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g" ContentType="image/jpeg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Masters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f66710f7ae1468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68" r:id="rId3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Master" Target="/ppt/slideMasters/slideMaster2.xml" Id="rId2" /><Relationship Type="http://schemas.openxmlformats.org/officeDocument/2006/relationships/slideMaster" Target="/ppt/slideMasters/slideMaster3.xml" Id="rId3" /><Relationship Type="http://schemas.openxmlformats.org/officeDocument/2006/relationships/theme" Target="/ppt/slideMasters/theme/theme1.xml" Id="rId4" /><Relationship Type="http://schemas.openxmlformats.org/officeDocument/2006/relationships/slide" Target="/ppt/slides/slide1.xml" Id="rId5" /><Relationship Type="http://schemas.openxmlformats.org/officeDocument/2006/relationships/slide" Target="/ppt/slides/slide2.xml" Id="rId6" /><Relationship Type="http://schemas.openxmlformats.org/officeDocument/2006/relationships/slide" Target="/ppt/slides/slide3.xml" Id="rId7" /><Relationship Type="http://schemas.openxmlformats.org/officeDocument/2006/relationships/slide" Target="/ppt/slides/slide4.xml" Id="rId8" /><Relationship Type="http://schemas.openxmlformats.org/officeDocument/2006/relationships/slide" Target="/ppt/slides/slide5.xml" Id="rId9" /><Relationship Type="http://schemas.openxmlformats.org/officeDocument/2006/relationships/slide" Target="/ppt/slides/slide6.xml" Id="rId10" /><Relationship Type="http://schemas.openxmlformats.org/officeDocument/2006/relationships/slide" Target="/ppt/slides/slide7.xml" Id="rId11" /><Relationship Type="http://schemas.openxmlformats.org/officeDocument/2006/relationships/slide" Target="/ppt/slides/slide8.xml" Id="rId12" /><Relationship Type="http://schemas.openxmlformats.org/officeDocument/2006/relationships/slide" Target="/ppt/slides/slide9.xml" Id="rId13" /><Relationship Type="http://schemas.openxmlformats.org/officeDocument/2006/relationships/slide" Target="/ppt/slides/slide10.xml" Id="rId14" /><Relationship Type="http://schemas.openxmlformats.org/officeDocument/2006/relationships/slide" Target="/ppt/slides/slide11.xml" Id="rId15" /><Relationship Type="http://schemas.openxmlformats.org/officeDocument/2006/relationships/slide" Target="/ppt/slides/slide12.xml" Id="rId16" /><Relationship Type="http://schemas.openxmlformats.org/officeDocument/2006/relationships/slide" Target="/ppt/slides/slide13.xml" Id="rId17" /><Relationship Type="http://schemas.openxmlformats.org/officeDocument/2006/relationships/slide" Target="/ppt/slides/slide14.xml" Id="rId18" /><Relationship Type="http://schemas.openxmlformats.org/officeDocument/2006/relationships/slide" Target="/ppt/slides/slide15.xml" Id="rId19" /><Relationship Type="http://schemas.openxmlformats.org/officeDocument/2006/relationships/slide" Target="/ppt/slides/slide16.xml" Id="rId20" /><Relationship Type="http://schemas.openxmlformats.org/officeDocument/2006/relationships/slide" Target="/ppt/slides/slide17.xml" Id="rId21" /><Relationship Type="http://schemas.openxmlformats.org/officeDocument/2006/relationships/slide" Target="/ppt/slides/slide18.xml" Id="rId22" /><Relationship Type="http://schemas.openxmlformats.org/officeDocument/2006/relationships/tableStyles" Target="/ppt/tableStyles.xml" Id="rId2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Relationship Type="http://schemas.openxmlformats.org/officeDocument/2006/relationships/image" Target="/ppt/media/image.png" Id="rId2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Relationship Type="http://schemas.openxmlformats.org/officeDocument/2006/relationships/image" Target="/ppt/media/image.png" Id="rId2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28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29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Relationship Type="http://schemas.openxmlformats.org/officeDocument/2006/relationships/image" Target="/ppt/media/image.png" Id="rId2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0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Relationship Type="http://schemas.openxmlformats.org/officeDocument/2006/relationships/image" Target="/ppt/media/image.png" Id="rId2" /></Relationships>
</file>

<file path=ppt/slideLayouts/_rels/slideLayout31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Relationship Type="http://schemas.openxmlformats.org/officeDocument/2006/relationships/image" Target="/ppt/media/image.png" Id="rId2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35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Relationship Type="http://schemas.openxmlformats.org/officeDocument/2006/relationships/image" Target="/ppt/media/image.png" Id="rId2" /></Relationships>
</file>

<file path=ppt/slideLayouts/_rels/slideLayout36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37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572" y="1922211"/>
            <a:ext cx="7704856" cy="3259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lang="zh-CN" sz="360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93716" y="0"/>
            <a:ext cx="504425" cy="2037889"/>
            <a:chOff x="2805780" y="0"/>
            <a:chExt cx="504425" cy="203788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057993" y="0"/>
              <a:ext cx="0" cy="1614441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</p:cxnSp>
        <p:grpSp>
          <p:nvGrpSpPr>
            <p:cNvPr id="6" name="组合 5"/>
            <p:cNvGrpSpPr/>
            <p:nvPr/>
          </p:nvGrpSpPr>
          <p:grpSpPr>
            <a:xfrm>
              <a:off x="2805780" y="1529934"/>
              <a:ext cx="504425" cy="507955"/>
              <a:chOff x="2805780" y="1529934"/>
              <a:chExt cx="504425" cy="507955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2966172" y="1758618"/>
                <a:ext cx="183644" cy="129681"/>
              </a:xfrm>
              <a:custGeom>
                <a:rect l="l" t="t" r="r" b="b"/>
                <a:pathLst>
                  <a:path w="183644" h="129681">
                    <a:moveTo>
                      <a:pt x="183644" y="0"/>
                    </a:moveTo>
                    <a:lnTo>
                      <a:pt x="183644" y="129681"/>
                    </a:lnTo>
                    <a:lnTo>
                      <a:pt x="0" y="129681"/>
                    </a:lnTo>
                    <a:lnTo>
                      <a:pt x="0" y="1"/>
                    </a:lnTo>
                    <a:lnTo>
                      <a:pt x="39773" y="26816"/>
                    </a:lnTo>
                    <a:cubicBezTo>
                      <a:pt x="55770" y="33582"/>
                      <a:pt x="73359" y="37324"/>
                      <a:pt x="91821" y="37324"/>
                    </a:cubicBezTo>
                    <a:cubicBezTo>
                      <a:pt x="110283" y="37324"/>
                      <a:pt x="127873" y="33582"/>
                      <a:pt x="143871" y="26816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2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2966172" y="1760048"/>
                <a:ext cx="94497" cy="128252"/>
              </a:xfrm>
              <a:custGeom>
                <a:rect l="l" t="t" r="r" b="b"/>
                <a:pathLst>
                  <a:path w="94497" h="128252">
                    <a:moveTo>
                      <a:pt x="0" y="0"/>
                    </a:moveTo>
                    <a:lnTo>
                      <a:pt x="39772" y="26815"/>
                    </a:lnTo>
                    <a:cubicBezTo>
                      <a:pt x="55770" y="33581"/>
                      <a:pt x="73359" y="37323"/>
                      <a:pt x="91821" y="37323"/>
                    </a:cubicBezTo>
                    <a:lnTo>
                      <a:pt x="94497" y="36782"/>
                    </a:lnTo>
                    <a:lnTo>
                      <a:pt x="94497" y="128252"/>
                    </a:lnTo>
                    <a:lnTo>
                      <a:pt x="0" y="12825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7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同心圆 10"/>
              <p:cNvSpPr/>
              <p:nvPr/>
            </p:nvSpPr>
            <p:spPr>
              <a:xfrm>
                <a:off x="2924274" y="1529934"/>
                <a:ext cx="267436" cy="267436"/>
              </a:xfrm>
              <a:prstGeom prst="donut">
                <a:avLst>
                  <a:gd name="adj" fmla="val 26333"/>
                </a:avLst>
              </a:prstGeom>
              <a:gradFill flip="none" rotWithShape="1">
                <a:gsLst>
                  <a:gs pos="40000">
                    <a:schemeClr val="tx1">
                      <a:lumMod val="75000"/>
                      <a:lumOff val="25000"/>
                    </a:schemeClr>
                  </a:gs>
                  <a:gs pos="56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44000">
                    <a:srgbClr val="73737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2805780" y="1870909"/>
                <a:ext cx="504425" cy="166980"/>
                <a:chOff x="5486399" y="3204686"/>
                <a:chExt cx="276225" cy="91439"/>
              </a:xfrm>
            </p:grpSpPr>
            <p:sp>
              <p:nvSpPr>
                <p:cNvPr id="13" name="同侧圆角矩形 12"/>
                <p:cNvSpPr/>
                <p:nvPr/>
              </p:nvSpPr>
              <p:spPr>
                <a:xfrm>
                  <a:off x="5486399" y="3204686"/>
                  <a:ext cx="276225" cy="45719"/>
                </a:xfrm>
                <a:prstGeom prst="round2SameRect">
                  <a:avLst/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" name="梯形 13"/>
                <p:cNvSpPr/>
                <p:nvPr/>
              </p:nvSpPr>
              <p:spPr>
                <a:xfrm flipV="1">
                  <a:off x="5486399" y="3250406"/>
                  <a:ext cx="276225" cy="45719"/>
                </a:xfrm>
                <a:prstGeom prst="trapezoid">
                  <a:avLst>
                    <a:gd name="adj" fmla="val 48251"/>
                  </a:avLst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8" name="任意多边形 7"/>
            <p:cNvSpPr/>
            <p:nvPr/>
          </p:nvSpPr>
          <p:spPr>
            <a:xfrm>
              <a:off x="3038111" y="1520408"/>
              <a:ext cx="14233" cy="94033"/>
            </a:xfrm>
            <a:custGeom>
              <a:rect l="l" t="t" r="r" b="b"/>
              <a:pathLst>
                <a:path w="14233" h="94033">
                  <a:moveTo>
                    <a:pt x="11895" y="0"/>
                  </a:moveTo>
                  <a:cubicBezTo>
                    <a:pt x="-2539" y="34616"/>
                    <a:pt x="32" y="34830"/>
                    <a:pt x="422" y="50502"/>
                  </a:cubicBezTo>
                  <a:cubicBezTo>
                    <a:pt x="812" y="66175"/>
                    <a:pt x="5519" y="87206"/>
                    <a:pt x="14233" y="94033"/>
                  </a:cubicBezTo>
                </a:path>
              </a:pathLst>
            </a:cu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693860" y="0"/>
            <a:ext cx="504425" cy="2037889"/>
            <a:chOff x="2805780" y="0"/>
            <a:chExt cx="504425" cy="2037889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057993" y="0"/>
              <a:ext cx="0" cy="1614441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</p:cxnSp>
        <p:grpSp>
          <p:nvGrpSpPr>
            <p:cNvPr id="17" name="组合 16"/>
            <p:cNvGrpSpPr/>
            <p:nvPr/>
          </p:nvGrpSpPr>
          <p:grpSpPr>
            <a:xfrm>
              <a:off x="2805780" y="1529934"/>
              <a:ext cx="504425" cy="507955"/>
              <a:chOff x="2805780" y="1529934"/>
              <a:chExt cx="504425" cy="507955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2966172" y="1758618"/>
                <a:ext cx="183644" cy="129681"/>
              </a:xfrm>
              <a:custGeom>
                <a:rect l="l" t="t" r="r" b="b"/>
                <a:pathLst>
                  <a:path w="183644" h="129681">
                    <a:moveTo>
                      <a:pt x="183644" y="0"/>
                    </a:moveTo>
                    <a:lnTo>
                      <a:pt x="183644" y="129681"/>
                    </a:lnTo>
                    <a:lnTo>
                      <a:pt x="0" y="129681"/>
                    </a:lnTo>
                    <a:lnTo>
                      <a:pt x="0" y="1"/>
                    </a:lnTo>
                    <a:lnTo>
                      <a:pt x="39773" y="26816"/>
                    </a:lnTo>
                    <a:cubicBezTo>
                      <a:pt x="55770" y="33582"/>
                      <a:pt x="73359" y="37324"/>
                      <a:pt x="91821" y="37324"/>
                    </a:cubicBezTo>
                    <a:cubicBezTo>
                      <a:pt x="110283" y="37324"/>
                      <a:pt x="127873" y="33582"/>
                      <a:pt x="143871" y="26816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2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2966172" y="1760048"/>
                <a:ext cx="94497" cy="128252"/>
              </a:xfrm>
              <a:custGeom>
                <a:rect l="l" t="t" r="r" b="b"/>
                <a:pathLst>
                  <a:path w="94497" h="128252">
                    <a:moveTo>
                      <a:pt x="0" y="0"/>
                    </a:moveTo>
                    <a:lnTo>
                      <a:pt x="39772" y="26815"/>
                    </a:lnTo>
                    <a:cubicBezTo>
                      <a:pt x="55770" y="33581"/>
                      <a:pt x="73359" y="37323"/>
                      <a:pt x="91821" y="37323"/>
                    </a:cubicBezTo>
                    <a:lnTo>
                      <a:pt x="94497" y="36782"/>
                    </a:lnTo>
                    <a:lnTo>
                      <a:pt x="94497" y="128252"/>
                    </a:lnTo>
                    <a:lnTo>
                      <a:pt x="0" y="12825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7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同心圆 20"/>
              <p:cNvSpPr/>
              <p:nvPr/>
            </p:nvSpPr>
            <p:spPr>
              <a:xfrm>
                <a:off x="2924274" y="1529934"/>
                <a:ext cx="267436" cy="267436"/>
              </a:xfrm>
              <a:prstGeom prst="donut">
                <a:avLst>
                  <a:gd name="adj" fmla="val 26333"/>
                </a:avLst>
              </a:prstGeom>
              <a:gradFill flip="none" rotWithShape="1">
                <a:gsLst>
                  <a:gs pos="40000">
                    <a:schemeClr val="tx1">
                      <a:lumMod val="75000"/>
                      <a:lumOff val="25000"/>
                    </a:schemeClr>
                  </a:gs>
                  <a:gs pos="56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44000">
                    <a:srgbClr val="73737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2805780" y="1870909"/>
                <a:ext cx="504425" cy="166980"/>
                <a:chOff x="5486399" y="3204686"/>
                <a:chExt cx="276225" cy="91439"/>
              </a:xfrm>
            </p:grpSpPr>
            <p:sp>
              <p:nvSpPr>
                <p:cNvPr id="23" name="同侧圆角矩形 22"/>
                <p:cNvSpPr/>
                <p:nvPr/>
              </p:nvSpPr>
              <p:spPr>
                <a:xfrm>
                  <a:off x="5486399" y="3204686"/>
                  <a:ext cx="276225" cy="45719"/>
                </a:xfrm>
                <a:prstGeom prst="round2SameRect">
                  <a:avLst/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4" name="梯形 23"/>
                <p:cNvSpPr/>
                <p:nvPr/>
              </p:nvSpPr>
              <p:spPr>
                <a:xfrm flipV="1">
                  <a:off x="5486399" y="3250406"/>
                  <a:ext cx="276225" cy="45719"/>
                </a:xfrm>
                <a:prstGeom prst="trapezoid">
                  <a:avLst>
                    <a:gd name="adj" fmla="val 48251"/>
                  </a:avLst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8" name="任意多边形 17"/>
            <p:cNvSpPr/>
            <p:nvPr/>
          </p:nvSpPr>
          <p:spPr>
            <a:xfrm>
              <a:off x="3038111" y="1520408"/>
              <a:ext cx="14233" cy="94033"/>
            </a:xfrm>
            <a:custGeom>
              <a:rect l="l" t="t" r="r" b="b"/>
              <a:pathLst>
                <a:path w="14233" h="94033">
                  <a:moveTo>
                    <a:pt x="11895" y="0"/>
                  </a:moveTo>
                  <a:cubicBezTo>
                    <a:pt x="-2539" y="34616"/>
                    <a:pt x="32" y="34830"/>
                    <a:pt x="422" y="50502"/>
                  </a:cubicBezTo>
                  <a:cubicBezTo>
                    <a:pt x="812" y="66175"/>
                    <a:pt x="5519" y="87206"/>
                    <a:pt x="14233" y="94033"/>
                  </a:cubicBezTo>
                </a:path>
              </a:pathLst>
            </a:cu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1800000">
            <a:off x="2904082" y="1346570"/>
            <a:ext cx="438666" cy="438666"/>
            <a:chOff x="1074550" y="1487437"/>
            <a:chExt cx="656456" cy="656456"/>
          </a:xfrm>
          <a:solidFill>
            <a:schemeClr val="bg1"/>
          </a:solidFill>
        </p:grpSpPr>
        <p:sp>
          <p:nvSpPr>
            <p:cNvPr id="26" name="十字星 25"/>
            <p:cNvSpPr/>
            <p:nvPr/>
          </p:nvSpPr>
          <p:spPr>
            <a:xfrm>
              <a:off x="1204322" y="1617209"/>
              <a:ext cx="396913" cy="396913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27" name="十字星 26"/>
            <p:cNvSpPr/>
            <p:nvPr/>
          </p:nvSpPr>
          <p:spPr>
            <a:xfrm rot="2700000">
              <a:off x="1074550" y="1487437"/>
              <a:ext cx="656456" cy="656456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800000">
            <a:off x="8954166" y="1627082"/>
            <a:ext cx="466634" cy="466634"/>
            <a:chOff x="1074550" y="1487437"/>
            <a:chExt cx="656456" cy="656456"/>
          </a:xfrm>
          <a:solidFill>
            <a:schemeClr val="bg1"/>
          </a:solidFill>
        </p:grpSpPr>
        <p:sp>
          <p:nvSpPr>
            <p:cNvPr id="29" name="十字星 28"/>
            <p:cNvSpPr/>
            <p:nvPr/>
          </p:nvSpPr>
          <p:spPr>
            <a:xfrm>
              <a:off x="1204322" y="1617209"/>
              <a:ext cx="396913" cy="396913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30" name="十字星 29"/>
            <p:cNvSpPr/>
            <p:nvPr/>
          </p:nvSpPr>
          <p:spPr>
            <a:xfrm rot="2700000">
              <a:off x="1074550" y="1487437"/>
              <a:ext cx="656456" cy="656456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014768" y="1548243"/>
            <a:ext cx="8162465" cy="4287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lang="zh-CN" sz="360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 rot="16200000">
            <a:off x="803264" y="1317343"/>
            <a:ext cx="504425" cy="2110954"/>
            <a:chOff x="2805780" y="-73065"/>
            <a:chExt cx="504425" cy="2110954"/>
          </a:xfrm>
        </p:grpSpPr>
        <p:cxnSp>
          <p:nvCxnSpPr>
            <p:cNvPr id="13" name="直接连接符 12"/>
            <p:cNvCxnSpPr/>
            <p:nvPr/>
          </p:nvCxnSpPr>
          <p:spPr>
            <a:xfrm rot="5400000">
              <a:off x="2214239" y="770688"/>
              <a:ext cx="1687505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</p:cxnSp>
        <p:grpSp>
          <p:nvGrpSpPr>
            <p:cNvPr id="14" name="组合 13"/>
            <p:cNvGrpSpPr/>
            <p:nvPr/>
          </p:nvGrpSpPr>
          <p:grpSpPr>
            <a:xfrm>
              <a:off x="2805780" y="1529934"/>
              <a:ext cx="504425" cy="507955"/>
              <a:chOff x="2805780" y="1529934"/>
              <a:chExt cx="504425" cy="507955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2966172" y="1758618"/>
                <a:ext cx="183644" cy="129681"/>
              </a:xfrm>
              <a:custGeom>
                <a:rect l="l" t="t" r="r" b="b"/>
                <a:pathLst>
                  <a:path w="183644" h="129681">
                    <a:moveTo>
                      <a:pt x="183644" y="0"/>
                    </a:moveTo>
                    <a:lnTo>
                      <a:pt x="183644" y="129681"/>
                    </a:lnTo>
                    <a:lnTo>
                      <a:pt x="0" y="129681"/>
                    </a:lnTo>
                    <a:lnTo>
                      <a:pt x="0" y="1"/>
                    </a:lnTo>
                    <a:lnTo>
                      <a:pt x="39773" y="26816"/>
                    </a:lnTo>
                    <a:cubicBezTo>
                      <a:pt x="55770" y="33582"/>
                      <a:pt x="73359" y="37324"/>
                      <a:pt x="91821" y="37324"/>
                    </a:cubicBezTo>
                    <a:cubicBezTo>
                      <a:pt x="110283" y="37324"/>
                      <a:pt x="127873" y="33582"/>
                      <a:pt x="143871" y="26816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2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2966172" y="1760048"/>
                <a:ext cx="94497" cy="128252"/>
              </a:xfrm>
              <a:custGeom>
                <a:rect l="l" t="t" r="r" b="b"/>
                <a:pathLst>
                  <a:path w="94497" h="128252">
                    <a:moveTo>
                      <a:pt x="0" y="0"/>
                    </a:moveTo>
                    <a:lnTo>
                      <a:pt x="39772" y="26815"/>
                    </a:lnTo>
                    <a:cubicBezTo>
                      <a:pt x="55770" y="33581"/>
                      <a:pt x="73359" y="37323"/>
                      <a:pt x="91821" y="37323"/>
                    </a:cubicBezTo>
                    <a:lnTo>
                      <a:pt x="94497" y="36782"/>
                    </a:lnTo>
                    <a:lnTo>
                      <a:pt x="94497" y="128252"/>
                    </a:lnTo>
                    <a:lnTo>
                      <a:pt x="0" y="12825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7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同心圆 17"/>
              <p:cNvSpPr/>
              <p:nvPr/>
            </p:nvSpPr>
            <p:spPr>
              <a:xfrm>
                <a:off x="2924274" y="1529934"/>
                <a:ext cx="267436" cy="267436"/>
              </a:xfrm>
              <a:prstGeom prst="donut">
                <a:avLst>
                  <a:gd name="adj" fmla="val 26333"/>
                </a:avLst>
              </a:prstGeom>
              <a:gradFill flip="none" rotWithShape="1">
                <a:gsLst>
                  <a:gs pos="40000">
                    <a:schemeClr val="tx1">
                      <a:lumMod val="75000"/>
                      <a:lumOff val="25000"/>
                    </a:schemeClr>
                  </a:gs>
                  <a:gs pos="56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44000">
                    <a:srgbClr val="73737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2805780" y="1870909"/>
                <a:ext cx="504425" cy="166980"/>
                <a:chOff x="5486399" y="3204686"/>
                <a:chExt cx="276225" cy="91439"/>
              </a:xfrm>
            </p:grpSpPr>
            <p:sp>
              <p:nvSpPr>
                <p:cNvPr id="20" name="同侧圆角矩形 19"/>
                <p:cNvSpPr/>
                <p:nvPr/>
              </p:nvSpPr>
              <p:spPr>
                <a:xfrm>
                  <a:off x="5486399" y="3204686"/>
                  <a:ext cx="276225" cy="45719"/>
                </a:xfrm>
                <a:prstGeom prst="round2SameRect">
                  <a:avLst/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1" name="梯形 20"/>
                <p:cNvSpPr/>
                <p:nvPr/>
              </p:nvSpPr>
              <p:spPr>
                <a:xfrm flipV="1">
                  <a:off x="5486399" y="3250406"/>
                  <a:ext cx="276225" cy="45719"/>
                </a:xfrm>
                <a:prstGeom prst="trapezoid">
                  <a:avLst>
                    <a:gd name="adj" fmla="val 48251"/>
                  </a:avLst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5" name="任意多边形 14"/>
            <p:cNvSpPr/>
            <p:nvPr/>
          </p:nvSpPr>
          <p:spPr>
            <a:xfrm>
              <a:off x="3038111" y="1520408"/>
              <a:ext cx="14233" cy="94033"/>
            </a:xfrm>
            <a:custGeom>
              <a:rect l="l" t="t" r="r" b="b"/>
              <a:pathLst>
                <a:path w="14233" h="94033">
                  <a:moveTo>
                    <a:pt x="11895" y="0"/>
                  </a:moveTo>
                  <a:cubicBezTo>
                    <a:pt x="-2539" y="34616"/>
                    <a:pt x="32" y="34830"/>
                    <a:pt x="422" y="50502"/>
                  </a:cubicBezTo>
                  <a:cubicBezTo>
                    <a:pt x="812" y="66175"/>
                    <a:pt x="5519" y="87206"/>
                    <a:pt x="14233" y="94033"/>
                  </a:cubicBezTo>
                </a:path>
              </a:pathLst>
            </a:cu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800000">
            <a:off x="1734745" y="1929882"/>
            <a:ext cx="438666" cy="438666"/>
            <a:chOff x="1074550" y="1487437"/>
            <a:chExt cx="656456" cy="656456"/>
          </a:xfrm>
          <a:solidFill>
            <a:schemeClr val="bg1"/>
          </a:solidFill>
        </p:grpSpPr>
        <p:sp>
          <p:nvSpPr>
            <p:cNvPr id="23" name="十字星 22"/>
            <p:cNvSpPr/>
            <p:nvPr/>
          </p:nvSpPr>
          <p:spPr>
            <a:xfrm>
              <a:off x="1204322" y="1617209"/>
              <a:ext cx="396913" cy="396913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24" name="十字星 23"/>
            <p:cNvSpPr/>
            <p:nvPr/>
          </p:nvSpPr>
          <p:spPr>
            <a:xfrm rot="2700000">
              <a:off x="1074550" y="1487437"/>
              <a:ext cx="656456" cy="656456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16200000">
            <a:off x="803264" y="3944068"/>
            <a:ext cx="504425" cy="2110954"/>
            <a:chOff x="2805780" y="-73065"/>
            <a:chExt cx="504425" cy="211095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2214239" y="770688"/>
              <a:ext cx="1687505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</p:cxnSp>
        <p:grpSp>
          <p:nvGrpSpPr>
            <p:cNvPr id="27" name="组合 26"/>
            <p:cNvGrpSpPr/>
            <p:nvPr/>
          </p:nvGrpSpPr>
          <p:grpSpPr>
            <a:xfrm>
              <a:off x="2805780" y="1529934"/>
              <a:ext cx="504425" cy="507955"/>
              <a:chOff x="2805780" y="1529934"/>
              <a:chExt cx="504425" cy="507955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2966172" y="1758618"/>
                <a:ext cx="183644" cy="129681"/>
              </a:xfrm>
              <a:custGeom>
                <a:rect l="l" t="t" r="r" b="b"/>
                <a:pathLst>
                  <a:path w="183644" h="129681">
                    <a:moveTo>
                      <a:pt x="183644" y="0"/>
                    </a:moveTo>
                    <a:lnTo>
                      <a:pt x="183644" y="129681"/>
                    </a:lnTo>
                    <a:lnTo>
                      <a:pt x="0" y="129681"/>
                    </a:lnTo>
                    <a:lnTo>
                      <a:pt x="0" y="1"/>
                    </a:lnTo>
                    <a:lnTo>
                      <a:pt x="39773" y="26816"/>
                    </a:lnTo>
                    <a:cubicBezTo>
                      <a:pt x="55770" y="33582"/>
                      <a:pt x="73359" y="37324"/>
                      <a:pt x="91821" y="37324"/>
                    </a:cubicBezTo>
                    <a:cubicBezTo>
                      <a:pt x="110283" y="37324"/>
                      <a:pt x="127873" y="33582"/>
                      <a:pt x="143871" y="26816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2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2966172" y="1760048"/>
                <a:ext cx="94497" cy="128252"/>
              </a:xfrm>
              <a:custGeom>
                <a:rect l="l" t="t" r="r" b="b"/>
                <a:pathLst>
                  <a:path w="94497" h="128252">
                    <a:moveTo>
                      <a:pt x="0" y="0"/>
                    </a:moveTo>
                    <a:lnTo>
                      <a:pt x="39772" y="26815"/>
                    </a:lnTo>
                    <a:cubicBezTo>
                      <a:pt x="55770" y="33581"/>
                      <a:pt x="73359" y="37323"/>
                      <a:pt x="91821" y="37323"/>
                    </a:cubicBezTo>
                    <a:lnTo>
                      <a:pt x="94497" y="36782"/>
                    </a:lnTo>
                    <a:lnTo>
                      <a:pt x="94497" y="128252"/>
                    </a:lnTo>
                    <a:lnTo>
                      <a:pt x="0" y="12825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7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同心圆 30"/>
              <p:cNvSpPr/>
              <p:nvPr/>
            </p:nvSpPr>
            <p:spPr>
              <a:xfrm>
                <a:off x="2924274" y="1529934"/>
                <a:ext cx="267436" cy="267436"/>
              </a:xfrm>
              <a:prstGeom prst="donut">
                <a:avLst>
                  <a:gd name="adj" fmla="val 26333"/>
                </a:avLst>
              </a:prstGeom>
              <a:gradFill flip="none" rotWithShape="1">
                <a:gsLst>
                  <a:gs pos="40000">
                    <a:schemeClr val="tx1">
                      <a:lumMod val="75000"/>
                      <a:lumOff val="25000"/>
                    </a:schemeClr>
                  </a:gs>
                  <a:gs pos="56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44000">
                    <a:srgbClr val="73737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805780" y="1870909"/>
                <a:ext cx="504425" cy="166980"/>
                <a:chOff x="5486399" y="3204686"/>
                <a:chExt cx="276225" cy="91439"/>
              </a:xfrm>
            </p:grpSpPr>
            <p:sp>
              <p:nvSpPr>
                <p:cNvPr id="33" name="同侧圆角矩形 32"/>
                <p:cNvSpPr/>
                <p:nvPr/>
              </p:nvSpPr>
              <p:spPr>
                <a:xfrm>
                  <a:off x="5486399" y="3204686"/>
                  <a:ext cx="276225" cy="45719"/>
                </a:xfrm>
                <a:prstGeom prst="round2SameRect">
                  <a:avLst/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4" name="梯形 33"/>
                <p:cNvSpPr/>
                <p:nvPr/>
              </p:nvSpPr>
              <p:spPr>
                <a:xfrm flipV="1">
                  <a:off x="5486399" y="3250406"/>
                  <a:ext cx="276225" cy="45719"/>
                </a:xfrm>
                <a:prstGeom prst="trapezoid">
                  <a:avLst>
                    <a:gd name="adj" fmla="val 48251"/>
                  </a:avLst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28" name="任意多边形 27"/>
            <p:cNvSpPr/>
            <p:nvPr/>
          </p:nvSpPr>
          <p:spPr>
            <a:xfrm>
              <a:off x="3038111" y="1520408"/>
              <a:ext cx="14233" cy="94033"/>
            </a:xfrm>
            <a:custGeom>
              <a:rect l="l" t="t" r="r" b="b"/>
              <a:pathLst>
                <a:path w="14233" h="94033">
                  <a:moveTo>
                    <a:pt x="11895" y="0"/>
                  </a:moveTo>
                  <a:cubicBezTo>
                    <a:pt x="-2539" y="34616"/>
                    <a:pt x="32" y="34830"/>
                    <a:pt x="422" y="50502"/>
                  </a:cubicBezTo>
                  <a:cubicBezTo>
                    <a:pt x="812" y="66175"/>
                    <a:pt x="5519" y="87206"/>
                    <a:pt x="14233" y="94033"/>
                  </a:cubicBezTo>
                </a:path>
              </a:pathLst>
            </a:cu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rot="5400000" flipH="1">
            <a:off x="10884311" y="1322991"/>
            <a:ext cx="504425" cy="2110954"/>
            <a:chOff x="2805780" y="-73065"/>
            <a:chExt cx="504425" cy="2110954"/>
          </a:xfrm>
        </p:grpSpPr>
        <p:cxnSp>
          <p:nvCxnSpPr>
            <p:cNvPr id="36" name="直接连接符 35"/>
            <p:cNvCxnSpPr/>
            <p:nvPr/>
          </p:nvCxnSpPr>
          <p:spPr>
            <a:xfrm rot="5400000">
              <a:off x="2214239" y="770688"/>
              <a:ext cx="1687505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</p:cxnSp>
        <p:grpSp>
          <p:nvGrpSpPr>
            <p:cNvPr id="37" name="组合 36"/>
            <p:cNvGrpSpPr/>
            <p:nvPr/>
          </p:nvGrpSpPr>
          <p:grpSpPr>
            <a:xfrm>
              <a:off x="2805780" y="1529934"/>
              <a:ext cx="504425" cy="507955"/>
              <a:chOff x="2805780" y="1529934"/>
              <a:chExt cx="504425" cy="507955"/>
            </a:xfrm>
          </p:grpSpPr>
          <p:sp>
            <p:nvSpPr>
              <p:cNvPr id="39" name="任意多边形 38"/>
              <p:cNvSpPr/>
              <p:nvPr/>
            </p:nvSpPr>
            <p:spPr>
              <a:xfrm>
                <a:off x="2966172" y="1758618"/>
                <a:ext cx="183644" cy="129681"/>
              </a:xfrm>
              <a:custGeom>
                <a:rect l="l" t="t" r="r" b="b"/>
                <a:pathLst>
                  <a:path w="183644" h="129681">
                    <a:moveTo>
                      <a:pt x="183644" y="0"/>
                    </a:moveTo>
                    <a:lnTo>
                      <a:pt x="183644" y="129681"/>
                    </a:lnTo>
                    <a:lnTo>
                      <a:pt x="0" y="129681"/>
                    </a:lnTo>
                    <a:lnTo>
                      <a:pt x="0" y="1"/>
                    </a:lnTo>
                    <a:lnTo>
                      <a:pt x="39773" y="26816"/>
                    </a:lnTo>
                    <a:cubicBezTo>
                      <a:pt x="55770" y="33582"/>
                      <a:pt x="73359" y="37324"/>
                      <a:pt x="91821" y="37324"/>
                    </a:cubicBezTo>
                    <a:cubicBezTo>
                      <a:pt x="110283" y="37324"/>
                      <a:pt x="127873" y="33582"/>
                      <a:pt x="143871" y="26816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2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966172" y="1760048"/>
                <a:ext cx="94497" cy="128252"/>
              </a:xfrm>
              <a:custGeom>
                <a:rect l="l" t="t" r="r" b="b"/>
                <a:pathLst>
                  <a:path w="94497" h="128252">
                    <a:moveTo>
                      <a:pt x="0" y="0"/>
                    </a:moveTo>
                    <a:lnTo>
                      <a:pt x="39772" y="26815"/>
                    </a:lnTo>
                    <a:cubicBezTo>
                      <a:pt x="55770" y="33581"/>
                      <a:pt x="73359" y="37323"/>
                      <a:pt x="91821" y="37323"/>
                    </a:cubicBezTo>
                    <a:lnTo>
                      <a:pt x="94497" y="36782"/>
                    </a:lnTo>
                    <a:lnTo>
                      <a:pt x="94497" y="128252"/>
                    </a:lnTo>
                    <a:lnTo>
                      <a:pt x="0" y="12825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7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同心圆 40"/>
              <p:cNvSpPr/>
              <p:nvPr/>
            </p:nvSpPr>
            <p:spPr>
              <a:xfrm>
                <a:off x="2924274" y="1529934"/>
                <a:ext cx="267436" cy="267436"/>
              </a:xfrm>
              <a:prstGeom prst="donut">
                <a:avLst>
                  <a:gd name="adj" fmla="val 26333"/>
                </a:avLst>
              </a:prstGeom>
              <a:gradFill flip="none" rotWithShape="1">
                <a:gsLst>
                  <a:gs pos="40000">
                    <a:schemeClr val="tx1">
                      <a:lumMod val="75000"/>
                      <a:lumOff val="25000"/>
                    </a:schemeClr>
                  </a:gs>
                  <a:gs pos="56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44000">
                    <a:srgbClr val="73737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2805780" y="1870909"/>
                <a:ext cx="504425" cy="166980"/>
                <a:chOff x="5486399" y="3204686"/>
                <a:chExt cx="276225" cy="91439"/>
              </a:xfrm>
            </p:grpSpPr>
            <p:sp>
              <p:nvSpPr>
                <p:cNvPr id="43" name="同侧圆角矩形 42"/>
                <p:cNvSpPr/>
                <p:nvPr/>
              </p:nvSpPr>
              <p:spPr>
                <a:xfrm>
                  <a:off x="5486399" y="3204686"/>
                  <a:ext cx="276225" cy="45719"/>
                </a:xfrm>
                <a:prstGeom prst="round2SameRect">
                  <a:avLst/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梯形 43"/>
                <p:cNvSpPr/>
                <p:nvPr/>
              </p:nvSpPr>
              <p:spPr>
                <a:xfrm flipV="1">
                  <a:off x="5486399" y="3250406"/>
                  <a:ext cx="276225" cy="45719"/>
                </a:xfrm>
                <a:prstGeom prst="trapezoid">
                  <a:avLst>
                    <a:gd name="adj" fmla="val 48251"/>
                  </a:avLst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38" name="任意多边形 37"/>
            <p:cNvSpPr/>
            <p:nvPr/>
          </p:nvSpPr>
          <p:spPr>
            <a:xfrm>
              <a:off x="3038111" y="1520408"/>
              <a:ext cx="14233" cy="94033"/>
            </a:xfrm>
            <a:custGeom>
              <a:rect l="l" t="t" r="r" b="b"/>
              <a:pathLst>
                <a:path w="14233" h="94033">
                  <a:moveTo>
                    <a:pt x="11895" y="0"/>
                  </a:moveTo>
                  <a:cubicBezTo>
                    <a:pt x="-2539" y="34616"/>
                    <a:pt x="32" y="34830"/>
                    <a:pt x="422" y="50502"/>
                  </a:cubicBezTo>
                  <a:cubicBezTo>
                    <a:pt x="812" y="66175"/>
                    <a:pt x="5519" y="87206"/>
                    <a:pt x="14233" y="94033"/>
                  </a:cubicBezTo>
                </a:path>
              </a:pathLst>
            </a:cu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5400000" flipH="1">
            <a:off x="10884311" y="3949716"/>
            <a:ext cx="504425" cy="2110954"/>
            <a:chOff x="2805780" y="-73065"/>
            <a:chExt cx="504425" cy="2110954"/>
          </a:xfrm>
        </p:grpSpPr>
        <p:cxnSp>
          <p:nvCxnSpPr>
            <p:cNvPr id="46" name="直接连接符 45"/>
            <p:cNvCxnSpPr/>
            <p:nvPr/>
          </p:nvCxnSpPr>
          <p:spPr>
            <a:xfrm rot="5400000">
              <a:off x="2214239" y="770688"/>
              <a:ext cx="1687505" cy="0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</p:cxnSp>
        <p:grpSp>
          <p:nvGrpSpPr>
            <p:cNvPr id="47" name="组合 46"/>
            <p:cNvGrpSpPr/>
            <p:nvPr/>
          </p:nvGrpSpPr>
          <p:grpSpPr>
            <a:xfrm>
              <a:off x="2805780" y="1529934"/>
              <a:ext cx="504425" cy="507955"/>
              <a:chOff x="2805780" y="1529934"/>
              <a:chExt cx="504425" cy="507955"/>
            </a:xfrm>
          </p:grpSpPr>
          <p:sp>
            <p:nvSpPr>
              <p:cNvPr id="49" name="任意多边形 48"/>
              <p:cNvSpPr/>
              <p:nvPr/>
            </p:nvSpPr>
            <p:spPr>
              <a:xfrm>
                <a:off x="2966172" y="1758618"/>
                <a:ext cx="183644" cy="129681"/>
              </a:xfrm>
              <a:custGeom>
                <a:rect l="l" t="t" r="r" b="b"/>
                <a:pathLst>
                  <a:path w="183644" h="129681">
                    <a:moveTo>
                      <a:pt x="183644" y="0"/>
                    </a:moveTo>
                    <a:lnTo>
                      <a:pt x="183644" y="129681"/>
                    </a:lnTo>
                    <a:lnTo>
                      <a:pt x="0" y="129681"/>
                    </a:lnTo>
                    <a:lnTo>
                      <a:pt x="0" y="1"/>
                    </a:lnTo>
                    <a:lnTo>
                      <a:pt x="39773" y="26816"/>
                    </a:lnTo>
                    <a:cubicBezTo>
                      <a:pt x="55770" y="33582"/>
                      <a:pt x="73359" y="37324"/>
                      <a:pt x="91821" y="37324"/>
                    </a:cubicBezTo>
                    <a:cubicBezTo>
                      <a:pt x="110283" y="37324"/>
                      <a:pt x="127873" y="33582"/>
                      <a:pt x="143871" y="26816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2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2966172" y="1760048"/>
                <a:ext cx="94497" cy="128252"/>
              </a:xfrm>
              <a:custGeom>
                <a:rect l="l" t="t" r="r" b="b"/>
                <a:pathLst>
                  <a:path w="94497" h="128252">
                    <a:moveTo>
                      <a:pt x="0" y="0"/>
                    </a:moveTo>
                    <a:lnTo>
                      <a:pt x="39772" y="26815"/>
                    </a:lnTo>
                    <a:cubicBezTo>
                      <a:pt x="55770" y="33581"/>
                      <a:pt x="73359" y="37323"/>
                      <a:pt x="91821" y="37323"/>
                    </a:cubicBezTo>
                    <a:lnTo>
                      <a:pt x="94497" y="36782"/>
                    </a:lnTo>
                    <a:lnTo>
                      <a:pt x="94497" y="128252"/>
                    </a:lnTo>
                    <a:lnTo>
                      <a:pt x="0" y="12825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7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同心圆 50"/>
              <p:cNvSpPr/>
              <p:nvPr/>
            </p:nvSpPr>
            <p:spPr>
              <a:xfrm>
                <a:off x="2924274" y="1529934"/>
                <a:ext cx="267436" cy="267436"/>
              </a:xfrm>
              <a:prstGeom prst="donut">
                <a:avLst>
                  <a:gd name="adj" fmla="val 26333"/>
                </a:avLst>
              </a:prstGeom>
              <a:gradFill flip="none" rotWithShape="1">
                <a:gsLst>
                  <a:gs pos="40000">
                    <a:schemeClr val="tx1">
                      <a:lumMod val="75000"/>
                      <a:lumOff val="25000"/>
                    </a:schemeClr>
                  </a:gs>
                  <a:gs pos="56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44000">
                    <a:srgbClr val="73737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2805780" y="1870909"/>
                <a:ext cx="504425" cy="166980"/>
                <a:chOff x="5486399" y="3204686"/>
                <a:chExt cx="276225" cy="91439"/>
              </a:xfrm>
            </p:grpSpPr>
            <p:sp>
              <p:nvSpPr>
                <p:cNvPr id="53" name="同侧圆角矩形 52"/>
                <p:cNvSpPr/>
                <p:nvPr/>
              </p:nvSpPr>
              <p:spPr>
                <a:xfrm>
                  <a:off x="5486399" y="3204686"/>
                  <a:ext cx="276225" cy="45719"/>
                </a:xfrm>
                <a:prstGeom prst="round2SameRect">
                  <a:avLst/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4" name="梯形 53"/>
                <p:cNvSpPr/>
                <p:nvPr/>
              </p:nvSpPr>
              <p:spPr>
                <a:xfrm flipV="1">
                  <a:off x="5486399" y="3250406"/>
                  <a:ext cx="276225" cy="45719"/>
                </a:xfrm>
                <a:prstGeom prst="trapezoid">
                  <a:avLst>
                    <a:gd name="adj" fmla="val 48251"/>
                  </a:avLst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48" name="任意多边形 47"/>
            <p:cNvSpPr/>
            <p:nvPr/>
          </p:nvSpPr>
          <p:spPr>
            <a:xfrm>
              <a:off x="3038111" y="1520408"/>
              <a:ext cx="14233" cy="94033"/>
            </a:xfrm>
            <a:custGeom>
              <a:rect l="l" t="t" r="r" b="b"/>
              <a:pathLst>
                <a:path w="14233" h="94033">
                  <a:moveTo>
                    <a:pt x="11895" y="0"/>
                  </a:moveTo>
                  <a:cubicBezTo>
                    <a:pt x="-2539" y="34616"/>
                    <a:pt x="32" y="34830"/>
                    <a:pt x="422" y="50502"/>
                  </a:cubicBezTo>
                  <a:cubicBezTo>
                    <a:pt x="812" y="66175"/>
                    <a:pt x="5519" y="87206"/>
                    <a:pt x="14233" y="94033"/>
                  </a:cubicBezTo>
                </a:path>
              </a:pathLst>
            </a:cu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rot="1800000">
            <a:off x="10350387" y="4707339"/>
            <a:ext cx="364883" cy="364883"/>
            <a:chOff x="1074550" y="1487437"/>
            <a:chExt cx="656456" cy="656456"/>
          </a:xfrm>
          <a:solidFill>
            <a:schemeClr val="bg1"/>
          </a:solidFill>
        </p:grpSpPr>
        <p:sp>
          <p:nvSpPr>
            <p:cNvPr id="56" name="十字星 55"/>
            <p:cNvSpPr/>
            <p:nvPr/>
          </p:nvSpPr>
          <p:spPr>
            <a:xfrm>
              <a:off x="1204322" y="1617209"/>
              <a:ext cx="396913" cy="396913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7" name="十字星 56"/>
            <p:cNvSpPr/>
            <p:nvPr/>
          </p:nvSpPr>
          <p:spPr>
            <a:xfrm rot="2700000">
              <a:off x="1074550" y="1487437"/>
              <a:ext cx="656456" cy="656456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71431" y="869909"/>
            <a:ext cx="1089633" cy="829989"/>
            <a:chOff x="444453" y="441960"/>
            <a:chExt cx="1813806" cy="1112520"/>
          </a:xfrm>
        </p:grpSpPr>
        <p:sp>
          <p:nvSpPr>
            <p:cNvPr id="8" name="矩形 7"/>
            <p:cNvSpPr/>
            <p:nvPr/>
          </p:nvSpPr>
          <p:spPr>
            <a:xfrm>
              <a:off x="444453" y="441960"/>
              <a:ext cx="1813806" cy="76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zh-CN" sz="2800">
                  <a:solidFill>
                    <a:schemeClr val="bg1"/>
                  </a:solidFill>
                  <a:latin typeface="微软雅黑"/>
                </a:rPr>
                <a:t>目录</a:t>
              </a:r>
            </a:p>
          </p:txBody>
        </p:sp>
        <p:sp>
          <p:nvSpPr>
            <p:cNvPr id="9" name="梯形 8"/>
            <p:cNvSpPr/>
            <p:nvPr/>
          </p:nvSpPr>
          <p:spPr>
            <a:xfrm flipV="1">
              <a:off x="444453" y="1203960"/>
              <a:ext cx="1813806" cy="152400"/>
            </a:xfrm>
            <a:prstGeom prst="trapezoid">
              <a:avLst>
                <a:gd name="adj" fmla="val 5880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2800">
                <a:solidFill>
                  <a:schemeClr val="lt1"/>
                </a:solidFill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1157170" y="1356360"/>
              <a:ext cx="381899" cy="19812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2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50416" y="2604379"/>
            <a:ext cx="1524475" cy="1364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lang="zh-CN" sz="6600" b="1" spc="30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57765" y="0"/>
            <a:ext cx="504425" cy="2720057"/>
            <a:chOff x="2805780" y="-682168"/>
            <a:chExt cx="504425" cy="272005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057993" y="-682168"/>
              <a:ext cx="0" cy="22966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</p:cxnSp>
        <p:grpSp>
          <p:nvGrpSpPr>
            <p:cNvPr id="10" name="组合 9"/>
            <p:cNvGrpSpPr/>
            <p:nvPr/>
          </p:nvGrpSpPr>
          <p:grpSpPr>
            <a:xfrm>
              <a:off x="2805780" y="1529934"/>
              <a:ext cx="504425" cy="507955"/>
              <a:chOff x="2805780" y="1529934"/>
              <a:chExt cx="504425" cy="507955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2966172" y="1758618"/>
                <a:ext cx="183644" cy="129681"/>
              </a:xfrm>
              <a:custGeom>
                <a:rect l="l" t="t" r="r" b="b"/>
                <a:pathLst>
                  <a:path w="183644" h="129681">
                    <a:moveTo>
                      <a:pt x="183644" y="0"/>
                    </a:moveTo>
                    <a:lnTo>
                      <a:pt x="183644" y="129681"/>
                    </a:lnTo>
                    <a:lnTo>
                      <a:pt x="0" y="129681"/>
                    </a:lnTo>
                    <a:lnTo>
                      <a:pt x="0" y="1"/>
                    </a:lnTo>
                    <a:lnTo>
                      <a:pt x="39773" y="26816"/>
                    </a:lnTo>
                    <a:cubicBezTo>
                      <a:pt x="55770" y="33582"/>
                      <a:pt x="73359" y="37324"/>
                      <a:pt x="91821" y="37324"/>
                    </a:cubicBezTo>
                    <a:cubicBezTo>
                      <a:pt x="110283" y="37324"/>
                      <a:pt x="127873" y="33582"/>
                      <a:pt x="143871" y="26816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2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2966172" y="1760048"/>
                <a:ext cx="94497" cy="128252"/>
              </a:xfrm>
              <a:custGeom>
                <a:rect l="l" t="t" r="r" b="b"/>
                <a:pathLst>
                  <a:path w="94497" h="128252">
                    <a:moveTo>
                      <a:pt x="0" y="0"/>
                    </a:moveTo>
                    <a:lnTo>
                      <a:pt x="39772" y="26815"/>
                    </a:lnTo>
                    <a:cubicBezTo>
                      <a:pt x="55770" y="33581"/>
                      <a:pt x="73359" y="37323"/>
                      <a:pt x="91821" y="37323"/>
                    </a:cubicBezTo>
                    <a:lnTo>
                      <a:pt x="94497" y="36782"/>
                    </a:lnTo>
                    <a:lnTo>
                      <a:pt x="94497" y="128252"/>
                    </a:lnTo>
                    <a:lnTo>
                      <a:pt x="0" y="12825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7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同心圆 13"/>
              <p:cNvSpPr/>
              <p:nvPr/>
            </p:nvSpPr>
            <p:spPr>
              <a:xfrm>
                <a:off x="2924274" y="1529934"/>
                <a:ext cx="267436" cy="267436"/>
              </a:xfrm>
              <a:prstGeom prst="donut">
                <a:avLst>
                  <a:gd name="adj" fmla="val 26333"/>
                </a:avLst>
              </a:prstGeom>
              <a:gradFill flip="none" rotWithShape="1">
                <a:gsLst>
                  <a:gs pos="40000">
                    <a:schemeClr val="tx1">
                      <a:lumMod val="75000"/>
                      <a:lumOff val="25000"/>
                    </a:schemeClr>
                  </a:gs>
                  <a:gs pos="56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44000">
                    <a:srgbClr val="73737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805780" y="1870909"/>
                <a:ext cx="504425" cy="166980"/>
                <a:chOff x="5486399" y="3204686"/>
                <a:chExt cx="276225" cy="91439"/>
              </a:xfrm>
            </p:grpSpPr>
            <p:sp>
              <p:nvSpPr>
                <p:cNvPr id="16" name="同侧圆角矩形 15"/>
                <p:cNvSpPr/>
                <p:nvPr/>
              </p:nvSpPr>
              <p:spPr>
                <a:xfrm>
                  <a:off x="5486399" y="3204686"/>
                  <a:ext cx="276225" cy="45719"/>
                </a:xfrm>
                <a:prstGeom prst="round2SameRect">
                  <a:avLst/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7" name="梯形 16"/>
                <p:cNvSpPr/>
                <p:nvPr/>
              </p:nvSpPr>
              <p:spPr>
                <a:xfrm flipV="1">
                  <a:off x="5486399" y="3250406"/>
                  <a:ext cx="276225" cy="45719"/>
                </a:xfrm>
                <a:prstGeom prst="trapezoid">
                  <a:avLst>
                    <a:gd name="adj" fmla="val 48251"/>
                  </a:avLst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1" name="任意多边形 10"/>
            <p:cNvSpPr/>
            <p:nvPr/>
          </p:nvSpPr>
          <p:spPr>
            <a:xfrm>
              <a:off x="3038111" y="1520408"/>
              <a:ext cx="14233" cy="94033"/>
            </a:xfrm>
            <a:custGeom>
              <a:rect l="l" t="t" r="r" b="b"/>
              <a:pathLst>
                <a:path w="14233" h="94033">
                  <a:moveTo>
                    <a:pt x="11895" y="0"/>
                  </a:moveTo>
                  <a:cubicBezTo>
                    <a:pt x="-2539" y="34616"/>
                    <a:pt x="32" y="34830"/>
                    <a:pt x="422" y="50502"/>
                  </a:cubicBezTo>
                  <a:cubicBezTo>
                    <a:pt x="812" y="66175"/>
                    <a:pt x="5519" y="87206"/>
                    <a:pt x="14233" y="94033"/>
                  </a:cubicBezTo>
                </a:path>
              </a:pathLst>
            </a:cu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800000">
            <a:off x="2268131" y="2028738"/>
            <a:ext cx="438666" cy="438666"/>
            <a:chOff x="1074550" y="1487437"/>
            <a:chExt cx="656456" cy="656456"/>
          </a:xfrm>
          <a:solidFill>
            <a:schemeClr val="bg1"/>
          </a:solidFill>
        </p:grpSpPr>
        <p:sp>
          <p:nvSpPr>
            <p:cNvPr id="19" name="十字星 18"/>
            <p:cNvSpPr/>
            <p:nvPr/>
          </p:nvSpPr>
          <p:spPr>
            <a:xfrm>
              <a:off x="1204322" y="1617209"/>
              <a:ext cx="396913" cy="396913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20" name="十字星 19"/>
            <p:cNvSpPr/>
            <p:nvPr/>
          </p:nvSpPr>
          <p:spPr>
            <a:xfrm rot="2700000">
              <a:off x="1074550" y="1487437"/>
              <a:ext cx="656456" cy="656456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529649" y="2604379"/>
            <a:ext cx="7010400" cy="136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lang="zh-CN" sz="6000" spc="300">
              <a:solidFill>
                <a:schemeClr val="accent2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674211" y="0"/>
            <a:ext cx="504425" cy="2720057"/>
            <a:chOff x="2805780" y="-682168"/>
            <a:chExt cx="504425" cy="272005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057993" y="-682168"/>
              <a:ext cx="0" cy="22966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</p:cxnSp>
        <p:grpSp>
          <p:nvGrpSpPr>
            <p:cNvPr id="24" name="组合 23"/>
            <p:cNvGrpSpPr/>
            <p:nvPr/>
          </p:nvGrpSpPr>
          <p:grpSpPr>
            <a:xfrm>
              <a:off x="2805780" y="1529934"/>
              <a:ext cx="504425" cy="507955"/>
              <a:chOff x="2805780" y="1529934"/>
              <a:chExt cx="504425" cy="507955"/>
            </a:xfrm>
          </p:grpSpPr>
          <p:sp>
            <p:nvSpPr>
              <p:cNvPr id="26" name="任意多边形 25"/>
              <p:cNvSpPr/>
              <p:nvPr/>
            </p:nvSpPr>
            <p:spPr>
              <a:xfrm>
                <a:off x="2966172" y="1758618"/>
                <a:ext cx="183644" cy="129681"/>
              </a:xfrm>
              <a:custGeom>
                <a:rect l="l" t="t" r="r" b="b"/>
                <a:pathLst>
                  <a:path w="183644" h="129681">
                    <a:moveTo>
                      <a:pt x="183644" y="0"/>
                    </a:moveTo>
                    <a:lnTo>
                      <a:pt x="183644" y="129681"/>
                    </a:lnTo>
                    <a:lnTo>
                      <a:pt x="0" y="129681"/>
                    </a:lnTo>
                    <a:lnTo>
                      <a:pt x="0" y="1"/>
                    </a:lnTo>
                    <a:lnTo>
                      <a:pt x="39773" y="26816"/>
                    </a:lnTo>
                    <a:cubicBezTo>
                      <a:pt x="55770" y="33582"/>
                      <a:pt x="73359" y="37324"/>
                      <a:pt x="91821" y="37324"/>
                    </a:cubicBezTo>
                    <a:cubicBezTo>
                      <a:pt x="110283" y="37324"/>
                      <a:pt x="127873" y="33582"/>
                      <a:pt x="143871" y="26816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2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2966172" y="1760048"/>
                <a:ext cx="94497" cy="128252"/>
              </a:xfrm>
              <a:custGeom>
                <a:rect l="l" t="t" r="r" b="b"/>
                <a:pathLst>
                  <a:path w="94497" h="128252">
                    <a:moveTo>
                      <a:pt x="0" y="0"/>
                    </a:moveTo>
                    <a:lnTo>
                      <a:pt x="39772" y="26815"/>
                    </a:lnTo>
                    <a:cubicBezTo>
                      <a:pt x="55770" y="33581"/>
                      <a:pt x="73359" y="37323"/>
                      <a:pt x="91821" y="37323"/>
                    </a:cubicBezTo>
                    <a:lnTo>
                      <a:pt x="94497" y="36782"/>
                    </a:lnTo>
                    <a:lnTo>
                      <a:pt x="94497" y="128252"/>
                    </a:lnTo>
                    <a:lnTo>
                      <a:pt x="0" y="12825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7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8" name="同心圆 27"/>
              <p:cNvSpPr/>
              <p:nvPr/>
            </p:nvSpPr>
            <p:spPr>
              <a:xfrm>
                <a:off x="2924274" y="1529934"/>
                <a:ext cx="267436" cy="267436"/>
              </a:xfrm>
              <a:prstGeom prst="donut">
                <a:avLst>
                  <a:gd name="adj" fmla="val 26333"/>
                </a:avLst>
              </a:prstGeom>
              <a:gradFill flip="none" rotWithShape="1">
                <a:gsLst>
                  <a:gs pos="40000">
                    <a:schemeClr val="tx1">
                      <a:lumMod val="75000"/>
                      <a:lumOff val="25000"/>
                    </a:schemeClr>
                  </a:gs>
                  <a:gs pos="56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44000">
                    <a:srgbClr val="73737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2805780" y="1870909"/>
                <a:ext cx="504425" cy="166980"/>
                <a:chOff x="5486399" y="3204686"/>
                <a:chExt cx="276225" cy="91439"/>
              </a:xfrm>
            </p:grpSpPr>
            <p:sp>
              <p:nvSpPr>
                <p:cNvPr id="30" name="同侧圆角矩形 29"/>
                <p:cNvSpPr/>
                <p:nvPr/>
              </p:nvSpPr>
              <p:spPr>
                <a:xfrm>
                  <a:off x="5486399" y="3204686"/>
                  <a:ext cx="276225" cy="45719"/>
                </a:xfrm>
                <a:prstGeom prst="round2SameRect">
                  <a:avLst/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1" name="梯形 30"/>
                <p:cNvSpPr/>
                <p:nvPr/>
              </p:nvSpPr>
              <p:spPr>
                <a:xfrm flipV="1">
                  <a:off x="5486399" y="3250406"/>
                  <a:ext cx="276225" cy="45719"/>
                </a:xfrm>
                <a:prstGeom prst="trapezoid">
                  <a:avLst>
                    <a:gd name="adj" fmla="val 48251"/>
                  </a:avLst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25" name="任意多边形 24"/>
            <p:cNvSpPr/>
            <p:nvPr/>
          </p:nvSpPr>
          <p:spPr>
            <a:xfrm>
              <a:off x="3038111" y="1520408"/>
              <a:ext cx="14233" cy="94033"/>
            </a:xfrm>
            <a:custGeom>
              <a:rect l="l" t="t" r="r" b="b"/>
              <a:pathLst>
                <a:path w="14233" h="94033">
                  <a:moveTo>
                    <a:pt x="11895" y="0"/>
                  </a:moveTo>
                  <a:cubicBezTo>
                    <a:pt x="-2539" y="34616"/>
                    <a:pt x="32" y="34830"/>
                    <a:pt x="422" y="50502"/>
                  </a:cubicBezTo>
                  <a:cubicBezTo>
                    <a:pt x="812" y="66175"/>
                    <a:pt x="5519" y="87206"/>
                    <a:pt x="14233" y="94033"/>
                  </a:cubicBezTo>
                </a:path>
              </a:pathLst>
            </a:cu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867908" y="0"/>
            <a:ext cx="504425" cy="2720057"/>
            <a:chOff x="2805780" y="-682168"/>
            <a:chExt cx="504425" cy="272005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057993" y="-682168"/>
              <a:ext cx="0" cy="22966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</p:cxnSp>
        <p:grpSp>
          <p:nvGrpSpPr>
            <p:cNvPr id="34" name="组合 33"/>
            <p:cNvGrpSpPr/>
            <p:nvPr/>
          </p:nvGrpSpPr>
          <p:grpSpPr>
            <a:xfrm>
              <a:off x="2805780" y="1529934"/>
              <a:ext cx="504425" cy="507955"/>
              <a:chOff x="2805780" y="1529934"/>
              <a:chExt cx="504425" cy="507955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966172" y="1758618"/>
                <a:ext cx="183644" cy="129681"/>
              </a:xfrm>
              <a:custGeom>
                <a:rect l="l" t="t" r="r" b="b"/>
                <a:pathLst>
                  <a:path w="183644" h="129681">
                    <a:moveTo>
                      <a:pt x="183644" y="0"/>
                    </a:moveTo>
                    <a:lnTo>
                      <a:pt x="183644" y="129681"/>
                    </a:lnTo>
                    <a:lnTo>
                      <a:pt x="0" y="129681"/>
                    </a:lnTo>
                    <a:lnTo>
                      <a:pt x="0" y="1"/>
                    </a:lnTo>
                    <a:lnTo>
                      <a:pt x="39773" y="26816"/>
                    </a:lnTo>
                    <a:cubicBezTo>
                      <a:pt x="55770" y="33582"/>
                      <a:pt x="73359" y="37324"/>
                      <a:pt x="91821" y="37324"/>
                    </a:cubicBezTo>
                    <a:cubicBezTo>
                      <a:pt x="110283" y="37324"/>
                      <a:pt x="127873" y="33582"/>
                      <a:pt x="143871" y="26816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2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966172" y="1760048"/>
                <a:ext cx="94497" cy="128252"/>
              </a:xfrm>
              <a:custGeom>
                <a:rect l="l" t="t" r="r" b="b"/>
                <a:pathLst>
                  <a:path w="94497" h="128252">
                    <a:moveTo>
                      <a:pt x="0" y="0"/>
                    </a:moveTo>
                    <a:lnTo>
                      <a:pt x="39772" y="26815"/>
                    </a:lnTo>
                    <a:cubicBezTo>
                      <a:pt x="55770" y="33581"/>
                      <a:pt x="73359" y="37323"/>
                      <a:pt x="91821" y="37323"/>
                    </a:cubicBezTo>
                    <a:lnTo>
                      <a:pt x="94497" y="36782"/>
                    </a:lnTo>
                    <a:lnTo>
                      <a:pt x="94497" y="128252"/>
                    </a:lnTo>
                    <a:lnTo>
                      <a:pt x="0" y="12825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75000">
                    <a:srgbClr val="737373"/>
                  </a:gs>
                  <a:gs pos="85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同心圆 37"/>
              <p:cNvSpPr/>
              <p:nvPr/>
            </p:nvSpPr>
            <p:spPr>
              <a:xfrm>
                <a:off x="2924274" y="1529934"/>
                <a:ext cx="267436" cy="267436"/>
              </a:xfrm>
              <a:prstGeom prst="donut">
                <a:avLst>
                  <a:gd name="adj" fmla="val 26333"/>
                </a:avLst>
              </a:prstGeom>
              <a:gradFill flip="none" rotWithShape="1">
                <a:gsLst>
                  <a:gs pos="40000">
                    <a:schemeClr val="tx1">
                      <a:lumMod val="75000"/>
                      <a:lumOff val="25000"/>
                    </a:schemeClr>
                  </a:gs>
                  <a:gs pos="56000">
                    <a:srgbClr val="393939"/>
                  </a:gs>
                  <a:gs pos="100000">
                    <a:srgbClr val="8D8D8D"/>
                  </a:gs>
                  <a:gs pos="0">
                    <a:schemeClr val="bg1">
                      <a:lumMod val="65000"/>
                    </a:schemeClr>
                  </a:gs>
                  <a:gs pos="44000">
                    <a:srgbClr val="73737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2805780" y="1870909"/>
                <a:ext cx="504425" cy="166980"/>
                <a:chOff x="5486399" y="3204686"/>
                <a:chExt cx="276225" cy="91439"/>
              </a:xfrm>
            </p:grpSpPr>
            <p:sp>
              <p:nvSpPr>
                <p:cNvPr id="40" name="同侧圆角矩形 39"/>
                <p:cNvSpPr/>
                <p:nvPr/>
              </p:nvSpPr>
              <p:spPr>
                <a:xfrm>
                  <a:off x="5486399" y="3204686"/>
                  <a:ext cx="276225" cy="45719"/>
                </a:xfrm>
                <a:prstGeom prst="round2SameRect">
                  <a:avLst/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1" name="梯形 40"/>
                <p:cNvSpPr/>
                <p:nvPr/>
              </p:nvSpPr>
              <p:spPr>
                <a:xfrm flipV="1">
                  <a:off x="5486399" y="3250406"/>
                  <a:ext cx="276225" cy="45719"/>
                </a:xfrm>
                <a:prstGeom prst="trapezoid">
                  <a:avLst>
                    <a:gd name="adj" fmla="val 48251"/>
                  </a:avLst>
                </a:prstGeom>
                <a:gradFill>
                  <a:gsLst>
                    <a:gs pos="41000">
                      <a:srgbClr val="393939"/>
                    </a:gs>
                    <a:gs pos="100000">
                      <a:srgbClr val="8D8D8D"/>
                    </a:gs>
                    <a:gs pos="0">
                      <a:schemeClr val="bg1">
                        <a:lumMod val="65000"/>
                      </a:schemeClr>
                    </a:gs>
                    <a:gs pos="25000">
                      <a:srgbClr val="737373"/>
                    </a:gs>
                    <a:gs pos="85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35" name="任意多边形 34"/>
            <p:cNvSpPr/>
            <p:nvPr/>
          </p:nvSpPr>
          <p:spPr>
            <a:xfrm>
              <a:off x="3038111" y="1520408"/>
              <a:ext cx="14233" cy="94033"/>
            </a:xfrm>
            <a:custGeom>
              <a:rect l="l" t="t" r="r" b="b"/>
              <a:pathLst>
                <a:path w="14233" h="94033">
                  <a:moveTo>
                    <a:pt x="11895" y="0"/>
                  </a:moveTo>
                  <a:cubicBezTo>
                    <a:pt x="-2539" y="34616"/>
                    <a:pt x="32" y="34830"/>
                    <a:pt x="422" y="50502"/>
                  </a:cubicBezTo>
                  <a:cubicBezTo>
                    <a:pt x="812" y="66175"/>
                    <a:pt x="5519" y="87206"/>
                    <a:pt x="14233" y="94033"/>
                  </a:cubicBezTo>
                </a:path>
              </a:pathLst>
            </a:custGeom>
            <a:ln w="19050" cap="rnd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1800000">
            <a:off x="10150589" y="2352885"/>
            <a:ext cx="402270" cy="402270"/>
            <a:chOff x="1074550" y="1487437"/>
            <a:chExt cx="656456" cy="656456"/>
          </a:xfrm>
          <a:solidFill>
            <a:schemeClr val="bg1"/>
          </a:solidFill>
        </p:grpSpPr>
        <p:sp>
          <p:nvSpPr>
            <p:cNvPr id="43" name="十字星 42"/>
            <p:cNvSpPr/>
            <p:nvPr/>
          </p:nvSpPr>
          <p:spPr>
            <a:xfrm>
              <a:off x="1204322" y="1617209"/>
              <a:ext cx="396913" cy="396913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44" name="十字星 43"/>
            <p:cNvSpPr/>
            <p:nvPr/>
          </p:nvSpPr>
          <p:spPr>
            <a:xfrm rot="2700000">
              <a:off x="1074550" y="1487437"/>
              <a:ext cx="656456" cy="656456"/>
            </a:xfrm>
            <a:prstGeom prst="star4">
              <a:avLst>
                <a:gd name="adj" fmla="val 2333"/>
              </a:avLst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19938" y="0"/>
            <a:ext cx="865558" cy="1266578"/>
            <a:chOff x="419938" y="126612"/>
            <a:chExt cx="865558" cy="1266578"/>
          </a:xfrm>
        </p:grpSpPr>
        <p:sp>
          <p:nvSpPr>
            <p:cNvPr id="9" name="矩形 8"/>
            <p:cNvSpPr/>
            <p:nvPr/>
          </p:nvSpPr>
          <p:spPr>
            <a:xfrm>
              <a:off x="419938" y="546930"/>
              <a:ext cx="865558" cy="8462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sz="6600" b="1" spc="300">
                <a:solidFill>
                  <a:schemeClr val="bg1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87618" y="126612"/>
              <a:ext cx="330199" cy="489973"/>
              <a:chOff x="2355851" y="753676"/>
              <a:chExt cx="478905" cy="710633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394928" y="753676"/>
                <a:ext cx="439828" cy="710633"/>
                <a:chOff x="2805780" y="1222886"/>
                <a:chExt cx="504425" cy="815003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3057993" y="1222886"/>
                  <a:ext cx="0" cy="391556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</p:cxnSp>
            <p:grpSp>
              <p:nvGrpSpPr>
                <p:cNvPr id="16" name="组合 15"/>
                <p:cNvGrpSpPr/>
                <p:nvPr/>
              </p:nvGrpSpPr>
              <p:grpSpPr>
                <a:xfrm>
                  <a:off x="2805780" y="1529934"/>
                  <a:ext cx="504425" cy="507955"/>
                  <a:chOff x="2805780" y="1529934"/>
                  <a:chExt cx="504425" cy="507955"/>
                </a:xfrm>
              </p:grpSpPr>
              <p:sp>
                <p:nvSpPr>
                  <p:cNvPr id="18" name="任意多边形 17"/>
                  <p:cNvSpPr/>
                  <p:nvPr/>
                </p:nvSpPr>
                <p:spPr>
                  <a:xfrm>
                    <a:off x="2966172" y="1758618"/>
                    <a:ext cx="183644" cy="129681"/>
                  </a:xfrm>
                  <a:custGeom>
                    <a:rect l="l" t="t" r="r" b="b"/>
                    <a:pathLst>
                      <a:path w="183644" h="129681">
                        <a:moveTo>
                          <a:pt x="183644" y="0"/>
                        </a:moveTo>
                        <a:lnTo>
                          <a:pt x="183644" y="129681"/>
                        </a:lnTo>
                        <a:lnTo>
                          <a:pt x="0" y="129681"/>
                        </a:lnTo>
                        <a:lnTo>
                          <a:pt x="0" y="1"/>
                        </a:lnTo>
                        <a:lnTo>
                          <a:pt x="39773" y="26816"/>
                        </a:lnTo>
                        <a:cubicBezTo>
                          <a:pt x="55770" y="33582"/>
                          <a:pt x="73359" y="37324"/>
                          <a:pt x="91821" y="37324"/>
                        </a:cubicBezTo>
                        <a:cubicBezTo>
                          <a:pt x="110283" y="37324"/>
                          <a:pt x="127873" y="33582"/>
                          <a:pt x="143871" y="26816"/>
                        </a:cubicBezTo>
                        <a:close/>
                      </a:path>
                    </a:pathLst>
                  </a:custGeom>
                  <a:gradFill>
                    <a:gsLst>
                      <a:gs pos="41000">
                        <a:srgbClr val="393939"/>
                      </a:gs>
                      <a:gs pos="100000">
                        <a:srgbClr val="8D8D8D"/>
                      </a:gs>
                      <a:gs pos="0">
                        <a:schemeClr val="bg1">
                          <a:lumMod val="65000"/>
                        </a:schemeClr>
                      </a:gs>
                      <a:gs pos="25000">
                        <a:srgbClr val="737373"/>
                      </a:gs>
                      <a:gs pos="8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lang="zh-CN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9" name="任意多边形 18"/>
                  <p:cNvSpPr/>
                  <p:nvPr/>
                </p:nvSpPr>
                <p:spPr>
                  <a:xfrm>
                    <a:off x="2966172" y="1760048"/>
                    <a:ext cx="94497" cy="128252"/>
                  </a:xfrm>
                  <a:custGeom>
                    <a:rect l="l" t="t" r="r" b="b"/>
                    <a:pathLst>
                      <a:path w="94497" h="128252">
                        <a:moveTo>
                          <a:pt x="0" y="0"/>
                        </a:moveTo>
                        <a:lnTo>
                          <a:pt x="39772" y="26815"/>
                        </a:lnTo>
                        <a:cubicBezTo>
                          <a:pt x="55770" y="33581"/>
                          <a:pt x="73359" y="37323"/>
                          <a:pt x="91821" y="37323"/>
                        </a:cubicBezTo>
                        <a:lnTo>
                          <a:pt x="94497" y="36782"/>
                        </a:lnTo>
                        <a:lnTo>
                          <a:pt x="94497" y="128252"/>
                        </a:lnTo>
                        <a:lnTo>
                          <a:pt x="0" y="12825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75000">
                        <a:srgbClr val="737373"/>
                      </a:gs>
                      <a:gs pos="85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lang="zh-CN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0" name="同心圆 19"/>
                  <p:cNvSpPr/>
                  <p:nvPr/>
                </p:nvSpPr>
                <p:spPr>
                  <a:xfrm>
                    <a:off x="2924274" y="1529934"/>
                    <a:ext cx="267436" cy="267436"/>
                  </a:xfrm>
                  <a:prstGeom prst="donut">
                    <a:avLst>
                      <a:gd name="adj" fmla="val 26333"/>
                    </a:avLst>
                  </a:prstGeom>
                  <a:gradFill flip="none" rotWithShape="1">
                    <a:gsLst>
                      <a:gs pos="40000">
                        <a:schemeClr val="tx1">
                          <a:lumMod val="75000"/>
                          <a:lumOff val="25000"/>
                        </a:schemeClr>
                      </a:gs>
                      <a:gs pos="56000">
                        <a:srgbClr val="393939"/>
                      </a:gs>
                      <a:gs pos="100000">
                        <a:srgbClr val="8D8D8D"/>
                      </a:gs>
                      <a:gs pos="0">
                        <a:schemeClr val="bg1">
                          <a:lumMod val="65000"/>
                        </a:schemeClr>
                      </a:gs>
                      <a:gs pos="44000">
                        <a:srgbClr val="737373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lang="zh-CN">
                      <a:solidFill>
                        <a:schemeClr val="lt1"/>
                      </a:solidFill>
                    </a:endParaRPr>
                  </a:p>
                </p:txBody>
              </p: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805780" y="1870909"/>
                    <a:ext cx="504425" cy="166980"/>
                    <a:chOff x="5486399" y="3204686"/>
                    <a:chExt cx="276225" cy="91439"/>
                  </a:xfrm>
                </p:grpSpPr>
                <p:sp>
                  <p:nvSpPr>
                    <p:cNvPr id="22" name="同侧圆角矩形 21"/>
                    <p:cNvSpPr/>
                    <p:nvPr/>
                  </p:nvSpPr>
                  <p:spPr>
                    <a:xfrm>
                      <a:off x="5486399" y="3204686"/>
                      <a:ext cx="276225" cy="45719"/>
                    </a:xfrm>
                    <a:prstGeom prst="round2SameRect">
                      <a:avLst/>
                    </a:prstGeom>
                    <a:gradFill>
                      <a:gsLst>
                        <a:gs pos="41000">
                          <a:srgbClr val="393939"/>
                        </a:gs>
                        <a:gs pos="100000">
                          <a:srgbClr val="8D8D8D"/>
                        </a:gs>
                        <a:gs pos="0">
                          <a:schemeClr val="bg1">
                            <a:lumMod val="65000"/>
                          </a:schemeClr>
                        </a:gs>
                        <a:gs pos="25000">
                          <a:srgbClr val="737373"/>
                        </a:gs>
                        <a:gs pos="85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</p:spPr>
                  <p:txBody>
                    <a:bodyPr anchor="ctr"/>
                    <a:lstStyle/>
                    <a:p>
                      <a:pPr algn="ctr"/>
                      <a:endParaRPr lang="zh-CN">
                        <a:solidFill>
                          <a:schemeClr val="lt1"/>
                        </a:solidFill>
                      </a:endParaRPr>
                    </a:p>
                  </p:txBody>
                </p:sp>
                <p:sp>
                  <p:nvSpPr>
                    <p:cNvPr id="23" name="梯形 22"/>
                    <p:cNvSpPr/>
                    <p:nvPr/>
                  </p:nvSpPr>
                  <p:spPr>
                    <a:xfrm flipV="1">
                      <a:off x="5486399" y="3250406"/>
                      <a:ext cx="276225" cy="45719"/>
                    </a:xfrm>
                    <a:prstGeom prst="trapezoid">
                      <a:avLst>
                        <a:gd name="adj" fmla="val 48251"/>
                      </a:avLst>
                    </a:prstGeom>
                    <a:gradFill>
                      <a:gsLst>
                        <a:gs pos="41000">
                          <a:srgbClr val="393939"/>
                        </a:gs>
                        <a:gs pos="100000">
                          <a:srgbClr val="8D8D8D"/>
                        </a:gs>
                        <a:gs pos="0">
                          <a:schemeClr val="bg1">
                            <a:lumMod val="65000"/>
                          </a:schemeClr>
                        </a:gs>
                        <a:gs pos="25000">
                          <a:srgbClr val="737373"/>
                        </a:gs>
                        <a:gs pos="85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</p:spPr>
                  <p:txBody>
                    <a:bodyPr anchor="ctr"/>
                    <a:lstStyle/>
                    <a:p>
                      <a:pPr algn="ctr"/>
                      <a:endParaRPr lang="zh-CN">
                        <a:solidFill>
                          <a:schemeClr val="lt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7" name="任意多边形 16"/>
                <p:cNvSpPr/>
                <p:nvPr/>
              </p:nvSpPr>
              <p:spPr>
                <a:xfrm>
                  <a:off x="3038111" y="1520408"/>
                  <a:ext cx="14233" cy="94033"/>
                </a:xfrm>
                <a:custGeom>
                  <a:rect l="l" t="t" r="r" b="b"/>
                  <a:pathLst>
                    <a:path w="14233" h="94033">
                      <a:moveTo>
                        <a:pt x="11895" y="0"/>
                      </a:moveTo>
                      <a:cubicBezTo>
                        <a:pt x="-2539" y="34616"/>
                        <a:pt x="32" y="34830"/>
                        <a:pt x="422" y="50502"/>
                      </a:cubicBezTo>
                      <a:cubicBezTo>
                        <a:pt x="812" y="66175"/>
                        <a:pt x="5519" y="87206"/>
                        <a:pt x="14233" y="94033"/>
                      </a:cubicBezTo>
                    </a:path>
                  </a:pathLst>
                </a:custGeom>
                <a:ln w="19050" cap="rnd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rot="1800000">
                <a:off x="2355851" y="861522"/>
                <a:ext cx="382490" cy="382490"/>
                <a:chOff x="1074550" y="1487437"/>
                <a:chExt cx="656456" cy="656456"/>
              </a:xfrm>
              <a:solidFill>
                <a:schemeClr val="bg1"/>
              </a:solidFill>
            </p:grpSpPr>
            <p:sp>
              <p:nvSpPr>
                <p:cNvPr id="13" name="十字星 12"/>
                <p:cNvSpPr/>
                <p:nvPr/>
              </p:nvSpPr>
              <p:spPr>
                <a:xfrm>
                  <a:off x="1204322" y="1617209"/>
                  <a:ext cx="396913" cy="396913"/>
                </a:xfrm>
                <a:prstGeom prst="star4">
                  <a:avLst>
                    <a:gd name="adj" fmla="val 2333"/>
                  </a:avLst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" name="十字星 13"/>
                <p:cNvSpPr/>
                <p:nvPr/>
              </p:nvSpPr>
              <p:spPr>
                <a:xfrm rot="2700000">
                  <a:off x="1074550" y="1487437"/>
                  <a:ext cx="656456" cy="656456"/>
                </a:xfrm>
                <a:prstGeom prst="star4">
                  <a:avLst>
                    <a:gd name="adj" fmla="val 2333"/>
                  </a:avLst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sp>
        <p:nvSpPr>
          <p:cNvPr id="24" name="矩形 23"/>
          <p:cNvSpPr/>
          <p:nvPr/>
        </p:nvSpPr>
        <p:spPr>
          <a:xfrm>
            <a:off x="411355" y="1393139"/>
            <a:ext cx="11369291" cy="495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/>
          <a:lstStyle>
            <a:lvl1pPr lvl="0" algn="l">
              <a:defRPr sz="60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/>
          <a:lstStyle>
            <a:lvl1pPr marL="0" lvl="0" indent="0" algn="l">
              <a:buNone/>
              <a:defRPr sz="20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/>
          <a:lstStyle>
            <a:lvl1pPr lvl="0" algn="r">
              <a:defRPr sz="40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/>
          <a:lstStyle>
            <a:lvl1pPr marL="0" lv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/>
          <a:lstStyle>
            <a:lvl1pPr marL="0" lvl="0" indent="0">
              <a:buNone/>
              <a:defRPr sz="2800" b="0">
                <a:solidFill>
                  <a:schemeClr val="tx1"/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</p:spPr>
        <p:txBody>
          <a:bodyPr anchor="b"/>
          <a:lstStyle>
            <a:lvl1pPr marL="0" lvl="0" indent="0">
              <a:buNone/>
              <a:defRPr sz="2800" b="0">
                <a:solidFill>
                  <a:schemeClr val="tx1"/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lvl="0" algn="l">
              <a:defRPr sz="32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lvl="0" algn="l">
              <a:defRPr sz="32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lvl="0" algn="l">
              <a:defRPr sz="32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lvl="0" indent="0" algn="l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lvl="0" algn="l">
              <a:defRPr sz="32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lvl="0" algn="l">
              <a:defRPr sz="32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idx="13"/>
          </p:nvPr>
        </p:nvSpPr>
        <p:spPr>
          <a:xfrm>
            <a:off x="1303865" y="3365556"/>
            <a:ext cx="9592736" cy="444443"/>
          </a:xfrm>
        </p:spPr>
        <p:txBody>
          <a:bodyPr anchor="t"/>
          <a:lstStyle>
            <a:lvl1pPr marL="0" lvl="0" indent="0">
              <a:buNone/>
              <a:defRPr sz="14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</p:spPr>
        <p:txBody>
          <a:bodyPr anchor="ctr"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>
              <a:spcBef>
                <a:spcPct val="0"/>
              </a:spcBef>
              <a:buNone/>
              <a:defRPr sz="3200" b="0"/>
            </a:lvl1pPr>
            <a:lvl2pPr lvl="1">
              <a:defRPr>
                <a:solidFill>
                  <a:schemeClr val="tx2"/>
                </a:solidFill>
              </a:defRPr>
            </a:lvl2pPr>
            <a:lvl3pPr lvl="2">
              <a:defRPr>
                <a:solidFill>
                  <a:schemeClr val="tx2"/>
                </a:solidFill>
              </a:defRPr>
            </a:lvl3pPr>
            <a:lvl4pPr lvl="3">
              <a:defRPr>
                <a:solidFill>
                  <a:schemeClr val="tx2"/>
                </a:solidFill>
              </a:defRPr>
            </a:lvl4pPr>
            <a:lvl5pPr lvl="4">
              <a:defRPr>
                <a:solidFill>
                  <a:schemeClr val="tx2"/>
                </a:solidFill>
              </a:defRPr>
            </a:lvl5pPr>
            <a:lvl6pPr lvl="5">
              <a:defRPr>
                <a:solidFill>
                  <a:schemeClr val="tx2"/>
                </a:solidFill>
              </a:defRPr>
            </a:lvl6pPr>
            <a:lvl7pPr lvl="6">
              <a:defRPr>
                <a:solidFill>
                  <a:schemeClr val="tx2"/>
                </a:solidFill>
              </a:defRPr>
            </a:lvl7pPr>
            <a:lvl8pPr lvl="7">
              <a:defRPr>
                <a:solidFill>
                  <a:schemeClr val="tx2"/>
                </a:solidFill>
              </a:defRPr>
            </a:lvl8pPr>
            <a:lvl9pPr lvl="8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>
              <a:spcBef>
                <a:spcPct val="0"/>
              </a:spcBef>
              <a:buNone/>
              <a:defRPr sz="3200" b="0"/>
            </a:lvl1pPr>
            <a:lvl2pPr lvl="1">
              <a:defRPr>
                <a:solidFill>
                  <a:schemeClr val="tx2"/>
                </a:solidFill>
              </a:defRPr>
            </a:lvl2pPr>
            <a:lvl3pPr lvl="2">
              <a:defRPr>
                <a:solidFill>
                  <a:schemeClr val="tx2"/>
                </a:solidFill>
              </a:defRPr>
            </a:lvl3pPr>
            <a:lvl4pPr lvl="3">
              <a:defRPr>
                <a:solidFill>
                  <a:schemeClr val="tx2"/>
                </a:solidFill>
              </a:defRPr>
            </a:lvl4pPr>
            <a:lvl5pPr lvl="4">
              <a:defRPr>
                <a:solidFill>
                  <a:schemeClr val="tx2"/>
                </a:solidFill>
              </a:defRPr>
            </a:lvl5pPr>
            <a:lvl6pPr lvl="5">
              <a:defRPr>
                <a:solidFill>
                  <a:schemeClr val="tx2"/>
                </a:solidFill>
              </a:defRPr>
            </a:lvl6pPr>
            <a:lvl7pPr lvl="6">
              <a:defRPr>
                <a:solidFill>
                  <a:schemeClr val="tx2"/>
                </a:solidFill>
              </a:defRPr>
            </a:lvl7pPr>
            <a:lvl8pPr lvl="7">
              <a:defRPr>
                <a:solidFill>
                  <a:schemeClr val="tx2"/>
                </a:solidFill>
              </a:defRPr>
            </a:lvl8pPr>
            <a:lvl9pPr lvl="8"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</a:rPr>
              <a:t>”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lvl="0" algn="l">
              <a:defRPr sz="32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/>
          <a:lstStyle>
            <a:lvl1pPr marL="0" lvl="0" indent="0">
              <a:buNone/>
              <a:defRPr sz="2400" b="0">
                <a:solidFill>
                  <a:schemeClr val="tx1"/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5"/>
          </p:nvPr>
        </p:nvSpPr>
        <p:spPr>
          <a:xfrm>
            <a:off x="685799" y="2904565"/>
            <a:ext cx="3456432" cy="3314132"/>
          </a:xfrm>
        </p:spPr>
        <p:txBody>
          <a:bodyPr anchor="t"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</p:spPr>
        <p:txBody>
          <a:bodyPr anchor="b"/>
          <a:lstStyle>
            <a:lvl1pPr marL="0" lvl="0" indent="0">
              <a:buNone/>
              <a:defRPr sz="2400" b="0">
                <a:solidFill>
                  <a:schemeClr val="tx1"/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idx="16"/>
          </p:nvPr>
        </p:nvSpPr>
        <p:spPr>
          <a:xfrm>
            <a:off x="4366858" y="2904067"/>
            <a:ext cx="3456432" cy="3314618"/>
          </a:xfrm>
        </p:spPr>
        <p:txBody>
          <a:bodyPr anchor="t"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idx="13"/>
          </p:nvPr>
        </p:nvSpPr>
        <p:spPr>
          <a:xfrm>
            <a:off x="8051800" y="2192866"/>
            <a:ext cx="3456432" cy="626534"/>
          </a:xfrm>
        </p:spPr>
        <p:txBody>
          <a:bodyPr anchor="b"/>
          <a:lstStyle>
            <a:lvl1pPr marL="0" lvl="0" indent="0">
              <a:buNone/>
              <a:defRPr sz="2400" b="0">
                <a:solidFill>
                  <a:schemeClr val="tx1"/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idx="17"/>
          </p:nvPr>
        </p:nvSpPr>
        <p:spPr>
          <a:xfrm>
            <a:off x="8051801" y="2904565"/>
            <a:ext cx="3456432" cy="3314132"/>
          </a:xfrm>
        </p:spPr>
        <p:txBody>
          <a:bodyPr anchor="t"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/>
          <a:lstStyle>
            <a:lvl1pPr marL="0" lvl="0" indent="0">
              <a:buNone/>
              <a:defRPr sz="2400" b="0">
                <a:solidFill>
                  <a:schemeClr val="tx1"/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lvl="0" indent="0" algn="ctr">
              <a:buNone/>
              <a:defRPr sz="1600"/>
            </a:lvl1pPr>
            <a:lvl2pPr marL="457200" lvl="1" indent="0">
              <a:buNone/>
              <a:defRPr sz="16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600"/>
            </a:lvl4pPr>
            <a:lvl5pPr marL="1828800" lvl="4" indent="0">
              <a:buNone/>
              <a:defRPr sz="1600"/>
            </a:lvl5pPr>
            <a:lvl6pPr marL="2286000" lvl="5" indent="0">
              <a:buNone/>
              <a:defRPr sz="1600"/>
            </a:lvl6pPr>
            <a:lvl7pPr marL="2743200" lvl="6" indent="0">
              <a:buNone/>
              <a:defRPr sz="1600"/>
            </a:lvl7pPr>
            <a:lvl8pPr marL="3200400" lvl="7" indent="0">
              <a:buNone/>
              <a:defRPr sz="1600"/>
            </a:lvl8pPr>
            <a:lvl9pPr marL="3657600" lvl="8" indent="0">
              <a:buNone/>
              <a:defRPr sz="16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idx="18"/>
          </p:nvPr>
        </p:nvSpPr>
        <p:spPr>
          <a:xfrm>
            <a:off x="688618" y="4873764"/>
            <a:ext cx="3451582" cy="1344921"/>
          </a:xfrm>
        </p:spPr>
        <p:txBody>
          <a:bodyPr anchor="t"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idx="3"/>
          </p:nvPr>
        </p:nvSpPr>
        <p:spPr>
          <a:xfrm>
            <a:off x="4374263" y="4191000"/>
            <a:ext cx="3448935" cy="682765"/>
          </a:xfrm>
        </p:spPr>
        <p:txBody>
          <a:bodyPr anchor="b"/>
          <a:lstStyle>
            <a:lvl1pPr marL="0" lvl="0" indent="0">
              <a:buNone/>
              <a:defRPr sz="2400" b="0">
                <a:solidFill>
                  <a:schemeClr val="tx1"/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lvl="0" indent="0" algn="ctr">
              <a:buNone/>
              <a:defRPr sz="1600"/>
            </a:lvl1pPr>
            <a:lvl2pPr marL="457200" lvl="1" indent="0">
              <a:buNone/>
              <a:defRPr sz="16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600"/>
            </a:lvl4pPr>
            <a:lvl5pPr marL="1828800" lvl="4" indent="0">
              <a:buNone/>
              <a:defRPr sz="1600"/>
            </a:lvl5pPr>
            <a:lvl6pPr marL="2286000" lvl="5" indent="0">
              <a:buNone/>
              <a:defRPr sz="1600"/>
            </a:lvl6pPr>
            <a:lvl7pPr marL="2743200" lvl="6" indent="0">
              <a:buNone/>
              <a:defRPr sz="1600"/>
            </a:lvl7pPr>
            <a:lvl8pPr marL="3200400" lvl="7" indent="0">
              <a:buNone/>
              <a:defRPr sz="1600"/>
            </a:lvl8pPr>
            <a:lvl9pPr marL="3657600" lvl="8" indent="0">
              <a:buNone/>
              <a:defRPr sz="16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idx="19"/>
          </p:nvPr>
        </p:nvSpPr>
        <p:spPr>
          <a:xfrm>
            <a:off x="4374264" y="4873763"/>
            <a:ext cx="3448935" cy="1344921"/>
          </a:xfrm>
        </p:spPr>
        <p:txBody>
          <a:bodyPr anchor="t"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idx="13"/>
          </p:nvPr>
        </p:nvSpPr>
        <p:spPr>
          <a:xfrm>
            <a:off x="8049731" y="4191000"/>
            <a:ext cx="3456469" cy="682765"/>
          </a:xfrm>
        </p:spPr>
        <p:txBody>
          <a:bodyPr anchor="b"/>
          <a:lstStyle>
            <a:lvl1pPr marL="0" lvl="0" indent="0">
              <a:buNone/>
              <a:defRPr sz="2400" b="0">
                <a:solidFill>
                  <a:schemeClr val="tx1"/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lvl="0" indent="0" algn="ctr">
              <a:buNone/>
              <a:defRPr sz="1600"/>
            </a:lvl1pPr>
            <a:lvl2pPr marL="457200" lvl="1" indent="0">
              <a:buNone/>
              <a:defRPr sz="16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600"/>
            </a:lvl4pPr>
            <a:lvl5pPr marL="1828800" lvl="4" indent="0">
              <a:buNone/>
              <a:defRPr sz="1600"/>
            </a:lvl5pPr>
            <a:lvl6pPr marL="2286000" lvl="5" indent="0">
              <a:buNone/>
              <a:defRPr sz="1600"/>
            </a:lvl6pPr>
            <a:lvl7pPr marL="2743200" lvl="6" indent="0">
              <a:buNone/>
              <a:defRPr sz="1600"/>
            </a:lvl7pPr>
            <a:lvl8pPr marL="3200400" lvl="7" indent="0">
              <a:buNone/>
              <a:defRPr sz="1600"/>
            </a:lvl8pPr>
            <a:lvl9pPr marL="3657600" lvl="8" indent="0">
              <a:buNone/>
              <a:defRPr sz="16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idx="20"/>
          </p:nvPr>
        </p:nvSpPr>
        <p:spPr>
          <a:xfrm>
            <a:off x="8049731" y="4873761"/>
            <a:ext cx="3452445" cy="1344921"/>
          </a:xfrm>
        </p:spPr>
        <p:txBody>
          <a:bodyPr anchor="t"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lvl="0" algn="l"/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slideLayout" Target="/ppt/slideLayouts/slideLayout14.xml" Id="rId2" /><Relationship Type="http://schemas.openxmlformats.org/officeDocument/2006/relationships/slideLayout" Target="/ppt/slideLayouts/slideLayout15.xml" Id="rId3" /><Relationship Type="http://schemas.openxmlformats.org/officeDocument/2006/relationships/slideLayout" Target="/ppt/slideLayouts/slideLayout16.xml" Id="rId4" /><Relationship Type="http://schemas.openxmlformats.org/officeDocument/2006/relationships/slideLayout" Target="/ppt/slideLayouts/slideLayout17.xml" Id="rId5" /><Relationship Type="http://schemas.openxmlformats.org/officeDocument/2006/relationships/slideLayout" Target="/ppt/slideLayouts/slideLayout18.xml" Id="rId6" /><Relationship Type="http://schemas.openxmlformats.org/officeDocument/2006/relationships/theme" Target="/ppt/slideMasters/theme/theme2.xml" Id="rId7" /><Relationship Type="http://schemas.openxmlformats.org/officeDocument/2006/relationships/image" Target="/ppt/media/image.jpg" Id="rId8" /></Relationships>
</file>

<file path=ppt/slideMasters/_rels/slideMaster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9.xml" Id="rId1" /><Relationship Type="http://schemas.openxmlformats.org/officeDocument/2006/relationships/slideLayout" Target="/ppt/slideLayouts/slideLayout20.xml" Id="rId2" /><Relationship Type="http://schemas.openxmlformats.org/officeDocument/2006/relationships/slideLayout" Target="/ppt/slideLayouts/slideLayout21.xml" Id="rId3" /><Relationship Type="http://schemas.openxmlformats.org/officeDocument/2006/relationships/slideLayout" Target="/ppt/slideLayouts/slideLayout22.xml" Id="rId4" /><Relationship Type="http://schemas.openxmlformats.org/officeDocument/2006/relationships/slideLayout" Target="/ppt/slideLayouts/slideLayout23.xml" Id="rId5" /><Relationship Type="http://schemas.openxmlformats.org/officeDocument/2006/relationships/slideLayout" Target="/ppt/slideLayouts/slideLayout24.xml" Id="rId6" /><Relationship Type="http://schemas.openxmlformats.org/officeDocument/2006/relationships/slideLayout" Target="/ppt/slideLayouts/slideLayout25.xml" Id="rId7" /><Relationship Type="http://schemas.openxmlformats.org/officeDocument/2006/relationships/slideLayout" Target="/ppt/slideLayouts/slideLayout26.xml" Id="rId8" /><Relationship Type="http://schemas.openxmlformats.org/officeDocument/2006/relationships/slideLayout" Target="/ppt/slideLayouts/slideLayout27.xml" Id="rId9" /><Relationship Type="http://schemas.openxmlformats.org/officeDocument/2006/relationships/slideLayout" Target="/ppt/slideLayouts/slideLayout28.xml" Id="rId10" /><Relationship Type="http://schemas.openxmlformats.org/officeDocument/2006/relationships/slideLayout" Target="/ppt/slideLayouts/slideLayout29.xml" Id="rId11" /><Relationship Type="http://schemas.openxmlformats.org/officeDocument/2006/relationships/slideLayout" Target="/ppt/slideLayouts/slideLayout30.xml" Id="rId12" /><Relationship Type="http://schemas.openxmlformats.org/officeDocument/2006/relationships/slideLayout" Target="/ppt/slideLayouts/slideLayout31.xml" Id="rId13" /><Relationship Type="http://schemas.openxmlformats.org/officeDocument/2006/relationships/slideLayout" Target="/ppt/slideLayouts/slideLayout32.xml" Id="rId14" /><Relationship Type="http://schemas.openxmlformats.org/officeDocument/2006/relationships/slideLayout" Target="/ppt/slideLayouts/slideLayout33.xml" Id="rId15" /><Relationship Type="http://schemas.openxmlformats.org/officeDocument/2006/relationships/slideLayout" Target="/ppt/slideLayouts/slideLayout34.xml" Id="rId16" /><Relationship Type="http://schemas.openxmlformats.org/officeDocument/2006/relationships/slideLayout" Target="/ppt/slideLayouts/slideLayout35.xml" Id="rId17" /><Relationship Type="http://schemas.openxmlformats.org/officeDocument/2006/relationships/slideLayout" Target="/ppt/slideLayouts/slideLayout36.xml" Id="rId18" /><Relationship Type="http://schemas.openxmlformats.org/officeDocument/2006/relationships/slideLayout" Target="/ppt/slideLayouts/slideLayout37.xml" Id="rId19" /><Relationship Type="http://schemas.openxmlformats.org/officeDocument/2006/relationships/theme" Target="/ppt/slideMasters/theme/theme3.xml" Id="rId20" /><Relationship Type="http://schemas.openxmlformats.org/officeDocument/2006/relationships/image" Target="/ppt/media/image2.png" Id="rId21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8"/>
          <a:stretch/>
        </p:blipFill>
        <p:spPr>
          <a:xfrm>
            <a:off x="0" y="-1"/>
            <a:ext cx="12192000" cy="6853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1"/>
          <a:stretch/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txStyles>
    <p:titleStyle>
      <a:lvl1pPr lvl="0" algn="r" defTabSz="914400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Century Gothic"/>
          <a:ea typeface="宋体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200" kern="1200">
          <a:solidFill>
            <a:schemeClr val="tx1"/>
          </a:solidFill>
          <a:latin typeface="Century Gothic"/>
          <a:ea typeface="宋体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Century Gothic"/>
          <a:ea typeface="宋体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entury Gothic"/>
          <a:ea typeface="宋体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宋体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entury Gothic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entury Gothic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entury Gothic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entury Gothic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entury Gothic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entury Gothic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entury Gothic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entury Gothic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entury Gothic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C4E7E"/>
      </a:dk2>
      <a:lt2>
        <a:srgbClr val="E2DFCC"/>
      </a:lt2>
      <a:accent1>
        <a:srgbClr val="093759"/>
      </a:accent1>
      <a:accent2>
        <a:srgbClr val="F33735"/>
      </a:accent2>
      <a:accent3>
        <a:srgbClr val="AAC2AC"/>
      </a:accent3>
      <a:accent4>
        <a:srgbClr val="EBB690"/>
      </a:accent4>
      <a:accent5>
        <a:srgbClr val="0B4F76"/>
      </a:accent5>
      <a:accent6>
        <a:srgbClr val="BFBFBF"/>
      </a:accent6>
      <a:hlink>
        <a:srgbClr val="D10E0C"/>
      </a:hlink>
      <a:folHlink>
        <a:srgbClr val="BBB487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3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6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Relationship Type="http://schemas.openxmlformats.org/officeDocument/2006/relationships/image" Target="/ppt/media/image4.png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Relationship Type="http://schemas.openxmlformats.org/officeDocument/2006/relationships/image" Target="/ppt/media/image3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3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074351"/>
          </a:xfrm>
        </p:spPr>
        <p:txBody>
          <a:bodyPr anchor="b"/>
          <a:lstStyle/>
          <a:p>
            <a:pPr/>
            <a:r>
              <a:rPr lang="zh-CN">
                <a:solidFill>
                  <a:srgbClr val="000000"/>
                </a:solidFill>
                <a:latin typeface="Microsoft YaHei"/>
                <a:ea typeface="Microsoft YaHei"/>
              </a:rPr>
              <a:t>付费问答系统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 lang="zh-CN">
                <a:solidFill>
                  <a:srgbClr val="000000"/>
                </a:solidFill>
                <a:latin typeface="Microsoft YaHei"/>
                <a:ea typeface="Microsoft YaHei"/>
              </a:rPr>
              <a:t>禹含 穆皓远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r>
              <a:t>选做功能-问答系统扩展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85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r>
              <a:t>问答库</a:t>
            </a:r>
          </a:p>
          <a:p>
            <a:pPr marL="685800" lvl="1" indent="-228600"/>
            <a:r>
              <a:t>提问者在创建问题时选择是否私密，非私密问题进入问答库</a:t>
            </a:r>
          </a:p>
          <a:p>
            <a:pPr marL="685800" lvl="1" indent="-228600"/>
            <a:r>
              <a:t>问答库中的问题可以被用户搜索查看</a:t>
            </a:r>
          </a:p>
          <a:p>
            <a:pPr marL="685800" lvl="1" indent="-228600"/>
            <a:r>
              <a:t>用户可以付费浏览问答库中的问题，费用支付给提问者和回答者</a:t>
            </a:r>
          </a:p>
          <a:p>
            <a:r>
              <a:t>问答评价</a:t>
            </a:r>
          </a:p>
          <a:p>
            <a:pPr marL="685800" lvl="1" indent="-228600"/>
            <a:r>
              <a:t>提问者在问答完成后评价服务质量</a:t>
            </a:r>
          </a:p>
          <a:p>
            <a:pPr marL="685800" lvl="1" indent="-228600"/>
            <a:r>
              <a:t>回答者根据问答质量进行评级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r>
              <a:t>选做功能-审核系统扩展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85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r>
              <a:t>敏感词检查</a:t>
            </a:r>
          </a:p>
          <a:p>
            <a:pPr marL="685800" lvl="1" indent="-228600"/>
            <a:r>
              <a:t>系统在人工审核前检查问题中的敏感词，不通过则直接取消订单</a:t>
            </a:r>
          </a:p>
          <a:p>
            <a:r>
              <a:t>申诉功能</a:t>
            </a:r>
          </a:p>
          <a:p>
            <a:pPr marL="685800" lvl="1" indent="-228600"/>
            <a:r>
              <a:t>如提问者对服务不满意，可提出退款，进行人工仲裁</a:t>
            </a:r>
          </a:p>
          <a:p>
            <a:pPr>
              <a:buFont typeface="微软雅黑"/>
              <a:buChar char="•"/>
            </a:pPr>
            <a:r>
              <a:rPr sz="2800">
                <a:latin typeface="微软雅黑"/>
                <a:ea typeface="微软雅黑"/>
              </a:rPr>
              <a:t>回答者资质审核</a:t>
            </a:r>
            <a:endParaRPr sz="2800">
              <a:latin typeface="微软雅黑"/>
              <a:ea typeface="微软雅黑"/>
            </a:endParaRPr>
          </a:p>
          <a:p>
            <a:pPr marL="685800" lvl="1" indent="-228600">
              <a:buFont typeface="微软雅黑"/>
              <a:buChar char="•"/>
            </a:pPr>
            <a:r>
              <a:rPr sz="2400">
                <a:latin typeface="微软雅黑"/>
                <a:ea typeface="微软雅黑"/>
              </a:rPr>
              <a:t>用户申请成为回答者需要进行审核</a:t>
            </a:r>
            <a:endParaRPr sz="24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r>
              <a:t>选做功能</a:t>
            </a:r>
            <a:r>
              <a:rPr lang="en-US"/>
              <a:t>-其它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85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r>
              <a:t>未读消息提醒</a:t>
            </a:r>
          </a:p>
          <a:p>
            <a:r>
              <a:t>交互体验优化</a:t>
            </a:r>
          </a:p>
          <a:p>
            <a:r>
              <a:t>对细节的改进</a:t>
            </a:r>
          </a:p>
          <a:p>
            <a:r>
              <a:t>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/>
              <a:t>非</a:t>
            </a:r>
            <a:r>
              <a:rPr/>
              <a:t>功能需求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197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charset="0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问答消息的实时性、可靠性、一致性</a:t>
            </a:r>
          </a:p>
          <a:p>
            <a:pPr marL="685800" lvl="1" indent="-228600"/>
            <a:r>
              <a:rPr/>
              <a:t>即时通信模块可以使用现有的SDK，也可独立开发</a:t>
            </a:r>
          </a:p>
          <a:p>
            <a:pPr/>
            <a:r>
              <a:rPr/>
              <a:t>问答库具有一定搜索性能</a:t>
            </a:r>
          </a:p>
          <a:p>
            <a:pPr marL="685800" lvl="1" indent="-228600"/>
            <a:r>
              <a:rPr/>
              <a:t>万级文档200ms返回结果</a:t>
            </a:r>
          </a:p>
          <a:p>
            <a:pPr marL="685800" lvl="1" indent="-228600"/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sz="4400">
                <a:latin typeface="Microsoft YaHei"/>
                <a:ea typeface="Microsoft YaHei"/>
              </a:rPr>
              <a:t>参考系统架构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5" name="图片 4"/>
          <p:cNvPicPr/>
          <p:nvPr/>
        </p:nvPicPr>
        <p:blipFill>
          <a:blip r:embed="rId2"/>
          <a:stretch/>
        </p:blipFill>
        <p:spPr>
          <a:xfrm rot="0">
            <a:off x="2554197" y="1788306"/>
            <a:ext cx="6220826" cy="4836633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sz="4400">
                <a:latin typeface="Microsoft YaHei"/>
                <a:ea typeface="Microsoft YaHei"/>
              </a:rPr>
              <a:t>软件环境要求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800">
                <a:latin typeface="Microsoft YaHei"/>
                <a:ea typeface="Microsoft YaHei"/>
              </a:rPr>
              <a:t>问答系统前端为web应用，可以额外实现app或小程序</a:t>
            </a:r>
            <a:endParaRPr sz="2800">
              <a:latin typeface="Microsoft YaHei"/>
              <a:ea typeface="Microsoft YaHei"/>
            </a:endParaRPr>
          </a:p>
          <a:p>
            <a:pPr/>
            <a:r>
              <a:rPr sz="2800">
                <a:latin typeface="Microsoft YaHei"/>
                <a:ea typeface="Microsoft YaHei"/>
              </a:rPr>
              <a:t>审核系统前端为web应用</a:t>
            </a:r>
            <a:endParaRPr sz="2800">
              <a:latin typeface="Microsoft YaHei"/>
              <a:ea typeface="Microsoft YaHei"/>
            </a:endParaRPr>
          </a:p>
          <a:p>
            <a:pPr/>
            <a:r>
              <a:rPr sz="2800">
                <a:latin typeface="Microsoft YaHei"/>
                <a:ea typeface="Microsoft YaHei"/>
              </a:rPr>
              <a:t>问答系统和审核系统后端实现均可任选</a:t>
            </a:r>
            <a:endParaRPr sz="2800">
              <a:latin typeface="Microsoft YaHei"/>
              <a:ea typeface="Microsoft YaHei"/>
            </a:endParaRPr>
          </a:p>
          <a:p>
            <a:pPr/>
            <a:r>
              <a:rPr sz="2800">
                <a:latin typeface="Microsoft YaHei"/>
                <a:ea typeface="Microsoft YaHei"/>
              </a:rPr>
              <a:t>支付采用自行实现的虚拟钱包替代</a:t>
            </a:r>
            <a:endParaRPr sz="2800">
              <a:latin typeface="Microsoft YaHei"/>
              <a:ea typeface="Microsoft YaHei"/>
            </a:endParaRPr>
          </a:p>
          <a:p>
            <a:pPr marL="0" indent="0">
              <a:buNone/>
            </a:pPr>
            <a:endParaRPr sz="2800"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 defTabSz="914400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Century Gothic"/>
                <a:ea typeface="宋体"/>
              </a:defRPr>
            </a:lvl1pPr>
          </a:lstStyle>
          <a:p>
            <a:pPr algn="l"/>
            <a:r>
              <a:rPr sz="4400">
                <a:latin typeface="Microsoft YaHei"/>
                <a:ea typeface="Microsoft YaHei"/>
              </a:rPr>
              <a:t>联系方式-助教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Century Gothic"/>
                <a:ea typeface="宋体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entury Gothic"/>
                <a:ea typeface="宋体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entury Gothic"/>
                <a:ea typeface="宋体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9pPr>
          </a:lstStyle>
          <a:p>
            <a:pPr/>
            <a:r>
              <a:rPr sz="2800">
                <a:latin typeface="Microsoft YaHei"/>
                <a:ea typeface="Microsoft YaHei"/>
              </a:rPr>
              <a:t>禹含</a:t>
            </a:r>
          </a:p>
          <a:p>
            <a:pPr marL="685800" lvl="1" indent="-228600"/>
            <a:r>
              <a:rPr sz="2800">
                <a:latin typeface="Microsoft YaHei"/>
                <a:ea typeface="Microsoft YaHei"/>
              </a:rPr>
              <a:t>yuh21@mails.tsinghua.edu.cn</a:t>
            </a:r>
          </a:p>
          <a:p>
            <a:pPr/>
            <a:r>
              <a:rPr sz="2800">
                <a:latin typeface="Microsoft YaHei"/>
                <a:ea typeface="Microsoft YaHei"/>
              </a:rPr>
              <a:t>穆皓远</a:t>
            </a:r>
          </a:p>
          <a:p>
            <a:pPr marL="685800" lvl="1" indent="-228600"/>
            <a:r>
              <a:rPr sz="2800">
                <a:latin typeface="Microsoft YaHei"/>
                <a:ea typeface="Microsoft YaHei"/>
              </a:rPr>
              <a:t>muhy17@mails.tsinghua.edu.cn</a:t>
            </a:r>
          </a:p>
          <a:p>
            <a:pPr marL="0" indent="0">
              <a:buNone/>
            </a:pPr>
            <a:endParaRPr sz="2800"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 defTabSz="914400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Century Gothic"/>
                <a:ea typeface="宋体"/>
              </a:defRPr>
            </a:lvl1pPr>
          </a:lstStyle>
          <a:p>
            <a:pPr algn="l"/>
            <a:r>
              <a:rPr sz="4400">
                <a:latin typeface="Microsoft YaHei"/>
                <a:ea typeface="Microsoft YaHei"/>
              </a:rPr>
              <a:t>联系方式-用户代表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Century Gothic"/>
                <a:ea typeface="宋体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entury Gothic"/>
                <a:ea typeface="宋体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entury Gothic"/>
                <a:ea typeface="宋体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/>
                <a:ea typeface="宋体"/>
              </a:defRPr>
            </a:lvl9pPr>
          </a:lstStyle>
          <a:p>
            <a:pPr/>
            <a:r>
              <a:rPr sz="2800">
                <a:latin typeface="Microsoft YaHei"/>
                <a:ea typeface="Microsoft YaHei"/>
              </a:rPr>
              <a:t>王瑞瑞</a:t>
            </a:r>
          </a:p>
          <a:p>
            <a:pPr marL="685800" lvl="1" indent="-228600"/>
            <a:r>
              <a:rPr sz="2800">
                <a:latin typeface="Microsoft YaHei"/>
                <a:ea typeface="Microsoft YaHei"/>
              </a:rPr>
              <a:t>wangruirui@kuaishou.com</a:t>
            </a:r>
          </a:p>
          <a:p>
            <a:pPr/>
            <a:r>
              <a:rPr sz="2800">
                <a:latin typeface="Microsoft YaHei"/>
                <a:ea typeface="Microsoft YaHei"/>
              </a:rPr>
              <a:t>张丽尧</a:t>
            </a:r>
          </a:p>
          <a:p>
            <a:pPr marL="685800" lvl="1" indent="-228600"/>
            <a:r>
              <a:rPr sz="2800">
                <a:latin typeface="Microsoft YaHei"/>
                <a:ea typeface="Microsoft YaHei"/>
              </a:rPr>
              <a:t>zhangliyao@kuaishou.com</a:t>
            </a:r>
          </a:p>
          <a:p>
            <a:pPr marL="0" indent="0">
              <a:buNone/>
            </a:pPr>
            <a:endParaRPr sz="2800"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0" flipH="0" flipV="0">
            <a:off x="805016" y="764373"/>
            <a:ext cx="10701184" cy="129302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/>
              <a:t>Thanks for Listening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1850" y="3407390"/>
            <a:ext cx="10515600" cy="2769574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charset="0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indent="0" algn="ctr">
              <a:buNone/>
            </a:pPr>
            <a:r>
              <a:rPr sz="5400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r>
              <a:rPr lang="zh-CN"/>
              <a:t>项目背景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r>
              <a:rPr lang="zh-CN"/>
              <a:t>随着互联网技术的发展，人们能便利地从互联网获取大量信息，而信息爆炸和信息无序也增加了人们检索、筛选、辨别信息的成本。移动支付的普及也促成了知识服务从免费过渡到付费</a:t>
            </a:r>
            <a:r>
              <a:rPr lang="en-US"/>
              <a:t>——</a:t>
            </a:r>
            <a:r>
              <a:rPr lang="zh-CN"/>
              <a:t>从免费资源获取到“一问一答”的点对点精准问答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r>
              <a:t>项目要求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包含问答系统和审核系统</a:t>
            </a:r>
          </a:p>
          <a:p>
            <a:pPr/>
            <a:r>
              <a:rPr/>
              <a:t>提问者可以在问答系统中向指定回答者发起提问并支付</a:t>
            </a:r>
          </a:p>
          <a:p>
            <a:pPr/>
            <a:r>
              <a:rPr/>
              <a:t>问题经过审核系统审核后，被推送给回答者</a:t>
            </a:r>
          </a:p>
          <a:p>
            <a:pPr/>
            <a:r>
              <a:rPr/>
              <a:t>回答者在限定的时间内进行作答</a:t>
            </a:r>
          </a:p>
          <a:p>
            <a:pPr/>
            <a:r>
              <a:rPr/>
              <a:t>提问者或回答者标记订单完成</a:t>
            </a:r>
          </a:p>
          <a:p>
            <a:pPr/>
            <a:r>
              <a:rPr/>
              <a:t>问答服务完成后</a:t>
            </a:r>
            <a:r>
              <a:rPr/>
              <a:t>结算</a:t>
            </a:r>
            <a:r>
              <a:rPr sz="2800">
                <a:solidFill>
                  <a:srgbClr val="FFFFFF"/>
                </a:solidFill>
                <a:latin typeface="微软雅黑"/>
                <a:ea typeface="微软雅黑"/>
              </a:rPr>
              <a:t>订单</a:t>
            </a:r>
            <a:r>
              <a:rPr/>
              <a:t>，回答者和平台进行收入和佣金分配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r>
              <a:t>必做功能-用户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用户可以注册</a:t>
            </a:r>
            <a:r>
              <a:rPr sz="2800">
                <a:solidFill>
                  <a:srgbClr val="FFFFFF"/>
                </a:solidFill>
                <a:latin typeface="微软雅黑"/>
                <a:ea typeface="微软雅黑"/>
              </a:rPr>
              <a:t>登陆</a:t>
            </a:r>
          </a:p>
          <a:p>
            <a:pPr/>
            <a:r>
              <a:rPr/>
              <a:t>用户在未登陆状态下仅可以查看已有问题和回答者列表</a:t>
            </a:r>
          </a:p>
          <a:p>
            <a:pPr/>
            <a:r>
              <a:rPr/>
              <a:t>用户可以选择成为回答者，设置个人领域和问题定价</a:t>
            </a:r>
          </a:p>
          <a:p>
            <a:pPr/>
            <a:r>
              <a:rPr/>
              <a:t>用户可以在不同问题中分别作为提问者和回答者</a:t>
            </a:r>
          </a:p>
          <a:p>
            <a:pPr marL="685800" lvl="1" indent="-228600"/>
            <a:r>
              <a:rPr/>
              <a:t>可以作为提问者发起提问</a:t>
            </a:r>
          </a:p>
          <a:p>
            <a:pPr marL="685800" lvl="1" indent="-228600"/>
            <a:r>
              <a:rPr/>
              <a:t>可以作为回答者回答问题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r>
              <a:t>必做功能-问答流程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685800" y="1973334"/>
            <a:ext cx="10820400" cy="4212167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/>
              <a:t>提问者选择回答者提交问题并付款，之后等待审核</a:t>
            </a:r>
          </a:p>
          <a:p>
            <a:pPr/>
            <a:r>
              <a:rPr/>
              <a:t>如未通过审核，取消订单并退款</a:t>
            </a:r>
          </a:p>
          <a:p>
            <a:pPr/>
            <a:r>
              <a:rPr/>
              <a:t>审核通过后，问题将发送给回答者</a:t>
            </a:r>
          </a:p>
          <a:p>
            <a:pPr/>
            <a:r>
              <a:rPr/>
              <a:t>回答者确认问题后选择是否接单，如不接单则取消并退款</a:t>
            </a:r>
          </a:p>
          <a:p>
            <a:pPr/>
            <a:r>
              <a:rPr/>
              <a:t>提问者和回答者在平台上进行问答沟通</a:t>
            </a:r>
          </a:p>
          <a:p>
            <a:pPr/>
            <a:r>
              <a:rPr/>
              <a:t>提问者/回答者设置问答服务完成</a:t>
            </a:r>
          </a:p>
          <a:p>
            <a:pPr/>
            <a:r>
              <a:rPr/>
              <a:t>一段时间后系统付款给回答者</a:t>
            </a:r>
          </a:p>
          <a:p>
            <a:pPr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r>
              <a:t>必做功能-问答流程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/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163276" y="2057401"/>
            <a:ext cx="11865448" cy="4189322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r>
              <a:t>必做功能-提问者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197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r>
              <a:t>提问者可以查看已完成/进行中的订单</a:t>
            </a:r>
          </a:p>
          <a:p>
            <a:r>
              <a:t>提问者可以主动设置问答服务完成</a:t>
            </a:r>
          </a:p>
          <a:p>
            <a:r>
              <a:t>提问者可以回看对话内容</a:t>
            </a:r>
          </a:p>
          <a:p/>
          <a:p>
            <a:r>
              <a:t>提问者可以选择回答者并发起提问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/>
              <a:t>必做功能-回答者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197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 charset="0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>
              <a:buFont typeface="微软雅黑" charset="0"/>
              <a:buChar char="•"/>
            </a:pPr>
            <a:r>
              <a:rPr sz="2800">
                <a:solidFill>
                  <a:srgbClr val="FFFFFF"/>
                </a:solidFill>
                <a:latin typeface="微软雅黑"/>
                <a:ea typeface="微软雅黑"/>
              </a:rPr>
              <a:t>回答者可以查看已完成/进行中的订单</a:t>
            </a:r>
          </a:p>
          <a:p>
            <a:pPr>
              <a:buFont typeface="微软雅黑" charset="0"/>
              <a:buChar char="•"/>
            </a:pPr>
            <a:r>
              <a:rPr sz="2800">
                <a:solidFill>
                  <a:srgbClr val="FFFFFF"/>
                </a:solidFill>
                <a:latin typeface="微软雅黑"/>
                <a:ea typeface="微软雅黑"/>
              </a:rPr>
              <a:t>回答者可以主动设置问答服务完成</a:t>
            </a:r>
          </a:p>
          <a:p>
            <a:pPr>
              <a:buFont typeface="微软雅黑" charset="0"/>
              <a:buChar char="•"/>
            </a:pPr>
            <a:r>
              <a:rPr sz="2800">
                <a:solidFill>
                  <a:srgbClr val="FFFFFF"/>
                </a:solidFill>
                <a:latin typeface="微软雅黑"/>
                <a:ea typeface="微软雅黑"/>
              </a:rPr>
              <a:t>回答者可以回看对话内容</a:t>
            </a:r>
          </a:p>
          <a:p>
            <a:pPr marL="0" indent="0">
              <a:buNone/>
            </a:pPr>
            <a:endParaRPr sz="2800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buFont typeface="微软雅黑" charset="0"/>
              <a:buChar char="•"/>
            </a:pPr>
            <a:r>
              <a:rPr sz="2800">
                <a:solidFill>
                  <a:srgbClr val="FFFFFF"/>
                </a:solidFill>
                <a:latin typeface="微软雅黑"/>
                <a:ea typeface="微软雅黑"/>
              </a:rPr>
              <a:t>回答者选择是否接单，如未接单或回答超时则取消订单</a:t>
            </a:r>
          </a:p>
          <a:p>
            <a:pPr>
              <a:buFont typeface="微软雅黑" charset="0"/>
              <a:buChar char="•"/>
            </a:pPr>
            <a:r>
              <a:rPr sz="2800">
                <a:solidFill>
                  <a:srgbClr val="FFFFFF"/>
                </a:solidFill>
                <a:latin typeface="微软雅黑"/>
                <a:ea typeface="微软雅黑"/>
              </a:rPr>
              <a:t>回答者可以查看收入统计</a:t>
            </a:r>
          </a:p>
          <a:p>
            <a:pPr>
              <a:buFont typeface="微软雅黑" charset="0"/>
              <a:buChar char="•"/>
            </a:pPr>
            <a:endParaRPr sz="280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r>
              <a:t>必做功能-审核系统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>
              <a:buFont typeface="微软雅黑"/>
              <a:buChar char="•"/>
            </a:pPr>
            <a:r>
              <a:rPr sz="2800">
                <a:latin typeface="微软雅黑"/>
                <a:ea typeface="微软雅黑"/>
              </a:rPr>
              <a:t>审核员</a:t>
            </a:r>
            <a:endParaRPr sz="2800">
              <a:latin typeface="微软雅黑"/>
              <a:ea typeface="微软雅黑"/>
            </a:endParaRPr>
          </a:p>
          <a:p>
            <a:pPr marL="685800" lvl="1" indent="-228600">
              <a:buFont typeface="微软雅黑"/>
              <a:buChar char="•"/>
            </a:pPr>
            <a:r>
              <a:rPr sz="2800">
                <a:latin typeface="微软雅黑"/>
                <a:ea typeface="微软雅黑"/>
              </a:rPr>
              <a:t>由系统管理员注册，审核员直接获得账号密码</a:t>
            </a:r>
            <a:endParaRPr sz="2800">
              <a:latin typeface="微软雅黑"/>
              <a:ea typeface="微软雅黑"/>
            </a:endParaRPr>
          </a:p>
          <a:p>
            <a:pPr marL="685800" lvl="1" indent="-228600">
              <a:buFont typeface="微软雅黑"/>
              <a:buChar char="•"/>
            </a:pPr>
            <a:r>
              <a:rPr sz="2800">
                <a:latin typeface="微软雅黑"/>
                <a:ea typeface="微软雅黑"/>
              </a:rPr>
              <a:t>审核问题，通过后问题提交至回答者</a:t>
            </a:r>
            <a:endParaRPr sz="2800">
              <a:latin typeface="微软雅黑"/>
              <a:ea typeface="微软雅黑"/>
            </a:endParaRPr>
          </a:p>
          <a:p>
            <a:pPr/>
            <a:r>
              <a:rPr/>
              <a:t>系统管理员admin</a:t>
            </a:r>
          </a:p>
          <a:p>
            <a:pPr marL="685800" lvl="1" indent="-228600"/>
            <a:r>
              <a:rPr/>
              <a:t>全局唯一</a:t>
            </a:r>
          </a:p>
          <a:p>
            <a:pPr marL="685800" lvl="1" indent="-228600"/>
            <a:r>
              <a:rPr/>
              <a:t>负责审核员的注册，审核系统和问答系统是两套独立的账号体系</a:t>
            </a:r>
          </a:p>
          <a:p>
            <a:pPr marL="685800" lvl="1" indent="-228600"/>
            <a:r>
              <a:rPr/>
              <a:t>配置系统参数，如问答超时时间</a:t>
            </a:r>
          </a:p>
        </p:txBody>
      </p:sp>
    </p:spTree>
  </p:cSld>
  <p:clrMapOvr>
    <a:masterClrMapping/>
  </p:clrMapOvr>
</p:sld>
</file>