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charts/chart2.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3.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4.xml" ContentType="application/vnd.openxmlformats-officedocument.drawingml.chart+xml"/>
  <Override PartName="/ppt/theme/themeOverride1.xml" ContentType="application/vnd.openxmlformats-officedocument.themeOverride+xml"/>
  <Override PartName="/ppt/charts/chart5.xml" ContentType="application/vnd.openxmlformats-officedocument.drawingml.chart+xml"/>
  <Override PartName="/ppt/theme/themeOverride2.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8.xml" ContentType="application/vnd.openxmlformats-officedocument.drawingml.chart+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Override PartName="/ppt/charts/style2.xml" ContentType="application/vnd.ms-office.chartstyle+xml"/>
  <Override PartName="/ppt/charts/colors2.xml" ContentType="application/vnd.ms-office.chartcolorstyle+xml"/>
  <Override PartName="/ppt/charts/style3.xml" ContentType="application/vnd.ms-office.chartstyle+xml"/>
  <Override PartName="/ppt/charts/colors3.xml" ContentType="application/vnd.ms-office.chartcolorstyle+xml"/>
  <Override PartName="/ppt/charts/style4.xml" ContentType="application/vnd.ms-office.chartstyle+xml"/>
  <Override PartName="/ppt/charts/colors4.xml" ContentType="application/vnd.ms-office.chartcolorstyle+xml"/>
  <Override PartName="/ppt/charts/style5.xml" ContentType="application/vnd.ms-office.chartstyle+xml"/>
  <Override PartName="/ppt/charts/colors5.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7"/>
  </p:notesMasterIdLst>
  <p:sldIdLst>
    <p:sldId id="256" r:id="rId3"/>
    <p:sldId id="257" r:id="rId4"/>
    <p:sldId id="260" r:id="rId5"/>
    <p:sldId id="259" r:id="rId6"/>
    <p:sldId id="262" r:id="rId7"/>
    <p:sldId id="274" r:id="rId8"/>
    <p:sldId id="275" r:id="rId9"/>
    <p:sldId id="271" r:id="rId10"/>
    <p:sldId id="281" r:id="rId11"/>
    <p:sldId id="272" r:id="rId12"/>
    <p:sldId id="280" r:id="rId13"/>
    <p:sldId id="277" r:id="rId14"/>
    <p:sldId id="269" r:id="rId15"/>
    <p:sldId id="273" r:id="rId16"/>
    <p:sldId id="287" r:id="rId17"/>
    <p:sldId id="278" r:id="rId18"/>
    <p:sldId id="282" r:id="rId19"/>
    <p:sldId id="284" r:id="rId20"/>
    <p:sldId id="270" r:id="rId21"/>
    <p:sldId id="283" r:id="rId22"/>
    <p:sldId id="285" r:id="rId23"/>
    <p:sldId id="288" r:id="rId24"/>
    <p:sldId id="268" r:id="rId25"/>
    <p:sldId id="289"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FF5"/>
    <a:srgbClr val="79886C"/>
    <a:srgbClr val="4E3ADF"/>
    <a:srgbClr val="631BD0"/>
    <a:srgbClr val="375B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18" autoAdjust="0"/>
    <p:restoredTop sz="94660"/>
  </p:normalViewPr>
  <p:slideViewPr>
    <p:cSldViewPr snapToGrid="0" showGuides="1">
      <p:cViewPr varScale="1">
        <p:scale>
          <a:sx n="58" d="100"/>
          <a:sy n="58" d="100"/>
        </p:scale>
        <p:origin x="-78" y="-157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1.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2.xml"/></Relationships>
</file>

<file path=ppt/charts/_rels/chart6.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3" Type="http://schemas.microsoft.com/office/2011/relationships/chartStyle" Target="style4.xml"/><Relationship Id="rId2" Type="http://schemas.microsoft.com/office/2011/relationships/chartColorStyle" Target="colors4.xml"/><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3" Type="http://schemas.microsoft.com/office/2011/relationships/chartStyle" Target="style5.xml"/><Relationship Id="rId2" Type="http://schemas.microsoft.com/office/2011/relationships/chartColorStyle" Target="colors5.xml"/><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书体坊郭小语钢笔楷体" panose="02010601030101010101" pitchFamily="2" charset="-122"/>
              <a:ea typeface="书体坊郭小语钢笔楷体" panose="02010601030101010101" pitchFamily="2" charset="-122"/>
              <a:cs typeface="+mn-cs"/>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solidFill>
              <a:srgbClr val="79886C"/>
            </a:solidFill>
            <a:ln>
              <a:noFill/>
            </a:ln>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457E-4916-A335-F06A9C896F67}"/>
            </c:ext>
          </c:extLst>
        </c:ser>
        <c:ser>
          <c:idx val="1"/>
          <c:order val="1"/>
          <c:tx>
            <c:strRef>
              <c:f>Sheet1!$C$1</c:f>
              <c:strCache>
                <c:ptCount val="1"/>
                <c:pt idx="0">
                  <c:v>系列 2</c:v>
                </c:pt>
              </c:strCache>
            </c:strRef>
          </c:tx>
          <c:spPr>
            <a:solidFill>
              <a:srgbClr val="79886C"/>
            </a:solid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457E-4916-A335-F06A9C896F67}"/>
            </c:ext>
          </c:extLst>
        </c:ser>
        <c:ser>
          <c:idx val="2"/>
          <c:order val="2"/>
          <c:tx>
            <c:strRef>
              <c:f>Sheet1!$D$1</c:f>
              <c:strCache>
                <c:ptCount val="1"/>
                <c:pt idx="0">
                  <c:v>系列 3</c:v>
                </c:pt>
              </c:strCache>
            </c:strRef>
          </c:tx>
          <c:spPr>
            <a:solidFill>
              <a:srgbClr val="79886C"/>
            </a:solidFill>
            <a:ln>
              <a:noFill/>
            </a:ln>
            <a:effectLst/>
          </c:spPr>
          <c:invertIfNegative val="0"/>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2-457E-4916-A335-F06A9C896F67}"/>
            </c:ext>
          </c:extLst>
        </c:ser>
        <c:dLbls>
          <c:showLegendKey val="0"/>
          <c:showVal val="0"/>
          <c:showCatName val="0"/>
          <c:showSerName val="0"/>
          <c:showPercent val="0"/>
          <c:showBubbleSize val="0"/>
        </c:dLbls>
        <c:gapWidth val="171"/>
        <c:overlap val="-25"/>
        <c:axId val="10566272"/>
        <c:axId val="10585600"/>
      </c:barChart>
      <c:catAx>
        <c:axId val="10566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书体坊郭小语钢笔楷体" panose="02010601030101010101" pitchFamily="2" charset="-122"/>
                <a:ea typeface="书体坊郭小语钢笔楷体" panose="02010601030101010101" pitchFamily="2" charset="-122"/>
                <a:cs typeface="+mn-cs"/>
              </a:defRPr>
            </a:pPr>
            <a:endParaRPr lang="zh-CN"/>
          </a:p>
        </c:txPr>
        <c:crossAx val="10585600"/>
        <c:crosses val="autoZero"/>
        <c:auto val="1"/>
        <c:lblAlgn val="ctr"/>
        <c:lblOffset val="100"/>
        <c:noMultiLvlLbl val="0"/>
      </c:catAx>
      <c:valAx>
        <c:axId val="105856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6627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书体坊郭小语钢笔楷体" panose="02010601030101010101" pitchFamily="2" charset="-122"/>
              <a:ea typeface="书体坊郭小语钢笔楷体" panose="02010601030101010101" pitchFamily="2" charset="-122"/>
              <a:cs typeface="+mn-cs"/>
            </a:defRPr>
          </a:pPr>
          <a:endParaRPr lang="zh-CN"/>
        </a:p>
      </c:txPr>
    </c:title>
    <c:autoTitleDeleted val="0"/>
    <c:plotArea>
      <c:layout/>
      <c:bubbleChart>
        <c:varyColors val="0"/>
        <c:ser>
          <c:idx val="0"/>
          <c:order val="0"/>
          <c:tx>
            <c:strRef>
              <c:f>Sheet1!$B$1</c:f>
              <c:strCache>
                <c:ptCount val="1"/>
                <c:pt idx="0">
                  <c:v>系列 1</c:v>
                </c:pt>
              </c:strCache>
            </c:strRef>
          </c:tx>
          <c:spPr>
            <a:solidFill>
              <a:srgbClr val="79886C">
                <a:alpha val="50000"/>
              </a:srgbClr>
            </a:solidFill>
            <a:ln>
              <a:noFill/>
            </a:ln>
            <a:effectLst/>
          </c:spPr>
          <c:invertIfNegative val="0"/>
          <c:xVal>
            <c:strRef>
              <c:f>Sheet1!$A$2:$A$5</c:f>
              <c:strCache>
                <c:ptCount val="4"/>
                <c:pt idx="0">
                  <c:v>类别 1</c:v>
                </c:pt>
                <c:pt idx="1">
                  <c:v>类别 2</c:v>
                </c:pt>
                <c:pt idx="2">
                  <c:v>类别 3</c:v>
                </c:pt>
                <c:pt idx="3">
                  <c:v>类别 4</c:v>
                </c:pt>
              </c:strCache>
            </c:strRef>
          </c:xVal>
          <c:yVal>
            <c:numRef>
              <c:f>Sheet1!$B$2:$B$5</c:f>
              <c:numCache>
                <c:formatCode>General</c:formatCode>
                <c:ptCount val="4"/>
                <c:pt idx="0">
                  <c:v>4.3</c:v>
                </c:pt>
                <c:pt idx="1">
                  <c:v>2.5</c:v>
                </c:pt>
                <c:pt idx="2">
                  <c:v>3.5</c:v>
                </c:pt>
                <c:pt idx="3">
                  <c:v>4.5</c:v>
                </c:pt>
              </c:numCache>
            </c:numRef>
          </c:yVal>
          <c:bubbleSize>
            <c:numLit>
              <c:formatCode>General</c:formatCode>
              <c:ptCount val="4"/>
              <c:pt idx="0">
                <c:v>1</c:v>
              </c:pt>
              <c:pt idx="1">
                <c:v>1</c:v>
              </c:pt>
              <c:pt idx="2">
                <c:v>1</c:v>
              </c:pt>
              <c:pt idx="3">
                <c:v>1</c:v>
              </c:pt>
            </c:numLit>
          </c:bubbleSize>
          <c:bubble3D val="0"/>
          <c:extLst xmlns:c16r2="http://schemas.microsoft.com/office/drawing/2015/06/chart">
            <c:ext xmlns:c16="http://schemas.microsoft.com/office/drawing/2014/chart" uri="{C3380CC4-5D6E-409C-BE32-E72D297353CC}">
              <c16:uniqueId val="{00000000-9DD7-405E-87DC-F74F93119295}"/>
            </c:ext>
          </c:extLst>
        </c:ser>
        <c:ser>
          <c:idx val="1"/>
          <c:order val="1"/>
          <c:tx>
            <c:strRef>
              <c:f>Sheet1!$C$1</c:f>
              <c:strCache>
                <c:ptCount val="1"/>
                <c:pt idx="0">
                  <c:v>系列 2</c:v>
                </c:pt>
              </c:strCache>
            </c:strRef>
          </c:tx>
          <c:spPr>
            <a:solidFill>
              <a:srgbClr val="79886C"/>
            </a:solidFill>
            <a:ln>
              <a:noFill/>
            </a:ln>
            <a:effectLst/>
          </c:spPr>
          <c:invertIfNegative val="0"/>
          <c:xVal>
            <c:strRef>
              <c:f>Sheet1!$A$2:$A$5</c:f>
              <c:strCache>
                <c:ptCount val="4"/>
                <c:pt idx="0">
                  <c:v>类别 1</c:v>
                </c:pt>
                <c:pt idx="1">
                  <c:v>类别 2</c:v>
                </c:pt>
                <c:pt idx="2">
                  <c:v>类别 3</c:v>
                </c:pt>
                <c:pt idx="3">
                  <c:v>类别 4</c:v>
                </c:pt>
              </c:strCache>
            </c:strRef>
          </c:xVal>
          <c:yVal>
            <c:numRef>
              <c:f>Sheet1!$C$2:$C$5</c:f>
              <c:numCache>
                <c:formatCode>General</c:formatCode>
                <c:ptCount val="4"/>
                <c:pt idx="0">
                  <c:v>2.4</c:v>
                </c:pt>
                <c:pt idx="1">
                  <c:v>4.4000000000000004</c:v>
                </c:pt>
                <c:pt idx="2">
                  <c:v>1.8</c:v>
                </c:pt>
                <c:pt idx="3">
                  <c:v>2.8</c:v>
                </c:pt>
              </c:numCache>
            </c:numRef>
          </c:yVal>
          <c:bubbleSize>
            <c:numLit>
              <c:formatCode>General</c:formatCode>
              <c:ptCount val="4"/>
              <c:pt idx="0">
                <c:v>1</c:v>
              </c:pt>
              <c:pt idx="1">
                <c:v>1</c:v>
              </c:pt>
              <c:pt idx="2">
                <c:v>1</c:v>
              </c:pt>
              <c:pt idx="3">
                <c:v>1</c:v>
              </c:pt>
            </c:numLit>
          </c:bubbleSize>
          <c:bubble3D val="0"/>
          <c:extLst xmlns:c16r2="http://schemas.microsoft.com/office/drawing/2015/06/chart">
            <c:ext xmlns:c16="http://schemas.microsoft.com/office/drawing/2014/chart" uri="{C3380CC4-5D6E-409C-BE32-E72D297353CC}">
              <c16:uniqueId val="{00000001-9DD7-405E-87DC-F74F93119295}"/>
            </c:ext>
          </c:extLst>
        </c:ser>
        <c:ser>
          <c:idx val="2"/>
          <c:order val="2"/>
          <c:tx>
            <c:strRef>
              <c:f>Sheet1!$D$1</c:f>
              <c:strCache>
                <c:ptCount val="1"/>
                <c:pt idx="0">
                  <c:v>系列 3</c:v>
                </c:pt>
              </c:strCache>
            </c:strRef>
          </c:tx>
          <c:spPr>
            <a:solidFill>
              <a:srgbClr val="79886C">
                <a:alpha val="40000"/>
              </a:srgbClr>
            </a:solidFill>
            <a:ln>
              <a:noFill/>
            </a:ln>
            <a:effectLst/>
          </c:spPr>
          <c:invertIfNegative val="0"/>
          <c:xVal>
            <c:strRef>
              <c:f>Sheet1!$A$2:$A$5</c:f>
              <c:strCache>
                <c:ptCount val="4"/>
                <c:pt idx="0">
                  <c:v>类别 1</c:v>
                </c:pt>
                <c:pt idx="1">
                  <c:v>类别 2</c:v>
                </c:pt>
                <c:pt idx="2">
                  <c:v>类别 3</c:v>
                </c:pt>
                <c:pt idx="3">
                  <c:v>类别 4</c:v>
                </c:pt>
              </c:strCache>
            </c:strRef>
          </c:xVal>
          <c:yVal>
            <c:numRef>
              <c:f>Sheet1!$D$2:$D$5</c:f>
              <c:numCache>
                <c:formatCode>General</c:formatCode>
                <c:ptCount val="4"/>
                <c:pt idx="0">
                  <c:v>2</c:v>
                </c:pt>
                <c:pt idx="1">
                  <c:v>2</c:v>
                </c:pt>
                <c:pt idx="2">
                  <c:v>3</c:v>
                </c:pt>
                <c:pt idx="3">
                  <c:v>5</c:v>
                </c:pt>
              </c:numCache>
            </c:numRef>
          </c:yVal>
          <c:bubbleSize>
            <c:numLit>
              <c:formatCode>General</c:formatCode>
              <c:ptCount val="4"/>
              <c:pt idx="0">
                <c:v>1</c:v>
              </c:pt>
              <c:pt idx="1">
                <c:v>1</c:v>
              </c:pt>
              <c:pt idx="2">
                <c:v>1</c:v>
              </c:pt>
              <c:pt idx="3">
                <c:v>1</c:v>
              </c:pt>
            </c:numLit>
          </c:bubbleSize>
          <c:bubble3D val="0"/>
          <c:extLst xmlns:c16r2="http://schemas.microsoft.com/office/drawing/2015/06/chart">
            <c:ext xmlns:c16="http://schemas.microsoft.com/office/drawing/2014/chart" uri="{C3380CC4-5D6E-409C-BE32-E72D297353CC}">
              <c16:uniqueId val="{00000002-9DD7-405E-87DC-F74F93119295}"/>
            </c:ext>
          </c:extLst>
        </c:ser>
        <c:dLbls>
          <c:showLegendKey val="0"/>
          <c:showVal val="0"/>
          <c:showCatName val="0"/>
          <c:showSerName val="0"/>
          <c:showPercent val="0"/>
          <c:showBubbleSize val="0"/>
        </c:dLbls>
        <c:bubbleScale val="100"/>
        <c:showNegBubbles val="0"/>
        <c:axId val="111298816"/>
        <c:axId val="111304704"/>
      </c:bubbleChart>
      <c:valAx>
        <c:axId val="111298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11304704"/>
        <c:crosses val="autoZero"/>
        <c:crossBetween val="midCat"/>
      </c:valAx>
      <c:valAx>
        <c:axId val="111304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11298816"/>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书体坊郭小语钢笔楷体" panose="02010601030101010101" pitchFamily="2" charset="-122"/>
              <a:ea typeface="书体坊郭小语钢笔楷体" panose="02010601030101010101" pitchFamily="2" charset="-122"/>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99112097669257E-2"/>
          <c:y val="0.238839285714286"/>
          <c:w val="0.90788013318534999"/>
          <c:h val="0.60267857142857195"/>
        </c:manualLayout>
      </c:layout>
      <c:barChart>
        <c:barDir val="col"/>
        <c:grouping val="clustered"/>
        <c:varyColors val="0"/>
        <c:ser>
          <c:idx val="0"/>
          <c:order val="0"/>
          <c:tx>
            <c:strRef>
              <c:f>Sheet1!$A$2</c:f>
              <c:strCache>
                <c:ptCount val="1"/>
                <c:pt idx="0">
                  <c:v>Region 1</c:v>
                </c:pt>
              </c:strCache>
            </c:strRef>
          </c:tx>
          <c:spPr>
            <a:solidFill>
              <a:srgbClr val="79886C"/>
            </a:solidFill>
            <a:ln w="9520">
              <a:noFill/>
            </a:ln>
            <a:effectLst/>
          </c:spPr>
          <c:invertIfNegative val="0"/>
          <c:cat>
            <c:numRef>
              <c:f>Sheet1!$B$1:$E$1</c:f>
              <c:numCache>
                <c:formatCode>General</c:formatCode>
                <c:ptCount val="4"/>
                <c:pt idx="0">
                  <c:v>2009</c:v>
                </c:pt>
                <c:pt idx="1">
                  <c:v>2010</c:v>
                </c:pt>
                <c:pt idx="2">
                  <c:v>2011</c:v>
                </c:pt>
                <c:pt idx="3">
                  <c:v>2012</c:v>
                </c:pt>
              </c:numCache>
            </c:numRef>
          </c:cat>
          <c:val>
            <c:numRef>
              <c:f>Sheet1!$B$2:$E$2</c:f>
              <c:numCache>
                <c:formatCode>General</c:formatCode>
                <c:ptCount val="4"/>
                <c:pt idx="0">
                  <c:v>17</c:v>
                </c:pt>
                <c:pt idx="1">
                  <c:v>26</c:v>
                </c:pt>
                <c:pt idx="2">
                  <c:v>53</c:v>
                </c:pt>
                <c:pt idx="3">
                  <c:v>96</c:v>
                </c:pt>
              </c:numCache>
            </c:numRef>
          </c:val>
          <c:extLst xmlns:c16r2="http://schemas.microsoft.com/office/drawing/2015/06/chart">
            <c:ext xmlns:c16="http://schemas.microsoft.com/office/drawing/2014/chart" uri="{C3380CC4-5D6E-409C-BE32-E72D297353CC}">
              <c16:uniqueId val="{00000000-B3B2-466D-AD4F-121D8BD393C7}"/>
            </c:ext>
          </c:extLst>
        </c:ser>
        <c:ser>
          <c:idx val="1"/>
          <c:order val="1"/>
          <c:tx>
            <c:strRef>
              <c:f>Sheet1!$A$3</c:f>
              <c:strCache>
                <c:ptCount val="1"/>
                <c:pt idx="0">
                  <c:v>Region 2</c:v>
                </c:pt>
              </c:strCache>
            </c:strRef>
          </c:tx>
          <c:spPr>
            <a:solidFill>
              <a:srgbClr val="79886C">
                <a:alpha val="50000"/>
              </a:srgbClr>
            </a:solidFill>
            <a:ln w="9520">
              <a:noFill/>
            </a:ln>
            <a:effectLst/>
          </c:spPr>
          <c:invertIfNegative val="0"/>
          <c:cat>
            <c:numRef>
              <c:f>Sheet1!$B$1:$E$1</c:f>
              <c:numCache>
                <c:formatCode>General</c:formatCode>
                <c:ptCount val="4"/>
                <c:pt idx="0">
                  <c:v>2009</c:v>
                </c:pt>
                <c:pt idx="1">
                  <c:v>2010</c:v>
                </c:pt>
                <c:pt idx="2">
                  <c:v>2011</c:v>
                </c:pt>
                <c:pt idx="3">
                  <c:v>2012</c:v>
                </c:pt>
              </c:numCache>
            </c:numRef>
          </c:cat>
          <c:val>
            <c:numRef>
              <c:f>Sheet1!$B$3:$E$3</c:f>
              <c:numCache>
                <c:formatCode>General</c:formatCode>
                <c:ptCount val="4"/>
                <c:pt idx="0">
                  <c:v>55</c:v>
                </c:pt>
                <c:pt idx="1">
                  <c:v>43</c:v>
                </c:pt>
                <c:pt idx="2">
                  <c:v>70</c:v>
                </c:pt>
                <c:pt idx="3">
                  <c:v>58</c:v>
                </c:pt>
              </c:numCache>
            </c:numRef>
          </c:val>
          <c:extLst xmlns:c16r2="http://schemas.microsoft.com/office/drawing/2015/06/chart">
            <c:ext xmlns:c16="http://schemas.microsoft.com/office/drawing/2014/chart" uri="{C3380CC4-5D6E-409C-BE32-E72D297353CC}">
              <c16:uniqueId val="{00000001-B3B2-466D-AD4F-121D8BD393C7}"/>
            </c:ext>
          </c:extLst>
        </c:ser>
        <c:dLbls>
          <c:showLegendKey val="0"/>
          <c:showVal val="0"/>
          <c:showCatName val="0"/>
          <c:showSerName val="0"/>
          <c:showPercent val="0"/>
          <c:showBubbleSize val="0"/>
        </c:dLbls>
        <c:gapWidth val="110"/>
        <c:axId val="111757952"/>
        <c:axId val="111759744"/>
      </c:barChart>
      <c:catAx>
        <c:axId val="111757952"/>
        <c:scaling>
          <c:orientation val="minMax"/>
        </c:scaling>
        <c:delete val="0"/>
        <c:axPos val="b"/>
        <c:numFmt formatCode="General" sourceLinked="1"/>
        <c:majorTickMark val="none"/>
        <c:minorTickMark val="none"/>
        <c:tickLblPos val="low"/>
        <c:spPr>
          <a:ln w="4760" cap="flat" cmpd="sng" algn="ctr">
            <a:solidFill>
              <a:srgbClr val="000000"/>
            </a:solidFill>
            <a:prstDash val="solid"/>
            <a:round/>
          </a:ln>
        </c:spPr>
        <c:txPr>
          <a:bodyPr rot="0" vert="horz"/>
          <a:lstStyle/>
          <a:p>
            <a:pPr>
              <a:defRPr/>
            </a:pPr>
            <a:endParaRPr lang="zh-CN"/>
          </a:p>
        </c:txPr>
        <c:crossAx val="111759744"/>
        <c:crosses val="autoZero"/>
        <c:auto val="1"/>
        <c:lblAlgn val="ctr"/>
        <c:lblOffset val="100"/>
        <c:tickLblSkip val="1"/>
        <c:noMultiLvlLbl val="0"/>
      </c:catAx>
      <c:valAx>
        <c:axId val="111759744"/>
        <c:scaling>
          <c:orientation val="minMax"/>
          <c:max val="100"/>
        </c:scaling>
        <c:delete val="0"/>
        <c:axPos val="l"/>
        <c:majorGridlines>
          <c:spPr>
            <a:ln w="4760" cap="flat" cmpd="sng" algn="ctr">
              <a:solidFill>
                <a:srgbClr val="CDCDCD"/>
              </a:solidFill>
              <a:prstDash val="solid"/>
              <a:round/>
            </a:ln>
          </c:spPr>
        </c:majorGridlines>
        <c:numFmt formatCode="General" sourceLinked="1"/>
        <c:majorTickMark val="none"/>
        <c:minorTickMark val="none"/>
        <c:tickLblPos val="nextTo"/>
        <c:spPr>
          <a:ln w="3570" cap="flat" cmpd="sng" algn="ctr">
            <a:noFill/>
            <a:prstDash val="solid"/>
            <a:round/>
          </a:ln>
        </c:spPr>
        <c:txPr>
          <a:bodyPr rot="0" vert="horz"/>
          <a:lstStyle/>
          <a:p>
            <a:pPr>
              <a:defRPr/>
            </a:pPr>
            <a:endParaRPr lang="zh-CN"/>
          </a:p>
        </c:txPr>
        <c:crossAx val="111757952"/>
        <c:crosses val="autoZero"/>
        <c:crossBetween val="between"/>
      </c:valAx>
      <c:spPr>
        <a:noFill/>
        <a:ln w="9520">
          <a:noFill/>
        </a:ln>
      </c:spPr>
    </c:plotArea>
    <c:plotVisOnly val="1"/>
    <c:dispBlanksAs val="gap"/>
    <c:showDLblsOverMax val="0"/>
  </c:chart>
  <c:spPr>
    <a:noFill/>
    <a:ln>
      <a:noFill/>
    </a:ln>
  </c:spPr>
  <c:txPr>
    <a:bodyPr anchor="t"/>
    <a:lstStyle/>
    <a:p>
      <a:pPr>
        <a:defRPr lang="zh-CN" sz="800" b="0" i="0" u="none" strike="noStrike" baseline="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Gill Sans"/>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percentStacked"/>
        <c:varyColors val="0"/>
        <c:ser>
          <c:idx val="0"/>
          <c:order val="0"/>
          <c:tx>
            <c:strRef>
              <c:f>Sheet1!$B$1</c:f>
              <c:strCache>
                <c:ptCount val="1"/>
                <c:pt idx="0">
                  <c:v>Series 1</c:v>
                </c:pt>
              </c:strCache>
            </c:strRef>
          </c:tx>
          <c:spPr>
            <a:solidFill>
              <a:srgbClr val="79886C"/>
            </a:solidFill>
          </c:spPr>
          <c:invertIfNegative val="0"/>
          <c:cat>
            <c:numRef>
              <c:f>Sheet1!$A$2:$A$4</c:f>
              <c:numCache>
                <c:formatCode>yyyy/m/d</c:formatCode>
                <c:ptCount val="3"/>
                <c:pt idx="0">
                  <c:v>42125</c:v>
                </c:pt>
                <c:pt idx="1">
                  <c:v>42156</c:v>
                </c:pt>
                <c:pt idx="2">
                  <c:v>42186</c:v>
                </c:pt>
              </c:numCache>
            </c:numRef>
          </c:cat>
          <c:val>
            <c:numRef>
              <c:f>Sheet1!$B$2:$B$4</c:f>
              <c:numCache>
                <c:formatCode>General</c:formatCode>
                <c:ptCount val="3"/>
                <c:pt idx="0">
                  <c:v>32</c:v>
                </c:pt>
                <c:pt idx="1">
                  <c:v>32</c:v>
                </c:pt>
                <c:pt idx="2">
                  <c:v>28</c:v>
                </c:pt>
              </c:numCache>
            </c:numRef>
          </c:val>
          <c:extLst xmlns:c16r2="http://schemas.microsoft.com/office/drawing/2015/06/chart">
            <c:ext xmlns:c16="http://schemas.microsoft.com/office/drawing/2014/chart" uri="{C3380CC4-5D6E-409C-BE32-E72D297353CC}">
              <c16:uniqueId val="{00000000-FEE9-4345-81ED-175A2183F9B1}"/>
            </c:ext>
          </c:extLst>
        </c:ser>
        <c:ser>
          <c:idx val="1"/>
          <c:order val="1"/>
          <c:tx>
            <c:strRef>
              <c:f>Sheet1!$C$1</c:f>
              <c:strCache>
                <c:ptCount val="1"/>
                <c:pt idx="0">
                  <c:v>Series 12</c:v>
                </c:pt>
              </c:strCache>
            </c:strRef>
          </c:tx>
          <c:spPr>
            <a:solidFill>
              <a:sysClr val="window" lastClr="FFFFFF">
                <a:lumMod val="75000"/>
              </a:sysClr>
            </a:solidFill>
          </c:spPr>
          <c:invertIfNegative val="0"/>
          <c:cat>
            <c:numRef>
              <c:f>Sheet1!$A$2:$A$4</c:f>
              <c:numCache>
                <c:formatCode>yyyy/m/d</c:formatCode>
                <c:ptCount val="3"/>
                <c:pt idx="0">
                  <c:v>42125</c:v>
                </c:pt>
                <c:pt idx="1">
                  <c:v>42156</c:v>
                </c:pt>
                <c:pt idx="2">
                  <c:v>42186</c:v>
                </c:pt>
              </c:numCache>
            </c:numRef>
          </c:cat>
          <c:val>
            <c:numRef>
              <c:f>Sheet1!$C$2:$C$4</c:f>
              <c:numCache>
                <c:formatCode>General</c:formatCode>
                <c:ptCount val="3"/>
                <c:pt idx="0">
                  <c:v>25</c:v>
                </c:pt>
                <c:pt idx="1">
                  <c:v>35</c:v>
                </c:pt>
                <c:pt idx="2">
                  <c:v>20</c:v>
                </c:pt>
              </c:numCache>
            </c:numRef>
          </c:val>
          <c:extLst xmlns:c16r2="http://schemas.microsoft.com/office/drawing/2015/06/chart">
            <c:ext xmlns:c16="http://schemas.microsoft.com/office/drawing/2014/chart" uri="{C3380CC4-5D6E-409C-BE32-E72D297353CC}">
              <c16:uniqueId val="{00000001-FEE9-4345-81ED-175A2183F9B1}"/>
            </c:ext>
          </c:extLst>
        </c:ser>
        <c:ser>
          <c:idx val="2"/>
          <c:order val="2"/>
          <c:tx>
            <c:strRef>
              <c:f>Sheet1!$D$1</c:f>
              <c:strCache>
                <c:ptCount val="1"/>
                <c:pt idx="0">
                  <c:v>Series 13</c:v>
                </c:pt>
              </c:strCache>
            </c:strRef>
          </c:tx>
          <c:spPr>
            <a:solidFill>
              <a:sysClr val="window" lastClr="FFFFFF">
                <a:lumMod val="75000"/>
              </a:sysClr>
            </a:solidFill>
          </c:spPr>
          <c:invertIfNegative val="0"/>
          <c:cat>
            <c:numRef>
              <c:f>Sheet1!$A$2:$A$4</c:f>
              <c:numCache>
                <c:formatCode>yyyy/m/d</c:formatCode>
                <c:ptCount val="3"/>
                <c:pt idx="0">
                  <c:v>42125</c:v>
                </c:pt>
                <c:pt idx="1">
                  <c:v>42156</c:v>
                </c:pt>
                <c:pt idx="2">
                  <c:v>42186</c:v>
                </c:pt>
              </c:numCache>
            </c:numRef>
          </c:cat>
          <c:val>
            <c:numRef>
              <c:f>Sheet1!$D$2:$D$4</c:f>
              <c:numCache>
                <c:formatCode>General</c:formatCode>
                <c:ptCount val="3"/>
                <c:pt idx="0">
                  <c:v>15</c:v>
                </c:pt>
                <c:pt idx="1">
                  <c:v>23</c:v>
                </c:pt>
                <c:pt idx="2">
                  <c:v>60</c:v>
                </c:pt>
              </c:numCache>
            </c:numRef>
          </c:val>
          <c:extLst xmlns:c16r2="http://schemas.microsoft.com/office/drawing/2015/06/chart">
            <c:ext xmlns:c16="http://schemas.microsoft.com/office/drawing/2014/chart" uri="{C3380CC4-5D6E-409C-BE32-E72D297353CC}">
              <c16:uniqueId val="{00000002-FEE9-4345-81ED-175A2183F9B1}"/>
            </c:ext>
          </c:extLst>
        </c:ser>
        <c:dLbls>
          <c:showLegendKey val="0"/>
          <c:showVal val="0"/>
          <c:showCatName val="0"/>
          <c:showSerName val="0"/>
          <c:showPercent val="0"/>
          <c:showBubbleSize val="0"/>
        </c:dLbls>
        <c:gapWidth val="150"/>
        <c:overlap val="100"/>
        <c:axId val="119795712"/>
        <c:axId val="119797248"/>
      </c:barChart>
      <c:dateAx>
        <c:axId val="119795712"/>
        <c:scaling>
          <c:orientation val="minMax"/>
        </c:scaling>
        <c:delete val="0"/>
        <c:axPos val="l"/>
        <c:numFmt formatCode="yyyy/m/d" sourceLinked="1"/>
        <c:majorTickMark val="out"/>
        <c:minorTickMark val="none"/>
        <c:tickLblPos val="nextTo"/>
        <c:txPr>
          <a:bodyPr rot="-60000000" vert="horz"/>
          <a:lstStyle/>
          <a:p>
            <a:pPr>
              <a:defRPr/>
            </a:pPr>
            <a:endParaRPr lang="zh-CN"/>
          </a:p>
        </c:txPr>
        <c:crossAx val="119797248"/>
        <c:crosses val="autoZero"/>
        <c:auto val="0"/>
        <c:lblOffset val="100"/>
        <c:baseTimeUnit val="months"/>
      </c:dateAx>
      <c:valAx>
        <c:axId val="119797248"/>
        <c:scaling>
          <c:orientation val="minMax"/>
        </c:scaling>
        <c:delete val="0"/>
        <c:axPos val="b"/>
        <c:majorGridlines>
          <c:spPr>
            <a:ln w="9525" cap="flat" cmpd="sng" algn="ctr">
              <a:solidFill>
                <a:schemeClr val="bg1">
                  <a:lumMod val="50000"/>
                  <a:alpha val="5000"/>
                </a:schemeClr>
              </a:solidFill>
              <a:prstDash val="solid"/>
              <a:round/>
            </a:ln>
          </c:spPr>
        </c:majorGridlines>
        <c:numFmt formatCode="0%" sourceLinked="1"/>
        <c:majorTickMark val="out"/>
        <c:minorTickMark val="none"/>
        <c:tickLblPos val="nextTo"/>
        <c:txPr>
          <a:bodyPr rot="-60000000" vert="horz"/>
          <a:lstStyle/>
          <a:p>
            <a:pPr>
              <a:defRPr/>
            </a:pPr>
            <a:endParaRPr lang="zh-CN"/>
          </a:p>
        </c:txPr>
        <c:crossAx val="119795712"/>
        <c:crosses val="autoZero"/>
        <c:crossBetween val="between"/>
      </c:valAx>
      <c:spPr>
        <a:noFill/>
        <a:ln>
          <a:noFill/>
        </a:ln>
      </c:spPr>
    </c:plotArea>
    <c:plotVisOnly val="1"/>
    <c:dispBlanksAs val="gap"/>
    <c:showDLblsOverMax val="0"/>
  </c:chart>
  <c:txPr>
    <a:bodyPr/>
    <a:lstStyle/>
    <a:p>
      <a:pPr>
        <a:defRPr lang="zh-CN" sz="800">
          <a:solidFill>
            <a:schemeClr val="tx1">
              <a:lumMod val="75000"/>
              <a:lumOff val="25000"/>
            </a:schemeClr>
          </a:solidFill>
          <a:latin typeface="Source Sans Pro" pitchFamily="34" charset="0"/>
        </a:defRPr>
      </a:pPr>
      <a:endParaRPr lang="zh-CN"/>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percentStacked"/>
        <c:varyColors val="0"/>
        <c:ser>
          <c:idx val="0"/>
          <c:order val="0"/>
          <c:tx>
            <c:strRef>
              <c:f>Sheet1!$B$1</c:f>
              <c:strCache>
                <c:ptCount val="1"/>
                <c:pt idx="0">
                  <c:v>Series 1</c:v>
                </c:pt>
              </c:strCache>
            </c:strRef>
          </c:tx>
          <c:spPr>
            <a:solidFill>
              <a:srgbClr val="79886C"/>
            </a:solidFill>
          </c:spPr>
          <c:invertIfNegative val="0"/>
          <c:cat>
            <c:numRef>
              <c:f>Sheet1!$A$2:$A$4</c:f>
              <c:numCache>
                <c:formatCode>yyyy/m/d</c:formatCode>
                <c:ptCount val="3"/>
                <c:pt idx="0">
                  <c:v>42125</c:v>
                </c:pt>
                <c:pt idx="1">
                  <c:v>42156</c:v>
                </c:pt>
                <c:pt idx="2">
                  <c:v>42186</c:v>
                </c:pt>
              </c:numCache>
            </c:numRef>
          </c:cat>
          <c:val>
            <c:numRef>
              <c:f>Sheet1!$B$2:$B$4</c:f>
              <c:numCache>
                <c:formatCode>General</c:formatCode>
                <c:ptCount val="3"/>
                <c:pt idx="0">
                  <c:v>32</c:v>
                </c:pt>
                <c:pt idx="1">
                  <c:v>32</c:v>
                </c:pt>
                <c:pt idx="2">
                  <c:v>28</c:v>
                </c:pt>
              </c:numCache>
            </c:numRef>
          </c:val>
          <c:extLst xmlns:c16r2="http://schemas.microsoft.com/office/drawing/2015/06/chart">
            <c:ext xmlns:c16="http://schemas.microsoft.com/office/drawing/2014/chart" uri="{C3380CC4-5D6E-409C-BE32-E72D297353CC}">
              <c16:uniqueId val="{00000000-65C0-413B-A00B-072F9661F5C1}"/>
            </c:ext>
          </c:extLst>
        </c:ser>
        <c:ser>
          <c:idx val="1"/>
          <c:order val="1"/>
          <c:tx>
            <c:strRef>
              <c:f>Sheet1!$C$1</c:f>
              <c:strCache>
                <c:ptCount val="1"/>
                <c:pt idx="0">
                  <c:v>Series 12</c:v>
                </c:pt>
              </c:strCache>
            </c:strRef>
          </c:tx>
          <c:spPr>
            <a:solidFill>
              <a:sysClr val="window" lastClr="FFFFFF">
                <a:lumMod val="75000"/>
              </a:sysClr>
            </a:solidFill>
          </c:spPr>
          <c:invertIfNegative val="0"/>
          <c:cat>
            <c:numRef>
              <c:f>Sheet1!$A$2:$A$4</c:f>
              <c:numCache>
                <c:formatCode>yyyy/m/d</c:formatCode>
                <c:ptCount val="3"/>
                <c:pt idx="0">
                  <c:v>42125</c:v>
                </c:pt>
                <c:pt idx="1">
                  <c:v>42156</c:v>
                </c:pt>
                <c:pt idx="2">
                  <c:v>42186</c:v>
                </c:pt>
              </c:numCache>
            </c:numRef>
          </c:cat>
          <c:val>
            <c:numRef>
              <c:f>Sheet1!$C$2:$C$4</c:f>
              <c:numCache>
                <c:formatCode>General</c:formatCode>
                <c:ptCount val="3"/>
                <c:pt idx="0">
                  <c:v>25</c:v>
                </c:pt>
                <c:pt idx="1">
                  <c:v>35</c:v>
                </c:pt>
                <c:pt idx="2">
                  <c:v>20</c:v>
                </c:pt>
              </c:numCache>
            </c:numRef>
          </c:val>
          <c:extLst xmlns:c16r2="http://schemas.microsoft.com/office/drawing/2015/06/chart">
            <c:ext xmlns:c16="http://schemas.microsoft.com/office/drawing/2014/chart" uri="{C3380CC4-5D6E-409C-BE32-E72D297353CC}">
              <c16:uniqueId val="{00000001-65C0-413B-A00B-072F9661F5C1}"/>
            </c:ext>
          </c:extLst>
        </c:ser>
        <c:ser>
          <c:idx val="2"/>
          <c:order val="2"/>
          <c:tx>
            <c:strRef>
              <c:f>Sheet1!$D$1</c:f>
              <c:strCache>
                <c:ptCount val="1"/>
                <c:pt idx="0">
                  <c:v>Series 13</c:v>
                </c:pt>
              </c:strCache>
            </c:strRef>
          </c:tx>
          <c:spPr>
            <a:solidFill>
              <a:sysClr val="window" lastClr="FFFFFF">
                <a:lumMod val="75000"/>
              </a:sysClr>
            </a:solidFill>
          </c:spPr>
          <c:invertIfNegative val="0"/>
          <c:cat>
            <c:numRef>
              <c:f>Sheet1!$A$2:$A$4</c:f>
              <c:numCache>
                <c:formatCode>yyyy/m/d</c:formatCode>
                <c:ptCount val="3"/>
                <c:pt idx="0">
                  <c:v>42125</c:v>
                </c:pt>
                <c:pt idx="1">
                  <c:v>42156</c:v>
                </c:pt>
                <c:pt idx="2">
                  <c:v>42186</c:v>
                </c:pt>
              </c:numCache>
            </c:numRef>
          </c:cat>
          <c:val>
            <c:numRef>
              <c:f>Sheet1!$D$2:$D$4</c:f>
              <c:numCache>
                <c:formatCode>General</c:formatCode>
                <c:ptCount val="3"/>
                <c:pt idx="0">
                  <c:v>15</c:v>
                </c:pt>
                <c:pt idx="1">
                  <c:v>23</c:v>
                </c:pt>
                <c:pt idx="2">
                  <c:v>60</c:v>
                </c:pt>
              </c:numCache>
            </c:numRef>
          </c:val>
          <c:extLst xmlns:c16r2="http://schemas.microsoft.com/office/drawing/2015/06/chart">
            <c:ext xmlns:c16="http://schemas.microsoft.com/office/drawing/2014/chart" uri="{C3380CC4-5D6E-409C-BE32-E72D297353CC}">
              <c16:uniqueId val="{00000002-65C0-413B-A00B-072F9661F5C1}"/>
            </c:ext>
          </c:extLst>
        </c:ser>
        <c:dLbls>
          <c:showLegendKey val="0"/>
          <c:showVal val="0"/>
          <c:showCatName val="0"/>
          <c:showSerName val="0"/>
          <c:showPercent val="0"/>
          <c:showBubbleSize val="0"/>
        </c:dLbls>
        <c:gapWidth val="150"/>
        <c:overlap val="100"/>
        <c:axId val="119932800"/>
        <c:axId val="119934336"/>
      </c:barChart>
      <c:dateAx>
        <c:axId val="119932800"/>
        <c:scaling>
          <c:orientation val="minMax"/>
        </c:scaling>
        <c:delete val="0"/>
        <c:axPos val="l"/>
        <c:numFmt formatCode="yyyy/m/d" sourceLinked="1"/>
        <c:majorTickMark val="out"/>
        <c:minorTickMark val="none"/>
        <c:tickLblPos val="nextTo"/>
        <c:txPr>
          <a:bodyPr rot="-60000000" vert="horz"/>
          <a:lstStyle/>
          <a:p>
            <a:pPr>
              <a:defRPr/>
            </a:pPr>
            <a:endParaRPr lang="zh-CN"/>
          </a:p>
        </c:txPr>
        <c:crossAx val="119934336"/>
        <c:crosses val="autoZero"/>
        <c:auto val="0"/>
        <c:lblOffset val="100"/>
        <c:baseTimeUnit val="months"/>
      </c:dateAx>
      <c:valAx>
        <c:axId val="119934336"/>
        <c:scaling>
          <c:orientation val="minMax"/>
        </c:scaling>
        <c:delete val="0"/>
        <c:axPos val="b"/>
        <c:majorGridlines>
          <c:spPr>
            <a:ln w="9525" cap="flat" cmpd="sng" algn="ctr">
              <a:solidFill>
                <a:schemeClr val="bg1">
                  <a:lumMod val="50000"/>
                  <a:alpha val="5000"/>
                </a:schemeClr>
              </a:solidFill>
              <a:prstDash val="solid"/>
              <a:round/>
            </a:ln>
          </c:spPr>
        </c:majorGridlines>
        <c:numFmt formatCode="0%" sourceLinked="1"/>
        <c:majorTickMark val="out"/>
        <c:minorTickMark val="none"/>
        <c:tickLblPos val="nextTo"/>
        <c:txPr>
          <a:bodyPr rot="-60000000" vert="horz"/>
          <a:lstStyle/>
          <a:p>
            <a:pPr>
              <a:defRPr/>
            </a:pPr>
            <a:endParaRPr lang="zh-CN"/>
          </a:p>
        </c:txPr>
        <c:crossAx val="119932800"/>
        <c:crosses val="autoZero"/>
        <c:crossBetween val="between"/>
      </c:valAx>
      <c:spPr>
        <a:noFill/>
        <a:ln>
          <a:noFill/>
        </a:ln>
      </c:spPr>
    </c:plotArea>
    <c:plotVisOnly val="1"/>
    <c:dispBlanksAs val="gap"/>
    <c:showDLblsOverMax val="0"/>
  </c:chart>
  <c:txPr>
    <a:bodyPr/>
    <a:lstStyle/>
    <a:p>
      <a:pPr>
        <a:defRPr lang="zh-CN" sz="800">
          <a:solidFill>
            <a:schemeClr val="tx1">
              <a:lumMod val="75000"/>
              <a:lumOff val="25000"/>
            </a:schemeClr>
          </a:solidFill>
          <a:latin typeface="Source Sans Pro" pitchFamily="34" charset="0"/>
        </a:defRPr>
      </a:pPr>
      <a:endParaRPr lang="zh-CN"/>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rgbClr val="79886C"/>
            </a:solidFill>
            <a:ln>
              <a:noFill/>
            </a:ln>
            <a:effectLst/>
          </c:spPr>
          <c:cat>
            <c:numRef>
              <c:f>Sheet1!$A$2:$A$6</c:f>
              <c:numCache>
                <c:formatCode>yyyy/m/d</c:formatCode>
                <c:ptCount val="5"/>
                <c:pt idx="0">
                  <c:v>37377</c:v>
                </c:pt>
                <c:pt idx="1">
                  <c:v>37408</c:v>
                </c:pt>
                <c:pt idx="2">
                  <c:v>37438</c:v>
                </c:pt>
                <c:pt idx="3">
                  <c:v>37469</c:v>
                </c:pt>
                <c:pt idx="4">
                  <c:v>37500</c:v>
                </c:pt>
              </c:numCache>
            </c:numRef>
          </c:cat>
          <c:val>
            <c:numRef>
              <c:f>Sheet1!$B$2:$B$6</c:f>
              <c:numCache>
                <c:formatCode>General</c:formatCode>
                <c:ptCount val="5"/>
                <c:pt idx="0">
                  <c:v>32</c:v>
                </c:pt>
                <c:pt idx="1">
                  <c:v>32</c:v>
                </c:pt>
                <c:pt idx="2">
                  <c:v>28</c:v>
                </c:pt>
                <c:pt idx="3">
                  <c:v>12</c:v>
                </c:pt>
                <c:pt idx="4">
                  <c:v>15</c:v>
                </c:pt>
              </c:numCache>
            </c:numRef>
          </c:val>
          <c:extLst xmlns:c16r2="http://schemas.microsoft.com/office/drawing/2015/06/chart">
            <c:ext xmlns:c16="http://schemas.microsoft.com/office/drawing/2014/chart" uri="{C3380CC4-5D6E-409C-BE32-E72D297353CC}">
              <c16:uniqueId val="{00000000-4388-44F1-8807-0A66125FE5A4}"/>
            </c:ext>
          </c:extLst>
        </c:ser>
        <c:ser>
          <c:idx val="1"/>
          <c:order val="1"/>
          <c:tx>
            <c:strRef>
              <c:f>Sheet1!$C$1</c:f>
              <c:strCache>
                <c:ptCount val="1"/>
                <c:pt idx="0">
                  <c:v>Series 2</c:v>
                </c:pt>
              </c:strCache>
            </c:strRef>
          </c:tx>
          <c:spPr>
            <a:solidFill>
              <a:schemeClr val="bg1">
                <a:lumMod val="95000"/>
              </a:schemeClr>
            </a:solidFill>
            <a:ln>
              <a:noFill/>
            </a:ln>
            <a:effectLst/>
          </c:spPr>
          <c:cat>
            <c:numRef>
              <c:f>Sheet1!$A$2:$A$6</c:f>
              <c:numCache>
                <c:formatCode>yyyy/m/d</c:formatCode>
                <c:ptCount val="5"/>
                <c:pt idx="0">
                  <c:v>37377</c:v>
                </c:pt>
                <c:pt idx="1">
                  <c:v>37408</c:v>
                </c:pt>
                <c:pt idx="2">
                  <c:v>37438</c:v>
                </c:pt>
                <c:pt idx="3">
                  <c:v>37469</c:v>
                </c:pt>
                <c:pt idx="4">
                  <c:v>37500</c:v>
                </c:pt>
              </c:numCache>
            </c:numRef>
          </c:cat>
          <c:val>
            <c:numRef>
              <c:f>Sheet1!$C$2:$C$6</c:f>
              <c:numCache>
                <c:formatCode>General</c:formatCode>
                <c:ptCount val="5"/>
                <c:pt idx="0">
                  <c:v>12</c:v>
                </c:pt>
                <c:pt idx="1">
                  <c:v>12</c:v>
                </c:pt>
                <c:pt idx="2">
                  <c:v>12</c:v>
                </c:pt>
                <c:pt idx="3">
                  <c:v>21</c:v>
                </c:pt>
                <c:pt idx="4">
                  <c:v>28</c:v>
                </c:pt>
              </c:numCache>
            </c:numRef>
          </c:val>
          <c:extLst xmlns:c16r2="http://schemas.microsoft.com/office/drawing/2015/06/chart">
            <c:ext xmlns:c16="http://schemas.microsoft.com/office/drawing/2014/chart" uri="{C3380CC4-5D6E-409C-BE32-E72D297353CC}">
              <c16:uniqueId val="{00000001-4388-44F1-8807-0A66125FE5A4}"/>
            </c:ext>
          </c:extLst>
        </c:ser>
        <c:dLbls>
          <c:showLegendKey val="0"/>
          <c:showVal val="0"/>
          <c:showCatName val="0"/>
          <c:showSerName val="0"/>
          <c:showPercent val="0"/>
          <c:showBubbleSize val="0"/>
        </c:dLbls>
        <c:axId val="120464512"/>
        <c:axId val="120466048"/>
      </c:areaChart>
      <c:dateAx>
        <c:axId val="120464512"/>
        <c:scaling>
          <c:orientation val="minMax"/>
        </c:scaling>
        <c:delete val="0"/>
        <c:axPos val="b"/>
        <c:numFmt formatCode="yyyy/m/d"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endParaRPr lang="zh-CN"/>
          </a:p>
        </c:txPr>
        <c:crossAx val="120466048"/>
        <c:crosses val="autoZero"/>
        <c:auto val="1"/>
        <c:lblOffset val="100"/>
        <c:baseTimeUnit val="months"/>
      </c:dateAx>
      <c:valAx>
        <c:axId val="120466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endParaRPr lang="zh-CN"/>
          </a:p>
        </c:txPr>
        <c:crossAx val="120464512"/>
        <c:crosses val="autoZero"/>
        <c:crossBetween val="midCat"/>
      </c:valAx>
      <c:spPr>
        <a:noFill/>
        <a:ln>
          <a:noFill/>
        </a:ln>
        <a:effectLst/>
      </c:spPr>
    </c:plotArea>
    <c:plotVisOnly val="1"/>
    <c:dispBlanksAs val="zero"/>
    <c:showDLblsOverMax val="0"/>
  </c:chart>
  <c:spPr>
    <a:noFill/>
    <a:ln>
      <a:noFill/>
    </a:ln>
    <a:effectLst/>
  </c:spPr>
  <c:txPr>
    <a:bodyPr/>
    <a:lstStyle/>
    <a:p>
      <a:pPr>
        <a:defRPr lang="zh-CN">
          <a:solidFill>
            <a:schemeClr val="tx1">
              <a:lumMod val="75000"/>
              <a:lumOff val="25000"/>
            </a:schemeClr>
          </a:solidFill>
        </a:defRPr>
      </a:pPr>
      <a:endParaRPr lang="zh-CN"/>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rgbClr val="79886C"/>
            </a:solidFill>
            <a:ln>
              <a:noFill/>
            </a:ln>
            <a:effectLst/>
          </c:spPr>
          <c:cat>
            <c:numRef>
              <c:f>Sheet1!$A$2:$A$6</c:f>
              <c:numCache>
                <c:formatCode>yyyy/m/d</c:formatCode>
                <c:ptCount val="5"/>
                <c:pt idx="0">
                  <c:v>37377</c:v>
                </c:pt>
                <c:pt idx="1">
                  <c:v>37408</c:v>
                </c:pt>
                <c:pt idx="2">
                  <c:v>37438</c:v>
                </c:pt>
                <c:pt idx="3">
                  <c:v>37469</c:v>
                </c:pt>
                <c:pt idx="4">
                  <c:v>37500</c:v>
                </c:pt>
              </c:numCache>
            </c:numRef>
          </c:cat>
          <c:val>
            <c:numRef>
              <c:f>Sheet1!$B$2:$B$6</c:f>
              <c:numCache>
                <c:formatCode>General</c:formatCode>
                <c:ptCount val="5"/>
                <c:pt idx="0">
                  <c:v>20</c:v>
                </c:pt>
                <c:pt idx="1">
                  <c:v>30</c:v>
                </c:pt>
                <c:pt idx="2">
                  <c:v>35</c:v>
                </c:pt>
                <c:pt idx="3">
                  <c:v>25</c:v>
                </c:pt>
                <c:pt idx="4">
                  <c:v>30</c:v>
                </c:pt>
              </c:numCache>
            </c:numRef>
          </c:val>
          <c:extLst xmlns:c16r2="http://schemas.microsoft.com/office/drawing/2015/06/chart">
            <c:ext xmlns:c16="http://schemas.microsoft.com/office/drawing/2014/chart" uri="{C3380CC4-5D6E-409C-BE32-E72D297353CC}">
              <c16:uniqueId val="{00000000-6CA7-4F3F-BE5D-768CB63AB0EE}"/>
            </c:ext>
          </c:extLst>
        </c:ser>
        <c:ser>
          <c:idx val="1"/>
          <c:order val="1"/>
          <c:tx>
            <c:strRef>
              <c:f>Sheet1!$C$1</c:f>
              <c:strCache>
                <c:ptCount val="1"/>
                <c:pt idx="0">
                  <c:v>Series 2</c:v>
                </c:pt>
              </c:strCache>
            </c:strRef>
          </c:tx>
          <c:spPr>
            <a:solidFill>
              <a:schemeClr val="bg1">
                <a:lumMod val="95000"/>
              </a:schemeClr>
            </a:solidFill>
            <a:ln>
              <a:noFill/>
            </a:ln>
            <a:effectLst/>
          </c:spPr>
          <c:cat>
            <c:numRef>
              <c:f>Sheet1!$A$2:$A$6</c:f>
              <c:numCache>
                <c:formatCode>yyyy/m/d</c:formatCode>
                <c:ptCount val="5"/>
                <c:pt idx="0">
                  <c:v>37377</c:v>
                </c:pt>
                <c:pt idx="1">
                  <c:v>37408</c:v>
                </c:pt>
                <c:pt idx="2">
                  <c:v>37438</c:v>
                </c:pt>
                <c:pt idx="3">
                  <c:v>37469</c:v>
                </c:pt>
                <c:pt idx="4">
                  <c:v>37500</c:v>
                </c:pt>
              </c:numCache>
            </c:numRef>
          </c:cat>
          <c:val>
            <c:numRef>
              <c:f>Sheet1!$C$2:$C$6</c:f>
              <c:numCache>
                <c:formatCode>General</c:formatCode>
                <c:ptCount val="5"/>
                <c:pt idx="0">
                  <c:v>12</c:v>
                </c:pt>
                <c:pt idx="1">
                  <c:v>20</c:v>
                </c:pt>
                <c:pt idx="2">
                  <c:v>12</c:v>
                </c:pt>
                <c:pt idx="3">
                  <c:v>25</c:v>
                </c:pt>
                <c:pt idx="4">
                  <c:v>40</c:v>
                </c:pt>
              </c:numCache>
            </c:numRef>
          </c:val>
          <c:extLst xmlns:c16r2="http://schemas.microsoft.com/office/drawing/2015/06/chart">
            <c:ext xmlns:c16="http://schemas.microsoft.com/office/drawing/2014/chart" uri="{C3380CC4-5D6E-409C-BE32-E72D297353CC}">
              <c16:uniqueId val="{00000001-6CA7-4F3F-BE5D-768CB63AB0EE}"/>
            </c:ext>
          </c:extLst>
        </c:ser>
        <c:dLbls>
          <c:showLegendKey val="0"/>
          <c:showVal val="0"/>
          <c:showCatName val="0"/>
          <c:showSerName val="0"/>
          <c:showPercent val="0"/>
          <c:showBubbleSize val="0"/>
        </c:dLbls>
        <c:axId val="121126272"/>
        <c:axId val="121185408"/>
      </c:areaChart>
      <c:dateAx>
        <c:axId val="121126272"/>
        <c:scaling>
          <c:orientation val="minMax"/>
        </c:scaling>
        <c:delete val="0"/>
        <c:axPos val="b"/>
        <c:numFmt formatCode="yyyy/m/d"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endParaRPr lang="zh-CN"/>
          </a:p>
        </c:txPr>
        <c:crossAx val="121185408"/>
        <c:crosses val="autoZero"/>
        <c:auto val="1"/>
        <c:lblOffset val="100"/>
        <c:baseTimeUnit val="months"/>
      </c:dateAx>
      <c:valAx>
        <c:axId val="121185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endParaRPr lang="zh-CN"/>
          </a:p>
        </c:txPr>
        <c:crossAx val="121126272"/>
        <c:crosses val="autoZero"/>
        <c:crossBetween val="midCat"/>
      </c:valAx>
      <c:spPr>
        <a:noFill/>
        <a:ln>
          <a:noFill/>
        </a:ln>
        <a:effectLst/>
      </c:spPr>
    </c:plotArea>
    <c:plotVisOnly val="1"/>
    <c:dispBlanksAs val="zero"/>
    <c:showDLblsOverMax val="0"/>
  </c:chart>
  <c:spPr>
    <a:noFill/>
    <a:ln>
      <a:noFill/>
    </a:ln>
    <a:effectLst/>
  </c:spPr>
  <c:txPr>
    <a:bodyPr/>
    <a:lstStyle/>
    <a:p>
      <a:pPr>
        <a:defRPr lang="zh-CN">
          <a:solidFill>
            <a:schemeClr val="tx1">
              <a:lumMod val="75000"/>
              <a:lumOff val="25000"/>
            </a:schemeClr>
          </a:solidFill>
        </a:defRPr>
      </a:pPr>
      <a:endParaRPr lang="zh-CN"/>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79886C"/>
            </a:solidFill>
            <a:ln>
              <a:noFill/>
            </a:ln>
            <a:effectLst/>
          </c:spPr>
          <c:invertIfNegative val="0"/>
          <c:dPt>
            <c:idx val="0"/>
            <c:invertIfNegative val="0"/>
            <c:bubble3D val="0"/>
            <c:extLst xmlns:c16r2="http://schemas.microsoft.com/office/drawing/2015/06/chart">
              <c:ext xmlns:c16="http://schemas.microsoft.com/office/drawing/2014/chart" uri="{C3380CC4-5D6E-409C-BE32-E72D297353CC}">
                <c16:uniqueId val="{00000000-0F5E-4186-9F39-1DC0CA8FF6D2}"/>
              </c:ext>
            </c:extLst>
          </c:dPt>
          <c:dPt>
            <c:idx val="1"/>
            <c:invertIfNegative val="0"/>
            <c:bubble3D val="0"/>
            <c:extLst xmlns:c16r2="http://schemas.microsoft.com/office/drawing/2015/06/chart">
              <c:ext xmlns:c16="http://schemas.microsoft.com/office/drawing/2014/chart" uri="{C3380CC4-5D6E-409C-BE32-E72D297353CC}">
                <c16:uniqueId val="{00000001-0F5E-4186-9F39-1DC0CA8FF6D2}"/>
              </c:ext>
            </c:extLst>
          </c:dPt>
          <c:dPt>
            <c:idx val="2"/>
            <c:invertIfNegative val="0"/>
            <c:bubble3D val="0"/>
            <c:extLst xmlns:c16r2="http://schemas.microsoft.com/office/drawing/2015/06/chart">
              <c:ext xmlns:c16="http://schemas.microsoft.com/office/drawing/2014/chart" uri="{C3380CC4-5D6E-409C-BE32-E72D297353CC}">
                <c16:uniqueId val="{00000002-0F5E-4186-9F39-1DC0CA8FF6D2}"/>
              </c:ext>
            </c:extLst>
          </c:dPt>
          <c:dPt>
            <c:idx val="3"/>
            <c:invertIfNegative val="0"/>
            <c:bubble3D val="0"/>
            <c:extLst xmlns:c16r2="http://schemas.microsoft.com/office/drawing/2015/06/chart">
              <c:ext xmlns:c16="http://schemas.microsoft.com/office/drawing/2014/chart" uri="{C3380CC4-5D6E-409C-BE32-E72D297353CC}">
                <c16:uniqueId val="{00000003-0F5E-4186-9F39-1DC0CA8FF6D2}"/>
              </c:ext>
            </c:extLst>
          </c:dPt>
          <c:cat>
            <c:numRef>
              <c:f>Sheet1!$A$2:$A$5</c:f>
              <c:numCache>
                <c:formatCode>General</c:formatCode>
                <c:ptCount val="4"/>
                <c:pt idx="0">
                  <c:v>2012</c:v>
                </c:pt>
                <c:pt idx="1">
                  <c:v>2013</c:v>
                </c:pt>
                <c:pt idx="2">
                  <c:v>2014</c:v>
                </c:pt>
                <c:pt idx="3">
                  <c:v>2015</c:v>
                </c:pt>
              </c:numCache>
            </c:numRef>
          </c:cat>
          <c:val>
            <c:numRef>
              <c:f>Sheet1!$B$2:$B$5</c:f>
              <c:numCache>
                <c:formatCode>General</c:formatCode>
                <c:ptCount val="4"/>
                <c:pt idx="0">
                  <c:v>3</c:v>
                </c:pt>
                <c:pt idx="1">
                  <c:v>1</c:v>
                </c:pt>
                <c:pt idx="2">
                  <c:v>2</c:v>
                </c:pt>
                <c:pt idx="3">
                  <c:v>6</c:v>
                </c:pt>
              </c:numCache>
            </c:numRef>
          </c:val>
          <c:extLst xmlns:c16r2="http://schemas.microsoft.com/office/drawing/2015/06/chart">
            <c:ext xmlns:c16="http://schemas.microsoft.com/office/drawing/2014/chart" uri="{C3380CC4-5D6E-409C-BE32-E72D297353CC}">
              <c16:uniqueId val="{00000004-0F5E-4186-9F39-1DC0CA8FF6D2}"/>
            </c:ext>
          </c:extLst>
        </c:ser>
        <c:ser>
          <c:idx val="1"/>
          <c:order val="1"/>
          <c:tx>
            <c:strRef>
              <c:f>Sheet1!$C$1</c:f>
              <c:strCache>
                <c:ptCount val="1"/>
                <c:pt idx="0">
                  <c:v>Series 2</c:v>
                </c:pt>
              </c:strCache>
            </c:strRef>
          </c:tx>
          <c:spPr>
            <a:solidFill>
              <a:srgbClr val="79886C">
                <a:alpha val="50000"/>
              </a:srgbClr>
            </a:solidFill>
            <a:ln>
              <a:noFill/>
            </a:ln>
            <a:effectLst/>
          </c:spPr>
          <c:invertIfNegative val="0"/>
          <c:dPt>
            <c:idx val="0"/>
            <c:invertIfNegative val="0"/>
            <c:bubble3D val="0"/>
            <c:extLst xmlns:c16r2="http://schemas.microsoft.com/office/drawing/2015/06/chart">
              <c:ext xmlns:c16="http://schemas.microsoft.com/office/drawing/2014/chart" uri="{C3380CC4-5D6E-409C-BE32-E72D297353CC}">
                <c16:uniqueId val="{00000005-0F5E-4186-9F39-1DC0CA8FF6D2}"/>
              </c:ext>
            </c:extLst>
          </c:dPt>
          <c:dPt>
            <c:idx val="1"/>
            <c:invertIfNegative val="0"/>
            <c:bubble3D val="0"/>
            <c:extLst xmlns:c16r2="http://schemas.microsoft.com/office/drawing/2015/06/chart">
              <c:ext xmlns:c16="http://schemas.microsoft.com/office/drawing/2014/chart" uri="{C3380CC4-5D6E-409C-BE32-E72D297353CC}">
                <c16:uniqueId val="{00000006-0F5E-4186-9F39-1DC0CA8FF6D2}"/>
              </c:ext>
            </c:extLst>
          </c:dPt>
          <c:dPt>
            <c:idx val="2"/>
            <c:invertIfNegative val="0"/>
            <c:bubble3D val="0"/>
            <c:extLst xmlns:c16r2="http://schemas.microsoft.com/office/drawing/2015/06/chart">
              <c:ext xmlns:c16="http://schemas.microsoft.com/office/drawing/2014/chart" uri="{C3380CC4-5D6E-409C-BE32-E72D297353CC}">
                <c16:uniqueId val="{00000007-0F5E-4186-9F39-1DC0CA8FF6D2}"/>
              </c:ext>
            </c:extLst>
          </c:dPt>
          <c:dPt>
            <c:idx val="3"/>
            <c:invertIfNegative val="0"/>
            <c:bubble3D val="0"/>
            <c:extLst xmlns:c16r2="http://schemas.microsoft.com/office/drawing/2015/06/chart">
              <c:ext xmlns:c16="http://schemas.microsoft.com/office/drawing/2014/chart" uri="{C3380CC4-5D6E-409C-BE32-E72D297353CC}">
                <c16:uniqueId val="{00000008-0F5E-4186-9F39-1DC0CA8FF6D2}"/>
              </c:ext>
            </c:extLst>
          </c:dPt>
          <c:cat>
            <c:numRef>
              <c:f>Sheet1!$A$2:$A$5</c:f>
              <c:numCache>
                <c:formatCode>General</c:formatCode>
                <c:ptCount val="4"/>
                <c:pt idx="0">
                  <c:v>2012</c:v>
                </c:pt>
                <c:pt idx="1">
                  <c:v>2013</c:v>
                </c:pt>
                <c:pt idx="2">
                  <c:v>2014</c:v>
                </c:pt>
                <c:pt idx="3">
                  <c:v>2015</c:v>
                </c:pt>
              </c:numCache>
            </c:numRef>
          </c:cat>
          <c:val>
            <c:numRef>
              <c:f>Sheet1!$C$2:$C$5</c:f>
              <c:numCache>
                <c:formatCode>General</c:formatCode>
                <c:ptCount val="4"/>
                <c:pt idx="0">
                  <c:v>4</c:v>
                </c:pt>
                <c:pt idx="1">
                  <c:v>4.4000000000000004</c:v>
                </c:pt>
                <c:pt idx="2">
                  <c:v>3</c:v>
                </c:pt>
                <c:pt idx="3">
                  <c:v>2</c:v>
                </c:pt>
              </c:numCache>
            </c:numRef>
          </c:val>
          <c:extLst xmlns:c16r2="http://schemas.microsoft.com/office/drawing/2015/06/chart">
            <c:ext xmlns:c16="http://schemas.microsoft.com/office/drawing/2014/chart" uri="{C3380CC4-5D6E-409C-BE32-E72D297353CC}">
              <c16:uniqueId val="{00000009-0F5E-4186-9F39-1DC0CA8FF6D2}"/>
            </c:ext>
          </c:extLst>
        </c:ser>
        <c:dLbls>
          <c:showLegendKey val="0"/>
          <c:showVal val="0"/>
          <c:showCatName val="0"/>
          <c:showSerName val="0"/>
          <c:showPercent val="0"/>
          <c:showBubbleSize val="0"/>
        </c:dLbls>
        <c:gapWidth val="355"/>
        <c:overlap val="-70"/>
        <c:axId val="122710656"/>
        <c:axId val="122716544"/>
      </c:barChart>
      <c:catAx>
        <c:axId val="122710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85000"/>
                    <a:lumOff val="15000"/>
                  </a:schemeClr>
                </a:solidFill>
                <a:latin typeface="书体坊郭小语钢笔楷体" panose="02010601030101010101" pitchFamily="2" charset="-122"/>
                <a:ea typeface="书体坊郭小语钢笔楷体" panose="02010601030101010101" pitchFamily="2" charset="-122"/>
                <a:cs typeface="+mn-cs"/>
              </a:defRPr>
            </a:pPr>
            <a:endParaRPr lang="zh-CN"/>
          </a:p>
        </c:txPr>
        <c:crossAx val="122716544"/>
        <c:crosses val="autoZero"/>
        <c:auto val="1"/>
        <c:lblAlgn val="ctr"/>
        <c:lblOffset val="100"/>
        <c:noMultiLvlLbl val="0"/>
      </c:catAx>
      <c:valAx>
        <c:axId val="122716544"/>
        <c:scaling>
          <c:orientation val="minMax"/>
        </c:scaling>
        <c:delete val="0"/>
        <c:axPos val="l"/>
        <c:majorGridlines>
          <c:spPr>
            <a:ln w="9525" cap="flat" cmpd="sng" algn="ctr">
              <a:solidFill>
                <a:schemeClr val="tx1">
                  <a:lumMod val="85000"/>
                  <a:lumOff val="1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85000"/>
                    <a:lumOff val="15000"/>
                  </a:schemeClr>
                </a:solidFill>
                <a:latin typeface="书体坊郭小语钢笔楷体" panose="02010601030101010101" pitchFamily="2" charset="-122"/>
                <a:ea typeface="书体坊郭小语钢笔楷体" panose="02010601030101010101" pitchFamily="2" charset="-122"/>
                <a:cs typeface="+mn-cs"/>
              </a:defRPr>
            </a:pPr>
            <a:endParaRPr lang="zh-CN"/>
          </a:p>
        </c:txPr>
        <c:crossAx val="122710656"/>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lumMod val="85000"/>
              <a:lumOff val="15000"/>
            </a:schemeClr>
          </a:solidFill>
          <a:latin typeface="书体坊郭小语钢笔楷体" panose="02010601030101010101" pitchFamily="2" charset="-122"/>
          <a:ea typeface="书体坊郭小语钢笔楷体" panose="02010601030101010101" pitchFamily="2" charset="-122"/>
        </a:defRPr>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B10D18-1587-493F-8E68-BCAA0B75BBDA}" type="datetimeFigureOut">
              <a:rPr lang="zh-CN" altLang="en-US" smtClean="0"/>
              <a:t>2018/7/21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32B3CD-6C8D-4C3E-9297-A56709E68FF8}" type="slidenum">
              <a:rPr lang="zh-CN" altLang="en-US" smtClean="0"/>
              <a:t>‹#›</a:t>
            </a:fld>
            <a:endParaRPr lang="zh-CN" altLang="en-US"/>
          </a:p>
        </p:txBody>
      </p:sp>
    </p:spTree>
    <p:extLst>
      <p:ext uri="{BB962C8B-B14F-4D97-AF65-F5344CB8AC3E}">
        <p14:creationId xmlns:p14="http://schemas.microsoft.com/office/powerpoint/2010/main" val="1096325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t>1</a:t>
            </a:fld>
            <a:endParaRPr lang="zh-CN" altLang="en-US"/>
          </a:p>
        </p:txBody>
      </p:sp>
    </p:spTree>
    <p:extLst>
      <p:ext uri="{BB962C8B-B14F-4D97-AF65-F5344CB8AC3E}">
        <p14:creationId xmlns:p14="http://schemas.microsoft.com/office/powerpoint/2010/main" val="4265919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t>10</a:t>
            </a:fld>
            <a:endParaRPr lang="zh-CN" altLang="en-US"/>
          </a:p>
        </p:txBody>
      </p:sp>
    </p:spTree>
    <p:extLst>
      <p:ext uri="{BB962C8B-B14F-4D97-AF65-F5344CB8AC3E}">
        <p14:creationId xmlns:p14="http://schemas.microsoft.com/office/powerpoint/2010/main" val="4262097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t>11</a:t>
            </a:fld>
            <a:endParaRPr lang="zh-CN" altLang="en-US"/>
          </a:p>
        </p:txBody>
      </p:sp>
    </p:spTree>
    <p:extLst>
      <p:ext uri="{BB962C8B-B14F-4D97-AF65-F5344CB8AC3E}">
        <p14:creationId xmlns:p14="http://schemas.microsoft.com/office/powerpoint/2010/main" val="2876907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t>12</a:t>
            </a:fld>
            <a:endParaRPr lang="zh-CN" altLang="en-US"/>
          </a:p>
        </p:txBody>
      </p:sp>
    </p:spTree>
    <p:extLst>
      <p:ext uri="{BB962C8B-B14F-4D97-AF65-F5344CB8AC3E}">
        <p14:creationId xmlns:p14="http://schemas.microsoft.com/office/powerpoint/2010/main" val="1226627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t>13</a:t>
            </a:fld>
            <a:endParaRPr lang="zh-CN" altLang="en-US"/>
          </a:p>
        </p:txBody>
      </p:sp>
    </p:spTree>
    <p:extLst>
      <p:ext uri="{BB962C8B-B14F-4D97-AF65-F5344CB8AC3E}">
        <p14:creationId xmlns:p14="http://schemas.microsoft.com/office/powerpoint/2010/main" val="2476772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t>14</a:t>
            </a:fld>
            <a:endParaRPr lang="zh-CN" altLang="en-US"/>
          </a:p>
        </p:txBody>
      </p:sp>
    </p:spTree>
    <p:extLst>
      <p:ext uri="{BB962C8B-B14F-4D97-AF65-F5344CB8AC3E}">
        <p14:creationId xmlns:p14="http://schemas.microsoft.com/office/powerpoint/2010/main" val="388315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t>15</a:t>
            </a:fld>
            <a:endParaRPr lang="zh-CN" altLang="en-US"/>
          </a:p>
        </p:txBody>
      </p:sp>
    </p:spTree>
    <p:extLst>
      <p:ext uri="{BB962C8B-B14F-4D97-AF65-F5344CB8AC3E}">
        <p14:creationId xmlns:p14="http://schemas.microsoft.com/office/powerpoint/2010/main" val="9430978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t>16</a:t>
            </a:fld>
            <a:endParaRPr lang="zh-CN" altLang="en-US"/>
          </a:p>
        </p:txBody>
      </p:sp>
    </p:spTree>
    <p:extLst>
      <p:ext uri="{BB962C8B-B14F-4D97-AF65-F5344CB8AC3E}">
        <p14:creationId xmlns:p14="http://schemas.microsoft.com/office/powerpoint/2010/main" val="3028466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t>17</a:t>
            </a:fld>
            <a:endParaRPr lang="zh-CN" altLang="en-US"/>
          </a:p>
        </p:txBody>
      </p:sp>
    </p:spTree>
    <p:extLst>
      <p:ext uri="{BB962C8B-B14F-4D97-AF65-F5344CB8AC3E}">
        <p14:creationId xmlns:p14="http://schemas.microsoft.com/office/powerpoint/2010/main" val="476855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t>18</a:t>
            </a:fld>
            <a:endParaRPr lang="zh-CN" altLang="en-US"/>
          </a:p>
        </p:txBody>
      </p:sp>
    </p:spTree>
    <p:extLst>
      <p:ext uri="{BB962C8B-B14F-4D97-AF65-F5344CB8AC3E}">
        <p14:creationId xmlns:p14="http://schemas.microsoft.com/office/powerpoint/2010/main" val="19144663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t>19</a:t>
            </a:fld>
            <a:endParaRPr lang="zh-CN" altLang="en-US"/>
          </a:p>
        </p:txBody>
      </p:sp>
    </p:spTree>
    <p:extLst>
      <p:ext uri="{BB962C8B-B14F-4D97-AF65-F5344CB8AC3E}">
        <p14:creationId xmlns:p14="http://schemas.microsoft.com/office/powerpoint/2010/main" val="2077132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t>2</a:t>
            </a:fld>
            <a:endParaRPr lang="zh-CN" altLang="en-US"/>
          </a:p>
        </p:txBody>
      </p:sp>
    </p:spTree>
    <p:extLst>
      <p:ext uri="{BB962C8B-B14F-4D97-AF65-F5344CB8AC3E}">
        <p14:creationId xmlns:p14="http://schemas.microsoft.com/office/powerpoint/2010/main" val="28378349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t>20</a:t>
            </a:fld>
            <a:endParaRPr lang="zh-CN" altLang="en-US"/>
          </a:p>
        </p:txBody>
      </p:sp>
    </p:spTree>
    <p:extLst>
      <p:ext uri="{BB962C8B-B14F-4D97-AF65-F5344CB8AC3E}">
        <p14:creationId xmlns:p14="http://schemas.microsoft.com/office/powerpoint/2010/main" val="24869857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t>21</a:t>
            </a:fld>
            <a:endParaRPr lang="zh-CN" altLang="en-US"/>
          </a:p>
        </p:txBody>
      </p:sp>
    </p:spTree>
    <p:extLst>
      <p:ext uri="{BB962C8B-B14F-4D97-AF65-F5344CB8AC3E}">
        <p14:creationId xmlns:p14="http://schemas.microsoft.com/office/powerpoint/2010/main" val="1080371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t>22</a:t>
            </a:fld>
            <a:endParaRPr lang="zh-CN" altLang="en-US"/>
          </a:p>
        </p:txBody>
      </p:sp>
    </p:spTree>
    <p:extLst>
      <p:ext uri="{BB962C8B-B14F-4D97-AF65-F5344CB8AC3E}">
        <p14:creationId xmlns:p14="http://schemas.microsoft.com/office/powerpoint/2010/main" val="16640969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t>23</a:t>
            </a:fld>
            <a:endParaRPr lang="zh-CN" altLang="en-US"/>
          </a:p>
        </p:txBody>
      </p:sp>
    </p:spTree>
    <p:extLst>
      <p:ext uri="{BB962C8B-B14F-4D97-AF65-F5344CB8AC3E}">
        <p14:creationId xmlns:p14="http://schemas.microsoft.com/office/powerpoint/2010/main" val="243104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t>3</a:t>
            </a:fld>
            <a:endParaRPr lang="zh-CN" altLang="en-US"/>
          </a:p>
        </p:txBody>
      </p:sp>
    </p:spTree>
    <p:extLst>
      <p:ext uri="{BB962C8B-B14F-4D97-AF65-F5344CB8AC3E}">
        <p14:creationId xmlns:p14="http://schemas.microsoft.com/office/powerpoint/2010/main" val="1118854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t>4</a:t>
            </a:fld>
            <a:endParaRPr lang="zh-CN" altLang="en-US"/>
          </a:p>
        </p:txBody>
      </p:sp>
    </p:spTree>
    <p:extLst>
      <p:ext uri="{BB962C8B-B14F-4D97-AF65-F5344CB8AC3E}">
        <p14:creationId xmlns:p14="http://schemas.microsoft.com/office/powerpoint/2010/main" val="1610470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t>5</a:t>
            </a:fld>
            <a:endParaRPr lang="zh-CN" altLang="en-US"/>
          </a:p>
        </p:txBody>
      </p:sp>
    </p:spTree>
    <p:extLst>
      <p:ext uri="{BB962C8B-B14F-4D97-AF65-F5344CB8AC3E}">
        <p14:creationId xmlns:p14="http://schemas.microsoft.com/office/powerpoint/2010/main" val="2186697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t>6</a:t>
            </a:fld>
            <a:endParaRPr lang="zh-CN" altLang="en-US"/>
          </a:p>
        </p:txBody>
      </p:sp>
    </p:spTree>
    <p:extLst>
      <p:ext uri="{BB962C8B-B14F-4D97-AF65-F5344CB8AC3E}">
        <p14:creationId xmlns:p14="http://schemas.microsoft.com/office/powerpoint/2010/main" val="2274645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t>7</a:t>
            </a:fld>
            <a:endParaRPr lang="zh-CN" altLang="en-US"/>
          </a:p>
        </p:txBody>
      </p:sp>
    </p:spTree>
    <p:extLst>
      <p:ext uri="{BB962C8B-B14F-4D97-AF65-F5344CB8AC3E}">
        <p14:creationId xmlns:p14="http://schemas.microsoft.com/office/powerpoint/2010/main" val="1715174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t>8</a:t>
            </a:fld>
            <a:endParaRPr lang="zh-CN" altLang="en-US"/>
          </a:p>
        </p:txBody>
      </p:sp>
    </p:spTree>
    <p:extLst>
      <p:ext uri="{BB962C8B-B14F-4D97-AF65-F5344CB8AC3E}">
        <p14:creationId xmlns:p14="http://schemas.microsoft.com/office/powerpoint/2010/main" val="4147020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t>9</a:t>
            </a:fld>
            <a:endParaRPr lang="zh-CN" altLang="en-US"/>
          </a:p>
        </p:txBody>
      </p:sp>
    </p:spTree>
    <p:extLst>
      <p:ext uri="{BB962C8B-B14F-4D97-AF65-F5344CB8AC3E}">
        <p14:creationId xmlns:p14="http://schemas.microsoft.com/office/powerpoint/2010/main" val="1770128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F4954AE-B9E9-4672-AC4C-8FE4369263C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FCD3B465-3866-4A1A-8439-5A6CB17C40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 xmlns:a16="http://schemas.microsoft.com/office/drawing/2014/main" id="{067DD1DB-01BE-4ADD-AC07-061765CF7E53}"/>
              </a:ext>
            </a:extLst>
          </p:cNvPr>
          <p:cNvSpPr>
            <a:spLocks noGrp="1"/>
          </p:cNvSpPr>
          <p:nvPr>
            <p:ph type="dt" sz="half" idx="10"/>
          </p:nvPr>
        </p:nvSpPr>
        <p:spPr/>
        <p:txBody>
          <a:bodyPr/>
          <a:lstStyle/>
          <a:p>
            <a:fld id="{8A688460-F461-4FED-810A-A2208B1A3793}" type="datetimeFigureOut">
              <a:rPr lang="zh-CN" altLang="en-US" smtClean="0"/>
              <a:t>2018/7/21</a:t>
            </a:fld>
            <a:endParaRPr lang="zh-CN" altLang="en-US"/>
          </a:p>
        </p:txBody>
      </p:sp>
      <p:sp>
        <p:nvSpPr>
          <p:cNvPr id="5" name="页脚占位符 4">
            <a:extLst>
              <a:ext uri="{FF2B5EF4-FFF2-40B4-BE49-F238E27FC236}">
                <a16:creationId xmlns="" xmlns:a16="http://schemas.microsoft.com/office/drawing/2014/main" id="{0E0213EE-79C2-48E5-A9C6-1BCBA393B3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F7BEA770-6214-4EA4-92B6-2F062009E7E9}"/>
              </a:ext>
            </a:extLst>
          </p:cNvPr>
          <p:cNvSpPr>
            <a:spLocks noGrp="1"/>
          </p:cNvSpPr>
          <p:nvPr>
            <p:ph type="sldNum" sz="quarter" idx="12"/>
          </p:nvPr>
        </p:nvSpPr>
        <p:spPr/>
        <p:txBody>
          <a:bodyPr/>
          <a:lstStyle/>
          <a:p>
            <a:fld id="{ABA4F38A-14A5-4E5D-9257-12F798496B79}" type="slidenum">
              <a:rPr lang="zh-CN" altLang="en-US" smtClean="0"/>
              <a:t>‹#›</a:t>
            </a:fld>
            <a:endParaRPr lang="zh-CN" altLang="en-US"/>
          </a:p>
        </p:txBody>
      </p:sp>
    </p:spTree>
    <p:extLst>
      <p:ext uri="{BB962C8B-B14F-4D97-AF65-F5344CB8AC3E}">
        <p14:creationId xmlns:p14="http://schemas.microsoft.com/office/powerpoint/2010/main" val="3713531046"/>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50BC864-F5AA-4B61-8006-3903C64B62F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E7548023-DB92-487A-93B1-A981E09589B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9848CACA-EC9A-422F-A2F0-D36DC4640D9A}"/>
              </a:ext>
            </a:extLst>
          </p:cNvPr>
          <p:cNvSpPr>
            <a:spLocks noGrp="1"/>
          </p:cNvSpPr>
          <p:nvPr>
            <p:ph type="dt" sz="half" idx="10"/>
          </p:nvPr>
        </p:nvSpPr>
        <p:spPr/>
        <p:txBody>
          <a:bodyPr/>
          <a:lstStyle/>
          <a:p>
            <a:fld id="{8A688460-F461-4FED-810A-A2208B1A3793}" type="datetimeFigureOut">
              <a:rPr lang="zh-CN" altLang="en-US" smtClean="0"/>
              <a:t>2018/7/21</a:t>
            </a:fld>
            <a:endParaRPr lang="zh-CN" altLang="en-US"/>
          </a:p>
        </p:txBody>
      </p:sp>
      <p:sp>
        <p:nvSpPr>
          <p:cNvPr id="5" name="页脚占位符 4">
            <a:extLst>
              <a:ext uri="{FF2B5EF4-FFF2-40B4-BE49-F238E27FC236}">
                <a16:creationId xmlns="" xmlns:a16="http://schemas.microsoft.com/office/drawing/2014/main" id="{9672AB15-43D7-4589-AA1C-AEA9EBA2A0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166C9AAE-4BEE-4705-B301-D533D14FB82E}"/>
              </a:ext>
            </a:extLst>
          </p:cNvPr>
          <p:cNvSpPr>
            <a:spLocks noGrp="1"/>
          </p:cNvSpPr>
          <p:nvPr>
            <p:ph type="sldNum" sz="quarter" idx="12"/>
          </p:nvPr>
        </p:nvSpPr>
        <p:spPr/>
        <p:txBody>
          <a:bodyPr/>
          <a:lstStyle/>
          <a:p>
            <a:fld id="{ABA4F38A-14A5-4E5D-9257-12F798496B79}" type="slidenum">
              <a:rPr lang="zh-CN" altLang="en-US" smtClean="0"/>
              <a:t>‹#›</a:t>
            </a:fld>
            <a:endParaRPr lang="zh-CN" altLang="en-US"/>
          </a:p>
        </p:txBody>
      </p:sp>
    </p:spTree>
    <p:extLst>
      <p:ext uri="{BB962C8B-B14F-4D97-AF65-F5344CB8AC3E}">
        <p14:creationId xmlns:p14="http://schemas.microsoft.com/office/powerpoint/2010/main" val="665932317"/>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6244BBF6-F959-4476-9D85-5424F8BD929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7101CA2A-252C-4BB4-8B89-920DE083A83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3CA6CE9E-44A2-471A-A703-5EB3330646D1}"/>
              </a:ext>
            </a:extLst>
          </p:cNvPr>
          <p:cNvSpPr>
            <a:spLocks noGrp="1"/>
          </p:cNvSpPr>
          <p:nvPr>
            <p:ph type="dt" sz="half" idx="10"/>
          </p:nvPr>
        </p:nvSpPr>
        <p:spPr/>
        <p:txBody>
          <a:bodyPr/>
          <a:lstStyle/>
          <a:p>
            <a:fld id="{8A688460-F461-4FED-810A-A2208B1A3793}" type="datetimeFigureOut">
              <a:rPr lang="zh-CN" altLang="en-US" smtClean="0"/>
              <a:t>2018/7/21</a:t>
            </a:fld>
            <a:endParaRPr lang="zh-CN" altLang="en-US"/>
          </a:p>
        </p:txBody>
      </p:sp>
      <p:sp>
        <p:nvSpPr>
          <p:cNvPr id="5" name="页脚占位符 4">
            <a:extLst>
              <a:ext uri="{FF2B5EF4-FFF2-40B4-BE49-F238E27FC236}">
                <a16:creationId xmlns="" xmlns:a16="http://schemas.microsoft.com/office/drawing/2014/main" id="{B0CA62BE-D7F6-479C-B81B-2EA27EEFA1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F5825FA3-BE7B-4FF3-ACE8-F06CA2259E00}"/>
              </a:ext>
            </a:extLst>
          </p:cNvPr>
          <p:cNvSpPr>
            <a:spLocks noGrp="1"/>
          </p:cNvSpPr>
          <p:nvPr>
            <p:ph type="sldNum" sz="quarter" idx="12"/>
          </p:nvPr>
        </p:nvSpPr>
        <p:spPr/>
        <p:txBody>
          <a:bodyPr/>
          <a:lstStyle/>
          <a:p>
            <a:fld id="{ABA4F38A-14A5-4E5D-9257-12F798496B79}" type="slidenum">
              <a:rPr lang="zh-CN" altLang="en-US" smtClean="0"/>
              <a:t>‹#›</a:t>
            </a:fld>
            <a:endParaRPr lang="zh-CN" altLang="en-US"/>
          </a:p>
        </p:txBody>
      </p:sp>
    </p:spTree>
    <p:extLst>
      <p:ext uri="{BB962C8B-B14F-4D97-AF65-F5344CB8AC3E}">
        <p14:creationId xmlns:p14="http://schemas.microsoft.com/office/powerpoint/2010/main" val="1080421296"/>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2018/7/21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87209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2018/7/21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49690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2018/7/21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42475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2018/7/21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016571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2018/7/21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229733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2018/7/21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891490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2018/7/21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264297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2018/7/21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3956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0A08842-FC7B-4EA0-8051-C2BFD793BE9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B7AEFCE0-5CE3-4B47-B897-15B7F1CC8BB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3B0AC7CE-6679-4943-B58B-642035B3A794}"/>
              </a:ext>
            </a:extLst>
          </p:cNvPr>
          <p:cNvSpPr>
            <a:spLocks noGrp="1"/>
          </p:cNvSpPr>
          <p:nvPr>
            <p:ph type="dt" sz="half" idx="10"/>
          </p:nvPr>
        </p:nvSpPr>
        <p:spPr/>
        <p:txBody>
          <a:bodyPr/>
          <a:lstStyle/>
          <a:p>
            <a:fld id="{8A688460-F461-4FED-810A-A2208B1A3793}" type="datetimeFigureOut">
              <a:rPr lang="zh-CN" altLang="en-US" smtClean="0"/>
              <a:t>2018/7/21</a:t>
            </a:fld>
            <a:endParaRPr lang="zh-CN" altLang="en-US"/>
          </a:p>
        </p:txBody>
      </p:sp>
      <p:sp>
        <p:nvSpPr>
          <p:cNvPr id="5" name="页脚占位符 4">
            <a:extLst>
              <a:ext uri="{FF2B5EF4-FFF2-40B4-BE49-F238E27FC236}">
                <a16:creationId xmlns="" xmlns:a16="http://schemas.microsoft.com/office/drawing/2014/main" id="{0BC5DC95-6DEC-41F7-A723-0DB36BDBD9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01831FDC-0C6F-4251-A9D1-0A6F994738B3}"/>
              </a:ext>
            </a:extLst>
          </p:cNvPr>
          <p:cNvSpPr>
            <a:spLocks noGrp="1"/>
          </p:cNvSpPr>
          <p:nvPr>
            <p:ph type="sldNum" sz="quarter" idx="12"/>
          </p:nvPr>
        </p:nvSpPr>
        <p:spPr/>
        <p:txBody>
          <a:bodyPr/>
          <a:lstStyle/>
          <a:p>
            <a:fld id="{ABA4F38A-14A5-4E5D-9257-12F798496B79}" type="slidenum">
              <a:rPr lang="zh-CN" altLang="en-US" smtClean="0"/>
              <a:t>‹#›</a:t>
            </a:fld>
            <a:endParaRPr lang="zh-CN" altLang="en-US"/>
          </a:p>
        </p:txBody>
      </p:sp>
    </p:spTree>
    <p:extLst>
      <p:ext uri="{BB962C8B-B14F-4D97-AF65-F5344CB8AC3E}">
        <p14:creationId xmlns:p14="http://schemas.microsoft.com/office/powerpoint/2010/main" val="229626045"/>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2018/7/21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985579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2018/7/21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212475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2018/7/21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55492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43764F8-F6F2-4011-8742-D5ACCCB6D2B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B200CF39-D5B2-4971-9B7F-3557A0A2D9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598DD3F9-0E72-4899-A485-E5B83879B825}"/>
              </a:ext>
            </a:extLst>
          </p:cNvPr>
          <p:cNvSpPr>
            <a:spLocks noGrp="1"/>
          </p:cNvSpPr>
          <p:nvPr>
            <p:ph type="dt" sz="half" idx="10"/>
          </p:nvPr>
        </p:nvSpPr>
        <p:spPr/>
        <p:txBody>
          <a:bodyPr/>
          <a:lstStyle/>
          <a:p>
            <a:fld id="{8A688460-F461-4FED-810A-A2208B1A3793}" type="datetimeFigureOut">
              <a:rPr lang="zh-CN" altLang="en-US" smtClean="0"/>
              <a:t>2018/7/21</a:t>
            </a:fld>
            <a:endParaRPr lang="zh-CN" altLang="en-US"/>
          </a:p>
        </p:txBody>
      </p:sp>
      <p:sp>
        <p:nvSpPr>
          <p:cNvPr id="5" name="页脚占位符 4">
            <a:extLst>
              <a:ext uri="{FF2B5EF4-FFF2-40B4-BE49-F238E27FC236}">
                <a16:creationId xmlns="" xmlns:a16="http://schemas.microsoft.com/office/drawing/2014/main" id="{CAFB5D2E-2FD7-49B9-B321-BEFC38D92E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71767825-9307-4103-A184-B2859AE268B2}"/>
              </a:ext>
            </a:extLst>
          </p:cNvPr>
          <p:cNvSpPr>
            <a:spLocks noGrp="1"/>
          </p:cNvSpPr>
          <p:nvPr>
            <p:ph type="sldNum" sz="quarter" idx="12"/>
          </p:nvPr>
        </p:nvSpPr>
        <p:spPr/>
        <p:txBody>
          <a:bodyPr/>
          <a:lstStyle/>
          <a:p>
            <a:fld id="{ABA4F38A-14A5-4E5D-9257-12F798496B79}" type="slidenum">
              <a:rPr lang="zh-CN" altLang="en-US" smtClean="0"/>
              <a:t>‹#›</a:t>
            </a:fld>
            <a:endParaRPr lang="zh-CN" altLang="en-US"/>
          </a:p>
        </p:txBody>
      </p:sp>
    </p:spTree>
    <p:extLst>
      <p:ext uri="{BB962C8B-B14F-4D97-AF65-F5344CB8AC3E}">
        <p14:creationId xmlns:p14="http://schemas.microsoft.com/office/powerpoint/2010/main" val="3637388025"/>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1BC578B-749D-4E22-8FBF-C247947D58F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799C8AA3-327C-4B6F-A425-64B82D9FDF8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F11B2B5B-7B9C-470E-9DDD-918026C881D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B837B565-C9E0-422E-85D2-0B7E0A30C59D}"/>
              </a:ext>
            </a:extLst>
          </p:cNvPr>
          <p:cNvSpPr>
            <a:spLocks noGrp="1"/>
          </p:cNvSpPr>
          <p:nvPr>
            <p:ph type="dt" sz="half" idx="10"/>
          </p:nvPr>
        </p:nvSpPr>
        <p:spPr/>
        <p:txBody>
          <a:bodyPr/>
          <a:lstStyle/>
          <a:p>
            <a:fld id="{8A688460-F461-4FED-810A-A2208B1A3793}" type="datetimeFigureOut">
              <a:rPr lang="zh-CN" altLang="en-US" smtClean="0"/>
              <a:t>2018/7/21</a:t>
            </a:fld>
            <a:endParaRPr lang="zh-CN" altLang="en-US"/>
          </a:p>
        </p:txBody>
      </p:sp>
      <p:sp>
        <p:nvSpPr>
          <p:cNvPr id="6" name="页脚占位符 5">
            <a:extLst>
              <a:ext uri="{FF2B5EF4-FFF2-40B4-BE49-F238E27FC236}">
                <a16:creationId xmlns="" xmlns:a16="http://schemas.microsoft.com/office/drawing/2014/main" id="{0C71763D-8FE1-4597-AB25-5F03282624C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AD27C941-36AE-4EC6-BAE0-967CB8A44589}"/>
              </a:ext>
            </a:extLst>
          </p:cNvPr>
          <p:cNvSpPr>
            <a:spLocks noGrp="1"/>
          </p:cNvSpPr>
          <p:nvPr>
            <p:ph type="sldNum" sz="quarter" idx="12"/>
          </p:nvPr>
        </p:nvSpPr>
        <p:spPr/>
        <p:txBody>
          <a:bodyPr/>
          <a:lstStyle/>
          <a:p>
            <a:fld id="{ABA4F38A-14A5-4E5D-9257-12F798496B79}" type="slidenum">
              <a:rPr lang="zh-CN" altLang="en-US" smtClean="0"/>
              <a:t>‹#›</a:t>
            </a:fld>
            <a:endParaRPr lang="zh-CN" altLang="en-US"/>
          </a:p>
        </p:txBody>
      </p:sp>
    </p:spTree>
    <p:extLst>
      <p:ext uri="{BB962C8B-B14F-4D97-AF65-F5344CB8AC3E}">
        <p14:creationId xmlns:p14="http://schemas.microsoft.com/office/powerpoint/2010/main" val="2138064137"/>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08BEAD4-9365-480E-98B4-2594DB0A5BA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1BC973E6-FFEE-47C6-9ACF-E53336A3DC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12D35D69-E5D3-477C-8DF6-13930ABEBA3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81E51BC7-6975-473B-A389-006263E9D7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D369402E-C73F-4D33-9E6A-47CD49E8C844}"/>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FA400469-73C7-43B1-9311-EC2A124AD992}"/>
              </a:ext>
            </a:extLst>
          </p:cNvPr>
          <p:cNvSpPr>
            <a:spLocks noGrp="1"/>
          </p:cNvSpPr>
          <p:nvPr>
            <p:ph type="dt" sz="half" idx="10"/>
          </p:nvPr>
        </p:nvSpPr>
        <p:spPr/>
        <p:txBody>
          <a:bodyPr/>
          <a:lstStyle/>
          <a:p>
            <a:fld id="{8A688460-F461-4FED-810A-A2208B1A3793}" type="datetimeFigureOut">
              <a:rPr lang="zh-CN" altLang="en-US" smtClean="0"/>
              <a:t>2018/7/21</a:t>
            </a:fld>
            <a:endParaRPr lang="zh-CN" altLang="en-US"/>
          </a:p>
        </p:txBody>
      </p:sp>
      <p:sp>
        <p:nvSpPr>
          <p:cNvPr id="8" name="页脚占位符 7">
            <a:extLst>
              <a:ext uri="{FF2B5EF4-FFF2-40B4-BE49-F238E27FC236}">
                <a16:creationId xmlns="" xmlns:a16="http://schemas.microsoft.com/office/drawing/2014/main" id="{51D35501-87BE-4CA8-B34F-5C74C9F8CFF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C21DB98D-14E5-4430-B708-436EB059E518}"/>
              </a:ext>
            </a:extLst>
          </p:cNvPr>
          <p:cNvSpPr>
            <a:spLocks noGrp="1"/>
          </p:cNvSpPr>
          <p:nvPr>
            <p:ph type="sldNum" sz="quarter" idx="12"/>
          </p:nvPr>
        </p:nvSpPr>
        <p:spPr/>
        <p:txBody>
          <a:bodyPr/>
          <a:lstStyle/>
          <a:p>
            <a:fld id="{ABA4F38A-14A5-4E5D-9257-12F798496B79}" type="slidenum">
              <a:rPr lang="zh-CN" altLang="en-US" smtClean="0"/>
              <a:t>‹#›</a:t>
            </a:fld>
            <a:endParaRPr lang="zh-CN" altLang="en-US"/>
          </a:p>
        </p:txBody>
      </p:sp>
      <p:sp>
        <p:nvSpPr>
          <p:cNvPr id="11" name="矩形 10"/>
          <p:cNvSpPr/>
          <p:nvPr userDrawn="1"/>
        </p:nvSpPr>
        <p:spPr>
          <a:xfrm>
            <a:off x="4096129" y="5507914"/>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rgbClr val="EEEFF5"/>
                </a:solidFill>
                <a:effectLst/>
                <a:uLnTx/>
                <a:uFillTx/>
              </a:rPr>
              <a:t>PPT</a:t>
            </a:r>
            <a:r>
              <a:rPr kumimoji="0" lang="zh-CN" altLang="en-US" sz="100" b="0" i="0" u="none" strike="noStrike" kern="0" cap="none" spc="0" normalizeH="0" baseline="0" noProof="0" dirty="0" smtClean="0">
                <a:ln>
                  <a:noFill/>
                </a:ln>
                <a:solidFill>
                  <a:srgbClr val="EEEFF5"/>
                </a:solidFill>
                <a:effectLst/>
                <a:uLnTx/>
                <a:uFillTx/>
              </a:rPr>
              <a:t>模板下载：</a:t>
            </a:r>
            <a:r>
              <a:rPr kumimoji="0" lang="en-US" altLang="zh-CN" sz="100" b="0" i="0" u="none" strike="noStrike" kern="0" cap="none" spc="0" normalizeH="0" baseline="0" noProof="0" dirty="0" smtClean="0">
                <a:ln>
                  <a:noFill/>
                </a:ln>
                <a:solidFill>
                  <a:srgbClr val="EEEFF5"/>
                </a:solidFill>
                <a:effectLst/>
                <a:uLnTx/>
                <a:uFillTx/>
              </a:rPr>
              <a:t>www.1ppt.com/moban/     </a:t>
            </a:r>
            <a:r>
              <a:rPr kumimoji="0" lang="zh-CN" altLang="en-US" sz="100" b="0" i="0" u="none" strike="noStrike" kern="0" cap="none" spc="0" normalizeH="0" baseline="0" noProof="0" dirty="0" smtClean="0">
                <a:ln>
                  <a:noFill/>
                </a:ln>
                <a:solidFill>
                  <a:srgbClr val="EEEFF5"/>
                </a:solidFill>
                <a:effectLst/>
                <a:uLnTx/>
                <a:uFillTx/>
              </a:rPr>
              <a:t>行业</a:t>
            </a:r>
            <a:r>
              <a:rPr kumimoji="0" lang="en-US" altLang="zh-CN" sz="100" b="0" i="0" u="none" strike="noStrike" kern="0" cap="none" spc="0" normalizeH="0" baseline="0" noProof="0" dirty="0" smtClean="0">
                <a:ln>
                  <a:noFill/>
                </a:ln>
                <a:solidFill>
                  <a:srgbClr val="EEEFF5"/>
                </a:solidFill>
                <a:effectLst/>
                <a:uLnTx/>
                <a:uFillTx/>
              </a:rPr>
              <a:t>PPT</a:t>
            </a:r>
            <a:r>
              <a:rPr kumimoji="0" lang="zh-CN" altLang="en-US" sz="100" b="0" i="0" u="none" strike="noStrike" kern="0" cap="none" spc="0" normalizeH="0" baseline="0" noProof="0" dirty="0" smtClean="0">
                <a:ln>
                  <a:noFill/>
                </a:ln>
                <a:solidFill>
                  <a:srgbClr val="EEEFF5"/>
                </a:solidFill>
                <a:effectLst/>
                <a:uLnTx/>
                <a:uFillTx/>
              </a:rPr>
              <a:t>模板：</a:t>
            </a:r>
            <a:r>
              <a:rPr kumimoji="0" lang="en-US" altLang="zh-CN" sz="100" b="0" i="0" u="none" strike="noStrike" kern="0" cap="none" spc="0" normalizeH="0" baseline="0" noProof="0" dirty="0" smtClean="0">
                <a:ln>
                  <a:noFill/>
                </a:ln>
                <a:solidFill>
                  <a:srgbClr val="EEEFF5"/>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rgbClr val="EEEFF5"/>
                </a:solidFill>
                <a:effectLst/>
                <a:uLnTx/>
                <a:uFillTx/>
              </a:rPr>
              <a:t>节日</a:t>
            </a:r>
            <a:r>
              <a:rPr kumimoji="0" lang="en-US" altLang="zh-CN" sz="100" b="0" i="0" u="none" strike="noStrike" kern="0" cap="none" spc="0" normalizeH="0" baseline="0" noProof="0" dirty="0" smtClean="0">
                <a:ln>
                  <a:noFill/>
                </a:ln>
                <a:solidFill>
                  <a:srgbClr val="EEEFF5"/>
                </a:solidFill>
                <a:effectLst/>
                <a:uLnTx/>
                <a:uFillTx/>
              </a:rPr>
              <a:t>PPT</a:t>
            </a:r>
            <a:r>
              <a:rPr kumimoji="0" lang="zh-CN" altLang="en-US" sz="100" b="0" i="0" u="none" strike="noStrike" kern="0" cap="none" spc="0" normalizeH="0" baseline="0" noProof="0" dirty="0" smtClean="0">
                <a:ln>
                  <a:noFill/>
                </a:ln>
                <a:solidFill>
                  <a:srgbClr val="EEEFF5"/>
                </a:solidFill>
                <a:effectLst/>
                <a:uLnTx/>
                <a:uFillTx/>
              </a:rPr>
              <a:t>模板：</a:t>
            </a:r>
            <a:r>
              <a:rPr kumimoji="0" lang="en-US" altLang="zh-CN" sz="100" b="0" i="0" u="none" strike="noStrike" kern="0" cap="none" spc="0" normalizeH="0" baseline="0" noProof="0" dirty="0" smtClean="0">
                <a:ln>
                  <a:noFill/>
                </a:ln>
                <a:solidFill>
                  <a:srgbClr val="EEEFF5"/>
                </a:solidFill>
                <a:effectLst/>
                <a:uLnTx/>
                <a:uFillTx/>
              </a:rPr>
              <a:t>www.1ppt.com/jieri/           PPT</a:t>
            </a:r>
            <a:r>
              <a:rPr kumimoji="0" lang="zh-CN" altLang="en-US" sz="100" b="0" i="0" u="none" strike="noStrike" kern="0" cap="none" spc="0" normalizeH="0" baseline="0" noProof="0" dirty="0" smtClean="0">
                <a:ln>
                  <a:noFill/>
                </a:ln>
                <a:solidFill>
                  <a:srgbClr val="EEEFF5"/>
                </a:solidFill>
                <a:effectLst/>
                <a:uLnTx/>
                <a:uFillTx/>
              </a:rPr>
              <a:t>素材下载：</a:t>
            </a:r>
            <a:r>
              <a:rPr kumimoji="0" lang="en-US" altLang="zh-CN" sz="100" b="0" i="0" u="none" strike="noStrike" kern="0" cap="none" spc="0" normalizeH="0" baseline="0" noProof="0" dirty="0" smtClean="0">
                <a:ln>
                  <a:noFill/>
                </a:ln>
                <a:solidFill>
                  <a:srgbClr val="EEEFF5"/>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rgbClr val="EEEFF5"/>
                </a:solidFill>
                <a:effectLst/>
                <a:uLnTx/>
                <a:uFillTx/>
              </a:rPr>
              <a:t>PPT</a:t>
            </a:r>
            <a:r>
              <a:rPr kumimoji="0" lang="zh-CN" altLang="en-US" sz="100" b="0" i="0" u="none" strike="noStrike" kern="0" cap="none" spc="0" normalizeH="0" baseline="0" noProof="0" dirty="0" smtClean="0">
                <a:ln>
                  <a:noFill/>
                </a:ln>
                <a:solidFill>
                  <a:srgbClr val="EEEFF5"/>
                </a:solidFill>
                <a:effectLst/>
                <a:uLnTx/>
                <a:uFillTx/>
              </a:rPr>
              <a:t>背景图片：</a:t>
            </a:r>
            <a:r>
              <a:rPr kumimoji="0" lang="en-US" altLang="zh-CN" sz="100" b="0" i="0" u="none" strike="noStrike" kern="0" cap="none" spc="0" normalizeH="0" baseline="0" noProof="0" dirty="0" smtClean="0">
                <a:ln>
                  <a:noFill/>
                </a:ln>
                <a:solidFill>
                  <a:srgbClr val="EEEFF5"/>
                </a:solidFill>
                <a:effectLst/>
                <a:uLnTx/>
                <a:uFillTx/>
              </a:rPr>
              <a:t>www.1ppt.com/beijing/      PPT</a:t>
            </a:r>
            <a:r>
              <a:rPr kumimoji="0" lang="zh-CN" altLang="en-US" sz="100" b="0" i="0" u="none" strike="noStrike" kern="0" cap="none" spc="0" normalizeH="0" baseline="0" noProof="0" dirty="0" smtClean="0">
                <a:ln>
                  <a:noFill/>
                </a:ln>
                <a:solidFill>
                  <a:srgbClr val="EEEFF5"/>
                </a:solidFill>
                <a:effectLst/>
                <a:uLnTx/>
                <a:uFillTx/>
              </a:rPr>
              <a:t>图表下载：</a:t>
            </a:r>
            <a:r>
              <a:rPr kumimoji="0" lang="en-US" altLang="zh-CN" sz="100" b="0" i="0" u="none" strike="noStrike" kern="0" cap="none" spc="0" normalizeH="0" baseline="0" noProof="0" dirty="0" smtClean="0">
                <a:ln>
                  <a:noFill/>
                </a:ln>
                <a:solidFill>
                  <a:srgbClr val="EEEFF5"/>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rgbClr val="EEEFF5"/>
                </a:solidFill>
                <a:effectLst/>
                <a:uLnTx/>
                <a:uFillTx/>
              </a:rPr>
              <a:t>优秀</a:t>
            </a:r>
            <a:r>
              <a:rPr kumimoji="0" lang="en-US" altLang="zh-CN" sz="100" b="0" i="0" u="none" strike="noStrike" kern="0" cap="none" spc="0" normalizeH="0" baseline="0" noProof="0" dirty="0" smtClean="0">
                <a:ln>
                  <a:noFill/>
                </a:ln>
                <a:solidFill>
                  <a:srgbClr val="EEEFF5"/>
                </a:solidFill>
                <a:effectLst/>
                <a:uLnTx/>
                <a:uFillTx/>
              </a:rPr>
              <a:t>PPT</a:t>
            </a:r>
            <a:r>
              <a:rPr kumimoji="0" lang="zh-CN" altLang="en-US" sz="100" b="0" i="0" u="none" strike="noStrike" kern="0" cap="none" spc="0" normalizeH="0" baseline="0" noProof="0" dirty="0" smtClean="0">
                <a:ln>
                  <a:noFill/>
                </a:ln>
                <a:solidFill>
                  <a:srgbClr val="EEEFF5"/>
                </a:solidFill>
                <a:effectLst/>
                <a:uLnTx/>
                <a:uFillTx/>
              </a:rPr>
              <a:t>下载：</a:t>
            </a:r>
            <a:r>
              <a:rPr kumimoji="0" lang="en-US" altLang="zh-CN" sz="100" b="0" i="0" u="none" strike="noStrike" kern="0" cap="none" spc="0" normalizeH="0" baseline="0" noProof="0" dirty="0" smtClean="0">
                <a:ln>
                  <a:noFill/>
                </a:ln>
                <a:solidFill>
                  <a:srgbClr val="EEEFF5"/>
                </a:solidFill>
                <a:effectLst/>
                <a:uLnTx/>
                <a:uFillTx/>
              </a:rPr>
              <a:t>www.1ppt.com/xiazai/        PPT</a:t>
            </a:r>
            <a:r>
              <a:rPr kumimoji="0" lang="zh-CN" altLang="en-US" sz="100" b="0" i="0" u="none" strike="noStrike" kern="0" cap="none" spc="0" normalizeH="0" baseline="0" noProof="0" dirty="0" smtClean="0">
                <a:ln>
                  <a:noFill/>
                </a:ln>
                <a:solidFill>
                  <a:srgbClr val="EEEFF5"/>
                </a:solidFill>
                <a:effectLst/>
                <a:uLnTx/>
                <a:uFillTx/>
              </a:rPr>
              <a:t>教程： </a:t>
            </a:r>
            <a:r>
              <a:rPr kumimoji="0" lang="en-US" altLang="zh-CN" sz="100" b="0" i="0" u="none" strike="noStrike" kern="0" cap="none" spc="0" normalizeH="0" baseline="0" noProof="0" dirty="0" smtClean="0">
                <a:ln>
                  <a:noFill/>
                </a:ln>
                <a:solidFill>
                  <a:srgbClr val="EEEFF5"/>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rgbClr val="EEEFF5"/>
                </a:solidFill>
                <a:effectLst/>
                <a:uLnTx/>
                <a:uFillTx/>
              </a:rPr>
              <a:t>Word</a:t>
            </a:r>
            <a:r>
              <a:rPr kumimoji="0" lang="zh-CN" altLang="en-US" sz="100" b="0" i="0" u="none" strike="noStrike" kern="0" cap="none" spc="0" normalizeH="0" baseline="0" noProof="0" dirty="0" smtClean="0">
                <a:ln>
                  <a:noFill/>
                </a:ln>
                <a:solidFill>
                  <a:srgbClr val="EEEFF5"/>
                </a:solidFill>
                <a:effectLst/>
                <a:uLnTx/>
                <a:uFillTx/>
              </a:rPr>
              <a:t>教程： </a:t>
            </a:r>
            <a:r>
              <a:rPr kumimoji="0" lang="en-US" altLang="zh-CN" sz="100" b="0" i="0" u="none" strike="noStrike" kern="0" cap="none" spc="0" normalizeH="0" baseline="0" noProof="0" dirty="0" smtClean="0">
                <a:ln>
                  <a:noFill/>
                </a:ln>
                <a:solidFill>
                  <a:srgbClr val="EEEFF5"/>
                </a:solidFill>
                <a:effectLst/>
                <a:uLnTx/>
                <a:uFillTx/>
              </a:rPr>
              <a:t>www.1ppt.com/word/              Excel</a:t>
            </a:r>
            <a:r>
              <a:rPr kumimoji="0" lang="zh-CN" altLang="en-US" sz="100" b="0" i="0" u="none" strike="noStrike" kern="0" cap="none" spc="0" normalizeH="0" baseline="0" noProof="0" dirty="0" smtClean="0">
                <a:ln>
                  <a:noFill/>
                </a:ln>
                <a:solidFill>
                  <a:srgbClr val="EEEFF5"/>
                </a:solidFill>
                <a:effectLst/>
                <a:uLnTx/>
                <a:uFillTx/>
              </a:rPr>
              <a:t>教程：</a:t>
            </a:r>
            <a:r>
              <a:rPr kumimoji="0" lang="en-US" altLang="zh-CN" sz="100" b="0" i="0" u="none" strike="noStrike" kern="0" cap="none" spc="0" normalizeH="0" baseline="0" noProof="0" dirty="0" smtClean="0">
                <a:ln>
                  <a:noFill/>
                </a:ln>
                <a:solidFill>
                  <a:srgbClr val="EEEFF5"/>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rgbClr val="EEEFF5"/>
                </a:solidFill>
                <a:effectLst/>
                <a:uLnTx/>
                <a:uFillTx/>
              </a:rPr>
              <a:t>资料下载：</a:t>
            </a:r>
            <a:r>
              <a:rPr kumimoji="0" lang="en-US" altLang="zh-CN" sz="100" b="0" i="0" u="none" strike="noStrike" kern="0" cap="none" spc="0" normalizeH="0" baseline="0" noProof="0" dirty="0" smtClean="0">
                <a:ln>
                  <a:noFill/>
                </a:ln>
                <a:solidFill>
                  <a:srgbClr val="EEEFF5"/>
                </a:solidFill>
                <a:effectLst/>
                <a:uLnTx/>
                <a:uFillTx/>
              </a:rPr>
              <a:t>www.1ppt.com/ziliao/                PPT</a:t>
            </a:r>
            <a:r>
              <a:rPr kumimoji="0" lang="zh-CN" altLang="en-US" sz="100" b="0" i="0" u="none" strike="noStrike" kern="0" cap="none" spc="0" normalizeH="0" baseline="0" noProof="0" dirty="0" smtClean="0">
                <a:ln>
                  <a:noFill/>
                </a:ln>
                <a:solidFill>
                  <a:srgbClr val="EEEFF5"/>
                </a:solidFill>
                <a:effectLst/>
                <a:uLnTx/>
                <a:uFillTx/>
              </a:rPr>
              <a:t>课件下载：</a:t>
            </a:r>
            <a:r>
              <a:rPr kumimoji="0" lang="en-US" altLang="zh-CN" sz="100" b="0" i="0" u="none" strike="noStrike" kern="0" cap="none" spc="0" normalizeH="0" baseline="0" noProof="0" dirty="0" smtClean="0">
                <a:ln>
                  <a:noFill/>
                </a:ln>
                <a:solidFill>
                  <a:srgbClr val="EEEFF5"/>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rgbClr val="EEEFF5"/>
                </a:solidFill>
                <a:effectLst/>
                <a:uLnTx/>
                <a:uFillTx/>
              </a:rPr>
              <a:t>范文下载：</a:t>
            </a:r>
            <a:r>
              <a:rPr kumimoji="0" lang="en-US" altLang="zh-CN" sz="100" b="0" i="0" u="none" strike="noStrike" kern="0" cap="none" spc="0" normalizeH="0" baseline="0" noProof="0" dirty="0" smtClean="0">
                <a:ln>
                  <a:noFill/>
                </a:ln>
                <a:solidFill>
                  <a:srgbClr val="EEEFF5"/>
                </a:solidFill>
                <a:effectLst/>
                <a:uLnTx/>
                <a:uFillTx/>
              </a:rPr>
              <a:t>www.1ppt.com/fanwen/             </a:t>
            </a:r>
            <a:r>
              <a:rPr kumimoji="0" lang="zh-CN" altLang="en-US" sz="100" b="0" i="0" u="none" strike="noStrike" kern="0" cap="none" spc="0" normalizeH="0" baseline="0" noProof="0" dirty="0" smtClean="0">
                <a:ln>
                  <a:noFill/>
                </a:ln>
                <a:solidFill>
                  <a:srgbClr val="EEEFF5"/>
                </a:solidFill>
                <a:effectLst/>
                <a:uLnTx/>
                <a:uFillTx/>
              </a:rPr>
              <a:t>试卷下载：</a:t>
            </a:r>
            <a:r>
              <a:rPr kumimoji="0" lang="en-US" altLang="zh-CN" sz="100" b="0" i="0" u="none" strike="noStrike" kern="0" cap="none" spc="0" normalizeH="0" baseline="0" noProof="0" dirty="0" smtClean="0">
                <a:ln>
                  <a:noFill/>
                </a:ln>
                <a:solidFill>
                  <a:srgbClr val="EEEFF5"/>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rgbClr val="EEEFF5"/>
                </a:solidFill>
                <a:effectLst/>
                <a:uLnTx/>
                <a:uFillTx/>
              </a:rPr>
              <a:t>教案下载：</a:t>
            </a:r>
            <a:r>
              <a:rPr kumimoji="0" lang="en-US" altLang="zh-CN" sz="100" b="0" i="0" u="none" strike="noStrike" kern="0" cap="none" spc="0" normalizeH="0" baseline="0" noProof="0" dirty="0" smtClean="0">
                <a:ln>
                  <a:noFill/>
                </a:ln>
                <a:solidFill>
                  <a:srgbClr val="EEEFF5"/>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rgbClr val="EEEFF5"/>
                </a:solidFill>
                <a:effectLst/>
                <a:uLnTx/>
                <a:uFillTx/>
              </a:rPr>
              <a:t>字体下载：</a:t>
            </a:r>
            <a:r>
              <a:rPr kumimoji="0" lang="en-US" altLang="zh-CN" sz="100" b="0" i="0" u="none" strike="noStrike" kern="0" cap="none" spc="0" normalizeH="0" baseline="0" noProof="0" dirty="0" smtClean="0">
                <a:ln>
                  <a:noFill/>
                </a:ln>
                <a:solidFill>
                  <a:srgbClr val="EEEFF5"/>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rgbClr val="EEEFF5"/>
                </a:solidFill>
                <a:effectLst/>
                <a:uLnTx/>
                <a:uFillTx/>
              </a:rPr>
              <a:t> </a:t>
            </a:r>
            <a:endParaRPr kumimoji="0" lang="zh-CN" altLang="en-US" sz="100" b="0" i="0" u="none" strike="noStrike" kern="0" cap="none" spc="0" normalizeH="0" baseline="0" noProof="0" dirty="0" smtClean="0">
              <a:ln>
                <a:noFill/>
              </a:ln>
              <a:solidFill>
                <a:srgbClr val="EEEFF5"/>
              </a:solidFill>
              <a:effectLst/>
              <a:uLnTx/>
              <a:uFillTx/>
            </a:endParaRPr>
          </a:p>
        </p:txBody>
      </p:sp>
    </p:spTree>
    <p:extLst>
      <p:ext uri="{BB962C8B-B14F-4D97-AF65-F5344CB8AC3E}">
        <p14:creationId xmlns:p14="http://schemas.microsoft.com/office/powerpoint/2010/main" val="1329681170"/>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67AE278-192C-4B39-AD58-311824D09F2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682BD4C7-36AF-4B38-975E-28F2E4070EE5}"/>
              </a:ext>
            </a:extLst>
          </p:cNvPr>
          <p:cNvSpPr>
            <a:spLocks noGrp="1"/>
          </p:cNvSpPr>
          <p:nvPr>
            <p:ph type="dt" sz="half" idx="10"/>
          </p:nvPr>
        </p:nvSpPr>
        <p:spPr/>
        <p:txBody>
          <a:bodyPr/>
          <a:lstStyle/>
          <a:p>
            <a:fld id="{8A688460-F461-4FED-810A-A2208B1A3793}" type="datetimeFigureOut">
              <a:rPr lang="zh-CN" altLang="en-US" smtClean="0"/>
              <a:t>2018/7/21</a:t>
            </a:fld>
            <a:endParaRPr lang="zh-CN" altLang="en-US"/>
          </a:p>
        </p:txBody>
      </p:sp>
      <p:sp>
        <p:nvSpPr>
          <p:cNvPr id="4" name="页脚占位符 3">
            <a:extLst>
              <a:ext uri="{FF2B5EF4-FFF2-40B4-BE49-F238E27FC236}">
                <a16:creationId xmlns="" xmlns:a16="http://schemas.microsoft.com/office/drawing/2014/main" id="{AD5A9579-ED33-40AF-964F-E6C1CF37BCA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8B8B19B2-17BA-4D47-942B-C94E0352686B}"/>
              </a:ext>
            </a:extLst>
          </p:cNvPr>
          <p:cNvSpPr>
            <a:spLocks noGrp="1"/>
          </p:cNvSpPr>
          <p:nvPr>
            <p:ph type="sldNum" sz="quarter" idx="12"/>
          </p:nvPr>
        </p:nvSpPr>
        <p:spPr/>
        <p:txBody>
          <a:bodyPr/>
          <a:lstStyle/>
          <a:p>
            <a:fld id="{ABA4F38A-14A5-4E5D-9257-12F798496B79}" type="slidenum">
              <a:rPr lang="zh-CN" altLang="en-US" smtClean="0"/>
              <a:t>‹#›</a:t>
            </a:fld>
            <a:endParaRPr lang="zh-CN" altLang="en-US"/>
          </a:p>
        </p:txBody>
      </p:sp>
    </p:spTree>
    <p:extLst>
      <p:ext uri="{BB962C8B-B14F-4D97-AF65-F5344CB8AC3E}">
        <p14:creationId xmlns:p14="http://schemas.microsoft.com/office/powerpoint/2010/main" val="940000410"/>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129CA830-3A3D-4076-B2E7-9CCD33B3C31C}"/>
              </a:ext>
            </a:extLst>
          </p:cNvPr>
          <p:cNvSpPr>
            <a:spLocks noGrp="1"/>
          </p:cNvSpPr>
          <p:nvPr>
            <p:ph type="dt" sz="half" idx="10"/>
          </p:nvPr>
        </p:nvSpPr>
        <p:spPr/>
        <p:txBody>
          <a:bodyPr/>
          <a:lstStyle/>
          <a:p>
            <a:fld id="{8A688460-F461-4FED-810A-A2208B1A3793}" type="datetimeFigureOut">
              <a:rPr lang="zh-CN" altLang="en-US" smtClean="0"/>
              <a:t>2018/7/21</a:t>
            </a:fld>
            <a:endParaRPr lang="zh-CN" altLang="en-US"/>
          </a:p>
        </p:txBody>
      </p:sp>
      <p:sp>
        <p:nvSpPr>
          <p:cNvPr id="3" name="页脚占位符 2">
            <a:extLst>
              <a:ext uri="{FF2B5EF4-FFF2-40B4-BE49-F238E27FC236}">
                <a16:creationId xmlns="" xmlns:a16="http://schemas.microsoft.com/office/drawing/2014/main" id="{2F41FECB-8DF9-4439-9FFF-156816EEAAC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683B2797-B08B-4CD9-80BC-E97F40EEAC81}"/>
              </a:ext>
            </a:extLst>
          </p:cNvPr>
          <p:cNvSpPr>
            <a:spLocks noGrp="1"/>
          </p:cNvSpPr>
          <p:nvPr>
            <p:ph type="sldNum" sz="quarter" idx="12"/>
          </p:nvPr>
        </p:nvSpPr>
        <p:spPr/>
        <p:txBody>
          <a:bodyPr/>
          <a:lstStyle/>
          <a:p>
            <a:fld id="{ABA4F38A-14A5-4E5D-9257-12F798496B79}" type="slidenum">
              <a:rPr lang="zh-CN" altLang="en-US" smtClean="0"/>
              <a:t>‹#›</a:t>
            </a:fld>
            <a:endParaRPr lang="zh-CN" altLang="en-US"/>
          </a:p>
        </p:txBody>
      </p:sp>
    </p:spTree>
    <p:extLst>
      <p:ext uri="{BB962C8B-B14F-4D97-AF65-F5344CB8AC3E}">
        <p14:creationId xmlns:p14="http://schemas.microsoft.com/office/powerpoint/2010/main" val="2428133384"/>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762A6F1-295F-4991-B240-ED4C35B9317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86C898B5-4789-4169-A3D0-8E144F9C43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7F03DAED-FC5E-42D2-BE5C-97E177B79B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026BF85E-6712-4F8B-B6B6-E9774EDD52F1}"/>
              </a:ext>
            </a:extLst>
          </p:cNvPr>
          <p:cNvSpPr>
            <a:spLocks noGrp="1"/>
          </p:cNvSpPr>
          <p:nvPr>
            <p:ph type="dt" sz="half" idx="10"/>
          </p:nvPr>
        </p:nvSpPr>
        <p:spPr/>
        <p:txBody>
          <a:bodyPr/>
          <a:lstStyle/>
          <a:p>
            <a:fld id="{8A688460-F461-4FED-810A-A2208B1A3793}" type="datetimeFigureOut">
              <a:rPr lang="zh-CN" altLang="en-US" smtClean="0"/>
              <a:t>2018/7/21</a:t>
            </a:fld>
            <a:endParaRPr lang="zh-CN" altLang="en-US"/>
          </a:p>
        </p:txBody>
      </p:sp>
      <p:sp>
        <p:nvSpPr>
          <p:cNvPr id="6" name="页脚占位符 5">
            <a:extLst>
              <a:ext uri="{FF2B5EF4-FFF2-40B4-BE49-F238E27FC236}">
                <a16:creationId xmlns="" xmlns:a16="http://schemas.microsoft.com/office/drawing/2014/main" id="{DCC84890-2F38-4672-BE46-E544FB8DD4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A22E6119-AD70-4468-B8CA-7EC4593C4476}"/>
              </a:ext>
            </a:extLst>
          </p:cNvPr>
          <p:cNvSpPr>
            <a:spLocks noGrp="1"/>
          </p:cNvSpPr>
          <p:nvPr>
            <p:ph type="sldNum" sz="quarter" idx="12"/>
          </p:nvPr>
        </p:nvSpPr>
        <p:spPr/>
        <p:txBody>
          <a:bodyPr/>
          <a:lstStyle/>
          <a:p>
            <a:fld id="{ABA4F38A-14A5-4E5D-9257-12F798496B79}" type="slidenum">
              <a:rPr lang="zh-CN" altLang="en-US" smtClean="0"/>
              <a:t>‹#›</a:t>
            </a:fld>
            <a:endParaRPr lang="zh-CN" altLang="en-US"/>
          </a:p>
        </p:txBody>
      </p:sp>
    </p:spTree>
    <p:extLst>
      <p:ext uri="{BB962C8B-B14F-4D97-AF65-F5344CB8AC3E}">
        <p14:creationId xmlns:p14="http://schemas.microsoft.com/office/powerpoint/2010/main" val="150775671"/>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7F90273-E41F-4262-B6F8-A7A6CDAE108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A9E15638-7308-4A42-B00F-EF284B7104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EC7B9455-2105-4F02-8791-D044331024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D0B08BCA-581A-4F87-95AF-D7FB4B41BC01}"/>
              </a:ext>
            </a:extLst>
          </p:cNvPr>
          <p:cNvSpPr>
            <a:spLocks noGrp="1"/>
          </p:cNvSpPr>
          <p:nvPr>
            <p:ph type="dt" sz="half" idx="10"/>
          </p:nvPr>
        </p:nvSpPr>
        <p:spPr/>
        <p:txBody>
          <a:bodyPr/>
          <a:lstStyle/>
          <a:p>
            <a:fld id="{8A688460-F461-4FED-810A-A2208B1A3793}" type="datetimeFigureOut">
              <a:rPr lang="zh-CN" altLang="en-US" smtClean="0"/>
              <a:t>2018/7/21</a:t>
            </a:fld>
            <a:endParaRPr lang="zh-CN" altLang="en-US"/>
          </a:p>
        </p:txBody>
      </p:sp>
      <p:sp>
        <p:nvSpPr>
          <p:cNvPr id="6" name="页脚占位符 5">
            <a:extLst>
              <a:ext uri="{FF2B5EF4-FFF2-40B4-BE49-F238E27FC236}">
                <a16:creationId xmlns="" xmlns:a16="http://schemas.microsoft.com/office/drawing/2014/main" id="{8B61E8C0-7054-4F8B-BE38-A1ABF4D61DA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E4B53260-4A76-470B-B7D3-60A05752EA64}"/>
              </a:ext>
            </a:extLst>
          </p:cNvPr>
          <p:cNvSpPr>
            <a:spLocks noGrp="1"/>
          </p:cNvSpPr>
          <p:nvPr>
            <p:ph type="sldNum" sz="quarter" idx="12"/>
          </p:nvPr>
        </p:nvSpPr>
        <p:spPr/>
        <p:txBody>
          <a:bodyPr/>
          <a:lstStyle/>
          <a:p>
            <a:fld id="{ABA4F38A-14A5-4E5D-9257-12F798496B79}" type="slidenum">
              <a:rPr lang="zh-CN" altLang="en-US" smtClean="0"/>
              <a:t>‹#›</a:t>
            </a:fld>
            <a:endParaRPr lang="zh-CN" altLang="en-US"/>
          </a:p>
        </p:txBody>
      </p:sp>
    </p:spTree>
    <p:extLst>
      <p:ext uri="{BB962C8B-B14F-4D97-AF65-F5344CB8AC3E}">
        <p14:creationId xmlns:p14="http://schemas.microsoft.com/office/powerpoint/2010/main" val="1099905997"/>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72D6A19A-D8F2-4E31-B6BC-B9E51F39F4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7DCDFDC6-47B8-405F-BDE9-6F491BB724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C39DCBA0-7EEF-4E69-BC67-3F3FF3EF31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688460-F461-4FED-810A-A2208B1A3793}" type="datetimeFigureOut">
              <a:rPr lang="zh-CN" altLang="en-US" smtClean="0"/>
              <a:t>2018/7/21</a:t>
            </a:fld>
            <a:endParaRPr lang="zh-CN" altLang="en-US"/>
          </a:p>
        </p:txBody>
      </p:sp>
      <p:sp>
        <p:nvSpPr>
          <p:cNvPr id="5" name="页脚占位符 4">
            <a:extLst>
              <a:ext uri="{FF2B5EF4-FFF2-40B4-BE49-F238E27FC236}">
                <a16:creationId xmlns="" xmlns:a16="http://schemas.microsoft.com/office/drawing/2014/main" id="{D2696B53-4ECC-40EA-B6EC-4630D1968B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52F7A22C-771B-40B7-9F0C-72C5790504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A4F38A-14A5-4E5D-9257-12F798496B79}" type="slidenum">
              <a:rPr lang="zh-CN" altLang="en-US" smtClean="0"/>
              <a:t>‹#›</a:t>
            </a:fld>
            <a:endParaRPr lang="zh-CN" altLang="en-US"/>
          </a:p>
        </p:txBody>
      </p:sp>
    </p:spTree>
    <p:extLst>
      <p:ext uri="{BB962C8B-B14F-4D97-AF65-F5344CB8AC3E}">
        <p14:creationId xmlns:p14="http://schemas.microsoft.com/office/powerpoint/2010/main" val="1695226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2018/7/21</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18137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9.jpeg"/><Relationship Id="rId5" Type="http://schemas.openxmlformats.org/officeDocument/2006/relationships/image" Target="../media/image18.jpe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chart" Target="../charts/char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chart" Target="../charts/char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24.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26.png"/><Relationship Id="rId1" Type="http://schemas.openxmlformats.org/officeDocument/2006/relationships/slideLayout" Target="../slideLayouts/slideLayout13.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25.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8.sv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6.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7.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image" Target="../media/image21.sv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9.sv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hart" Target="../charts/chart2.xml"/><Relationship Id="rId7" Type="http://schemas.openxmlformats.org/officeDocument/2006/relationships/image" Target="../media/image25.sv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23.svg"/><Relationship Id="rId4" Type="http://schemas.openxmlformats.org/officeDocument/2006/relationships/image" Target="../media/image12.png"/><Relationship Id="rId9" Type="http://schemas.openxmlformats.org/officeDocument/2006/relationships/image" Target="../media/image27.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文本框 9">
            <a:extLst>
              <a:ext uri="{FF2B5EF4-FFF2-40B4-BE49-F238E27FC236}">
                <a16:creationId xmlns="" xmlns:a16="http://schemas.microsoft.com/office/drawing/2014/main" id="{06EF968F-D061-4DB5-B15E-619801CE8502}"/>
              </a:ext>
            </a:extLst>
          </p:cNvPr>
          <p:cNvSpPr txBox="1"/>
          <p:nvPr/>
        </p:nvSpPr>
        <p:spPr>
          <a:xfrm>
            <a:off x="4277032" y="2993258"/>
            <a:ext cx="6937068" cy="830997"/>
          </a:xfrm>
          <a:prstGeom prst="rect">
            <a:avLst/>
          </a:prstGeom>
          <a:noFill/>
        </p:spPr>
        <p:txBody>
          <a:bodyPr wrap="square" rtlCol="0">
            <a:spAutoFit/>
          </a:bodyPr>
          <a:lstStyle/>
          <a:p>
            <a:pPr algn="ctr">
              <a:tabLst>
                <a:tab pos="5108575" algn="l"/>
              </a:tabLst>
            </a:pPr>
            <a:r>
              <a:rPr lang="zh-CN" altLang="en-US" sz="4800" smtClean="0">
                <a:solidFill>
                  <a:schemeClr val="tx1">
                    <a:lumMod val="85000"/>
                    <a:lumOff val="15000"/>
                  </a:schemeClr>
                </a:solidFill>
                <a:latin typeface="微软雅黑" panose="020B0503020204020204" pitchFamily="34" charset="-122"/>
                <a:ea typeface="微软雅黑" panose="020B0503020204020204" pitchFamily="34" charset="-122"/>
              </a:rPr>
              <a:t>淡雅简约通用</a:t>
            </a:r>
            <a:r>
              <a:rPr lang="en-US" altLang="zh-CN" sz="4800" smtClean="0">
                <a:solidFill>
                  <a:schemeClr val="tx1">
                    <a:lumMod val="85000"/>
                    <a:lumOff val="15000"/>
                  </a:schemeClr>
                </a:solidFill>
                <a:latin typeface="微软雅黑" panose="020B0503020204020204" pitchFamily="34" charset="-122"/>
                <a:ea typeface="微软雅黑" panose="020B0503020204020204" pitchFamily="34" charset="-122"/>
              </a:rPr>
              <a:t>PPT</a:t>
            </a:r>
            <a:r>
              <a:rPr lang="zh-CN" altLang="en-US" sz="4800" dirty="0">
                <a:solidFill>
                  <a:schemeClr val="tx1">
                    <a:lumMod val="85000"/>
                    <a:lumOff val="15000"/>
                  </a:schemeClr>
                </a:solidFill>
                <a:latin typeface="微软雅黑" panose="020B0503020204020204" pitchFamily="34" charset="-122"/>
                <a:ea typeface="微软雅黑" panose="020B0503020204020204" pitchFamily="34" charset="-122"/>
              </a:rPr>
              <a:t>模板</a:t>
            </a:r>
          </a:p>
        </p:txBody>
      </p:sp>
      <p:sp>
        <p:nvSpPr>
          <p:cNvPr id="13" name="文本框 12">
            <a:extLst>
              <a:ext uri="{FF2B5EF4-FFF2-40B4-BE49-F238E27FC236}">
                <a16:creationId xmlns="" xmlns:a16="http://schemas.microsoft.com/office/drawing/2014/main" id="{DA41FB96-6272-4DAA-B046-C0C46ED21862}"/>
              </a:ext>
            </a:extLst>
          </p:cNvPr>
          <p:cNvSpPr txBox="1"/>
          <p:nvPr/>
        </p:nvSpPr>
        <p:spPr>
          <a:xfrm>
            <a:off x="5558145" y="3936233"/>
            <a:ext cx="4374843" cy="400110"/>
          </a:xfrm>
          <a:prstGeom prst="rect">
            <a:avLst/>
          </a:prstGeom>
          <a:noFill/>
        </p:spPr>
        <p:txBody>
          <a:bodyPr wrap="square" rtlCol="0">
            <a:spAutoFit/>
          </a:bodyPr>
          <a:lstStyle/>
          <a:p>
            <a:pPr algn="ctr">
              <a:tabLst>
                <a:tab pos="5108575" algn="l"/>
              </a:tabLst>
            </a:pP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第一</a:t>
            </a: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PPT-www.1ppt.com</a:t>
            </a:r>
          </a:p>
        </p:txBody>
      </p:sp>
    </p:spTree>
    <p:extLst>
      <p:ext uri="{BB962C8B-B14F-4D97-AF65-F5344CB8AC3E}">
        <p14:creationId xmlns:p14="http://schemas.microsoft.com/office/powerpoint/2010/main" val="27347618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1000" fill="hold"/>
                                        <p:tgtEl>
                                          <p:spTgt spid="13"/>
                                        </p:tgtEl>
                                        <p:attrNameLst>
                                          <p:attrName>ppt_w</p:attrName>
                                        </p:attrNameLst>
                                      </p:cBhvr>
                                      <p:tavLst>
                                        <p:tav tm="0">
                                          <p:val>
                                            <p:fltVal val="0"/>
                                          </p:val>
                                        </p:tav>
                                        <p:tav tm="100000">
                                          <p:val>
                                            <p:strVal val="#ppt_w"/>
                                          </p:val>
                                        </p:tav>
                                      </p:tavLst>
                                    </p:anim>
                                    <p:anim calcmode="lin" valueType="num">
                                      <p:cBhvr>
                                        <p:cTn id="14" dur="1000" fill="hold"/>
                                        <p:tgtEl>
                                          <p:spTgt spid="13"/>
                                        </p:tgtEl>
                                        <p:attrNameLst>
                                          <p:attrName>ppt_h</p:attrName>
                                        </p:attrNameLst>
                                      </p:cBhvr>
                                      <p:tavLst>
                                        <p:tav tm="0">
                                          <p:val>
                                            <p:fltVal val="0"/>
                                          </p:val>
                                        </p:tav>
                                        <p:tav tm="100000">
                                          <p:val>
                                            <p:strVal val="#ppt_h"/>
                                          </p:val>
                                        </p:tav>
                                      </p:tavLst>
                                    </p:anim>
                                    <p:anim calcmode="lin" valueType="num">
                                      <p:cBhvr>
                                        <p:cTn id="15" dur="1000" fill="hold"/>
                                        <p:tgtEl>
                                          <p:spTgt spid="13"/>
                                        </p:tgtEl>
                                        <p:attrNameLst>
                                          <p:attrName>style.rotation</p:attrName>
                                        </p:attrNameLst>
                                      </p:cBhvr>
                                      <p:tavLst>
                                        <p:tav tm="0">
                                          <p:val>
                                            <p:fltVal val="90"/>
                                          </p:val>
                                        </p:tav>
                                        <p:tav tm="100000">
                                          <p:val>
                                            <p:fltVal val="0"/>
                                          </p:val>
                                        </p:tav>
                                      </p:tavLst>
                                    </p:anim>
                                    <p:animEffect transition="in" filter="fade">
                                      <p:cBhvr>
                                        <p:cTn id="1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a:extLst>
              <a:ext uri="{FF2B5EF4-FFF2-40B4-BE49-F238E27FC236}">
                <a16:creationId xmlns="" xmlns:a16="http://schemas.microsoft.com/office/drawing/2014/main" id="{A9967FB2-9CC7-49F5-9FE8-B3B1AE8C2D10}"/>
              </a:ext>
            </a:extLst>
          </p:cNvPr>
          <p:cNvGrpSpPr/>
          <p:nvPr/>
        </p:nvGrpSpPr>
        <p:grpSpPr>
          <a:xfrm>
            <a:off x="1402279" y="271539"/>
            <a:ext cx="4421499" cy="1242573"/>
            <a:chOff x="627579" y="610573"/>
            <a:chExt cx="4421499" cy="1242573"/>
          </a:xfrm>
        </p:grpSpPr>
        <p:sp>
          <p:nvSpPr>
            <p:cNvPr id="47" name="矩形 46">
              <a:extLst>
                <a:ext uri="{FF2B5EF4-FFF2-40B4-BE49-F238E27FC236}">
                  <a16:creationId xmlns="" xmlns:a16="http://schemas.microsoft.com/office/drawing/2014/main" id="{4A11813A-F74F-4A5A-A7EA-197F4E1AF136}"/>
                </a:ext>
              </a:extLst>
            </p:cNvPr>
            <p:cNvSpPr/>
            <p:nvPr/>
          </p:nvSpPr>
          <p:spPr>
            <a:xfrm>
              <a:off x="627580" y="610573"/>
              <a:ext cx="4160320"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请在此输入标题</a:t>
              </a:r>
            </a:p>
          </p:txBody>
        </p:sp>
        <p:sp>
          <p:nvSpPr>
            <p:cNvPr id="48" name="文本框 47">
              <a:extLst>
                <a:ext uri="{FF2B5EF4-FFF2-40B4-BE49-F238E27FC236}">
                  <a16:creationId xmlns="" xmlns:a16="http://schemas.microsoft.com/office/drawing/2014/main" id="{2B7E450A-01D4-499C-A99D-33FDEAEAAEDC}"/>
                </a:ext>
              </a:extLst>
            </p:cNvPr>
            <p:cNvSpPr txBox="1"/>
            <p:nvPr/>
          </p:nvSpPr>
          <p:spPr>
            <a:xfrm>
              <a:off x="627579" y="1327681"/>
              <a:ext cx="4421499" cy="525465"/>
            </a:xfrm>
            <a:prstGeom prst="rect">
              <a:avLst/>
            </a:prstGeom>
            <a:noFill/>
          </p:spPr>
          <p:txBody>
            <a:bodyPr wrap="square" rtlCol="0">
              <a:spAutoFit/>
            </a:bodyPr>
            <a:lstStyle/>
            <a:p>
              <a:pPr>
                <a:lnSpc>
                  <a:spcPct val="150000"/>
                </a:lnSpc>
              </a:pPr>
              <a:r>
                <a:rPr lang="en-US" altLang="zh-CN" sz="1000" dirty="0">
                  <a:solidFill>
                    <a:schemeClr val="tx1">
                      <a:lumMod val="75000"/>
                      <a:lumOff val="25000"/>
                    </a:schemeClr>
                  </a:solidFill>
                </a:rPr>
                <a:t>Click here to add text Click here to add text Click here to add text Click here to add text Click here to add text</a:t>
              </a:r>
              <a:endParaRPr lang="zh-CN" altLang="en-US" sz="1000" dirty="0">
                <a:solidFill>
                  <a:schemeClr val="tx1">
                    <a:lumMod val="75000"/>
                    <a:lumOff val="25000"/>
                  </a:schemeClr>
                </a:solidFill>
              </a:endParaRPr>
            </a:p>
          </p:txBody>
        </p:sp>
      </p:grpSp>
      <p:cxnSp>
        <p:nvCxnSpPr>
          <p:cNvPr id="49" name="直接连接符 48">
            <a:extLst>
              <a:ext uri="{FF2B5EF4-FFF2-40B4-BE49-F238E27FC236}">
                <a16:creationId xmlns="" xmlns:a16="http://schemas.microsoft.com/office/drawing/2014/main" id="{4D5048BD-9ABE-42D0-8F6A-BA17B0D42883}"/>
              </a:ext>
            </a:extLst>
          </p:cNvPr>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
        <p:nvSpPr>
          <p:cNvPr id="69" name="Rectangle 9">
            <a:extLst>
              <a:ext uri="{FF2B5EF4-FFF2-40B4-BE49-F238E27FC236}">
                <a16:creationId xmlns="" xmlns:a16="http://schemas.microsoft.com/office/drawing/2014/main" id="{4C81F084-FC6A-4B77-A23E-B64C902325E5}"/>
              </a:ext>
            </a:extLst>
          </p:cNvPr>
          <p:cNvSpPr/>
          <p:nvPr/>
        </p:nvSpPr>
        <p:spPr>
          <a:xfrm>
            <a:off x="7078870" y="2231220"/>
            <a:ext cx="4564835" cy="2853021"/>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46">
            <a:extLst>
              <a:ext uri="{FF2B5EF4-FFF2-40B4-BE49-F238E27FC236}">
                <a16:creationId xmlns="" xmlns:a16="http://schemas.microsoft.com/office/drawing/2014/main" id="{6ADE4C00-B955-49AE-9B30-DC43960DD8AA}"/>
              </a:ext>
            </a:extLst>
          </p:cNvPr>
          <p:cNvGrpSpPr/>
          <p:nvPr/>
        </p:nvGrpSpPr>
        <p:grpSpPr>
          <a:xfrm>
            <a:off x="2191704" y="3923181"/>
            <a:ext cx="2214578" cy="910058"/>
            <a:chOff x="571472" y="2857502"/>
            <a:chExt cx="2214578" cy="910058"/>
          </a:xfrm>
        </p:grpSpPr>
        <p:sp>
          <p:nvSpPr>
            <p:cNvPr id="71" name="Oval 12">
              <a:extLst>
                <a:ext uri="{FF2B5EF4-FFF2-40B4-BE49-F238E27FC236}">
                  <a16:creationId xmlns="" xmlns:a16="http://schemas.microsoft.com/office/drawing/2014/main" id="{AB88D410-7310-4C34-94F7-E27305EEF792}"/>
                </a:ext>
              </a:extLst>
            </p:cNvPr>
            <p:cNvSpPr/>
            <p:nvPr/>
          </p:nvSpPr>
          <p:spPr>
            <a:xfrm>
              <a:off x="642910" y="2857502"/>
              <a:ext cx="551370" cy="551370"/>
            </a:xfrm>
            <a:prstGeom prst="ellipse">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72" name="Rectangle 18">
              <a:extLst>
                <a:ext uri="{FF2B5EF4-FFF2-40B4-BE49-F238E27FC236}">
                  <a16:creationId xmlns="" xmlns:a16="http://schemas.microsoft.com/office/drawing/2014/main" id="{0D03A996-0319-4661-89DA-4C3F92554B4F}"/>
                </a:ext>
              </a:extLst>
            </p:cNvPr>
            <p:cNvSpPr/>
            <p:nvPr/>
          </p:nvSpPr>
          <p:spPr>
            <a:xfrm>
              <a:off x="571472" y="3429006"/>
              <a:ext cx="2214578" cy="338554"/>
            </a:xfrm>
            <a:prstGeom prst="rect">
              <a:avLst/>
            </a:prstGeom>
          </p:spPr>
          <p:txBody>
            <a:bodyPr wrap="square">
              <a:spAutoFit/>
            </a:bodyPr>
            <a:lstStyle/>
            <a:p>
              <a:r>
                <a:rPr lang="ms-MY" sz="8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Light" pitchFamily="34" charset="0"/>
                </a:rPr>
                <a:t>consectetur adipiscing elit. Lorem ipsum dolor sit ametelit. Lorem ipsum dolor sit amet, , consectetur adipiscing elit. </a:t>
              </a:r>
              <a:endParaRPr lang="id-ID" sz="8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Light" pitchFamily="34" charset="0"/>
              </a:endParaRPr>
            </a:p>
          </p:txBody>
        </p:sp>
        <p:sp>
          <p:nvSpPr>
            <p:cNvPr id="73" name="Rectangle 19">
              <a:extLst>
                <a:ext uri="{FF2B5EF4-FFF2-40B4-BE49-F238E27FC236}">
                  <a16:creationId xmlns="" xmlns:a16="http://schemas.microsoft.com/office/drawing/2014/main" id="{DE4467A0-2499-4B95-83F4-599C1D3482B3}"/>
                </a:ext>
              </a:extLst>
            </p:cNvPr>
            <p:cNvSpPr/>
            <p:nvPr/>
          </p:nvSpPr>
          <p:spPr>
            <a:xfrm>
              <a:off x="1214414" y="3000378"/>
              <a:ext cx="1095172" cy="261610"/>
            </a:xfrm>
            <a:prstGeom prst="rect">
              <a:avLst/>
            </a:prstGeom>
          </p:spPr>
          <p:txBody>
            <a:bodyPr wrap="none">
              <a:spAutoFit/>
            </a:bodyPr>
            <a:lstStyle/>
            <a:p>
              <a:r>
                <a:rPr lang="en-US" sz="11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pitchFamily="34" charset="0"/>
                </a:rPr>
                <a:t>Teamwork Strategy</a:t>
              </a:r>
            </a:p>
          </p:txBody>
        </p:sp>
        <p:sp>
          <p:nvSpPr>
            <p:cNvPr id="74" name="AutoShape 47">
              <a:extLst>
                <a:ext uri="{FF2B5EF4-FFF2-40B4-BE49-F238E27FC236}">
                  <a16:creationId xmlns="" xmlns:a16="http://schemas.microsoft.com/office/drawing/2014/main" id="{BFB948F9-5D79-4F01-BAC0-DC1F925E5F0A}"/>
                </a:ext>
              </a:extLst>
            </p:cNvPr>
            <p:cNvSpPr/>
            <p:nvPr/>
          </p:nvSpPr>
          <p:spPr bwMode="auto">
            <a:xfrm>
              <a:off x="751385" y="2984062"/>
              <a:ext cx="318394" cy="318392"/>
            </a:xfrm>
            <a:custGeom>
              <a:avLst/>
              <a:gdLst>
                <a:gd name="T0" fmla="+- 0 10853 107"/>
                <a:gd name="T1" fmla="*/ T0 w 21493"/>
                <a:gd name="T2" fmla="*/ 10800 h 21600"/>
                <a:gd name="T3" fmla="+- 0 10853 107"/>
                <a:gd name="T4" fmla="*/ T3 w 21493"/>
                <a:gd name="T5" fmla="*/ 10800 h 21600"/>
                <a:gd name="T6" fmla="+- 0 10853 107"/>
                <a:gd name="T7" fmla="*/ T6 w 21493"/>
                <a:gd name="T8" fmla="*/ 10800 h 21600"/>
                <a:gd name="T9" fmla="+- 0 10853 107"/>
                <a:gd name="T10" fmla="*/ T9 w 21493"/>
                <a:gd name="T11" fmla="*/ 10800 h 21600"/>
              </a:gdLst>
              <a:ahLst/>
              <a:cxnLst>
                <a:cxn ang="0">
                  <a:pos x="T1" y="T2"/>
                </a:cxn>
                <a:cxn ang="0">
                  <a:pos x="T4" y="T5"/>
                </a:cxn>
                <a:cxn ang="0">
                  <a:pos x="T7" y="T8"/>
                </a:cxn>
                <a:cxn ang="0">
                  <a:pos x="T10" y="T11"/>
                </a:cxn>
              </a:cxnLst>
              <a:rect l="0" t="0" r="r" b="b"/>
              <a:pathLst>
                <a:path w="21493" h="21600">
                  <a:moveTo>
                    <a:pt x="20123" y="3375"/>
                  </a:moveTo>
                  <a:lnTo>
                    <a:pt x="8704" y="5400"/>
                  </a:lnTo>
                  <a:lnTo>
                    <a:pt x="8704" y="4725"/>
                  </a:lnTo>
                  <a:lnTo>
                    <a:pt x="8704" y="3375"/>
                  </a:lnTo>
                  <a:lnTo>
                    <a:pt x="20123" y="1350"/>
                  </a:lnTo>
                  <a:lnTo>
                    <a:pt x="20123" y="2700"/>
                  </a:lnTo>
                  <a:cubicBezTo>
                    <a:pt x="20123" y="2700"/>
                    <a:pt x="20123" y="3375"/>
                    <a:pt x="20123" y="3375"/>
                  </a:cubicBezTo>
                  <a:close/>
                  <a:moveTo>
                    <a:pt x="17901" y="18014"/>
                  </a:moveTo>
                  <a:cubicBezTo>
                    <a:pt x="16291" y="18553"/>
                    <a:pt x="14628" y="18025"/>
                    <a:pt x="14187" y="16839"/>
                  </a:cubicBezTo>
                  <a:cubicBezTo>
                    <a:pt x="13745" y="15651"/>
                    <a:pt x="14691" y="14251"/>
                    <a:pt x="16300" y="13712"/>
                  </a:cubicBezTo>
                  <a:cubicBezTo>
                    <a:pt x="17910" y="13173"/>
                    <a:pt x="19573" y="13699"/>
                    <a:pt x="20014" y="14886"/>
                  </a:cubicBezTo>
                  <a:cubicBezTo>
                    <a:pt x="20456" y="16074"/>
                    <a:pt x="19510" y="17474"/>
                    <a:pt x="17901" y="18014"/>
                  </a:cubicBezTo>
                  <a:moveTo>
                    <a:pt x="5163" y="20039"/>
                  </a:moveTo>
                  <a:cubicBezTo>
                    <a:pt x="3554" y="20578"/>
                    <a:pt x="1890" y="20050"/>
                    <a:pt x="1450" y="18864"/>
                  </a:cubicBezTo>
                  <a:cubicBezTo>
                    <a:pt x="1008" y="17676"/>
                    <a:pt x="1954" y="16276"/>
                    <a:pt x="3562" y="15737"/>
                  </a:cubicBezTo>
                  <a:cubicBezTo>
                    <a:pt x="5172" y="15198"/>
                    <a:pt x="6836" y="15724"/>
                    <a:pt x="7277" y="16911"/>
                  </a:cubicBezTo>
                  <a:cubicBezTo>
                    <a:pt x="7719" y="18099"/>
                    <a:pt x="6773" y="19499"/>
                    <a:pt x="5163" y="20039"/>
                  </a:cubicBezTo>
                  <a:moveTo>
                    <a:pt x="21012" y="316"/>
                  </a:moveTo>
                  <a:cubicBezTo>
                    <a:pt x="20770" y="110"/>
                    <a:pt x="20463" y="0"/>
                    <a:pt x="20149" y="0"/>
                  </a:cubicBezTo>
                  <a:cubicBezTo>
                    <a:pt x="20072" y="0"/>
                    <a:pt x="19993" y="6"/>
                    <a:pt x="19916" y="21"/>
                  </a:cubicBezTo>
                  <a:lnTo>
                    <a:pt x="8497" y="2046"/>
                  </a:lnTo>
                  <a:cubicBezTo>
                    <a:pt x="7855" y="2159"/>
                    <a:pt x="7387" y="2719"/>
                    <a:pt x="7387" y="3375"/>
                  </a:cubicBezTo>
                  <a:lnTo>
                    <a:pt x="7387" y="4725"/>
                  </a:lnTo>
                  <a:lnTo>
                    <a:pt x="7387" y="5400"/>
                  </a:lnTo>
                  <a:lnTo>
                    <a:pt x="7387" y="14964"/>
                  </a:lnTo>
                  <a:cubicBezTo>
                    <a:pt x="6706" y="14467"/>
                    <a:pt x="5822" y="14175"/>
                    <a:pt x="4839" y="14175"/>
                  </a:cubicBezTo>
                  <a:cubicBezTo>
                    <a:pt x="4268" y="14175"/>
                    <a:pt x="3696" y="14269"/>
                    <a:pt x="3139" y="14455"/>
                  </a:cubicBezTo>
                  <a:cubicBezTo>
                    <a:pt x="1865" y="14882"/>
                    <a:pt x="843" y="15739"/>
                    <a:pt x="336" y="16807"/>
                  </a:cubicBezTo>
                  <a:cubicBezTo>
                    <a:pt x="-56" y="17633"/>
                    <a:pt x="-107" y="18530"/>
                    <a:pt x="192" y="19336"/>
                  </a:cubicBezTo>
                  <a:cubicBezTo>
                    <a:pt x="703" y="20711"/>
                    <a:pt x="2155" y="21599"/>
                    <a:pt x="3892" y="21599"/>
                  </a:cubicBezTo>
                  <a:cubicBezTo>
                    <a:pt x="4462" y="21599"/>
                    <a:pt x="5033" y="21506"/>
                    <a:pt x="5590" y="21319"/>
                  </a:cubicBezTo>
                  <a:cubicBezTo>
                    <a:pt x="6865" y="20893"/>
                    <a:pt x="7887" y="20036"/>
                    <a:pt x="8394" y="18969"/>
                  </a:cubicBezTo>
                  <a:cubicBezTo>
                    <a:pt x="8612" y="18509"/>
                    <a:pt x="8714" y="18027"/>
                    <a:pt x="8718" y="17549"/>
                  </a:cubicBezTo>
                  <a:lnTo>
                    <a:pt x="8730" y="17549"/>
                  </a:lnTo>
                  <a:lnTo>
                    <a:pt x="8730" y="6750"/>
                  </a:lnTo>
                  <a:cubicBezTo>
                    <a:pt x="8807" y="6750"/>
                    <a:pt x="8886" y="6743"/>
                    <a:pt x="8964" y="6730"/>
                  </a:cubicBezTo>
                  <a:lnTo>
                    <a:pt x="20149" y="4746"/>
                  </a:lnTo>
                  <a:lnTo>
                    <a:pt x="20149" y="12939"/>
                  </a:lnTo>
                  <a:cubicBezTo>
                    <a:pt x="19468" y="12442"/>
                    <a:pt x="18584" y="12150"/>
                    <a:pt x="17600" y="12150"/>
                  </a:cubicBezTo>
                  <a:cubicBezTo>
                    <a:pt x="17030" y="12150"/>
                    <a:pt x="16459" y="12244"/>
                    <a:pt x="15902" y="12430"/>
                  </a:cubicBezTo>
                  <a:cubicBezTo>
                    <a:pt x="14628" y="12857"/>
                    <a:pt x="13606" y="13714"/>
                    <a:pt x="13098" y="14782"/>
                  </a:cubicBezTo>
                  <a:cubicBezTo>
                    <a:pt x="12706" y="15608"/>
                    <a:pt x="12656" y="16505"/>
                    <a:pt x="12955" y="17311"/>
                  </a:cubicBezTo>
                  <a:cubicBezTo>
                    <a:pt x="13466" y="18686"/>
                    <a:pt x="14918" y="19575"/>
                    <a:pt x="16653" y="19575"/>
                  </a:cubicBezTo>
                  <a:cubicBezTo>
                    <a:pt x="17224" y="19575"/>
                    <a:pt x="17796" y="19481"/>
                    <a:pt x="18352" y="19294"/>
                  </a:cubicBezTo>
                  <a:cubicBezTo>
                    <a:pt x="19627" y="18868"/>
                    <a:pt x="20649" y="18011"/>
                    <a:pt x="21157" y="16944"/>
                  </a:cubicBezTo>
                  <a:cubicBezTo>
                    <a:pt x="21374" y="16484"/>
                    <a:pt x="21477" y="16002"/>
                    <a:pt x="21480" y="15525"/>
                  </a:cubicBezTo>
                  <a:lnTo>
                    <a:pt x="21493" y="15525"/>
                  </a:lnTo>
                  <a:lnTo>
                    <a:pt x="21493" y="3375"/>
                  </a:lnTo>
                  <a:lnTo>
                    <a:pt x="21493" y="2700"/>
                  </a:lnTo>
                  <a:lnTo>
                    <a:pt x="21493" y="1350"/>
                  </a:lnTo>
                  <a:cubicBezTo>
                    <a:pt x="21493" y="951"/>
                    <a:pt x="21317" y="572"/>
                    <a:pt x="21012" y="316"/>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grpSp>
      <p:grpSp>
        <p:nvGrpSpPr>
          <p:cNvPr id="75" name="Group 50">
            <a:extLst>
              <a:ext uri="{FF2B5EF4-FFF2-40B4-BE49-F238E27FC236}">
                <a16:creationId xmlns="" xmlns:a16="http://schemas.microsoft.com/office/drawing/2014/main" id="{9F54069A-BC12-4CCB-9DB7-D738BA5FA5A7}"/>
              </a:ext>
            </a:extLst>
          </p:cNvPr>
          <p:cNvGrpSpPr/>
          <p:nvPr/>
        </p:nvGrpSpPr>
        <p:grpSpPr>
          <a:xfrm>
            <a:off x="4692034" y="3923181"/>
            <a:ext cx="2214578" cy="910058"/>
            <a:chOff x="3071802" y="2857502"/>
            <a:chExt cx="2214578" cy="910058"/>
          </a:xfrm>
          <a:solidFill>
            <a:srgbClr val="252529"/>
          </a:solidFill>
        </p:grpSpPr>
        <p:sp>
          <p:nvSpPr>
            <p:cNvPr id="76" name="Oval 13">
              <a:extLst>
                <a:ext uri="{FF2B5EF4-FFF2-40B4-BE49-F238E27FC236}">
                  <a16:creationId xmlns="" xmlns:a16="http://schemas.microsoft.com/office/drawing/2014/main" id="{DFB082C0-65A1-4D9D-844E-EBCB06A8253E}"/>
                </a:ext>
              </a:extLst>
            </p:cNvPr>
            <p:cNvSpPr/>
            <p:nvPr/>
          </p:nvSpPr>
          <p:spPr>
            <a:xfrm>
              <a:off x="3143240" y="2857502"/>
              <a:ext cx="551370" cy="551370"/>
            </a:xfrm>
            <a:prstGeom prst="ellipse">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77" name="Rectangle 20">
              <a:extLst>
                <a:ext uri="{FF2B5EF4-FFF2-40B4-BE49-F238E27FC236}">
                  <a16:creationId xmlns="" xmlns:a16="http://schemas.microsoft.com/office/drawing/2014/main" id="{3DD464F8-BCF0-4FA8-9436-7437182FF30D}"/>
                </a:ext>
              </a:extLst>
            </p:cNvPr>
            <p:cNvSpPr/>
            <p:nvPr/>
          </p:nvSpPr>
          <p:spPr>
            <a:xfrm>
              <a:off x="3071802" y="3429006"/>
              <a:ext cx="2214578" cy="338554"/>
            </a:xfrm>
            <a:prstGeom prst="rect">
              <a:avLst/>
            </a:prstGeom>
            <a:noFill/>
          </p:spPr>
          <p:txBody>
            <a:bodyPr wrap="square">
              <a:spAutoFit/>
            </a:bodyPr>
            <a:lstStyle/>
            <a:p>
              <a:r>
                <a:rPr lang="ms-MY" sz="8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Light" pitchFamily="34" charset="0"/>
                </a:rPr>
                <a:t>consectetur adipiscing elit. Lorem ipsum dolor sit ametelit. Lorem ipsum dolor sit amet, , consectetur adipiscing elit. </a:t>
              </a:r>
              <a:endParaRPr lang="id-ID" sz="8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Light" pitchFamily="34" charset="0"/>
              </a:endParaRPr>
            </a:p>
          </p:txBody>
        </p:sp>
        <p:sp>
          <p:nvSpPr>
            <p:cNvPr id="78" name="Rectangle 21">
              <a:extLst>
                <a:ext uri="{FF2B5EF4-FFF2-40B4-BE49-F238E27FC236}">
                  <a16:creationId xmlns="" xmlns:a16="http://schemas.microsoft.com/office/drawing/2014/main" id="{D30F0852-B235-433D-A990-B244DCBB271D}"/>
                </a:ext>
              </a:extLst>
            </p:cNvPr>
            <p:cNvSpPr/>
            <p:nvPr/>
          </p:nvSpPr>
          <p:spPr>
            <a:xfrm>
              <a:off x="3714744" y="3000378"/>
              <a:ext cx="1095172" cy="261610"/>
            </a:xfrm>
            <a:prstGeom prst="rect">
              <a:avLst/>
            </a:prstGeom>
            <a:noFill/>
          </p:spPr>
          <p:txBody>
            <a:bodyPr wrap="none">
              <a:spAutoFit/>
            </a:bodyPr>
            <a:lstStyle/>
            <a:p>
              <a:r>
                <a:rPr lang="en-US" sz="11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pitchFamily="34" charset="0"/>
                </a:rPr>
                <a:t>Teamwork Strategy</a:t>
              </a:r>
            </a:p>
          </p:txBody>
        </p:sp>
        <p:grpSp>
          <p:nvGrpSpPr>
            <p:cNvPr id="79" name="Group 45">
              <a:extLst>
                <a:ext uri="{FF2B5EF4-FFF2-40B4-BE49-F238E27FC236}">
                  <a16:creationId xmlns="" xmlns:a16="http://schemas.microsoft.com/office/drawing/2014/main" id="{ED8A993E-029F-4001-8353-FE17125D23AE}"/>
                </a:ext>
              </a:extLst>
            </p:cNvPr>
            <p:cNvGrpSpPr/>
            <p:nvPr/>
          </p:nvGrpSpPr>
          <p:grpSpPr>
            <a:xfrm>
              <a:off x="3315498" y="2994962"/>
              <a:ext cx="218794" cy="318394"/>
              <a:chOff x="4510872" y="4044724"/>
              <a:chExt cx="251543" cy="366051"/>
            </a:xfrm>
            <a:grpFill/>
          </p:grpSpPr>
          <p:sp>
            <p:nvSpPr>
              <p:cNvPr id="80" name="AutoShape 60">
                <a:extLst>
                  <a:ext uri="{FF2B5EF4-FFF2-40B4-BE49-F238E27FC236}">
                    <a16:creationId xmlns="" xmlns:a16="http://schemas.microsoft.com/office/drawing/2014/main" id="{1CC078DD-A2B4-4569-B8C1-35BB8DE579F1}"/>
                  </a:ext>
                </a:extLst>
              </p:cNvPr>
              <p:cNvSpPr/>
              <p:nvPr/>
            </p:nvSpPr>
            <p:spPr bwMode="auto">
              <a:xfrm>
                <a:off x="4614115" y="4147342"/>
                <a:ext cx="22526" cy="231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sp>
            <p:nvSpPr>
              <p:cNvPr id="81" name="AutoShape 61">
                <a:extLst>
                  <a:ext uri="{FF2B5EF4-FFF2-40B4-BE49-F238E27FC236}">
                    <a16:creationId xmlns="" xmlns:a16="http://schemas.microsoft.com/office/drawing/2014/main" id="{59146677-FD5F-4144-BFE6-9D41DBE66811}"/>
                  </a:ext>
                </a:extLst>
              </p:cNvPr>
              <p:cNvSpPr/>
              <p:nvPr/>
            </p:nvSpPr>
            <p:spPr bwMode="auto">
              <a:xfrm>
                <a:off x="4614115" y="4285003"/>
                <a:ext cx="22526" cy="225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sp>
            <p:nvSpPr>
              <p:cNvPr id="82" name="AutoShape 62">
                <a:extLst>
                  <a:ext uri="{FF2B5EF4-FFF2-40B4-BE49-F238E27FC236}">
                    <a16:creationId xmlns="" xmlns:a16="http://schemas.microsoft.com/office/drawing/2014/main" id="{0093863D-107D-404C-B33C-5D1B1979039B}"/>
                  </a:ext>
                </a:extLst>
              </p:cNvPr>
              <p:cNvSpPr/>
              <p:nvPr/>
            </p:nvSpPr>
            <p:spPr bwMode="auto">
              <a:xfrm>
                <a:off x="4545285" y="4216172"/>
                <a:ext cx="22526" cy="231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sp>
            <p:nvSpPr>
              <p:cNvPr id="83" name="AutoShape 63">
                <a:extLst>
                  <a:ext uri="{FF2B5EF4-FFF2-40B4-BE49-F238E27FC236}">
                    <a16:creationId xmlns="" xmlns:a16="http://schemas.microsoft.com/office/drawing/2014/main" id="{A9AFA413-B897-4D21-BFE7-C645D3334D8B}"/>
                  </a:ext>
                </a:extLst>
              </p:cNvPr>
              <p:cNvSpPr/>
              <p:nvPr/>
            </p:nvSpPr>
            <p:spPr bwMode="auto">
              <a:xfrm>
                <a:off x="4682320" y="4216172"/>
                <a:ext cx="23152" cy="231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sp>
            <p:nvSpPr>
              <p:cNvPr id="84" name="AutoShape 64">
                <a:extLst>
                  <a:ext uri="{FF2B5EF4-FFF2-40B4-BE49-F238E27FC236}">
                    <a16:creationId xmlns="" xmlns:a16="http://schemas.microsoft.com/office/drawing/2014/main" id="{AF45B16C-75C4-4157-A3B2-49AABE34B6F4}"/>
                  </a:ext>
                </a:extLst>
              </p:cNvPr>
              <p:cNvSpPr/>
              <p:nvPr/>
            </p:nvSpPr>
            <p:spPr bwMode="auto">
              <a:xfrm>
                <a:off x="4567812" y="4261851"/>
                <a:ext cx="23152" cy="23152"/>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sp>
            <p:nvSpPr>
              <p:cNvPr id="85" name="AutoShape 65">
                <a:extLst>
                  <a:ext uri="{FF2B5EF4-FFF2-40B4-BE49-F238E27FC236}">
                    <a16:creationId xmlns="" xmlns:a16="http://schemas.microsoft.com/office/drawing/2014/main" id="{12167D41-F88C-4F37-9D8C-FB406A8E65CE}"/>
                  </a:ext>
                </a:extLst>
              </p:cNvPr>
              <p:cNvSpPr/>
              <p:nvPr/>
            </p:nvSpPr>
            <p:spPr bwMode="auto">
              <a:xfrm>
                <a:off x="4567812" y="4170494"/>
                <a:ext cx="23152" cy="23152"/>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sp>
            <p:nvSpPr>
              <p:cNvPr id="86" name="AutoShape 66">
                <a:extLst>
                  <a:ext uri="{FF2B5EF4-FFF2-40B4-BE49-F238E27FC236}">
                    <a16:creationId xmlns="" xmlns:a16="http://schemas.microsoft.com/office/drawing/2014/main" id="{E0038816-9300-414C-9594-D586F2F5F31D}"/>
                  </a:ext>
                </a:extLst>
              </p:cNvPr>
              <p:cNvSpPr/>
              <p:nvPr/>
            </p:nvSpPr>
            <p:spPr bwMode="auto">
              <a:xfrm>
                <a:off x="4659793" y="4261851"/>
                <a:ext cx="22526" cy="23152"/>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sp>
            <p:nvSpPr>
              <p:cNvPr id="87" name="AutoShape 67">
                <a:extLst>
                  <a:ext uri="{FF2B5EF4-FFF2-40B4-BE49-F238E27FC236}">
                    <a16:creationId xmlns="" xmlns:a16="http://schemas.microsoft.com/office/drawing/2014/main" id="{1443ABAE-0598-4B70-9744-BA54285ED18C}"/>
                  </a:ext>
                </a:extLst>
              </p:cNvPr>
              <p:cNvSpPr/>
              <p:nvPr/>
            </p:nvSpPr>
            <p:spPr bwMode="auto">
              <a:xfrm>
                <a:off x="4510872" y="4044724"/>
                <a:ext cx="251543" cy="3660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sp>
            <p:nvSpPr>
              <p:cNvPr id="88" name="AutoShape 68">
                <a:extLst>
                  <a:ext uri="{FF2B5EF4-FFF2-40B4-BE49-F238E27FC236}">
                    <a16:creationId xmlns="" xmlns:a16="http://schemas.microsoft.com/office/drawing/2014/main" id="{0030D2D3-1C3C-4A0A-B6C0-62A6BE28DE69}"/>
                  </a:ext>
                </a:extLst>
              </p:cNvPr>
              <p:cNvSpPr/>
              <p:nvPr/>
            </p:nvSpPr>
            <p:spPr bwMode="auto">
              <a:xfrm>
                <a:off x="4614115" y="4170494"/>
                <a:ext cx="68830" cy="69456"/>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grpSp>
      </p:grpSp>
      <p:grpSp>
        <p:nvGrpSpPr>
          <p:cNvPr id="89" name="Group 48">
            <a:extLst>
              <a:ext uri="{FF2B5EF4-FFF2-40B4-BE49-F238E27FC236}">
                <a16:creationId xmlns="" xmlns:a16="http://schemas.microsoft.com/office/drawing/2014/main" id="{F60A6E68-088F-4D4B-A6E6-831DAD29926C}"/>
              </a:ext>
            </a:extLst>
          </p:cNvPr>
          <p:cNvGrpSpPr/>
          <p:nvPr/>
        </p:nvGrpSpPr>
        <p:grpSpPr>
          <a:xfrm>
            <a:off x="4692034" y="2422983"/>
            <a:ext cx="2214578" cy="910058"/>
            <a:chOff x="3071802" y="1357304"/>
            <a:chExt cx="2214578" cy="910058"/>
          </a:xfrm>
        </p:grpSpPr>
        <p:sp>
          <p:nvSpPr>
            <p:cNvPr id="90" name="Oval 11">
              <a:extLst>
                <a:ext uri="{FF2B5EF4-FFF2-40B4-BE49-F238E27FC236}">
                  <a16:creationId xmlns="" xmlns:a16="http://schemas.microsoft.com/office/drawing/2014/main" id="{C0AC08E5-EC3D-4EE8-819E-D98D34A0B083}"/>
                </a:ext>
              </a:extLst>
            </p:cNvPr>
            <p:cNvSpPr/>
            <p:nvPr/>
          </p:nvSpPr>
          <p:spPr>
            <a:xfrm>
              <a:off x="3143240" y="1357304"/>
              <a:ext cx="551370" cy="551370"/>
            </a:xfrm>
            <a:prstGeom prst="ellipse">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91" name="Rectangle 16">
              <a:extLst>
                <a:ext uri="{FF2B5EF4-FFF2-40B4-BE49-F238E27FC236}">
                  <a16:creationId xmlns="" xmlns:a16="http://schemas.microsoft.com/office/drawing/2014/main" id="{CCBFA35D-48F8-4995-807B-FEFCEFE468F9}"/>
                </a:ext>
              </a:extLst>
            </p:cNvPr>
            <p:cNvSpPr/>
            <p:nvPr/>
          </p:nvSpPr>
          <p:spPr>
            <a:xfrm>
              <a:off x="3071802" y="1928808"/>
              <a:ext cx="2214578" cy="338554"/>
            </a:xfrm>
            <a:prstGeom prst="rect">
              <a:avLst/>
            </a:prstGeom>
          </p:spPr>
          <p:txBody>
            <a:bodyPr wrap="square">
              <a:spAutoFit/>
            </a:bodyPr>
            <a:lstStyle/>
            <a:p>
              <a:r>
                <a:rPr lang="ms-MY" sz="8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Light" pitchFamily="34" charset="0"/>
                </a:rPr>
                <a:t>consectetur adipiscing elit. Lorem ipsum dolor sit ametelit. Lorem ipsum dolor sit amet, , consectetur adipiscing elit. </a:t>
              </a:r>
              <a:endParaRPr lang="id-ID" sz="8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Light" pitchFamily="34" charset="0"/>
              </a:endParaRPr>
            </a:p>
          </p:txBody>
        </p:sp>
        <p:sp>
          <p:nvSpPr>
            <p:cNvPr id="92" name="Rectangle 17">
              <a:extLst>
                <a:ext uri="{FF2B5EF4-FFF2-40B4-BE49-F238E27FC236}">
                  <a16:creationId xmlns="" xmlns:a16="http://schemas.microsoft.com/office/drawing/2014/main" id="{11EEC3A6-D8A7-444F-9010-0B6674162CAF}"/>
                </a:ext>
              </a:extLst>
            </p:cNvPr>
            <p:cNvSpPr/>
            <p:nvPr/>
          </p:nvSpPr>
          <p:spPr>
            <a:xfrm>
              <a:off x="3714744" y="1500180"/>
              <a:ext cx="1095172" cy="261610"/>
            </a:xfrm>
            <a:prstGeom prst="rect">
              <a:avLst/>
            </a:prstGeom>
          </p:spPr>
          <p:txBody>
            <a:bodyPr wrap="none">
              <a:spAutoFit/>
            </a:bodyPr>
            <a:lstStyle/>
            <a:p>
              <a:r>
                <a:rPr lang="en-US" sz="11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pitchFamily="34" charset="0"/>
                </a:rPr>
                <a:t>Teamwork Strategy</a:t>
              </a:r>
            </a:p>
          </p:txBody>
        </p:sp>
        <p:grpSp>
          <p:nvGrpSpPr>
            <p:cNvPr id="93" name="Group 44">
              <a:extLst>
                <a:ext uri="{FF2B5EF4-FFF2-40B4-BE49-F238E27FC236}">
                  <a16:creationId xmlns="" xmlns:a16="http://schemas.microsoft.com/office/drawing/2014/main" id="{1537D10D-5E98-4BD8-B05E-9D43BEBE6217}"/>
                </a:ext>
              </a:extLst>
            </p:cNvPr>
            <p:cNvGrpSpPr/>
            <p:nvPr/>
          </p:nvGrpSpPr>
          <p:grpSpPr>
            <a:xfrm>
              <a:off x="3275333" y="1464349"/>
              <a:ext cx="298256" cy="318394"/>
              <a:chOff x="2989103" y="4044724"/>
              <a:chExt cx="342899" cy="366051"/>
            </a:xfrm>
            <a:solidFill>
              <a:schemeClr val="bg1"/>
            </a:solidFill>
          </p:grpSpPr>
          <p:sp>
            <p:nvSpPr>
              <p:cNvPr id="94" name="AutoShape 78">
                <a:extLst>
                  <a:ext uri="{FF2B5EF4-FFF2-40B4-BE49-F238E27FC236}">
                    <a16:creationId xmlns="" xmlns:a16="http://schemas.microsoft.com/office/drawing/2014/main" id="{FB968BF8-166F-4EE9-9AAF-10B1222C12CA}"/>
                  </a:ext>
                </a:extLst>
              </p:cNvPr>
              <p:cNvSpPr/>
              <p:nvPr/>
            </p:nvSpPr>
            <p:spPr bwMode="auto">
              <a:xfrm>
                <a:off x="2989103" y="4044724"/>
                <a:ext cx="342899" cy="3660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sp>
            <p:nvSpPr>
              <p:cNvPr id="95" name="AutoShape 79">
                <a:extLst>
                  <a:ext uri="{FF2B5EF4-FFF2-40B4-BE49-F238E27FC236}">
                    <a16:creationId xmlns="" xmlns:a16="http://schemas.microsoft.com/office/drawing/2014/main" id="{653B2484-B35E-4BAD-A922-0A908DE4DED5}"/>
                  </a:ext>
                </a:extLst>
              </p:cNvPr>
              <p:cNvSpPr/>
              <p:nvPr/>
            </p:nvSpPr>
            <p:spPr bwMode="auto">
              <a:xfrm>
                <a:off x="3034781" y="4090401"/>
                <a:ext cx="251543" cy="2290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sp>
            <p:nvSpPr>
              <p:cNvPr id="96" name="AutoShape 80">
                <a:extLst>
                  <a:ext uri="{FF2B5EF4-FFF2-40B4-BE49-F238E27FC236}">
                    <a16:creationId xmlns="" xmlns:a16="http://schemas.microsoft.com/office/drawing/2014/main" id="{430D7DCA-6241-4D9B-BECD-35E6F6D9B857}"/>
                  </a:ext>
                </a:extLst>
              </p:cNvPr>
              <p:cNvSpPr/>
              <p:nvPr/>
            </p:nvSpPr>
            <p:spPr bwMode="auto">
              <a:xfrm>
                <a:off x="3171813" y="4124816"/>
                <a:ext cx="68830" cy="688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grpSp>
      </p:grpSp>
      <p:grpSp>
        <p:nvGrpSpPr>
          <p:cNvPr id="97" name="Group 47">
            <a:extLst>
              <a:ext uri="{FF2B5EF4-FFF2-40B4-BE49-F238E27FC236}">
                <a16:creationId xmlns="" xmlns:a16="http://schemas.microsoft.com/office/drawing/2014/main" id="{F40DB3EF-AFE1-42C1-9477-1EFE7E0C6502}"/>
              </a:ext>
            </a:extLst>
          </p:cNvPr>
          <p:cNvGrpSpPr/>
          <p:nvPr/>
        </p:nvGrpSpPr>
        <p:grpSpPr>
          <a:xfrm>
            <a:off x="2191704" y="2422983"/>
            <a:ext cx="2214578" cy="910058"/>
            <a:chOff x="571472" y="1357304"/>
            <a:chExt cx="2214578" cy="910058"/>
          </a:xfrm>
        </p:grpSpPr>
        <p:sp>
          <p:nvSpPr>
            <p:cNvPr id="98" name="Oval 10">
              <a:extLst>
                <a:ext uri="{FF2B5EF4-FFF2-40B4-BE49-F238E27FC236}">
                  <a16:creationId xmlns="" xmlns:a16="http://schemas.microsoft.com/office/drawing/2014/main" id="{167753D9-3A25-462B-856F-A9FD4E18B430}"/>
                </a:ext>
              </a:extLst>
            </p:cNvPr>
            <p:cNvSpPr/>
            <p:nvPr/>
          </p:nvSpPr>
          <p:spPr>
            <a:xfrm>
              <a:off x="642910" y="1357304"/>
              <a:ext cx="551370" cy="551370"/>
            </a:xfrm>
            <a:prstGeom prst="ellipse">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99" name="Rectangle 14">
              <a:extLst>
                <a:ext uri="{FF2B5EF4-FFF2-40B4-BE49-F238E27FC236}">
                  <a16:creationId xmlns="" xmlns:a16="http://schemas.microsoft.com/office/drawing/2014/main" id="{CB8A7383-D7FB-4419-9A10-BD8680A7D349}"/>
                </a:ext>
              </a:extLst>
            </p:cNvPr>
            <p:cNvSpPr/>
            <p:nvPr/>
          </p:nvSpPr>
          <p:spPr>
            <a:xfrm>
              <a:off x="571472" y="1928808"/>
              <a:ext cx="2214578" cy="338554"/>
            </a:xfrm>
            <a:prstGeom prst="rect">
              <a:avLst/>
            </a:prstGeom>
          </p:spPr>
          <p:txBody>
            <a:bodyPr wrap="square">
              <a:spAutoFit/>
            </a:bodyPr>
            <a:lstStyle/>
            <a:p>
              <a:r>
                <a:rPr lang="ms-MY" sz="8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Light" pitchFamily="34" charset="0"/>
                </a:rPr>
                <a:t>consectetur adipiscing elit. Lorem ipsum dolor sit ametelit. Lorem ipsum dolor sit amet, , consectetur adipiscing elit. </a:t>
              </a:r>
              <a:endParaRPr lang="id-ID" sz="8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Light" pitchFamily="34" charset="0"/>
              </a:endParaRPr>
            </a:p>
          </p:txBody>
        </p:sp>
        <p:sp>
          <p:nvSpPr>
            <p:cNvPr id="100" name="Rectangle 15">
              <a:extLst>
                <a:ext uri="{FF2B5EF4-FFF2-40B4-BE49-F238E27FC236}">
                  <a16:creationId xmlns="" xmlns:a16="http://schemas.microsoft.com/office/drawing/2014/main" id="{17E5A567-6469-4EBC-9601-E1BEB1942302}"/>
                </a:ext>
              </a:extLst>
            </p:cNvPr>
            <p:cNvSpPr/>
            <p:nvPr/>
          </p:nvSpPr>
          <p:spPr>
            <a:xfrm>
              <a:off x="1214414" y="1500180"/>
              <a:ext cx="1095172" cy="261610"/>
            </a:xfrm>
            <a:prstGeom prst="rect">
              <a:avLst/>
            </a:prstGeom>
          </p:spPr>
          <p:txBody>
            <a:bodyPr wrap="none">
              <a:spAutoFit/>
            </a:bodyPr>
            <a:lstStyle/>
            <a:p>
              <a:r>
                <a:rPr lang="en-US" sz="11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pitchFamily="34" charset="0"/>
                </a:rPr>
                <a:t>Teamwork Strategy</a:t>
              </a:r>
            </a:p>
          </p:txBody>
        </p:sp>
        <p:grpSp>
          <p:nvGrpSpPr>
            <p:cNvPr id="101" name="Group 43">
              <a:extLst>
                <a:ext uri="{FF2B5EF4-FFF2-40B4-BE49-F238E27FC236}">
                  <a16:creationId xmlns="" xmlns:a16="http://schemas.microsoft.com/office/drawing/2014/main" id="{7F250CD4-0331-482E-A2B6-9EA641FC2EBC}"/>
                </a:ext>
              </a:extLst>
            </p:cNvPr>
            <p:cNvGrpSpPr/>
            <p:nvPr/>
          </p:nvGrpSpPr>
          <p:grpSpPr>
            <a:xfrm>
              <a:off x="763153" y="1487871"/>
              <a:ext cx="318936" cy="268320"/>
              <a:chOff x="0" y="4815619"/>
              <a:chExt cx="366676" cy="308484"/>
            </a:xfrm>
            <a:solidFill>
              <a:schemeClr val="bg1"/>
            </a:solidFill>
          </p:grpSpPr>
          <p:sp>
            <p:nvSpPr>
              <p:cNvPr id="102" name="AutoShape 120">
                <a:extLst>
                  <a:ext uri="{FF2B5EF4-FFF2-40B4-BE49-F238E27FC236}">
                    <a16:creationId xmlns="" xmlns:a16="http://schemas.microsoft.com/office/drawing/2014/main" id="{3F7EA00F-622B-4FBA-93F2-C65BC846A888}"/>
                  </a:ext>
                </a:extLst>
              </p:cNvPr>
              <p:cNvSpPr/>
              <p:nvPr/>
            </p:nvSpPr>
            <p:spPr bwMode="auto">
              <a:xfrm>
                <a:off x="91981" y="4895714"/>
                <a:ext cx="182712" cy="1827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sp>
            <p:nvSpPr>
              <p:cNvPr id="103" name="AutoShape 121">
                <a:extLst>
                  <a:ext uri="{FF2B5EF4-FFF2-40B4-BE49-F238E27FC236}">
                    <a16:creationId xmlns="" xmlns:a16="http://schemas.microsoft.com/office/drawing/2014/main" id="{53EAA978-90D6-4FAC-92FD-431D27F42533}"/>
                  </a:ext>
                </a:extLst>
              </p:cNvPr>
              <p:cNvSpPr/>
              <p:nvPr/>
            </p:nvSpPr>
            <p:spPr bwMode="auto">
              <a:xfrm>
                <a:off x="137660" y="4941391"/>
                <a:ext cx="51310" cy="513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sp>
            <p:nvSpPr>
              <p:cNvPr id="104" name="AutoShape 122">
                <a:extLst>
                  <a:ext uri="{FF2B5EF4-FFF2-40B4-BE49-F238E27FC236}">
                    <a16:creationId xmlns="" xmlns:a16="http://schemas.microsoft.com/office/drawing/2014/main" id="{9C1661F2-58FD-4AFB-8F9E-307726385FD7}"/>
                  </a:ext>
                </a:extLst>
              </p:cNvPr>
              <p:cNvSpPr/>
              <p:nvPr/>
            </p:nvSpPr>
            <p:spPr bwMode="auto">
              <a:xfrm>
                <a:off x="0" y="4815619"/>
                <a:ext cx="366676" cy="3084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grpSp>
      </p:grpSp>
    </p:spTree>
    <p:extLst>
      <p:ext uri="{BB962C8B-B14F-4D97-AF65-F5344CB8AC3E}">
        <p14:creationId xmlns:p14="http://schemas.microsoft.com/office/powerpoint/2010/main" val="33876001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childTnLst>
                                    <p:set>
                                      <p:cBhvr>
                                        <p:cTn id="6" dur="1" fill="hold">
                                          <p:stCondLst>
                                            <p:cond delay="0"/>
                                          </p:stCondLst>
                                        </p:cTn>
                                        <p:tgtEl>
                                          <p:spTgt spid="97"/>
                                        </p:tgtEl>
                                        <p:attrNameLst>
                                          <p:attrName>style.visibility</p:attrName>
                                        </p:attrNameLst>
                                      </p:cBhvr>
                                      <p:to>
                                        <p:strVal val="visible"/>
                                      </p:to>
                                    </p:set>
                                    <p:animEffect transition="in" filter="slide(fromRight)">
                                      <p:cBhvr>
                                        <p:cTn id="7" dur="500"/>
                                        <p:tgtEl>
                                          <p:spTgt spid="97"/>
                                        </p:tgtEl>
                                      </p:cBhvr>
                                    </p:animEffect>
                                  </p:childTnLst>
                                </p:cTn>
                              </p:par>
                            </p:childTnLst>
                          </p:cTn>
                        </p:par>
                        <p:par>
                          <p:cTn id="8" fill="hold">
                            <p:stCondLst>
                              <p:cond delay="500"/>
                            </p:stCondLst>
                            <p:childTnLst>
                              <p:par>
                                <p:cTn id="9" presetID="12" presetClass="entr" presetSubtype="2" fill="hold" nodeType="afterEffect">
                                  <p:childTnLst>
                                    <p:set>
                                      <p:cBhvr>
                                        <p:cTn id="10" dur="1" fill="hold">
                                          <p:stCondLst>
                                            <p:cond delay="0"/>
                                          </p:stCondLst>
                                        </p:cTn>
                                        <p:tgtEl>
                                          <p:spTgt spid="89"/>
                                        </p:tgtEl>
                                        <p:attrNameLst>
                                          <p:attrName>style.visibility</p:attrName>
                                        </p:attrNameLst>
                                      </p:cBhvr>
                                      <p:to>
                                        <p:strVal val="visible"/>
                                      </p:to>
                                    </p:set>
                                    <p:animEffect transition="in" filter="slide(fromRight)">
                                      <p:cBhvr>
                                        <p:cTn id="11" dur="500"/>
                                        <p:tgtEl>
                                          <p:spTgt spid="89"/>
                                        </p:tgtEl>
                                      </p:cBhvr>
                                    </p:animEffect>
                                  </p:childTnLst>
                                </p:cTn>
                              </p:par>
                            </p:childTnLst>
                          </p:cTn>
                        </p:par>
                        <p:par>
                          <p:cTn id="12" fill="hold">
                            <p:stCondLst>
                              <p:cond delay="1000"/>
                            </p:stCondLst>
                            <p:childTnLst>
                              <p:par>
                                <p:cTn id="13" presetID="12" presetClass="entr" presetSubtype="2" fill="hold" nodeType="afterEffect">
                                  <p:childTnLst>
                                    <p:set>
                                      <p:cBhvr>
                                        <p:cTn id="14" dur="1" fill="hold">
                                          <p:stCondLst>
                                            <p:cond delay="0"/>
                                          </p:stCondLst>
                                        </p:cTn>
                                        <p:tgtEl>
                                          <p:spTgt spid="70"/>
                                        </p:tgtEl>
                                        <p:attrNameLst>
                                          <p:attrName>style.visibility</p:attrName>
                                        </p:attrNameLst>
                                      </p:cBhvr>
                                      <p:to>
                                        <p:strVal val="visible"/>
                                      </p:to>
                                    </p:set>
                                    <p:animEffect transition="in" filter="slide(fromRight)">
                                      <p:cBhvr>
                                        <p:cTn id="15" dur="500"/>
                                        <p:tgtEl>
                                          <p:spTgt spid="70"/>
                                        </p:tgtEl>
                                      </p:cBhvr>
                                    </p:animEffect>
                                  </p:childTnLst>
                                </p:cTn>
                              </p:par>
                            </p:childTnLst>
                          </p:cTn>
                        </p:par>
                        <p:par>
                          <p:cTn id="16" fill="hold">
                            <p:stCondLst>
                              <p:cond delay="1500"/>
                            </p:stCondLst>
                            <p:childTnLst>
                              <p:par>
                                <p:cTn id="17" presetID="12" presetClass="entr" presetSubtype="2" fill="hold" nodeType="afterEffect">
                                  <p:childTnLst>
                                    <p:set>
                                      <p:cBhvr>
                                        <p:cTn id="18" dur="1" fill="hold">
                                          <p:stCondLst>
                                            <p:cond delay="0"/>
                                          </p:stCondLst>
                                        </p:cTn>
                                        <p:tgtEl>
                                          <p:spTgt spid="75"/>
                                        </p:tgtEl>
                                        <p:attrNameLst>
                                          <p:attrName>style.visibility</p:attrName>
                                        </p:attrNameLst>
                                      </p:cBhvr>
                                      <p:to>
                                        <p:strVal val="visible"/>
                                      </p:to>
                                    </p:set>
                                    <p:animEffect transition="in" filter="slide(fromRight)">
                                      <p:cBhvr>
                                        <p:cTn id="19"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3">
            <a:extLst>
              <a:ext uri="{FF2B5EF4-FFF2-40B4-BE49-F238E27FC236}">
                <a16:creationId xmlns="" xmlns:a16="http://schemas.microsoft.com/office/drawing/2014/main" id="{4E1E4CA0-E566-4D63-A5C1-AACB8D8D4170}"/>
              </a:ext>
            </a:extLst>
          </p:cNvPr>
          <p:cNvGrpSpPr/>
          <p:nvPr/>
        </p:nvGrpSpPr>
        <p:grpSpPr>
          <a:xfrm>
            <a:off x="4337797" y="2014544"/>
            <a:ext cx="4071125" cy="4071125"/>
            <a:chOff x="3386666" y="719666"/>
            <a:chExt cx="5418667" cy="5418667"/>
          </a:xfrm>
        </p:grpSpPr>
        <p:sp>
          <p:nvSpPr>
            <p:cNvPr id="19" name="Diamond 4">
              <a:extLst>
                <a:ext uri="{FF2B5EF4-FFF2-40B4-BE49-F238E27FC236}">
                  <a16:creationId xmlns="" xmlns:a16="http://schemas.microsoft.com/office/drawing/2014/main" id="{2BDAA12D-64F3-4631-A0CA-1FBFA965402E}"/>
                </a:ext>
              </a:extLst>
            </p:cNvPr>
            <p:cNvSpPr/>
            <p:nvPr/>
          </p:nvSpPr>
          <p:spPr>
            <a:xfrm>
              <a:off x="3386666" y="719666"/>
              <a:ext cx="5418667" cy="5418667"/>
            </a:xfrm>
            <a:prstGeom prst="diamond">
              <a:avLst/>
            </a:prstGeom>
            <a:solidFill>
              <a:schemeClr val="bg2">
                <a:lumMod val="9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zh-CN" altLang="en-US">
                <a:latin typeface="书体坊郭小语钢笔楷体" panose="02010601030101010101" pitchFamily="2" charset="-122"/>
                <a:ea typeface="书体坊郭小语钢笔楷体" panose="02010601030101010101" pitchFamily="2" charset="-122"/>
              </a:endParaRPr>
            </a:p>
          </p:txBody>
        </p:sp>
        <p:sp>
          <p:nvSpPr>
            <p:cNvPr id="20" name="Freeform 5">
              <a:extLst>
                <a:ext uri="{FF2B5EF4-FFF2-40B4-BE49-F238E27FC236}">
                  <a16:creationId xmlns="" xmlns:a16="http://schemas.microsoft.com/office/drawing/2014/main" id="{D5371F47-0D65-4DAD-8F73-7EFB012F8D3D}"/>
                </a:ext>
              </a:extLst>
            </p:cNvPr>
            <p:cNvSpPr/>
            <p:nvPr/>
          </p:nvSpPr>
          <p:spPr>
            <a:xfrm>
              <a:off x="3901439" y="123443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rgbClr val="79886C"/>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282" tIns="301282" rIns="301282" bIns="301282" numCol="1" spcCol="127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2311400">
                <a:lnSpc>
                  <a:spcPct val="90000"/>
                </a:lnSpc>
                <a:spcBef>
                  <a:spcPct val="0"/>
                </a:spcBef>
                <a:spcAft>
                  <a:spcPct val="35000"/>
                </a:spcAft>
              </a:pPr>
              <a:r>
                <a:rPr lang="en-US" sz="8000" kern="1200" dirty="0">
                  <a:solidFill>
                    <a:schemeClr val="bg1"/>
                  </a:solidFill>
                  <a:latin typeface="书体坊郭小语钢笔楷体" panose="02010601030101010101" pitchFamily="2" charset="-122"/>
                  <a:ea typeface="书体坊郭小语钢笔楷体" panose="02010601030101010101" pitchFamily="2" charset="-122"/>
                  <a:cs typeface="Arial" panose="020B0604020202020204" pitchFamily="34" charset="0"/>
                </a:rPr>
                <a:t>S</a:t>
              </a:r>
              <a:endParaRPr lang="en-GB" sz="8000" kern="1200" dirty="0">
                <a:solidFill>
                  <a:schemeClr val="bg1"/>
                </a:solidFill>
                <a:latin typeface="书体坊郭小语钢笔楷体" panose="02010601030101010101" pitchFamily="2" charset="-122"/>
                <a:ea typeface="书体坊郭小语钢笔楷体" panose="02010601030101010101" pitchFamily="2" charset="-122"/>
                <a:cs typeface="Arial" panose="020B0604020202020204" pitchFamily="34" charset="0"/>
              </a:endParaRPr>
            </a:p>
          </p:txBody>
        </p:sp>
        <p:sp>
          <p:nvSpPr>
            <p:cNvPr id="21" name="Freeform 6">
              <a:extLst>
                <a:ext uri="{FF2B5EF4-FFF2-40B4-BE49-F238E27FC236}">
                  <a16:creationId xmlns="" xmlns:a16="http://schemas.microsoft.com/office/drawing/2014/main" id="{45465C66-4973-47CB-AF18-97F683CED7BE}"/>
                </a:ext>
              </a:extLst>
            </p:cNvPr>
            <p:cNvSpPr/>
            <p:nvPr/>
          </p:nvSpPr>
          <p:spPr>
            <a:xfrm>
              <a:off x="6177280" y="123443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rgbClr val="79886C"/>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282" tIns="301282" rIns="301282" bIns="301282" numCol="1" spcCol="127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2311400">
                <a:lnSpc>
                  <a:spcPct val="90000"/>
                </a:lnSpc>
                <a:spcBef>
                  <a:spcPct val="0"/>
                </a:spcBef>
                <a:spcAft>
                  <a:spcPct val="35000"/>
                </a:spcAft>
              </a:pPr>
              <a:r>
                <a:rPr lang="en-US" sz="8000" kern="1200" dirty="0">
                  <a:solidFill>
                    <a:schemeClr val="bg1"/>
                  </a:solidFill>
                  <a:latin typeface="书体坊郭小语钢笔楷体" panose="02010601030101010101" pitchFamily="2" charset="-122"/>
                  <a:ea typeface="书体坊郭小语钢笔楷体" panose="02010601030101010101" pitchFamily="2" charset="-122"/>
                  <a:cs typeface="Arial" panose="020B0604020202020204" pitchFamily="34" charset="0"/>
                </a:rPr>
                <a:t>W</a:t>
              </a:r>
              <a:endParaRPr lang="en-GB" sz="8000" kern="1200" dirty="0">
                <a:solidFill>
                  <a:schemeClr val="bg1"/>
                </a:solidFill>
                <a:latin typeface="书体坊郭小语钢笔楷体" panose="02010601030101010101" pitchFamily="2" charset="-122"/>
                <a:ea typeface="书体坊郭小语钢笔楷体" panose="02010601030101010101" pitchFamily="2" charset="-122"/>
                <a:cs typeface="Arial" panose="020B0604020202020204" pitchFamily="34" charset="0"/>
              </a:endParaRPr>
            </a:p>
          </p:txBody>
        </p:sp>
        <p:sp>
          <p:nvSpPr>
            <p:cNvPr id="22" name="Freeform 7">
              <a:extLst>
                <a:ext uri="{FF2B5EF4-FFF2-40B4-BE49-F238E27FC236}">
                  <a16:creationId xmlns="" xmlns:a16="http://schemas.microsoft.com/office/drawing/2014/main" id="{7CA3E8E7-934B-4FDF-A709-54EE18929ACB}"/>
                </a:ext>
              </a:extLst>
            </p:cNvPr>
            <p:cNvSpPr/>
            <p:nvPr/>
          </p:nvSpPr>
          <p:spPr>
            <a:xfrm>
              <a:off x="3901439" y="351027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rgbClr val="79886C"/>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282" tIns="301282" rIns="301282" bIns="301282" numCol="1" spcCol="127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2311400">
                <a:lnSpc>
                  <a:spcPct val="90000"/>
                </a:lnSpc>
                <a:spcBef>
                  <a:spcPct val="0"/>
                </a:spcBef>
                <a:spcAft>
                  <a:spcPct val="35000"/>
                </a:spcAft>
              </a:pPr>
              <a:r>
                <a:rPr lang="en-US" sz="8000" kern="1200">
                  <a:solidFill>
                    <a:schemeClr val="bg1"/>
                  </a:solidFill>
                  <a:latin typeface="书体坊郭小语钢笔楷体" panose="02010601030101010101" pitchFamily="2" charset="-122"/>
                  <a:ea typeface="书体坊郭小语钢笔楷体" panose="02010601030101010101" pitchFamily="2" charset="-122"/>
                  <a:cs typeface="Arial" panose="020B0604020202020204" pitchFamily="34" charset="0"/>
                </a:rPr>
                <a:t>T</a:t>
              </a:r>
              <a:endParaRPr lang="en-GB" sz="8000" kern="1200">
                <a:solidFill>
                  <a:schemeClr val="bg1"/>
                </a:solidFill>
                <a:latin typeface="书体坊郭小语钢笔楷体" panose="02010601030101010101" pitchFamily="2" charset="-122"/>
                <a:ea typeface="书体坊郭小语钢笔楷体" panose="02010601030101010101" pitchFamily="2" charset="-122"/>
                <a:cs typeface="Arial" panose="020B0604020202020204" pitchFamily="34" charset="0"/>
              </a:endParaRPr>
            </a:p>
          </p:txBody>
        </p:sp>
        <p:sp>
          <p:nvSpPr>
            <p:cNvPr id="23" name="Freeform 8">
              <a:extLst>
                <a:ext uri="{FF2B5EF4-FFF2-40B4-BE49-F238E27FC236}">
                  <a16:creationId xmlns="" xmlns:a16="http://schemas.microsoft.com/office/drawing/2014/main" id="{6AB155D1-264C-4AFC-9D7A-31640ADB525B}"/>
                </a:ext>
              </a:extLst>
            </p:cNvPr>
            <p:cNvSpPr/>
            <p:nvPr/>
          </p:nvSpPr>
          <p:spPr>
            <a:xfrm>
              <a:off x="6177280" y="351027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rgbClr val="79886C"/>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282" tIns="301282" rIns="301282" bIns="301282" numCol="1" spcCol="127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2311400">
                <a:lnSpc>
                  <a:spcPct val="90000"/>
                </a:lnSpc>
                <a:spcBef>
                  <a:spcPct val="0"/>
                </a:spcBef>
                <a:spcAft>
                  <a:spcPct val="35000"/>
                </a:spcAft>
              </a:pPr>
              <a:r>
                <a:rPr lang="en-US" sz="8000" kern="1200" dirty="0">
                  <a:solidFill>
                    <a:schemeClr val="bg1"/>
                  </a:solidFill>
                  <a:latin typeface="书体坊郭小语钢笔楷体" panose="02010601030101010101" pitchFamily="2" charset="-122"/>
                  <a:ea typeface="书体坊郭小语钢笔楷体" panose="02010601030101010101" pitchFamily="2" charset="-122"/>
                  <a:cs typeface="Arial" panose="020B0604020202020204" pitchFamily="34" charset="0"/>
                </a:rPr>
                <a:t>O</a:t>
              </a:r>
              <a:endParaRPr lang="en-GB" sz="8000" kern="1200" dirty="0">
                <a:solidFill>
                  <a:schemeClr val="bg1"/>
                </a:solidFill>
                <a:latin typeface="书体坊郭小语钢笔楷体" panose="02010601030101010101" pitchFamily="2" charset="-122"/>
                <a:ea typeface="书体坊郭小语钢笔楷体" panose="02010601030101010101" pitchFamily="2" charset="-122"/>
                <a:cs typeface="Arial" panose="020B0604020202020204" pitchFamily="34" charset="0"/>
              </a:endParaRPr>
            </a:p>
          </p:txBody>
        </p:sp>
      </p:grpSp>
      <p:grpSp>
        <p:nvGrpSpPr>
          <p:cNvPr id="24" name="组合 23">
            <a:extLst>
              <a:ext uri="{FF2B5EF4-FFF2-40B4-BE49-F238E27FC236}">
                <a16:creationId xmlns="" xmlns:a16="http://schemas.microsoft.com/office/drawing/2014/main" id="{CE675706-65F4-4786-B044-13E992561749}"/>
              </a:ext>
            </a:extLst>
          </p:cNvPr>
          <p:cNvGrpSpPr/>
          <p:nvPr/>
        </p:nvGrpSpPr>
        <p:grpSpPr>
          <a:xfrm>
            <a:off x="8640386" y="2705648"/>
            <a:ext cx="3239635" cy="979044"/>
            <a:chOff x="7183174" y="1058227"/>
            <a:chExt cx="3239635" cy="979044"/>
          </a:xfrm>
        </p:grpSpPr>
        <p:sp>
          <p:nvSpPr>
            <p:cNvPr id="25" name="标题 1">
              <a:extLst>
                <a:ext uri="{FF2B5EF4-FFF2-40B4-BE49-F238E27FC236}">
                  <a16:creationId xmlns="" xmlns:a16="http://schemas.microsoft.com/office/drawing/2014/main" id="{24CC5FC5-36DF-4727-8D63-1544DEB1A729}"/>
                </a:ext>
              </a:extLst>
            </p:cNvPr>
            <p:cNvSpPr txBox="1">
              <a:spLocks/>
            </p:cNvSpPr>
            <p:nvPr/>
          </p:nvSpPr>
          <p:spPr>
            <a:xfrm>
              <a:off x="7183174" y="1058227"/>
              <a:ext cx="2444505" cy="386366"/>
            </a:xfrm>
            <a:prstGeom prst="rect">
              <a:avLst/>
            </a:prstGeom>
            <a:noFill/>
          </p:spPr>
          <p:txBody>
            <a:bodyPr vert="horz" lIns="91440" tIns="45720" rIns="91440" bIns="45720" rtlCol="0" anchor="t">
              <a:normAutofit fontScale="925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latin typeface="书体坊郭小语钢笔楷体" panose="02010601030101010101" pitchFamily="2" charset="-122"/>
                  <a:ea typeface="书体坊郭小语钢笔楷体" panose="02010601030101010101" pitchFamily="2" charset="-122"/>
                </a:rPr>
                <a:t>CLICK EDIT TITLE</a:t>
              </a:r>
              <a:endParaRPr lang="zh-CN" altLang="en-US" sz="2000" dirty="0">
                <a:latin typeface="书体坊郭小语钢笔楷体" panose="02010601030101010101" pitchFamily="2" charset="-122"/>
                <a:ea typeface="书体坊郭小语钢笔楷体" panose="02010601030101010101" pitchFamily="2" charset="-122"/>
              </a:endParaRPr>
            </a:p>
          </p:txBody>
        </p:sp>
        <p:sp>
          <p:nvSpPr>
            <p:cNvPr id="26" name="文本框 25">
              <a:extLst>
                <a:ext uri="{FF2B5EF4-FFF2-40B4-BE49-F238E27FC236}">
                  <a16:creationId xmlns="" xmlns:a16="http://schemas.microsoft.com/office/drawing/2014/main" id="{F53E0D4A-DAEF-4642-BA0F-8F8C27007628}"/>
                </a:ext>
              </a:extLst>
            </p:cNvPr>
            <p:cNvSpPr txBox="1"/>
            <p:nvPr/>
          </p:nvSpPr>
          <p:spPr>
            <a:xfrm>
              <a:off x="7183174" y="1390940"/>
              <a:ext cx="3239635" cy="646331"/>
            </a:xfrm>
            <a:prstGeom prst="rect">
              <a:avLst/>
            </a:prstGeom>
            <a:noFill/>
          </p:spPr>
          <p:txBody>
            <a:bodyPr wrap="square" rtlCol="0">
              <a:spAutoFit/>
            </a:bodyPr>
            <a:lstStyle/>
            <a:p>
              <a:pPr>
                <a:lnSpc>
                  <a:spcPct val="150000"/>
                </a:lnSpc>
              </a:pPr>
              <a:r>
                <a:rPr lang="en-US" altLang="zh-CN" sz="1200" dirty="0">
                  <a:latin typeface="书体坊郭小语钢笔楷体" panose="02010601030101010101" pitchFamily="2" charset="-122"/>
                  <a:ea typeface="书体坊郭小语钢笔楷体" panose="02010601030101010101" pitchFamily="2" charset="-122"/>
                </a:rPr>
                <a:t>Click here to add text Click here to add text Click here to add text Click here to add text</a:t>
              </a:r>
              <a:endParaRPr lang="zh-CN" altLang="en-US" sz="1200" dirty="0">
                <a:latin typeface="书体坊郭小语钢笔楷体" panose="02010601030101010101" pitchFamily="2" charset="-122"/>
                <a:ea typeface="书体坊郭小语钢笔楷体" panose="02010601030101010101" pitchFamily="2" charset="-122"/>
              </a:endParaRPr>
            </a:p>
          </p:txBody>
        </p:sp>
      </p:grpSp>
      <p:grpSp>
        <p:nvGrpSpPr>
          <p:cNvPr id="27" name="组合 26">
            <a:extLst>
              <a:ext uri="{FF2B5EF4-FFF2-40B4-BE49-F238E27FC236}">
                <a16:creationId xmlns="" xmlns:a16="http://schemas.microsoft.com/office/drawing/2014/main" id="{2E5E9E3D-9583-4170-8979-5DAA5E649457}"/>
              </a:ext>
            </a:extLst>
          </p:cNvPr>
          <p:cNvGrpSpPr/>
          <p:nvPr/>
        </p:nvGrpSpPr>
        <p:grpSpPr>
          <a:xfrm>
            <a:off x="8640386" y="4415520"/>
            <a:ext cx="3239635" cy="979044"/>
            <a:chOff x="7183174" y="1058227"/>
            <a:chExt cx="3239635" cy="979044"/>
          </a:xfrm>
        </p:grpSpPr>
        <p:sp>
          <p:nvSpPr>
            <p:cNvPr id="28" name="标题 1">
              <a:extLst>
                <a:ext uri="{FF2B5EF4-FFF2-40B4-BE49-F238E27FC236}">
                  <a16:creationId xmlns="" xmlns:a16="http://schemas.microsoft.com/office/drawing/2014/main" id="{6E06B8B3-E197-4ED8-A106-CE15917C04EA}"/>
                </a:ext>
              </a:extLst>
            </p:cNvPr>
            <p:cNvSpPr txBox="1">
              <a:spLocks/>
            </p:cNvSpPr>
            <p:nvPr/>
          </p:nvSpPr>
          <p:spPr>
            <a:xfrm>
              <a:off x="7183174" y="1058227"/>
              <a:ext cx="2444505" cy="386366"/>
            </a:xfrm>
            <a:prstGeom prst="rect">
              <a:avLst/>
            </a:prstGeom>
            <a:noFill/>
          </p:spPr>
          <p:txBody>
            <a:bodyPr vert="horz" lIns="91440" tIns="45720" rIns="91440" bIns="45720" rtlCol="0" anchor="t">
              <a:normAutofit fontScale="925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latin typeface="书体坊郭小语钢笔楷体" panose="02010601030101010101" pitchFamily="2" charset="-122"/>
                  <a:ea typeface="书体坊郭小语钢笔楷体" panose="02010601030101010101" pitchFamily="2" charset="-122"/>
                </a:rPr>
                <a:t>CLICK EDIT TITLE</a:t>
              </a:r>
              <a:endParaRPr lang="zh-CN" altLang="en-US" sz="2000" dirty="0">
                <a:latin typeface="书体坊郭小语钢笔楷体" panose="02010601030101010101" pitchFamily="2" charset="-122"/>
                <a:ea typeface="书体坊郭小语钢笔楷体" panose="02010601030101010101" pitchFamily="2" charset="-122"/>
              </a:endParaRPr>
            </a:p>
          </p:txBody>
        </p:sp>
        <p:sp>
          <p:nvSpPr>
            <p:cNvPr id="29" name="文本框 28">
              <a:extLst>
                <a:ext uri="{FF2B5EF4-FFF2-40B4-BE49-F238E27FC236}">
                  <a16:creationId xmlns="" xmlns:a16="http://schemas.microsoft.com/office/drawing/2014/main" id="{FC25A8BE-ED58-48E7-8544-76E060A3DE22}"/>
                </a:ext>
              </a:extLst>
            </p:cNvPr>
            <p:cNvSpPr txBox="1"/>
            <p:nvPr/>
          </p:nvSpPr>
          <p:spPr>
            <a:xfrm>
              <a:off x="7183174" y="1390940"/>
              <a:ext cx="3239635" cy="646331"/>
            </a:xfrm>
            <a:prstGeom prst="rect">
              <a:avLst/>
            </a:prstGeom>
            <a:noFill/>
          </p:spPr>
          <p:txBody>
            <a:bodyPr wrap="square" rtlCol="0">
              <a:spAutoFit/>
            </a:bodyPr>
            <a:lstStyle/>
            <a:p>
              <a:pPr>
                <a:lnSpc>
                  <a:spcPct val="150000"/>
                </a:lnSpc>
              </a:pPr>
              <a:r>
                <a:rPr lang="en-US" altLang="zh-CN" sz="1200" dirty="0">
                  <a:latin typeface="书体坊郭小语钢笔楷体" panose="02010601030101010101" pitchFamily="2" charset="-122"/>
                  <a:ea typeface="书体坊郭小语钢笔楷体" panose="02010601030101010101" pitchFamily="2" charset="-122"/>
                </a:rPr>
                <a:t>Click here to add text Click here to add text Click here to add text Click here to add text</a:t>
              </a:r>
              <a:endParaRPr lang="zh-CN" altLang="en-US" sz="1200" dirty="0">
                <a:latin typeface="书体坊郭小语钢笔楷体" panose="02010601030101010101" pitchFamily="2" charset="-122"/>
                <a:ea typeface="书体坊郭小语钢笔楷体" panose="02010601030101010101" pitchFamily="2" charset="-122"/>
              </a:endParaRPr>
            </a:p>
          </p:txBody>
        </p:sp>
      </p:grpSp>
      <p:grpSp>
        <p:nvGrpSpPr>
          <p:cNvPr id="30" name="组合 29">
            <a:extLst>
              <a:ext uri="{FF2B5EF4-FFF2-40B4-BE49-F238E27FC236}">
                <a16:creationId xmlns="" xmlns:a16="http://schemas.microsoft.com/office/drawing/2014/main" id="{C9E3AA7C-2369-4108-B626-4326DBD2100E}"/>
              </a:ext>
            </a:extLst>
          </p:cNvPr>
          <p:cNvGrpSpPr/>
          <p:nvPr/>
        </p:nvGrpSpPr>
        <p:grpSpPr>
          <a:xfrm>
            <a:off x="868879" y="4415520"/>
            <a:ext cx="3239635" cy="979044"/>
            <a:chOff x="7183174" y="1058227"/>
            <a:chExt cx="3239635" cy="979044"/>
          </a:xfrm>
        </p:grpSpPr>
        <p:sp>
          <p:nvSpPr>
            <p:cNvPr id="31" name="标题 1">
              <a:extLst>
                <a:ext uri="{FF2B5EF4-FFF2-40B4-BE49-F238E27FC236}">
                  <a16:creationId xmlns="" xmlns:a16="http://schemas.microsoft.com/office/drawing/2014/main" id="{385B3EAC-D886-42A6-9309-F31C2954F747}"/>
                </a:ext>
              </a:extLst>
            </p:cNvPr>
            <p:cNvSpPr txBox="1">
              <a:spLocks/>
            </p:cNvSpPr>
            <p:nvPr/>
          </p:nvSpPr>
          <p:spPr>
            <a:xfrm>
              <a:off x="7978304" y="1058227"/>
              <a:ext cx="2444505" cy="386366"/>
            </a:xfrm>
            <a:prstGeom prst="rect">
              <a:avLst/>
            </a:prstGeom>
            <a:noFill/>
          </p:spPr>
          <p:txBody>
            <a:bodyPr vert="horz" lIns="91440" tIns="45720" rIns="91440" bIns="45720" rtlCol="0" anchor="t">
              <a:normAutofit fontScale="925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2000" dirty="0">
                  <a:latin typeface="书体坊郭小语钢笔楷体" panose="02010601030101010101" pitchFamily="2" charset="-122"/>
                  <a:ea typeface="书体坊郭小语钢笔楷体" panose="02010601030101010101" pitchFamily="2" charset="-122"/>
                </a:rPr>
                <a:t>CLICK EDIT TITLE</a:t>
              </a:r>
              <a:endParaRPr lang="zh-CN" altLang="en-US" sz="2000" dirty="0">
                <a:latin typeface="书体坊郭小语钢笔楷体" panose="02010601030101010101" pitchFamily="2" charset="-122"/>
                <a:ea typeface="书体坊郭小语钢笔楷体" panose="02010601030101010101" pitchFamily="2" charset="-122"/>
              </a:endParaRPr>
            </a:p>
          </p:txBody>
        </p:sp>
        <p:sp>
          <p:nvSpPr>
            <p:cNvPr id="32" name="文本框 31">
              <a:extLst>
                <a:ext uri="{FF2B5EF4-FFF2-40B4-BE49-F238E27FC236}">
                  <a16:creationId xmlns="" xmlns:a16="http://schemas.microsoft.com/office/drawing/2014/main" id="{76993BA4-6387-405E-A32C-B087F346EEAE}"/>
                </a:ext>
              </a:extLst>
            </p:cNvPr>
            <p:cNvSpPr txBox="1"/>
            <p:nvPr/>
          </p:nvSpPr>
          <p:spPr>
            <a:xfrm>
              <a:off x="7183174" y="1390940"/>
              <a:ext cx="3239635" cy="646331"/>
            </a:xfrm>
            <a:prstGeom prst="rect">
              <a:avLst/>
            </a:prstGeom>
            <a:noFill/>
          </p:spPr>
          <p:txBody>
            <a:bodyPr wrap="square" rtlCol="0">
              <a:spAutoFit/>
            </a:bodyPr>
            <a:lstStyle/>
            <a:p>
              <a:pPr algn="r">
                <a:lnSpc>
                  <a:spcPct val="150000"/>
                </a:lnSpc>
              </a:pPr>
              <a:r>
                <a:rPr lang="en-US" altLang="zh-CN" sz="1200" dirty="0">
                  <a:latin typeface="书体坊郭小语钢笔楷体" panose="02010601030101010101" pitchFamily="2" charset="-122"/>
                  <a:ea typeface="书体坊郭小语钢笔楷体" panose="02010601030101010101" pitchFamily="2" charset="-122"/>
                </a:rPr>
                <a:t>Click here to add text Click here to add text Click here to add text Click here to add text</a:t>
              </a:r>
              <a:endParaRPr lang="zh-CN" altLang="en-US" sz="1200" dirty="0">
                <a:latin typeface="书体坊郭小语钢笔楷体" panose="02010601030101010101" pitchFamily="2" charset="-122"/>
                <a:ea typeface="书体坊郭小语钢笔楷体" panose="02010601030101010101" pitchFamily="2" charset="-122"/>
              </a:endParaRPr>
            </a:p>
          </p:txBody>
        </p:sp>
      </p:grpSp>
      <p:grpSp>
        <p:nvGrpSpPr>
          <p:cNvPr id="33" name="组合 32">
            <a:extLst>
              <a:ext uri="{FF2B5EF4-FFF2-40B4-BE49-F238E27FC236}">
                <a16:creationId xmlns="" xmlns:a16="http://schemas.microsoft.com/office/drawing/2014/main" id="{6CFB485C-C88C-4DBD-A44B-2151AB216E07}"/>
              </a:ext>
            </a:extLst>
          </p:cNvPr>
          <p:cNvGrpSpPr/>
          <p:nvPr/>
        </p:nvGrpSpPr>
        <p:grpSpPr>
          <a:xfrm>
            <a:off x="868879" y="2705648"/>
            <a:ext cx="3239635" cy="979044"/>
            <a:chOff x="7183174" y="1058227"/>
            <a:chExt cx="3239635" cy="979044"/>
          </a:xfrm>
        </p:grpSpPr>
        <p:sp>
          <p:nvSpPr>
            <p:cNvPr id="34" name="标题 1">
              <a:extLst>
                <a:ext uri="{FF2B5EF4-FFF2-40B4-BE49-F238E27FC236}">
                  <a16:creationId xmlns="" xmlns:a16="http://schemas.microsoft.com/office/drawing/2014/main" id="{760EAEFB-8CC8-49F7-AEEA-E81D200D12CF}"/>
                </a:ext>
              </a:extLst>
            </p:cNvPr>
            <p:cNvSpPr txBox="1">
              <a:spLocks/>
            </p:cNvSpPr>
            <p:nvPr/>
          </p:nvSpPr>
          <p:spPr>
            <a:xfrm>
              <a:off x="7978304" y="1058227"/>
              <a:ext cx="2444505" cy="386366"/>
            </a:xfrm>
            <a:prstGeom prst="rect">
              <a:avLst/>
            </a:prstGeom>
            <a:noFill/>
          </p:spPr>
          <p:txBody>
            <a:bodyPr vert="horz" lIns="91440" tIns="45720" rIns="91440" bIns="45720" rtlCol="0" anchor="t">
              <a:normAutofit fontScale="925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2000" dirty="0">
                  <a:latin typeface="书体坊郭小语钢笔楷体" panose="02010601030101010101" pitchFamily="2" charset="-122"/>
                  <a:ea typeface="书体坊郭小语钢笔楷体" panose="02010601030101010101" pitchFamily="2" charset="-122"/>
                </a:rPr>
                <a:t>CLICK EDIT TITLE</a:t>
              </a:r>
              <a:endParaRPr lang="zh-CN" altLang="en-US" sz="2000" dirty="0">
                <a:latin typeface="书体坊郭小语钢笔楷体" panose="02010601030101010101" pitchFamily="2" charset="-122"/>
                <a:ea typeface="书体坊郭小语钢笔楷体" panose="02010601030101010101" pitchFamily="2" charset="-122"/>
              </a:endParaRPr>
            </a:p>
          </p:txBody>
        </p:sp>
        <p:sp>
          <p:nvSpPr>
            <p:cNvPr id="35" name="文本框 34">
              <a:extLst>
                <a:ext uri="{FF2B5EF4-FFF2-40B4-BE49-F238E27FC236}">
                  <a16:creationId xmlns="" xmlns:a16="http://schemas.microsoft.com/office/drawing/2014/main" id="{D7CF4EAC-38F0-4000-84AF-1BCF49F255CF}"/>
                </a:ext>
              </a:extLst>
            </p:cNvPr>
            <p:cNvSpPr txBox="1"/>
            <p:nvPr/>
          </p:nvSpPr>
          <p:spPr>
            <a:xfrm>
              <a:off x="7183174" y="1390940"/>
              <a:ext cx="3239635" cy="646331"/>
            </a:xfrm>
            <a:prstGeom prst="rect">
              <a:avLst/>
            </a:prstGeom>
            <a:noFill/>
          </p:spPr>
          <p:txBody>
            <a:bodyPr wrap="square" rtlCol="0">
              <a:spAutoFit/>
            </a:bodyPr>
            <a:lstStyle/>
            <a:p>
              <a:pPr algn="r">
                <a:lnSpc>
                  <a:spcPct val="150000"/>
                </a:lnSpc>
              </a:pPr>
              <a:r>
                <a:rPr lang="en-US" altLang="zh-CN" sz="1200" dirty="0">
                  <a:latin typeface="书体坊郭小语钢笔楷体" panose="02010601030101010101" pitchFamily="2" charset="-122"/>
                  <a:ea typeface="书体坊郭小语钢笔楷体" panose="02010601030101010101" pitchFamily="2" charset="-122"/>
                </a:rPr>
                <a:t>Click here to add text Click here to add text Click here to add text Click here to add text</a:t>
              </a:r>
              <a:endParaRPr lang="zh-CN" altLang="en-US" sz="1200" dirty="0">
                <a:latin typeface="书体坊郭小语钢笔楷体" panose="02010601030101010101" pitchFamily="2" charset="-122"/>
                <a:ea typeface="书体坊郭小语钢笔楷体" panose="02010601030101010101" pitchFamily="2" charset="-122"/>
              </a:endParaRPr>
            </a:p>
          </p:txBody>
        </p:sp>
      </p:grpSp>
      <p:grpSp>
        <p:nvGrpSpPr>
          <p:cNvPr id="36" name="组合 35">
            <a:extLst>
              <a:ext uri="{FF2B5EF4-FFF2-40B4-BE49-F238E27FC236}">
                <a16:creationId xmlns="" xmlns:a16="http://schemas.microsoft.com/office/drawing/2014/main" id="{AB917972-B8BC-4263-9724-D4227368FA19}"/>
              </a:ext>
            </a:extLst>
          </p:cNvPr>
          <p:cNvGrpSpPr/>
          <p:nvPr/>
        </p:nvGrpSpPr>
        <p:grpSpPr>
          <a:xfrm>
            <a:off x="1402279" y="271539"/>
            <a:ext cx="4421499" cy="1242573"/>
            <a:chOff x="627579" y="610573"/>
            <a:chExt cx="4421499" cy="1242573"/>
          </a:xfrm>
        </p:grpSpPr>
        <p:sp>
          <p:nvSpPr>
            <p:cNvPr id="37" name="矩形 36">
              <a:extLst>
                <a:ext uri="{FF2B5EF4-FFF2-40B4-BE49-F238E27FC236}">
                  <a16:creationId xmlns="" xmlns:a16="http://schemas.microsoft.com/office/drawing/2014/main" id="{17051446-0778-48CE-8317-3E5C7A98B245}"/>
                </a:ext>
              </a:extLst>
            </p:cNvPr>
            <p:cNvSpPr/>
            <p:nvPr/>
          </p:nvSpPr>
          <p:spPr>
            <a:xfrm>
              <a:off x="627580" y="610573"/>
              <a:ext cx="4160320"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请在此输入标题</a:t>
              </a:r>
            </a:p>
          </p:txBody>
        </p:sp>
        <p:sp>
          <p:nvSpPr>
            <p:cNvPr id="38" name="文本框 37">
              <a:extLst>
                <a:ext uri="{FF2B5EF4-FFF2-40B4-BE49-F238E27FC236}">
                  <a16:creationId xmlns="" xmlns:a16="http://schemas.microsoft.com/office/drawing/2014/main" id="{9D266880-1604-4F27-B10D-5A925A307C69}"/>
                </a:ext>
              </a:extLst>
            </p:cNvPr>
            <p:cNvSpPr txBox="1"/>
            <p:nvPr/>
          </p:nvSpPr>
          <p:spPr>
            <a:xfrm>
              <a:off x="627579" y="1327681"/>
              <a:ext cx="4421499" cy="525465"/>
            </a:xfrm>
            <a:prstGeom prst="rect">
              <a:avLst/>
            </a:prstGeom>
            <a:noFill/>
          </p:spPr>
          <p:txBody>
            <a:bodyPr wrap="square" rtlCol="0">
              <a:spAutoFit/>
            </a:bodyPr>
            <a:lstStyle/>
            <a:p>
              <a:pPr>
                <a:lnSpc>
                  <a:spcPct val="150000"/>
                </a:lnSpc>
              </a:pPr>
              <a:r>
                <a:rPr lang="en-US" altLang="zh-CN" sz="1000" dirty="0">
                  <a:solidFill>
                    <a:schemeClr val="tx1">
                      <a:lumMod val="75000"/>
                      <a:lumOff val="25000"/>
                    </a:schemeClr>
                  </a:solidFill>
                </a:rPr>
                <a:t>Click here to add text Click here to add text Click here to add text Click here to add text Click here to add text</a:t>
              </a:r>
              <a:endParaRPr lang="zh-CN" altLang="en-US" sz="1000" dirty="0">
                <a:solidFill>
                  <a:schemeClr val="tx1">
                    <a:lumMod val="75000"/>
                    <a:lumOff val="25000"/>
                  </a:schemeClr>
                </a:solidFill>
              </a:endParaRPr>
            </a:p>
          </p:txBody>
        </p:sp>
      </p:grpSp>
      <p:cxnSp>
        <p:nvCxnSpPr>
          <p:cNvPr id="39" name="直接连接符 38">
            <a:extLst>
              <a:ext uri="{FF2B5EF4-FFF2-40B4-BE49-F238E27FC236}">
                <a16:creationId xmlns="" xmlns:a16="http://schemas.microsoft.com/office/drawing/2014/main" id="{E98AC51A-D80C-45F7-9954-10CFBB2AAEF1}"/>
              </a:ext>
            </a:extLst>
          </p:cNvPr>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0551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anim calcmode="lin" valueType="num">
                                      <p:cBhvr>
                                        <p:cTn id="18" dur="1000" fill="hold"/>
                                        <p:tgtEl>
                                          <p:spTgt spid="27"/>
                                        </p:tgtEl>
                                        <p:attrNameLst>
                                          <p:attrName>ppt_x</p:attrName>
                                        </p:attrNameLst>
                                      </p:cBhvr>
                                      <p:tavLst>
                                        <p:tav tm="0">
                                          <p:val>
                                            <p:strVal val="#ppt_x"/>
                                          </p:val>
                                        </p:tav>
                                        <p:tav tm="100000">
                                          <p:val>
                                            <p:strVal val="#ppt_x"/>
                                          </p:val>
                                        </p:tav>
                                      </p:tavLst>
                                    </p:anim>
                                    <p:anim calcmode="lin" valueType="num">
                                      <p:cBhvr>
                                        <p:cTn id="19" dur="1000" fill="hold"/>
                                        <p:tgtEl>
                                          <p:spTgt spid="2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1000"/>
                                        <p:tgtEl>
                                          <p:spTgt spid="30"/>
                                        </p:tgtEl>
                                      </p:cBhvr>
                                    </p:animEffect>
                                    <p:anim calcmode="lin" valueType="num">
                                      <p:cBhvr>
                                        <p:cTn id="23" dur="1000" fill="hold"/>
                                        <p:tgtEl>
                                          <p:spTgt spid="30"/>
                                        </p:tgtEl>
                                        <p:attrNameLst>
                                          <p:attrName>ppt_x</p:attrName>
                                        </p:attrNameLst>
                                      </p:cBhvr>
                                      <p:tavLst>
                                        <p:tav tm="0">
                                          <p:val>
                                            <p:strVal val="#ppt_x"/>
                                          </p:val>
                                        </p:tav>
                                        <p:tav tm="100000">
                                          <p:val>
                                            <p:strVal val="#ppt_x"/>
                                          </p:val>
                                        </p:tav>
                                      </p:tavLst>
                                    </p:anim>
                                    <p:anim calcmode="lin" valueType="num">
                                      <p:cBhvr>
                                        <p:cTn id="24" dur="1000" fill="hold"/>
                                        <p:tgtEl>
                                          <p:spTgt spid="30"/>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1000"/>
                                        <p:tgtEl>
                                          <p:spTgt spid="33"/>
                                        </p:tgtEl>
                                      </p:cBhvr>
                                    </p:animEffect>
                                    <p:anim calcmode="lin" valueType="num">
                                      <p:cBhvr>
                                        <p:cTn id="28" dur="1000" fill="hold"/>
                                        <p:tgtEl>
                                          <p:spTgt spid="33"/>
                                        </p:tgtEl>
                                        <p:attrNameLst>
                                          <p:attrName>ppt_x</p:attrName>
                                        </p:attrNameLst>
                                      </p:cBhvr>
                                      <p:tavLst>
                                        <p:tav tm="0">
                                          <p:val>
                                            <p:strVal val="#ppt_x"/>
                                          </p:val>
                                        </p:tav>
                                        <p:tav tm="100000">
                                          <p:val>
                                            <p:strVal val="#ppt_x"/>
                                          </p:val>
                                        </p:tav>
                                      </p:tavLst>
                                    </p:anim>
                                    <p:anim calcmode="lin" valueType="num">
                                      <p:cBhvr>
                                        <p:cTn id="2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a:extLst>
              <a:ext uri="{FF2B5EF4-FFF2-40B4-BE49-F238E27FC236}">
                <a16:creationId xmlns="" xmlns:a16="http://schemas.microsoft.com/office/drawing/2014/main" id="{6E616C4D-BB78-4E4F-9058-25CF6B485598}"/>
              </a:ext>
            </a:extLst>
          </p:cNvPr>
          <p:cNvGrpSpPr/>
          <p:nvPr/>
        </p:nvGrpSpPr>
        <p:grpSpPr>
          <a:xfrm>
            <a:off x="1402279" y="271539"/>
            <a:ext cx="4421499" cy="1242573"/>
            <a:chOff x="627579" y="610573"/>
            <a:chExt cx="4421499" cy="1242573"/>
          </a:xfrm>
        </p:grpSpPr>
        <p:sp>
          <p:nvSpPr>
            <p:cNvPr id="53" name="矩形 52">
              <a:extLst>
                <a:ext uri="{FF2B5EF4-FFF2-40B4-BE49-F238E27FC236}">
                  <a16:creationId xmlns="" xmlns:a16="http://schemas.microsoft.com/office/drawing/2014/main" id="{C9CD7421-94CD-4C78-9387-F8C3FC4E9C03}"/>
                </a:ext>
              </a:extLst>
            </p:cNvPr>
            <p:cNvSpPr/>
            <p:nvPr/>
          </p:nvSpPr>
          <p:spPr>
            <a:xfrm>
              <a:off x="627580" y="610573"/>
              <a:ext cx="4160320"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请在此输入标题</a:t>
              </a:r>
            </a:p>
          </p:txBody>
        </p:sp>
        <p:sp>
          <p:nvSpPr>
            <p:cNvPr id="54" name="文本框 53">
              <a:extLst>
                <a:ext uri="{FF2B5EF4-FFF2-40B4-BE49-F238E27FC236}">
                  <a16:creationId xmlns="" xmlns:a16="http://schemas.microsoft.com/office/drawing/2014/main" id="{0AA06E41-F670-4E7F-891E-404137160761}"/>
                </a:ext>
              </a:extLst>
            </p:cNvPr>
            <p:cNvSpPr txBox="1"/>
            <p:nvPr/>
          </p:nvSpPr>
          <p:spPr>
            <a:xfrm>
              <a:off x="627579" y="1327681"/>
              <a:ext cx="4421499" cy="525465"/>
            </a:xfrm>
            <a:prstGeom prst="rect">
              <a:avLst/>
            </a:prstGeom>
            <a:noFill/>
          </p:spPr>
          <p:txBody>
            <a:bodyPr wrap="square" rtlCol="0">
              <a:spAutoFit/>
            </a:bodyPr>
            <a:lstStyle/>
            <a:p>
              <a:pPr>
                <a:lnSpc>
                  <a:spcPct val="150000"/>
                </a:lnSpc>
              </a:pPr>
              <a:r>
                <a:rPr lang="en-US" altLang="zh-CN" sz="1000" dirty="0">
                  <a:solidFill>
                    <a:schemeClr val="tx1">
                      <a:lumMod val="75000"/>
                      <a:lumOff val="25000"/>
                    </a:schemeClr>
                  </a:solidFill>
                </a:rPr>
                <a:t>Click here to add text Click here to add text Click here to add text Click here to add text Click here to add text</a:t>
              </a:r>
              <a:endParaRPr lang="zh-CN" altLang="en-US" sz="1000" dirty="0">
                <a:solidFill>
                  <a:schemeClr val="tx1">
                    <a:lumMod val="75000"/>
                    <a:lumOff val="25000"/>
                  </a:schemeClr>
                </a:solidFill>
              </a:endParaRPr>
            </a:p>
          </p:txBody>
        </p:sp>
      </p:grpSp>
      <p:cxnSp>
        <p:nvCxnSpPr>
          <p:cNvPr id="55" name="直接连接符 54">
            <a:extLst>
              <a:ext uri="{FF2B5EF4-FFF2-40B4-BE49-F238E27FC236}">
                <a16:creationId xmlns="" xmlns:a16="http://schemas.microsoft.com/office/drawing/2014/main" id="{B2A5C3A4-5171-40C7-9B3F-E1B1D299BBEF}"/>
              </a:ext>
            </a:extLst>
          </p:cNvPr>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grpSp>
        <p:nvGrpSpPr>
          <p:cNvPr id="56" name="Group 28">
            <a:extLst>
              <a:ext uri="{FF2B5EF4-FFF2-40B4-BE49-F238E27FC236}">
                <a16:creationId xmlns="" xmlns:a16="http://schemas.microsoft.com/office/drawing/2014/main" id="{BA59B7C6-A07E-4A36-BE80-DA5D54122D64}"/>
              </a:ext>
            </a:extLst>
          </p:cNvPr>
          <p:cNvGrpSpPr/>
          <p:nvPr/>
        </p:nvGrpSpPr>
        <p:grpSpPr bwMode="auto">
          <a:xfrm>
            <a:off x="1958909" y="4500771"/>
            <a:ext cx="4316412" cy="1247775"/>
            <a:chOff x="0" y="495"/>
            <a:chExt cx="5438" cy="1572"/>
          </a:xfrm>
        </p:grpSpPr>
        <p:sp>
          <p:nvSpPr>
            <p:cNvPr id="57" name="Rectangle 32">
              <a:extLst>
                <a:ext uri="{FF2B5EF4-FFF2-40B4-BE49-F238E27FC236}">
                  <a16:creationId xmlns="" xmlns:a16="http://schemas.microsoft.com/office/drawing/2014/main" id="{F163D8CC-6063-4E83-9E7B-E230ACE30D34}"/>
                </a:ext>
              </a:extLst>
            </p:cNvPr>
            <p:cNvSpPr/>
            <p:nvPr/>
          </p:nvSpPr>
          <p:spPr bwMode="auto">
            <a:xfrm>
              <a:off x="0" y="1032"/>
              <a:ext cx="5438" cy="1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just">
                <a:lnSpc>
                  <a:spcPct val="125000"/>
                </a:lnSpc>
              </a:pPr>
              <a:r>
                <a:rPr lang="en-US" sz="1067"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Lorem</a:t>
              </a:r>
              <a:r>
                <a:rPr lang="en-US" sz="1067"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a:t>
              </a:r>
              <a:r>
                <a:rPr lang="en-US" sz="1067"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Ipsum</a:t>
              </a:r>
              <a:r>
                <a:rPr lang="en-US" sz="1067"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is simply dummy text of the printing and typesetting industry. </a:t>
              </a:r>
              <a:r>
                <a:rPr lang="en-US" sz="1067"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Lorem</a:t>
              </a:r>
              <a:r>
                <a:rPr lang="en-US" sz="1067"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a:t>
              </a:r>
              <a:r>
                <a:rPr lang="en-US" sz="1067"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Ipsum</a:t>
              </a:r>
              <a:r>
                <a:rPr lang="en-US" sz="1067"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has been the industry's standard dummy text ever since the </a:t>
              </a:r>
              <a:r>
                <a:rPr lang="en-US" sz="1067"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1500s</a:t>
              </a:r>
              <a:r>
                <a:rPr lang="en-US" sz="1067"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when an unknown printer took a galley of type and scrambled it to make a type specimen book. It has survived not only five.</a:t>
              </a:r>
              <a:endParaRPr lang="en-US" sz="1067"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Lato Light" pitchFamily="34" charset="0"/>
                <a:sym typeface="Lato Light" pitchFamily="34" charset="0"/>
              </a:endParaRPr>
            </a:p>
          </p:txBody>
        </p:sp>
        <p:sp>
          <p:nvSpPr>
            <p:cNvPr id="58" name="Rectangle 33">
              <a:extLst>
                <a:ext uri="{FF2B5EF4-FFF2-40B4-BE49-F238E27FC236}">
                  <a16:creationId xmlns="" xmlns:a16="http://schemas.microsoft.com/office/drawing/2014/main" id="{45914E90-2F2E-4F38-8EAB-8C5BB0FFEC6E}"/>
                </a:ext>
              </a:extLst>
            </p:cNvPr>
            <p:cNvSpPr/>
            <p:nvPr/>
          </p:nvSpPr>
          <p:spPr bwMode="auto">
            <a:xfrm>
              <a:off x="0" y="495"/>
              <a:ext cx="4032" cy="448"/>
            </a:xfrm>
            <a:prstGeom prst="rect">
              <a:avLst/>
            </a:prstGeom>
            <a:noFill/>
            <a:ln w="12700">
              <a:noFill/>
              <a:miter lim="800000"/>
              <a:headEnd type="none" w="med" len="med"/>
              <a:tailEnd type="none" w="med" len="med"/>
            </a:ln>
            <a:extLst/>
          </p:spPr>
          <p:txBody>
            <a:bodyPr lIns="0" tIns="0" rIns="0" bIns="0" anchor="ctr"/>
            <a:lstStyle/>
            <a:p>
              <a:pPr algn="l">
                <a:lnSpc>
                  <a:spcPct val="80000"/>
                </a:lnSpc>
              </a:pPr>
              <a:r>
                <a:rPr lang="en-US" sz="20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Vrinda" panose="020B0502040204020203" pitchFamily="34" charset="0"/>
                  <a:sym typeface="Bebas Neue" charset="0"/>
                </a:rPr>
                <a:t>Category One</a:t>
              </a:r>
            </a:p>
          </p:txBody>
        </p:sp>
      </p:grpSp>
      <p:graphicFrame>
        <p:nvGraphicFramePr>
          <p:cNvPr id="59" name="Object 5">
            <a:extLst>
              <a:ext uri="{FF2B5EF4-FFF2-40B4-BE49-F238E27FC236}">
                <a16:creationId xmlns="" xmlns:a16="http://schemas.microsoft.com/office/drawing/2014/main" id="{50A2E48A-21A6-456C-876B-365B225C6B9A}"/>
              </a:ext>
            </a:extLst>
          </p:cNvPr>
          <p:cNvGraphicFramePr/>
          <p:nvPr>
            <p:extLst>
              <p:ext uri="{D42A27DB-BD31-4B8C-83A1-F6EECF244321}">
                <p14:modId xmlns:p14="http://schemas.microsoft.com/office/powerpoint/2010/main" val="343692803"/>
              </p:ext>
            </p:extLst>
          </p:nvPr>
        </p:nvGraphicFramePr>
        <p:xfrm>
          <a:off x="1790034" y="1895816"/>
          <a:ext cx="8625779" cy="2304256"/>
        </p:xfrm>
        <a:graphic>
          <a:graphicData uri="http://schemas.openxmlformats.org/drawingml/2006/chart">
            <c:chart xmlns:c="http://schemas.openxmlformats.org/drawingml/2006/chart" xmlns:r="http://schemas.openxmlformats.org/officeDocument/2006/relationships" r:id="rId3"/>
          </a:graphicData>
        </a:graphic>
      </p:graphicFrame>
      <p:grpSp>
        <p:nvGrpSpPr>
          <p:cNvPr id="60" name="Group 28">
            <a:extLst>
              <a:ext uri="{FF2B5EF4-FFF2-40B4-BE49-F238E27FC236}">
                <a16:creationId xmlns="" xmlns:a16="http://schemas.microsoft.com/office/drawing/2014/main" id="{CF9706F8-32B8-4372-9503-F51608D0870D}"/>
              </a:ext>
            </a:extLst>
          </p:cNvPr>
          <p:cNvGrpSpPr/>
          <p:nvPr/>
        </p:nvGrpSpPr>
        <p:grpSpPr bwMode="auto">
          <a:xfrm>
            <a:off x="6884928" y="4500771"/>
            <a:ext cx="4316412" cy="1247775"/>
            <a:chOff x="0" y="495"/>
            <a:chExt cx="5438" cy="1572"/>
          </a:xfrm>
        </p:grpSpPr>
        <p:sp>
          <p:nvSpPr>
            <p:cNvPr id="61" name="Rectangle 32">
              <a:extLst>
                <a:ext uri="{FF2B5EF4-FFF2-40B4-BE49-F238E27FC236}">
                  <a16:creationId xmlns="" xmlns:a16="http://schemas.microsoft.com/office/drawing/2014/main" id="{F2FCA313-75A8-4233-9D3D-870E58CCCE97}"/>
                </a:ext>
              </a:extLst>
            </p:cNvPr>
            <p:cNvSpPr/>
            <p:nvPr/>
          </p:nvSpPr>
          <p:spPr bwMode="auto">
            <a:xfrm>
              <a:off x="0" y="1032"/>
              <a:ext cx="5438" cy="1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just">
                <a:lnSpc>
                  <a:spcPct val="125000"/>
                </a:lnSpc>
              </a:pPr>
              <a:r>
                <a:rPr lang="en-US" sz="1067"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Lorem</a:t>
              </a:r>
              <a:r>
                <a:rPr lang="en-US" sz="1067"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a:t>
              </a:r>
              <a:r>
                <a:rPr lang="en-US" sz="1067"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Ipsum</a:t>
              </a:r>
              <a:r>
                <a:rPr lang="en-US" sz="1067"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is simply dummy text of the printing and typesetting industry. </a:t>
              </a:r>
              <a:r>
                <a:rPr lang="en-US" sz="1067"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Lorem</a:t>
              </a:r>
              <a:r>
                <a:rPr lang="en-US" sz="1067"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a:t>
              </a:r>
              <a:r>
                <a:rPr lang="en-US" sz="1067"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Ipsum</a:t>
              </a:r>
              <a:r>
                <a:rPr lang="en-US" sz="1067"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has been the industry's standard dummy text ever since the </a:t>
              </a:r>
              <a:r>
                <a:rPr lang="en-US" sz="1067"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1500s</a:t>
              </a:r>
              <a:r>
                <a:rPr lang="en-US" sz="1067"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when an unknown printer took a galley of type and scrambled it to make a type specimen book. It has survived not only five.</a:t>
              </a:r>
              <a:endParaRPr lang="en-US" sz="1067"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Lato Light" pitchFamily="34" charset="0"/>
                <a:sym typeface="Lato Light" pitchFamily="34" charset="0"/>
              </a:endParaRPr>
            </a:p>
          </p:txBody>
        </p:sp>
        <p:sp>
          <p:nvSpPr>
            <p:cNvPr id="62" name="Rectangle 33">
              <a:extLst>
                <a:ext uri="{FF2B5EF4-FFF2-40B4-BE49-F238E27FC236}">
                  <a16:creationId xmlns="" xmlns:a16="http://schemas.microsoft.com/office/drawing/2014/main" id="{15512B6F-1118-431A-BFEE-F70060E2D91C}"/>
                </a:ext>
              </a:extLst>
            </p:cNvPr>
            <p:cNvSpPr/>
            <p:nvPr/>
          </p:nvSpPr>
          <p:spPr bwMode="auto">
            <a:xfrm>
              <a:off x="0" y="495"/>
              <a:ext cx="4032" cy="448"/>
            </a:xfrm>
            <a:prstGeom prst="rect">
              <a:avLst/>
            </a:prstGeom>
            <a:noFill/>
            <a:ln>
              <a:noFill/>
            </a:ln>
            <a:extLs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20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Vrinda" panose="020B0502040204020203" pitchFamily="34" charset="0"/>
                  <a:sym typeface="Bebas Neue" charset="0"/>
                </a:rPr>
                <a:t>Category Two</a:t>
              </a:r>
            </a:p>
          </p:txBody>
        </p:sp>
      </p:grpSp>
    </p:spTree>
    <p:extLst>
      <p:ext uri="{BB962C8B-B14F-4D97-AF65-F5344CB8AC3E}">
        <p14:creationId xmlns:p14="http://schemas.microsoft.com/office/powerpoint/2010/main" val="27736630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9">
                                            <p:graphicEl>
                                              <a:chart seriesIdx="-3" categoryIdx="-3" bldStep="gridLegend"/>
                                            </p:graphicEl>
                                          </p:spTgt>
                                        </p:tgtEl>
                                        <p:attrNameLst>
                                          <p:attrName>style.visibility</p:attrName>
                                        </p:attrNameLst>
                                      </p:cBhvr>
                                      <p:to>
                                        <p:strVal val="visible"/>
                                      </p:to>
                                    </p:set>
                                    <p:animEffect transition="in" filter="wipe(down)">
                                      <p:cBhvr>
                                        <p:cTn id="7" dur="400"/>
                                        <p:tgtEl>
                                          <p:spTgt spid="5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9">
                                            <p:graphicEl>
                                              <a:chart seriesIdx="0" categoryIdx="0" bldStep="ptInSeries"/>
                                            </p:graphicEl>
                                          </p:spTgt>
                                        </p:tgtEl>
                                        <p:attrNameLst>
                                          <p:attrName>style.visibility</p:attrName>
                                        </p:attrNameLst>
                                      </p:cBhvr>
                                      <p:to>
                                        <p:strVal val="visible"/>
                                      </p:to>
                                    </p:set>
                                    <p:animEffect transition="in" filter="wipe(down)">
                                      <p:cBhvr>
                                        <p:cTn id="12" dur="400"/>
                                        <p:tgtEl>
                                          <p:spTgt spid="59">
                                            <p:graphicEl>
                                              <a:chart seriesIdx="0" categoryIdx="0" bldStep="ptIn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9">
                                            <p:graphicEl>
                                              <a:chart seriesIdx="0" categoryIdx="1" bldStep="ptInSeries"/>
                                            </p:graphicEl>
                                          </p:spTgt>
                                        </p:tgtEl>
                                        <p:attrNameLst>
                                          <p:attrName>style.visibility</p:attrName>
                                        </p:attrNameLst>
                                      </p:cBhvr>
                                      <p:to>
                                        <p:strVal val="visible"/>
                                      </p:to>
                                    </p:set>
                                    <p:animEffect transition="in" filter="wipe(down)">
                                      <p:cBhvr>
                                        <p:cTn id="17" dur="400"/>
                                        <p:tgtEl>
                                          <p:spTgt spid="59">
                                            <p:graphicEl>
                                              <a:chart seriesIdx="0" categoryIdx="1" bldStep="ptIn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9">
                                            <p:graphicEl>
                                              <a:chart seriesIdx="0" categoryIdx="2" bldStep="ptInSeries"/>
                                            </p:graphicEl>
                                          </p:spTgt>
                                        </p:tgtEl>
                                        <p:attrNameLst>
                                          <p:attrName>style.visibility</p:attrName>
                                        </p:attrNameLst>
                                      </p:cBhvr>
                                      <p:to>
                                        <p:strVal val="visible"/>
                                      </p:to>
                                    </p:set>
                                    <p:animEffect transition="in" filter="wipe(down)">
                                      <p:cBhvr>
                                        <p:cTn id="22" dur="400"/>
                                        <p:tgtEl>
                                          <p:spTgt spid="59">
                                            <p:graphicEl>
                                              <a:chart seriesIdx="0" categoryIdx="2" bldStep="ptInSeries"/>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9">
                                            <p:graphicEl>
                                              <a:chart seriesIdx="0" categoryIdx="3" bldStep="ptInSeries"/>
                                            </p:graphicEl>
                                          </p:spTgt>
                                        </p:tgtEl>
                                        <p:attrNameLst>
                                          <p:attrName>style.visibility</p:attrName>
                                        </p:attrNameLst>
                                      </p:cBhvr>
                                      <p:to>
                                        <p:strVal val="visible"/>
                                      </p:to>
                                    </p:set>
                                    <p:animEffect transition="in" filter="wipe(down)">
                                      <p:cBhvr>
                                        <p:cTn id="27" dur="400"/>
                                        <p:tgtEl>
                                          <p:spTgt spid="59">
                                            <p:graphicEl>
                                              <a:chart seriesIdx="0" categoryIdx="3" bldStep="ptInSeries"/>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9">
                                            <p:graphicEl>
                                              <a:chart seriesIdx="1" categoryIdx="0" bldStep="ptInSeries"/>
                                            </p:graphicEl>
                                          </p:spTgt>
                                        </p:tgtEl>
                                        <p:attrNameLst>
                                          <p:attrName>style.visibility</p:attrName>
                                        </p:attrNameLst>
                                      </p:cBhvr>
                                      <p:to>
                                        <p:strVal val="visible"/>
                                      </p:to>
                                    </p:set>
                                    <p:animEffect transition="in" filter="wipe(down)">
                                      <p:cBhvr>
                                        <p:cTn id="32" dur="400"/>
                                        <p:tgtEl>
                                          <p:spTgt spid="59">
                                            <p:graphicEl>
                                              <a:chart seriesIdx="1" categoryIdx="0" bldStep="ptInSeries"/>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9">
                                            <p:graphicEl>
                                              <a:chart seriesIdx="1" categoryIdx="1" bldStep="ptInSeries"/>
                                            </p:graphicEl>
                                          </p:spTgt>
                                        </p:tgtEl>
                                        <p:attrNameLst>
                                          <p:attrName>style.visibility</p:attrName>
                                        </p:attrNameLst>
                                      </p:cBhvr>
                                      <p:to>
                                        <p:strVal val="visible"/>
                                      </p:to>
                                    </p:set>
                                    <p:animEffect transition="in" filter="wipe(down)">
                                      <p:cBhvr>
                                        <p:cTn id="37" dur="400"/>
                                        <p:tgtEl>
                                          <p:spTgt spid="59">
                                            <p:graphicEl>
                                              <a:chart seriesIdx="1" categoryIdx="1" bldStep="ptInSeries"/>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9">
                                            <p:graphicEl>
                                              <a:chart seriesIdx="1" categoryIdx="2" bldStep="ptInSeries"/>
                                            </p:graphicEl>
                                          </p:spTgt>
                                        </p:tgtEl>
                                        <p:attrNameLst>
                                          <p:attrName>style.visibility</p:attrName>
                                        </p:attrNameLst>
                                      </p:cBhvr>
                                      <p:to>
                                        <p:strVal val="visible"/>
                                      </p:to>
                                    </p:set>
                                    <p:animEffect transition="in" filter="wipe(down)">
                                      <p:cBhvr>
                                        <p:cTn id="42" dur="400"/>
                                        <p:tgtEl>
                                          <p:spTgt spid="59">
                                            <p:graphicEl>
                                              <a:chart seriesIdx="1" categoryIdx="2" bldStep="ptInSeries"/>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59">
                                            <p:graphicEl>
                                              <a:chart seriesIdx="1" categoryIdx="3" bldStep="ptInSeries"/>
                                            </p:graphicEl>
                                          </p:spTgt>
                                        </p:tgtEl>
                                        <p:attrNameLst>
                                          <p:attrName>style.visibility</p:attrName>
                                        </p:attrNameLst>
                                      </p:cBhvr>
                                      <p:to>
                                        <p:strVal val="visible"/>
                                      </p:to>
                                    </p:set>
                                    <p:animEffect transition="in" filter="wipe(down)">
                                      <p:cBhvr>
                                        <p:cTn id="47" dur="400"/>
                                        <p:tgtEl>
                                          <p:spTgt spid="59">
                                            <p:graphicEl>
                                              <a:chart seriesIdx="1" categoryIdx="3" bldStep="ptInSeries"/>
                                            </p:graphicEl>
                                          </p:spTgt>
                                        </p:tgtEl>
                                      </p:cBhvr>
                                    </p:animEffect>
                                  </p:childTnLst>
                                </p:cTn>
                              </p:par>
                            </p:childTnLst>
                          </p:cTn>
                        </p:par>
                        <p:par>
                          <p:cTn id="48" fill="hold">
                            <p:stCondLst>
                              <p:cond delay="400"/>
                            </p:stCondLst>
                            <p:childTnLst>
                              <p:par>
                                <p:cTn id="49" presetID="22" presetClass="entr" presetSubtype="8" fill="hold" nodeType="after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wipe(left)">
                                      <p:cBhvr>
                                        <p:cTn id="51" dur="500"/>
                                        <p:tgtEl>
                                          <p:spTgt spid="56"/>
                                        </p:tgtEl>
                                      </p:cBhvr>
                                    </p:animEffect>
                                  </p:childTnLst>
                                </p:cTn>
                              </p:par>
                            </p:childTnLst>
                          </p:cTn>
                        </p:par>
                        <p:par>
                          <p:cTn id="52" fill="hold">
                            <p:stCondLst>
                              <p:cond delay="900"/>
                            </p:stCondLst>
                            <p:childTnLst>
                              <p:par>
                                <p:cTn id="53" presetID="22" presetClass="entr" presetSubtype="8" fill="hold" nodeType="after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wipe(left)">
                                      <p:cBhvr>
                                        <p:cTn id="5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9" grpId="0" uiExpand="1">
        <p:bldSub>
          <a:bldChart bld="seriesEl"/>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 xmlns:a16="http://schemas.microsoft.com/office/drawing/2014/main" id="{4A334953-8430-466E-B5E4-3EB248CD95E6}"/>
              </a:ext>
            </a:extLst>
          </p:cNvPr>
          <p:cNvSpPr/>
          <p:nvPr/>
        </p:nvSpPr>
        <p:spPr>
          <a:xfrm>
            <a:off x="1592347" y="1653125"/>
            <a:ext cx="3719665" cy="34501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9900" b="1" dirty="0">
                <a:solidFill>
                  <a:srgbClr val="79886C"/>
                </a:solidFill>
                <a:latin typeface="书体坊郭小语钢笔楷体" panose="02010601030101010101" pitchFamily="2" charset="-122"/>
                <a:ea typeface="书体坊郭小语钢笔楷体" panose="02010601030101010101" pitchFamily="2" charset="-122"/>
              </a:rPr>
              <a:t>03</a:t>
            </a:r>
            <a:endParaRPr lang="zh-CN" altLang="en-US" sz="19900" b="1" dirty="0">
              <a:solidFill>
                <a:srgbClr val="79886C"/>
              </a:solidFill>
              <a:latin typeface="书体坊郭小语钢笔楷体" panose="02010601030101010101" pitchFamily="2" charset="-122"/>
              <a:ea typeface="书体坊郭小语钢笔楷体" panose="02010601030101010101" pitchFamily="2" charset="-122"/>
            </a:endParaRPr>
          </a:p>
        </p:txBody>
      </p:sp>
      <p:grpSp>
        <p:nvGrpSpPr>
          <p:cNvPr id="10" name="组合 9">
            <a:extLst>
              <a:ext uri="{FF2B5EF4-FFF2-40B4-BE49-F238E27FC236}">
                <a16:creationId xmlns="" xmlns:a16="http://schemas.microsoft.com/office/drawing/2014/main" id="{2734377C-66B0-4C88-8AA5-073600E444DE}"/>
              </a:ext>
            </a:extLst>
          </p:cNvPr>
          <p:cNvGrpSpPr/>
          <p:nvPr/>
        </p:nvGrpSpPr>
        <p:grpSpPr>
          <a:xfrm>
            <a:off x="5428124" y="2718954"/>
            <a:ext cx="4022035" cy="1602555"/>
            <a:chOff x="6096000" y="3616932"/>
            <a:chExt cx="4022035" cy="1602555"/>
          </a:xfrm>
        </p:grpSpPr>
        <p:sp>
          <p:nvSpPr>
            <p:cNvPr id="11" name="文本框 10">
              <a:extLst>
                <a:ext uri="{FF2B5EF4-FFF2-40B4-BE49-F238E27FC236}">
                  <a16:creationId xmlns="" xmlns:a16="http://schemas.microsoft.com/office/drawing/2014/main" id="{DF30AAE3-37CD-4C06-A282-3A91D52709CE}"/>
                </a:ext>
              </a:extLst>
            </p:cNvPr>
            <p:cNvSpPr txBox="1"/>
            <p:nvPr/>
          </p:nvSpPr>
          <p:spPr>
            <a:xfrm>
              <a:off x="6096000" y="3616932"/>
              <a:ext cx="2625477" cy="584775"/>
            </a:xfrm>
            <a:prstGeom prst="rect">
              <a:avLst/>
            </a:prstGeom>
            <a:noFill/>
          </p:spPr>
          <p:txBody>
            <a:bodyPr wrap="square" rtlCol="0">
              <a:spAutoFit/>
            </a:bodyPr>
            <a:lstStyle/>
            <a:p>
              <a:r>
                <a:rPr lang="zh-CN" altLang="en-US" sz="3200" dirty="0">
                  <a:latin typeface="书体坊郭小语钢笔楷体" panose="02010601030101010101" pitchFamily="2" charset="-122"/>
                  <a:ea typeface="书体坊郭小语钢笔楷体" panose="02010601030101010101" pitchFamily="2" charset="-122"/>
                </a:rPr>
                <a:t>请输入标题</a:t>
              </a:r>
            </a:p>
          </p:txBody>
        </p:sp>
        <p:sp>
          <p:nvSpPr>
            <p:cNvPr id="12" name="文本框 11">
              <a:extLst>
                <a:ext uri="{FF2B5EF4-FFF2-40B4-BE49-F238E27FC236}">
                  <a16:creationId xmlns="" xmlns:a16="http://schemas.microsoft.com/office/drawing/2014/main" id="{E0D95C8C-6208-42F4-91B2-E1CE4FEADBF4}"/>
                </a:ext>
              </a:extLst>
            </p:cNvPr>
            <p:cNvSpPr txBox="1"/>
            <p:nvPr/>
          </p:nvSpPr>
          <p:spPr>
            <a:xfrm>
              <a:off x="6096000" y="4201707"/>
              <a:ext cx="3390790" cy="400110"/>
            </a:xfrm>
            <a:prstGeom prst="rect">
              <a:avLst/>
            </a:prstGeom>
            <a:noFill/>
          </p:spPr>
          <p:txBody>
            <a:bodyPr wrap="square" rtlCol="0">
              <a:spAutoFit/>
            </a:bodyPr>
            <a:lstStyle/>
            <a:p>
              <a:r>
                <a:rPr lang="en-US" altLang="zh-CN" sz="20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Click on the input subtitle</a:t>
              </a:r>
              <a:endParaRPr lang="zh-CN" altLang="en-US" sz="20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13" name="文本框 12">
              <a:extLst>
                <a:ext uri="{FF2B5EF4-FFF2-40B4-BE49-F238E27FC236}">
                  <a16:creationId xmlns="" xmlns:a16="http://schemas.microsoft.com/office/drawing/2014/main" id="{89AE1869-528B-4C52-BA33-A819C746EA07}"/>
                </a:ext>
              </a:extLst>
            </p:cNvPr>
            <p:cNvSpPr txBox="1"/>
            <p:nvPr/>
          </p:nvSpPr>
          <p:spPr>
            <a:xfrm>
              <a:off x="6096000" y="4601817"/>
              <a:ext cx="4022035" cy="617670"/>
            </a:xfrm>
            <a:prstGeom prst="rect">
              <a:avLst/>
            </a:prstGeom>
            <a:noFill/>
          </p:spPr>
          <p:txBody>
            <a:bodyPr wrap="square" rtlCol="0">
              <a:spAutoFit/>
            </a:bodyPr>
            <a:lstStyle/>
            <a:p>
              <a:pPr>
                <a:lnSpc>
                  <a:spcPct val="150000"/>
                </a:lnSpc>
              </a:pPr>
              <a:r>
                <a:rPr lang="en-US" altLang="zh-CN" sz="1200" dirty="0">
                  <a:latin typeface="书体坊郭小语钢笔楷体" panose="02010601030101010101" pitchFamily="2" charset="-122"/>
                  <a:ea typeface="书体坊郭小语钢笔楷体" panose="02010601030101010101" pitchFamily="2" charset="-122"/>
                </a:rPr>
                <a:t>Click here to add text Click here to add text Click here to add text Click here to add text Click here to add text</a:t>
              </a:r>
              <a:endParaRPr lang="zh-CN" altLang="en-US" sz="1200" dirty="0">
                <a:latin typeface="书体坊郭小语钢笔楷体" panose="02010601030101010101" pitchFamily="2" charset="-122"/>
                <a:ea typeface="书体坊郭小语钢笔楷体" panose="02010601030101010101" pitchFamily="2" charset="-122"/>
              </a:endParaRPr>
            </a:p>
          </p:txBody>
        </p:sp>
      </p:grpSp>
      <p:cxnSp>
        <p:nvCxnSpPr>
          <p:cNvPr id="14" name="直接连接符 13">
            <a:extLst>
              <a:ext uri="{FF2B5EF4-FFF2-40B4-BE49-F238E27FC236}">
                <a16:creationId xmlns="" xmlns:a16="http://schemas.microsoft.com/office/drawing/2014/main" id="{CC089602-F149-4E4A-AD24-CD36E4BA2347}"/>
              </a:ext>
            </a:extLst>
          </p:cNvPr>
          <p:cNvCxnSpPr/>
          <p:nvPr/>
        </p:nvCxnSpPr>
        <p:spPr>
          <a:xfrm>
            <a:off x="5428124" y="3303729"/>
            <a:ext cx="5695260"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79892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a:extLst>
              <a:ext uri="{FF2B5EF4-FFF2-40B4-BE49-F238E27FC236}">
                <a16:creationId xmlns="" xmlns:a16="http://schemas.microsoft.com/office/drawing/2014/main" id="{5B05C51E-B9B4-438C-967E-7B76630E2C43}"/>
              </a:ext>
            </a:extLst>
          </p:cNvPr>
          <p:cNvGrpSpPr/>
          <p:nvPr/>
        </p:nvGrpSpPr>
        <p:grpSpPr>
          <a:xfrm>
            <a:off x="1402279" y="271539"/>
            <a:ext cx="4421499" cy="1242573"/>
            <a:chOff x="627579" y="610573"/>
            <a:chExt cx="4421499" cy="1242573"/>
          </a:xfrm>
        </p:grpSpPr>
        <p:sp>
          <p:nvSpPr>
            <p:cNvPr id="40" name="矩形 39">
              <a:extLst>
                <a:ext uri="{FF2B5EF4-FFF2-40B4-BE49-F238E27FC236}">
                  <a16:creationId xmlns="" xmlns:a16="http://schemas.microsoft.com/office/drawing/2014/main" id="{9F2E8689-59AE-46BC-A0F1-2998EE379C81}"/>
                </a:ext>
              </a:extLst>
            </p:cNvPr>
            <p:cNvSpPr/>
            <p:nvPr/>
          </p:nvSpPr>
          <p:spPr>
            <a:xfrm>
              <a:off x="627580" y="610573"/>
              <a:ext cx="4160320"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请在此输入标题</a:t>
              </a:r>
            </a:p>
          </p:txBody>
        </p:sp>
        <p:sp>
          <p:nvSpPr>
            <p:cNvPr id="41" name="文本框 40">
              <a:extLst>
                <a:ext uri="{FF2B5EF4-FFF2-40B4-BE49-F238E27FC236}">
                  <a16:creationId xmlns="" xmlns:a16="http://schemas.microsoft.com/office/drawing/2014/main" id="{87E3A92B-408D-44FE-B661-4C531A044FA2}"/>
                </a:ext>
              </a:extLst>
            </p:cNvPr>
            <p:cNvSpPr txBox="1"/>
            <p:nvPr/>
          </p:nvSpPr>
          <p:spPr>
            <a:xfrm>
              <a:off x="627579" y="1327681"/>
              <a:ext cx="4421499" cy="525465"/>
            </a:xfrm>
            <a:prstGeom prst="rect">
              <a:avLst/>
            </a:prstGeom>
            <a:noFill/>
          </p:spPr>
          <p:txBody>
            <a:bodyPr wrap="square" rtlCol="0">
              <a:spAutoFit/>
            </a:bodyPr>
            <a:lstStyle/>
            <a:p>
              <a:pPr>
                <a:lnSpc>
                  <a:spcPct val="150000"/>
                </a:lnSpc>
              </a:pPr>
              <a:r>
                <a:rPr lang="en-US" altLang="zh-CN" sz="1000" dirty="0">
                  <a:solidFill>
                    <a:schemeClr val="tx1">
                      <a:lumMod val="75000"/>
                      <a:lumOff val="25000"/>
                    </a:schemeClr>
                  </a:solidFill>
                </a:rPr>
                <a:t>Click here to add text Click here to add text Click here to add text Click here to add text Click here to add text</a:t>
              </a:r>
              <a:endParaRPr lang="zh-CN" altLang="en-US" sz="1000" dirty="0">
                <a:solidFill>
                  <a:schemeClr val="tx1">
                    <a:lumMod val="75000"/>
                    <a:lumOff val="25000"/>
                  </a:schemeClr>
                </a:solidFill>
              </a:endParaRPr>
            </a:p>
          </p:txBody>
        </p:sp>
      </p:grpSp>
      <p:cxnSp>
        <p:nvCxnSpPr>
          <p:cNvPr id="42" name="直接连接符 41">
            <a:extLst>
              <a:ext uri="{FF2B5EF4-FFF2-40B4-BE49-F238E27FC236}">
                <a16:creationId xmlns="" xmlns:a16="http://schemas.microsoft.com/office/drawing/2014/main" id="{51D16B1C-A759-4072-991C-97ECA67DAD4A}"/>
              </a:ext>
            </a:extLst>
          </p:cNvPr>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
        <p:nvSpPr>
          <p:cNvPr id="43" name="AutoShape 2">
            <a:extLst>
              <a:ext uri="{FF2B5EF4-FFF2-40B4-BE49-F238E27FC236}">
                <a16:creationId xmlns="" xmlns:a16="http://schemas.microsoft.com/office/drawing/2014/main" id="{55632B8C-0FC5-469A-91F8-17872EFCF502}"/>
              </a:ext>
            </a:extLst>
          </p:cNvPr>
          <p:cNvSpPr>
            <a:spLocks/>
          </p:cNvSpPr>
          <p:nvPr/>
        </p:nvSpPr>
        <p:spPr bwMode="auto">
          <a:xfrm>
            <a:off x="4761706" y="2034041"/>
            <a:ext cx="1601788" cy="1368425"/>
          </a:xfrm>
          <a:custGeom>
            <a:avLst/>
            <a:gdLst>
              <a:gd name="T0" fmla="*/ 52792708 w 21600"/>
              <a:gd name="T1" fmla="*/ 86693842 h 21600"/>
              <a:gd name="T2" fmla="*/ 0 w 21600"/>
              <a:gd name="T3" fmla="*/ 58899609 h 21600"/>
              <a:gd name="T4" fmla="*/ 114901073 w 21600"/>
              <a:gd name="T5" fmla="*/ 0 h 21600"/>
              <a:gd name="T6" fmla="*/ 118783555 w 21600"/>
              <a:gd name="T7" fmla="*/ 52943476 h 21600"/>
              <a:gd name="T8" fmla="*/ 52792708 w 21600"/>
              <a:gd name="T9" fmla="*/ 86693842 h 21600"/>
              <a:gd name="T10" fmla="*/ 52792708 w 21600"/>
              <a:gd name="T11" fmla="*/ 86693842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9600" y="21600"/>
                </a:moveTo>
                <a:cubicBezTo>
                  <a:pt x="0" y="14675"/>
                  <a:pt x="0" y="14675"/>
                  <a:pt x="0" y="14675"/>
                </a:cubicBezTo>
                <a:cubicBezTo>
                  <a:pt x="4518" y="6101"/>
                  <a:pt x="12282" y="577"/>
                  <a:pt x="20894" y="0"/>
                </a:cubicBezTo>
                <a:cubicBezTo>
                  <a:pt x="21600" y="13191"/>
                  <a:pt x="21600" y="13191"/>
                  <a:pt x="21600" y="13191"/>
                </a:cubicBezTo>
                <a:cubicBezTo>
                  <a:pt x="16518" y="13521"/>
                  <a:pt x="12141" y="16818"/>
                  <a:pt x="9600" y="21600"/>
                </a:cubicBezTo>
                <a:close/>
                <a:moveTo>
                  <a:pt x="9600" y="21600"/>
                </a:moveTo>
              </a:path>
            </a:pathLst>
          </a:custGeom>
          <a:solidFill>
            <a:srgbClr val="79886C"/>
          </a:solidFill>
          <a:ln>
            <a:noFill/>
          </a:ln>
          <a:extLst/>
        </p:spPr>
        <p:txBody>
          <a:bodyPr anchor="ctr"/>
          <a:lstStyle/>
          <a:p>
            <a:endParaRPr lang="zh-CN" alt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44" name="AutoShape 3">
            <a:extLst>
              <a:ext uri="{FF2B5EF4-FFF2-40B4-BE49-F238E27FC236}">
                <a16:creationId xmlns="" xmlns:a16="http://schemas.microsoft.com/office/drawing/2014/main" id="{6625BA9C-1DEF-485B-86AD-64E604F50DD9}"/>
              </a:ext>
            </a:extLst>
          </p:cNvPr>
          <p:cNvSpPr>
            <a:spLocks/>
          </p:cNvSpPr>
          <p:nvPr/>
        </p:nvSpPr>
        <p:spPr bwMode="auto">
          <a:xfrm>
            <a:off x="7430294" y="3086553"/>
            <a:ext cx="965200" cy="1808163"/>
          </a:xfrm>
          <a:custGeom>
            <a:avLst/>
            <a:gdLst>
              <a:gd name="T0" fmla="*/ 0 w 20053"/>
              <a:gd name="T1" fmla="*/ 32374991 h 21600"/>
              <a:gd name="T2" fmla="*/ 35707779 w 20053"/>
              <a:gd name="T3" fmla="*/ 0 h 21600"/>
              <a:gd name="T4" fmla="*/ 35707779 w 20053"/>
              <a:gd name="T5" fmla="*/ 151363585 h 21600"/>
              <a:gd name="T6" fmla="*/ 0 w 20053"/>
              <a:gd name="T7" fmla="*/ 118988594 h 21600"/>
              <a:gd name="T8" fmla="*/ 6035087 w 20053"/>
              <a:gd name="T9" fmla="*/ 75681834 h 21600"/>
              <a:gd name="T10" fmla="*/ 0 w 20053"/>
              <a:gd name="T11" fmla="*/ 32374991 h 21600"/>
              <a:gd name="T12" fmla="*/ 0 w 20053"/>
              <a:gd name="T13" fmla="*/ 32374991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053" h="21600">
                <a:moveTo>
                  <a:pt x="0" y="4620"/>
                </a:moveTo>
                <a:cubicBezTo>
                  <a:pt x="15413" y="0"/>
                  <a:pt x="15413" y="0"/>
                  <a:pt x="15413" y="0"/>
                </a:cubicBezTo>
                <a:cubicBezTo>
                  <a:pt x="21600" y="6742"/>
                  <a:pt x="21600" y="14858"/>
                  <a:pt x="15413" y="21600"/>
                </a:cubicBezTo>
                <a:cubicBezTo>
                  <a:pt x="0" y="16980"/>
                  <a:pt x="0" y="16980"/>
                  <a:pt x="0" y="16980"/>
                </a:cubicBezTo>
                <a:cubicBezTo>
                  <a:pt x="1737" y="15170"/>
                  <a:pt x="2605" y="13047"/>
                  <a:pt x="2605" y="10800"/>
                </a:cubicBezTo>
                <a:cubicBezTo>
                  <a:pt x="2605" y="8553"/>
                  <a:pt x="1737" y="6492"/>
                  <a:pt x="0" y="4620"/>
                </a:cubicBezTo>
                <a:close/>
                <a:moveTo>
                  <a:pt x="0" y="4620"/>
                </a:moveTo>
              </a:path>
            </a:pathLst>
          </a:custGeom>
          <a:solidFill>
            <a:srgbClr val="79886C"/>
          </a:solidFill>
          <a:ln>
            <a:noFill/>
          </a:ln>
          <a:extLst/>
        </p:spPr>
        <p:txBody>
          <a:bodyPr lIns="0" tIns="0" rIns="0" bIns="0"/>
          <a:lstStyle/>
          <a:p>
            <a:endParaRPr lang="zh-CN" alt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45" name="AutoShape 4">
            <a:extLst>
              <a:ext uri="{FF2B5EF4-FFF2-40B4-BE49-F238E27FC236}">
                <a16:creationId xmlns="" xmlns:a16="http://schemas.microsoft.com/office/drawing/2014/main" id="{E7D0EEF2-2ED9-413C-A38A-8E31BE2CA6B2}"/>
              </a:ext>
            </a:extLst>
          </p:cNvPr>
          <p:cNvSpPr>
            <a:spLocks/>
          </p:cNvSpPr>
          <p:nvPr/>
        </p:nvSpPr>
        <p:spPr bwMode="auto">
          <a:xfrm>
            <a:off x="6504781" y="4575628"/>
            <a:ext cx="1604963" cy="1370013"/>
          </a:xfrm>
          <a:custGeom>
            <a:avLst/>
            <a:gdLst>
              <a:gd name="T0" fmla="*/ 66037391 w 21600"/>
              <a:gd name="T1" fmla="*/ 0 h 21600"/>
              <a:gd name="T2" fmla="*/ 119254918 w 21600"/>
              <a:gd name="T3" fmla="*/ 27858770 h 21600"/>
              <a:gd name="T4" fmla="*/ 3886834 w 21600"/>
              <a:gd name="T5" fmla="*/ 86895168 h 21600"/>
              <a:gd name="T6" fmla="*/ 0 w 21600"/>
              <a:gd name="T7" fmla="*/ 34162670 h 21600"/>
              <a:gd name="T8" fmla="*/ 66037391 w 21600"/>
              <a:gd name="T9" fmla="*/ 0 h 21600"/>
              <a:gd name="T10" fmla="*/ 66037391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1961" y="0"/>
                </a:moveTo>
                <a:cubicBezTo>
                  <a:pt x="21600" y="6925"/>
                  <a:pt x="21600" y="6925"/>
                  <a:pt x="21600" y="6925"/>
                </a:cubicBezTo>
                <a:cubicBezTo>
                  <a:pt x="17097" y="15499"/>
                  <a:pt x="9287" y="21023"/>
                  <a:pt x="704" y="21600"/>
                </a:cubicBezTo>
                <a:cubicBezTo>
                  <a:pt x="0" y="8492"/>
                  <a:pt x="0" y="8492"/>
                  <a:pt x="0" y="8492"/>
                </a:cubicBezTo>
                <a:cubicBezTo>
                  <a:pt x="5066" y="8079"/>
                  <a:pt x="9498" y="4782"/>
                  <a:pt x="11961" y="0"/>
                </a:cubicBezTo>
                <a:close/>
                <a:moveTo>
                  <a:pt x="11961" y="0"/>
                </a:moveTo>
              </a:path>
            </a:pathLst>
          </a:custGeom>
          <a:solidFill>
            <a:srgbClr val="79886C"/>
          </a:solidFill>
          <a:ln>
            <a:noFill/>
          </a:ln>
          <a:extLst/>
        </p:spPr>
        <p:txBody>
          <a:bodyPr anchor="ctr"/>
          <a:lstStyle/>
          <a:p>
            <a:endParaRPr lang="zh-CN" alt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46" name="AutoShape 5">
            <a:extLst>
              <a:ext uri="{FF2B5EF4-FFF2-40B4-BE49-F238E27FC236}">
                <a16:creationId xmlns="" xmlns:a16="http://schemas.microsoft.com/office/drawing/2014/main" id="{CCC89209-9294-4D59-90A6-42B11751B26B}"/>
              </a:ext>
            </a:extLst>
          </p:cNvPr>
          <p:cNvSpPr>
            <a:spLocks/>
          </p:cNvSpPr>
          <p:nvPr/>
        </p:nvSpPr>
        <p:spPr bwMode="auto">
          <a:xfrm>
            <a:off x="6998494" y="5037591"/>
            <a:ext cx="474662" cy="501650"/>
          </a:xfrm>
          <a:custGeom>
            <a:avLst/>
            <a:gdLst>
              <a:gd name="T0" fmla="*/ 6892495 w 21104"/>
              <a:gd name="T1" fmla="*/ 7998995 h 21600"/>
              <a:gd name="T2" fmla="*/ 10674879 w 21104"/>
              <a:gd name="T3" fmla="*/ 2260537 h 21600"/>
              <a:gd name="T4" fmla="*/ 10674879 w 21104"/>
              <a:gd name="T5" fmla="*/ 1825797 h 21600"/>
              <a:gd name="T6" fmla="*/ 9834122 w 21104"/>
              <a:gd name="T7" fmla="*/ 869480 h 21600"/>
              <a:gd name="T8" fmla="*/ 9329771 w 21104"/>
              <a:gd name="T9" fmla="*/ 869480 h 21600"/>
              <a:gd name="T10" fmla="*/ 8909381 w 21104"/>
              <a:gd name="T11" fmla="*/ 1304220 h 21600"/>
              <a:gd name="T12" fmla="*/ 8405548 w 21104"/>
              <a:gd name="T13" fmla="*/ 1391057 h 21600"/>
              <a:gd name="T14" fmla="*/ 8489509 w 21104"/>
              <a:gd name="T15" fmla="*/ 0 h 21600"/>
              <a:gd name="T16" fmla="*/ 2269331 w 21104"/>
              <a:gd name="T17" fmla="*/ 0 h 21600"/>
              <a:gd name="T18" fmla="*/ 2269331 w 21104"/>
              <a:gd name="T19" fmla="*/ 1391057 h 21600"/>
              <a:gd name="T20" fmla="*/ 1849459 w 21104"/>
              <a:gd name="T21" fmla="*/ 1304220 h 21600"/>
              <a:gd name="T22" fmla="*/ 1429092 w 21104"/>
              <a:gd name="T23" fmla="*/ 869480 h 21600"/>
              <a:gd name="T24" fmla="*/ 924741 w 21104"/>
              <a:gd name="T25" fmla="*/ 869480 h 21600"/>
              <a:gd name="T26" fmla="*/ 0 w 21104"/>
              <a:gd name="T27" fmla="*/ 1825797 h 21600"/>
              <a:gd name="T28" fmla="*/ 0 w 21104"/>
              <a:gd name="T29" fmla="*/ 2260537 h 21600"/>
              <a:gd name="T30" fmla="*/ 3866368 w 21104"/>
              <a:gd name="T31" fmla="*/ 7998995 h 21600"/>
              <a:gd name="T32" fmla="*/ 4875069 w 21104"/>
              <a:gd name="T33" fmla="*/ 8433735 h 21600"/>
              <a:gd name="T34" fmla="*/ 4875069 w 21104"/>
              <a:gd name="T35" fmla="*/ 8955312 h 21600"/>
              <a:gd name="T36" fmla="*/ 4454702 w 21104"/>
              <a:gd name="T37" fmla="*/ 9128985 h 21600"/>
              <a:gd name="T38" fmla="*/ 4875069 w 21104"/>
              <a:gd name="T39" fmla="*/ 9390052 h 21600"/>
              <a:gd name="T40" fmla="*/ 4875069 w 21104"/>
              <a:gd name="T41" fmla="*/ 9911629 h 21600"/>
              <a:gd name="T42" fmla="*/ 4538663 w 21104"/>
              <a:gd name="T43" fmla="*/ 10346369 h 21600"/>
              <a:gd name="T44" fmla="*/ 4034829 w 21104"/>
              <a:gd name="T45" fmla="*/ 10781109 h 21600"/>
              <a:gd name="T46" fmla="*/ 3614440 w 21104"/>
              <a:gd name="T47" fmla="*/ 11215849 h 21600"/>
              <a:gd name="T48" fmla="*/ 4034829 w 21104"/>
              <a:gd name="T49" fmla="*/ 11650589 h 21600"/>
              <a:gd name="T50" fmla="*/ 6640050 w 21104"/>
              <a:gd name="T51" fmla="*/ 11650589 h 21600"/>
              <a:gd name="T52" fmla="*/ 7144401 w 21104"/>
              <a:gd name="T53" fmla="*/ 11215849 h 21600"/>
              <a:gd name="T54" fmla="*/ 6640050 w 21104"/>
              <a:gd name="T55" fmla="*/ 10781109 h 21600"/>
              <a:gd name="T56" fmla="*/ 6220177 w 21104"/>
              <a:gd name="T57" fmla="*/ 10259532 h 21600"/>
              <a:gd name="T58" fmla="*/ 5799810 w 21104"/>
              <a:gd name="T59" fmla="*/ 9911629 h 21600"/>
              <a:gd name="T60" fmla="*/ 5799810 w 21104"/>
              <a:gd name="T61" fmla="*/ 9390052 h 21600"/>
              <a:gd name="T62" fmla="*/ 6220177 w 21104"/>
              <a:gd name="T63" fmla="*/ 9128985 h 21600"/>
              <a:gd name="T64" fmla="*/ 5799810 w 21104"/>
              <a:gd name="T65" fmla="*/ 8955312 h 21600"/>
              <a:gd name="T66" fmla="*/ 5799810 w 21104"/>
              <a:gd name="T67" fmla="*/ 8433735 h 21600"/>
              <a:gd name="T68" fmla="*/ 6892495 w 21104"/>
              <a:gd name="T69" fmla="*/ 7998995 h 21600"/>
              <a:gd name="T70" fmla="*/ 8489509 w 21104"/>
              <a:gd name="T71" fmla="*/ 1825797 h 21600"/>
              <a:gd name="T72" fmla="*/ 8909381 w 21104"/>
              <a:gd name="T73" fmla="*/ 1825797 h 21600"/>
              <a:gd name="T74" fmla="*/ 9413755 w 21104"/>
              <a:gd name="T75" fmla="*/ 1391057 h 21600"/>
              <a:gd name="T76" fmla="*/ 9834122 w 21104"/>
              <a:gd name="T77" fmla="*/ 1825797 h 21600"/>
              <a:gd name="T78" fmla="*/ 9834122 w 21104"/>
              <a:gd name="T79" fmla="*/ 2260537 h 21600"/>
              <a:gd name="T80" fmla="*/ 7564791 w 21104"/>
              <a:gd name="T81" fmla="*/ 6173198 h 21600"/>
              <a:gd name="T82" fmla="*/ 8489509 w 21104"/>
              <a:gd name="T83" fmla="*/ 1825797 h 21600"/>
              <a:gd name="T84" fmla="*/ 3026128 w 21104"/>
              <a:gd name="T85" fmla="*/ 6260035 h 21600"/>
              <a:gd name="T86" fmla="*/ 756774 w 21104"/>
              <a:gd name="T87" fmla="*/ 2347374 h 21600"/>
              <a:gd name="T88" fmla="*/ 756774 w 21104"/>
              <a:gd name="T89" fmla="*/ 1912634 h 21600"/>
              <a:gd name="T90" fmla="*/ 1176646 w 21104"/>
              <a:gd name="T91" fmla="*/ 1391057 h 21600"/>
              <a:gd name="T92" fmla="*/ 1680997 w 21104"/>
              <a:gd name="T93" fmla="*/ 1912634 h 21600"/>
              <a:gd name="T94" fmla="*/ 2101387 w 21104"/>
              <a:gd name="T95" fmla="*/ 1912634 h 21600"/>
              <a:gd name="T96" fmla="*/ 3026128 w 21104"/>
              <a:gd name="T97" fmla="*/ 6260035 h 21600"/>
              <a:gd name="T98" fmla="*/ 3026128 w 21104"/>
              <a:gd name="T99" fmla="*/ 6260035 h 216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104" h="21600">
                <a:moveTo>
                  <a:pt x="13625" y="14830"/>
                </a:moveTo>
                <a:cubicBezTo>
                  <a:pt x="21434" y="10155"/>
                  <a:pt x="21102" y="4191"/>
                  <a:pt x="21102" y="4191"/>
                </a:cubicBezTo>
                <a:cubicBezTo>
                  <a:pt x="21102" y="3385"/>
                  <a:pt x="21102" y="3385"/>
                  <a:pt x="21102" y="3385"/>
                </a:cubicBezTo>
                <a:cubicBezTo>
                  <a:pt x="21102" y="3385"/>
                  <a:pt x="21102" y="1612"/>
                  <a:pt x="19440" y="1612"/>
                </a:cubicBezTo>
                <a:cubicBezTo>
                  <a:pt x="18942" y="1612"/>
                  <a:pt x="18443" y="1612"/>
                  <a:pt x="18443" y="1612"/>
                </a:cubicBezTo>
                <a:cubicBezTo>
                  <a:pt x="17612" y="1612"/>
                  <a:pt x="17612" y="2418"/>
                  <a:pt x="17612" y="2418"/>
                </a:cubicBezTo>
                <a:cubicBezTo>
                  <a:pt x="17612" y="2418"/>
                  <a:pt x="17280" y="2579"/>
                  <a:pt x="16616" y="2579"/>
                </a:cubicBezTo>
                <a:cubicBezTo>
                  <a:pt x="16616" y="1934"/>
                  <a:pt x="16782" y="0"/>
                  <a:pt x="16782" y="0"/>
                </a:cubicBezTo>
                <a:cubicBezTo>
                  <a:pt x="9139" y="967"/>
                  <a:pt x="4486" y="0"/>
                  <a:pt x="4486" y="0"/>
                </a:cubicBezTo>
                <a:cubicBezTo>
                  <a:pt x="4486" y="2579"/>
                  <a:pt x="4486" y="2579"/>
                  <a:pt x="4486" y="2579"/>
                </a:cubicBezTo>
                <a:cubicBezTo>
                  <a:pt x="3822" y="2579"/>
                  <a:pt x="3656" y="2418"/>
                  <a:pt x="3656" y="2418"/>
                </a:cubicBezTo>
                <a:cubicBezTo>
                  <a:pt x="3656" y="2418"/>
                  <a:pt x="3489" y="1612"/>
                  <a:pt x="2825" y="1612"/>
                </a:cubicBezTo>
                <a:cubicBezTo>
                  <a:pt x="2825" y="1612"/>
                  <a:pt x="2326" y="1612"/>
                  <a:pt x="1828" y="1612"/>
                </a:cubicBezTo>
                <a:cubicBezTo>
                  <a:pt x="166" y="1612"/>
                  <a:pt x="0" y="3385"/>
                  <a:pt x="0" y="3385"/>
                </a:cubicBezTo>
                <a:cubicBezTo>
                  <a:pt x="0" y="4191"/>
                  <a:pt x="0" y="4191"/>
                  <a:pt x="0" y="4191"/>
                </a:cubicBezTo>
                <a:cubicBezTo>
                  <a:pt x="0" y="4191"/>
                  <a:pt x="-166" y="10155"/>
                  <a:pt x="7643" y="14830"/>
                </a:cubicBezTo>
                <a:cubicBezTo>
                  <a:pt x="7643" y="14830"/>
                  <a:pt x="8474" y="15636"/>
                  <a:pt x="9637" y="15636"/>
                </a:cubicBezTo>
                <a:cubicBezTo>
                  <a:pt x="9637" y="16603"/>
                  <a:pt x="9637" y="16603"/>
                  <a:pt x="9637" y="16603"/>
                </a:cubicBezTo>
                <a:cubicBezTo>
                  <a:pt x="9637" y="16603"/>
                  <a:pt x="8806" y="16442"/>
                  <a:pt x="8806" y="16925"/>
                </a:cubicBezTo>
                <a:cubicBezTo>
                  <a:pt x="8806" y="17570"/>
                  <a:pt x="9637" y="17409"/>
                  <a:pt x="9637" y="17409"/>
                </a:cubicBezTo>
                <a:cubicBezTo>
                  <a:pt x="9637" y="18376"/>
                  <a:pt x="9637" y="18376"/>
                  <a:pt x="9637" y="18376"/>
                </a:cubicBezTo>
                <a:cubicBezTo>
                  <a:pt x="9637" y="18376"/>
                  <a:pt x="9471" y="19182"/>
                  <a:pt x="8972" y="19182"/>
                </a:cubicBezTo>
                <a:cubicBezTo>
                  <a:pt x="8972" y="19988"/>
                  <a:pt x="7976" y="19988"/>
                  <a:pt x="7976" y="19988"/>
                </a:cubicBezTo>
                <a:cubicBezTo>
                  <a:pt x="7976" y="19988"/>
                  <a:pt x="7145" y="20149"/>
                  <a:pt x="7145" y="20794"/>
                </a:cubicBezTo>
                <a:cubicBezTo>
                  <a:pt x="7145" y="20794"/>
                  <a:pt x="6979" y="21600"/>
                  <a:pt x="7976" y="21600"/>
                </a:cubicBezTo>
                <a:cubicBezTo>
                  <a:pt x="9305" y="21600"/>
                  <a:pt x="13126" y="21600"/>
                  <a:pt x="13126" y="21600"/>
                </a:cubicBezTo>
                <a:cubicBezTo>
                  <a:pt x="13957" y="21600"/>
                  <a:pt x="14123" y="20794"/>
                  <a:pt x="14123" y="20794"/>
                </a:cubicBezTo>
                <a:cubicBezTo>
                  <a:pt x="14123" y="20794"/>
                  <a:pt x="14123" y="19988"/>
                  <a:pt x="13126" y="19988"/>
                </a:cubicBezTo>
                <a:cubicBezTo>
                  <a:pt x="12296" y="19988"/>
                  <a:pt x="12296" y="19021"/>
                  <a:pt x="12296" y="19021"/>
                </a:cubicBezTo>
                <a:cubicBezTo>
                  <a:pt x="12296" y="19021"/>
                  <a:pt x="11465" y="19182"/>
                  <a:pt x="11465" y="18376"/>
                </a:cubicBezTo>
                <a:cubicBezTo>
                  <a:pt x="11465" y="17409"/>
                  <a:pt x="11465" y="17409"/>
                  <a:pt x="11465" y="17409"/>
                </a:cubicBezTo>
                <a:cubicBezTo>
                  <a:pt x="11465" y="17409"/>
                  <a:pt x="12296" y="17570"/>
                  <a:pt x="12296" y="16925"/>
                </a:cubicBezTo>
                <a:cubicBezTo>
                  <a:pt x="12296" y="16442"/>
                  <a:pt x="11465" y="16603"/>
                  <a:pt x="11465" y="16603"/>
                </a:cubicBezTo>
                <a:cubicBezTo>
                  <a:pt x="11465" y="15636"/>
                  <a:pt x="11465" y="15636"/>
                  <a:pt x="11465" y="15636"/>
                </a:cubicBezTo>
                <a:cubicBezTo>
                  <a:pt x="12296" y="15636"/>
                  <a:pt x="12960" y="15313"/>
                  <a:pt x="13625" y="14830"/>
                </a:cubicBezTo>
                <a:close/>
                <a:moveTo>
                  <a:pt x="16782" y="3385"/>
                </a:moveTo>
                <a:cubicBezTo>
                  <a:pt x="16948" y="3385"/>
                  <a:pt x="17612" y="3385"/>
                  <a:pt x="17612" y="3385"/>
                </a:cubicBezTo>
                <a:cubicBezTo>
                  <a:pt x="18443" y="3385"/>
                  <a:pt x="18609" y="2579"/>
                  <a:pt x="18609" y="2579"/>
                </a:cubicBezTo>
                <a:cubicBezTo>
                  <a:pt x="19440" y="2579"/>
                  <a:pt x="19440" y="3385"/>
                  <a:pt x="19440" y="3385"/>
                </a:cubicBezTo>
                <a:cubicBezTo>
                  <a:pt x="19440" y="4191"/>
                  <a:pt x="19440" y="4191"/>
                  <a:pt x="19440" y="4191"/>
                </a:cubicBezTo>
                <a:cubicBezTo>
                  <a:pt x="19440" y="4191"/>
                  <a:pt x="19108" y="7576"/>
                  <a:pt x="14954" y="11445"/>
                </a:cubicBezTo>
                <a:cubicBezTo>
                  <a:pt x="15951" y="9833"/>
                  <a:pt x="16782" y="6125"/>
                  <a:pt x="16782" y="3385"/>
                </a:cubicBezTo>
                <a:close/>
                <a:moveTo>
                  <a:pt x="5982" y="11606"/>
                </a:moveTo>
                <a:cubicBezTo>
                  <a:pt x="1662" y="7737"/>
                  <a:pt x="1496" y="4352"/>
                  <a:pt x="1496" y="4352"/>
                </a:cubicBezTo>
                <a:cubicBezTo>
                  <a:pt x="1496" y="3546"/>
                  <a:pt x="1496" y="3546"/>
                  <a:pt x="1496" y="3546"/>
                </a:cubicBezTo>
                <a:cubicBezTo>
                  <a:pt x="1496" y="3546"/>
                  <a:pt x="1496" y="2579"/>
                  <a:pt x="2326" y="2579"/>
                </a:cubicBezTo>
                <a:cubicBezTo>
                  <a:pt x="2326" y="2579"/>
                  <a:pt x="2326" y="3546"/>
                  <a:pt x="3323" y="3546"/>
                </a:cubicBezTo>
                <a:cubicBezTo>
                  <a:pt x="3323" y="3546"/>
                  <a:pt x="3988" y="3546"/>
                  <a:pt x="4154" y="3546"/>
                </a:cubicBezTo>
                <a:cubicBezTo>
                  <a:pt x="4154" y="6287"/>
                  <a:pt x="4985" y="9994"/>
                  <a:pt x="5982" y="11606"/>
                </a:cubicBezTo>
                <a:close/>
                <a:moveTo>
                  <a:pt x="5982" y="11606"/>
                </a:moveTo>
              </a:path>
            </a:pathLst>
          </a:custGeom>
          <a:solidFill>
            <a:schemeClr val="bg1"/>
          </a:solidFill>
          <a:ln>
            <a:noFill/>
          </a:ln>
          <a:extLst/>
        </p:spPr>
        <p:txBody>
          <a:bodyPr lIns="0" tIns="0" rIns="0" bIns="0"/>
          <a:lstStyle/>
          <a:p>
            <a:endParaRPr lang="zh-CN" alt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47" name="AutoShape 6">
            <a:extLst>
              <a:ext uri="{FF2B5EF4-FFF2-40B4-BE49-F238E27FC236}">
                <a16:creationId xmlns="" xmlns:a16="http://schemas.microsoft.com/office/drawing/2014/main" id="{2E58AAF0-E13E-4EC3-ACA8-D03331EDD21F}"/>
              </a:ext>
            </a:extLst>
          </p:cNvPr>
          <p:cNvSpPr>
            <a:spLocks/>
          </p:cNvSpPr>
          <p:nvPr/>
        </p:nvSpPr>
        <p:spPr bwMode="auto">
          <a:xfrm>
            <a:off x="6493669" y="2034041"/>
            <a:ext cx="1604962" cy="1360487"/>
          </a:xfrm>
          <a:custGeom>
            <a:avLst/>
            <a:gdLst>
              <a:gd name="T0" fmla="*/ 0 w 21600"/>
              <a:gd name="T1" fmla="*/ 52731657 h 21600"/>
              <a:gd name="T2" fmla="*/ 3108351 w 21600"/>
              <a:gd name="T3" fmla="*/ 0 h 21600"/>
              <a:gd name="T4" fmla="*/ 119254770 w 21600"/>
              <a:gd name="T5" fmla="*/ 57674760 h 21600"/>
              <a:gd name="T6" fmla="*/ 66423804 w 21600"/>
              <a:gd name="T7" fmla="*/ 85690967 h 21600"/>
              <a:gd name="T8" fmla="*/ 0 w 21600"/>
              <a:gd name="T9" fmla="*/ 52731657 h 21600"/>
              <a:gd name="T10" fmla="*/ 0 w 21600"/>
              <a:gd name="T11" fmla="*/ 5273165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3292"/>
                </a:moveTo>
                <a:cubicBezTo>
                  <a:pt x="563" y="0"/>
                  <a:pt x="563" y="0"/>
                  <a:pt x="563" y="0"/>
                </a:cubicBezTo>
                <a:cubicBezTo>
                  <a:pt x="9217" y="498"/>
                  <a:pt x="17027" y="5982"/>
                  <a:pt x="21600" y="14538"/>
                </a:cubicBezTo>
                <a:cubicBezTo>
                  <a:pt x="12031" y="21600"/>
                  <a:pt x="12031" y="21600"/>
                  <a:pt x="12031" y="21600"/>
                </a:cubicBezTo>
                <a:cubicBezTo>
                  <a:pt x="9498" y="16865"/>
                  <a:pt x="5066" y="13625"/>
                  <a:pt x="0" y="13292"/>
                </a:cubicBezTo>
                <a:close/>
                <a:moveTo>
                  <a:pt x="0" y="13292"/>
                </a:moveTo>
              </a:path>
            </a:pathLst>
          </a:custGeom>
          <a:solidFill>
            <a:srgbClr val="79886C"/>
          </a:solidFill>
          <a:ln>
            <a:noFill/>
          </a:ln>
          <a:extLst/>
        </p:spPr>
        <p:txBody>
          <a:bodyPr lIns="0" tIns="0" rIns="0" bIns="0"/>
          <a:lstStyle/>
          <a:p>
            <a:endParaRPr lang="zh-CN" alt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48" name="AutoShape 7">
            <a:extLst>
              <a:ext uri="{FF2B5EF4-FFF2-40B4-BE49-F238E27FC236}">
                <a16:creationId xmlns="" xmlns:a16="http://schemas.microsoft.com/office/drawing/2014/main" id="{B53CD871-7BF7-4A65-949E-C5A4FD3B5A01}"/>
              </a:ext>
            </a:extLst>
          </p:cNvPr>
          <p:cNvSpPr>
            <a:spLocks/>
          </p:cNvSpPr>
          <p:nvPr/>
        </p:nvSpPr>
        <p:spPr bwMode="auto">
          <a:xfrm>
            <a:off x="4799806" y="4607378"/>
            <a:ext cx="1604963" cy="1344613"/>
          </a:xfrm>
          <a:custGeom>
            <a:avLst/>
            <a:gdLst>
              <a:gd name="T0" fmla="*/ 119254918 w 21600"/>
              <a:gd name="T1" fmla="*/ 31593986 h 21600"/>
              <a:gd name="T2" fmla="*/ 117311501 w 21600"/>
              <a:gd name="T3" fmla="*/ 83702969 h 21600"/>
              <a:gd name="T4" fmla="*/ 0 w 21600"/>
              <a:gd name="T5" fmla="*/ 28986059 h 21600"/>
              <a:gd name="T6" fmla="*/ 51666062 w 21600"/>
              <a:gd name="T7" fmla="*/ 0 h 21600"/>
              <a:gd name="T8" fmla="*/ 119254918 w 21600"/>
              <a:gd name="T9" fmla="*/ 31593986 h 21600"/>
              <a:gd name="T10" fmla="*/ 119254918 w 21600"/>
              <a:gd name="T11" fmla="*/ 315939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8153"/>
                </a:moveTo>
                <a:cubicBezTo>
                  <a:pt x="21248" y="21600"/>
                  <a:pt x="21248" y="21600"/>
                  <a:pt x="21248" y="21600"/>
                </a:cubicBezTo>
                <a:cubicBezTo>
                  <a:pt x="12664" y="21348"/>
                  <a:pt x="4714" y="16053"/>
                  <a:pt x="0" y="7480"/>
                </a:cubicBezTo>
                <a:cubicBezTo>
                  <a:pt x="9358" y="0"/>
                  <a:pt x="9358" y="0"/>
                  <a:pt x="9358" y="0"/>
                </a:cubicBezTo>
                <a:cubicBezTo>
                  <a:pt x="12031" y="4791"/>
                  <a:pt x="16464" y="7984"/>
                  <a:pt x="21600" y="8153"/>
                </a:cubicBezTo>
                <a:close/>
                <a:moveTo>
                  <a:pt x="21600" y="8153"/>
                </a:moveTo>
              </a:path>
            </a:pathLst>
          </a:custGeom>
          <a:solidFill>
            <a:srgbClr val="79886C"/>
          </a:solidFill>
          <a:ln>
            <a:noFill/>
          </a:ln>
          <a:extLst/>
        </p:spPr>
        <p:txBody>
          <a:bodyPr lIns="0" tIns="0" rIns="0" bIns="0"/>
          <a:lstStyle/>
          <a:p>
            <a:endParaRPr lang="zh-CN" alt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49" name="AutoShape 8">
            <a:extLst>
              <a:ext uri="{FF2B5EF4-FFF2-40B4-BE49-F238E27FC236}">
                <a16:creationId xmlns="" xmlns:a16="http://schemas.microsoft.com/office/drawing/2014/main" id="{6FD77EB1-7CBE-4CBB-A223-9340814CC478}"/>
              </a:ext>
            </a:extLst>
          </p:cNvPr>
          <p:cNvSpPr>
            <a:spLocks/>
          </p:cNvSpPr>
          <p:nvPr/>
        </p:nvSpPr>
        <p:spPr bwMode="auto">
          <a:xfrm>
            <a:off x="5414169" y="2456316"/>
            <a:ext cx="434975" cy="431800"/>
          </a:xfrm>
          <a:custGeom>
            <a:avLst/>
            <a:gdLst>
              <a:gd name="T0" fmla="*/ 0 w 21600"/>
              <a:gd name="T1" fmla="*/ 4316001 h 21600"/>
              <a:gd name="T2" fmla="*/ 8759410 w 21600"/>
              <a:gd name="T3" fmla="*/ 4316001 h 21600"/>
              <a:gd name="T4" fmla="*/ 6058598 w 21600"/>
              <a:gd name="T5" fmla="*/ 1726400 h 21600"/>
              <a:gd name="T6" fmla="*/ 6277575 w 21600"/>
              <a:gd name="T7" fmla="*/ 1007074 h 21600"/>
              <a:gd name="T8" fmla="*/ 6277575 w 21600"/>
              <a:gd name="T9" fmla="*/ 2014127 h 21600"/>
              <a:gd name="T10" fmla="*/ 3430765 w 21600"/>
              <a:gd name="T11" fmla="*/ 5538875 h 21600"/>
              <a:gd name="T12" fmla="*/ 2992789 w 21600"/>
              <a:gd name="T13" fmla="*/ 6330128 h 21600"/>
              <a:gd name="T14" fmla="*/ 2773811 w 21600"/>
              <a:gd name="T15" fmla="*/ 6833675 h 21600"/>
              <a:gd name="T16" fmla="*/ 2700812 w 21600"/>
              <a:gd name="T17" fmla="*/ 7912675 h 21600"/>
              <a:gd name="T18" fmla="*/ 2262857 w 21600"/>
              <a:gd name="T19" fmla="*/ 7121402 h 21600"/>
              <a:gd name="T20" fmla="*/ 1897881 w 21600"/>
              <a:gd name="T21" fmla="*/ 6402075 h 21600"/>
              <a:gd name="T22" fmla="*/ 1240907 w 21600"/>
              <a:gd name="T23" fmla="*/ 5898528 h 21600"/>
              <a:gd name="T24" fmla="*/ 1167928 w 21600"/>
              <a:gd name="T25" fmla="*/ 4891474 h 21600"/>
              <a:gd name="T26" fmla="*/ 1094929 w 21600"/>
              <a:gd name="T27" fmla="*/ 4316001 h 21600"/>
              <a:gd name="T28" fmla="*/ 729952 w 21600"/>
              <a:gd name="T29" fmla="*/ 3884401 h 21600"/>
              <a:gd name="T30" fmla="*/ 729952 w 21600"/>
              <a:gd name="T31" fmla="*/ 3237001 h 21600"/>
              <a:gd name="T32" fmla="*/ 2773811 w 21600"/>
              <a:gd name="T33" fmla="*/ 1438674 h 21600"/>
              <a:gd name="T34" fmla="*/ 2262857 w 21600"/>
              <a:gd name="T35" fmla="*/ 1438674 h 21600"/>
              <a:gd name="T36" fmla="*/ 2043859 w 21600"/>
              <a:gd name="T37" fmla="*/ 1870274 h 21600"/>
              <a:gd name="T38" fmla="*/ 2335836 w 21600"/>
              <a:gd name="T39" fmla="*/ 2014127 h 21600"/>
              <a:gd name="T40" fmla="*/ 2262857 w 21600"/>
              <a:gd name="T41" fmla="*/ 1726400 h 21600"/>
              <a:gd name="T42" fmla="*/ 3430765 w 21600"/>
              <a:gd name="T43" fmla="*/ 2158000 h 21600"/>
              <a:gd name="T44" fmla="*/ 2992789 w 21600"/>
              <a:gd name="T45" fmla="*/ 2445727 h 21600"/>
              <a:gd name="T46" fmla="*/ 2700812 w 21600"/>
              <a:gd name="T47" fmla="*/ 2589601 h 21600"/>
              <a:gd name="T48" fmla="*/ 2773811 w 21600"/>
              <a:gd name="T49" fmla="*/ 3093127 h 21600"/>
              <a:gd name="T50" fmla="*/ 2408835 w 21600"/>
              <a:gd name="T51" fmla="*/ 3524727 h 21600"/>
              <a:gd name="T52" fmla="*/ 2116858 w 21600"/>
              <a:gd name="T53" fmla="*/ 3668601 h 21600"/>
              <a:gd name="T54" fmla="*/ 1532904 w 21600"/>
              <a:gd name="T55" fmla="*/ 3524727 h 21600"/>
              <a:gd name="T56" fmla="*/ 1094929 w 21600"/>
              <a:gd name="T57" fmla="*/ 3884401 h 21600"/>
              <a:gd name="T58" fmla="*/ 1167928 w 21600"/>
              <a:gd name="T59" fmla="*/ 4172128 h 21600"/>
              <a:gd name="T60" fmla="*/ 1970860 w 21600"/>
              <a:gd name="T61" fmla="*/ 4459874 h 21600"/>
              <a:gd name="T62" fmla="*/ 2992789 w 21600"/>
              <a:gd name="T63" fmla="*/ 4747601 h 21600"/>
              <a:gd name="T64" fmla="*/ 3430765 w 21600"/>
              <a:gd name="T65" fmla="*/ 5538875 h 21600"/>
              <a:gd name="T66" fmla="*/ 4014739 w 21600"/>
              <a:gd name="T67" fmla="*/ 1510600 h 21600"/>
              <a:gd name="T68" fmla="*/ 3211787 w 21600"/>
              <a:gd name="T69" fmla="*/ 1079000 h 21600"/>
              <a:gd name="T70" fmla="*/ 4598693 w 21600"/>
              <a:gd name="T71" fmla="*/ 719327 h 21600"/>
              <a:gd name="T72" fmla="*/ 7810480 w 21600"/>
              <a:gd name="T73" fmla="*/ 4459874 h 21600"/>
              <a:gd name="T74" fmla="*/ 6715551 w 21600"/>
              <a:gd name="T75" fmla="*/ 7337202 h 21600"/>
              <a:gd name="T76" fmla="*/ 6642552 w 21600"/>
              <a:gd name="T77" fmla="*/ 6617875 h 21600"/>
              <a:gd name="T78" fmla="*/ 6131597 w 21600"/>
              <a:gd name="T79" fmla="*/ 5826601 h 21600"/>
              <a:gd name="T80" fmla="*/ 4817670 w 21600"/>
              <a:gd name="T81" fmla="*/ 4819528 h 21600"/>
              <a:gd name="T82" fmla="*/ 7080527 w 21600"/>
              <a:gd name="T83" fmla="*/ 4028274 h 21600"/>
              <a:gd name="T84" fmla="*/ 7664481 w 21600"/>
              <a:gd name="T85" fmla="*/ 3524727 h 21600"/>
              <a:gd name="T86" fmla="*/ 6788550 w 21600"/>
              <a:gd name="T87" fmla="*/ 2805401 h 21600"/>
              <a:gd name="T88" fmla="*/ 6642552 w 21600"/>
              <a:gd name="T89" fmla="*/ 3740527 h 21600"/>
              <a:gd name="T90" fmla="*/ 5766621 w 21600"/>
              <a:gd name="T91" fmla="*/ 3524727 h 21600"/>
              <a:gd name="T92" fmla="*/ 5328645 w 21600"/>
              <a:gd name="T93" fmla="*/ 3165074 h 21600"/>
              <a:gd name="T94" fmla="*/ 5547623 w 21600"/>
              <a:gd name="T95" fmla="*/ 2517674 h 21600"/>
              <a:gd name="T96" fmla="*/ 6569552 w 21600"/>
              <a:gd name="T97" fmla="*/ 2589601 h 21600"/>
              <a:gd name="T98" fmla="*/ 7299505 w 21600"/>
              <a:gd name="T99" fmla="*/ 2589601 h 21600"/>
              <a:gd name="T100" fmla="*/ 7664481 w 21600"/>
              <a:gd name="T101" fmla="*/ 2301874 h 21600"/>
              <a:gd name="T102" fmla="*/ 8029457 w 21600"/>
              <a:gd name="T103" fmla="*/ 4100201 h 21600"/>
              <a:gd name="T104" fmla="*/ 7810480 w 21600"/>
              <a:gd name="T105" fmla="*/ 4459874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1600" h="21600">
                <a:moveTo>
                  <a:pt x="10800" y="0"/>
                </a:moveTo>
                <a:cubicBezTo>
                  <a:pt x="4860" y="0"/>
                  <a:pt x="0" y="4860"/>
                  <a:pt x="0" y="10800"/>
                </a:cubicBezTo>
                <a:cubicBezTo>
                  <a:pt x="0" y="16740"/>
                  <a:pt x="4860" y="21600"/>
                  <a:pt x="10800" y="21600"/>
                </a:cubicBezTo>
                <a:cubicBezTo>
                  <a:pt x="16740" y="21600"/>
                  <a:pt x="21600" y="16740"/>
                  <a:pt x="21600" y="10800"/>
                </a:cubicBezTo>
                <a:cubicBezTo>
                  <a:pt x="21600" y="4860"/>
                  <a:pt x="16740" y="0"/>
                  <a:pt x="10800" y="0"/>
                </a:cubicBezTo>
                <a:close/>
                <a:moveTo>
                  <a:pt x="14940" y="4320"/>
                </a:moveTo>
                <a:cubicBezTo>
                  <a:pt x="15660" y="3780"/>
                  <a:pt x="15660" y="3780"/>
                  <a:pt x="15660" y="3780"/>
                </a:cubicBezTo>
                <a:cubicBezTo>
                  <a:pt x="15660" y="3780"/>
                  <a:pt x="15300" y="3060"/>
                  <a:pt x="15480" y="2520"/>
                </a:cubicBezTo>
                <a:cubicBezTo>
                  <a:pt x="15660" y="2520"/>
                  <a:pt x="16380" y="2880"/>
                  <a:pt x="16920" y="3600"/>
                </a:cubicBezTo>
                <a:cubicBezTo>
                  <a:pt x="16560" y="5220"/>
                  <a:pt x="15480" y="5040"/>
                  <a:pt x="15480" y="5040"/>
                </a:cubicBezTo>
                <a:cubicBezTo>
                  <a:pt x="15480" y="5040"/>
                  <a:pt x="14760" y="5040"/>
                  <a:pt x="14940" y="4320"/>
                </a:cubicBezTo>
                <a:close/>
                <a:moveTo>
                  <a:pt x="8460" y="13860"/>
                </a:moveTo>
                <a:cubicBezTo>
                  <a:pt x="8280" y="14040"/>
                  <a:pt x="8100" y="14580"/>
                  <a:pt x="7920" y="15120"/>
                </a:cubicBezTo>
                <a:cubicBezTo>
                  <a:pt x="7740" y="15480"/>
                  <a:pt x="7560" y="15660"/>
                  <a:pt x="7380" y="15840"/>
                </a:cubicBezTo>
                <a:cubicBezTo>
                  <a:pt x="7020" y="16020"/>
                  <a:pt x="7020" y="16380"/>
                  <a:pt x="7020" y="16380"/>
                </a:cubicBezTo>
                <a:cubicBezTo>
                  <a:pt x="6840" y="17100"/>
                  <a:pt x="6840" y="17100"/>
                  <a:pt x="6840" y="17100"/>
                </a:cubicBezTo>
                <a:cubicBezTo>
                  <a:pt x="6840" y="17100"/>
                  <a:pt x="7020" y="17820"/>
                  <a:pt x="7200" y="18000"/>
                </a:cubicBezTo>
                <a:cubicBezTo>
                  <a:pt x="7200" y="18360"/>
                  <a:pt x="6660" y="19800"/>
                  <a:pt x="6660" y="19800"/>
                </a:cubicBezTo>
                <a:cubicBezTo>
                  <a:pt x="6120" y="19620"/>
                  <a:pt x="5940" y="19080"/>
                  <a:pt x="5760" y="18720"/>
                </a:cubicBezTo>
                <a:cubicBezTo>
                  <a:pt x="5760" y="18360"/>
                  <a:pt x="5400" y="18180"/>
                  <a:pt x="5580" y="17820"/>
                </a:cubicBezTo>
                <a:cubicBezTo>
                  <a:pt x="5580" y="17280"/>
                  <a:pt x="5220" y="17100"/>
                  <a:pt x="5040" y="16920"/>
                </a:cubicBezTo>
                <a:cubicBezTo>
                  <a:pt x="4860" y="16560"/>
                  <a:pt x="4680" y="16200"/>
                  <a:pt x="4680" y="16020"/>
                </a:cubicBezTo>
                <a:cubicBezTo>
                  <a:pt x="4680" y="15840"/>
                  <a:pt x="4140" y="15480"/>
                  <a:pt x="4140" y="15480"/>
                </a:cubicBezTo>
                <a:cubicBezTo>
                  <a:pt x="4140" y="15480"/>
                  <a:pt x="3240" y="14940"/>
                  <a:pt x="3060" y="14760"/>
                </a:cubicBezTo>
                <a:cubicBezTo>
                  <a:pt x="2880" y="14580"/>
                  <a:pt x="2700" y="13860"/>
                  <a:pt x="2700" y="13500"/>
                </a:cubicBezTo>
                <a:cubicBezTo>
                  <a:pt x="2700" y="13140"/>
                  <a:pt x="2880" y="12240"/>
                  <a:pt x="2880" y="12240"/>
                </a:cubicBezTo>
                <a:cubicBezTo>
                  <a:pt x="2880" y="12240"/>
                  <a:pt x="3240" y="11880"/>
                  <a:pt x="3060" y="11700"/>
                </a:cubicBezTo>
                <a:cubicBezTo>
                  <a:pt x="2700" y="11520"/>
                  <a:pt x="2700" y="10800"/>
                  <a:pt x="2700" y="10800"/>
                </a:cubicBezTo>
                <a:cubicBezTo>
                  <a:pt x="2340" y="10440"/>
                  <a:pt x="2340" y="10440"/>
                  <a:pt x="2340" y="10440"/>
                </a:cubicBezTo>
                <a:cubicBezTo>
                  <a:pt x="2340" y="10440"/>
                  <a:pt x="1980" y="9900"/>
                  <a:pt x="1800" y="9720"/>
                </a:cubicBezTo>
                <a:cubicBezTo>
                  <a:pt x="1800" y="9360"/>
                  <a:pt x="1800" y="9180"/>
                  <a:pt x="1980" y="9000"/>
                </a:cubicBezTo>
                <a:cubicBezTo>
                  <a:pt x="1980" y="8820"/>
                  <a:pt x="1800" y="8280"/>
                  <a:pt x="1800" y="8100"/>
                </a:cubicBezTo>
                <a:cubicBezTo>
                  <a:pt x="3600" y="3600"/>
                  <a:pt x="6660" y="2700"/>
                  <a:pt x="6660" y="2700"/>
                </a:cubicBezTo>
                <a:cubicBezTo>
                  <a:pt x="6840" y="3600"/>
                  <a:pt x="6840" y="3600"/>
                  <a:pt x="6840" y="3600"/>
                </a:cubicBezTo>
                <a:cubicBezTo>
                  <a:pt x="6840" y="3600"/>
                  <a:pt x="6300" y="3780"/>
                  <a:pt x="6120" y="3780"/>
                </a:cubicBezTo>
                <a:cubicBezTo>
                  <a:pt x="5760" y="3600"/>
                  <a:pt x="5580" y="3600"/>
                  <a:pt x="5580" y="3600"/>
                </a:cubicBezTo>
                <a:cubicBezTo>
                  <a:pt x="5220" y="4140"/>
                  <a:pt x="5220" y="4140"/>
                  <a:pt x="5220" y="4140"/>
                </a:cubicBezTo>
                <a:cubicBezTo>
                  <a:pt x="5220" y="4140"/>
                  <a:pt x="5040" y="4500"/>
                  <a:pt x="5040" y="4680"/>
                </a:cubicBezTo>
                <a:cubicBezTo>
                  <a:pt x="5040" y="4860"/>
                  <a:pt x="5220" y="5220"/>
                  <a:pt x="5220" y="5220"/>
                </a:cubicBezTo>
                <a:cubicBezTo>
                  <a:pt x="5220" y="5220"/>
                  <a:pt x="5760" y="5220"/>
                  <a:pt x="5760" y="5040"/>
                </a:cubicBezTo>
                <a:cubicBezTo>
                  <a:pt x="5760" y="4860"/>
                  <a:pt x="5760" y="4680"/>
                  <a:pt x="5760" y="4680"/>
                </a:cubicBezTo>
                <a:cubicBezTo>
                  <a:pt x="5580" y="4320"/>
                  <a:pt x="5580" y="4320"/>
                  <a:pt x="5580" y="4320"/>
                </a:cubicBezTo>
                <a:cubicBezTo>
                  <a:pt x="5580" y="4320"/>
                  <a:pt x="6120" y="4140"/>
                  <a:pt x="7200" y="4320"/>
                </a:cubicBezTo>
                <a:cubicBezTo>
                  <a:pt x="8460" y="4320"/>
                  <a:pt x="7920" y="5220"/>
                  <a:pt x="8460" y="5400"/>
                </a:cubicBezTo>
                <a:cubicBezTo>
                  <a:pt x="9000" y="5580"/>
                  <a:pt x="8100" y="6300"/>
                  <a:pt x="7920" y="6660"/>
                </a:cubicBezTo>
                <a:cubicBezTo>
                  <a:pt x="7740" y="7020"/>
                  <a:pt x="7380" y="6120"/>
                  <a:pt x="7380" y="6120"/>
                </a:cubicBezTo>
                <a:cubicBezTo>
                  <a:pt x="7380" y="6120"/>
                  <a:pt x="7740" y="5760"/>
                  <a:pt x="7200" y="5760"/>
                </a:cubicBezTo>
                <a:cubicBezTo>
                  <a:pt x="6660" y="5580"/>
                  <a:pt x="6300" y="6480"/>
                  <a:pt x="6660" y="6480"/>
                </a:cubicBezTo>
                <a:cubicBezTo>
                  <a:pt x="6840" y="6480"/>
                  <a:pt x="7200" y="6840"/>
                  <a:pt x="7020" y="7020"/>
                </a:cubicBezTo>
                <a:cubicBezTo>
                  <a:pt x="7020" y="7200"/>
                  <a:pt x="7020" y="7200"/>
                  <a:pt x="6840" y="7740"/>
                </a:cubicBezTo>
                <a:cubicBezTo>
                  <a:pt x="6480" y="8280"/>
                  <a:pt x="6120" y="8640"/>
                  <a:pt x="6120" y="8640"/>
                </a:cubicBezTo>
                <a:cubicBezTo>
                  <a:pt x="6120" y="8640"/>
                  <a:pt x="5760" y="8460"/>
                  <a:pt x="5940" y="8820"/>
                </a:cubicBezTo>
                <a:cubicBezTo>
                  <a:pt x="6120" y="9180"/>
                  <a:pt x="5940" y="9720"/>
                  <a:pt x="5940" y="9900"/>
                </a:cubicBezTo>
                <a:cubicBezTo>
                  <a:pt x="5940" y="10260"/>
                  <a:pt x="5220" y="9720"/>
                  <a:pt x="5220" y="9180"/>
                </a:cubicBezTo>
                <a:cubicBezTo>
                  <a:pt x="5040" y="8640"/>
                  <a:pt x="4500" y="9180"/>
                  <a:pt x="4320" y="9180"/>
                </a:cubicBezTo>
                <a:cubicBezTo>
                  <a:pt x="4140" y="9180"/>
                  <a:pt x="3780" y="9000"/>
                  <a:pt x="3780" y="8820"/>
                </a:cubicBezTo>
                <a:cubicBezTo>
                  <a:pt x="3600" y="8640"/>
                  <a:pt x="2700" y="9360"/>
                  <a:pt x="2520" y="9360"/>
                </a:cubicBezTo>
                <a:cubicBezTo>
                  <a:pt x="2340" y="9540"/>
                  <a:pt x="2340" y="9900"/>
                  <a:pt x="2700" y="9720"/>
                </a:cubicBezTo>
                <a:cubicBezTo>
                  <a:pt x="3060" y="9540"/>
                  <a:pt x="3420" y="9720"/>
                  <a:pt x="3420" y="10080"/>
                </a:cubicBezTo>
                <a:cubicBezTo>
                  <a:pt x="3240" y="10440"/>
                  <a:pt x="2880" y="10260"/>
                  <a:pt x="2880" y="10440"/>
                </a:cubicBezTo>
                <a:cubicBezTo>
                  <a:pt x="3060" y="10800"/>
                  <a:pt x="3420" y="10980"/>
                  <a:pt x="3420" y="11340"/>
                </a:cubicBezTo>
                <a:cubicBezTo>
                  <a:pt x="3600" y="11700"/>
                  <a:pt x="4500" y="11340"/>
                  <a:pt x="4860" y="11160"/>
                </a:cubicBezTo>
                <a:cubicBezTo>
                  <a:pt x="5040" y="11160"/>
                  <a:pt x="5940" y="10980"/>
                  <a:pt x="5940" y="11340"/>
                </a:cubicBezTo>
                <a:cubicBezTo>
                  <a:pt x="6120" y="11700"/>
                  <a:pt x="7020" y="11880"/>
                  <a:pt x="7380" y="11880"/>
                </a:cubicBezTo>
                <a:cubicBezTo>
                  <a:pt x="7740" y="12060"/>
                  <a:pt x="8280" y="12060"/>
                  <a:pt x="8820" y="12420"/>
                </a:cubicBezTo>
                <a:cubicBezTo>
                  <a:pt x="9180" y="12960"/>
                  <a:pt x="8460" y="13680"/>
                  <a:pt x="8460" y="13860"/>
                </a:cubicBezTo>
                <a:close/>
                <a:moveTo>
                  <a:pt x="10620" y="2520"/>
                </a:moveTo>
                <a:cubicBezTo>
                  <a:pt x="10440" y="3060"/>
                  <a:pt x="9720" y="3600"/>
                  <a:pt x="9900" y="3780"/>
                </a:cubicBezTo>
                <a:cubicBezTo>
                  <a:pt x="9900" y="3960"/>
                  <a:pt x="9900" y="4860"/>
                  <a:pt x="9180" y="4140"/>
                </a:cubicBezTo>
                <a:cubicBezTo>
                  <a:pt x="8460" y="3420"/>
                  <a:pt x="7740" y="3240"/>
                  <a:pt x="7920" y="2700"/>
                </a:cubicBezTo>
                <a:cubicBezTo>
                  <a:pt x="7920" y="2520"/>
                  <a:pt x="8640" y="2520"/>
                  <a:pt x="8640" y="2340"/>
                </a:cubicBezTo>
                <a:cubicBezTo>
                  <a:pt x="9540" y="1260"/>
                  <a:pt x="11160" y="1440"/>
                  <a:pt x="11340" y="1800"/>
                </a:cubicBezTo>
                <a:cubicBezTo>
                  <a:pt x="10980" y="2160"/>
                  <a:pt x="10620" y="1980"/>
                  <a:pt x="10620" y="2520"/>
                </a:cubicBezTo>
                <a:close/>
                <a:moveTo>
                  <a:pt x="19260" y="11160"/>
                </a:moveTo>
                <a:cubicBezTo>
                  <a:pt x="19260" y="11160"/>
                  <a:pt x="19620" y="11700"/>
                  <a:pt x="20160" y="11700"/>
                </a:cubicBezTo>
                <a:cubicBezTo>
                  <a:pt x="19800" y="15660"/>
                  <a:pt x="16560" y="18360"/>
                  <a:pt x="16560" y="18360"/>
                </a:cubicBezTo>
                <a:cubicBezTo>
                  <a:pt x="16020" y="17820"/>
                  <a:pt x="16200" y="17280"/>
                  <a:pt x="16200" y="17280"/>
                </a:cubicBezTo>
                <a:cubicBezTo>
                  <a:pt x="16380" y="16560"/>
                  <a:pt x="16380" y="16560"/>
                  <a:pt x="16380" y="16560"/>
                </a:cubicBezTo>
                <a:cubicBezTo>
                  <a:pt x="16380" y="15300"/>
                  <a:pt x="16380" y="15300"/>
                  <a:pt x="16380" y="15300"/>
                </a:cubicBezTo>
                <a:cubicBezTo>
                  <a:pt x="16380" y="15300"/>
                  <a:pt x="16380" y="13860"/>
                  <a:pt x="15120" y="14580"/>
                </a:cubicBezTo>
                <a:cubicBezTo>
                  <a:pt x="13860" y="14940"/>
                  <a:pt x="14400" y="14940"/>
                  <a:pt x="12960" y="14940"/>
                </a:cubicBezTo>
                <a:cubicBezTo>
                  <a:pt x="11520" y="15120"/>
                  <a:pt x="11880" y="12060"/>
                  <a:pt x="11880" y="12060"/>
                </a:cubicBezTo>
                <a:cubicBezTo>
                  <a:pt x="11880" y="7740"/>
                  <a:pt x="15120" y="10980"/>
                  <a:pt x="15120" y="10980"/>
                </a:cubicBezTo>
                <a:cubicBezTo>
                  <a:pt x="17100" y="12420"/>
                  <a:pt x="17460" y="10080"/>
                  <a:pt x="17460" y="10080"/>
                </a:cubicBezTo>
                <a:cubicBezTo>
                  <a:pt x="18720" y="9540"/>
                  <a:pt x="18720" y="9540"/>
                  <a:pt x="18720" y="9540"/>
                </a:cubicBezTo>
                <a:cubicBezTo>
                  <a:pt x="18900" y="8820"/>
                  <a:pt x="18900" y="8820"/>
                  <a:pt x="18900" y="8820"/>
                </a:cubicBezTo>
                <a:cubicBezTo>
                  <a:pt x="18720" y="7920"/>
                  <a:pt x="18720" y="7920"/>
                  <a:pt x="18720" y="7920"/>
                </a:cubicBezTo>
                <a:cubicBezTo>
                  <a:pt x="16740" y="7020"/>
                  <a:pt x="16740" y="7020"/>
                  <a:pt x="16740" y="7020"/>
                </a:cubicBezTo>
                <a:cubicBezTo>
                  <a:pt x="16740" y="7020"/>
                  <a:pt x="16380" y="7740"/>
                  <a:pt x="16920" y="8640"/>
                </a:cubicBezTo>
                <a:cubicBezTo>
                  <a:pt x="16920" y="8640"/>
                  <a:pt x="16740" y="9540"/>
                  <a:pt x="16380" y="9360"/>
                </a:cubicBezTo>
                <a:cubicBezTo>
                  <a:pt x="15120" y="8640"/>
                  <a:pt x="15120" y="8640"/>
                  <a:pt x="15120" y="8640"/>
                </a:cubicBezTo>
                <a:cubicBezTo>
                  <a:pt x="15120" y="8640"/>
                  <a:pt x="14760" y="8460"/>
                  <a:pt x="14220" y="8820"/>
                </a:cubicBezTo>
                <a:cubicBezTo>
                  <a:pt x="13500" y="9360"/>
                  <a:pt x="12420" y="8820"/>
                  <a:pt x="12420" y="8820"/>
                </a:cubicBezTo>
                <a:cubicBezTo>
                  <a:pt x="12420" y="8820"/>
                  <a:pt x="12420" y="8280"/>
                  <a:pt x="13140" y="7920"/>
                </a:cubicBezTo>
                <a:cubicBezTo>
                  <a:pt x="13680" y="7560"/>
                  <a:pt x="13680" y="7560"/>
                  <a:pt x="13680" y="7560"/>
                </a:cubicBezTo>
                <a:cubicBezTo>
                  <a:pt x="13680" y="7560"/>
                  <a:pt x="13500" y="6840"/>
                  <a:pt x="13680" y="6300"/>
                </a:cubicBezTo>
                <a:cubicBezTo>
                  <a:pt x="13860" y="5760"/>
                  <a:pt x="14040" y="6300"/>
                  <a:pt x="14580" y="5940"/>
                </a:cubicBezTo>
                <a:cubicBezTo>
                  <a:pt x="15120" y="5580"/>
                  <a:pt x="15480" y="6660"/>
                  <a:pt x="16200" y="6480"/>
                </a:cubicBezTo>
                <a:cubicBezTo>
                  <a:pt x="16920" y="6480"/>
                  <a:pt x="16560" y="6300"/>
                  <a:pt x="17100" y="5940"/>
                </a:cubicBezTo>
                <a:cubicBezTo>
                  <a:pt x="17640" y="5760"/>
                  <a:pt x="18000" y="6480"/>
                  <a:pt x="18000" y="6480"/>
                </a:cubicBezTo>
                <a:cubicBezTo>
                  <a:pt x="19080" y="6660"/>
                  <a:pt x="19080" y="6660"/>
                  <a:pt x="19080" y="6660"/>
                </a:cubicBezTo>
                <a:cubicBezTo>
                  <a:pt x="19080" y="6660"/>
                  <a:pt x="18900" y="5400"/>
                  <a:pt x="18900" y="5760"/>
                </a:cubicBezTo>
                <a:cubicBezTo>
                  <a:pt x="19620" y="6840"/>
                  <a:pt x="20520" y="9900"/>
                  <a:pt x="20160" y="10440"/>
                </a:cubicBezTo>
                <a:cubicBezTo>
                  <a:pt x="19980" y="10260"/>
                  <a:pt x="19800" y="10260"/>
                  <a:pt x="19800" y="10260"/>
                </a:cubicBezTo>
                <a:cubicBezTo>
                  <a:pt x="18540" y="10260"/>
                  <a:pt x="18540" y="10260"/>
                  <a:pt x="18540" y="10260"/>
                </a:cubicBezTo>
                <a:lnTo>
                  <a:pt x="19260" y="11160"/>
                </a:lnTo>
                <a:close/>
                <a:moveTo>
                  <a:pt x="19260" y="11160"/>
                </a:moveTo>
              </a:path>
            </a:pathLst>
          </a:custGeom>
          <a:solidFill>
            <a:schemeClr val="bg1"/>
          </a:solidFill>
          <a:ln>
            <a:noFill/>
          </a:ln>
          <a:extLst/>
        </p:spPr>
        <p:txBody>
          <a:bodyPr lIns="0" tIns="0" rIns="0" bIns="0"/>
          <a:lstStyle/>
          <a:p>
            <a:endParaRPr lang="zh-CN" alt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50" name="AutoShape 9">
            <a:extLst>
              <a:ext uri="{FF2B5EF4-FFF2-40B4-BE49-F238E27FC236}">
                <a16:creationId xmlns="" xmlns:a16="http://schemas.microsoft.com/office/drawing/2014/main" id="{B1219FC8-344E-419C-98FF-8C6155E37C75}"/>
              </a:ext>
            </a:extLst>
          </p:cNvPr>
          <p:cNvSpPr>
            <a:spLocks/>
          </p:cNvSpPr>
          <p:nvPr/>
        </p:nvSpPr>
        <p:spPr bwMode="auto">
          <a:xfrm>
            <a:off x="4471194" y="3107191"/>
            <a:ext cx="969962" cy="1808162"/>
          </a:xfrm>
          <a:custGeom>
            <a:avLst/>
            <a:gdLst>
              <a:gd name="T0" fmla="*/ 46987279 w 20023"/>
              <a:gd name="T1" fmla="*/ 118112490 h 21600"/>
              <a:gd name="T2" fmla="*/ 11252247 w 20023"/>
              <a:gd name="T3" fmla="*/ 151363418 h 21600"/>
              <a:gd name="T4" fmla="*/ 10238493 w 20023"/>
              <a:gd name="T5" fmla="*/ 0 h 21600"/>
              <a:gd name="T6" fmla="*/ 46480378 w 20023"/>
              <a:gd name="T7" fmla="*/ 31499019 h 21600"/>
              <a:gd name="T8" fmla="*/ 40651305 w 20023"/>
              <a:gd name="T9" fmla="*/ 73929801 h 21600"/>
              <a:gd name="T10" fmla="*/ 46987279 w 20023"/>
              <a:gd name="T11" fmla="*/ 118112490 h 21600"/>
              <a:gd name="T12" fmla="*/ 46987279 w 20023"/>
              <a:gd name="T13" fmla="*/ 11811249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023" h="21600">
                <a:moveTo>
                  <a:pt x="20023" y="16855"/>
                </a:moveTo>
                <a:cubicBezTo>
                  <a:pt x="4795" y="21600"/>
                  <a:pt x="4795" y="21600"/>
                  <a:pt x="4795" y="21600"/>
                </a:cubicBezTo>
                <a:cubicBezTo>
                  <a:pt x="-1469" y="14858"/>
                  <a:pt x="-1577" y="6805"/>
                  <a:pt x="4363" y="0"/>
                </a:cubicBezTo>
                <a:cubicBezTo>
                  <a:pt x="19807" y="4495"/>
                  <a:pt x="19807" y="4495"/>
                  <a:pt x="19807" y="4495"/>
                </a:cubicBezTo>
                <a:cubicBezTo>
                  <a:pt x="18187" y="6305"/>
                  <a:pt x="17323" y="8365"/>
                  <a:pt x="17323" y="10550"/>
                </a:cubicBezTo>
                <a:cubicBezTo>
                  <a:pt x="17323" y="12860"/>
                  <a:pt x="18295" y="14983"/>
                  <a:pt x="20023" y="16855"/>
                </a:cubicBezTo>
                <a:close/>
                <a:moveTo>
                  <a:pt x="20023" y="16855"/>
                </a:moveTo>
              </a:path>
            </a:pathLst>
          </a:custGeom>
          <a:solidFill>
            <a:srgbClr val="79886C"/>
          </a:solidFill>
          <a:ln>
            <a:noFill/>
          </a:ln>
          <a:extLst/>
        </p:spPr>
        <p:txBody>
          <a:bodyPr lIns="0" tIns="0" rIns="0" bIns="0"/>
          <a:lstStyle/>
          <a:p>
            <a:endParaRPr lang="zh-CN" alt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51" name="AutoShape 11">
            <a:extLst>
              <a:ext uri="{FF2B5EF4-FFF2-40B4-BE49-F238E27FC236}">
                <a16:creationId xmlns="" xmlns:a16="http://schemas.microsoft.com/office/drawing/2014/main" id="{032023C3-C755-4F72-A842-374351A4F77F}"/>
              </a:ext>
            </a:extLst>
          </p:cNvPr>
          <p:cNvSpPr>
            <a:spLocks/>
          </p:cNvSpPr>
          <p:nvPr/>
        </p:nvSpPr>
        <p:spPr bwMode="auto">
          <a:xfrm>
            <a:off x="4710906" y="3877128"/>
            <a:ext cx="357188" cy="298450"/>
          </a:xfrm>
          <a:custGeom>
            <a:avLst/>
            <a:gdLst>
              <a:gd name="T0" fmla="*/ 5541028 w 21600"/>
              <a:gd name="T1" fmla="*/ 615318 h 21600"/>
              <a:gd name="T2" fmla="*/ 5799443 w 21600"/>
              <a:gd name="T3" fmla="*/ 709054 h 21600"/>
              <a:gd name="T4" fmla="*/ 5906633 w 21600"/>
              <a:gd name="T5" fmla="*/ 928787 h 21600"/>
              <a:gd name="T6" fmla="*/ 5906633 w 21600"/>
              <a:gd name="T7" fmla="*/ 3815213 h 21600"/>
              <a:gd name="T8" fmla="*/ 5799443 w 21600"/>
              <a:gd name="T9" fmla="*/ 4032281 h 21600"/>
              <a:gd name="T10" fmla="*/ 5541028 w 21600"/>
              <a:gd name="T11" fmla="*/ 4123722 h 21600"/>
              <a:gd name="T12" fmla="*/ 368896 w 21600"/>
              <a:gd name="T13" fmla="*/ 4123722 h 21600"/>
              <a:gd name="T14" fmla="*/ 109108 w 21600"/>
              <a:gd name="T15" fmla="*/ 4032281 h 21600"/>
              <a:gd name="T16" fmla="*/ 0 w 21600"/>
              <a:gd name="T17" fmla="*/ 3815213 h 21600"/>
              <a:gd name="T18" fmla="*/ 0 w 21600"/>
              <a:gd name="T19" fmla="*/ 928787 h 21600"/>
              <a:gd name="T20" fmla="*/ 109108 w 21600"/>
              <a:gd name="T21" fmla="*/ 709054 h 21600"/>
              <a:gd name="T22" fmla="*/ 368896 w 21600"/>
              <a:gd name="T23" fmla="*/ 615318 h 21600"/>
              <a:gd name="T24" fmla="*/ 1541746 w 21600"/>
              <a:gd name="T25" fmla="*/ 615318 h 21600"/>
              <a:gd name="T26" fmla="*/ 1727963 w 21600"/>
              <a:gd name="T27" fmla="*/ 278733 h 21600"/>
              <a:gd name="T28" fmla="*/ 1938803 w 21600"/>
              <a:gd name="T29" fmla="*/ 81328 h 21600"/>
              <a:gd name="T30" fmla="*/ 2243422 w 21600"/>
              <a:gd name="T31" fmla="*/ 0 h 21600"/>
              <a:gd name="T32" fmla="*/ 3663211 w 21600"/>
              <a:gd name="T33" fmla="*/ 0 h 21600"/>
              <a:gd name="T34" fmla="*/ 3967830 w 21600"/>
              <a:gd name="T35" fmla="*/ 81328 h 21600"/>
              <a:gd name="T36" fmla="*/ 4182225 w 21600"/>
              <a:gd name="T37" fmla="*/ 278733 h 21600"/>
              <a:gd name="T38" fmla="*/ 4364887 w 21600"/>
              <a:gd name="T39" fmla="*/ 615318 h 21600"/>
              <a:gd name="T40" fmla="*/ 5541028 w 21600"/>
              <a:gd name="T41" fmla="*/ 615318 h 21600"/>
              <a:gd name="T42" fmla="*/ 2954953 w 21600"/>
              <a:gd name="T43" fmla="*/ 3662672 h 21600"/>
              <a:gd name="T44" fmla="*/ 3551358 w 21600"/>
              <a:gd name="T45" fmla="*/ 3560522 h 21600"/>
              <a:gd name="T46" fmla="*/ 4040309 w 21600"/>
              <a:gd name="T47" fmla="*/ 3282936 h 21600"/>
              <a:gd name="T48" fmla="*/ 4368178 w 21600"/>
              <a:gd name="T49" fmla="*/ 2872858 h 21600"/>
              <a:gd name="T50" fmla="*/ 4490134 w 21600"/>
              <a:gd name="T51" fmla="*/ 2371517 h 21600"/>
              <a:gd name="T52" fmla="*/ 4368178 w 21600"/>
              <a:gd name="T53" fmla="*/ 1869997 h 21600"/>
              <a:gd name="T54" fmla="*/ 4040309 w 21600"/>
              <a:gd name="T55" fmla="*/ 1459531 h 21600"/>
              <a:gd name="T56" fmla="*/ 3551358 w 21600"/>
              <a:gd name="T57" fmla="*/ 1183465 h 21600"/>
              <a:gd name="T58" fmla="*/ 2954953 w 21600"/>
              <a:gd name="T59" fmla="*/ 1081909 h 21600"/>
              <a:gd name="T60" fmla="*/ 2357176 w 21600"/>
              <a:gd name="T61" fmla="*/ 1183465 h 21600"/>
              <a:gd name="T62" fmla="*/ 1867151 w 21600"/>
              <a:gd name="T63" fmla="*/ 1459531 h 21600"/>
              <a:gd name="T64" fmla="*/ 1538455 w 21600"/>
              <a:gd name="T65" fmla="*/ 1868850 h 21600"/>
              <a:gd name="T66" fmla="*/ 1416498 w 21600"/>
              <a:gd name="T67" fmla="*/ 2371517 h 21600"/>
              <a:gd name="T68" fmla="*/ 1538455 w 21600"/>
              <a:gd name="T69" fmla="*/ 2872858 h 21600"/>
              <a:gd name="T70" fmla="*/ 1867151 w 21600"/>
              <a:gd name="T71" fmla="*/ 3282936 h 21600"/>
              <a:gd name="T72" fmla="*/ 2357176 w 21600"/>
              <a:gd name="T73" fmla="*/ 3560522 h 21600"/>
              <a:gd name="T74" fmla="*/ 2954953 w 21600"/>
              <a:gd name="T75" fmla="*/ 3662672 h 21600"/>
              <a:gd name="T76" fmla="*/ 2954953 w 21600"/>
              <a:gd name="T77" fmla="*/ 1495428 h 21600"/>
              <a:gd name="T78" fmla="*/ 3362131 w 21600"/>
              <a:gd name="T79" fmla="*/ 1563767 h 21600"/>
              <a:gd name="T80" fmla="*/ 3692199 w 21600"/>
              <a:gd name="T81" fmla="*/ 1750478 h 21600"/>
              <a:gd name="T82" fmla="*/ 3915062 w 21600"/>
              <a:gd name="T83" fmla="*/ 2028258 h 21600"/>
              <a:gd name="T84" fmla="*/ 3996553 w 21600"/>
              <a:gd name="T85" fmla="*/ 2371517 h 21600"/>
              <a:gd name="T86" fmla="*/ 3915062 w 21600"/>
              <a:gd name="T87" fmla="*/ 2711916 h 21600"/>
              <a:gd name="T88" fmla="*/ 3692199 w 21600"/>
              <a:gd name="T89" fmla="*/ 2991229 h 21600"/>
              <a:gd name="T90" fmla="*/ 3360759 w 21600"/>
              <a:gd name="T91" fmla="*/ 3180800 h 21600"/>
              <a:gd name="T92" fmla="*/ 2954953 w 21600"/>
              <a:gd name="T93" fmla="*/ 3248766 h 21600"/>
              <a:gd name="T94" fmla="*/ 2546684 w 21600"/>
              <a:gd name="T95" fmla="*/ 3180800 h 21600"/>
              <a:gd name="T96" fmla="*/ 2215260 w 21600"/>
              <a:gd name="T97" fmla="*/ 2991229 h 21600"/>
              <a:gd name="T98" fmla="*/ 1992398 w 21600"/>
              <a:gd name="T99" fmla="*/ 2710769 h 21600"/>
              <a:gd name="T100" fmla="*/ 1910079 w 21600"/>
              <a:gd name="T101" fmla="*/ 2371517 h 21600"/>
              <a:gd name="T102" fmla="*/ 1992398 w 21600"/>
              <a:gd name="T103" fmla="*/ 2028258 h 21600"/>
              <a:gd name="T104" fmla="*/ 2215260 w 21600"/>
              <a:gd name="T105" fmla="*/ 1750478 h 21600"/>
              <a:gd name="T106" fmla="*/ 2546684 w 21600"/>
              <a:gd name="T107" fmla="*/ 1563767 h 21600"/>
              <a:gd name="T108" fmla="*/ 2954953 w 21600"/>
              <a:gd name="T109" fmla="*/ 1495428 h 216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1600" h="21600">
                <a:moveTo>
                  <a:pt x="20263" y="3223"/>
                </a:moveTo>
                <a:cubicBezTo>
                  <a:pt x="20633" y="3223"/>
                  <a:pt x="20946" y="3385"/>
                  <a:pt x="21208" y="3714"/>
                </a:cubicBezTo>
                <a:cubicBezTo>
                  <a:pt x="21470" y="4043"/>
                  <a:pt x="21600" y="4428"/>
                  <a:pt x="21600" y="4865"/>
                </a:cubicBezTo>
                <a:lnTo>
                  <a:pt x="21600" y="19984"/>
                </a:lnTo>
                <a:cubicBezTo>
                  <a:pt x="21600" y="20422"/>
                  <a:pt x="21470" y="20804"/>
                  <a:pt x="21208" y="21121"/>
                </a:cubicBezTo>
                <a:cubicBezTo>
                  <a:pt x="20946" y="21441"/>
                  <a:pt x="20633" y="21600"/>
                  <a:pt x="20263" y="21600"/>
                </a:cubicBezTo>
                <a:lnTo>
                  <a:pt x="1349" y="21600"/>
                </a:lnTo>
                <a:cubicBezTo>
                  <a:pt x="982" y="21600"/>
                  <a:pt x="663" y="21441"/>
                  <a:pt x="399" y="21121"/>
                </a:cubicBezTo>
                <a:cubicBezTo>
                  <a:pt x="135" y="20804"/>
                  <a:pt x="0" y="20422"/>
                  <a:pt x="0" y="19984"/>
                </a:cubicBezTo>
                <a:lnTo>
                  <a:pt x="0" y="4865"/>
                </a:lnTo>
                <a:cubicBezTo>
                  <a:pt x="0" y="4428"/>
                  <a:pt x="135" y="4043"/>
                  <a:pt x="399" y="3714"/>
                </a:cubicBezTo>
                <a:cubicBezTo>
                  <a:pt x="663" y="3385"/>
                  <a:pt x="982" y="3223"/>
                  <a:pt x="1349" y="3223"/>
                </a:cubicBezTo>
                <a:lnTo>
                  <a:pt x="5638" y="3223"/>
                </a:lnTo>
                <a:lnTo>
                  <a:pt x="6319" y="1460"/>
                </a:lnTo>
                <a:cubicBezTo>
                  <a:pt x="6458" y="1058"/>
                  <a:pt x="6718" y="714"/>
                  <a:pt x="7090" y="426"/>
                </a:cubicBezTo>
                <a:cubicBezTo>
                  <a:pt x="7467" y="144"/>
                  <a:pt x="7839" y="0"/>
                  <a:pt x="8204" y="0"/>
                </a:cubicBezTo>
                <a:lnTo>
                  <a:pt x="13396" y="0"/>
                </a:lnTo>
                <a:cubicBezTo>
                  <a:pt x="13763" y="0"/>
                  <a:pt x="14136" y="144"/>
                  <a:pt x="14510" y="426"/>
                </a:cubicBezTo>
                <a:cubicBezTo>
                  <a:pt x="14885" y="714"/>
                  <a:pt x="15147" y="1058"/>
                  <a:pt x="15294" y="1460"/>
                </a:cubicBezTo>
                <a:lnTo>
                  <a:pt x="15962" y="3223"/>
                </a:lnTo>
                <a:lnTo>
                  <a:pt x="20263" y="3223"/>
                </a:lnTo>
                <a:close/>
                <a:moveTo>
                  <a:pt x="10806" y="19185"/>
                </a:moveTo>
                <a:cubicBezTo>
                  <a:pt x="11572" y="19185"/>
                  <a:pt x="12299" y="19003"/>
                  <a:pt x="12987" y="18650"/>
                </a:cubicBezTo>
                <a:cubicBezTo>
                  <a:pt x="13673" y="18295"/>
                  <a:pt x="14270" y="17810"/>
                  <a:pt x="14775" y="17196"/>
                </a:cubicBezTo>
                <a:cubicBezTo>
                  <a:pt x="15279" y="16582"/>
                  <a:pt x="15678" y="15862"/>
                  <a:pt x="15974" y="15048"/>
                </a:cubicBezTo>
                <a:cubicBezTo>
                  <a:pt x="16270" y="14235"/>
                  <a:pt x="16420" y="13356"/>
                  <a:pt x="16420" y="12422"/>
                </a:cubicBezTo>
                <a:cubicBezTo>
                  <a:pt x="16420" y="11499"/>
                  <a:pt x="16270" y="10624"/>
                  <a:pt x="15974" y="9795"/>
                </a:cubicBezTo>
                <a:cubicBezTo>
                  <a:pt x="15678" y="8967"/>
                  <a:pt x="15279" y="8250"/>
                  <a:pt x="14775" y="7645"/>
                </a:cubicBezTo>
                <a:cubicBezTo>
                  <a:pt x="14270" y="7036"/>
                  <a:pt x="13673" y="6558"/>
                  <a:pt x="12987" y="6199"/>
                </a:cubicBezTo>
                <a:cubicBezTo>
                  <a:pt x="12299" y="5844"/>
                  <a:pt x="11572" y="5667"/>
                  <a:pt x="10806" y="5667"/>
                </a:cubicBezTo>
                <a:cubicBezTo>
                  <a:pt x="10040" y="5667"/>
                  <a:pt x="9313" y="5847"/>
                  <a:pt x="8620" y="6199"/>
                </a:cubicBezTo>
                <a:cubicBezTo>
                  <a:pt x="7930" y="6558"/>
                  <a:pt x="7332" y="7036"/>
                  <a:pt x="6828" y="7645"/>
                </a:cubicBezTo>
                <a:cubicBezTo>
                  <a:pt x="6324" y="8250"/>
                  <a:pt x="5922" y="8964"/>
                  <a:pt x="5626" y="9789"/>
                </a:cubicBezTo>
                <a:cubicBezTo>
                  <a:pt x="5330" y="10612"/>
                  <a:pt x="5180" y="11491"/>
                  <a:pt x="5180" y="12422"/>
                </a:cubicBezTo>
                <a:cubicBezTo>
                  <a:pt x="5180" y="13356"/>
                  <a:pt x="5330" y="14235"/>
                  <a:pt x="5626" y="15048"/>
                </a:cubicBezTo>
                <a:cubicBezTo>
                  <a:pt x="5922" y="15862"/>
                  <a:pt x="6324" y="16582"/>
                  <a:pt x="6828" y="17196"/>
                </a:cubicBezTo>
                <a:cubicBezTo>
                  <a:pt x="7332" y="17810"/>
                  <a:pt x="7930" y="18295"/>
                  <a:pt x="8620" y="18650"/>
                </a:cubicBezTo>
                <a:cubicBezTo>
                  <a:pt x="9313" y="19006"/>
                  <a:pt x="10040" y="19185"/>
                  <a:pt x="10806" y="19185"/>
                </a:cubicBezTo>
                <a:moveTo>
                  <a:pt x="10806" y="7833"/>
                </a:moveTo>
                <a:cubicBezTo>
                  <a:pt x="11337" y="7833"/>
                  <a:pt x="11834" y="7953"/>
                  <a:pt x="12295" y="8191"/>
                </a:cubicBezTo>
                <a:cubicBezTo>
                  <a:pt x="12755" y="8432"/>
                  <a:pt x="13159" y="8755"/>
                  <a:pt x="13502" y="9169"/>
                </a:cubicBezTo>
                <a:cubicBezTo>
                  <a:pt x="13847" y="9584"/>
                  <a:pt x="14118" y="10069"/>
                  <a:pt x="14317" y="10624"/>
                </a:cubicBezTo>
                <a:cubicBezTo>
                  <a:pt x="14515" y="11185"/>
                  <a:pt x="14615" y="11781"/>
                  <a:pt x="14615" y="12422"/>
                </a:cubicBezTo>
                <a:cubicBezTo>
                  <a:pt x="14615" y="13056"/>
                  <a:pt x="14515" y="13650"/>
                  <a:pt x="14317" y="14205"/>
                </a:cubicBezTo>
                <a:cubicBezTo>
                  <a:pt x="14118" y="14757"/>
                  <a:pt x="13847" y="15245"/>
                  <a:pt x="13502" y="15668"/>
                </a:cubicBezTo>
                <a:cubicBezTo>
                  <a:pt x="13159" y="16091"/>
                  <a:pt x="12752" y="16420"/>
                  <a:pt x="12290" y="16661"/>
                </a:cubicBezTo>
                <a:cubicBezTo>
                  <a:pt x="11825" y="16899"/>
                  <a:pt x="11330" y="17017"/>
                  <a:pt x="10806" y="17017"/>
                </a:cubicBezTo>
                <a:cubicBezTo>
                  <a:pt x="10275" y="17017"/>
                  <a:pt x="9778" y="16899"/>
                  <a:pt x="9313" y="16661"/>
                </a:cubicBezTo>
                <a:cubicBezTo>
                  <a:pt x="8848" y="16420"/>
                  <a:pt x="8444" y="16091"/>
                  <a:pt x="8101" y="15668"/>
                </a:cubicBezTo>
                <a:cubicBezTo>
                  <a:pt x="7756" y="15245"/>
                  <a:pt x="7484" y="14755"/>
                  <a:pt x="7286" y="14199"/>
                </a:cubicBezTo>
                <a:cubicBezTo>
                  <a:pt x="7085" y="13641"/>
                  <a:pt x="6985" y="13045"/>
                  <a:pt x="6985" y="12422"/>
                </a:cubicBezTo>
                <a:cubicBezTo>
                  <a:pt x="6985" y="11781"/>
                  <a:pt x="7085" y="11185"/>
                  <a:pt x="7286" y="10624"/>
                </a:cubicBezTo>
                <a:cubicBezTo>
                  <a:pt x="7484" y="10068"/>
                  <a:pt x="7756" y="9584"/>
                  <a:pt x="8101" y="9169"/>
                </a:cubicBezTo>
                <a:cubicBezTo>
                  <a:pt x="8444" y="8755"/>
                  <a:pt x="8848" y="8432"/>
                  <a:pt x="9313" y="8191"/>
                </a:cubicBezTo>
                <a:cubicBezTo>
                  <a:pt x="9778" y="7953"/>
                  <a:pt x="10275" y="7833"/>
                  <a:pt x="10806" y="7833"/>
                </a:cubicBezTo>
              </a:path>
            </a:pathLst>
          </a:custGeom>
          <a:solidFill>
            <a:schemeClr val="bg1"/>
          </a:solidFill>
          <a:ln>
            <a:noFill/>
          </a:ln>
          <a:extLst/>
        </p:spPr>
        <p:txBody>
          <a:bodyPr lIns="0" tIns="0" rIns="0" bIns="0"/>
          <a:lstStyle/>
          <a:p>
            <a:endParaRPr lang="zh-CN" alt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52" name="AutoShape 12">
            <a:extLst>
              <a:ext uri="{FF2B5EF4-FFF2-40B4-BE49-F238E27FC236}">
                <a16:creationId xmlns="" xmlns:a16="http://schemas.microsoft.com/office/drawing/2014/main" id="{DE543960-74F9-4344-B631-98E351C0C045}"/>
              </a:ext>
            </a:extLst>
          </p:cNvPr>
          <p:cNvSpPr>
            <a:spLocks/>
          </p:cNvSpPr>
          <p:nvPr/>
        </p:nvSpPr>
        <p:spPr bwMode="auto">
          <a:xfrm>
            <a:off x="7074694" y="2556328"/>
            <a:ext cx="357187" cy="296863"/>
          </a:xfrm>
          <a:custGeom>
            <a:avLst/>
            <a:gdLst>
              <a:gd name="T0" fmla="*/ 5906600 w 21600"/>
              <a:gd name="T1" fmla="*/ 1777299 h 21579"/>
              <a:gd name="T2" fmla="*/ 5802139 w 21600"/>
              <a:gd name="T3" fmla="*/ 2024471 h 21579"/>
              <a:gd name="T4" fmla="*/ 5540996 w 21600"/>
              <a:gd name="T5" fmla="*/ 2162812 h 21579"/>
              <a:gd name="T6" fmla="*/ 5540996 w 21600"/>
              <a:gd name="T7" fmla="*/ 3143730 h 21579"/>
              <a:gd name="T8" fmla="*/ 5395243 w 21600"/>
              <a:gd name="T9" fmla="*/ 3430825 h 21579"/>
              <a:gd name="T10" fmla="*/ 5047681 w 21600"/>
              <a:gd name="T11" fmla="*/ 3550250 h 21579"/>
              <a:gd name="T12" fmla="*/ 4522103 w 21600"/>
              <a:gd name="T13" fmla="*/ 3199184 h 21579"/>
              <a:gd name="T14" fmla="*/ 3860067 w 21600"/>
              <a:gd name="T15" fmla="*/ 2887106 h 21579"/>
              <a:gd name="T16" fmla="*/ 3131042 w 21600"/>
              <a:gd name="T17" fmla="*/ 2643716 h 21579"/>
              <a:gd name="T18" fmla="*/ 2403389 w 21600"/>
              <a:gd name="T19" fmla="*/ 2511044 h 21579"/>
              <a:gd name="T20" fmla="*/ 2179155 w 21600"/>
              <a:gd name="T21" fmla="*/ 2617220 h 21579"/>
              <a:gd name="T22" fmla="*/ 2060473 w 21600"/>
              <a:gd name="T23" fmla="*/ 2783199 h 21579"/>
              <a:gd name="T24" fmla="*/ 2053908 w 21600"/>
              <a:gd name="T25" fmla="*/ 2970941 h 21579"/>
              <a:gd name="T26" fmla="*/ 2173136 w 21600"/>
              <a:gd name="T27" fmla="*/ 3143730 h 21579"/>
              <a:gd name="T28" fmla="*/ 2099300 w 21600"/>
              <a:gd name="T29" fmla="*/ 3344720 h 21579"/>
              <a:gd name="T30" fmla="*/ 2164934 w 21600"/>
              <a:gd name="T31" fmla="*/ 3521291 h 21579"/>
              <a:gd name="T32" fmla="*/ 2323816 w 21600"/>
              <a:gd name="T33" fmla="*/ 3684629 h 21579"/>
              <a:gd name="T34" fmla="*/ 2535184 w 21600"/>
              <a:gd name="T35" fmla="*/ 3840193 h 21579"/>
              <a:gd name="T36" fmla="*/ 2312323 w 21600"/>
              <a:gd name="T37" fmla="*/ 4014687 h 21579"/>
              <a:gd name="T38" fmla="*/ 1972152 w 21600"/>
              <a:gd name="T39" fmla="*/ 4082441 h 21579"/>
              <a:gd name="T40" fmla="*/ 1618024 w 21600"/>
              <a:gd name="T41" fmla="*/ 4054624 h 21579"/>
              <a:gd name="T42" fmla="*/ 1346215 w 21600"/>
              <a:gd name="T43" fmla="*/ 3938611 h 21579"/>
              <a:gd name="T44" fmla="*/ 1217693 w 21600"/>
              <a:gd name="T45" fmla="*/ 3606461 h 21579"/>
              <a:gd name="T46" fmla="*/ 1102567 w 21600"/>
              <a:gd name="T47" fmla="*/ 3259743 h 21579"/>
              <a:gd name="T48" fmla="*/ 1057720 w 21600"/>
              <a:gd name="T49" fmla="*/ 2892017 h 21579"/>
              <a:gd name="T50" fmla="*/ 1134829 w 21600"/>
              <a:gd name="T51" fmla="*/ 2489473 h 21579"/>
              <a:gd name="T52" fmla="*/ 493315 w 21600"/>
              <a:gd name="T53" fmla="*/ 2489473 h 21579"/>
              <a:gd name="T54" fmla="*/ 146017 w 21600"/>
              <a:gd name="T55" fmla="*/ 2370048 h 21579"/>
              <a:gd name="T56" fmla="*/ 0 w 21600"/>
              <a:gd name="T57" fmla="*/ 2080118 h 21579"/>
              <a:gd name="T58" fmla="*/ 0 w 21600"/>
              <a:gd name="T59" fmla="*/ 1471273 h 21579"/>
              <a:gd name="T60" fmla="*/ 143834 w 21600"/>
              <a:gd name="T61" fmla="*/ 1181908 h 21579"/>
              <a:gd name="T62" fmla="*/ 493315 w 21600"/>
              <a:gd name="T63" fmla="*/ 1060777 h 21579"/>
              <a:gd name="T64" fmla="*/ 2092735 w 21600"/>
              <a:gd name="T65" fmla="*/ 1060777 h 21579"/>
              <a:gd name="T66" fmla="*/ 2878100 w 21600"/>
              <a:gd name="T67" fmla="*/ 972017 h 21579"/>
              <a:gd name="T68" fmla="*/ 3694636 w 21600"/>
              <a:gd name="T69" fmla="*/ 733181 h 21579"/>
              <a:gd name="T70" fmla="*/ 4449905 w 21600"/>
              <a:gd name="T71" fmla="*/ 392144 h 21579"/>
              <a:gd name="T72" fmla="*/ 5047681 w 21600"/>
              <a:gd name="T73" fmla="*/ 0 h 21579"/>
              <a:gd name="T74" fmla="*/ 5395243 w 21600"/>
              <a:gd name="T75" fmla="*/ 119989 h 21579"/>
              <a:gd name="T76" fmla="*/ 5540996 w 21600"/>
              <a:gd name="T77" fmla="*/ 409932 h 21579"/>
              <a:gd name="T78" fmla="*/ 5540996 w 21600"/>
              <a:gd name="T79" fmla="*/ 1388002 h 21579"/>
              <a:gd name="T80" fmla="*/ 5802139 w 21600"/>
              <a:gd name="T81" fmla="*/ 1527485 h 21579"/>
              <a:gd name="T82" fmla="*/ 5906600 w 21600"/>
              <a:gd name="T83" fmla="*/ 1777299 h 21579"/>
              <a:gd name="T84" fmla="*/ 5047681 w 21600"/>
              <a:gd name="T85" fmla="*/ 540321 h 21579"/>
              <a:gd name="T86" fmla="*/ 4515538 w 21600"/>
              <a:gd name="T87" fmla="*/ 842563 h 21579"/>
              <a:gd name="T88" fmla="*/ 3904914 w 21600"/>
              <a:gd name="T89" fmla="*/ 1104126 h 21579"/>
              <a:gd name="T90" fmla="*/ 3248087 w 21600"/>
              <a:gd name="T91" fmla="*/ 1310220 h 21579"/>
              <a:gd name="T92" fmla="*/ 2586050 w 21600"/>
              <a:gd name="T93" fmla="*/ 1439096 h 21579"/>
              <a:gd name="T94" fmla="*/ 2586050 w 21600"/>
              <a:gd name="T95" fmla="*/ 2114552 h 21579"/>
              <a:gd name="T96" fmla="*/ 3248087 w 21600"/>
              <a:gd name="T97" fmla="*/ 2244955 h 21579"/>
              <a:gd name="T98" fmla="*/ 3904914 w 21600"/>
              <a:gd name="T99" fmla="*/ 2452191 h 21579"/>
              <a:gd name="T100" fmla="*/ 4518829 w 21600"/>
              <a:gd name="T101" fmla="*/ 2715446 h 21579"/>
              <a:gd name="T102" fmla="*/ 5047681 w 21600"/>
              <a:gd name="T103" fmla="*/ 3013148 h 21579"/>
              <a:gd name="T104" fmla="*/ 5047681 w 21600"/>
              <a:gd name="T105" fmla="*/ 540321 h 21579"/>
              <a:gd name="T106" fmla="*/ 5047681 w 21600"/>
              <a:gd name="T107" fmla="*/ 540321 h 2157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8" y="19469"/>
                </a:cubicBezTo>
                <a:cubicBezTo>
                  <a:pt x="8737" y="19745"/>
                  <a:pt x="8997" y="20021"/>
                  <a:pt x="9271" y="20291"/>
                </a:cubicBezTo>
                <a:cubicBezTo>
                  <a:pt x="9114" y="20696"/>
                  <a:pt x="8843" y="21001"/>
                  <a:pt x="8456" y="21213"/>
                </a:cubicBezTo>
                <a:cubicBezTo>
                  <a:pt x="8069" y="21424"/>
                  <a:pt x="7655" y="21541"/>
                  <a:pt x="7212" y="21571"/>
                </a:cubicBezTo>
                <a:cubicBezTo>
                  <a:pt x="6772" y="21600"/>
                  <a:pt x="6341" y="21550"/>
                  <a:pt x="5917" y="21424"/>
                </a:cubicBezTo>
                <a:cubicBezTo>
                  <a:pt x="5496" y="21295"/>
                  <a:pt x="5163" y="21092"/>
                  <a:pt x="4923" y="20811"/>
                </a:cubicBezTo>
                <a:cubicBezTo>
                  <a:pt x="4781" y="20241"/>
                  <a:pt x="4625" y="19657"/>
                  <a:pt x="4453" y="19056"/>
                </a:cubicBezTo>
                <a:cubicBezTo>
                  <a:pt x="4282" y="18454"/>
                  <a:pt x="4140" y="17843"/>
                  <a:pt x="4032" y="17224"/>
                </a:cubicBezTo>
                <a:cubicBezTo>
                  <a:pt x="3922" y="16599"/>
                  <a:pt x="3868" y="15953"/>
                  <a:pt x="3868" y="15281"/>
                </a:cubicBezTo>
                <a:cubicBezTo>
                  <a:pt x="3868" y="14615"/>
                  <a:pt x="3961" y="13905"/>
                  <a:pt x="4150" y="13154"/>
                </a:cubicBezTo>
                <a:lnTo>
                  <a:pt x="1804" y="13154"/>
                </a:lnTo>
                <a:cubicBezTo>
                  <a:pt x="1312" y="13154"/>
                  <a:pt x="889" y="12945"/>
                  <a:pt x="534" y="12523"/>
                </a:cubicBezTo>
                <a:cubicBezTo>
                  <a:pt x="176" y="12100"/>
                  <a:pt x="0" y="11592"/>
                  <a:pt x="0" y="10991"/>
                </a:cubicBezTo>
                <a:lnTo>
                  <a:pt x="0" y="7774"/>
                </a:lnTo>
                <a:cubicBezTo>
                  <a:pt x="0" y="7184"/>
                  <a:pt x="176" y="6677"/>
                  <a:pt x="526" y="6245"/>
                </a:cubicBezTo>
                <a:cubicBezTo>
                  <a:pt x="879" y="5820"/>
                  <a:pt x="1305" y="5605"/>
                  <a:pt x="1804" y="5605"/>
                </a:cubicBezTo>
                <a:lnTo>
                  <a:pt x="7653" y="5605"/>
                </a:lnTo>
                <a:cubicBezTo>
                  <a:pt x="8551" y="5605"/>
                  <a:pt x="9509" y="5450"/>
                  <a:pt x="10525" y="5136"/>
                </a:cubicBezTo>
                <a:cubicBezTo>
                  <a:pt x="11541" y="4822"/>
                  <a:pt x="12537" y="4399"/>
                  <a:pt x="13511" y="3874"/>
                </a:cubicBezTo>
                <a:cubicBezTo>
                  <a:pt x="14488" y="3343"/>
                  <a:pt x="15409" y="2744"/>
                  <a:pt x="16273" y="2072"/>
                </a:cubicBezTo>
                <a:cubicBezTo>
                  <a:pt x="17135"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moveTo>
                  <a:pt x="18459" y="2855"/>
                </a:moveTo>
              </a:path>
            </a:pathLst>
          </a:custGeom>
          <a:solidFill>
            <a:schemeClr val="bg1"/>
          </a:solidFill>
          <a:ln>
            <a:noFill/>
          </a:ln>
          <a:extLst/>
        </p:spPr>
        <p:txBody>
          <a:bodyPr lIns="0" tIns="0" rIns="0" bIns="0"/>
          <a:lstStyle/>
          <a:p>
            <a:endParaRPr lang="zh-CN" alt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53" name="AutoShape 13">
            <a:extLst>
              <a:ext uri="{FF2B5EF4-FFF2-40B4-BE49-F238E27FC236}">
                <a16:creationId xmlns="" xmlns:a16="http://schemas.microsoft.com/office/drawing/2014/main" id="{8EF07E29-4A72-4E63-9F9D-F223D0FF69CF}"/>
              </a:ext>
            </a:extLst>
          </p:cNvPr>
          <p:cNvSpPr>
            <a:spLocks/>
          </p:cNvSpPr>
          <p:nvPr/>
        </p:nvSpPr>
        <p:spPr bwMode="auto">
          <a:xfrm>
            <a:off x="7804944" y="3821566"/>
            <a:ext cx="357187" cy="358775"/>
          </a:xfrm>
          <a:custGeom>
            <a:avLst/>
            <a:gdLst>
              <a:gd name="T0" fmla="*/ 5840156 w 21600"/>
              <a:gd name="T1" fmla="*/ 5187289 h 21600"/>
              <a:gd name="T2" fmla="*/ 5906600 w 21600"/>
              <a:gd name="T3" fmla="*/ 5362490 h 21600"/>
              <a:gd name="T4" fmla="*/ 5840156 w 21600"/>
              <a:gd name="T5" fmla="*/ 5523059 h 21600"/>
              <a:gd name="T6" fmla="*/ 5673337 w 21600"/>
              <a:gd name="T7" fmla="*/ 5722245 h 21600"/>
              <a:gd name="T8" fmla="*/ 5475363 w 21600"/>
              <a:gd name="T9" fmla="*/ 5889989 h 21600"/>
              <a:gd name="T10" fmla="*/ 5317853 w 21600"/>
              <a:gd name="T11" fmla="*/ 5959236 h 21600"/>
              <a:gd name="T12" fmla="*/ 5143939 w 21600"/>
              <a:gd name="T13" fmla="*/ 5888328 h 21600"/>
              <a:gd name="T14" fmla="*/ 3816593 w 21600"/>
              <a:gd name="T15" fmla="*/ 4553021 h 21600"/>
              <a:gd name="T16" fmla="*/ 3169324 w 21600"/>
              <a:gd name="T17" fmla="*/ 4856784 h 21600"/>
              <a:gd name="T18" fmla="*/ 2463003 w 21600"/>
              <a:gd name="T19" fmla="*/ 4963552 h 21600"/>
              <a:gd name="T20" fmla="*/ 1508917 w 21600"/>
              <a:gd name="T21" fmla="*/ 4770429 h 21600"/>
              <a:gd name="T22" fmla="*/ 723287 w 21600"/>
              <a:gd name="T23" fmla="*/ 4236020 h 21600"/>
              <a:gd name="T24" fmla="*/ 191690 w 21600"/>
              <a:gd name="T25" fmla="*/ 3445037 h 21600"/>
              <a:gd name="T26" fmla="*/ 0 w 21600"/>
              <a:gd name="T27" fmla="*/ 2483022 h 21600"/>
              <a:gd name="T28" fmla="*/ 191690 w 21600"/>
              <a:gd name="T29" fmla="*/ 1521538 h 21600"/>
              <a:gd name="T30" fmla="*/ 723287 w 21600"/>
              <a:gd name="T31" fmla="*/ 730007 h 21600"/>
              <a:gd name="T32" fmla="*/ 1507280 w 21600"/>
              <a:gd name="T33" fmla="*/ 195599 h 21600"/>
              <a:gd name="T34" fmla="*/ 2463003 w 21600"/>
              <a:gd name="T35" fmla="*/ 0 h 21600"/>
              <a:gd name="T36" fmla="*/ 3414890 w 21600"/>
              <a:gd name="T37" fmla="*/ 195599 h 21600"/>
              <a:gd name="T38" fmla="*/ 4199973 w 21600"/>
              <a:gd name="T39" fmla="*/ 730007 h 21600"/>
              <a:gd name="T40" fmla="*/ 4730743 w 21600"/>
              <a:gd name="T41" fmla="*/ 1521538 h 21600"/>
              <a:gd name="T42" fmla="*/ 4922979 w 21600"/>
              <a:gd name="T43" fmla="*/ 2483022 h 21600"/>
              <a:gd name="T44" fmla="*/ 4817163 w 21600"/>
              <a:gd name="T45" fmla="*/ 3197300 h 21600"/>
              <a:gd name="T46" fmla="*/ 4515819 w 21600"/>
              <a:gd name="T47" fmla="*/ 3847845 h 21600"/>
              <a:gd name="T48" fmla="*/ 5840156 w 21600"/>
              <a:gd name="T49" fmla="*/ 5187289 h 21600"/>
              <a:gd name="T50" fmla="*/ 983620 w 21600"/>
              <a:gd name="T51" fmla="*/ 2483022 h 21600"/>
              <a:gd name="T52" fmla="*/ 1101740 w 21600"/>
              <a:gd name="T53" fmla="*/ 3067344 h 21600"/>
              <a:gd name="T54" fmla="*/ 1420050 w 21600"/>
              <a:gd name="T55" fmla="*/ 3537189 h 21600"/>
              <a:gd name="T56" fmla="*/ 1889023 w 21600"/>
              <a:gd name="T57" fmla="*/ 3854190 h 21600"/>
              <a:gd name="T58" fmla="*/ 2462176 w 21600"/>
              <a:gd name="T59" fmla="*/ 3971174 h 21600"/>
              <a:gd name="T60" fmla="*/ 3033146 w 21600"/>
              <a:gd name="T61" fmla="*/ 3854190 h 21600"/>
              <a:gd name="T62" fmla="*/ 3500747 w 21600"/>
              <a:gd name="T63" fmla="*/ 3537189 h 21600"/>
              <a:gd name="T64" fmla="*/ 3819057 w 21600"/>
              <a:gd name="T65" fmla="*/ 3067344 h 21600"/>
              <a:gd name="T66" fmla="*/ 3937193 w 21600"/>
              <a:gd name="T67" fmla="*/ 2483022 h 21600"/>
              <a:gd name="T68" fmla="*/ 3819057 w 21600"/>
              <a:gd name="T69" fmla="*/ 1907238 h 21600"/>
              <a:gd name="T70" fmla="*/ 3500747 w 21600"/>
              <a:gd name="T71" fmla="*/ 1432692 h 21600"/>
              <a:gd name="T72" fmla="*/ 3033146 w 21600"/>
              <a:gd name="T73" fmla="*/ 1112385 h 21600"/>
              <a:gd name="T74" fmla="*/ 2462176 w 21600"/>
              <a:gd name="T75" fmla="*/ 994853 h 21600"/>
              <a:gd name="T76" fmla="*/ 1889023 w 21600"/>
              <a:gd name="T77" fmla="*/ 1112385 h 21600"/>
              <a:gd name="T78" fmla="*/ 1420050 w 21600"/>
              <a:gd name="T79" fmla="*/ 1432692 h 21600"/>
              <a:gd name="T80" fmla="*/ 1101740 w 21600"/>
              <a:gd name="T81" fmla="*/ 1907238 h 21600"/>
              <a:gd name="T82" fmla="*/ 983620 w 21600"/>
              <a:gd name="T83" fmla="*/ 2483022 h 21600"/>
              <a:gd name="T84" fmla="*/ 2463003 w 21600"/>
              <a:gd name="T85" fmla="*/ 1542500 h 21600"/>
              <a:gd name="T86" fmla="*/ 2590433 w 21600"/>
              <a:gd name="T87" fmla="*/ 1596300 h 21600"/>
              <a:gd name="T88" fmla="*/ 2643746 w 21600"/>
              <a:gd name="T89" fmla="*/ 1732601 h 21600"/>
              <a:gd name="T90" fmla="*/ 2590433 w 21600"/>
              <a:gd name="T91" fmla="*/ 1861162 h 21600"/>
              <a:gd name="T92" fmla="*/ 2463003 w 21600"/>
              <a:gd name="T93" fmla="*/ 1915792 h 21600"/>
              <a:gd name="T94" fmla="*/ 2065120 w 21600"/>
              <a:gd name="T95" fmla="*/ 2079383 h 21600"/>
              <a:gd name="T96" fmla="*/ 1900499 w 21600"/>
              <a:gd name="T97" fmla="*/ 2482191 h 21600"/>
              <a:gd name="T98" fmla="*/ 1847186 w 21600"/>
              <a:gd name="T99" fmla="*/ 2611583 h 21600"/>
              <a:gd name="T100" fmla="*/ 1719756 w 21600"/>
              <a:gd name="T101" fmla="*/ 2664552 h 21600"/>
              <a:gd name="T102" fmla="*/ 1582206 w 21600"/>
              <a:gd name="T103" fmla="*/ 2611583 h 21600"/>
              <a:gd name="T104" fmla="*/ 1531340 w 21600"/>
              <a:gd name="T105" fmla="*/ 2482191 h 21600"/>
              <a:gd name="T106" fmla="*/ 1603257 w 21600"/>
              <a:gd name="T107" fmla="*/ 2120493 h 21600"/>
              <a:gd name="T108" fmla="*/ 1803976 w 21600"/>
              <a:gd name="T109" fmla="*/ 1818391 h 21600"/>
              <a:gd name="T110" fmla="*/ 2099300 w 21600"/>
              <a:gd name="T111" fmla="*/ 1615883 h 21600"/>
              <a:gd name="T112" fmla="*/ 2463003 w 21600"/>
              <a:gd name="T113" fmla="*/ 1542500 h 2160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600" h="21600">
                <a:moveTo>
                  <a:pt x="21357" y="18802"/>
                </a:moveTo>
                <a:cubicBezTo>
                  <a:pt x="21518" y="18965"/>
                  <a:pt x="21600" y="19177"/>
                  <a:pt x="21600" y="19437"/>
                </a:cubicBezTo>
                <a:cubicBezTo>
                  <a:pt x="21600" y="19581"/>
                  <a:pt x="21518" y="19776"/>
                  <a:pt x="21357" y="20019"/>
                </a:cubicBezTo>
                <a:cubicBezTo>
                  <a:pt x="21193" y="20261"/>
                  <a:pt x="20990" y="20504"/>
                  <a:pt x="20747" y="20741"/>
                </a:cubicBezTo>
                <a:cubicBezTo>
                  <a:pt x="20504" y="20979"/>
                  <a:pt x="20261" y="21185"/>
                  <a:pt x="20023" y="21349"/>
                </a:cubicBezTo>
                <a:cubicBezTo>
                  <a:pt x="19783" y="21518"/>
                  <a:pt x="19594" y="21600"/>
                  <a:pt x="19447" y="21600"/>
                </a:cubicBezTo>
                <a:cubicBezTo>
                  <a:pt x="19190" y="21600"/>
                  <a:pt x="18975" y="21515"/>
                  <a:pt x="18811" y="21343"/>
                </a:cubicBezTo>
                <a:lnTo>
                  <a:pt x="13957" y="16503"/>
                </a:lnTo>
                <a:cubicBezTo>
                  <a:pt x="13217" y="16980"/>
                  <a:pt x="12429" y="17350"/>
                  <a:pt x="11590" y="17604"/>
                </a:cubicBezTo>
                <a:cubicBezTo>
                  <a:pt x="10751" y="17864"/>
                  <a:pt x="9892" y="17991"/>
                  <a:pt x="9007" y="17991"/>
                </a:cubicBezTo>
                <a:cubicBezTo>
                  <a:pt x="7770" y="17991"/>
                  <a:pt x="6609" y="17760"/>
                  <a:pt x="5518" y="17291"/>
                </a:cubicBezTo>
                <a:cubicBezTo>
                  <a:pt x="4427" y="16822"/>
                  <a:pt x="3470" y="16175"/>
                  <a:pt x="2645" y="15354"/>
                </a:cubicBezTo>
                <a:cubicBezTo>
                  <a:pt x="1817" y="14535"/>
                  <a:pt x="1173" y="13580"/>
                  <a:pt x="701" y="12487"/>
                </a:cubicBezTo>
                <a:cubicBezTo>
                  <a:pt x="232" y="11400"/>
                  <a:pt x="0" y="10237"/>
                  <a:pt x="0" y="9000"/>
                </a:cubicBezTo>
                <a:cubicBezTo>
                  <a:pt x="0" y="7769"/>
                  <a:pt x="232" y="6602"/>
                  <a:pt x="701" y="5515"/>
                </a:cubicBezTo>
                <a:cubicBezTo>
                  <a:pt x="1170" y="4422"/>
                  <a:pt x="1817" y="3468"/>
                  <a:pt x="2645"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7"/>
                  <a:pt x="17873" y="10748"/>
                  <a:pt x="17616" y="11589"/>
                </a:cubicBezTo>
                <a:cubicBezTo>
                  <a:pt x="17359" y="12434"/>
                  <a:pt x="16992" y="13219"/>
                  <a:pt x="16514" y="13947"/>
                </a:cubicBezTo>
                <a:lnTo>
                  <a:pt x="21357" y="18802"/>
                </a:lnTo>
                <a:close/>
                <a:moveTo>
                  <a:pt x="3597" y="9000"/>
                </a:moveTo>
                <a:cubicBezTo>
                  <a:pt x="3597" y="9759"/>
                  <a:pt x="3741" y="10465"/>
                  <a:pt x="4029" y="11118"/>
                </a:cubicBezTo>
                <a:cubicBezTo>
                  <a:pt x="4317" y="11770"/>
                  <a:pt x="4707" y="12338"/>
                  <a:pt x="5193" y="12821"/>
                </a:cubicBezTo>
                <a:cubicBezTo>
                  <a:pt x="5679" y="13301"/>
                  <a:pt x="6253" y="13685"/>
                  <a:pt x="6908" y="13970"/>
                </a:cubicBezTo>
                <a:cubicBezTo>
                  <a:pt x="7566" y="14252"/>
                  <a:pt x="8264" y="14394"/>
                  <a:pt x="9004" y="14394"/>
                </a:cubicBezTo>
                <a:cubicBezTo>
                  <a:pt x="9745" y="14394"/>
                  <a:pt x="10440" y="14252"/>
                  <a:pt x="11092" y="13970"/>
                </a:cubicBezTo>
                <a:cubicBezTo>
                  <a:pt x="11745" y="13685"/>
                  <a:pt x="12319" y="13301"/>
                  <a:pt x="12802" y="12821"/>
                </a:cubicBezTo>
                <a:cubicBezTo>
                  <a:pt x="13291" y="12338"/>
                  <a:pt x="13678" y="11770"/>
                  <a:pt x="13966" y="11118"/>
                </a:cubicBezTo>
                <a:cubicBezTo>
                  <a:pt x="14254" y="10465"/>
                  <a:pt x="14398" y="9759"/>
                  <a:pt x="14398" y="9000"/>
                </a:cubicBezTo>
                <a:cubicBezTo>
                  <a:pt x="14398" y="8260"/>
                  <a:pt x="14254" y="7565"/>
                  <a:pt x="13966" y="6913"/>
                </a:cubicBezTo>
                <a:cubicBezTo>
                  <a:pt x="13675" y="6258"/>
                  <a:pt x="13291" y="5684"/>
                  <a:pt x="12802" y="5193"/>
                </a:cubicBezTo>
                <a:cubicBezTo>
                  <a:pt x="12316" y="4704"/>
                  <a:pt x="11745" y="4317"/>
                  <a:pt x="11092" y="4032"/>
                </a:cubicBezTo>
                <a:cubicBezTo>
                  <a:pt x="10440" y="3750"/>
                  <a:pt x="9742" y="3606"/>
                  <a:pt x="9004" y="3606"/>
                </a:cubicBezTo>
                <a:cubicBezTo>
                  <a:pt x="8267" y="3606"/>
                  <a:pt x="7566" y="3750"/>
                  <a:pt x="6908" y="4032"/>
                </a:cubicBezTo>
                <a:cubicBezTo>
                  <a:pt x="6253" y="4317"/>
                  <a:pt x="5676" y="4704"/>
                  <a:pt x="5193" y="5193"/>
                </a:cubicBezTo>
                <a:cubicBezTo>
                  <a:pt x="4707" y="5684"/>
                  <a:pt x="4317" y="6258"/>
                  <a:pt x="4029" y="6913"/>
                </a:cubicBezTo>
                <a:cubicBezTo>
                  <a:pt x="3741" y="7565"/>
                  <a:pt x="3597" y="8257"/>
                  <a:pt x="3597" y="9000"/>
                </a:cubicBezTo>
                <a:moveTo>
                  <a:pt x="9007" y="5591"/>
                </a:moveTo>
                <a:cubicBezTo>
                  <a:pt x="9185" y="5591"/>
                  <a:pt x="9344" y="5656"/>
                  <a:pt x="9473" y="5786"/>
                </a:cubicBezTo>
                <a:cubicBezTo>
                  <a:pt x="9603" y="5919"/>
                  <a:pt x="9668" y="6082"/>
                  <a:pt x="9668" y="6280"/>
                </a:cubicBezTo>
                <a:cubicBezTo>
                  <a:pt x="9668" y="6461"/>
                  <a:pt x="9603" y="6616"/>
                  <a:pt x="9473" y="6746"/>
                </a:cubicBezTo>
                <a:cubicBezTo>
                  <a:pt x="9344" y="6879"/>
                  <a:pt x="9185" y="6944"/>
                  <a:pt x="9007" y="6944"/>
                </a:cubicBezTo>
                <a:cubicBezTo>
                  <a:pt x="8439" y="6944"/>
                  <a:pt x="7953" y="7144"/>
                  <a:pt x="7552" y="7537"/>
                </a:cubicBezTo>
                <a:cubicBezTo>
                  <a:pt x="7151" y="7935"/>
                  <a:pt x="6950" y="8423"/>
                  <a:pt x="6950" y="8997"/>
                </a:cubicBezTo>
                <a:cubicBezTo>
                  <a:pt x="6950" y="9180"/>
                  <a:pt x="6885" y="9333"/>
                  <a:pt x="6755" y="9466"/>
                </a:cubicBezTo>
                <a:cubicBezTo>
                  <a:pt x="6623" y="9596"/>
                  <a:pt x="6467" y="9658"/>
                  <a:pt x="6289" y="9658"/>
                </a:cubicBezTo>
                <a:cubicBezTo>
                  <a:pt x="6080" y="9658"/>
                  <a:pt x="5914" y="9596"/>
                  <a:pt x="5786" y="9466"/>
                </a:cubicBezTo>
                <a:cubicBezTo>
                  <a:pt x="5659" y="9333"/>
                  <a:pt x="5600" y="9180"/>
                  <a:pt x="5600" y="8997"/>
                </a:cubicBezTo>
                <a:cubicBezTo>
                  <a:pt x="5600" y="8539"/>
                  <a:pt x="5685" y="8104"/>
                  <a:pt x="5863" y="7686"/>
                </a:cubicBezTo>
                <a:cubicBezTo>
                  <a:pt x="6038" y="7271"/>
                  <a:pt x="6281" y="6907"/>
                  <a:pt x="6597" y="6591"/>
                </a:cubicBezTo>
                <a:cubicBezTo>
                  <a:pt x="6905" y="6277"/>
                  <a:pt x="7264" y="6029"/>
                  <a:pt x="7677" y="5857"/>
                </a:cubicBezTo>
                <a:cubicBezTo>
                  <a:pt x="8086" y="5681"/>
                  <a:pt x="8530" y="5591"/>
                  <a:pt x="9007" y="5591"/>
                </a:cubicBezTo>
              </a:path>
            </a:pathLst>
          </a:custGeom>
          <a:solidFill>
            <a:schemeClr val="bg1"/>
          </a:solidFill>
          <a:ln>
            <a:noFill/>
          </a:ln>
          <a:extLst/>
        </p:spPr>
        <p:txBody>
          <a:bodyPr lIns="0" tIns="0" rIns="0" bIns="0"/>
          <a:lstStyle/>
          <a:p>
            <a:endParaRPr lang="zh-CN" alt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54" name="AutoShape 14">
            <a:extLst>
              <a:ext uri="{FF2B5EF4-FFF2-40B4-BE49-F238E27FC236}">
                <a16:creationId xmlns="" xmlns:a16="http://schemas.microsoft.com/office/drawing/2014/main" id="{F0B0F8E2-9294-48FD-BD37-33DB2E748DC7}"/>
              </a:ext>
            </a:extLst>
          </p:cNvPr>
          <p:cNvSpPr>
            <a:spLocks/>
          </p:cNvSpPr>
          <p:nvPr/>
        </p:nvSpPr>
        <p:spPr bwMode="auto">
          <a:xfrm>
            <a:off x="5550694" y="5166178"/>
            <a:ext cx="355600" cy="355600"/>
          </a:xfrm>
          <a:custGeom>
            <a:avLst/>
            <a:gdLst>
              <a:gd name="T0" fmla="*/ 5121908 w 21600"/>
              <a:gd name="T1" fmla="*/ 0 h 21600"/>
              <a:gd name="T2" fmla="*/ 5640935 w 21600"/>
              <a:gd name="T3" fmla="*/ 215747 h 21600"/>
              <a:gd name="T4" fmla="*/ 5854230 w 21600"/>
              <a:gd name="T5" fmla="*/ 734759 h 21600"/>
              <a:gd name="T6" fmla="*/ 5854230 w 21600"/>
              <a:gd name="T7" fmla="*/ 5117841 h 21600"/>
              <a:gd name="T8" fmla="*/ 5795424 w 21600"/>
              <a:gd name="T9" fmla="*/ 5407573 h 21600"/>
              <a:gd name="T10" fmla="*/ 5638483 w 21600"/>
              <a:gd name="T11" fmla="*/ 5638483 h 21600"/>
              <a:gd name="T12" fmla="*/ 5404313 w 21600"/>
              <a:gd name="T13" fmla="*/ 5793794 h 21600"/>
              <a:gd name="T14" fmla="*/ 5121908 w 21600"/>
              <a:gd name="T15" fmla="*/ 5852600 h 21600"/>
              <a:gd name="T16" fmla="*/ 3270236 w 21600"/>
              <a:gd name="T17" fmla="*/ 5852600 h 21600"/>
              <a:gd name="T18" fmla="*/ 3270236 w 21600"/>
              <a:gd name="T19" fmla="*/ 3401956 h 21600"/>
              <a:gd name="T20" fmla="*/ 3926120 w 21600"/>
              <a:gd name="T21" fmla="*/ 3401956 h 21600"/>
              <a:gd name="T22" fmla="*/ 4008254 w 21600"/>
              <a:gd name="T23" fmla="*/ 3371878 h 21600"/>
              <a:gd name="T24" fmla="*/ 4044028 w 21600"/>
              <a:gd name="T25" fmla="*/ 3291374 h 21600"/>
              <a:gd name="T26" fmla="*/ 4089285 w 21600"/>
              <a:gd name="T27" fmla="*/ 2650389 h 21600"/>
              <a:gd name="T28" fmla="*/ 4059207 w 21600"/>
              <a:gd name="T29" fmla="*/ 2559596 h 21600"/>
              <a:gd name="T30" fmla="*/ 3971657 w 21600"/>
              <a:gd name="T31" fmla="*/ 2521385 h 21600"/>
              <a:gd name="T32" fmla="*/ 3270236 w 21600"/>
              <a:gd name="T33" fmla="*/ 2521385 h 21600"/>
              <a:gd name="T34" fmla="*/ 3270236 w 21600"/>
              <a:gd name="T35" fmla="*/ 2239506 h 21600"/>
              <a:gd name="T36" fmla="*/ 3310899 w 21600"/>
              <a:gd name="T37" fmla="*/ 2031908 h 21600"/>
              <a:gd name="T38" fmla="*/ 3513888 w 21600"/>
              <a:gd name="T39" fmla="*/ 1980955 h 21600"/>
              <a:gd name="T40" fmla="*/ 3725569 w 21600"/>
              <a:gd name="T41" fmla="*/ 1996678 h 21600"/>
              <a:gd name="T42" fmla="*/ 3948345 w 21600"/>
              <a:gd name="T43" fmla="*/ 2038131 h 21600"/>
              <a:gd name="T44" fmla="*/ 4000121 w 21600"/>
              <a:gd name="T45" fmla="*/ 2032452 h 21600"/>
              <a:gd name="T46" fmla="*/ 4044028 w 21600"/>
              <a:gd name="T47" fmla="*/ 2011856 h 21600"/>
              <a:gd name="T48" fmla="*/ 4097417 w 21600"/>
              <a:gd name="T49" fmla="*/ 1928373 h 21600"/>
              <a:gd name="T50" fmla="*/ 4184144 w 21600"/>
              <a:gd name="T51" fmla="*/ 1311242 h 21600"/>
              <a:gd name="T52" fmla="*/ 4089285 w 21600"/>
              <a:gd name="T53" fmla="*/ 1178172 h 21600"/>
              <a:gd name="T54" fmla="*/ 3372965 w 21600"/>
              <a:gd name="T55" fmla="*/ 1086819 h 21600"/>
              <a:gd name="T56" fmla="*/ 2225694 w 21600"/>
              <a:gd name="T57" fmla="*/ 2202926 h 21600"/>
              <a:gd name="T58" fmla="*/ 2225694 w 21600"/>
              <a:gd name="T59" fmla="*/ 2523015 h 21600"/>
              <a:gd name="T60" fmla="*/ 1833233 w 21600"/>
              <a:gd name="T61" fmla="*/ 2523015 h 21600"/>
              <a:gd name="T62" fmla="*/ 1712362 w 21600"/>
              <a:gd name="T63" fmla="*/ 2644709 h 21600"/>
              <a:gd name="T64" fmla="*/ 1712362 w 21600"/>
              <a:gd name="T65" fmla="*/ 3284871 h 21600"/>
              <a:gd name="T66" fmla="*/ 1746506 w 21600"/>
              <a:gd name="T67" fmla="*/ 3367812 h 21600"/>
              <a:gd name="T68" fmla="*/ 1833233 w 21600"/>
              <a:gd name="T69" fmla="*/ 3403586 h 21600"/>
              <a:gd name="T70" fmla="*/ 2225694 w 21600"/>
              <a:gd name="T71" fmla="*/ 3403586 h 21600"/>
              <a:gd name="T72" fmla="*/ 2225694 w 21600"/>
              <a:gd name="T73" fmla="*/ 5854230 h 21600"/>
              <a:gd name="T74" fmla="*/ 727712 w 21600"/>
              <a:gd name="T75" fmla="*/ 5854230 h 21600"/>
              <a:gd name="T76" fmla="*/ 446657 w 21600"/>
              <a:gd name="T77" fmla="*/ 5795424 h 21600"/>
              <a:gd name="T78" fmla="*/ 215747 w 21600"/>
              <a:gd name="T79" fmla="*/ 5640112 h 21600"/>
              <a:gd name="T80" fmla="*/ 59629 w 21600"/>
              <a:gd name="T81" fmla="*/ 5409203 h 21600"/>
              <a:gd name="T82" fmla="*/ 0 w 21600"/>
              <a:gd name="T83" fmla="*/ 5119471 h 21600"/>
              <a:gd name="T84" fmla="*/ 0 w 21600"/>
              <a:gd name="T85" fmla="*/ 736388 h 21600"/>
              <a:gd name="T86" fmla="*/ 59629 w 21600"/>
              <a:gd name="T87" fmla="*/ 450443 h 21600"/>
              <a:gd name="T88" fmla="*/ 215747 w 21600"/>
              <a:gd name="T89" fmla="*/ 217361 h 21600"/>
              <a:gd name="T90" fmla="*/ 446657 w 21600"/>
              <a:gd name="T91" fmla="*/ 60436 h 21600"/>
              <a:gd name="T92" fmla="*/ 727712 w 21600"/>
              <a:gd name="T93" fmla="*/ 1630 h 21600"/>
              <a:gd name="T94" fmla="*/ 5121908 w 21600"/>
              <a:gd name="T95" fmla="*/ 1630 h 21600"/>
              <a:gd name="T96" fmla="*/ 5121908 w 21600"/>
              <a:gd name="T97" fmla="*/ 0 h 21600"/>
              <a:gd name="T98" fmla="*/ 5121908 w 21600"/>
              <a:gd name="T99" fmla="*/ 0 h 216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0" h="21600">
                <a:moveTo>
                  <a:pt x="18898" y="0"/>
                </a:moveTo>
                <a:cubicBezTo>
                  <a:pt x="19650" y="0"/>
                  <a:pt x="20287" y="264"/>
                  <a:pt x="20813" y="796"/>
                </a:cubicBezTo>
                <a:cubicBezTo>
                  <a:pt x="21336" y="1322"/>
                  <a:pt x="21600" y="1962"/>
                  <a:pt x="21600" y="2711"/>
                </a:cubicBezTo>
                <a:lnTo>
                  <a:pt x="21600" y="18883"/>
                </a:lnTo>
                <a:cubicBezTo>
                  <a:pt x="21600" y="19268"/>
                  <a:pt x="21527" y="19623"/>
                  <a:pt x="21383" y="19952"/>
                </a:cubicBezTo>
                <a:cubicBezTo>
                  <a:pt x="21236" y="20281"/>
                  <a:pt x="21042" y="20563"/>
                  <a:pt x="20804" y="20804"/>
                </a:cubicBezTo>
                <a:cubicBezTo>
                  <a:pt x="20566" y="21042"/>
                  <a:pt x="20278" y="21233"/>
                  <a:pt x="19940" y="21377"/>
                </a:cubicBezTo>
                <a:cubicBezTo>
                  <a:pt x="19603" y="21524"/>
                  <a:pt x="19256" y="21594"/>
                  <a:pt x="18898" y="21594"/>
                </a:cubicBezTo>
                <a:lnTo>
                  <a:pt x="12066" y="21594"/>
                </a:lnTo>
                <a:lnTo>
                  <a:pt x="12066" y="12552"/>
                </a:lnTo>
                <a:lnTo>
                  <a:pt x="14486" y="12552"/>
                </a:lnTo>
                <a:cubicBezTo>
                  <a:pt x="14595" y="12552"/>
                  <a:pt x="14698" y="12517"/>
                  <a:pt x="14789" y="12441"/>
                </a:cubicBezTo>
                <a:cubicBezTo>
                  <a:pt x="14877" y="12367"/>
                  <a:pt x="14921" y="12267"/>
                  <a:pt x="14921" y="12144"/>
                </a:cubicBezTo>
                <a:lnTo>
                  <a:pt x="15088" y="9779"/>
                </a:lnTo>
                <a:cubicBezTo>
                  <a:pt x="15088" y="9650"/>
                  <a:pt x="15050" y="9538"/>
                  <a:pt x="14977" y="9444"/>
                </a:cubicBezTo>
                <a:cubicBezTo>
                  <a:pt x="14883" y="9350"/>
                  <a:pt x="14774" y="9303"/>
                  <a:pt x="14654" y="9303"/>
                </a:cubicBezTo>
                <a:lnTo>
                  <a:pt x="12066" y="9303"/>
                </a:lnTo>
                <a:lnTo>
                  <a:pt x="12066" y="8263"/>
                </a:lnTo>
                <a:cubicBezTo>
                  <a:pt x="12066" y="7879"/>
                  <a:pt x="12116" y="7623"/>
                  <a:pt x="12216" y="7497"/>
                </a:cubicBezTo>
                <a:cubicBezTo>
                  <a:pt x="12313" y="7370"/>
                  <a:pt x="12565" y="7309"/>
                  <a:pt x="12965" y="7309"/>
                </a:cubicBezTo>
                <a:cubicBezTo>
                  <a:pt x="13203" y="7309"/>
                  <a:pt x="13458" y="7326"/>
                  <a:pt x="13746" y="7367"/>
                </a:cubicBezTo>
                <a:cubicBezTo>
                  <a:pt x="14034" y="7406"/>
                  <a:pt x="14307" y="7456"/>
                  <a:pt x="14568" y="7520"/>
                </a:cubicBezTo>
                <a:cubicBezTo>
                  <a:pt x="14624" y="7520"/>
                  <a:pt x="14686" y="7514"/>
                  <a:pt x="14759" y="7499"/>
                </a:cubicBezTo>
                <a:cubicBezTo>
                  <a:pt x="14830" y="7485"/>
                  <a:pt x="14883" y="7458"/>
                  <a:pt x="14921" y="7423"/>
                </a:cubicBezTo>
                <a:cubicBezTo>
                  <a:pt x="15015" y="7367"/>
                  <a:pt x="15079" y="7264"/>
                  <a:pt x="15118" y="7115"/>
                </a:cubicBezTo>
                <a:lnTo>
                  <a:pt x="15438"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9"/>
                  <a:pt x="6318" y="9758"/>
                </a:cubicBezTo>
                <a:lnTo>
                  <a:pt x="6318" y="12120"/>
                </a:lnTo>
                <a:cubicBezTo>
                  <a:pt x="6318" y="12235"/>
                  <a:pt x="6356" y="12335"/>
                  <a:pt x="6444" y="12426"/>
                </a:cubicBezTo>
                <a:cubicBezTo>
                  <a:pt x="6526" y="12514"/>
                  <a:pt x="6632" y="12558"/>
                  <a:pt x="6764" y="12558"/>
                </a:cubicBezTo>
                <a:lnTo>
                  <a:pt x="8212" y="12558"/>
                </a:lnTo>
                <a:lnTo>
                  <a:pt x="8212" y="21600"/>
                </a:lnTo>
                <a:lnTo>
                  <a:pt x="2685" y="21600"/>
                </a:lnTo>
                <a:cubicBezTo>
                  <a:pt x="2320" y="21600"/>
                  <a:pt x="1974" y="21530"/>
                  <a:pt x="1648" y="21383"/>
                </a:cubicBezTo>
                <a:cubicBezTo>
                  <a:pt x="1322" y="21239"/>
                  <a:pt x="1034" y="21048"/>
                  <a:pt x="796" y="20810"/>
                </a:cubicBezTo>
                <a:cubicBezTo>
                  <a:pt x="558" y="20569"/>
                  <a:pt x="364" y="20287"/>
                  <a:pt x="220" y="19958"/>
                </a:cubicBezTo>
                <a:cubicBezTo>
                  <a:pt x="76" y="19629"/>
                  <a:pt x="0" y="19274"/>
                  <a:pt x="0" y="18889"/>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moveTo>
                  <a:pt x="18898" y="0"/>
                </a:moveTo>
              </a:path>
            </a:pathLst>
          </a:custGeom>
          <a:solidFill>
            <a:schemeClr val="bg1"/>
          </a:solidFill>
          <a:ln>
            <a:noFill/>
          </a:ln>
          <a:extLst/>
        </p:spPr>
        <p:txBody>
          <a:bodyPr lIns="0" tIns="0" rIns="0" bIns="0"/>
          <a:lstStyle/>
          <a:p>
            <a:endParaRPr lang="zh-CN" alt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55" name="AutoShape 25">
            <a:extLst>
              <a:ext uri="{FF2B5EF4-FFF2-40B4-BE49-F238E27FC236}">
                <a16:creationId xmlns="" xmlns:a16="http://schemas.microsoft.com/office/drawing/2014/main" id="{6222B8F5-9D4B-4825-A42C-2731DFBBFB27}"/>
              </a:ext>
            </a:extLst>
          </p:cNvPr>
          <p:cNvSpPr>
            <a:spLocks/>
          </p:cNvSpPr>
          <p:nvPr/>
        </p:nvSpPr>
        <p:spPr bwMode="auto">
          <a:xfrm>
            <a:off x="6063456" y="3686628"/>
            <a:ext cx="762000" cy="635000"/>
          </a:xfrm>
          <a:custGeom>
            <a:avLst/>
            <a:gdLst>
              <a:gd name="T0" fmla="*/ 26881667 w 21600"/>
              <a:gd name="T1" fmla="*/ 1398352 h 21600"/>
              <a:gd name="T2" fmla="*/ 25217755 w 21600"/>
              <a:gd name="T3" fmla="*/ 18667824 h 21600"/>
              <a:gd name="T4" fmla="*/ 0 w 21600"/>
              <a:gd name="T5" fmla="*/ 17269472 h 21600"/>
              <a:gd name="T6" fmla="*/ 1675130 w 21600"/>
              <a:gd name="T7" fmla="*/ 0 h 21600"/>
              <a:gd name="T8" fmla="*/ 4883503 w 21600"/>
              <a:gd name="T9" fmla="*/ 1540963 h 21600"/>
              <a:gd name="T10" fmla="*/ 1843123 w 21600"/>
              <a:gd name="T11" fmla="*/ 1535789 h 21600"/>
              <a:gd name="T12" fmla="*/ 1834409 w 21600"/>
              <a:gd name="T13" fmla="*/ 4068880 h 21600"/>
              <a:gd name="T14" fmla="*/ 4874789 w 21600"/>
              <a:gd name="T15" fmla="*/ 4076671 h 21600"/>
              <a:gd name="T16" fmla="*/ 5042817 w 21600"/>
              <a:gd name="T17" fmla="*/ 6224323 h 21600"/>
              <a:gd name="T18" fmla="*/ 2242644 w 21600"/>
              <a:gd name="T19" fmla="*/ 5752453 h 21600"/>
              <a:gd name="T20" fmla="*/ 1672625 w 21600"/>
              <a:gd name="T21" fmla="*/ 8098043 h 21600"/>
              <a:gd name="T22" fmla="*/ 4472799 w 21600"/>
              <a:gd name="T23" fmla="*/ 8569913 h 21600"/>
              <a:gd name="T24" fmla="*/ 5042817 w 21600"/>
              <a:gd name="T25" fmla="*/ 6224323 h 21600"/>
              <a:gd name="T26" fmla="*/ 4472799 w 21600"/>
              <a:gd name="T27" fmla="*/ 10100498 h 21600"/>
              <a:gd name="T28" fmla="*/ 1672625 w 21600"/>
              <a:gd name="T29" fmla="*/ 10572397 h 21600"/>
              <a:gd name="T30" fmla="*/ 2242644 w 21600"/>
              <a:gd name="T31" fmla="*/ 12917958 h 21600"/>
              <a:gd name="T32" fmla="*/ 5042817 w 21600"/>
              <a:gd name="T33" fmla="*/ 12446088 h 21600"/>
              <a:gd name="T34" fmla="*/ 4883503 w 21600"/>
              <a:gd name="T35" fmla="*/ 14604118 h 21600"/>
              <a:gd name="T36" fmla="*/ 1843123 w 21600"/>
              <a:gd name="T37" fmla="*/ 14598944 h 21600"/>
              <a:gd name="T38" fmla="*/ 1834409 w 21600"/>
              <a:gd name="T39" fmla="*/ 17132035 h 21600"/>
              <a:gd name="T40" fmla="*/ 4874789 w 21600"/>
              <a:gd name="T41" fmla="*/ 17137239 h 21600"/>
              <a:gd name="T42" fmla="*/ 20153771 w 21600"/>
              <a:gd name="T43" fmla="*/ 1876278 h 21600"/>
              <a:gd name="T44" fmla="*/ 7290400 w 21600"/>
              <a:gd name="T45" fmla="*/ 1400939 h 21600"/>
              <a:gd name="T46" fmla="*/ 6721651 w 21600"/>
              <a:gd name="T47" fmla="*/ 8098043 h 21600"/>
              <a:gd name="T48" fmla="*/ 19585023 w 21600"/>
              <a:gd name="T49" fmla="*/ 8569913 h 21600"/>
              <a:gd name="T50" fmla="*/ 20153771 w 21600"/>
              <a:gd name="T51" fmla="*/ 1876278 h 21600"/>
              <a:gd name="T52" fmla="*/ 19585023 w 21600"/>
              <a:gd name="T53" fmla="*/ 10100498 h 21600"/>
              <a:gd name="T54" fmla="*/ 6721651 w 21600"/>
              <a:gd name="T55" fmla="*/ 10572397 h 21600"/>
              <a:gd name="T56" fmla="*/ 7290400 w 21600"/>
              <a:gd name="T57" fmla="*/ 17269472 h 21600"/>
              <a:gd name="T58" fmla="*/ 20153771 w 21600"/>
              <a:gd name="T59" fmla="*/ 16794133 h 21600"/>
              <a:gd name="T60" fmla="*/ 25050962 w 21600"/>
              <a:gd name="T61" fmla="*/ 1540963 h 21600"/>
              <a:gd name="T62" fmla="*/ 22000669 w 21600"/>
              <a:gd name="T63" fmla="*/ 1535789 h 21600"/>
              <a:gd name="T64" fmla="*/ 22000669 w 21600"/>
              <a:gd name="T65" fmla="*/ 4068880 h 21600"/>
              <a:gd name="T66" fmla="*/ 25050962 w 21600"/>
              <a:gd name="T67" fmla="*/ 4076671 h 21600"/>
              <a:gd name="T68" fmla="*/ 25217755 w 21600"/>
              <a:gd name="T69" fmla="*/ 6224323 h 21600"/>
              <a:gd name="T70" fmla="*/ 22402624 w 21600"/>
              <a:gd name="T71" fmla="*/ 5752453 h 21600"/>
              <a:gd name="T72" fmla="*/ 21836380 w 21600"/>
              <a:gd name="T73" fmla="*/ 8098043 h 21600"/>
              <a:gd name="T74" fmla="*/ 24649007 w 21600"/>
              <a:gd name="T75" fmla="*/ 8569913 h 21600"/>
              <a:gd name="T76" fmla="*/ 25217755 w 21600"/>
              <a:gd name="T77" fmla="*/ 6224323 h 21600"/>
              <a:gd name="T78" fmla="*/ 24649007 w 21600"/>
              <a:gd name="T79" fmla="*/ 10100498 h 21600"/>
              <a:gd name="T80" fmla="*/ 21836380 w 21600"/>
              <a:gd name="T81" fmla="*/ 10572397 h 21600"/>
              <a:gd name="T82" fmla="*/ 22402624 w 21600"/>
              <a:gd name="T83" fmla="*/ 12917958 h 21600"/>
              <a:gd name="T84" fmla="*/ 25217755 w 21600"/>
              <a:gd name="T85" fmla="*/ 12446088 h 21600"/>
              <a:gd name="T86" fmla="*/ 25050962 w 21600"/>
              <a:gd name="T87" fmla="*/ 14604118 h 21600"/>
              <a:gd name="T88" fmla="*/ 22000669 w 21600"/>
              <a:gd name="T89" fmla="*/ 14598944 h 21600"/>
              <a:gd name="T90" fmla="*/ 22000669 w 21600"/>
              <a:gd name="T91" fmla="*/ 17132035 h 21600"/>
              <a:gd name="T92" fmla="*/ 25050962 w 21600"/>
              <a:gd name="T93" fmla="*/ 17137239 h 21600"/>
              <a:gd name="T94" fmla="*/ 25217755 w 21600"/>
              <a:gd name="T95" fmla="*/ 14938581 h 216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1600" h="21600">
                <a:moveTo>
                  <a:pt x="20263" y="0"/>
                </a:moveTo>
                <a:cubicBezTo>
                  <a:pt x="20631" y="0"/>
                  <a:pt x="20944" y="162"/>
                  <a:pt x="21206" y="479"/>
                </a:cubicBezTo>
                <a:cubicBezTo>
                  <a:pt x="21468" y="799"/>
                  <a:pt x="21600" y="1178"/>
                  <a:pt x="21600" y="1618"/>
                </a:cubicBezTo>
                <a:lnTo>
                  <a:pt x="21600" y="19982"/>
                </a:lnTo>
                <a:cubicBezTo>
                  <a:pt x="21600" y="20422"/>
                  <a:pt x="21468" y="20801"/>
                  <a:pt x="21206" y="21121"/>
                </a:cubicBezTo>
                <a:cubicBezTo>
                  <a:pt x="20944" y="21438"/>
                  <a:pt x="20631" y="21600"/>
                  <a:pt x="20263" y="21600"/>
                </a:cubicBezTo>
                <a:lnTo>
                  <a:pt x="1346" y="21600"/>
                </a:lnTo>
                <a:cubicBezTo>
                  <a:pt x="982" y="21600"/>
                  <a:pt x="663" y="21438"/>
                  <a:pt x="399" y="21121"/>
                </a:cubicBezTo>
                <a:cubicBezTo>
                  <a:pt x="132" y="20801"/>
                  <a:pt x="0" y="20422"/>
                  <a:pt x="0" y="19982"/>
                </a:cubicBezTo>
                <a:lnTo>
                  <a:pt x="0" y="1618"/>
                </a:lnTo>
                <a:cubicBezTo>
                  <a:pt x="0" y="1178"/>
                  <a:pt x="132" y="799"/>
                  <a:pt x="399" y="479"/>
                </a:cubicBezTo>
                <a:cubicBezTo>
                  <a:pt x="663" y="162"/>
                  <a:pt x="982" y="0"/>
                  <a:pt x="1346" y="0"/>
                </a:cubicBezTo>
                <a:lnTo>
                  <a:pt x="20263" y="0"/>
                </a:lnTo>
                <a:close/>
                <a:moveTo>
                  <a:pt x="4052" y="2171"/>
                </a:moveTo>
                <a:cubicBezTo>
                  <a:pt x="4052" y="2021"/>
                  <a:pt x="4010" y="1892"/>
                  <a:pt x="3924" y="1783"/>
                </a:cubicBezTo>
                <a:cubicBezTo>
                  <a:pt x="3839" y="1677"/>
                  <a:pt x="3729" y="1621"/>
                  <a:pt x="3594" y="1621"/>
                </a:cubicBezTo>
                <a:lnTo>
                  <a:pt x="1802" y="1621"/>
                </a:lnTo>
                <a:cubicBezTo>
                  <a:pt x="1677" y="1621"/>
                  <a:pt x="1569" y="1674"/>
                  <a:pt x="1481" y="1777"/>
                </a:cubicBezTo>
                <a:cubicBezTo>
                  <a:pt x="1391" y="1880"/>
                  <a:pt x="1344" y="2012"/>
                  <a:pt x="1344" y="2171"/>
                </a:cubicBezTo>
                <a:lnTo>
                  <a:pt x="1344" y="4321"/>
                </a:lnTo>
                <a:cubicBezTo>
                  <a:pt x="1344" y="4470"/>
                  <a:pt x="1388" y="4603"/>
                  <a:pt x="1474" y="4708"/>
                </a:cubicBezTo>
                <a:cubicBezTo>
                  <a:pt x="1559" y="4817"/>
                  <a:pt x="1670" y="4867"/>
                  <a:pt x="1802" y="4867"/>
                </a:cubicBezTo>
                <a:lnTo>
                  <a:pt x="3594" y="4867"/>
                </a:lnTo>
                <a:cubicBezTo>
                  <a:pt x="3721" y="4867"/>
                  <a:pt x="3829" y="4820"/>
                  <a:pt x="3917" y="4717"/>
                </a:cubicBezTo>
                <a:cubicBezTo>
                  <a:pt x="4008" y="4614"/>
                  <a:pt x="4052" y="4482"/>
                  <a:pt x="4052" y="4321"/>
                </a:cubicBezTo>
                <a:lnTo>
                  <a:pt x="4052" y="2171"/>
                </a:lnTo>
                <a:close/>
                <a:moveTo>
                  <a:pt x="4052" y="7202"/>
                </a:moveTo>
                <a:cubicBezTo>
                  <a:pt x="4052" y="7055"/>
                  <a:pt x="4010" y="6926"/>
                  <a:pt x="3924" y="6817"/>
                </a:cubicBezTo>
                <a:cubicBezTo>
                  <a:pt x="3839" y="6709"/>
                  <a:pt x="3729" y="6656"/>
                  <a:pt x="3594" y="6656"/>
                </a:cubicBezTo>
                <a:lnTo>
                  <a:pt x="1802" y="6656"/>
                </a:lnTo>
                <a:cubicBezTo>
                  <a:pt x="1677" y="6656"/>
                  <a:pt x="1569" y="6709"/>
                  <a:pt x="1481" y="6817"/>
                </a:cubicBezTo>
                <a:cubicBezTo>
                  <a:pt x="1391" y="6926"/>
                  <a:pt x="1344" y="7055"/>
                  <a:pt x="1344" y="7202"/>
                </a:cubicBezTo>
                <a:lnTo>
                  <a:pt x="1344" y="9370"/>
                </a:lnTo>
                <a:cubicBezTo>
                  <a:pt x="1344" y="9516"/>
                  <a:pt x="1388" y="9646"/>
                  <a:pt x="1474" y="9757"/>
                </a:cubicBezTo>
                <a:cubicBezTo>
                  <a:pt x="1559" y="9863"/>
                  <a:pt x="1670" y="9916"/>
                  <a:pt x="1802" y="9916"/>
                </a:cubicBezTo>
                <a:lnTo>
                  <a:pt x="3594" y="9916"/>
                </a:lnTo>
                <a:cubicBezTo>
                  <a:pt x="3721" y="9916"/>
                  <a:pt x="3829" y="9863"/>
                  <a:pt x="3917" y="9757"/>
                </a:cubicBezTo>
                <a:cubicBezTo>
                  <a:pt x="4008" y="9646"/>
                  <a:pt x="4052" y="9516"/>
                  <a:pt x="4052" y="9370"/>
                </a:cubicBezTo>
                <a:lnTo>
                  <a:pt x="4052" y="7202"/>
                </a:lnTo>
                <a:close/>
                <a:moveTo>
                  <a:pt x="4052" y="12233"/>
                </a:moveTo>
                <a:cubicBezTo>
                  <a:pt x="4052" y="12084"/>
                  <a:pt x="4010" y="11957"/>
                  <a:pt x="3924" y="11846"/>
                </a:cubicBezTo>
                <a:cubicBezTo>
                  <a:pt x="3839" y="11740"/>
                  <a:pt x="3729" y="11687"/>
                  <a:pt x="3594" y="11687"/>
                </a:cubicBezTo>
                <a:lnTo>
                  <a:pt x="1802" y="11687"/>
                </a:lnTo>
                <a:cubicBezTo>
                  <a:pt x="1677" y="11687"/>
                  <a:pt x="1569" y="11740"/>
                  <a:pt x="1481" y="11846"/>
                </a:cubicBezTo>
                <a:cubicBezTo>
                  <a:pt x="1391" y="11957"/>
                  <a:pt x="1344" y="12084"/>
                  <a:pt x="1344" y="12233"/>
                </a:cubicBezTo>
                <a:lnTo>
                  <a:pt x="1344" y="14401"/>
                </a:lnTo>
                <a:cubicBezTo>
                  <a:pt x="1344" y="14548"/>
                  <a:pt x="1388" y="14677"/>
                  <a:pt x="1474" y="14786"/>
                </a:cubicBezTo>
                <a:cubicBezTo>
                  <a:pt x="1559" y="14894"/>
                  <a:pt x="1670" y="14947"/>
                  <a:pt x="1802" y="14947"/>
                </a:cubicBezTo>
                <a:lnTo>
                  <a:pt x="3594" y="14947"/>
                </a:lnTo>
                <a:cubicBezTo>
                  <a:pt x="3721" y="14947"/>
                  <a:pt x="3829" y="14894"/>
                  <a:pt x="3917" y="14786"/>
                </a:cubicBezTo>
                <a:cubicBezTo>
                  <a:pt x="4008" y="14677"/>
                  <a:pt x="4052" y="14548"/>
                  <a:pt x="4052" y="14401"/>
                </a:cubicBezTo>
                <a:lnTo>
                  <a:pt x="4052" y="12233"/>
                </a:lnTo>
                <a:close/>
                <a:moveTo>
                  <a:pt x="4052" y="17285"/>
                </a:moveTo>
                <a:cubicBezTo>
                  <a:pt x="4052" y="17136"/>
                  <a:pt x="4010" y="17006"/>
                  <a:pt x="3924" y="16898"/>
                </a:cubicBezTo>
                <a:cubicBezTo>
                  <a:pt x="3839" y="16792"/>
                  <a:pt x="3729" y="16736"/>
                  <a:pt x="3594" y="16736"/>
                </a:cubicBezTo>
                <a:lnTo>
                  <a:pt x="1802" y="16736"/>
                </a:lnTo>
                <a:cubicBezTo>
                  <a:pt x="1677" y="16736"/>
                  <a:pt x="1569" y="16789"/>
                  <a:pt x="1481" y="16892"/>
                </a:cubicBezTo>
                <a:cubicBezTo>
                  <a:pt x="1391" y="16995"/>
                  <a:pt x="1344" y="17124"/>
                  <a:pt x="1344" y="17285"/>
                </a:cubicBezTo>
                <a:lnTo>
                  <a:pt x="1344" y="19435"/>
                </a:lnTo>
                <a:cubicBezTo>
                  <a:pt x="1344" y="19585"/>
                  <a:pt x="1388" y="19714"/>
                  <a:pt x="1474" y="19823"/>
                </a:cubicBezTo>
                <a:cubicBezTo>
                  <a:pt x="1559" y="19929"/>
                  <a:pt x="1670" y="19985"/>
                  <a:pt x="1802" y="19985"/>
                </a:cubicBezTo>
                <a:lnTo>
                  <a:pt x="3594" y="19985"/>
                </a:lnTo>
                <a:cubicBezTo>
                  <a:pt x="3721" y="19985"/>
                  <a:pt x="3829" y="19932"/>
                  <a:pt x="3917" y="19829"/>
                </a:cubicBezTo>
                <a:cubicBezTo>
                  <a:pt x="4008" y="19726"/>
                  <a:pt x="4052" y="19597"/>
                  <a:pt x="4052" y="19435"/>
                </a:cubicBezTo>
                <a:lnTo>
                  <a:pt x="4052" y="17285"/>
                </a:lnTo>
                <a:close/>
                <a:moveTo>
                  <a:pt x="16194" y="2171"/>
                </a:moveTo>
                <a:cubicBezTo>
                  <a:pt x="16194" y="2021"/>
                  <a:pt x="16150" y="1892"/>
                  <a:pt x="16065" y="1783"/>
                </a:cubicBezTo>
                <a:cubicBezTo>
                  <a:pt x="15979" y="1677"/>
                  <a:pt x="15871" y="1621"/>
                  <a:pt x="15737" y="1621"/>
                </a:cubicBezTo>
                <a:lnTo>
                  <a:pt x="5858" y="1621"/>
                </a:lnTo>
                <a:cubicBezTo>
                  <a:pt x="5731" y="1621"/>
                  <a:pt x="5623" y="1674"/>
                  <a:pt x="5535" y="1777"/>
                </a:cubicBezTo>
                <a:cubicBezTo>
                  <a:pt x="5445" y="1880"/>
                  <a:pt x="5401" y="2012"/>
                  <a:pt x="5401" y="2171"/>
                </a:cubicBezTo>
                <a:lnTo>
                  <a:pt x="5401" y="9370"/>
                </a:lnTo>
                <a:cubicBezTo>
                  <a:pt x="5401"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4"/>
                  <a:pt x="16150" y="11957"/>
                  <a:pt x="16065" y="11846"/>
                </a:cubicBezTo>
                <a:cubicBezTo>
                  <a:pt x="15979" y="11740"/>
                  <a:pt x="15871" y="11687"/>
                  <a:pt x="15737" y="11687"/>
                </a:cubicBezTo>
                <a:lnTo>
                  <a:pt x="5858" y="11687"/>
                </a:lnTo>
                <a:cubicBezTo>
                  <a:pt x="5731" y="11687"/>
                  <a:pt x="5623" y="11740"/>
                  <a:pt x="5535" y="11846"/>
                </a:cubicBezTo>
                <a:cubicBezTo>
                  <a:pt x="5445" y="11957"/>
                  <a:pt x="5401" y="12084"/>
                  <a:pt x="5401" y="12233"/>
                </a:cubicBezTo>
                <a:lnTo>
                  <a:pt x="5401" y="19432"/>
                </a:lnTo>
                <a:cubicBezTo>
                  <a:pt x="5401" y="19582"/>
                  <a:pt x="5442" y="19711"/>
                  <a:pt x="5528" y="19820"/>
                </a:cubicBezTo>
                <a:cubicBezTo>
                  <a:pt x="5616" y="19926"/>
                  <a:pt x="5724" y="19982"/>
                  <a:pt x="5858" y="19982"/>
                </a:cubicBezTo>
                <a:lnTo>
                  <a:pt x="15737" y="19982"/>
                </a:lnTo>
                <a:cubicBezTo>
                  <a:pt x="15862" y="19982"/>
                  <a:pt x="15969" y="19929"/>
                  <a:pt x="16060" y="19826"/>
                </a:cubicBezTo>
                <a:cubicBezTo>
                  <a:pt x="16148" y="19723"/>
                  <a:pt x="16194" y="19594"/>
                  <a:pt x="16194" y="19432"/>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4"/>
                  <a:pt x="20217" y="11957"/>
                  <a:pt x="20129" y="11846"/>
                </a:cubicBezTo>
                <a:cubicBezTo>
                  <a:pt x="20038" y="11740"/>
                  <a:pt x="19930" y="11687"/>
                  <a:pt x="19806" y="11687"/>
                </a:cubicBezTo>
                <a:lnTo>
                  <a:pt x="18001" y="11687"/>
                </a:lnTo>
                <a:cubicBezTo>
                  <a:pt x="17876" y="11687"/>
                  <a:pt x="17769" y="11740"/>
                  <a:pt x="17678" y="11846"/>
                </a:cubicBezTo>
                <a:cubicBezTo>
                  <a:pt x="17590" y="11957"/>
                  <a:pt x="17546" y="12084"/>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5"/>
                </a:moveTo>
                <a:cubicBezTo>
                  <a:pt x="20263" y="17136"/>
                  <a:pt x="20217" y="17006"/>
                  <a:pt x="20129" y="16898"/>
                </a:cubicBezTo>
                <a:cubicBezTo>
                  <a:pt x="20038" y="16792"/>
                  <a:pt x="19930" y="16736"/>
                  <a:pt x="19806" y="16736"/>
                </a:cubicBezTo>
                <a:lnTo>
                  <a:pt x="18001" y="16736"/>
                </a:lnTo>
                <a:cubicBezTo>
                  <a:pt x="17876" y="16736"/>
                  <a:pt x="17769" y="16789"/>
                  <a:pt x="17678" y="16892"/>
                </a:cubicBezTo>
                <a:cubicBezTo>
                  <a:pt x="17590" y="16995"/>
                  <a:pt x="17546" y="17124"/>
                  <a:pt x="17546" y="17285"/>
                </a:cubicBezTo>
                <a:lnTo>
                  <a:pt x="17546" y="19435"/>
                </a:lnTo>
                <a:cubicBezTo>
                  <a:pt x="17546" y="19585"/>
                  <a:pt x="17590" y="19714"/>
                  <a:pt x="17678" y="19823"/>
                </a:cubicBezTo>
                <a:cubicBezTo>
                  <a:pt x="17769" y="19929"/>
                  <a:pt x="17876" y="19985"/>
                  <a:pt x="18001" y="19985"/>
                </a:cubicBezTo>
                <a:lnTo>
                  <a:pt x="19806" y="19985"/>
                </a:lnTo>
                <a:cubicBezTo>
                  <a:pt x="19930" y="19985"/>
                  <a:pt x="20038" y="19932"/>
                  <a:pt x="20129" y="19829"/>
                </a:cubicBezTo>
                <a:cubicBezTo>
                  <a:pt x="20217" y="19726"/>
                  <a:pt x="20263" y="19597"/>
                  <a:pt x="20263" y="19435"/>
                </a:cubicBezTo>
                <a:lnTo>
                  <a:pt x="20263" y="17285"/>
                </a:lnTo>
                <a:close/>
                <a:moveTo>
                  <a:pt x="20263" y="17285"/>
                </a:moveTo>
              </a:path>
            </a:pathLst>
          </a:custGeom>
          <a:solidFill>
            <a:srgbClr val="79886C"/>
          </a:solidFill>
          <a:ln>
            <a:noFill/>
          </a:ln>
          <a:extLst/>
        </p:spPr>
        <p:txBody>
          <a:bodyPr lIns="0" tIns="0" rIns="0" bIns="0"/>
          <a:lstStyle/>
          <a:p>
            <a:endParaRPr lang="zh-CN" alt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grpSp>
        <p:nvGrpSpPr>
          <p:cNvPr id="56" name="组合 17">
            <a:extLst>
              <a:ext uri="{FF2B5EF4-FFF2-40B4-BE49-F238E27FC236}">
                <a16:creationId xmlns="" xmlns:a16="http://schemas.microsoft.com/office/drawing/2014/main" id="{6E92E153-5369-4847-A93C-B4F04C36F469}"/>
              </a:ext>
            </a:extLst>
          </p:cNvPr>
          <p:cNvGrpSpPr>
            <a:grpSpLocks/>
          </p:cNvGrpSpPr>
          <p:nvPr/>
        </p:nvGrpSpPr>
        <p:grpSpPr bwMode="auto">
          <a:xfrm>
            <a:off x="8324056" y="2209345"/>
            <a:ext cx="2338388" cy="655638"/>
            <a:chOff x="0" y="0"/>
            <a:chExt cx="2338080" cy="655237"/>
          </a:xfrm>
        </p:grpSpPr>
        <p:sp>
          <p:nvSpPr>
            <p:cNvPr id="57" name="TextBox 13@|17FFC:16777215|FBC:16777215|LFC:16777215|LBC:16777215">
              <a:extLst>
                <a:ext uri="{FF2B5EF4-FFF2-40B4-BE49-F238E27FC236}">
                  <a16:creationId xmlns="" xmlns:a16="http://schemas.microsoft.com/office/drawing/2014/main" id="{7E7B70C8-329F-4B2D-A91D-8894C50BF83E}"/>
                </a:ext>
              </a:extLst>
            </p:cNvPr>
            <p:cNvSpPr txBox="1">
              <a:spLocks noChangeArrowheads="1"/>
            </p:cNvSpPr>
            <p:nvPr/>
          </p:nvSpPr>
          <p:spPr bwMode="auto">
            <a:xfrm>
              <a:off x="0" y="0"/>
              <a:ext cx="195299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spcBef>
                  <a:spcPct val="20000"/>
                </a:spcBef>
              </a:pPr>
              <a:r>
                <a:rPr lang="en-US" altLang="zh-CN" sz="1600" b="1"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itchFamily="34" charset="0"/>
                </a:rPr>
                <a:t>ADD TITLE</a:t>
              </a:r>
            </a:p>
          </p:txBody>
        </p:sp>
        <p:sp>
          <p:nvSpPr>
            <p:cNvPr id="58" name="TextBox 13@|17FFC:16777215|FBC:16777215|LFC:16777215|LBC:16777215">
              <a:extLst>
                <a:ext uri="{FF2B5EF4-FFF2-40B4-BE49-F238E27FC236}">
                  <a16:creationId xmlns="" xmlns:a16="http://schemas.microsoft.com/office/drawing/2014/main" id="{89C6E462-D6D8-4436-851F-B9E12635FC03}"/>
                </a:ext>
              </a:extLst>
            </p:cNvPr>
            <p:cNvSpPr txBox="1">
              <a:spLocks noChangeArrowheads="1"/>
            </p:cNvSpPr>
            <p:nvPr/>
          </p:nvSpPr>
          <p:spPr bwMode="auto">
            <a:xfrm>
              <a:off x="4081" y="285905"/>
              <a:ext cx="23339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spcBef>
                  <a:spcPct val="20000"/>
                </a:spcBef>
              </a:pPr>
              <a:r>
                <a:rPr lang="en-US" altLang="zh-CN" sz="12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itchFamily="34" charset="0"/>
                </a:rPr>
                <a:t>according to your need to draw the text box size</a:t>
              </a:r>
            </a:p>
          </p:txBody>
        </p:sp>
      </p:grpSp>
      <p:grpSp>
        <p:nvGrpSpPr>
          <p:cNvPr id="59" name="组合 20">
            <a:extLst>
              <a:ext uri="{FF2B5EF4-FFF2-40B4-BE49-F238E27FC236}">
                <a16:creationId xmlns="" xmlns:a16="http://schemas.microsoft.com/office/drawing/2014/main" id="{EF848C4B-B194-4B23-85CC-6D3B0DA78970}"/>
              </a:ext>
            </a:extLst>
          </p:cNvPr>
          <p:cNvGrpSpPr>
            <a:grpSpLocks/>
          </p:cNvGrpSpPr>
          <p:nvPr/>
        </p:nvGrpSpPr>
        <p:grpSpPr bwMode="auto">
          <a:xfrm>
            <a:off x="9017794" y="3742191"/>
            <a:ext cx="2338387" cy="654050"/>
            <a:chOff x="0" y="0"/>
            <a:chExt cx="2338080" cy="655237"/>
          </a:xfrm>
        </p:grpSpPr>
        <p:sp>
          <p:nvSpPr>
            <p:cNvPr id="60" name="TextBox 13@|17FFC:16777215|FBC:16777215|LFC:16777215|LBC:16777215">
              <a:extLst>
                <a:ext uri="{FF2B5EF4-FFF2-40B4-BE49-F238E27FC236}">
                  <a16:creationId xmlns="" xmlns:a16="http://schemas.microsoft.com/office/drawing/2014/main" id="{1A0AE958-A891-4CD5-AA35-2371E647247A}"/>
                </a:ext>
              </a:extLst>
            </p:cNvPr>
            <p:cNvSpPr txBox="1">
              <a:spLocks noChangeArrowheads="1"/>
            </p:cNvSpPr>
            <p:nvPr/>
          </p:nvSpPr>
          <p:spPr bwMode="auto">
            <a:xfrm>
              <a:off x="0" y="0"/>
              <a:ext cx="195299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spcBef>
                  <a:spcPct val="20000"/>
                </a:spcBef>
              </a:pPr>
              <a:r>
                <a:rPr lang="en-US" altLang="zh-CN" sz="1600" b="1"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itchFamily="34" charset="0"/>
                </a:rPr>
                <a:t>ADD TITLE</a:t>
              </a:r>
            </a:p>
          </p:txBody>
        </p:sp>
        <p:sp>
          <p:nvSpPr>
            <p:cNvPr id="61" name="TextBox 13@|17FFC:16777215|FBC:16777215|LFC:16777215|LBC:16777215">
              <a:extLst>
                <a:ext uri="{FF2B5EF4-FFF2-40B4-BE49-F238E27FC236}">
                  <a16:creationId xmlns="" xmlns:a16="http://schemas.microsoft.com/office/drawing/2014/main" id="{AA9ABF29-4C89-46E9-913E-FE25E976FE2B}"/>
                </a:ext>
              </a:extLst>
            </p:cNvPr>
            <p:cNvSpPr txBox="1">
              <a:spLocks noChangeArrowheads="1"/>
            </p:cNvSpPr>
            <p:nvPr/>
          </p:nvSpPr>
          <p:spPr bwMode="auto">
            <a:xfrm>
              <a:off x="4081" y="285905"/>
              <a:ext cx="23339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spcBef>
                  <a:spcPct val="20000"/>
                </a:spcBef>
              </a:pPr>
              <a:r>
                <a:rPr lang="en-US" altLang="zh-CN" sz="12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itchFamily="34" charset="0"/>
                </a:rPr>
                <a:t>according to your need to draw the text box size</a:t>
              </a:r>
            </a:p>
          </p:txBody>
        </p:sp>
      </p:grpSp>
      <p:grpSp>
        <p:nvGrpSpPr>
          <p:cNvPr id="62" name="组合 23">
            <a:extLst>
              <a:ext uri="{FF2B5EF4-FFF2-40B4-BE49-F238E27FC236}">
                <a16:creationId xmlns="" xmlns:a16="http://schemas.microsoft.com/office/drawing/2014/main" id="{5B889696-842A-4753-AF02-D3D9BF88E53D}"/>
              </a:ext>
            </a:extLst>
          </p:cNvPr>
          <p:cNvGrpSpPr>
            <a:grpSpLocks/>
          </p:cNvGrpSpPr>
          <p:nvPr/>
        </p:nvGrpSpPr>
        <p:grpSpPr bwMode="auto">
          <a:xfrm>
            <a:off x="8324056" y="5184095"/>
            <a:ext cx="2338388" cy="655637"/>
            <a:chOff x="0" y="0"/>
            <a:chExt cx="2338080" cy="655237"/>
          </a:xfrm>
        </p:grpSpPr>
        <p:sp>
          <p:nvSpPr>
            <p:cNvPr id="63" name="TextBox 13@|17FFC:16777215|FBC:16777215|LFC:16777215|LBC:16777215">
              <a:extLst>
                <a:ext uri="{FF2B5EF4-FFF2-40B4-BE49-F238E27FC236}">
                  <a16:creationId xmlns="" xmlns:a16="http://schemas.microsoft.com/office/drawing/2014/main" id="{A01F97BD-75EC-4F76-9A12-BA39D6CC1D82}"/>
                </a:ext>
              </a:extLst>
            </p:cNvPr>
            <p:cNvSpPr txBox="1">
              <a:spLocks noChangeArrowheads="1"/>
            </p:cNvSpPr>
            <p:nvPr/>
          </p:nvSpPr>
          <p:spPr bwMode="auto">
            <a:xfrm>
              <a:off x="0" y="0"/>
              <a:ext cx="195299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spcBef>
                  <a:spcPct val="20000"/>
                </a:spcBef>
              </a:pPr>
              <a:r>
                <a:rPr lang="en-US" altLang="zh-CN" sz="1600" b="1"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itchFamily="34" charset="0"/>
                </a:rPr>
                <a:t>ADD TITLE</a:t>
              </a:r>
            </a:p>
          </p:txBody>
        </p:sp>
        <p:sp>
          <p:nvSpPr>
            <p:cNvPr id="64" name="TextBox 13@|17FFC:16777215|FBC:16777215|LFC:16777215|LBC:16777215">
              <a:extLst>
                <a:ext uri="{FF2B5EF4-FFF2-40B4-BE49-F238E27FC236}">
                  <a16:creationId xmlns="" xmlns:a16="http://schemas.microsoft.com/office/drawing/2014/main" id="{6163F122-0009-455B-A5DA-478858829999}"/>
                </a:ext>
              </a:extLst>
            </p:cNvPr>
            <p:cNvSpPr txBox="1">
              <a:spLocks noChangeArrowheads="1"/>
            </p:cNvSpPr>
            <p:nvPr/>
          </p:nvSpPr>
          <p:spPr bwMode="auto">
            <a:xfrm>
              <a:off x="4081" y="285905"/>
              <a:ext cx="23339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spcBef>
                  <a:spcPct val="20000"/>
                </a:spcBef>
              </a:pPr>
              <a:r>
                <a:rPr lang="en-US" altLang="zh-CN"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itchFamily="34" charset="0"/>
                </a:rPr>
                <a:t>according to your need to draw the text box size</a:t>
              </a:r>
            </a:p>
          </p:txBody>
        </p:sp>
      </p:grpSp>
      <p:grpSp>
        <p:nvGrpSpPr>
          <p:cNvPr id="65" name="组合 26">
            <a:extLst>
              <a:ext uri="{FF2B5EF4-FFF2-40B4-BE49-F238E27FC236}">
                <a16:creationId xmlns="" xmlns:a16="http://schemas.microsoft.com/office/drawing/2014/main" id="{B132C16B-8E7E-42C0-87E6-44DFCA54F1CA}"/>
              </a:ext>
            </a:extLst>
          </p:cNvPr>
          <p:cNvGrpSpPr>
            <a:grpSpLocks/>
          </p:cNvGrpSpPr>
          <p:nvPr/>
        </p:nvGrpSpPr>
        <p:grpSpPr bwMode="auto">
          <a:xfrm>
            <a:off x="2402681" y="2209345"/>
            <a:ext cx="2338388" cy="655638"/>
            <a:chOff x="0" y="0"/>
            <a:chExt cx="2338080" cy="655237"/>
          </a:xfrm>
        </p:grpSpPr>
        <p:sp>
          <p:nvSpPr>
            <p:cNvPr id="66" name="TextBox 13@|17FFC:16777215|FBC:16777215|LFC:16777215|LBC:16777215">
              <a:extLst>
                <a:ext uri="{FF2B5EF4-FFF2-40B4-BE49-F238E27FC236}">
                  <a16:creationId xmlns="" xmlns:a16="http://schemas.microsoft.com/office/drawing/2014/main" id="{A7513006-64EC-4233-9F17-0B4E083ADFC2}"/>
                </a:ext>
              </a:extLst>
            </p:cNvPr>
            <p:cNvSpPr txBox="1">
              <a:spLocks noChangeArrowheads="1"/>
            </p:cNvSpPr>
            <p:nvPr/>
          </p:nvSpPr>
          <p:spPr bwMode="auto">
            <a:xfrm>
              <a:off x="0" y="0"/>
              <a:ext cx="195299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spcBef>
                  <a:spcPct val="20000"/>
                </a:spcBef>
              </a:pPr>
              <a:r>
                <a:rPr lang="en-US" altLang="zh-CN" sz="1600" b="1"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itchFamily="34" charset="0"/>
                </a:rPr>
                <a:t>ADD TITLE</a:t>
              </a:r>
            </a:p>
          </p:txBody>
        </p:sp>
        <p:sp>
          <p:nvSpPr>
            <p:cNvPr id="67" name="TextBox 13@|17FFC:16777215|FBC:16777215|LFC:16777215|LBC:16777215">
              <a:extLst>
                <a:ext uri="{FF2B5EF4-FFF2-40B4-BE49-F238E27FC236}">
                  <a16:creationId xmlns="" xmlns:a16="http://schemas.microsoft.com/office/drawing/2014/main" id="{D030FDCD-4A57-4411-ADE5-5CDE36859DD5}"/>
                </a:ext>
              </a:extLst>
            </p:cNvPr>
            <p:cNvSpPr txBox="1">
              <a:spLocks noChangeArrowheads="1"/>
            </p:cNvSpPr>
            <p:nvPr/>
          </p:nvSpPr>
          <p:spPr bwMode="auto">
            <a:xfrm>
              <a:off x="4081" y="285905"/>
              <a:ext cx="23339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spcBef>
                  <a:spcPct val="20000"/>
                </a:spcBef>
              </a:pPr>
              <a:r>
                <a:rPr lang="en-US" altLang="zh-CN" sz="12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itchFamily="34" charset="0"/>
                </a:rPr>
                <a:t>according to your need to draw the text box size</a:t>
              </a:r>
            </a:p>
          </p:txBody>
        </p:sp>
      </p:grpSp>
      <p:grpSp>
        <p:nvGrpSpPr>
          <p:cNvPr id="68" name="组合 29">
            <a:extLst>
              <a:ext uri="{FF2B5EF4-FFF2-40B4-BE49-F238E27FC236}">
                <a16:creationId xmlns="" xmlns:a16="http://schemas.microsoft.com/office/drawing/2014/main" id="{8A79EB20-A5B2-42EF-82B0-A076CA287D99}"/>
              </a:ext>
            </a:extLst>
          </p:cNvPr>
          <p:cNvGrpSpPr>
            <a:grpSpLocks/>
          </p:cNvGrpSpPr>
          <p:nvPr/>
        </p:nvGrpSpPr>
        <p:grpSpPr bwMode="auto">
          <a:xfrm>
            <a:off x="1859756" y="3742191"/>
            <a:ext cx="2338388" cy="654050"/>
            <a:chOff x="0" y="0"/>
            <a:chExt cx="2338080" cy="655237"/>
          </a:xfrm>
        </p:grpSpPr>
        <p:sp>
          <p:nvSpPr>
            <p:cNvPr id="69" name="TextBox 13@|17FFC:16777215|FBC:16777215|LFC:16777215|LBC:16777215">
              <a:extLst>
                <a:ext uri="{FF2B5EF4-FFF2-40B4-BE49-F238E27FC236}">
                  <a16:creationId xmlns="" xmlns:a16="http://schemas.microsoft.com/office/drawing/2014/main" id="{F280E845-66D3-4E87-BEAA-E66881628591}"/>
                </a:ext>
              </a:extLst>
            </p:cNvPr>
            <p:cNvSpPr txBox="1">
              <a:spLocks noChangeArrowheads="1"/>
            </p:cNvSpPr>
            <p:nvPr/>
          </p:nvSpPr>
          <p:spPr bwMode="auto">
            <a:xfrm>
              <a:off x="0" y="0"/>
              <a:ext cx="195299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spcBef>
                  <a:spcPct val="20000"/>
                </a:spcBef>
              </a:pPr>
              <a:r>
                <a:rPr lang="en-US" altLang="zh-CN" sz="1600" b="1"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itchFamily="34" charset="0"/>
                </a:rPr>
                <a:t>ADD TITLE</a:t>
              </a:r>
            </a:p>
          </p:txBody>
        </p:sp>
        <p:sp>
          <p:nvSpPr>
            <p:cNvPr id="70" name="TextBox 13@|17FFC:16777215|FBC:16777215|LFC:16777215|LBC:16777215">
              <a:extLst>
                <a:ext uri="{FF2B5EF4-FFF2-40B4-BE49-F238E27FC236}">
                  <a16:creationId xmlns="" xmlns:a16="http://schemas.microsoft.com/office/drawing/2014/main" id="{F9ED2401-2DE2-4150-8EEA-7B9469DF51DB}"/>
                </a:ext>
              </a:extLst>
            </p:cNvPr>
            <p:cNvSpPr txBox="1">
              <a:spLocks noChangeArrowheads="1"/>
            </p:cNvSpPr>
            <p:nvPr/>
          </p:nvSpPr>
          <p:spPr bwMode="auto">
            <a:xfrm>
              <a:off x="4081" y="285905"/>
              <a:ext cx="23339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spcBef>
                  <a:spcPct val="20000"/>
                </a:spcBef>
              </a:pPr>
              <a:r>
                <a:rPr lang="en-US" altLang="zh-CN" sz="12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itchFamily="34" charset="0"/>
                </a:rPr>
                <a:t>according to your need to draw the text box size</a:t>
              </a:r>
            </a:p>
          </p:txBody>
        </p:sp>
      </p:grpSp>
      <p:grpSp>
        <p:nvGrpSpPr>
          <p:cNvPr id="71" name="组合 32">
            <a:extLst>
              <a:ext uri="{FF2B5EF4-FFF2-40B4-BE49-F238E27FC236}">
                <a16:creationId xmlns="" xmlns:a16="http://schemas.microsoft.com/office/drawing/2014/main" id="{8680629F-A077-408B-B1DC-0679FF516BF0}"/>
              </a:ext>
            </a:extLst>
          </p:cNvPr>
          <p:cNvGrpSpPr>
            <a:grpSpLocks/>
          </p:cNvGrpSpPr>
          <p:nvPr/>
        </p:nvGrpSpPr>
        <p:grpSpPr bwMode="auto">
          <a:xfrm>
            <a:off x="2402681" y="5184095"/>
            <a:ext cx="2338388" cy="655637"/>
            <a:chOff x="0" y="0"/>
            <a:chExt cx="2338080" cy="655237"/>
          </a:xfrm>
        </p:grpSpPr>
        <p:sp>
          <p:nvSpPr>
            <p:cNvPr id="72" name="TextBox 13@|17FFC:16777215|FBC:16777215|LFC:16777215|LBC:16777215">
              <a:extLst>
                <a:ext uri="{FF2B5EF4-FFF2-40B4-BE49-F238E27FC236}">
                  <a16:creationId xmlns="" xmlns:a16="http://schemas.microsoft.com/office/drawing/2014/main" id="{DA7822DD-E069-4217-BDA6-701E4428A7FE}"/>
                </a:ext>
              </a:extLst>
            </p:cNvPr>
            <p:cNvSpPr txBox="1">
              <a:spLocks noChangeArrowheads="1"/>
            </p:cNvSpPr>
            <p:nvPr/>
          </p:nvSpPr>
          <p:spPr bwMode="auto">
            <a:xfrm>
              <a:off x="0" y="0"/>
              <a:ext cx="195299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spcBef>
                  <a:spcPct val="20000"/>
                </a:spcBef>
              </a:pPr>
              <a:r>
                <a:rPr lang="en-US" altLang="zh-CN" sz="1600" b="1"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itchFamily="34" charset="0"/>
                </a:rPr>
                <a:t>ADD TITLE</a:t>
              </a:r>
            </a:p>
          </p:txBody>
        </p:sp>
        <p:sp>
          <p:nvSpPr>
            <p:cNvPr id="73" name="TextBox 13@|17FFC:16777215|FBC:16777215|LFC:16777215|LBC:16777215">
              <a:extLst>
                <a:ext uri="{FF2B5EF4-FFF2-40B4-BE49-F238E27FC236}">
                  <a16:creationId xmlns="" xmlns:a16="http://schemas.microsoft.com/office/drawing/2014/main" id="{45B69F9A-5794-4F62-A0D3-8886CF254950}"/>
                </a:ext>
              </a:extLst>
            </p:cNvPr>
            <p:cNvSpPr txBox="1">
              <a:spLocks noChangeArrowheads="1"/>
            </p:cNvSpPr>
            <p:nvPr/>
          </p:nvSpPr>
          <p:spPr bwMode="auto">
            <a:xfrm>
              <a:off x="4081" y="285905"/>
              <a:ext cx="23339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spcBef>
                  <a:spcPct val="20000"/>
                </a:spcBef>
              </a:pPr>
              <a:r>
                <a:rPr lang="en-US" altLang="zh-CN"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itchFamily="34" charset="0"/>
                </a:rPr>
                <a:t>according to your need to draw the text box size</a:t>
              </a:r>
            </a:p>
          </p:txBody>
        </p:sp>
      </p:grpSp>
    </p:spTree>
    <p:extLst>
      <p:ext uri="{BB962C8B-B14F-4D97-AF65-F5344CB8AC3E}">
        <p14:creationId xmlns:p14="http://schemas.microsoft.com/office/powerpoint/2010/main" val="5761229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1000"/>
                                        <p:tgtEl>
                                          <p:spTgt spid="44"/>
                                        </p:tgtEl>
                                      </p:cBhvr>
                                    </p:animEffect>
                                    <p:anim calcmode="lin" valueType="num">
                                      <p:cBhvr>
                                        <p:cTn id="13" dur="1000" fill="hold"/>
                                        <p:tgtEl>
                                          <p:spTgt spid="44"/>
                                        </p:tgtEl>
                                        <p:attrNameLst>
                                          <p:attrName>ppt_x</p:attrName>
                                        </p:attrNameLst>
                                      </p:cBhvr>
                                      <p:tavLst>
                                        <p:tav tm="0">
                                          <p:val>
                                            <p:strVal val="#ppt_x"/>
                                          </p:val>
                                        </p:tav>
                                        <p:tav tm="100000">
                                          <p:val>
                                            <p:strVal val="#ppt_x"/>
                                          </p:val>
                                        </p:tav>
                                      </p:tavLst>
                                    </p:anim>
                                    <p:anim calcmode="lin" valueType="num">
                                      <p:cBhvr>
                                        <p:cTn id="14" dur="1000" fill="hold"/>
                                        <p:tgtEl>
                                          <p:spTgt spid="4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1000"/>
                                        <p:tgtEl>
                                          <p:spTgt spid="45"/>
                                        </p:tgtEl>
                                      </p:cBhvr>
                                    </p:animEffect>
                                    <p:anim calcmode="lin" valueType="num">
                                      <p:cBhvr>
                                        <p:cTn id="18" dur="1000" fill="hold"/>
                                        <p:tgtEl>
                                          <p:spTgt spid="45"/>
                                        </p:tgtEl>
                                        <p:attrNameLst>
                                          <p:attrName>ppt_x</p:attrName>
                                        </p:attrNameLst>
                                      </p:cBhvr>
                                      <p:tavLst>
                                        <p:tav tm="0">
                                          <p:val>
                                            <p:strVal val="#ppt_x"/>
                                          </p:val>
                                        </p:tav>
                                        <p:tav tm="100000">
                                          <p:val>
                                            <p:strVal val="#ppt_x"/>
                                          </p:val>
                                        </p:tav>
                                      </p:tavLst>
                                    </p:anim>
                                    <p:anim calcmode="lin" valueType="num">
                                      <p:cBhvr>
                                        <p:cTn id="19" dur="1000" fill="hold"/>
                                        <p:tgtEl>
                                          <p:spTgt spid="4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1000"/>
                                        <p:tgtEl>
                                          <p:spTgt spid="46"/>
                                        </p:tgtEl>
                                      </p:cBhvr>
                                    </p:animEffect>
                                    <p:anim calcmode="lin" valueType="num">
                                      <p:cBhvr>
                                        <p:cTn id="23" dur="1000" fill="hold"/>
                                        <p:tgtEl>
                                          <p:spTgt spid="46"/>
                                        </p:tgtEl>
                                        <p:attrNameLst>
                                          <p:attrName>ppt_x</p:attrName>
                                        </p:attrNameLst>
                                      </p:cBhvr>
                                      <p:tavLst>
                                        <p:tav tm="0">
                                          <p:val>
                                            <p:strVal val="#ppt_x"/>
                                          </p:val>
                                        </p:tav>
                                        <p:tav tm="100000">
                                          <p:val>
                                            <p:strVal val="#ppt_x"/>
                                          </p:val>
                                        </p:tav>
                                      </p:tavLst>
                                    </p:anim>
                                    <p:anim calcmode="lin" valueType="num">
                                      <p:cBhvr>
                                        <p:cTn id="24" dur="1000" fill="hold"/>
                                        <p:tgtEl>
                                          <p:spTgt spid="4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1000"/>
                                        <p:tgtEl>
                                          <p:spTgt spid="47"/>
                                        </p:tgtEl>
                                      </p:cBhvr>
                                    </p:animEffect>
                                    <p:anim calcmode="lin" valueType="num">
                                      <p:cBhvr>
                                        <p:cTn id="28" dur="1000" fill="hold"/>
                                        <p:tgtEl>
                                          <p:spTgt spid="47"/>
                                        </p:tgtEl>
                                        <p:attrNameLst>
                                          <p:attrName>ppt_x</p:attrName>
                                        </p:attrNameLst>
                                      </p:cBhvr>
                                      <p:tavLst>
                                        <p:tav tm="0">
                                          <p:val>
                                            <p:strVal val="#ppt_x"/>
                                          </p:val>
                                        </p:tav>
                                        <p:tav tm="100000">
                                          <p:val>
                                            <p:strVal val="#ppt_x"/>
                                          </p:val>
                                        </p:tav>
                                      </p:tavLst>
                                    </p:anim>
                                    <p:anim calcmode="lin" valueType="num">
                                      <p:cBhvr>
                                        <p:cTn id="29" dur="1000" fill="hold"/>
                                        <p:tgtEl>
                                          <p:spTgt spid="4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fade">
                                      <p:cBhvr>
                                        <p:cTn id="32" dur="1000"/>
                                        <p:tgtEl>
                                          <p:spTgt spid="48"/>
                                        </p:tgtEl>
                                      </p:cBhvr>
                                    </p:animEffect>
                                    <p:anim calcmode="lin" valueType="num">
                                      <p:cBhvr>
                                        <p:cTn id="33" dur="1000" fill="hold"/>
                                        <p:tgtEl>
                                          <p:spTgt spid="48"/>
                                        </p:tgtEl>
                                        <p:attrNameLst>
                                          <p:attrName>ppt_x</p:attrName>
                                        </p:attrNameLst>
                                      </p:cBhvr>
                                      <p:tavLst>
                                        <p:tav tm="0">
                                          <p:val>
                                            <p:strVal val="#ppt_x"/>
                                          </p:val>
                                        </p:tav>
                                        <p:tav tm="100000">
                                          <p:val>
                                            <p:strVal val="#ppt_x"/>
                                          </p:val>
                                        </p:tav>
                                      </p:tavLst>
                                    </p:anim>
                                    <p:anim calcmode="lin" valueType="num">
                                      <p:cBhvr>
                                        <p:cTn id="34" dur="1000" fill="hold"/>
                                        <p:tgtEl>
                                          <p:spTgt spid="4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1000"/>
                                        <p:tgtEl>
                                          <p:spTgt spid="49"/>
                                        </p:tgtEl>
                                      </p:cBhvr>
                                    </p:animEffect>
                                    <p:anim calcmode="lin" valueType="num">
                                      <p:cBhvr>
                                        <p:cTn id="38" dur="1000" fill="hold"/>
                                        <p:tgtEl>
                                          <p:spTgt spid="49"/>
                                        </p:tgtEl>
                                        <p:attrNameLst>
                                          <p:attrName>ppt_x</p:attrName>
                                        </p:attrNameLst>
                                      </p:cBhvr>
                                      <p:tavLst>
                                        <p:tav tm="0">
                                          <p:val>
                                            <p:strVal val="#ppt_x"/>
                                          </p:val>
                                        </p:tav>
                                        <p:tav tm="100000">
                                          <p:val>
                                            <p:strVal val="#ppt_x"/>
                                          </p:val>
                                        </p:tav>
                                      </p:tavLst>
                                    </p:anim>
                                    <p:anim calcmode="lin" valueType="num">
                                      <p:cBhvr>
                                        <p:cTn id="39" dur="1000" fill="hold"/>
                                        <p:tgtEl>
                                          <p:spTgt spid="4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fade">
                                      <p:cBhvr>
                                        <p:cTn id="42" dur="1000"/>
                                        <p:tgtEl>
                                          <p:spTgt spid="50"/>
                                        </p:tgtEl>
                                      </p:cBhvr>
                                    </p:animEffect>
                                    <p:anim calcmode="lin" valueType="num">
                                      <p:cBhvr>
                                        <p:cTn id="43" dur="1000" fill="hold"/>
                                        <p:tgtEl>
                                          <p:spTgt spid="50"/>
                                        </p:tgtEl>
                                        <p:attrNameLst>
                                          <p:attrName>ppt_x</p:attrName>
                                        </p:attrNameLst>
                                      </p:cBhvr>
                                      <p:tavLst>
                                        <p:tav tm="0">
                                          <p:val>
                                            <p:strVal val="#ppt_x"/>
                                          </p:val>
                                        </p:tav>
                                        <p:tav tm="100000">
                                          <p:val>
                                            <p:strVal val="#ppt_x"/>
                                          </p:val>
                                        </p:tav>
                                      </p:tavLst>
                                    </p:anim>
                                    <p:anim calcmode="lin" valueType="num">
                                      <p:cBhvr>
                                        <p:cTn id="44" dur="1000" fill="hold"/>
                                        <p:tgtEl>
                                          <p:spTgt spid="5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fade">
                                      <p:cBhvr>
                                        <p:cTn id="47" dur="1000"/>
                                        <p:tgtEl>
                                          <p:spTgt spid="51"/>
                                        </p:tgtEl>
                                      </p:cBhvr>
                                    </p:animEffect>
                                    <p:anim calcmode="lin" valueType="num">
                                      <p:cBhvr>
                                        <p:cTn id="48" dur="1000" fill="hold"/>
                                        <p:tgtEl>
                                          <p:spTgt spid="51"/>
                                        </p:tgtEl>
                                        <p:attrNameLst>
                                          <p:attrName>ppt_x</p:attrName>
                                        </p:attrNameLst>
                                      </p:cBhvr>
                                      <p:tavLst>
                                        <p:tav tm="0">
                                          <p:val>
                                            <p:strVal val="#ppt_x"/>
                                          </p:val>
                                        </p:tav>
                                        <p:tav tm="100000">
                                          <p:val>
                                            <p:strVal val="#ppt_x"/>
                                          </p:val>
                                        </p:tav>
                                      </p:tavLst>
                                    </p:anim>
                                    <p:anim calcmode="lin" valueType="num">
                                      <p:cBhvr>
                                        <p:cTn id="49" dur="1000" fill="hold"/>
                                        <p:tgtEl>
                                          <p:spTgt spid="5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1000"/>
                                        <p:tgtEl>
                                          <p:spTgt spid="52"/>
                                        </p:tgtEl>
                                      </p:cBhvr>
                                    </p:animEffect>
                                    <p:anim calcmode="lin" valueType="num">
                                      <p:cBhvr>
                                        <p:cTn id="53" dur="1000" fill="hold"/>
                                        <p:tgtEl>
                                          <p:spTgt spid="52"/>
                                        </p:tgtEl>
                                        <p:attrNameLst>
                                          <p:attrName>ppt_x</p:attrName>
                                        </p:attrNameLst>
                                      </p:cBhvr>
                                      <p:tavLst>
                                        <p:tav tm="0">
                                          <p:val>
                                            <p:strVal val="#ppt_x"/>
                                          </p:val>
                                        </p:tav>
                                        <p:tav tm="100000">
                                          <p:val>
                                            <p:strVal val="#ppt_x"/>
                                          </p:val>
                                        </p:tav>
                                      </p:tavLst>
                                    </p:anim>
                                    <p:anim calcmode="lin" valueType="num">
                                      <p:cBhvr>
                                        <p:cTn id="54" dur="1000" fill="hold"/>
                                        <p:tgtEl>
                                          <p:spTgt spid="52"/>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1000"/>
                                        <p:tgtEl>
                                          <p:spTgt spid="53"/>
                                        </p:tgtEl>
                                      </p:cBhvr>
                                    </p:animEffect>
                                    <p:anim calcmode="lin" valueType="num">
                                      <p:cBhvr>
                                        <p:cTn id="58" dur="1000" fill="hold"/>
                                        <p:tgtEl>
                                          <p:spTgt spid="53"/>
                                        </p:tgtEl>
                                        <p:attrNameLst>
                                          <p:attrName>ppt_x</p:attrName>
                                        </p:attrNameLst>
                                      </p:cBhvr>
                                      <p:tavLst>
                                        <p:tav tm="0">
                                          <p:val>
                                            <p:strVal val="#ppt_x"/>
                                          </p:val>
                                        </p:tav>
                                        <p:tav tm="100000">
                                          <p:val>
                                            <p:strVal val="#ppt_x"/>
                                          </p:val>
                                        </p:tav>
                                      </p:tavLst>
                                    </p:anim>
                                    <p:anim calcmode="lin" valueType="num">
                                      <p:cBhvr>
                                        <p:cTn id="59" dur="1000" fill="hold"/>
                                        <p:tgtEl>
                                          <p:spTgt spid="53"/>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54"/>
                                        </p:tgtEl>
                                        <p:attrNameLst>
                                          <p:attrName>style.visibility</p:attrName>
                                        </p:attrNameLst>
                                      </p:cBhvr>
                                      <p:to>
                                        <p:strVal val="visible"/>
                                      </p:to>
                                    </p:set>
                                    <p:animEffect transition="in" filter="fade">
                                      <p:cBhvr>
                                        <p:cTn id="62" dur="1000"/>
                                        <p:tgtEl>
                                          <p:spTgt spid="54"/>
                                        </p:tgtEl>
                                      </p:cBhvr>
                                    </p:animEffect>
                                    <p:anim calcmode="lin" valueType="num">
                                      <p:cBhvr>
                                        <p:cTn id="63" dur="1000" fill="hold"/>
                                        <p:tgtEl>
                                          <p:spTgt spid="54"/>
                                        </p:tgtEl>
                                        <p:attrNameLst>
                                          <p:attrName>ppt_x</p:attrName>
                                        </p:attrNameLst>
                                      </p:cBhvr>
                                      <p:tavLst>
                                        <p:tav tm="0">
                                          <p:val>
                                            <p:strVal val="#ppt_x"/>
                                          </p:val>
                                        </p:tav>
                                        <p:tav tm="100000">
                                          <p:val>
                                            <p:strVal val="#ppt_x"/>
                                          </p:val>
                                        </p:tav>
                                      </p:tavLst>
                                    </p:anim>
                                    <p:anim calcmode="lin" valueType="num">
                                      <p:cBhvr>
                                        <p:cTn id="64" dur="1000" fill="hold"/>
                                        <p:tgtEl>
                                          <p:spTgt spid="54"/>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fade">
                                      <p:cBhvr>
                                        <p:cTn id="67" dur="1000"/>
                                        <p:tgtEl>
                                          <p:spTgt spid="55"/>
                                        </p:tgtEl>
                                      </p:cBhvr>
                                    </p:animEffect>
                                    <p:anim calcmode="lin" valueType="num">
                                      <p:cBhvr>
                                        <p:cTn id="68" dur="1000" fill="hold"/>
                                        <p:tgtEl>
                                          <p:spTgt spid="55"/>
                                        </p:tgtEl>
                                        <p:attrNameLst>
                                          <p:attrName>ppt_x</p:attrName>
                                        </p:attrNameLst>
                                      </p:cBhvr>
                                      <p:tavLst>
                                        <p:tav tm="0">
                                          <p:val>
                                            <p:strVal val="#ppt_x"/>
                                          </p:val>
                                        </p:tav>
                                        <p:tav tm="100000">
                                          <p:val>
                                            <p:strVal val="#ppt_x"/>
                                          </p:val>
                                        </p:tav>
                                      </p:tavLst>
                                    </p:anim>
                                    <p:anim calcmode="lin" valueType="num">
                                      <p:cBhvr>
                                        <p:cTn id="69" dur="1000" fill="hold"/>
                                        <p:tgtEl>
                                          <p:spTgt spid="55"/>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56"/>
                                        </p:tgtEl>
                                        <p:attrNameLst>
                                          <p:attrName>style.visibility</p:attrName>
                                        </p:attrNameLst>
                                      </p:cBhvr>
                                      <p:to>
                                        <p:strVal val="visible"/>
                                      </p:to>
                                    </p:set>
                                    <p:animEffect transition="in" filter="fade">
                                      <p:cBhvr>
                                        <p:cTn id="72" dur="1000"/>
                                        <p:tgtEl>
                                          <p:spTgt spid="56"/>
                                        </p:tgtEl>
                                      </p:cBhvr>
                                    </p:animEffect>
                                    <p:anim calcmode="lin" valueType="num">
                                      <p:cBhvr>
                                        <p:cTn id="73" dur="1000" fill="hold"/>
                                        <p:tgtEl>
                                          <p:spTgt spid="56"/>
                                        </p:tgtEl>
                                        <p:attrNameLst>
                                          <p:attrName>ppt_x</p:attrName>
                                        </p:attrNameLst>
                                      </p:cBhvr>
                                      <p:tavLst>
                                        <p:tav tm="0">
                                          <p:val>
                                            <p:strVal val="#ppt_x"/>
                                          </p:val>
                                        </p:tav>
                                        <p:tav tm="100000">
                                          <p:val>
                                            <p:strVal val="#ppt_x"/>
                                          </p:val>
                                        </p:tav>
                                      </p:tavLst>
                                    </p:anim>
                                    <p:anim calcmode="lin" valueType="num">
                                      <p:cBhvr>
                                        <p:cTn id="74" dur="1000" fill="hold"/>
                                        <p:tgtEl>
                                          <p:spTgt spid="56"/>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59"/>
                                        </p:tgtEl>
                                        <p:attrNameLst>
                                          <p:attrName>style.visibility</p:attrName>
                                        </p:attrNameLst>
                                      </p:cBhvr>
                                      <p:to>
                                        <p:strVal val="visible"/>
                                      </p:to>
                                    </p:set>
                                    <p:animEffect transition="in" filter="fade">
                                      <p:cBhvr>
                                        <p:cTn id="77" dur="1000"/>
                                        <p:tgtEl>
                                          <p:spTgt spid="59"/>
                                        </p:tgtEl>
                                      </p:cBhvr>
                                    </p:animEffect>
                                    <p:anim calcmode="lin" valueType="num">
                                      <p:cBhvr>
                                        <p:cTn id="78" dur="1000" fill="hold"/>
                                        <p:tgtEl>
                                          <p:spTgt spid="59"/>
                                        </p:tgtEl>
                                        <p:attrNameLst>
                                          <p:attrName>ppt_x</p:attrName>
                                        </p:attrNameLst>
                                      </p:cBhvr>
                                      <p:tavLst>
                                        <p:tav tm="0">
                                          <p:val>
                                            <p:strVal val="#ppt_x"/>
                                          </p:val>
                                        </p:tav>
                                        <p:tav tm="100000">
                                          <p:val>
                                            <p:strVal val="#ppt_x"/>
                                          </p:val>
                                        </p:tav>
                                      </p:tavLst>
                                    </p:anim>
                                    <p:anim calcmode="lin" valueType="num">
                                      <p:cBhvr>
                                        <p:cTn id="79" dur="1000" fill="hold"/>
                                        <p:tgtEl>
                                          <p:spTgt spid="59"/>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62"/>
                                        </p:tgtEl>
                                        <p:attrNameLst>
                                          <p:attrName>style.visibility</p:attrName>
                                        </p:attrNameLst>
                                      </p:cBhvr>
                                      <p:to>
                                        <p:strVal val="visible"/>
                                      </p:to>
                                    </p:set>
                                    <p:animEffect transition="in" filter="fade">
                                      <p:cBhvr>
                                        <p:cTn id="82" dur="1000"/>
                                        <p:tgtEl>
                                          <p:spTgt spid="62"/>
                                        </p:tgtEl>
                                      </p:cBhvr>
                                    </p:animEffect>
                                    <p:anim calcmode="lin" valueType="num">
                                      <p:cBhvr>
                                        <p:cTn id="83" dur="1000" fill="hold"/>
                                        <p:tgtEl>
                                          <p:spTgt spid="62"/>
                                        </p:tgtEl>
                                        <p:attrNameLst>
                                          <p:attrName>ppt_x</p:attrName>
                                        </p:attrNameLst>
                                      </p:cBhvr>
                                      <p:tavLst>
                                        <p:tav tm="0">
                                          <p:val>
                                            <p:strVal val="#ppt_x"/>
                                          </p:val>
                                        </p:tav>
                                        <p:tav tm="100000">
                                          <p:val>
                                            <p:strVal val="#ppt_x"/>
                                          </p:val>
                                        </p:tav>
                                      </p:tavLst>
                                    </p:anim>
                                    <p:anim calcmode="lin" valueType="num">
                                      <p:cBhvr>
                                        <p:cTn id="84" dur="1000" fill="hold"/>
                                        <p:tgtEl>
                                          <p:spTgt spid="62"/>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65"/>
                                        </p:tgtEl>
                                        <p:attrNameLst>
                                          <p:attrName>style.visibility</p:attrName>
                                        </p:attrNameLst>
                                      </p:cBhvr>
                                      <p:to>
                                        <p:strVal val="visible"/>
                                      </p:to>
                                    </p:set>
                                    <p:animEffect transition="in" filter="fade">
                                      <p:cBhvr>
                                        <p:cTn id="87" dur="1000"/>
                                        <p:tgtEl>
                                          <p:spTgt spid="65"/>
                                        </p:tgtEl>
                                      </p:cBhvr>
                                    </p:animEffect>
                                    <p:anim calcmode="lin" valueType="num">
                                      <p:cBhvr>
                                        <p:cTn id="88" dur="1000" fill="hold"/>
                                        <p:tgtEl>
                                          <p:spTgt spid="65"/>
                                        </p:tgtEl>
                                        <p:attrNameLst>
                                          <p:attrName>ppt_x</p:attrName>
                                        </p:attrNameLst>
                                      </p:cBhvr>
                                      <p:tavLst>
                                        <p:tav tm="0">
                                          <p:val>
                                            <p:strVal val="#ppt_x"/>
                                          </p:val>
                                        </p:tav>
                                        <p:tav tm="100000">
                                          <p:val>
                                            <p:strVal val="#ppt_x"/>
                                          </p:val>
                                        </p:tav>
                                      </p:tavLst>
                                    </p:anim>
                                    <p:anim calcmode="lin" valueType="num">
                                      <p:cBhvr>
                                        <p:cTn id="89" dur="1000" fill="hold"/>
                                        <p:tgtEl>
                                          <p:spTgt spid="65"/>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68"/>
                                        </p:tgtEl>
                                        <p:attrNameLst>
                                          <p:attrName>style.visibility</p:attrName>
                                        </p:attrNameLst>
                                      </p:cBhvr>
                                      <p:to>
                                        <p:strVal val="visible"/>
                                      </p:to>
                                    </p:set>
                                    <p:animEffect transition="in" filter="fade">
                                      <p:cBhvr>
                                        <p:cTn id="92" dur="1000"/>
                                        <p:tgtEl>
                                          <p:spTgt spid="68"/>
                                        </p:tgtEl>
                                      </p:cBhvr>
                                    </p:animEffect>
                                    <p:anim calcmode="lin" valueType="num">
                                      <p:cBhvr>
                                        <p:cTn id="93" dur="1000" fill="hold"/>
                                        <p:tgtEl>
                                          <p:spTgt spid="68"/>
                                        </p:tgtEl>
                                        <p:attrNameLst>
                                          <p:attrName>ppt_x</p:attrName>
                                        </p:attrNameLst>
                                      </p:cBhvr>
                                      <p:tavLst>
                                        <p:tav tm="0">
                                          <p:val>
                                            <p:strVal val="#ppt_x"/>
                                          </p:val>
                                        </p:tav>
                                        <p:tav tm="100000">
                                          <p:val>
                                            <p:strVal val="#ppt_x"/>
                                          </p:val>
                                        </p:tav>
                                      </p:tavLst>
                                    </p:anim>
                                    <p:anim calcmode="lin" valueType="num">
                                      <p:cBhvr>
                                        <p:cTn id="94" dur="1000" fill="hold"/>
                                        <p:tgtEl>
                                          <p:spTgt spid="68"/>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71"/>
                                        </p:tgtEl>
                                        <p:attrNameLst>
                                          <p:attrName>style.visibility</p:attrName>
                                        </p:attrNameLst>
                                      </p:cBhvr>
                                      <p:to>
                                        <p:strVal val="visible"/>
                                      </p:to>
                                    </p:set>
                                    <p:animEffect transition="in" filter="fade">
                                      <p:cBhvr>
                                        <p:cTn id="97" dur="1000"/>
                                        <p:tgtEl>
                                          <p:spTgt spid="71"/>
                                        </p:tgtEl>
                                      </p:cBhvr>
                                    </p:animEffect>
                                    <p:anim calcmode="lin" valueType="num">
                                      <p:cBhvr>
                                        <p:cTn id="98" dur="1000" fill="hold"/>
                                        <p:tgtEl>
                                          <p:spTgt spid="71"/>
                                        </p:tgtEl>
                                        <p:attrNameLst>
                                          <p:attrName>ppt_x</p:attrName>
                                        </p:attrNameLst>
                                      </p:cBhvr>
                                      <p:tavLst>
                                        <p:tav tm="0">
                                          <p:val>
                                            <p:strVal val="#ppt_x"/>
                                          </p:val>
                                        </p:tav>
                                        <p:tav tm="100000">
                                          <p:val>
                                            <p:strVal val="#ppt_x"/>
                                          </p:val>
                                        </p:tav>
                                      </p:tavLst>
                                    </p:anim>
                                    <p:anim calcmode="lin" valueType="num">
                                      <p:cBhvr>
                                        <p:cTn id="99"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 xmlns:a16="http://schemas.microsoft.com/office/drawing/2014/main" id="{DDF1139A-FB50-4EFA-B264-B0590390FBC4}"/>
              </a:ext>
            </a:extLst>
          </p:cNvPr>
          <p:cNvGrpSpPr/>
          <p:nvPr/>
        </p:nvGrpSpPr>
        <p:grpSpPr>
          <a:xfrm>
            <a:off x="1402279" y="271539"/>
            <a:ext cx="4421499" cy="1242573"/>
            <a:chOff x="627579" y="610573"/>
            <a:chExt cx="4421499" cy="1242573"/>
          </a:xfrm>
        </p:grpSpPr>
        <p:sp>
          <p:nvSpPr>
            <p:cNvPr id="33" name="矩形 32">
              <a:extLst>
                <a:ext uri="{FF2B5EF4-FFF2-40B4-BE49-F238E27FC236}">
                  <a16:creationId xmlns="" xmlns:a16="http://schemas.microsoft.com/office/drawing/2014/main" id="{A66B074E-5D09-486D-8E67-61638FCB8249}"/>
                </a:ext>
              </a:extLst>
            </p:cNvPr>
            <p:cNvSpPr/>
            <p:nvPr/>
          </p:nvSpPr>
          <p:spPr>
            <a:xfrm>
              <a:off x="627580" y="610573"/>
              <a:ext cx="4160320"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请在此输入标题</a:t>
              </a:r>
            </a:p>
          </p:txBody>
        </p:sp>
        <p:sp>
          <p:nvSpPr>
            <p:cNvPr id="38" name="文本框 37">
              <a:extLst>
                <a:ext uri="{FF2B5EF4-FFF2-40B4-BE49-F238E27FC236}">
                  <a16:creationId xmlns="" xmlns:a16="http://schemas.microsoft.com/office/drawing/2014/main" id="{4A1B3470-B591-4988-A257-5AA5F8DD94E7}"/>
                </a:ext>
              </a:extLst>
            </p:cNvPr>
            <p:cNvSpPr txBox="1"/>
            <p:nvPr/>
          </p:nvSpPr>
          <p:spPr>
            <a:xfrm>
              <a:off x="627579" y="1327681"/>
              <a:ext cx="4421499" cy="525465"/>
            </a:xfrm>
            <a:prstGeom prst="rect">
              <a:avLst/>
            </a:prstGeom>
            <a:noFill/>
          </p:spPr>
          <p:txBody>
            <a:bodyPr wrap="square" rtlCol="0">
              <a:spAutoFit/>
            </a:bodyPr>
            <a:lstStyle/>
            <a:p>
              <a:pPr>
                <a:lnSpc>
                  <a:spcPct val="150000"/>
                </a:lnSpc>
              </a:pPr>
              <a:r>
                <a:rPr lang="en-US" altLang="zh-CN" sz="1000" dirty="0">
                  <a:solidFill>
                    <a:schemeClr val="tx1">
                      <a:lumMod val="75000"/>
                      <a:lumOff val="25000"/>
                    </a:schemeClr>
                  </a:solidFill>
                </a:rPr>
                <a:t>Click here to add text Click here to add text Click here to add text Click here to add text Click here to add text</a:t>
              </a:r>
              <a:endParaRPr lang="zh-CN" altLang="en-US" sz="1000" dirty="0">
                <a:solidFill>
                  <a:schemeClr val="tx1">
                    <a:lumMod val="75000"/>
                    <a:lumOff val="25000"/>
                  </a:schemeClr>
                </a:solidFill>
              </a:endParaRPr>
            </a:p>
          </p:txBody>
        </p:sp>
      </p:grpSp>
      <p:cxnSp>
        <p:nvCxnSpPr>
          <p:cNvPr id="39" name="直接连接符 38">
            <a:extLst>
              <a:ext uri="{FF2B5EF4-FFF2-40B4-BE49-F238E27FC236}">
                <a16:creationId xmlns="" xmlns:a16="http://schemas.microsoft.com/office/drawing/2014/main" id="{0CEC8291-8307-4FA6-AE22-5F68BF334A59}"/>
              </a:ext>
            </a:extLst>
          </p:cNvPr>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
        <p:nvSpPr>
          <p:cNvPr id="40" name="TextBox 110">
            <a:extLst>
              <a:ext uri="{FF2B5EF4-FFF2-40B4-BE49-F238E27FC236}">
                <a16:creationId xmlns="" xmlns:a16="http://schemas.microsoft.com/office/drawing/2014/main" id="{914DD58E-97B1-47DA-8FD0-664FBA953160}"/>
              </a:ext>
            </a:extLst>
          </p:cNvPr>
          <p:cNvSpPr txBox="1"/>
          <p:nvPr/>
        </p:nvSpPr>
        <p:spPr>
          <a:xfrm>
            <a:off x="7461421" y="5707619"/>
            <a:ext cx="728084" cy="276999"/>
          </a:xfrm>
          <a:prstGeom prst="rect">
            <a:avLst/>
          </a:prstGeom>
          <a:noFill/>
        </p:spPr>
        <p:txBody>
          <a:bodyPr wrap="none" rtlCol="0" anchor="ctr" anchorCtr="0">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Medium" charset="0"/>
              </a:rPr>
              <a:t>Diego Pina</a:t>
            </a:r>
          </a:p>
        </p:txBody>
      </p:sp>
      <p:sp>
        <p:nvSpPr>
          <p:cNvPr id="41" name="TextBox 111">
            <a:extLst>
              <a:ext uri="{FF2B5EF4-FFF2-40B4-BE49-F238E27FC236}">
                <a16:creationId xmlns="" xmlns:a16="http://schemas.microsoft.com/office/drawing/2014/main" id="{3D555347-AEA6-4A91-8CD8-AEDAEE2708AD}"/>
              </a:ext>
            </a:extLst>
          </p:cNvPr>
          <p:cNvSpPr txBox="1"/>
          <p:nvPr/>
        </p:nvSpPr>
        <p:spPr>
          <a:xfrm>
            <a:off x="7526343" y="5964686"/>
            <a:ext cx="598241" cy="230832"/>
          </a:xfrm>
          <a:prstGeom prst="rect">
            <a:avLst/>
          </a:prstGeom>
          <a:noFill/>
        </p:spPr>
        <p:txBody>
          <a:bodyPr wrap="none" rtlCol="0" anchor="ctr" anchorCtr="0">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rPr>
              <a:t>FACEBOOK</a:t>
            </a:r>
            <a:endParaRPr kumimoji="0" lang="en-US" sz="9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endParaRPr>
          </a:p>
        </p:txBody>
      </p:sp>
      <p:sp>
        <p:nvSpPr>
          <p:cNvPr id="42" name="Subtitle 2">
            <a:extLst>
              <a:ext uri="{FF2B5EF4-FFF2-40B4-BE49-F238E27FC236}">
                <a16:creationId xmlns="" xmlns:a16="http://schemas.microsoft.com/office/drawing/2014/main" id="{2AB7711F-DA54-443C-AFB3-4290BE2E4EF5}"/>
              </a:ext>
            </a:extLst>
          </p:cNvPr>
          <p:cNvSpPr txBox="1">
            <a:spLocks/>
          </p:cNvSpPr>
          <p:nvPr/>
        </p:nvSpPr>
        <p:spPr>
          <a:xfrm>
            <a:off x="9340974" y="4342972"/>
            <a:ext cx="1790894" cy="1135730"/>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ctr" defTabSz="543818" rtl="0" eaLnBrk="1" fontAlgn="auto" latinLnBrk="0" hangingPunct="1">
              <a:lnSpc>
                <a:spcPts val="2020"/>
              </a:lnSpc>
              <a:spcBef>
                <a:spcPct val="20000"/>
              </a:spcBef>
              <a:spcAft>
                <a:spcPts val="0"/>
              </a:spcAft>
              <a:buClrTx/>
              <a:buSzTx/>
              <a:buFont typeface="Arial"/>
              <a:buNone/>
              <a:tabLst/>
              <a:defRPr/>
            </a:pPr>
            <a:r>
              <a:rPr kumimoji="0" lang="en-US" sz="12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rPr>
              <a:t>“Frequently, your initial font choice is taken out of your hands; companies often specify a typeface”</a:t>
            </a:r>
          </a:p>
        </p:txBody>
      </p:sp>
      <p:sp>
        <p:nvSpPr>
          <p:cNvPr id="43" name="TextBox 114">
            <a:extLst>
              <a:ext uri="{FF2B5EF4-FFF2-40B4-BE49-F238E27FC236}">
                <a16:creationId xmlns="" xmlns:a16="http://schemas.microsoft.com/office/drawing/2014/main" id="{020E8FA0-DC04-41AF-B1E7-3DD86D347576}"/>
              </a:ext>
            </a:extLst>
          </p:cNvPr>
          <p:cNvSpPr txBox="1"/>
          <p:nvPr/>
        </p:nvSpPr>
        <p:spPr>
          <a:xfrm>
            <a:off x="9830656" y="3021849"/>
            <a:ext cx="862736" cy="276999"/>
          </a:xfrm>
          <a:prstGeom prst="rect">
            <a:avLst/>
          </a:prstGeom>
          <a:noFill/>
        </p:spPr>
        <p:txBody>
          <a:bodyPr wrap="none" rtlCol="0" anchor="ctr" anchorCtr="0">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Medium" charset="0"/>
              </a:rPr>
              <a:t>Vero Wellford</a:t>
            </a:r>
          </a:p>
        </p:txBody>
      </p:sp>
      <p:sp>
        <p:nvSpPr>
          <p:cNvPr id="44" name="TextBox 115">
            <a:extLst>
              <a:ext uri="{FF2B5EF4-FFF2-40B4-BE49-F238E27FC236}">
                <a16:creationId xmlns="" xmlns:a16="http://schemas.microsoft.com/office/drawing/2014/main" id="{256C8085-7517-405A-84BB-BE5DD387C42A}"/>
              </a:ext>
            </a:extLst>
          </p:cNvPr>
          <p:cNvSpPr txBox="1"/>
          <p:nvPr/>
        </p:nvSpPr>
        <p:spPr>
          <a:xfrm>
            <a:off x="9960499" y="3278915"/>
            <a:ext cx="603050" cy="230832"/>
          </a:xfrm>
          <a:prstGeom prst="rect">
            <a:avLst/>
          </a:prstGeom>
          <a:noFill/>
        </p:spPr>
        <p:txBody>
          <a:bodyPr wrap="none" rtlCol="0" anchor="ctr" anchorCtr="0">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rPr>
              <a:t>TWITTER</a:t>
            </a:r>
          </a:p>
        </p:txBody>
      </p:sp>
      <p:sp>
        <p:nvSpPr>
          <p:cNvPr id="45" name="Shape 2896">
            <a:extLst>
              <a:ext uri="{FF2B5EF4-FFF2-40B4-BE49-F238E27FC236}">
                <a16:creationId xmlns="" xmlns:a16="http://schemas.microsoft.com/office/drawing/2014/main" id="{FD97E922-DDC3-400E-97F2-50BA6E20339D}"/>
              </a:ext>
            </a:extLst>
          </p:cNvPr>
          <p:cNvSpPr/>
          <p:nvPr/>
        </p:nvSpPr>
        <p:spPr>
          <a:xfrm>
            <a:off x="7703852" y="4083060"/>
            <a:ext cx="243223" cy="486446"/>
          </a:xfrm>
          <a:custGeom>
            <a:avLst/>
            <a:gdLst/>
            <a:ahLst/>
            <a:cxnLst>
              <a:cxn ang="0">
                <a:pos x="wd2" y="hd2"/>
              </a:cxn>
              <a:cxn ang="5400000">
                <a:pos x="wd2" y="hd2"/>
              </a:cxn>
              <a:cxn ang="10800000">
                <a:pos x="wd2" y="hd2"/>
              </a:cxn>
              <a:cxn ang="16200000">
                <a:pos x="wd2" y="hd2"/>
              </a:cxn>
            </a:cxnLst>
            <a:rect l="0" t="0" r="r" b="b"/>
            <a:pathLst>
              <a:path w="21600" h="21600" extrusionOk="0">
                <a:moveTo>
                  <a:pt x="21312" y="5053"/>
                </a:moveTo>
                <a:lnTo>
                  <a:pt x="11494" y="144"/>
                </a:lnTo>
                <a:cubicBezTo>
                  <a:pt x="11316" y="55"/>
                  <a:pt x="11071" y="0"/>
                  <a:pt x="10800" y="0"/>
                </a:cubicBezTo>
                <a:cubicBezTo>
                  <a:pt x="10529" y="0"/>
                  <a:pt x="10284" y="55"/>
                  <a:pt x="10106" y="144"/>
                </a:cubicBezTo>
                <a:lnTo>
                  <a:pt x="288" y="5053"/>
                </a:lnTo>
                <a:cubicBezTo>
                  <a:pt x="110" y="5142"/>
                  <a:pt x="0" y="5264"/>
                  <a:pt x="0" y="5400"/>
                </a:cubicBezTo>
                <a:cubicBezTo>
                  <a:pt x="0" y="5671"/>
                  <a:pt x="440" y="5891"/>
                  <a:pt x="982" y="5891"/>
                </a:cubicBezTo>
                <a:cubicBezTo>
                  <a:pt x="1253" y="5891"/>
                  <a:pt x="1498" y="5836"/>
                  <a:pt x="1676" y="5747"/>
                </a:cubicBezTo>
                <a:lnTo>
                  <a:pt x="9818" y="1676"/>
                </a:lnTo>
                <a:lnTo>
                  <a:pt x="9818" y="21109"/>
                </a:lnTo>
                <a:cubicBezTo>
                  <a:pt x="9818" y="21380"/>
                  <a:pt x="10258" y="21600"/>
                  <a:pt x="10800" y="21600"/>
                </a:cubicBezTo>
                <a:cubicBezTo>
                  <a:pt x="11342" y="21600"/>
                  <a:pt x="11782" y="21380"/>
                  <a:pt x="11782" y="21109"/>
                </a:cubicBezTo>
                <a:lnTo>
                  <a:pt x="11782" y="1676"/>
                </a:lnTo>
                <a:lnTo>
                  <a:pt x="19924" y="5747"/>
                </a:lnTo>
                <a:cubicBezTo>
                  <a:pt x="20102" y="5836"/>
                  <a:pt x="20347" y="5891"/>
                  <a:pt x="20618" y="5891"/>
                </a:cubicBezTo>
                <a:cubicBezTo>
                  <a:pt x="21160" y="5891"/>
                  <a:pt x="21600" y="5671"/>
                  <a:pt x="21600" y="5400"/>
                </a:cubicBezTo>
                <a:cubicBezTo>
                  <a:pt x="21600" y="5264"/>
                  <a:pt x="21490" y="5142"/>
                  <a:pt x="21312" y="5053"/>
                </a:cubicBezTo>
              </a:path>
            </a:pathLst>
          </a:custGeom>
          <a:solidFill>
            <a:srgbClr val="79886C"/>
          </a:solidFill>
          <a:ln w="12700">
            <a:miter lim="400000"/>
          </a:ln>
        </p:spPr>
        <p:txBody>
          <a:bodyPr lIns="19045" tIns="19045" rIns="19045" bIns="19045" anchor="ctr"/>
          <a:lstStyle/>
          <a:p>
            <a:pPr marL="0" marR="0" lvl="0" indent="0" algn="l" defTabSz="228532"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chemeClr val="tx1">
                  <a:lumMod val="75000"/>
                  <a:lumOff val="25000"/>
                </a:schemeClr>
              </a:solidFill>
              <a:effectLst>
                <a:outerShdw blurRad="38100" dist="12700" dir="5400000" rotWithShape="0">
                  <a:srgbClr val="000000">
                    <a:alpha val="50000"/>
                  </a:srgbClr>
                </a:outerShdw>
              </a:effectLst>
              <a:uLnTx/>
              <a:uFillTx/>
              <a:latin typeface="书体坊郭小语钢笔楷体" panose="02010601030101010101" pitchFamily="2" charset="-122"/>
              <a:ea typeface="书体坊郭小语钢笔楷体" panose="02010601030101010101" pitchFamily="2" charset="-122"/>
              <a:sym typeface="Gill Sans"/>
            </a:endParaRPr>
          </a:p>
        </p:txBody>
      </p:sp>
      <p:sp>
        <p:nvSpPr>
          <p:cNvPr id="46" name="Subtitle 2">
            <a:extLst>
              <a:ext uri="{FF2B5EF4-FFF2-40B4-BE49-F238E27FC236}">
                <a16:creationId xmlns="" xmlns:a16="http://schemas.microsoft.com/office/drawing/2014/main" id="{34616A26-832F-4223-893A-95E6A000868A}"/>
              </a:ext>
            </a:extLst>
          </p:cNvPr>
          <p:cNvSpPr txBox="1">
            <a:spLocks/>
          </p:cNvSpPr>
          <p:nvPr/>
        </p:nvSpPr>
        <p:spPr>
          <a:xfrm>
            <a:off x="6930016" y="2123060"/>
            <a:ext cx="1790894" cy="1135730"/>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ctr" defTabSz="543818" rtl="0" eaLnBrk="1" fontAlgn="auto" latinLnBrk="0" hangingPunct="1">
              <a:lnSpc>
                <a:spcPts val="2020"/>
              </a:lnSpc>
              <a:spcBef>
                <a:spcPct val="20000"/>
              </a:spcBef>
              <a:spcAft>
                <a:spcPts val="0"/>
              </a:spcAft>
              <a:buClrTx/>
              <a:buSzTx/>
              <a:buFont typeface="Arial"/>
              <a:buNone/>
              <a:tabLst/>
              <a:defRPr/>
            </a:pPr>
            <a:r>
              <a:rPr kumimoji="0" lang="en-US" sz="12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rPr>
              <a:t>“Frequently, your initial font choice is taken out of your hands; companies often specify a typeface”</a:t>
            </a:r>
          </a:p>
        </p:txBody>
      </p:sp>
      <p:sp>
        <p:nvSpPr>
          <p:cNvPr id="47" name="Shape 2895">
            <a:extLst>
              <a:ext uri="{FF2B5EF4-FFF2-40B4-BE49-F238E27FC236}">
                <a16:creationId xmlns="" xmlns:a16="http://schemas.microsoft.com/office/drawing/2014/main" id="{AEC9587E-F149-4B0E-BB1E-E932020112A3}"/>
              </a:ext>
            </a:extLst>
          </p:cNvPr>
          <p:cNvSpPr/>
          <p:nvPr/>
        </p:nvSpPr>
        <p:spPr>
          <a:xfrm>
            <a:off x="10138266" y="3578661"/>
            <a:ext cx="247515" cy="495029"/>
          </a:xfrm>
          <a:custGeom>
            <a:avLst/>
            <a:gdLst/>
            <a:ahLst/>
            <a:cxnLst>
              <a:cxn ang="0">
                <a:pos x="wd2" y="hd2"/>
              </a:cxn>
              <a:cxn ang="5400000">
                <a:pos x="wd2" y="hd2"/>
              </a:cxn>
              <a:cxn ang="10800000">
                <a:pos x="wd2" y="hd2"/>
              </a:cxn>
              <a:cxn ang="16200000">
                <a:pos x="wd2" y="hd2"/>
              </a:cxn>
            </a:cxnLst>
            <a:rect l="0" t="0" r="r" b="b"/>
            <a:pathLst>
              <a:path w="21600" h="21600" extrusionOk="0">
                <a:moveTo>
                  <a:pt x="20618" y="15709"/>
                </a:moveTo>
                <a:cubicBezTo>
                  <a:pt x="20347" y="15709"/>
                  <a:pt x="20102" y="15764"/>
                  <a:pt x="19924" y="15853"/>
                </a:cubicBezTo>
                <a:lnTo>
                  <a:pt x="11782" y="19924"/>
                </a:lnTo>
                <a:lnTo>
                  <a:pt x="11782" y="491"/>
                </a:lnTo>
                <a:cubicBezTo>
                  <a:pt x="11782" y="220"/>
                  <a:pt x="11342" y="0"/>
                  <a:pt x="10800" y="0"/>
                </a:cubicBezTo>
                <a:cubicBezTo>
                  <a:pt x="10258" y="0"/>
                  <a:pt x="9818" y="220"/>
                  <a:pt x="9818" y="491"/>
                </a:cubicBezTo>
                <a:lnTo>
                  <a:pt x="9818" y="19924"/>
                </a:lnTo>
                <a:lnTo>
                  <a:pt x="1676" y="15853"/>
                </a:lnTo>
                <a:cubicBezTo>
                  <a:pt x="1498" y="15764"/>
                  <a:pt x="1253" y="15709"/>
                  <a:pt x="982" y="15709"/>
                </a:cubicBezTo>
                <a:cubicBezTo>
                  <a:pt x="440" y="15709"/>
                  <a:pt x="0" y="15929"/>
                  <a:pt x="0" y="16200"/>
                </a:cubicBezTo>
                <a:cubicBezTo>
                  <a:pt x="0" y="16336"/>
                  <a:pt x="110" y="16458"/>
                  <a:pt x="288" y="16547"/>
                </a:cubicBezTo>
                <a:lnTo>
                  <a:pt x="10106" y="21456"/>
                </a:lnTo>
                <a:cubicBezTo>
                  <a:pt x="10284" y="21545"/>
                  <a:pt x="10529" y="21600"/>
                  <a:pt x="10800" y="21600"/>
                </a:cubicBezTo>
                <a:cubicBezTo>
                  <a:pt x="11071" y="21600"/>
                  <a:pt x="11316" y="21545"/>
                  <a:pt x="11494" y="21456"/>
                </a:cubicBezTo>
                <a:lnTo>
                  <a:pt x="21312" y="16547"/>
                </a:lnTo>
                <a:cubicBezTo>
                  <a:pt x="21490" y="16458"/>
                  <a:pt x="21600" y="16336"/>
                  <a:pt x="21600" y="16200"/>
                </a:cubicBezTo>
                <a:cubicBezTo>
                  <a:pt x="21600" y="15929"/>
                  <a:pt x="21160" y="15709"/>
                  <a:pt x="20618" y="15709"/>
                </a:cubicBezTo>
              </a:path>
            </a:pathLst>
          </a:custGeom>
          <a:solidFill>
            <a:srgbClr val="79886C"/>
          </a:solidFill>
          <a:ln w="12700">
            <a:miter lim="400000"/>
          </a:ln>
        </p:spPr>
        <p:txBody>
          <a:bodyPr lIns="19045" tIns="19045" rIns="19045" bIns="19045" anchor="ctr"/>
          <a:lstStyle/>
          <a:p>
            <a:pPr marL="0" marR="0" lvl="0" indent="0" algn="l" defTabSz="228532"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chemeClr val="tx1">
                  <a:lumMod val="75000"/>
                  <a:lumOff val="25000"/>
                </a:schemeClr>
              </a:solidFill>
              <a:effectLst>
                <a:outerShdw blurRad="38100" dist="12700" dir="5400000" rotWithShape="0">
                  <a:srgbClr val="000000">
                    <a:alpha val="50000"/>
                  </a:srgbClr>
                </a:outerShdw>
              </a:effectLst>
              <a:uLnTx/>
              <a:uFillTx/>
              <a:latin typeface="书体坊郭小语钢笔楷体" panose="02010601030101010101" pitchFamily="2" charset="-122"/>
              <a:ea typeface="书体坊郭小语钢笔楷体" panose="02010601030101010101" pitchFamily="2" charset="-122"/>
              <a:sym typeface="Gill Sans"/>
            </a:endParaRPr>
          </a:p>
        </p:txBody>
      </p:sp>
      <p:sp>
        <p:nvSpPr>
          <p:cNvPr id="48" name="TextBox 134">
            <a:extLst>
              <a:ext uri="{FF2B5EF4-FFF2-40B4-BE49-F238E27FC236}">
                <a16:creationId xmlns="" xmlns:a16="http://schemas.microsoft.com/office/drawing/2014/main" id="{34C38DCB-3928-4D66-B209-8757EFD4CACD}"/>
              </a:ext>
            </a:extLst>
          </p:cNvPr>
          <p:cNvSpPr txBox="1"/>
          <p:nvPr/>
        </p:nvSpPr>
        <p:spPr>
          <a:xfrm>
            <a:off x="2203621" y="5730479"/>
            <a:ext cx="728084" cy="276999"/>
          </a:xfrm>
          <a:prstGeom prst="rect">
            <a:avLst/>
          </a:prstGeom>
          <a:noFill/>
        </p:spPr>
        <p:txBody>
          <a:bodyPr wrap="none" rtlCol="0" anchor="ctr" anchorCtr="0">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Medium" charset="0"/>
              </a:rPr>
              <a:t>Diego Pina</a:t>
            </a:r>
          </a:p>
        </p:txBody>
      </p:sp>
      <p:sp>
        <p:nvSpPr>
          <p:cNvPr id="49" name="TextBox 135">
            <a:extLst>
              <a:ext uri="{FF2B5EF4-FFF2-40B4-BE49-F238E27FC236}">
                <a16:creationId xmlns="" xmlns:a16="http://schemas.microsoft.com/office/drawing/2014/main" id="{1FEA6DCB-CB9E-4973-B9F8-C21FA93ED941}"/>
              </a:ext>
            </a:extLst>
          </p:cNvPr>
          <p:cNvSpPr txBox="1"/>
          <p:nvPr/>
        </p:nvSpPr>
        <p:spPr>
          <a:xfrm>
            <a:off x="2268543" y="5987546"/>
            <a:ext cx="598241" cy="230832"/>
          </a:xfrm>
          <a:prstGeom prst="rect">
            <a:avLst/>
          </a:prstGeom>
          <a:noFill/>
        </p:spPr>
        <p:txBody>
          <a:bodyPr wrap="none" rtlCol="0" anchor="ctr" anchorCtr="0">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rPr>
              <a:t>FACEBOOK</a:t>
            </a:r>
            <a:endParaRPr kumimoji="0" lang="en-US" sz="9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endParaRPr>
          </a:p>
        </p:txBody>
      </p:sp>
      <p:sp>
        <p:nvSpPr>
          <p:cNvPr id="50" name="Subtitle 2">
            <a:extLst>
              <a:ext uri="{FF2B5EF4-FFF2-40B4-BE49-F238E27FC236}">
                <a16:creationId xmlns="" xmlns:a16="http://schemas.microsoft.com/office/drawing/2014/main" id="{AA5F99CE-B157-4EEA-9C43-D77D87428E0A}"/>
              </a:ext>
            </a:extLst>
          </p:cNvPr>
          <p:cNvSpPr txBox="1">
            <a:spLocks/>
          </p:cNvSpPr>
          <p:nvPr/>
        </p:nvSpPr>
        <p:spPr>
          <a:xfrm>
            <a:off x="4083174" y="4342972"/>
            <a:ext cx="1790894" cy="1135730"/>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ctr" defTabSz="543818" rtl="0" eaLnBrk="1" fontAlgn="auto" latinLnBrk="0" hangingPunct="1">
              <a:lnSpc>
                <a:spcPts val="2020"/>
              </a:lnSpc>
              <a:spcBef>
                <a:spcPct val="20000"/>
              </a:spcBef>
              <a:spcAft>
                <a:spcPts val="0"/>
              </a:spcAft>
              <a:buClrTx/>
              <a:buSzTx/>
              <a:buFont typeface="Arial"/>
              <a:buNone/>
              <a:tabLst/>
              <a:defRPr/>
            </a:pPr>
            <a:r>
              <a:rPr kumimoji="0" lang="en-US" sz="12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rPr>
              <a:t>“Frequently, your initial font choice is taken out of your hands; companies often specify a typeface”</a:t>
            </a:r>
          </a:p>
        </p:txBody>
      </p:sp>
      <p:sp>
        <p:nvSpPr>
          <p:cNvPr id="51" name="TextBox 139">
            <a:extLst>
              <a:ext uri="{FF2B5EF4-FFF2-40B4-BE49-F238E27FC236}">
                <a16:creationId xmlns="" xmlns:a16="http://schemas.microsoft.com/office/drawing/2014/main" id="{BF9D9B7E-A804-4D79-BB3D-560EC8386DD0}"/>
              </a:ext>
            </a:extLst>
          </p:cNvPr>
          <p:cNvSpPr txBox="1"/>
          <p:nvPr/>
        </p:nvSpPr>
        <p:spPr>
          <a:xfrm>
            <a:off x="4572856" y="3021849"/>
            <a:ext cx="862736" cy="276999"/>
          </a:xfrm>
          <a:prstGeom prst="rect">
            <a:avLst/>
          </a:prstGeom>
          <a:noFill/>
        </p:spPr>
        <p:txBody>
          <a:bodyPr wrap="none" rtlCol="0" anchor="ctr" anchorCtr="0">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Medium" charset="0"/>
              </a:rPr>
              <a:t>Vero Wellford</a:t>
            </a:r>
          </a:p>
        </p:txBody>
      </p:sp>
      <p:sp>
        <p:nvSpPr>
          <p:cNvPr id="52" name="TextBox 140">
            <a:extLst>
              <a:ext uri="{FF2B5EF4-FFF2-40B4-BE49-F238E27FC236}">
                <a16:creationId xmlns="" xmlns:a16="http://schemas.microsoft.com/office/drawing/2014/main" id="{AFB403B5-AE6E-4064-B2BC-FA2AE7B5E9C3}"/>
              </a:ext>
            </a:extLst>
          </p:cNvPr>
          <p:cNvSpPr txBox="1"/>
          <p:nvPr/>
        </p:nvSpPr>
        <p:spPr>
          <a:xfrm>
            <a:off x="4702699" y="3278915"/>
            <a:ext cx="603050" cy="230832"/>
          </a:xfrm>
          <a:prstGeom prst="rect">
            <a:avLst/>
          </a:prstGeom>
          <a:noFill/>
        </p:spPr>
        <p:txBody>
          <a:bodyPr wrap="none" rtlCol="0" anchor="ctr" anchorCtr="0">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rPr>
              <a:t>TWITTER</a:t>
            </a:r>
          </a:p>
        </p:txBody>
      </p:sp>
      <p:sp>
        <p:nvSpPr>
          <p:cNvPr id="53" name="Shape 2896">
            <a:extLst>
              <a:ext uri="{FF2B5EF4-FFF2-40B4-BE49-F238E27FC236}">
                <a16:creationId xmlns="" xmlns:a16="http://schemas.microsoft.com/office/drawing/2014/main" id="{7CA9B6F1-0685-4948-9B50-FFF5F2803762}"/>
              </a:ext>
            </a:extLst>
          </p:cNvPr>
          <p:cNvSpPr/>
          <p:nvPr/>
        </p:nvSpPr>
        <p:spPr>
          <a:xfrm>
            <a:off x="2446052" y="4083060"/>
            <a:ext cx="243223" cy="486446"/>
          </a:xfrm>
          <a:custGeom>
            <a:avLst/>
            <a:gdLst/>
            <a:ahLst/>
            <a:cxnLst>
              <a:cxn ang="0">
                <a:pos x="wd2" y="hd2"/>
              </a:cxn>
              <a:cxn ang="5400000">
                <a:pos x="wd2" y="hd2"/>
              </a:cxn>
              <a:cxn ang="10800000">
                <a:pos x="wd2" y="hd2"/>
              </a:cxn>
              <a:cxn ang="16200000">
                <a:pos x="wd2" y="hd2"/>
              </a:cxn>
            </a:cxnLst>
            <a:rect l="0" t="0" r="r" b="b"/>
            <a:pathLst>
              <a:path w="21600" h="21600" extrusionOk="0">
                <a:moveTo>
                  <a:pt x="21312" y="5053"/>
                </a:moveTo>
                <a:lnTo>
                  <a:pt x="11494" y="144"/>
                </a:lnTo>
                <a:cubicBezTo>
                  <a:pt x="11316" y="55"/>
                  <a:pt x="11071" y="0"/>
                  <a:pt x="10800" y="0"/>
                </a:cubicBezTo>
                <a:cubicBezTo>
                  <a:pt x="10529" y="0"/>
                  <a:pt x="10284" y="55"/>
                  <a:pt x="10106" y="144"/>
                </a:cubicBezTo>
                <a:lnTo>
                  <a:pt x="288" y="5053"/>
                </a:lnTo>
                <a:cubicBezTo>
                  <a:pt x="110" y="5142"/>
                  <a:pt x="0" y="5264"/>
                  <a:pt x="0" y="5400"/>
                </a:cubicBezTo>
                <a:cubicBezTo>
                  <a:pt x="0" y="5671"/>
                  <a:pt x="440" y="5891"/>
                  <a:pt x="982" y="5891"/>
                </a:cubicBezTo>
                <a:cubicBezTo>
                  <a:pt x="1253" y="5891"/>
                  <a:pt x="1498" y="5836"/>
                  <a:pt x="1676" y="5747"/>
                </a:cubicBezTo>
                <a:lnTo>
                  <a:pt x="9818" y="1676"/>
                </a:lnTo>
                <a:lnTo>
                  <a:pt x="9818" y="21109"/>
                </a:lnTo>
                <a:cubicBezTo>
                  <a:pt x="9818" y="21380"/>
                  <a:pt x="10258" y="21600"/>
                  <a:pt x="10800" y="21600"/>
                </a:cubicBezTo>
                <a:cubicBezTo>
                  <a:pt x="11342" y="21600"/>
                  <a:pt x="11782" y="21380"/>
                  <a:pt x="11782" y="21109"/>
                </a:cubicBezTo>
                <a:lnTo>
                  <a:pt x="11782" y="1676"/>
                </a:lnTo>
                <a:lnTo>
                  <a:pt x="19924" y="5747"/>
                </a:lnTo>
                <a:cubicBezTo>
                  <a:pt x="20102" y="5836"/>
                  <a:pt x="20347" y="5891"/>
                  <a:pt x="20618" y="5891"/>
                </a:cubicBezTo>
                <a:cubicBezTo>
                  <a:pt x="21160" y="5891"/>
                  <a:pt x="21600" y="5671"/>
                  <a:pt x="21600" y="5400"/>
                </a:cubicBezTo>
                <a:cubicBezTo>
                  <a:pt x="21600" y="5264"/>
                  <a:pt x="21490" y="5142"/>
                  <a:pt x="21312" y="5053"/>
                </a:cubicBezTo>
              </a:path>
            </a:pathLst>
          </a:custGeom>
          <a:solidFill>
            <a:srgbClr val="79886C"/>
          </a:solidFill>
          <a:ln w="12700">
            <a:miter lim="400000"/>
          </a:ln>
        </p:spPr>
        <p:txBody>
          <a:bodyPr lIns="19045" tIns="19045" rIns="19045" bIns="19045" anchor="ctr"/>
          <a:lstStyle/>
          <a:p>
            <a:pPr marL="0" marR="0" lvl="0" indent="0" algn="l" defTabSz="228532"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chemeClr val="tx1">
                  <a:lumMod val="75000"/>
                  <a:lumOff val="25000"/>
                </a:schemeClr>
              </a:solidFill>
              <a:effectLst>
                <a:outerShdw blurRad="38100" dist="12700" dir="5400000" rotWithShape="0">
                  <a:srgbClr val="000000">
                    <a:alpha val="50000"/>
                  </a:srgbClr>
                </a:outerShdw>
              </a:effectLst>
              <a:uLnTx/>
              <a:uFillTx/>
              <a:latin typeface="书体坊郭小语钢笔楷体" panose="02010601030101010101" pitchFamily="2" charset="-122"/>
              <a:ea typeface="书体坊郭小语钢笔楷体" panose="02010601030101010101" pitchFamily="2" charset="-122"/>
              <a:sym typeface="Gill Sans"/>
            </a:endParaRPr>
          </a:p>
        </p:txBody>
      </p:sp>
      <p:sp>
        <p:nvSpPr>
          <p:cNvPr id="54" name="Subtitle 2">
            <a:extLst>
              <a:ext uri="{FF2B5EF4-FFF2-40B4-BE49-F238E27FC236}">
                <a16:creationId xmlns="" xmlns:a16="http://schemas.microsoft.com/office/drawing/2014/main" id="{0326F92E-D084-461D-84F3-289514F4CAAE}"/>
              </a:ext>
            </a:extLst>
          </p:cNvPr>
          <p:cNvSpPr txBox="1">
            <a:spLocks/>
          </p:cNvSpPr>
          <p:nvPr/>
        </p:nvSpPr>
        <p:spPr>
          <a:xfrm>
            <a:off x="1672216" y="2123060"/>
            <a:ext cx="1790894" cy="1135730"/>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ctr" defTabSz="543818" rtl="0" eaLnBrk="1" fontAlgn="auto" latinLnBrk="0" hangingPunct="1">
              <a:lnSpc>
                <a:spcPts val="2020"/>
              </a:lnSpc>
              <a:spcBef>
                <a:spcPct val="20000"/>
              </a:spcBef>
              <a:spcAft>
                <a:spcPts val="0"/>
              </a:spcAft>
              <a:buClrTx/>
              <a:buSzTx/>
              <a:buFont typeface="Arial"/>
              <a:buNone/>
              <a:tabLst/>
              <a:defRPr/>
            </a:pPr>
            <a:r>
              <a:rPr kumimoji="0" lang="en-US" sz="12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rPr>
              <a:t>“Frequently, your initial font choice is taken out of your hands; companies often specify a typeface”</a:t>
            </a:r>
          </a:p>
        </p:txBody>
      </p:sp>
      <p:sp>
        <p:nvSpPr>
          <p:cNvPr id="55" name="Shape 2895">
            <a:extLst>
              <a:ext uri="{FF2B5EF4-FFF2-40B4-BE49-F238E27FC236}">
                <a16:creationId xmlns="" xmlns:a16="http://schemas.microsoft.com/office/drawing/2014/main" id="{EF88F579-5771-430D-A8C9-AC760AB55A6D}"/>
              </a:ext>
            </a:extLst>
          </p:cNvPr>
          <p:cNvSpPr/>
          <p:nvPr/>
        </p:nvSpPr>
        <p:spPr>
          <a:xfrm>
            <a:off x="4880466" y="3578661"/>
            <a:ext cx="247515" cy="495029"/>
          </a:xfrm>
          <a:custGeom>
            <a:avLst/>
            <a:gdLst/>
            <a:ahLst/>
            <a:cxnLst>
              <a:cxn ang="0">
                <a:pos x="wd2" y="hd2"/>
              </a:cxn>
              <a:cxn ang="5400000">
                <a:pos x="wd2" y="hd2"/>
              </a:cxn>
              <a:cxn ang="10800000">
                <a:pos x="wd2" y="hd2"/>
              </a:cxn>
              <a:cxn ang="16200000">
                <a:pos x="wd2" y="hd2"/>
              </a:cxn>
            </a:cxnLst>
            <a:rect l="0" t="0" r="r" b="b"/>
            <a:pathLst>
              <a:path w="21600" h="21600" extrusionOk="0">
                <a:moveTo>
                  <a:pt x="20618" y="15709"/>
                </a:moveTo>
                <a:cubicBezTo>
                  <a:pt x="20347" y="15709"/>
                  <a:pt x="20102" y="15764"/>
                  <a:pt x="19924" y="15853"/>
                </a:cubicBezTo>
                <a:lnTo>
                  <a:pt x="11782" y="19924"/>
                </a:lnTo>
                <a:lnTo>
                  <a:pt x="11782" y="491"/>
                </a:lnTo>
                <a:cubicBezTo>
                  <a:pt x="11782" y="220"/>
                  <a:pt x="11342" y="0"/>
                  <a:pt x="10800" y="0"/>
                </a:cubicBezTo>
                <a:cubicBezTo>
                  <a:pt x="10258" y="0"/>
                  <a:pt x="9818" y="220"/>
                  <a:pt x="9818" y="491"/>
                </a:cubicBezTo>
                <a:lnTo>
                  <a:pt x="9818" y="19924"/>
                </a:lnTo>
                <a:lnTo>
                  <a:pt x="1676" y="15853"/>
                </a:lnTo>
                <a:cubicBezTo>
                  <a:pt x="1498" y="15764"/>
                  <a:pt x="1253" y="15709"/>
                  <a:pt x="982" y="15709"/>
                </a:cubicBezTo>
                <a:cubicBezTo>
                  <a:pt x="440" y="15709"/>
                  <a:pt x="0" y="15929"/>
                  <a:pt x="0" y="16200"/>
                </a:cubicBezTo>
                <a:cubicBezTo>
                  <a:pt x="0" y="16336"/>
                  <a:pt x="110" y="16458"/>
                  <a:pt x="288" y="16547"/>
                </a:cubicBezTo>
                <a:lnTo>
                  <a:pt x="10106" y="21456"/>
                </a:lnTo>
                <a:cubicBezTo>
                  <a:pt x="10284" y="21545"/>
                  <a:pt x="10529" y="21600"/>
                  <a:pt x="10800" y="21600"/>
                </a:cubicBezTo>
                <a:cubicBezTo>
                  <a:pt x="11071" y="21600"/>
                  <a:pt x="11316" y="21545"/>
                  <a:pt x="11494" y="21456"/>
                </a:cubicBezTo>
                <a:lnTo>
                  <a:pt x="21312" y="16547"/>
                </a:lnTo>
                <a:cubicBezTo>
                  <a:pt x="21490" y="16458"/>
                  <a:pt x="21600" y="16336"/>
                  <a:pt x="21600" y="16200"/>
                </a:cubicBezTo>
                <a:cubicBezTo>
                  <a:pt x="21600" y="15929"/>
                  <a:pt x="21160" y="15709"/>
                  <a:pt x="20618" y="15709"/>
                </a:cubicBezTo>
              </a:path>
            </a:pathLst>
          </a:custGeom>
          <a:solidFill>
            <a:srgbClr val="79886C"/>
          </a:solidFill>
          <a:ln w="12700">
            <a:miter lim="400000"/>
          </a:ln>
        </p:spPr>
        <p:txBody>
          <a:bodyPr lIns="19045" tIns="19045" rIns="19045" bIns="19045" anchor="ctr"/>
          <a:lstStyle/>
          <a:p>
            <a:pPr marL="0" marR="0" lvl="0" indent="0" algn="l" defTabSz="228532"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chemeClr val="tx1">
                  <a:lumMod val="75000"/>
                  <a:lumOff val="25000"/>
                </a:schemeClr>
              </a:solidFill>
              <a:effectLst>
                <a:outerShdw blurRad="38100" dist="12700" dir="5400000" rotWithShape="0">
                  <a:srgbClr val="000000">
                    <a:alpha val="50000"/>
                  </a:srgbClr>
                </a:outerShdw>
              </a:effectLst>
              <a:uLnTx/>
              <a:uFillTx/>
              <a:latin typeface="书体坊郭小语钢笔楷体" panose="02010601030101010101" pitchFamily="2" charset="-122"/>
              <a:ea typeface="书体坊郭小语钢笔楷体" panose="02010601030101010101" pitchFamily="2" charset="-122"/>
              <a:sym typeface="Gill Sans"/>
            </a:endParaRPr>
          </a:p>
        </p:txBody>
      </p:sp>
      <p:pic>
        <p:nvPicPr>
          <p:cNvPr id="56" name="图片占位符 6">
            <a:extLst>
              <a:ext uri="{FF2B5EF4-FFF2-40B4-BE49-F238E27FC236}">
                <a16:creationId xmlns="" xmlns:a16="http://schemas.microsoft.com/office/drawing/2014/main" id="{75BCE2DB-4A04-43CA-8515-7A840EAE6DB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138451" y="4862309"/>
            <a:ext cx="858424" cy="868170"/>
          </a:xfrm>
          <a:prstGeom prst="ellipse">
            <a:avLst/>
          </a:prstGeom>
          <a:blipFill>
            <a:blip r:embed="rId4" cstate="screen">
              <a:extLst>
                <a:ext uri="{28A0092B-C50C-407E-A947-70E740481C1C}">
                  <a14:useLocalDpi xmlns:a14="http://schemas.microsoft.com/office/drawing/2010/main"/>
                </a:ext>
              </a:extLst>
            </a:blip>
            <a:stretch>
              <a:fillRect/>
            </a:stretch>
          </a:blipFill>
        </p:spPr>
      </p:pic>
      <p:pic>
        <p:nvPicPr>
          <p:cNvPr id="57" name="图片占位符 13">
            <a:extLst>
              <a:ext uri="{FF2B5EF4-FFF2-40B4-BE49-F238E27FC236}">
                <a16:creationId xmlns="" xmlns:a16="http://schemas.microsoft.com/office/drawing/2014/main" id="{B68EE458-DBD9-44C2-871B-A751F31CC55E}"/>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570885" y="2123059"/>
            <a:ext cx="806295" cy="807015"/>
          </a:xfrm>
          <a:prstGeom prst="ellipse">
            <a:avLst/>
          </a:prstGeom>
          <a:blipFill>
            <a:blip r:embed="rId6" cstate="screen">
              <a:extLst>
                <a:ext uri="{28A0092B-C50C-407E-A947-70E740481C1C}">
                  <a14:useLocalDpi xmlns:a14="http://schemas.microsoft.com/office/drawing/2010/main"/>
                </a:ext>
              </a:extLst>
            </a:blip>
            <a:stretch>
              <a:fillRect/>
            </a:stretch>
          </a:blipFill>
        </p:spPr>
      </p:pic>
      <p:pic>
        <p:nvPicPr>
          <p:cNvPr id="58" name="图片占位符 11">
            <a:extLst>
              <a:ext uri="{FF2B5EF4-FFF2-40B4-BE49-F238E27FC236}">
                <a16:creationId xmlns="" xmlns:a16="http://schemas.microsoft.com/office/drawing/2014/main" id="{7257CC6A-0594-4934-9E18-DFFCDAB71E2E}"/>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412458" y="4745052"/>
            <a:ext cx="826011" cy="809880"/>
          </a:xfrm>
          <a:prstGeom prst="ellipse">
            <a:avLst/>
          </a:prstGeom>
          <a:blipFill>
            <a:blip r:embed="rId8" cstate="screen">
              <a:extLst>
                <a:ext uri="{28A0092B-C50C-407E-A947-70E740481C1C}">
                  <a14:useLocalDpi xmlns:a14="http://schemas.microsoft.com/office/drawing/2010/main"/>
                </a:ext>
              </a:extLst>
            </a:blip>
            <a:stretch>
              <a:fillRect/>
            </a:stretch>
          </a:blipFill>
        </p:spPr>
      </p:pic>
      <p:pic>
        <p:nvPicPr>
          <p:cNvPr id="59" name="图片占位符 8">
            <a:extLst>
              <a:ext uri="{FF2B5EF4-FFF2-40B4-BE49-F238E27FC236}">
                <a16:creationId xmlns="" xmlns:a16="http://schemas.microsoft.com/office/drawing/2014/main" id="{52AC2FBE-6631-4F6F-B2F7-6E7ECDAA80AA}"/>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789550" y="1888155"/>
            <a:ext cx="826011" cy="831437"/>
          </a:xfrm>
          <a:prstGeom prst="ellipse">
            <a:avLst/>
          </a:prstGeom>
          <a:blipFill>
            <a:blip r:embed="rId10" cstate="screen">
              <a:extLst>
                <a:ext uri="{28A0092B-C50C-407E-A947-70E740481C1C}">
                  <a14:useLocalDpi xmlns:a14="http://schemas.microsoft.com/office/drawing/2010/main"/>
                </a:ext>
              </a:extLst>
            </a:blip>
            <a:stretch>
              <a:fillRect/>
            </a:stretch>
          </a:blipFill>
        </p:spPr>
      </p:pic>
    </p:spTree>
    <p:extLst>
      <p:ext uri="{BB962C8B-B14F-4D97-AF65-F5344CB8AC3E}">
        <p14:creationId xmlns:p14="http://schemas.microsoft.com/office/powerpoint/2010/main" val="36138025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1000"/>
                                        <p:tgtEl>
                                          <p:spTgt spid="42"/>
                                        </p:tgtEl>
                                      </p:cBhvr>
                                    </p:animEffect>
                                    <p:anim calcmode="lin" valueType="num">
                                      <p:cBhvr>
                                        <p:cTn id="18" dur="1000" fill="hold"/>
                                        <p:tgtEl>
                                          <p:spTgt spid="42"/>
                                        </p:tgtEl>
                                        <p:attrNameLst>
                                          <p:attrName>ppt_x</p:attrName>
                                        </p:attrNameLst>
                                      </p:cBhvr>
                                      <p:tavLst>
                                        <p:tav tm="0">
                                          <p:val>
                                            <p:strVal val="#ppt_x"/>
                                          </p:val>
                                        </p:tav>
                                        <p:tav tm="100000">
                                          <p:val>
                                            <p:strVal val="#ppt_x"/>
                                          </p:val>
                                        </p:tav>
                                      </p:tavLst>
                                    </p:anim>
                                    <p:anim calcmode="lin" valueType="num">
                                      <p:cBhvr>
                                        <p:cTn id="19" dur="1000" fill="hold"/>
                                        <p:tgtEl>
                                          <p:spTgt spid="42"/>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1000"/>
                                        <p:tgtEl>
                                          <p:spTgt spid="43"/>
                                        </p:tgtEl>
                                      </p:cBhvr>
                                    </p:animEffect>
                                    <p:anim calcmode="lin" valueType="num">
                                      <p:cBhvr>
                                        <p:cTn id="23" dur="1000" fill="hold"/>
                                        <p:tgtEl>
                                          <p:spTgt spid="43"/>
                                        </p:tgtEl>
                                        <p:attrNameLst>
                                          <p:attrName>ppt_x</p:attrName>
                                        </p:attrNameLst>
                                      </p:cBhvr>
                                      <p:tavLst>
                                        <p:tav tm="0">
                                          <p:val>
                                            <p:strVal val="#ppt_x"/>
                                          </p:val>
                                        </p:tav>
                                        <p:tav tm="100000">
                                          <p:val>
                                            <p:strVal val="#ppt_x"/>
                                          </p:val>
                                        </p:tav>
                                      </p:tavLst>
                                    </p:anim>
                                    <p:anim calcmode="lin" valueType="num">
                                      <p:cBhvr>
                                        <p:cTn id="24" dur="1000" fill="hold"/>
                                        <p:tgtEl>
                                          <p:spTgt spid="43"/>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1000"/>
                                        <p:tgtEl>
                                          <p:spTgt spid="44"/>
                                        </p:tgtEl>
                                      </p:cBhvr>
                                    </p:animEffect>
                                    <p:anim calcmode="lin" valueType="num">
                                      <p:cBhvr>
                                        <p:cTn id="28" dur="1000" fill="hold"/>
                                        <p:tgtEl>
                                          <p:spTgt spid="44"/>
                                        </p:tgtEl>
                                        <p:attrNameLst>
                                          <p:attrName>ppt_x</p:attrName>
                                        </p:attrNameLst>
                                      </p:cBhvr>
                                      <p:tavLst>
                                        <p:tav tm="0">
                                          <p:val>
                                            <p:strVal val="#ppt_x"/>
                                          </p:val>
                                        </p:tav>
                                        <p:tav tm="100000">
                                          <p:val>
                                            <p:strVal val="#ppt_x"/>
                                          </p:val>
                                        </p:tav>
                                      </p:tavLst>
                                    </p:anim>
                                    <p:anim calcmode="lin" valueType="num">
                                      <p:cBhvr>
                                        <p:cTn id="29" dur="1000" fill="hold"/>
                                        <p:tgtEl>
                                          <p:spTgt spid="4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fade">
                                      <p:cBhvr>
                                        <p:cTn id="32" dur="1000"/>
                                        <p:tgtEl>
                                          <p:spTgt spid="45"/>
                                        </p:tgtEl>
                                      </p:cBhvr>
                                    </p:animEffect>
                                    <p:anim calcmode="lin" valueType="num">
                                      <p:cBhvr>
                                        <p:cTn id="33" dur="1000" fill="hold"/>
                                        <p:tgtEl>
                                          <p:spTgt spid="45"/>
                                        </p:tgtEl>
                                        <p:attrNameLst>
                                          <p:attrName>ppt_x</p:attrName>
                                        </p:attrNameLst>
                                      </p:cBhvr>
                                      <p:tavLst>
                                        <p:tav tm="0">
                                          <p:val>
                                            <p:strVal val="#ppt_x"/>
                                          </p:val>
                                        </p:tav>
                                        <p:tav tm="100000">
                                          <p:val>
                                            <p:strVal val="#ppt_x"/>
                                          </p:val>
                                        </p:tav>
                                      </p:tavLst>
                                    </p:anim>
                                    <p:anim calcmode="lin" valueType="num">
                                      <p:cBhvr>
                                        <p:cTn id="34" dur="1000" fill="hold"/>
                                        <p:tgtEl>
                                          <p:spTgt spid="4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1000"/>
                                        <p:tgtEl>
                                          <p:spTgt spid="46"/>
                                        </p:tgtEl>
                                      </p:cBhvr>
                                    </p:animEffect>
                                    <p:anim calcmode="lin" valueType="num">
                                      <p:cBhvr>
                                        <p:cTn id="38" dur="1000" fill="hold"/>
                                        <p:tgtEl>
                                          <p:spTgt spid="46"/>
                                        </p:tgtEl>
                                        <p:attrNameLst>
                                          <p:attrName>ppt_x</p:attrName>
                                        </p:attrNameLst>
                                      </p:cBhvr>
                                      <p:tavLst>
                                        <p:tav tm="0">
                                          <p:val>
                                            <p:strVal val="#ppt_x"/>
                                          </p:val>
                                        </p:tav>
                                        <p:tav tm="100000">
                                          <p:val>
                                            <p:strVal val="#ppt_x"/>
                                          </p:val>
                                        </p:tav>
                                      </p:tavLst>
                                    </p:anim>
                                    <p:anim calcmode="lin" valueType="num">
                                      <p:cBhvr>
                                        <p:cTn id="39" dur="1000" fill="hold"/>
                                        <p:tgtEl>
                                          <p:spTgt spid="46"/>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1000"/>
                                        <p:tgtEl>
                                          <p:spTgt spid="47"/>
                                        </p:tgtEl>
                                      </p:cBhvr>
                                    </p:animEffect>
                                    <p:anim calcmode="lin" valueType="num">
                                      <p:cBhvr>
                                        <p:cTn id="43" dur="1000" fill="hold"/>
                                        <p:tgtEl>
                                          <p:spTgt spid="47"/>
                                        </p:tgtEl>
                                        <p:attrNameLst>
                                          <p:attrName>ppt_x</p:attrName>
                                        </p:attrNameLst>
                                      </p:cBhvr>
                                      <p:tavLst>
                                        <p:tav tm="0">
                                          <p:val>
                                            <p:strVal val="#ppt_x"/>
                                          </p:val>
                                        </p:tav>
                                        <p:tav tm="100000">
                                          <p:val>
                                            <p:strVal val="#ppt_x"/>
                                          </p:val>
                                        </p:tav>
                                      </p:tavLst>
                                    </p:anim>
                                    <p:anim calcmode="lin" valueType="num">
                                      <p:cBhvr>
                                        <p:cTn id="44" dur="1000" fill="hold"/>
                                        <p:tgtEl>
                                          <p:spTgt spid="4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fade">
                                      <p:cBhvr>
                                        <p:cTn id="47" dur="1000"/>
                                        <p:tgtEl>
                                          <p:spTgt spid="48"/>
                                        </p:tgtEl>
                                      </p:cBhvr>
                                    </p:animEffect>
                                    <p:anim calcmode="lin" valueType="num">
                                      <p:cBhvr>
                                        <p:cTn id="48" dur="1000" fill="hold"/>
                                        <p:tgtEl>
                                          <p:spTgt spid="48"/>
                                        </p:tgtEl>
                                        <p:attrNameLst>
                                          <p:attrName>ppt_x</p:attrName>
                                        </p:attrNameLst>
                                      </p:cBhvr>
                                      <p:tavLst>
                                        <p:tav tm="0">
                                          <p:val>
                                            <p:strVal val="#ppt_x"/>
                                          </p:val>
                                        </p:tav>
                                        <p:tav tm="100000">
                                          <p:val>
                                            <p:strVal val="#ppt_x"/>
                                          </p:val>
                                        </p:tav>
                                      </p:tavLst>
                                    </p:anim>
                                    <p:anim calcmode="lin" valueType="num">
                                      <p:cBhvr>
                                        <p:cTn id="49" dur="1000" fill="hold"/>
                                        <p:tgtEl>
                                          <p:spTgt spid="4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1000"/>
                                        <p:tgtEl>
                                          <p:spTgt spid="49"/>
                                        </p:tgtEl>
                                      </p:cBhvr>
                                    </p:animEffect>
                                    <p:anim calcmode="lin" valueType="num">
                                      <p:cBhvr>
                                        <p:cTn id="53" dur="1000" fill="hold"/>
                                        <p:tgtEl>
                                          <p:spTgt spid="49"/>
                                        </p:tgtEl>
                                        <p:attrNameLst>
                                          <p:attrName>ppt_x</p:attrName>
                                        </p:attrNameLst>
                                      </p:cBhvr>
                                      <p:tavLst>
                                        <p:tav tm="0">
                                          <p:val>
                                            <p:strVal val="#ppt_x"/>
                                          </p:val>
                                        </p:tav>
                                        <p:tav tm="100000">
                                          <p:val>
                                            <p:strVal val="#ppt_x"/>
                                          </p:val>
                                        </p:tav>
                                      </p:tavLst>
                                    </p:anim>
                                    <p:anim calcmode="lin" valueType="num">
                                      <p:cBhvr>
                                        <p:cTn id="54" dur="1000" fill="hold"/>
                                        <p:tgtEl>
                                          <p:spTgt spid="49"/>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fade">
                                      <p:cBhvr>
                                        <p:cTn id="57" dur="1000"/>
                                        <p:tgtEl>
                                          <p:spTgt spid="50"/>
                                        </p:tgtEl>
                                      </p:cBhvr>
                                    </p:animEffect>
                                    <p:anim calcmode="lin" valueType="num">
                                      <p:cBhvr>
                                        <p:cTn id="58" dur="1000" fill="hold"/>
                                        <p:tgtEl>
                                          <p:spTgt spid="50"/>
                                        </p:tgtEl>
                                        <p:attrNameLst>
                                          <p:attrName>ppt_x</p:attrName>
                                        </p:attrNameLst>
                                      </p:cBhvr>
                                      <p:tavLst>
                                        <p:tav tm="0">
                                          <p:val>
                                            <p:strVal val="#ppt_x"/>
                                          </p:val>
                                        </p:tav>
                                        <p:tav tm="100000">
                                          <p:val>
                                            <p:strVal val="#ppt_x"/>
                                          </p:val>
                                        </p:tav>
                                      </p:tavLst>
                                    </p:anim>
                                    <p:anim calcmode="lin" valueType="num">
                                      <p:cBhvr>
                                        <p:cTn id="59" dur="1000" fill="hold"/>
                                        <p:tgtEl>
                                          <p:spTgt spid="50"/>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fade">
                                      <p:cBhvr>
                                        <p:cTn id="62" dur="1000"/>
                                        <p:tgtEl>
                                          <p:spTgt spid="51"/>
                                        </p:tgtEl>
                                      </p:cBhvr>
                                    </p:animEffect>
                                    <p:anim calcmode="lin" valueType="num">
                                      <p:cBhvr>
                                        <p:cTn id="63" dur="1000" fill="hold"/>
                                        <p:tgtEl>
                                          <p:spTgt spid="51"/>
                                        </p:tgtEl>
                                        <p:attrNameLst>
                                          <p:attrName>ppt_x</p:attrName>
                                        </p:attrNameLst>
                                      </p:cBhvr>
                                      <p:tavLst>
                                        <p:tav tm="0">
                                          <p:val>
                                            <p:strVal val="#ppt_x"/>
                                          </p:val>
                                        </p:tav>
                                        <p:tav tm="100000">
                                          <p:val>
                                            <p:strVal val="#ppt_x"/>
                                          </p:val>
                                        </p:tav>
                                      </p:tavLst>
                                    </p:anim>
                                    <p:anim calcmode="lin" valueType="num">
                                      <p:cBhvr>
                                        <p:cTn id="64" dur="1000" fill="hold"/>
                                        <p:tgtEl>
                                          <p:spTgt spid="51"/>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fade">
                                      <p:cBhvr>
                                        <p:cTn id="67" dur="1000"/>
                                        <p:tgtEl>
                                          <p:spTgt spid="52"/>
                                        </p:tgtEl>
                                      </p:cBhvr>
                                    </p:animEffect>
                                    <p:anim calcmode="lin" valueType="num">
                                      <p:cBhvr>
                                        <p:cTn id="68" dur="1000" fill="hold"/>
                                        <p:tgtEl>
                                          <p:spTgt spid="52"/>
                                        </p:tgtEl>
                                        <p:attrNameLst>
                                          <p:attrName>ppt_x</p:attrName>
                                        </p:attrNameLst>
                                      </p:cBhvr>
                                      <p:tavLst>
                                        <p:tav tm="0">
                                          <p:val>
                                            <p:strVal val="#ppt_x"/>
                                          </p:val>
                                        </p:tav>
                                        <p:tav tm="100000">
                                          <p:val>
                                            <p:strVal val="#ppt_x"/>
                                          </p:val>
                                        </p:tav>
                                      </p:tavLst>
                                    </p:anim>
                                    <p:anim calcmode="lin" valueType="num">
                                      <p:cBhvr>
                                        <p:cTn id="69" dur="1000" fill="hold"/>
                                        <p:tgtEl>
                                          <p:spTgt spid="52"/>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1000"/>
                                        <p:tgtEl>
                                          <p:spTgt spid="53"/>
                                        </p:tgtEl>
                                      </p:cBhvr>
                                    </p:animEffect>
                                    <p:anim calcmode="lin" valueType="num">
                                      <p:cBhvr>
                                        <p:cTn id="73" dur="1000" fill="hold"/>
                                        <p:tgtEl>
                                          <p:spTgt spid="53"/>
                                        </p:tgtEl>
                                        <p:attrNameLst>
                                          <p:attrName>ppt_x</p:attrName>
                                        </p:attrNameLst>
                                      </p:cBhvr>
                                      <p:tavLst>
                                        <p:tav tm="0">
                                          <p:val>
                                            <p:strVal val="#ppt_x"/>
                                          </p:val>
                                        </p:tav>
                                        <p:tav tm="100000">
                                          <p:val>
                                            <p:strVal val="#ppt_x"/>
                                          </p:val>
                                        </p:tav>
                                      </p:tavLst>
                                    </p:anim>
                                    <p:anim calcmode="lin" valueType="num">
                                      <p:cBhvr>
                                        <p:cTn id="74" dur="1000" fill="hold"/>
                                        <p:tgtEl>
                                          <p:spTgt spid="53"/>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54"/>
                                        </p:tgtEl>
                                        <p:attrNameLst>
                                          <p:attrName>style.visibility</p:attrName>
                                        </p:attrNameLst>
                                      </p:cBhvr>
                                      <p:to>
                                        <p:strVal val="visible"/>
                                      </p:to>
                                    </p:set>
                                    <p:animEffect transition="in" filter="fade">
                                      <p:cBhvr>
                                        <p:cTn id="77" dur="1000"/>
                                        <p:tgtEl>
                                          <p:spTgt spid="54"/>
                                        </p:tgtEl>
                                      </p:cBhvr>
                                    </p:animEffect>
                                    <p:anim calcmode="lin" valueType="num">
                                      <p:cBhvr>
                                        <p:cTn id="78" dur="1000" fill="hold"/>
                                        <p:tgtEl>
                                          <p:spTgt spid="54"/>
                                        </p:tgtEl>
                                        <p:attrNameLst>
                                          <p:attrName>ppt_x</p:attrName>
                                        </p:attrNameLst>
                                      </p:cBhvr>
                                      <p:tavLst>
                                        <p:tav tm="0">
                                          <p:val>
                                            <p:strVal val="#ppt_x"/>
                                          </p:val>
                                        </p:tav>
                                        <p:tav tm="100000">
                                          <p:val>
                                            <p:strVal val="#ppt_x"/>
                                          </p:val>
                                        </p:tav>
                                      </p:tavLst>
                                    </p:anim>
                                    <p:anim calcmode="lin" valueType="num">
                                      <p:cBhvr>
                                        <p:cTn id="79" dur="1000" fill="hold"/>
                                        <p:tgtEl>
                                          <p:spTgt spid="54"/>
                                        </p:tgtEl>
                                        <p:attrNameLst>
                                          <p:attrName>ppt_y</p:attrName>
                                        </p:attrNameLst>
                                      </p:cBhvr>
                                      <p:tavLst>
                                        <p:tav tm="0">
                                          <p:val>
                                            <p:strVal val="#ppt_y+.1"/>
                                          </p:val>
                                        </p:tav>
                                        <p:tav tm="100000">
                                          <p:val>
                                            <p:strVal val="#ppt_y"/>
                                          </p:val>
                                        </p:tav>
                                      </p:tavLst>
                                    </p:anim>
                                  </p:childTnLst>
                                </p:cTn>
                              </p:par>
                              <p:par>
                                <p:cTn id="80" presetID="47" presetClass="entr" presetSubtype="0" fill="hold" grpId="0" nodeType="withEffect">
                                  <p:stCondLst>
                                    <p:cond delay="0"/>
                                  </p:stCondLst>
                                  <p:childTnLst>
                                    <p:set>
                                      <p:cBhvr>
                                        <p:cTn id="81" dur="1" fill="hold">
                                          <p:stCondLst>
                                            <p:cond delay="0"/>
                                          </p:stCondLst>
                                        </p:cTn>
                                        <p:tgtEl>
                                          <p:spTgt spid="55"/>
                                        </p:tgtEl>
                                        <p:attrNameLst>
                                          <p:attrName>style.visibility</p:attrName>
                                        </p:attrNameLst>
                                      </p:cBhvr>
                                      <p:to>
                                        <p:strVal val="visible"/>
                                      </p:to>
                                    </p:set>
                                    <p:animEffect transition="in" filter="fade">
                                      <p:cBhvr>
                                        <p:cTn id="82" dur="1000"/>
                                        <p:tgtEl>
                                          <p:spTgt spid="55"/>
                                        </p:tgtEl>
                                      </p:cBhvr>
                                    </p:animEffect>
                                    <p:anim calcmode="lin" valueType="num">
                                      <p:cBhvr>
                                        <p:cTn id="83" dur="1000" fill="hold"/>
                                        <p:tgtEl>
                                          <p:spTgt spid="55"/>
                                        </p:tgtEl>
                                        <p:attrNameLst>
                                          <p:attrName>ppt_x</p:attrName>
                                        </p:attrNameLst>
                                      </p:cBhvr>
                                      <p:tavLst>
                                        <p:tav tm="0">
                                          <p:val>
                                            <p:strVal val="#ppt_x"/>
                                          </p:val>
                                        </p:tav>
                                        <p:tav tm="100000">
                                          <p:val>
                                            <p:strVal val="#ppt_x"/>
                                          </p:val>
                                        </p:tav>
                                      </p:tavLst>
                                    </p:anim>
                                    <p:anim calcmode="lin" valueType="num">
                                      <p:cBhvr>
                                        <p:cTn id="84" dur="1000" fill="hold"/>
                                        <p:tgtEl>
                                          <p:spTgt spid="55"/>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1000"/>
                                        <p:tgtEl>
                                          <p:spTgt spid="56"/>
                                        </p:tgtEl>
                                      </p:cBhvr>
                                    </p:animEffect>
                                    <p:anim calcmode="lin" valueType="num">
                                      <p:cBhvr>
                                        <p:cTn id="88" dur="1000" fill="hold"/>
                                        <p:tgtEl>
                                          <p:spTgt spid="56"/>
                                        </p:tgtEl>
                                        <p:attrNameLst>
                                          <p:attrName>ppt_x</p:attrName>
                                        </p:attrNameLst>
                                      </p:cBhvr>
                                      <p:tavLst>
                                        <p:tav tm="0">
                                          <p:val>
                                            <p:strVal val="#ppt_x"/>
                                          </p:val>
                                        </p:tav>
                                        <p:tav tm="100000">
                                          <p:val>
                                            <p:strVal val="#ppt_x"/>
                                          </p:val>
                                        </p:tav>
                                      </p:tavLst>
                                    </p:anim>
                                    <p:anim calcmode="lin" valueType="num">
                                      <p:cBhvr>
                                        <p:cTn id="89" dur="1000" fill="hold"/>
                                        <p:tgtEl>
                                          <p:spTgt spid="56"/>
                                        </p:tgtEl>
                                        <p:attrNameLst>
                                          <p:attrName>ppt_y</p:attrName>
                                        </p:attrNameLst>
                                      </p:cBhvr>
                                      <p:tavLst>
                                        <p:tav tm="0">
                                          <p:val>
                                            <p:strVal val="#ppt_y+.1"/>
                                          </p:val>
                                        </p:tav>
                                        <p:tav tm="100000">
                                          <p:val>
                                            <p:strVal val="#ppt_y"/>
                                          </p:val>
                                        </p:tav>
                                      </p:tavLst>
                                    </p:anim>
                                  </p:childTnLst>
                                </p:cTn>
                              </p:par>
                              <p:par>
                                <p:cTn id="90" presetID="47" presetClass="entr" presetSubtype="0" fill="hold" nodeType="withEffect">
                                  <p:stCondLst>
                                    <p:cond delay="0"/>
                                  </p:stCondLst>
                                  <p:childTnLst>
                                    <p:set>
                                      <p:cBhvr>
                                        <p:cTn id="91" dur="1" fill="hold">
                                          <p:stCondLst>
                                            <p:cond delay="0"/>
                                          </p:stCondLst>
                                        </p:cTn>
                                        <p:tgtEl>
                                          <p:spTgt spid="57"/>
                                        </p:tgtEl>
                                        <p:attrNameLst>
                                          <p:attrName>style.visibility</p:attrName>
                                        </p:attrNameLst>
                                      </p:cBhvr>
                                      <p:to>
                                        <p:strVal val="visible"/>
                                      </p:to>
                                    </p:set>
                                    <p:animEffect transition="in" filter="fade">
                                      <p:cBhvr>
                                        <p:cTn id="92" dur="1000"/>
                                        <p:tgtEl>
                                          <p:spTgt spid="57"/>
                                        </p:tgtEl>
                                      </p:cBhvr>
                                    </p:animEffect>
                                    <p:anim calcmode="lin" valueType="num">
                                      <p:cBhvr>
                                        <p:cTn id="93" dur="1000" fill="hold"/>
                                        <p:tgtEl>
                                          <p:spTgt spid="57"/>
                                        </p:tgtEl>
                                        <p:attrNameLst>
                                          <p:attrName>ppt_x</p:attrName>
                                        </p:attrNameLst>
                                      </p:cBhvr>
                                      <p:tavLst>
                                        <p:tav tm="0">
                                          <p:val>
                                            <p:strVal val="#ppt_x"/>
                                          </p:val>
                                        </p:tav>
                                        <p:tav tm="100000">
                                          <p:val>
                                            <p:strVal val="#ppt_x"/>
                                          </p:val>
                                        </p:tav>
                                      </p:tavLst>
                                    </p:anim>
                                    <p:anim calcmode="lin" valueType="num">
                                      <p:cBhvr>
                                        <p:cTn id="94" dur="1000" fill="hold"/>
                                        <p:tgtEl>
                                          <p:spTgt spid="57"/>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58"/>
                                        </p:tgtEl>
                                        <p:attrNameLst>
                                          <p:attrName>style.visibility</p:attrName>
                                        </p:attrNameLst>
                                      </p:cBhvr>
                                      <p:to>
                                        <p:strVal val="visible"/>
                                      </p:to>
                                    </p:set>
                                    <p:animEffect transition="in" filter="fade">
                                      <p:cBhvr>
                                        <p:cTn id="97" dur="1000"/>
                                        <p:tgtEl>
                                          <p:spTgt spid="58"/>
                                        </p:tgtEl>
                                      </p:cBhvr>
                                    </p:animEffect>
                                    <p:anim calcmode="lin" valueType="num">
                                      <p:cBhvr>
                                        <p:cTn id="98" dur="1000" fill="hold"/>
                                        <p:tgtEl>
                                          <p:spTgt spid="58"/>
                                        </p:tgtEl>
                                        <p:attrNameLst>
                                          <p:attrName>ppt_x</p:attrName>
                                        </p:attrNameLst>
                                      </p:cBhvr>
                                      <p:tavLst>
                                        <p:tav tm="0">
                                          <p:val>
                                            <p:strVal val="#ppt_x"/>
                                          </p:val>
                                        </p:tav>
                                        <p:tav tm="100000">
                                          <p:val>
                                            <p:strVal val="#ppt_x"/>
                                          </p:val>
                                        </p:tav>
                                      </p:tavLst>
                                    </p:anim>
                                    <p:anim calcmode="lin" valueType="num">
                                      <p:cBhvr>
                                        <p:cTn id="99" dur="1000" fill="hold"/>
                                        <p:tgtEl>
                                          <p:spTgt spid="58"/>
                                        </p:tgtEl>
                                        <p:attrNameLst>
                                          <p:attrName>ppt_y</p:attrName>
                                        </p:attrNameLst>
                                      </p:cBhvr>
                                      <p:tavLst>
                                        <p:tav tm="0">
                                          <p:val>
                                            <p:strVal val="#ppt_y+.1"/>
                                          </p:val>
                                        </p:tav>
                                        <p:tav tm="100000">
                                          <p:val>
                                            <p:strVal val="#ppt_y"/>
                                          </p:val>
                                        </p:tav>
                                      </p:tavLst>
                                    </p:anim>
                                  </p:childTnLst>
                                </p:cTn>
                              </p:par>
                              <p:par>
                                <p:cTn id="100" presetID="47" presetClass="entr" presetSubtype="0" fill="hold" nodeType="withEffect">
                                  <p:stCondLst>
                                    <p:cond delay="0"/>
                                  </p:stCondLst>
                                  <p:childTnLst>
                                    <p:set>
                                      <p:cBhvr>
                                        <p:cTn id="101" dur="1" fill="hold">
                                          <p:stCondLst>
                                            <p:cond delay="0"/>
                                          </p:stCondLst>
                                        </p:cTn>
                                        <p:tgtEl>
                                          <p:spTgt spid="59"/>
                                        </p:tgtEl>
                                        <p:attrNameLst>
                                          <p:attrName>style.visibility</p:attrName>
                                        </p:attrNameLst>
                                      </p:cBhvr>
                                      <p:to>
                                        <p:strVal val="visible"/>
                                      </p:to>
                                    </p:set>
                                    <p:animEffect transition="in" filter="fade">
                                      <p:cBhvr>
                                        <p:cTn id="102" dur="1000"/>
                                        <p:tgtEl>
                                          <p:spTgt spid="59"/>
                                        </p:tgtEl>
                                      </p:cBhvr>
                                    </p:animEffect>
                                    <p:anim calcmode="lin" valueType="num">
                                      <p:cBhvr>
                                        <p:cTn id="103" dur="1000" fill="hold"/>
                                        <p:tgtEl>
                                          <p:spTgt spid="59"/>
                                        </p:tgtEl>
                                        <p:attrNameLst>
                                          <p:attrName>ppt_x</p:attrName>
                                        </p:attrNameLst>
                                      </p:cBhvr>
                                      <p:tavLst>
                                        <p:tav tm="0">
                                          <p:val>
                                            <p:strVal val="#ppt_x"/>
                                          </p:val>
                                        </p:tav>
                                        <p:tav tm="100000">
                                          <p:val>
                                            <p:strVal val="#ppt_x"/>
                                          </p:val>
                                        </p:tav>
                                      </p:tavLst>
                                    </p:anim>
                                    <p:anim calcmode="lin" valueType="num">
                                      <p:cBhvr>
                                        <p:cTn id="104"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P spid="44" grpId="0"/>
      <p:bldP spid="45" grpId="0" animBg="1"/>
      <p:bldP spid="46" grpId="0"/>
      <p:bldP spid="47" grpId="0" animBg="1"/>
      <p:bldP spid="48" grpId="0"/>
      <p:bldP spid="49" grpId="0"/>
      <p:bldP spid="50" grpId="0"/>
      <p:bldP spid="51" grpId="0"/>
      <p:bldP spid="52" grpId="0"/>
      <p:bldP spid="53" grpId="0" animBg="1"/>
      <p:bldP spid="54" grpId="0"/>
      <p:bldP spid="5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a:extLst>
              <a:ext uri="{FF2B5EF4-FFF2-40B4-BE49-F238E27FC236}">
                <a16:creationId xmlns="" xmlns:a16="http://schemas.microsoft.com/office/drawing/2014/main" id="{593BA2DE-25C5-4877-88C8-61524672B96A}"/>
              </a:ext>
            </a:extLst>
          </p:cNvPr>
          <p:cNvGrpSpPr/>
          <p:nvPr/>
        </p:nvGrpSpPr>
        <p:grpSpPr>
          <a:xfrm>
            <a:off x="1402279" y="271539"/>
            <a:ext cx="4421499" cy="1242573"/>
            <a:chOff x="627579" y="610573"/>
            <a:chExt cx="4421499" cy="1242573"/>
          </a:xfrm>
        </p:grpSpPr>
        <p:sp>
          <p:nvSpPr>
            <p:cNvPr id="34" name="矩形 33">
              <a:extLst>
                <a:ext uri="{FF2B5EF4-FFF2-40B4-BE49-F238E27FC236}">
                  <a16:creationId xmlns="" xmlns:a16="http://schemas.microsoft.com/office/drawing/2014/main" id="{5ADDC6FE-6125-4DE7-BD01-90B615E862E3}"/>
                </a:ext>
              </a:extLst>
            </p:cNvPr>
            <p:cNvSpPr/>
            <p:nvPr/>
          </p:nvSpPr>
          <p:spPr>
            <a:xfrm>
              <a:off x="627580" y="610573"/>
              <a:ext cx="4160320"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请在此输入标题</a:t>
              </a:r>
            </a:p>
          </p:txBody>
        </p:sp>
        <p:sp>
          <p:nvSpPr>
            <p:cNvPr id="35" name="文本框 34">
              <a:extLst>
                <a:ext uri="{FF2B5EF4-FFF2-40B4-BE49-F238E27FC236}">
                  <a16:creationId xmlns="" xmlns:a16="http://schemas.microsoft.com/office/drawing/2014/main" id="{A6BEDD65-2A83-47F1-ABAD-3F983D5D7749}"/>
                </a:ext>
              </a:extLst>
            </p:cNvPr>
            <p:cNvSpPr txBox="1"/>
            <p:nvPr/>
          </p:nvSpPr>
          <p:spPr>
            <a:xfrm>
              <a:off x="627579" y="1327681"/>
              <a:ext cx="4421499" cy="525465"/>
            </a:xfrm>
            <a:prstGeom prst="rect">
              <a:avLst/>
            </a:prstGeom>
            <a:noFill/>
          </p:spPr>
          <p:txBody>
            <a:bodyPr wrap="square" rtlCol="0">
              <a:spAutoFit/>
            </a:bodyPr>
            <a:lstStyle/>
            <a:p>
              <a:pPr>
                <a:lnSpc>
                  <a:spcPct val="150000"/>
                </a:lnSpc>
              </a:pPr>
              <a:r>
                <a:rPr lang="en-US" altLang="zh-CN" sz="1000" dirty="0">
                  <a:solidFill>
                    <a:schemeClr val="tx1">
                      <a:lumMod val="75000"/>
                      <a:lumOff val="25000"/>
                    </a:schemeClr>
                  </a:solidFill>
                </a:rPr>
                <a:t>Click here to add text Click here to add text Click here to add text Click here to add text Click here to add text</a:t>
              </a:r>
              <a:endParaRPr lang="zh-CN" altLang="en-US" sz="1000" dirty="0">
                <a:solidFill>
                  <a:schemeClr val="tx1">
                    <a:lumMod val="75000"/>
                    <a:lumOff val="25000"/>
                  </a:schemeClr>
                </a:solidFill>
              </a:endParaRPr>
            </a:p>
          </p:txBody>
        </p:sp>
      </p:grpSp>
      <p:cxnSp>
        <p:nvCxnSpPr>
          <p:cNvPr id="36" name="直接连接符 35">
            <a:extLst>
              <a:ext uri="{FF2B5EF4-FFF2-40B4-BE49-F238E27FC236}">
                <a16:creationId xmlns="" xmlns:a16="http://schemas.microsoft.com/office/drawing/2014/main" id="{17803E75-2DD6-407F-8816-675487EE3C02}"/>
              </a:ext>
            </a:extLst>
          </p:cNvPr>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graphicFrame>
        <p:nvGraphicFramePr>
          <p:cNvPr id="37" name="Chart 110">
            <a:extLst>
              <a:ext uri="{FF2B5EF4-FFF2-40B4-BE49-F238E27FC236}">
                <a16:creationId xmlns="" xmlns:a16="http://schemas.microsoft.com/office/drawing/2014/main" id="{C6B998A6-BF11-46EC-8E5E-E6BD0948EF4B}"/>
              </a:ext>
            </a:extLst>
          </p:cNvPr>
          <p:cNvGraphicFramePr/>
          <p:nvPr>
            <p:extLst>
              <p:ext uri="{D42A27DB-BD31-4B8C-83A1-F6EECF244321}">
                <p14:modId xmlns:p14="http://schemas.microsoft.com/office/powerpoint/2010/main" val="2293955164"/>
              </p:ext>
            </p:extLst>
          </p:nvPr>
        </p:nvGraphicFramePr>
        <p:xfrm>
          <a:off x="4964614" y="2094593"/>
          <a:ext cx="5643602" cy="165735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8" name="Chart 112">
            <a:extLst>
              <a:ext uri="{FF2B5EF4-FFF2-40B4-BE49-F238E27FC236}">
                <a16:creationId xmlns="" xmlns:a16="http://schemas.microsoft.com/office/drawing/2014/main" id="{3D5EEE6B-DB94-4CF6-A881-6E7C7B0BF8D2}"/>
              </a:ext>
            </a:extLst>
          </p:cNvPr>
          <p:cNvGraphicFramePr/>
          <p:nvPr>
            <p:extLst>
              <p:ext uri="{D42A27DB-BD31-4B8C-83A1-F6EECF244321}">
                <p14:modId xmlns:p14="http://schemas.microsoft.com/office/powerpoint/2010/main" val="396034996"/>
              </p:ext>
            </p:extLst>
          </p:nvPr>
        </p:nvGraphicFramePr>
        <p:xfrm>
          <a:off x="4964614" y="4109135"/>
          <a:ext cx="5643602" cy="1657352"/>
        </p:xfrm>
        <a:graphic>
          <a:graphicData uri="http://schemas.openxmlformats.org/drawingml/2006/chart">
            <c:chart xmlns:c="http://schemas.openxmlformats.org/drawingml/2006/chart" xmlns:r="http://schemas.openxmlformats.org/officeDocument/2006/relationships" r:id="rId4"/>
          </a:graphicData>
        </a:graphic>
      </p:graphicFrame>
      <p:grpSp>
        <p:nvGrpSpPr>
          <p:cNvPr id="39" name="Group 21">
            <a:extLst>
              <a:ext uri="{FF2B5EF4-FFF2-40B4-BE49-F238E27FC236}">
                <a16:creationId xmlns="" xmlns:a16="http://schemas.microsoft.com/office/drawing/2014/main" id="{09F1B6C5-C10D-43A1-BFFC-9A2B76234D9E}"/>
              </a:ext>
            </a:extLst>
          </p:cNvPr>
          <p:cNvGrpSpPr/>
          <p:nvPr/>
        </p:nvGrpSpPr>
        <p:grpSpPr>
          <a:xfrm>
            <a:off x="2821474" y="4185335"/>
            <a:ext cx="1854514" cy="1227717"/>
            <a:chOff x="642910" y="3214692"/>
            <a:chExt cx="1854514" cy="1227717"/>
          </a:xfrm>
          <a:solidFill>
            <a:schemeClr val="bg1"/>
          </a:solidFill>
        </p:grpSpPr>
        <p:sp>
          <p:nvSpPr>
            <p:cNvPr id="40" name="Rectangle 111">
              <a:extLst>
                <a:ext uri="{FF2B5EF4-FFF2-40B4-BE49-F238E27FC236}">
                  <a16:creationId xmlns="" xmlns:a16="http://schemas.microsoft.com/office/drawing/2014/main" id="{8ACC6F43-330C-4A1B-9869-985018B5B7C0}"/>
                </a:ext>
              </a:extLst>
            </p:cNvPr>
            <p:cNvSpPr/>
            <p:nvPr/>
          </p:nvSpPr>
          <p:spPr>
            <a:xfrm>
              <a:off x="642910" y="3857634"/>
              <a:ext cx="1643074" cy="584775"/>
            </a:xfrm>
            <a:prstGeom prst="rect">
              <a:avLst/>
            </a:prstGeom>
            <a:noFill/>
          </p:spPr>
          <p:txBody>
            <a:bodyPr wrap="square">
              <a:spAutoFit/>
            </a:bodyPr>
            <a:lstStyle/>
            <a:p>
              <a:r>
                <a:rPr lang="ms-MY" sz="8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Light" pitchFamily="34" charset="0"/>
                </a:rPr>
                <a:t>Lorem ipsum dolor sit amet consectetur adipiscing elit. Praesent sodales odio sit amet odio tristique quis tempus odio Lorem ipsum dolor sit</a:t>
              </a:r>
            </a:p>
          </p:txBody>
        </p:sp>
        <p:sp>
          <p:nvSpPr>
            <p:cNvPr id="41" name="Oval 115">
              <a:extLst>
                <a:ext uri="{FF2B5EF4-FFF2-40B4-BE49-F238E27FC236}">
                  <a16:creationId xmlns="" xmlns:a16="http://schemas.microsoft.com/office/drawing/2014/main" id="{719D091D-1F59-4A58-8EC9-CA9BB9FED2AD}"/>
                </a:ext>
              </a:extLst>
            </p:cNvPr>
            <p:cNvSpPr/>
            <p:nvPr/>
          </p:nvSpPr>
          <p:spPr>
            <a:xfrm>
              <a:off x="714348" y="3214692"/>
              <a:ext cx="513402" cy="513402"/>
            </a:xfrm>
            <a:prstGeom prst="ellipse">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grpSp>
          <p:nvGrpSpPr>
            <p:cNvPr id="42" name="Group 302">
              <a:extLst>
                <a:ext uri="{FF2B5EF4-FFF2-40B4-BE49-F238E27FC236}">
                  <a16:creationId xmlns="" xmlns:a16="http://schemas.microsoft.com/office/drawing/2014/main" id="{1EAF6687-BD79-4A0B-985A-979E9555810D}"/>
                </a:ext>
              </a:extLst>
            </p:cNvPr>
            <p:cNvGrpSpPr/>
            <p:nvPr/>
          </p:nvGrpSpPr>
          <p:grpSpPr>
            <a:xfrm>
              <a:off x="918096" y="3324863"/>
              <a:ext cx="135228" cy="291640"/>
              <a:chOff x="6138760" y="4271257"/>
              <a:chExt cx="97227" cy="209688"/>
            </a:xfrm>
            <a:grpFill/>
          </p:grpSpPr>
          <p:sp>
            <p:nvSpPr>
              <p:cNvPr id="44" name="Oval 120">
                <a:extLst>
                  <a:ext uri="{FF2B5EF4-FFF2-40B4-BE49-F238E27FC236}">
                    <a16:creationId xmlns="" xmlns:a16="http://schemas.microsoft.com/office/drawing/2014/main" id="{7D409554-3140-4E47-B691-34AC0CA1054E}"/>
                  </a:ext>
                </a:extLst>
              </p:cNvPr>
              <p:cNvSpPr>
                <a:spLocks noChangeArrowheads="1"/>
              </p:cNvSpPr>
              <p:nvPr/>
            </p:nvSpPr>
            <p:spPr bwMode="auto">
              <a:xfrm>
                <a:off x="6171468" y="4271257"/>
                <a:ext cx="30916" cy="318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45" name="Freeform 7">
                <a:extLst>
                  <a:ext uri="{FF2B5EF4-FFF2-40B4-BE49-F238E27FC236}">
                    <a16:creationId xmlns="" xmlns:a16="http://schemas.microsoft.com/office/drawing/2014/main" id="{68148006-79A0-482E-B685-9A17D6A4A4D8}"/>
                  </a:ext>
                </a:extLst>
              </p:cNvPr>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grpSp>
        <p:sp>
          <p:nvSpPr>
            <p:cNvPr id="43" name="Rectangle 122">
              <a:extLst>
                <a:ext uri="{FF2B5EF4-FFF2-40B4-BE49-F238E27FC236}">
                  <a16:creationId xmlns="" xmlns:a16="http://schemas.microsoft.com/office/drawing/2014/main" id="{8961093E-AB40-492F-922D-BABEF65035FC}"/>
                </a:ext>
              </a:extLst>
            </p:cNvPr>
            <p:cNvSpPr/>
            <p:nvPr/>
          </p:nvSpPr>
          <p:spPr>
            <a:xfrm>
              <a:off x="1285852" y="3429006"/>
              <a:ext cx="1211572" cy="276999"/>
            </a:xfrm>
            <a:prstGeom prst="rect">
              <a:avLst/>
            </a:prstGeom>
            <a:noFill/>
          </p:spPr>
          <p:txBody>
            <a:bodyPr wrap="square">
              <a:spAutoFit/>
            </a:bodyPr>
            <a:lstStyle/>
            <a:p>
              <a:r>
                <a:rPr lang="ms-MY"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pitchFamily="34" charset="0"/>
                </a:rPr>
                <a:t>Female</a:t>
              </a:r>
            </a:p>
          </p:txBody>
        </p:sp>
      </p:grpSp>
      <p:grpSp>
        <p:nvGrpSpPr>
          <p:cNvPr id="46" name="Group 22">
            <a:extLst>
              <a:ext uri="{FF2B5EF4-FFF2-40B4-BE49-F238E27FC236}">
                <a16:creationId xmlns="" xmlns:a16="http://schemas.microsoft.com/office/drawing/2014/main" id="{1088D524-98BF-497A-92D7-5CD80CAC1CFC}"/>
              </a:ext>
            </a:extLst>
          </p:cNvPr>
          <p:cNvGrpSpPr/>
          <p:nvPr/>
        </p:nvGrpSpPr>
        <p:grpSpPr>
          <a:xfrm>
            <a:off x="2821474" y="2185071"/>
            <a:ext cx="1854514" cy="1227717"/>
            <a:chOff x="642910" y="1214428"/>
            <a:chExt cx="1854514" cy="1227717"/>
          </a:xfrm>
          <a:solidFill>
            <a:schemeClr val="bg1"/>
          </a:solidFill>
        </p:grpSpPr>
        <p:sp>
          <p:nvSpPr>
            <p:cNvPr id="47" name="Rectangle 113">
              <a:extLst>
                <a:ext uri="{FF2B5EF4-FFF2-40B4-BE49-F238E27FC236}">
                  <a16:creationId xmlns="" xmlns:a16="http://schemas.microsoft.com/office/drawing/2014/main" id="{A8D7876F-A200-4268-8D39-F2299A03308A}"/>
                </a:ext>
              </a:extLst>
            </p:cNvPr>
            <p:cNvSpPr/>
            <p:nvPr/>
          </p:nvSpPr>
          <p:spPr>
            <a:xfrm>
              <a:off x="642910" y="1857370"/>
              <a:ext cx="1643074" cy="584775"/>
            </a:xfrm>
            <a:prstGeom prst="rect">
              <a:avLst/>
            </a:prstGeom>
            <a:noFill/>
          </p:spPr>
          <p:txBody>
            <a:bodyPr wrap="square">
              <a:spAutoFit/>
            </a:bodyPr>
            <a:lstStyle/>
            <a:p>
              <a:r>
                <a:rPr lang="ms-MY" sz="8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Light" pitchFamily="34" charset="0"/>
                </a:rPr>
                <a:t>Lorem ipsum dolor sit amet consectetur adipiscing elit. Praesent sodales odio sit amet odio tristique quis tempus odio Lorem ipsum dolor sit</a:t>
              </a:r>
            </a:p>
          </p:txBody>
        </p:sp>
        <p:sp>
          <p:nvSpPr>
            <p:cNvPr id="48" name="Oval 114">
              <a:extLst>
                <a:ext uri="{FF2B5EF4-FFF2-40B4-BE49-F238E27FC236}">
                  <a16:creationId xmlns="" xmlns:a16="http://schemas.microsoft.com/office/drawing/2014/main" id="{779620EF-B654-4B27-828F-21B0C946728B}"/>
                </a:ext>
              </a:extLst>
            </p:cNvPr>
            <p:cNvSpPr/>
            <p:nvPr/>
          </p:nvSpPr>
          <p:spPr>
            <a:xfrm>
              <a:off x="714348" y="1214428"/>
              <a:ext cx="513402" cy="513402"/>
            </a:xfrm>
            <a:prstGeom prst="ellipse">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grpSp>
          <p:nvGrpSpPr>
            <p:cNvPr id="49" name="Group 299">
              <a:extLst>
                <a:ext uri="{FF2B5EF4-FFF2-40B4-BE49-F238E27FC236}">
                  <a16:creationId xmlns="" xmlns:a16="http://schemas.microsoft.com/office/drawing/2014/main" id="{D0C9A2D8-5054-4514-AAE4-3E980F862391}"/>
                </a:ext>
              </a:extLst>
            </p:cNvPr>
            <p:cNvGrpSpPr/>
            <p:nvPr/>
          </p:nvGrpSpPr>
          <p:grpSpPr>
            <a:xfrm>
              <a:off x="919178" y="1331675"/>
              <a:ext cx="114498" cy="291224"/>
              <a:chOff x="6141009" y="3540977"/>
              <a:chExt cx="85046" cy="216315"/>
            </a:xfrm>
            <a:grpFill/>
          </p:grpSpPr>
          <p:sp>
            <p:nvSpPr>
              <p:cNvPr id="51" name="Freeform 12">
                <a:extLst>
                  <a:ext uri="{FF2B5EF4-FFF2-40B4-BE49-F238E27FC236}">
                    <a16:creationId xmlns="" xmlns:a16="http://schemas.microsoft.com/office/drawing/2014/main" id="{3E3B376D-231F-4E7B-8723-B0D2CB91F7EA}"/>
                  </a:ext>
                </a:extLst>
              </p:cNvPr>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52" name="Oval 13">
                <a:extLst>
                  <a:ext uri="{FF2B5EF4-FFF2-40B4-BE49-F238E27FC236}">
                    <a16:creationId xmlns="" xmlns:a16="http://schemas.microsoft.com/office/drawing/2014/main" id="{1D3A9801-21EE-4FDC-AB75-3FE73E03BAD0}"/>
                  </a:ext>
                </a:extLst>
              </p:cNvPr>
              <p:cNvSpPr>
                <a:spLocks noChangeArrowheads="1"/>
              </p:cNvSpPr>
              <p:nvPr/>
            </p:nvSpPr>
            <p:spPr bwMode="auto">
              <a:xfrm>
                <a:off x="6166893" y="3540977"/>
                <a:ext cx="33741" cy="33741"/>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grpSp>
        <p:sp>
          <p:nvSpPr>
            <p:cNvPr id="50" name="Rectangle 123">
              <a:extLst>
                <a:ext uri="{FF2B5EF4-FFF2-40B4-BE49-F238E27FC236}">
                  <a16:creationId xmlns="" xmlns:a16="http://schemas.microsoft.com/office/drawing/2014/main" id="{5BD4E487-15D9-4CC2-9E6A-70ABB36E8E56}"/>
                </a:ext>
              </a:extLst>
            </p:cNvPr>
            <p:cNvSpPr/>
            <p:nvPr/>
          </p:nvSpPr>
          <p:spPr>
            <a:xfrm>
              <a:off x="1285852" y="1428742"/>
              <a:ext cx="1211572" cy="276999"/>
            </a:xfrm>
            <a:prstGeom prst="rect">
              <a:avLst/>
            </a:prstGeom>
            <a:noFill/>
          </p:spPr>
          <p:txBody>
            <a:bodyPr wrap="square">
              <a:spAutoFit/>
            </a:bodyPr>
            <a:lstStyle/>
            <a:p>
              <a:r>
                <a:rPr lang="ms-MY" sz="12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pitchFamily="34" charset="0"/>
                </a:rPr>
                <a:t>Male</a:t>
              </a:r>
            </a:p>
          </p:txBody>
        </p:sp>
      </p:grpSp>
    </p:spTree>
    <p:extLst>
      <p:ext uri="{BB962C8B-B14F-4D97-AF65-F5344CB8AC3E}">
        <p14:creationId xmlns:p14="http://schemas.microsoft.com/office/powerpoint/2010/main" val="23853495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childTnLst>
                                    <p:set>
                                      <p:cBhvr>
                                        <p:cTn id="6" dur="1" fill="hold">
                                          <p:stCondLst>
                                            <p:cond delay="0"/>
                                          </p:stCondLst>
                                        </p:cTn>
                                        <p:tgtEl>
                                          <p:spTgt spid="46"/>
                                        </p:tgtEl>
                                        <p:attrNameLst>
                                          <p:attrName>style.visibility</p:attrName>
                                        </p:attrNameLst>
                                      </p:cBhvr>
                                      <p:to>
                                        <p:strVal val="visible"/>
                                      </p:to>
                                    </p:set>
                                    <p:animEffect transition="in" filter="slide(fromBottom)">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500" fill="hold"/>
                                        <p:tgtEl>
                                          <p:spTgt spid="37"/>
                                        </p:tgtEl>
                                        <p:attrNameLst>
                                          <p:attrName>ppt_x</p:attrName>
                                        </p:attrNameLst>
                                      </p:cBhvr>
                                      <p:tavLst>
                                        <p:tav tm="0">
                                          <p:val>
                                            <p:strVal val="1+#ppt_w/2"/>
                                          </p:val>
                                        </p:tav>
                                        <p:tav tm="100000">
                                          <p:val>
                                            <p:strVal val="#ppt_x"/>
                                          </p:val>
                                        </p:tav>
                                      </p:tavLst>
                                    </p:anim>
                                    <p:anim calcmode="lin" valueType="num">
                                      <p:cBhvr additive="base">
                                        <p:cTn id="13" dur="500" fill="hold"/>
                                        <p:tgtEl>
                                          <p:spTgt spid="37"/>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2" presetClass="entr" presetSubtype="4" fill="hold" nodeType="afterEffect">
                                  <p:childTnLst>
                                    <p:set>
                                      <p:cBhvr>
                                        <p:cTn id="16" dur="1" fill="hold">
                                          <p:stCondLst>
                                            <p:cond delay="0"/>
                                          </p:stCondLst>
                                        </p:cTn>
                                        <p:tgtEl>
                                          <p:spTgt spid="39"/>
                                        </p:tgtEl>
                                        <p:attrNameLst>
                                          <p:attrName>style.visibility</p:attrName>
                                        </p:attrNameLst>
                                      </p:cBhvr>
                                      <p:to>
                                        <p:strVal val="visible"/>
                                      </p:to>
                                    </p:set>
                                    <p:animEffect transition="in" filter="slide(fromBottom)">
                                      <p:cBhvr>
                                        <p:cTn id="17" dur="500"/>
                                        <p:tgtEl>
                                          <p:spTgt spid="39"/>
                                        </p:tgtEl>
                                      </p:cBhvr>
                                    </p:animEffect>
                                  </p:childTnLst>
                                </p:cTn>
                              </p:par>
                              <p:par>
                                <p:cTn id="18" presetID="2" presetClass="entr" presetSubtype="2" fill="hold" grpId="0" nodeType="withEffect">
                                  <p:stCondLst>
                                    <p:cond delay="0"/>
                                  </p:stCondLst>
                                  <p:childTnLst>
                                    <p:set>
                                      <p:cBhvr>
                                        <p:cTn id="19" dur="1" fill="hold">
                                          <p:stCondLst>
                                            <p:cond delay="0"/>
                                          </p:stCondLst>
                                        </p:cTn>
                                        <p:tgtEl>
                                          <p:spTgt spid="38"/>
                                        </p:tgtEl>
                                        <p:attrNameLst>
                                          <p:attrName>style.visibility</p:attrName>
                                        </p:attrNameLst>
                                      </p:cBhvr>
                                      <p:to>
                                        <p:strVal val="visible"/>
                                      </p:to>
                                    </p:set>
                                    <p:anim calcmode="lin" valueType="num">
                                      <p:cBhvr additive="base">
                                        <p:cTn id="20" dur="500" fill="hold"/>
                                        <p:tgtEl>
                                          <p:spTgt spid="38"/>
                                        </p:tgtEl>
                                        <p:attrNameLst>
                                          <p:attrName>ppt_x</p:attrName>
                                        </p:attrNameLst>
                                      </p:cBhvr>
                                      <p:tavLst>
                                        <p:tav tm="0">
                                          <p:val>
                                            <p:strVal val="1+#ppt_w/2"/>
                                          </p:val>
                                        </p:tav>
                                        <p:tav tm="100000">
                                          <p:val>
                                            <p:strVal val="#ppt_x"/>
                                          </p:val>
                                        </p:tav>
                                      </p:tavLst>
                                    </p:anim>
                                    <p:anim calcmode="lin" valueType="num">
                                      <p:cBhvr additive="base">
                                        <p:cTn id="21"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7" grpId="0">
        <p:bldAsOne/>
      </p:bldGraphic>
      <p:bldGraphic spid="38"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 xmlns:a16="http://schemas.microsoft.com/office/drawing/2014/main" id="{5D03A0CD-7FCF-4785-81C7-0CFFB5CBFEC5}"/>
              </a:ext>
            </a:extLst>
          </p:cNvPr>
          <p:cNvGrpSpPr/>
          <p:nvPr/>
        </p:nvGrpSpPr>
        <p:grpSpPr>
          <a:xfrm>
            <a:off x="1402279" y="271539"/>
            <a:ext cx="4421499" cy="1242573"/>
            <a:chOff x="627579" y="610573"/>
            <a:chExt cx="4421499" cy="1242573"/>
          </a:xfrm>
        </p:grpSpPr>
        <p:sp>
          <p:nvSpPr>
            <p:cNvPr id="32" name="矩形 31">
              <a:extLst>
                <a:ext uri="{FF2B5EF4-FFF2-40B4-BE49-F238E27FC236}">
                  <a16:creationId xmlns="" xmlns:a16="http://schemas.microsoft.com/office/drawing/2014/main" id="{2369C48F-347D-485B-8F0F-152E1080FBB8}"/>
                </a:ext>
              </a:extLst>
            </p:cNvPr>
            <p:cNvSpPr/>
            <p:nvPr/>
          </p:nvSpPr>
          <p:spPr>
            <a:xfrm>
              <a:off x="627580" y="610573"/>
              <a:ext cx="4160320"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请在此输入标题</a:t>
              </a:r>
            </a:p>
          </p:txBody>
        </p:sp>
        <p:sp>
          <p:nvSpPr>
            <p:cNvPr id="37" name="文本框 36">
              <a:extLst>
                <a:ext uri="{FF2B5EF4-FFF2-40B4-BE49-F238E27FC236}">
                  <a16:creationId xmlns="" xmlns:a16="http://schemas.microsoft.com/office/drawing/2014/main" id="{33FAC5AB-AF5B-45A3-9117-6D2965324A98}"/>
                </a:ext>
              </a:extLst>
            </p:cNvPr>
            <p:cNvSpPr txBox="1"/>
            <p:nvPr/>
          </p:nvSpPr>
          <p:spPr>
            <a:xfrm>
              <a:off x="627579" y="1327681"/>
              <a:ext cx="4421499" cy="525465"/>
            </a:xfrm>
            <a:prstGeom prst="rect">
              <a:avLst/>
            </a:prstGeom>
            <a:noFill/>
          </p:spPr>
          <p:txBody>
            <a:bodyPr wrap="square" rtlCol="0">
              <a:spAutoFit/>
            </a:bodyPr>
            <a:lstStyle/>
            <a:p>
              <a:pPr>
                <a:lnSpc>
                  <a:spcPct val="150000"/>
                </a:lnSpc>
              </a:pPr>
              <a:r>
                <a:rPr lang="en-US" altLang="zh-CN" sz="1000" dirty="0">
                  <a:solidFill>
                    <a:schemeClr val="tx1">
                      <a:lumMod val="75000"/>
                      <a:lumOff val="25000"/>
                    </a:schemeClr>
                  </a:solidFill>
                </a:rPr>
                <a:t>Click here to add text Click here to add text Click here to add text Click here to add text Click here to add text</a:t>
              </a:r>
              <a:endParaRPr lang="zh-CN" altLang="en-US" sz="1000" dirty="0">
                <a:solidFill>
                  <a:schemeClr val="tx1">
                    <a:lumMod val="75000"/>
                    <a:lumOff val="25000"/>
                  </a:schemeClr>
                </a:solidFill>
              </a:endParaRPr>
            </a:p>
          </p:txBody>
        </p:sp>
      </p:grpSp>
      <p:cxnSp>
        <p:nvCxnSpPr>
          <p:cNvPr id="38" name="直接连接符 37">
            <a:extLst>
              <a:ext uri="{FF2B5EF4-FFF2-40B4-BE49-F238E27FC236}">
                <a16:creationId xmlns="" xmlns:a16="http://schemas.microsoft.com/office/drawing/2014/main" id="{0CFEAD5C-D72D-4382-8B65-7B8845340AF5}"/>
              </a:ext>
            </a:extLst>
          </p:cNvPr>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grpSp>
        <p:nvGrpSpPr>
          <p:cNvPr id="39" name="组合 38">
            <a:extLst>
              <a:ext uri="{FF2B5EF4-FFF2-40B4-BE49-F238E27FC236}">
                <a16:creationId xmlns="" xmlns:a16="http://schemas.microsoft.com/office/drawing/2014/main" id="{6A7C6476-4A13-4EA3-9261-F8D6AF44C128}"/>
              </a:ext>
            </a:extLst>
          </p:cNvPr>
          <p:cNvGrpSpPr/>
          <p:nvPr/>
        </p:nvGrpSpPr>
        <p:grpSpPr>
          <a:xfrm>
            <a:off x="4188539" y="2390634"/>
            <a:ext cx="2143562" cy="2240280"/>
            <a:chOff x="3684884" y="2492233"/>
            <a:chExt cx="2143562" cy="2240280"/>
          </a:xfrm>
        </p:grpSpPr>
        <p:sp>
          <p:nvSpPr>
            <p:cNvPr id="40" name="Subtitle 2">
              <a:extLst>
                <a:ext uri="{FF2B5EF4-FFF2-40B4-BE49-F238E27FC236}">
                  <a16:creationId xmlns="" xmlns:a16="http://schemas.microsoft.com/office/drawing/2014/main" id="{ADD8092C-70AF-4323-BF5E-A4FA4DB31F95}"/>
                </a:ext>
              </a:extLst>
            </p:cNvPr>
            <p:cNvSpPr txBox="1">
              <a:spLocks/>
            </p:cNvSpPr>
            <p:nvPr/>
          </p:nvSpPr>
          <p:spPr>
            <a:xfrm>
              <a:off x="3684884" y="3759236"/>
              <a:ext cx="2116652" cy="366288"/>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ctr" defTabSz="543818" rtl="0" eaLnBrk="1" fontAlgn="auto" latinLnBrk="0" hangingPunct="1">
                <a:lnSpc>
                  <a:spcPts val="2020"/>
                </a:lnSpc>
                <a:spcBef>
                  <a:spcPct val="20000"/>
                </a:spcBef>
                <a:spcAft>
                  <a:spcPts val="0"/>
                </a:spcAft>
                <a:buClrTx/>
                <a:buSzTx/>
                <a:buFont typeface="Arial"/>
                <a:buNone/>
                <a:tabLst/>
                <a:defRPr/>
              </a:pPr>
              <a:r>
                <a:rPr kumimoji="0" lang="en-US" sz="12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rPr>
                <a:t>Frequently, your initial font choice</a:t>
              </a:r>
            </a:p>
          </p:txBody>
        </p:sp>
        <p:sp>
          <p:nvSpPr>
            <p:cNvPr id="41" name="TextBox 41">
              <a:extLst>
                <a:ext uri="{FF2B5EF4-FFF2-40B4-BE49-F238E27FC236}">
                  <a16:creationId xmlns="" xmlns:a16="http://schemas.microsoft.com/office/drawing/2014/main" id="{7B60D98C-EBF6-44FC-8651-BD2258959365}"/>
                </a:ext>
              </a:extLst>
            </p:cNvPr>
            <p:cNvSpPr txBox="1"/>
            <p:nvPr/>
          </p:nvSpPr>
          <p:spPr>
            <a:xfrm>
              <a:off x="4100483" y="3411821"/>
              <a:ext cx="1266693" cy="307777"/>
            </a:xfrm>
            <a:prstGeom prst="rect">
              <a:avLst/>
            </a:prstGeom>
            <a:noFill/>
          </p:spPr>
          <p:txBody>
            <a:bodyPr wrap="none" rtlCol="0" anchor="ctr" anchorCtr="0">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rPr>
                <a:t>CUPS OF COFFEE</a:t>
              </a:r>
            </a:p>
          </p:txBody>
        </p:sp>
        <p:sp>
          <p:nvSpPr>
            <p:cNvPr id="42" name="Rectangle 49">
              <a:extLst>
                <a:ext uri="{FF2B5EF4-FFF2-40B4-BE49-F238E27FC236}">
                  <a16:creationId xmlns="" xmlns:a16="http://schemas.microsoft.com/office/drawing/2014/main" id="{4C6BB52E-AB3C-4D8A-8288-6F6374923368}"/>
                </a:ext>
              </a:extLst>
            </p:cNvPr>
            <p:cNvSpPr>
              <a:spLocks/>
            </p:cNvSpPr>
            <p:nvPr/>
          </p:nvSpPr>
          <p:spPr bwMode="auto">
            <a:xfrm>
              <a:off x="4427858" y="2737698"/>
              <a:ext cx="634789" cy="474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marL="0" marR="0" lvl="0" indent="0" algn="ctr" defTabSz="2286000" rtl="0" eaLnBrk="1" fontAlgn="auto" latinLnBrk="0" hangingPunct="1">
                <a:lnSpc>
                  <a:spcPts val="3700"/>
                </a:lnSpc>
                <a:spcBef>
                  <a:spcPts val="0"/>
                </a:spcBef>
                <a:spcAft>
                  <a:spcPts val="0"/>
                </a:spcAft>
                <a:buClrTx/>
                <a:buSzTx/>
                <a:buFontTx/>
                <a:buNone/>
                <a:tabLst/>
                <a:defRPr/>
              </a:pPr>
              <a:r>
                <a:rPr kumimoji="0" lang="en-US" sz="3500" b="0" i="0" u="none" strike="noStrike" kern="1200" cap="none" spc="25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Montserrat Ultra Light" charset="0"/>
                  <a:sym typeface="Bebas Neue" charset="0"/>
                </a:rPr>
                <a:t>758</a:t>
              </a:r>
            </a:p>
          </p:txBody>
        </p:sp>
        <p:sp>
          <p:nvSpPr>
            <p:cNvPr id="43" name="Rectangle 27">
              <a:extLst>
                <a:ext uri="{FF2B5EF4-FFF2-40B4-BE49-F238E27FC236}">
                  <a16:creationId xmlns="" xmlns:a16="http://schemas.microsoft.com/office/drawing/2014/main" id="{09629004-437E-4AB3-AF42-06B127D85A35}"/>
                </a:ext>
              </a:extLst>
            </p:cNvPr>
            <p:cNvSpPr/>
            <p:nvPr/>
          </p:nvSpPr>
          <p:spPr>
            <a:xfrm>
              <a:off x="3711794" y="2492233"/>
              <a:ext cx="2116652" cy="2240280"/>
            </a:xfrm>
            <a:prstGeom prst="rect">
              <a:avLst/>
            </a:prstGeom>
            <a:noFill/>
            <a:ln w="12700">
              <a:solidFill>
                <a:srgbClr val="7988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endParaRPr>
            </a:p>
          </p:txBody>
        </p:sp>
      </p:grpSp>
      <p:grpSp>
        <p:nvGrpSpPr>
          <p:cNvPr id="44" name="组合 43">
            <a:extLst>
              <a:ext uri="{FF2B5EF4-FFF2-40B4-BE49-F238E27FC236}">
                <a16:creationId xmlns="" xmlns:a16="http://schemas.microsoft.com/office/drawing/2014/main" id="{8BC05857-2497-452E-A146-A788CFD9EA5C}"/>
              </a:ext>
            </a:extLst>
          </p:cNvPr>
          <p:cNvGrpSpPr/>
          <p:nvPr/>
        </p:nvGrpSpPr>
        <p:grpSpPr>
          <a:xfrm>
            <a:off x="9461657" y="2390634"/>
            <a:ext cx="2136182" cy="2240280"/>
            <a:chOff x="8958002" y="2492233"/>
            <a:chExt cx="2136182" cy="2240280"/>
          </a:xfrm>
        </p:grpSpPr>
        <p:sp>
          <p:nvSpPr>
            <p:cNvPr id="45" name="Subtitle 2">
              <a:extLst>
                <a:ext uri="{FF2B5EF4-FFF2-40B4-BE49-F238E27FC236}">
                  <a16:creationId xmlns="" xmlns:a16="http://schemas.microsoft.com/office/drawing/2014/main" id="{CFF7A034-9AB8-49AE-A964-C57CAED93C78}"/>
                </a:ext>
              </a:extLst>
            </p:cNvPr>
            <p:cNvSpPr txBox="1">
              <a:spLocks/>
            </p:cNvSpPr>
            <p:nvPr/>
          </p:nvSpPr>
          <p:spPr>
            <a:xfrm>
              <a:off x="8958002" y="3759236"/>
              <a:ext cx="2116652" cy="366288"/>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ctr" defTabSz="543818" rtl="0" eaLnBrk="1" fontAlgn="auto" latinLnBrk="0" hangingPunct="1">
                <a:lnSpc>
                  <a:spcPts val="2020"/>
                </a:lnSpc>
                <a:spcBef>
                  <a:spcPct val="20000"/>
                </a:spcBef>
                <a:spcAft>
                  <a:spcPts val="0"/>
                </a:spcAft>
                <a:buClrTx/>
                <a:buSzTx/>
                <a:buFont typeface="Arial"/>
                <a:buNone/>
                <a:tabLst/>
                <a:defRPr/>
              </a:pPr>
              <a:r>
                <a:rPr kumimoji="0" lang="en-US" sz="12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rPr>
                <a:t>Frequently, your initial font choice</a:t>
              </a:r>
            </a:p>
          </p:txBody>
        </p:sp>
        <p:sp>
          <p:nvSpPr>
            <p:cNvPr id="46" name="TextBox 53">
              <a:extLst>
                <a:ext uri="{FF2B5EF4-FFF2-40B4-BE49-F238E27FC236}">
                  <a16:creationId xmlns="" xmlns:a16="http://schemas.microsoft.com/office/drawing/2014/main" id="{BDE88ECE-F703-4FC6-99C9-C67513DFA27B}"/>
                </a:ext>
              </a:extLst>
            </p:cNvPr>
            <p:cNvSpPr txBox="1"/>
            <p:nvPr/>
          </p:nvSpPr>
          <p:spPr>
            <a:xfrm>
              <a:off x="9568365" y="3411821"/>
              <a:ext cx="877163" cy="307777"/>
            </a:xfrm>
            <a:prstGeom prst="rect">
              <a:avLst/>
            </a:prstGeom>
            <a:noFill/>
          </p:spPr>
          <p:txBody>
            <a:bodyPr wrap="none" rtlCol="0" anchor="ctr" anchorCtr="0">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rPr>
                <a:t>RETWEETS</a:t>
              </a:r>
            </a:p>
          </p:txBody>
        </p:sp>
        <p:sp>
          <p:nvSpPr>
            <p:cNvPr id="47" name="Rectangle 54">
              <a:extLst>
                <a:ext uri="{FF2B5EF4-FFF2-40B4-BE49-F238E27FC236}">
                  <a16:creationId xmlns="" xmlns:a16="http://schemas.microsoft.com/office/drawing/2014/main" id="{CE0EAE4A-2C58-473E-B74F-D9A6D7E6B302}"/>
                </a:ext>
              </a:extLst>
            </p:cNvPr>
            <p:cNvSpPr>
              <a:spLocks/>
            </p:cNvSpPr>
            <p:nvPr/>
          </p:nvSpPr>
          <p:spPr bwMode="auto">
            <a:xfrm>
              <a:off x="9549491" y="2737698"/>
              <a:ext cx="937757" cy="474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marL="0" marR="0" lvl="0" indent="0" algn="ctr" defTabSz="2286000" rtl="0" eaLnBrk="1" fontAlgn="auto" latinLnBrk="0" hangingPunct="1">
                <a:lnSpc>
                  <a:spcPts val="3700"/>
                </a:lnSpc>
                <a:spcBef>
                  <a:spcPts val="0"/>
                </a:spcBef>
                <a:spcAft>
                  <a:spcPts val="0"/>
                </a:spcAft>
                <a:buClrTx/>
                <a:buSzTx/>
                <a:buFontTx/>
                <a:buNone/>
                <a:tabLst/>
                <a:defRPr/>
              </a:pPr>
              <a:r>
                <a:rPr kumimoji="0" lang="en-US" sz="3500" b="0" i="0" u="none" strike="noStrike" kern="1200" cap="none" spc="25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Montserrat Ultra Light" charset="0"/>
                  <a:sym typeface="Bebas Neue" charset="0"/>
                </a:rPr>
                <a:t>8,263</a:t>
              </a:r>
            </a:p>
          </p:txBody>
        </p:sp>
        <p:sp>
          <p:nvSpPr>
            <p:cNvPr id="48" name="Rectangle 28">
              <a:extLst>
                <a:ext uri="{FF2B5EF4-FFF2-40B4-BE49-F238E27FC236}">
                  <a16:creationId xmlns="" xmlns:a16="http://schemas.microsoft.com/office/drawing/2014/main" id="{A424181C-5406-4895-87ED-61484A41AF53}"/>
                </a:ext>
              </a:extLst>
            </p:cNvPr>
            <p:cNvSpPr/>
            <p:nvPr/>
          </p:nvSpPr>
          <p:spPr>
            <a:xfrm>
              <a:off x="8977532" y="2492233"/>
              <a:ext cx="2116652" cy="2240280"/>
            </a:xfrm>
            <a:prstGeom prst="rect">
              <a:avLst/>
            </a:prstGeom>
            <a:noFill/>
            <a:ln w="12700">
              <a:solidFill>
                <a:srgbClr val="7988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endParaRPr>
            </a:p>
          </p:txBody>
        </p:sp>
      </p:grpSp>
      <p:grpSp>
        <p:nvGrpSpPr>
          <p:cNvPr id="49" name="组合 48">
            <a:extLst>
              <a:ext uri="{FF2B5EF4-FFF2-40B4-BE49-F238E27FC236}">
                <a16:creationId xmlns="" xmlns:a16="http://schemas.microsoft.com/office/drawing/2014/main" id="{D7BBDEB8-D3A8-4961-B80C-4294A977D732}"/>
              </a:ext>
            </a:extLst>
          </p:cNvPr>
          <p:cNvGrpSpPr/>
          <p:nvPr/>
        </p:nvGrpSpPr>
        <p:grpSpPr>
          <a:xfrm>
            <a:off x="1528760" y="2390634"/>
            <a:ext cx="2116652" cy="2240280"/>
            <a:chOff x="1025105" y="2492233"/>
            <a:chExt cx="2116652" cy="2240280"/>
          </a:xfrm>
        </p:grpSpPr>
        <p:sp>
          <p:nvSpPr>
            <p:cNvPr id="50" name="Subtitle 2">
              <a:extLst>
                <a:ext uri="{FF2B5EF4-FFF2-40B4-BE49-F238E27FC236}">
                  <a16:creationId xmlns="" xmlns:a16="http://schemas.microsoft.com/office/drawing/2014/main" id="{FB52CA57-36A1-4C0C-A8CD-791423EE4758}"/>
                </a:ext>
              </a:extLst>
            </p:cNvPr>
            <p:cNvSpPr txBox="1">
              <a:spLocks/>
            </p:cNvSpPr>
            <p:nvPr/>
          </p:nvSpPr>
          <p:spPr>
            <a:xfrm>
              <a:off x="1025105" y="3759236"/>
              <a:ext cx="2116652" cy="366288"/>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ctr" defTabSz="543818" rtl="0" eaLnBrk="1" fontAlgn="auto" latinLnBrk="0" hangingPunct="1">
                <a:lnSpc>
                  <a:spcPts val="2020"/>
                </a:lnSpc>
                <a:spcBef>
                  <a:spcPct val="20000"/>
                </a:spcBef>
                <a:spcAft>
                  <a:spcPts val="0"/>
                </a:spcAft>
                <a:buClrTx/>
                <a:buSzTx/>
                <a:buFont typeface="Arial"/>
                <a:buNone/>
                <a:tabLst/>
                <a:defRPr/>
              </a:pPr>
              <a:r>
                <a:rPr kumimoji="0" lang="en-US" sz="12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rPr>
                <a:t>Frequently, your initial font choice</a:t>
              </a:r>
            </a:p>
          </p:txBody>
        </p:sp>
        <p:sp>
          <p:nvSpPr>
            <p:cNvPr id="51" name="TextBox 67">
              <a:extLst>
                <a:ext uri="{FF2B5EF4-FFF2-40B4-BE49-F238E27FC236}">
                  <a16:creationId xmlns="" xmlns:a16="http://schemas.microsoft.com/office/drawing/2014/main" id="{1392CA38-AF94-4B25-8FBA-02CC142DF51B}"/>
                </a:ext>
              </a:extLst>
            </p:cNvPr>
            <p:cNvSpPr txBox="1"/>
            <p:nvPr/>
          </p:nvSpPr>
          <p:spPr>
            <a:xfrm>
              <a:off x="1437498" y="3411821"/>
              <a:ext cx="1273104" cy="307777"/>
            </a:xfrm>
            <a:prstGeom prst="rect">
              <a:avLst/>
            </a:prstGeom>
            <a:noFill/>
          </p:spPr>
          <p:txBody>
            <a:bodyPr wrap="none" rtlCol="0" anchor="ctr" anchorCtr="0">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rPr>
                <a:t>HAPPY CLIENTS</a:t>
              </a:r>
            </a:p>
          </p:txBody>
        </p:sp>
        <p:sp>
          <p:nvSpPr>
            <p:cNvPr id="52" name="Rectangle 68">
              <a:extLst>
                <a:ext uri="{FF2B5EF4-FFF2-40B4-BE49-F238E27FC236}">
                  <a16:creationId xmlns="" xmlns:a16="http://schemas.microsoft.com/office/drawing/2014/main" id="{DBFFF8CA-8E0C-4636-A2FB-7EC1F45C0720}"/>
                </a:ext>
              </a:extLst>
            </p:cNvPr>
            <p:cNvSpPr>
              <a:spLocks/>
            </p:cNvSpPr>
            <p:nvPr/>
          </p:nvSpPr>
          <p:spPr bwMode="auto">
            <a:xfrm>
              <a:off x="1616594" y="2737698"/>
              <a:ext cx="937757" cy="474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marL="0" marR="0" lvl="0" indent="0" algn="ctr" defTabSz="2286000" rtl="0" eaLnBrk="1" fontAlgn="auto" latinLnBrk="0" hangingPunct="1">
                <a:lnSpc>
                  <a:spcPts val="3700"/>
                </a:lnSpc>
                <a:spcBef>
                  <a:spcPts val="0"/>
                </a:spcBef>
                <a:spcAft>
                  <a:spcPts val="0"/>
                </a:spcAft>
                <a:buClrTx/>
                <a:buSzTx/>
                <a:buFontTx/>
                <a:buNone/>
                <a:tabLst/>
                <a:defRPr/>
              </a:pPr>
              <a:r>
                <a:rPr kumimoji="0" lang="en-US" sz="3500" b="0" i="0" u="none" strike="noStrike" kern="1200" cap="none" spc="25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Montserrat Ultra Light" charset="0"/>
                  <a:sym typeface="Bebas Neue" charset="0"/>
                </a:rPr>
                <a:t>3,567</a:t>
              </a:r>
            </a:p>
          </p:txBody>
        </p:sp>
        <p:sp>
          <p:nvSpPr>
            <p:cNvPr id="53" name="Rectangle 29">
              <a:extLst>
                <a:ext uri="{FF2B5EF4-FFF2-40B4-BE49-F238E27FC236}">
                  <a16:creationId xmlns="" xmlns:a16="http://schemas.microsoft.com/office/drawing/2014/main" id="{2068678C-01EB-4CE3-9F2F-F79BFE341BBC}"/>
                </a:ext>
              </a:extLst>
            </p:cNvPr>
            <p:cNvSpPr/>
            <p:nvPr/>
          </p:nvSpPr>
          <p:spPr>
            <a:xfrm>
              <a:off x="1025105" y="2492233"/>
              <a:ext cx="2116652" cy="2240280"/>
            </a:xfrm>
            <a:prstGeom prst="rect">
              <a:avLst/>
            </a:prstGeom>
            <a:noFill/>
            <a:ln w="12700">
              <a:solidFill>
                <a:srgbClr val="7988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endParaRPr>
            </a:p>
          </p:txBody>
        </p:sp>
      </p:grpSp>
      <p:grpSp>
        <p:nvGrpSpPr>
          <p:cNvPr id="54" name="组合 53">
            <a:extLst>
              <a:ext uri="{FF2B5EF4-FFF2-40B4-BE49-F238E27FC236}">
                <a16:creationId xmlns="" xmlns:a16="http://schemas.microsoft.com/office/drawing/2014/main" id="{B46063D5-BEA1-4D97-A616-83A43DE39D59}"/>
              </a:ext>
            </a:extLst>
          </p:cNvPr>
          <p:cNvGrpSpPr/>
          <p:nvPr/>
        </p:nvGrpSpPr>
        <p:grpSpPr>
          <a:xfrm>
            <a:off x="6848318" y="2390634"/>
            <a:ext cx="2136182" cy="2240280"/>
            <a:chOff x="6344663" y="2492233"/>
            <a:chExt cx="2136182" cy="2240280"/>
          </a:xfrm>
        </p:grpSpPr>
        <p:sp>
          <p:nvSpPr>
            <p:cNvPr id="55" name="Subtitle 2">
              <a:extLst>
                <a:ext uri="{FF2B5EF4-FFF2-40B4-BE49-F238E27FC236}">
                  <a16:creationId xmlns="" xmlns:a16="http://schemas.microsoft.com/office/drawing/2014/main" id="{2129AE6F-5E59-433F-8722-79129105F01C}"/>
                </a:ext>
              </a:extLst>
            </p:cNvPr>
            <p:cNvSpPr txBox="1">
              <a:spLocks/>
            </p:cNvSpPr>
            <p:nvPr/>
          </p:nvSpPr>
          <p:spPr>
            <a:xfrm>
              <a:off x="6344663" y="3759236"/>
              <a:ext cx="2116652" cy="366288"/>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ctr" defTabSz="543818" rtl="0" eaLnBrk="1" fontAlgn="auto" latinLnBrk="0" hangingPunct="1">
                <a:lnSpc>
                  <a:spcPts val="2020"/>
                </a:lnSpc>
                <a:spcBef>
                  <a:spcPct val="20000"/>
                </a:spcBef>
                <a:spcAft>
                  <a:spcPts val="0"/>
                </a:spcAft>
                <a:buClrTx/>
                <a:buSzTx/>
                <a:buFont typeface="Arial"/>
                <a:buNone/>
                <a:tabLst/>
                <a:defRPr/>
              </a:pPr>
              <a:r>
                <a:rPr kumimoji="0" lang="en-US" sz="12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rPr>
                <a:t>Frequently, your initial font choice</a:t>
              </a:r>
            </a:p>
          </p:txBody>
        </p:sp>
        <p:sp>
          <p:nvSpPr>
            <p:cNvPr id="56" name="TextBox 31">
              <a:extLst>
                <a:ext uri="{FF2B5EF4-FFF2-40B4-BE49-F238E27FC236}">
                  <a16:creationId xmlns="" xmlns:a16="http://schemas.microsoft.com/office/drawing/2014/main" id="{2EA7452B-B3DB-4ECC-AB48-DD6EFFC4851A}"/>
                </a:ext>
              </a:extLst>
            </p:cNvPr>
            <p:cNvSpPr txBox="1"/>
            <p:nvPr/>
          </p:nvSpPr>
          <p:spPr>
            <a:xfrm>
              <a:off x="6955026" y="3411821"/>
              <a:ext cx="877163" cy="307777"/>
            </a:xfrm>
            <a:prstGeom prst="rect">
              <a:avLst/>
            </a:prstGeom>
            <a:noFill/>
          </p:spPr>
          <p:txBody>
            <a:bodyPr wrap="none" rtlCol="0" anchor="ctr" anchorCtr="0">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rPr>
                <a:t>RETWEETS</a:t>
              </a:r>
            </a:p>
          </p:txBody>
        </p:sp>
        <p:sp>
          <p:nvSpPr>
            <p:cNvPr id="57" name="Rectangle 32">
              <a:extLst>
                <a:ext uri="{FF2B5EF4-FFF2-40B4-BE49-F238E27FC236}">
                  <a16:creationId xmlns="" xmlns:a16="http://schemas.microsoft.com/office/drawing/2014/main" id="{6DF99FDF-0319-4547-88F6-C6A9F706A515}"/>
                </a:ext>
              </a:extLst>
            </p:cNvPr>
            <p:cNvSpPr>
              <a:spLocks/>
            </p:cNvSpPr>
            <p:nvPr/>
          </p:nvSpPr>
          <p:spPr bwMode="auto">
            <a:xfrm>
              <a:off x="6936152" y="2737698"/>
              <a:ext cx="937757" cy="474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marL="0" marR="0" lvl="0" indent="0" algn="ctr" defTabSz="2286000" rtl="0" eaLnBrk="1" fontAlgn="auto" latinLnBrk="0" hangingPunct="1">
                <a:lnSpc>
                  <a:spcPts val="3700"/>
                </a:lnSpc>
                <a:spcBef>
                  <a:spcPts val="0"/>
                </a:spcBef>
                <a:spcAft>
                  <a:spcPts val="0"/>
                </a:spcAft>
                <a:buClrTx/>
                <a:buSzTx/>
                <a:buFontTx/>
                <a:buNone/>
                <a:tabLst/>
                <a:defRPr/>
              </a:pPr>
              <a:r>
                <a:rPr kumimoji="0" lang="en-US" sz="3500" b="0" i="0" u="none" strike="noStrike" kern="1200" cap="none" spc="25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Montserrat Ultra Light" charset="0"/>
                  <a:sym typeface="Bebas Neue" charset="0"/>
                </a:rPr>
                <a:t>8,263</a:t>
              </a:r>
            </a:p>
          </p:txBody>
        </p:sp>
        <p:sp>
          <p:nvSpPr>
            <p:cNvPr id="58" name="Rectangle 33">
              <a:extLst>
                <a:ext uri="{FF2B5EF4-FFF2-40B4-BE49-F238E27FC236}">
                  <a16:creationId xmlns="" xmlns:a16="http://schemas.microsoft.com/office/drawing/2014/main" id="{8B4A226B-7C09-417A-9433-1BFF6E4FD8B4}"/>
                </a:ext>
              </a:extLst>
            </p:cNvPr>
            <p:cNvSpPr/>
            <p:nvPr/>
          </p:nvSpPr>
          <p:spPr>
            <a:xfrm>
              <a:off x="6364193" y="2492233"/>
              <a:ext cx="2116652" cy="2240280"/>
            </a:xfrm>
            <a:prstGeom prst="rect">
              <a:avLst/>
            </a:prstGeom>
            <a:noFill/>
            <a:ln w="12700">
              <a:solidFill>
                <a:srgbClr val="7988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endParaRPr>
            </a:p>
          </p:txBody>
        </p:sp>
      </p:grpSp>
    </p:spTree>
    <p:extLst>
      <p:ext uri="{BB962C8B-B14F-4D97-AF65-F5344CB8AC3E}">
        <p14:creationId xmlns:p14="http://schemas.microsoft.com/office/powerpoint/2010/main" val="1569327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1000"/>
                                        <p:tgtEl>
                                          <p:spTgt spid="49"/>
                                        </p:tgtEl>
                                      </p:cBhvr>
                                    </p:animEffect>
                                    <p:anim calcmode="lin" valueType="num">
                                      <p:cBhvr>
                                        <p:cTn id="8" dur="1000" fill="hold"/>
                                        <p:tgtEl>
                                          <p:spTgt spid="49"/>
                                        </p:tgtEl>
                                        <p:attrNameLst>
                                          <p:attrName>ppt_x</p:attrName>
                                        </p:attrNameLst>
                                      </p:cBhvr>
                                      <p:tavLst>
                                        <p:tav tm="0">
                                          <p:val>
                                            <p:strVal val="#ppt_x"/>
                                          </p:val>
                                        </p:tav>
                                        <p:tav tm="100000">
                                          <p:val>
                                            <p:strVal val="#ppt_x"/>
                                          </p:val>
                                        </p:tav>
                                      </p:tavLst>
                                    </p:anim>
                                    <p:anim calcmode="lin" valueType="num">
                                      <p:cBhvr>
                                        <p:cTn id="9" dur="1000" fill="hold"/>
                                        <p:tgtEl>
                                          <p:spTgt spid="49"/>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1000"/>
                                        <p:tgtEl>
                                          <p:spTgt spid="39"/>
                                        </p:tgtEl>
                                      </p:cBhvr>
                                    </p:animEffect>
                                    <p:anim calcmode="lin" valueType="num">
                                      <p:cBhvr>
                                        <p:cTn id="13" dur="1000" fill="hold"/>
                                        <p:tgtEl>
                                          <p:spTgt spid="39"/>
                                        </p:tgtEl>
                                        <p:attrNameLst>
                                          <p:attrName>ppt_x</p:attrName>
                                        </p:attrNameLst>
                                      </p:cBhvr>
                                      <p:tavLst>
                                        <p:tav tm="0">
                                          <p:val>
                                            <p:strVal val="#ppt_x"/>
                                          </p:val>
                                        </p:tav>
                                        <p:tav tm="100000">
                                          <p:val>
                                            <p:strVal val="#ppt_x"/>
                                          </p:val>
                                        </p:tav>
                                      </p:tavLst>
                                    </p:anim>
                                    <p:anim calcmode="lin" valueType="num">
                                      <p:cBhvr>
                                        <p:cTn id="14" dur="1000" fill="hold"/>
                                        <p:tgtEl>
                                          <p:spTgt spid="3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1000"/>
                                        <p:tgtEl>
                                          <p:spTgt spid="54"/>
                                        </p:tgtEl>
                                      </p:cBhvr>
                                    </p:animEffect>
                                    <p:anim calcmode="lin" valueType="num">
                                      <p:cBhvr>
                                        <p:cTn id="18" dur="1000" fill="hold"/>
                                        <p:tgtEl>
                                          <p:spTgt spid="54"/>
                                        </p:tgtEl>
                                        <p:attrNameLst>
                                          <p:attrName>ppt_x</p:attrName>
                                        </p:attrNameLst>
                                      </p:cBhvr>
                                      <p:tavLst>
                                        <p:tav tm="0">
                                          <p:val>
                                            <p:strVal val="#ppt_x"/>
                                          </p:val>
                                        </p:tav>
                                        <p:tav tm="100000">
                                          <p:val>
                                            <p:strVal val="#ppt_x"/>
                                          </p:val>
                                        </p:tav>
                                      </p:tavLst>
                                    </p:anim>
                                    <p:anim calcmode="lin" valueType="num">
                                      <p:cBhvr>
                                        <p:cTn id="19" dur="1000" fill="hold"/>
                                        <p:tgtEl>
                                          <p:spTgt spid="54"/>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1000"/>
                                        <p:tgtEl>
                                          <p:spTgt spid="44"/>
                                        </p:tgtEl>
                                      </p:cBhvr>
                                    </p:animEffect>
                                    <p:anim calcmode="lin" valueType="num">
                                      <p:cBhvr>
                                        <p:cTn id="23" dur="1000" fill="hold"/>
                                        <p:tgtEl>
                                          <p:spTgt spid="44"/>
                                        </p:tgtEl>
                                        <p:attrNameLst>
                                          <p:attrName>ppt_x</p:attrName>
                                        </p:attrNameLst>
                                      </p:cBhvr>
                                      <p:tavLst>
                                        <p:tav tm="0">
                                          <p:val>
                                            <p:strVal val="#ppt_x"/>
                                          </p:val>
                                        </p:tav>
                                        <p:tav tm="100000">
                                          <p:val>
                                            <p:strVal val="#ppt_x"/>
                                          </p:val>
                                        </p:tav>
                                      </p:tavLst>
                                    </p:anim>
                                    <p:anim calcmode="lin" valueType="num">
                                      <p:cBhvr>
                                        <p:cTn id="24"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 xmlns:a16="http://schemas.microsoft.com/office/drawing/2014/main" id="{BD157653-AB73-47BF-AD03-02C0FCF2C698}"/>
              </a:ext>
            </a:extLst>
          </p:cNvPr>
          <p:cNvGrpSpPr/>
          <p:nvPr/>
        </p:nvGrpSpPr>
        <p:grpSpPr>
          <a:xfrm>
            <a:off x="1402279" y="271539"/>
            <a:ext cx="4421499" cy="1242573"/>
            <a:chOff x="627579" y="610573"/>
            <a:chExt cx="4421499" cy="1242573"/>
          </a:xfrm>
        </p:grpSpPr>
        <p:sp>
          <p:nvSpPr>
            <p:cNvPr id="20" name="矩形 19">
              <a:extLst>
                <a:ext uri="{FF2B5EF4-FFF2-40B4-BE49-F238E27FC236}">
                  <a16:creationId xmlns="" xmlns:a16="http://schemas.microsoft.com/office/drawing/2014/main" id="{FE2C0A4B-BDF8-4CA9-B364-5FBAC6C97CB2}"/>
                </a:ext>
              </a:extLst>
            </p:cNvPr>
            <p:cNvSpPr/>
            <p:nvPr/>
          </p:nvSpPr>
          <p:spPr>
            <a:xfrm>
              <a:off x="627580" y="610573"/>
              <a:ext cx="4160320"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请在此输入标题</a:t>
              </a:r>
            </a:p>
          </p:txBody>
        </p:sp>
        <p:sp>
          <p:nvSpPr>
            <p:cNvPr id="21" name="文本框 20">
              <a:extLst>
                <a:ext uri="{FF2B5EF4-FFF2-40B4-BE49-F238E27FC236}">
                  <a16:creationId xmlns="" xmlns:a16="http://schemas.microsoft.com/office/drawing/2014/main" id="{9E212407-2D6F-4181-A7BE-1E36E5AA00A3}"/>
                </a:ext>
              </a:extLst>
            </p:cNvPr>
            <p:cNvSpPr txBox="1"/>
            <p:nvPr/>
          </p:nvSpPr>
          <p:spPr>
            <a:xfrm>
              <a:off x="627579" y="1327681"/>
              <a:ext cx="4421499" cy="525465"/>
            </a:xfrm>
            <a:prstGeom prst="rect">
              <a:avLst/>
            </a:prstGeom>
            <a:noFill/>
          </p:spPr>
          <p:txBody>
            <a:bodyPr wrap="square" rtlCol="0">
              <a:spAutoFit/>
            </a:bodyPr>
            <a:lstStyle/>
            <a:p>
              <a:pPr>
                <a:lnSpc>
                  <a:spcPct val="150000"/>
                </a:lnSpc>
              </a:pPr>
              <a:r>
                <a:rPr lang="en-US" altLang="zh-CN" sz="1000" dirty="0">
                  <a:solidFill>
                    <a:schemeClr val="tx1">
                      <a:lumMod val="75000"/>
                      <a:lumOff val="25000"/>
                    </a:schemeClr>
                  </a:solidFill>
                </a:rPr>
                <a:t>Click here to add text Click here to add text Click here to add text Click here to add text Click here to add text</a:t>
              </a:r>
              <a:endParaRPr lang="zh-CN" altLang="en-US" sz="1000" dirty="0">
                <a:solidFill>
                  <a:schemeClr val="tx1">
                    <a:lumMod val="75000"/>
                    <a:lumOff val="25000"/>
                  </a:schemeClr>
                </a:solidFill>
              </a:endParaRPr>
            </a:p>
          </p:txBody>
        </p:sp>
      </p:grpSp>
      <p:cxnSp>
        <p:nvCxnSpPr>
          <p:cNvPr id="22" name="直接连接符 21">
            <a:extLst>
              <a:ext uri="{FF2B5EF4-FFF2-40B4-BE49-F238E27FC236}">
                <a16:creationId xmlns="" xmlns:a16="http://schemas.microsoft.com/office/drawing/2014/main" id="{ED39AB1C-90AF-4AD5-A095-F97824C3FF63}"/>
              </a:ext>
            </a:extLst>
          </p:cNvPr>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graphicFrame>
        <p:nvGraphicFramePr>
          <p:cNvPr id="23" name="Chart 11">
            <a:extLst>
              <a:ext uri="{FF2B5EF4-FFF2-40B4-BE49-F238E27FC236}">
                <a16:creationId xmlns="" xmlns:a16="http://schemas.microsoft.com/office/drawing/2014/main" id="{46C88912-D9C8-4607-BF5C-5431FB8C54C5}"/>
              </a:ext>
            </a:extLst>
          </p:cNvPr>
          <p:cNvGraphicFramePr/>
          <p:nvPr>
            <p:extLst>
              <p:ext uri="{D42A27DB-BD31-4B8C-83A1-F6EECF244321}">
                <p14:modId xmlns:p14="http://schemas.microsoft.com/office/powerpoint/2010/main" val="1556446928"/>
              </p:ext>
            </p:extLst>
          </p:nvPr>
        </p:nvGraphicFramePr>
        <p:xfrm>
          <a:off x="1490660" y="1846427"/>
          <a:ext cx="4886687" cy="26425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4" name="Chart 16">
            <a:extLst>
              <a:ext uri="{FF2B5EF4-FFF2-40B4-BE49-F238E27FC236}">
                <a16:creationId xmlns="" xmlns:a16="http://schemas.microsoft.com/office/drawing/2014/main" id="{AF67D35B-647D-4142-BD7D-60A44AB8A89A}"/>
              </a:ext>
            </a:extLst>
          </p:cNvPr>
          <p:cNvGraphicFramePr/>
          <p:nvPr>
            <p:extLst>
              <p:ext uri="{D42A27DB-BD31-4B8C-83A1-F6EECF244321}">
                <p14:modId xmlns:p14="http://schemas.microsoft.com/office/powerpoint/2010/main" val="2609905680"/>
              </p:ext>
            </p:extLst>
          </p:nvPr>
        </p:nvGraphicFramePr>
        <p:xfrm>
          <a:off x="6963205" y="1846427"/>
          <a:ext cx="4886687" cy="2642520"/>
        </p:xfrm>
        <a:graphic>
          <a:graphicData uri="http://schemas.openxmlformats.org/drawingml/2006/chart">
            <c:chart xmlns:c="http://schemas.openxmlformats.org/drawingml/2006/chart" xmlns:r="http://schemas.openxmlformats.org/officeDocument/2006/relationships" r:id="rId4"/>
          </a:graphicData>
        </a:graphic>
      </p:graphicFrame>
      <p:grpSp>
        <p:nvGrpSpPr>
          <p:cNvPr id="25" name="Group 3">
            <a:extLst>
              <a:ext uri="{FF2B5EF4-FFF2-40B4-BE49-F238E27FC236}">
                <a16:creationId xmlns="" xmlns:a16="http://schemas.microsoft.com/office/drawing/2014/main" id="{0AC063FA-A373-4DDD-8F93-7C0B4BB3037E}"/>
              </a:ext>
            </a:extLst>
          </p:cNvPr>
          <p:cNvGrpSpPr/>
          <p:nvPr/>
        </p:nvGrpSpPr>
        <p:grpSpPr>
          <a:xfrm>
            <a:off x="2163988" y="4806657"/>
            <a:ext cx="687003" cy="687003"/>
            <a:chOff x="1578995" y="4719757"/>
            <a:chExt cx="687003" cy="687003"/>
          </a:xfrm>
          <a:solidFill>
            <a:schemeClr val="tx1">
              <a:lumMod val="85000"/>
              <a:lumOff val="15000"/>
            </a:schemeClr>
          </a:solidFill>
        </p:grpSpPr>
        <p:sp>
          <p:nvSpPr>
            <p:cNvPr id="26" name="Oval 17">
              <a:extLst>
                <a:ext uri="{FF2B5EF4-FFF2-40B4-BE49-F238E27FC236}">
                  <a16:creationId xmlns="" xmlns:a16="http://schemas.microsoft.com/office/drawing/2014/main" id="{06543C5E-C17F-42A4-BB18-4888F9430834}"/>
                </a:ext>
              </a:extLst>
            </p:cNvPr>
            <p:cNvSpPr/>
            <p:nvPr/>
          </p:nvSpPr>
          <p:spPr>
            <a:xfrm>
              <a:off x="1578995" y="4719757"/>
              <a:ext cx="687003" cy="687003"/>
            </a:xfrm>
            <a:prstGeom prst="ellipse">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27" name="Freeform 5">
              <a:extLst>
                <a:ext uri="{FF2B5EF4-FFF2-40B4-BE49-F238E27FC236}">
                  <a16:creationId xmlns="" xmlns:a16="http://schemas.microsoft.com/office/drawing/2014/main" id="{D145BFC1-9E3E-4AA8-9353-8A41598BBB2A}"/>
                </a:ext>
              </a:extLst>
            </p:cNvPr>
            <p:cNvSpPr/>
            <p:nvPr/>
          </p:nvSpPr>
          <p:spPr bwMode="auto">
            <a:xfrm>
              <a:off x="1764987" y="4921668"/>
              <a:ext cx="315017" cy="283178"/>
            </a:xfrm>
            <a:custGeom>
              <a:avLst/>
              <a:gdLst>
                <a:gd name="T0" fmla="*/ 885 w 907"/>
                <a:gd name="T1" fmla="*/ 197 h 740"/>
                <a:gd name="T2" fmla="*/ 885 w 907"/>
                <a:gd name="T3" fmla="*/ 118 h 740"/>
                <a:gd name="T4" fmla="*/ 789 w 907"/>
                <a:gd name="T5" fmla="*/ 22 h 740"/>
                <a:gd name="T6" fmla="*/ 710 w 907"/>
                <a:gd name="T7" fmla="*/ 22 h 740"/>
                <a:gd name="T8" fmla="*/ 365 w 907"/>
                <a:gd name="T9" fmla="*/ 366 h 740"/>
                <a:gd name="T10" fmla="*/ 285 w 907"/>
                <a:gd name="T11" fmla="*/ 366 h 740"/>
                <a:gd name="T12" fmla="*/ 198 w 907"/>
                <a:gd name="T13" fmla="*/ 279 h 740"/>
                <a:gd name="T14" fmla="*/ 118 w 907"/>
                <a:gd name="T15" fmla="*/ 279 h 740"/>
                <a:gd name="T16" fmla="*/ 22 w 907"/>
                <a:gd name="T17" fmla="*/ 375 h 740"/>
                <a:gd name="T18" fmla="*/ 22 w 907"/>
                <a:gd name="T19" fmla="*/ 454 h 740"/>
                <a:gd name="T20" fmla="*/ 285 w 907"/>
                <a:gd name="T21" fmla="*/ 718 h 740"/>
                <a:gd name="T22" fmla="*/ 365 w 907"/>
                <a:gd name="T23" fmla="*/ 718 h 740"/>
                <a:gd name="T24" fmla="*/ 885 w 907"/>
                <a:gd name="T25" fmla="*/ 197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7" h="740">
                  <a:moveTo>
                    <a:pt x="885" y="197"/>
                  </a:moveTo>
                  <a:cubicBezTo>
                    <a:pt x="907" y="176"/>
                    <a:pt x="907" y="140"/>
                    <a:pt x="885" y="118"/>
                  </a:cubicBezTo>
                  <a:cubicBezTo>
                    <a:pt x="789" y="22"/>
                    <a:pt x="789" y="22"/>
                    <a:pt x="789" y="22"/>
                  </a:cubicBezTo>
                  <a:cubicBezTo>
                    <a:pt x="767" y="0"/>
                    <a:pt x="731" y="0"/>
                    <a:pt x="710" y="22"/>
                  </a:cubicBezTo>
                  <a:cubicBezTo>
                    <a:pt x="365" y="366"/>
                    <a:pt x="365" y="366"/>
                    <a:pt x="365" y="366"/>
                  </a:cubicBezTo>
                  <a:cubicBezTo>
                    <a:pt x="343" y="388"/>
                    <a:pt x="307" y="388"/>
                    <a:pt x="285" y="366"/>
                  </a:cubicBezTo>
                  <a:cubicBezTo>
                    <a:pt x="198" y="279"/>
                    <a:pt x="198" y="279"/>
                    <a:pt x="198" y="279"/>
                  </a:cubicBezTo>
                  <a:cubicBezTo>
                    <a:pt x="176" y="257"/>
                    <a:pt x="140" y="257"/>
                    <a:pt x="118" y="279"/>
                  </a:cubicBezTo>
                  <a:cubicBezTo>
                    <a:pt x="22" y="375"/>
                    <a:pt x="22" y="375"/>
                    <a:pt x="22" y="375"/>
                  </a:cubicBezTo>
                  <a:cubicBezTo>
                    <a:pt x="0" y="397"/>
                    <a:pt x="0" y="432"/>
                    <a:pt x="22" y="454"/>
                  </a:cubicBezTo>
                  <a:cubicBezTo>
                    <a:pt x="285" y="718"/>
                    <a:pt x="285" y="718"/>
                    <a:pt x="285" y="718"/>
                  </a:cubicBezTo>
                  <a:cubicBezTo>
                    <a:pt x="307" y="740"/>
                    <a:pt x="343" y="740"/>
                    <a:pt x="365" y="718"/>
                  </a:cubicBezTo>
                  <a:lnTo>
                    <a:pt x="885" y="197"/>
                  </a:lnTo>
                  <a:close/>
                </a:path>
              </a:pathLst>
            </a:custGeom>
            <a:solidFill>
              <a:schemeClr val="bg1"/>
            </a:solidFill>
            <a:ln>
              <a:noFill/>
            </a:ln>
          </p:spPr>
          <p:txBody>
            <a:bodyPr vert="horz" wrap="square" lIns="91440" tIns="45720" rIns="91440" bIns="45720" numCol="1" anchor="t" anchorCtr="0" compatLnSpc="1"/>
            <a:lstStyle/>
            <a:p>
              <a:endParaRPr lang="en-GB">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grpSp>
      <p:grpSp>
        <p:nvGrpSpPr>
          <p:cNvPr id="28" name="Group 4">
            <a:extLst>
              <a:ext uri="{FF2B5EF4-FFF2-40B4-BE49-F238E27FC236}">
                <a16:creationId xmlns="" xmlns:a16="http://schemas.microsoft.com/office/drawing/2014/main" id="{3EA67B44-BA0F-401D-89FC-33D12E7CD1CA}"/>
              </a:ext>
            </a:extLst>
          </p:cNvPr>
          <p:cNvGrpSpPr/>
          <p:nvPr/>
        </p:nvGrpSpPr>
        <p:grpSpPr>
          <a:xfrm>
            <a:off x="7486138" y="4806657"/>
            <a:ext cx="687003" cy="687003"/>
            <a:chOff x="6901145" y="4719757"/>
            <a:chExt cx="687003" cy="687003"/>
          </a:xfrm>
          <a:solidFill>
            <a:schemeClr val="tx1">
              <a:lumMod val="85000"/>
              <a:lumOff val="15000"/>
            </a:schemeClr>
          </a:solidFill>
        </p:grpSpPr>
        <p:sp>
          <p:nvSpPr>
            <p:cNvPr id="29" name="Oval 19">
              <a:extLst>
                <a:ext uri="{FF2B5EF4-FFF2-40B4-BE49-F238E27FC236}">
                  <a16:creationId xmlns="" xmlns:a16="http://schemas.microsoft.com/office/drawing/2014/main" id="{84BD43AC-9BB4-4024-AE57-A877021C2093}"/>
                </a:ext>
              </a:extLst>
            </p:cNvPr>
            <p:cNvSpPr/>
            <p:nvPr/>
          </p:nvSpPr>
          <p:spPr>
            <a:xfrm>
              <a:off x="6901145" y="4719757"/>
              <a:ext cx="687003" cy="687003"/>
            </a:xfrm>
            <a:prstGeom prst="ellipse">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30" name="Freeform 5">
              <a:extLst>
                <a:ext uri="{FF2B5EF4-FFF2-40B4-BE49-F238E27FC236}">
                  <a16:creationId xmlns="" xmlns:a16="http://schemas.microsoft.com/office/drawing/2014/main" id="{1FB5F5E0-5E51-4163-A995-D03B86B9626E}"/>
                </a:ext>
              </a:extLst>
            </p:cNvPr>
            <p:cNvSpPr/>
            <p:nvPr/>
          </p:nvSpPr>
          <p:spPr bwMode="auto">
            <a:xfrm>
              <a:off x="7087137" y="4921668"/>
              <a:ext cx="315017" cy="283178"/>
            </a:xfrm>
            <a:custGeom>
              <a:avLst/>
              <a:gdLst>
                <a:gd name="T0" fmla="*/ 885 w 907"/>
                <a:gd name="T1" fmla="*/ 197 h 740"/>
                <a:gd name="T2" fmla="*/ 885 w 907"/>
                <a:gd name="T3" fmla="*/ 118 h 740"/>
                <a:gd name="T4" fmla="*/ 789 w 907"/>
                <a:gd name="T5" fmla="*/ 22 h 740"/>
                <a:gd name="T6" fmla="*/ 710 w 907"/>
                <a:gd name="T7" fmla="*/ 22 h 740"/>
                <a:gd name="T8" fmla="*/ 365 w 907"/>
                <a:gd name="T9" fmla="*/ 366 h 740"/>
                <a:gd name="T10" fmla="*/ 285 w 907"/>
                <a:gd name="T11" fmla="*/ 366 h 740"/>
                <a:gd name="T12" fmla="*/ 198 w 907"/>
                <a:gd name="T13" fmla="*/ 279 h 740"/>
                <a:gd name="T14" fmla="*/ 118 w 907"/>
                <a:gd name="T15" fmla="*/ 279 h 740"/>
                <a:gd name="T16" fmla="*/ 22 w 907"/>
                <a:gd name="T17" fmla="*/ 375 h 740"/>
                <a:gd name="T18" fmla="*/ 22 w 907"/>
                <a:gd name="T19" fmla="*/ 454 h 740"/>
                <a:gd name="T20" fmla="*/ 285 w 907"/>
                <a:gd name="T21" fmla="*/ 718 h 740"/>
                <a:gd name="T22" fmla="*/ 365 w 907"/>
                <a:gd name="T23" fmla="*/ 718 h 740"/>
                <a:gd name="T24" fmla="*/ 885 w 907"/>
                <a:gd name="T25" fmla="*/ 197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7" h="740">
                  <a:moveTo>
                    <a:pt x="885" y="197"/>
                  </a:moveTo>
                  <a:cubicBezTo>
                    <a:pt x="907" y="176"/>
                    <a:pt x="907" y="140"/>
                    <a:pt x="885" y="118"/>
                  </a:cubicBezTo>
                  <a:cubicBezTo>
                    <a:pt x="789" y="22"/>
                    <a:pt x="789" y="22"/>
                    <a:pt x="789" y="22"/>
                  </a:cubicBezTo>
                  <a:cubicBezTo>
                    <a:pt x="767" y="0"/>
                    <a:pt x="731" y="0"/>
                    <a:pt x="710" y="22"/>
                  </a:cubicBezTo>
                  <a:cubicBezTo>
                    <a:pt x="365" y="366"/>
                    <a:pt x="365" y="366"/>
                    <a:pt x="365" y="366"/>
                  </a:cubicBezTo>
                  <a:cubicBezTo>
                    <a:pt x="343" y="388"/>
                    <a:pt x="307" y="388"/>
                    <a:pt x="285" y="366"/>
                  </a:cubicBezTo>
                  <a:cubicBezTo>
                    <a:pt x="198" y="279"/>
                    <a:pt x="198" y="279"/>
                    <a:pt x="198" y="279"/>
                  </a:cubicBezTo>
                  <a:cubicBezTo>
                    <a:pt x="176" y="257"/>
                    <a:pt x="140" y="257"/>
                    <a:pt x="118" y="279"/>
                  </a:cubicBezTo>
                  <a:cubicBezTo>
                    <a:pt x="22" y="375"/>
                    <a:pt x="22" y="375"/>
                    <a:pt x="22" y="375"/>
                  </a:cubicBezTo>
                  <a:cubicBezTo>
                    <a:pt x="0" y="397"/>
                    <a:pt x="0" y="432"/>
                    <a:pt x="22" y="454"/>
                  </a:cubicBezTo>
                  <a:cubicBezTo>
                    <a:pt x="285" y="718"/>
                    <a:pt x="285" y="718"/>
                    <a:pt x="285" y="718"/>
                  </a:cubicBezTo>
                  <a:cubicBezTo>
                    <a:pt x="307" y="740"/>
                    <a:pt x="343" y="740"/>
                    <a:pt x="365" y="718"/>
                  </a:cubicBezTo>
                  <a:lnTo>
                    <a:pt x="885" y="197"/>
                  </a:lnTo>
                  <a:close/>
                </a:path>
              </a:pathLst>
            </a:custGeom>
            <a:solidFill>
              <a:schemeClr val="bg1"/>
            </a:solidFill>
            <a:ln>
              <a:noFill/>
            </a:ln>
          </p:spPr>
          <p:txBody>
            <a:bodyPr vert="horz" wrap="square" lIns="91440" tIns="45720" rIns="91440" bIns="45720" numCol="1" anchor="t" anchorCtr="0" compatLnSpc="1"/>
            <a:lstStyle/>
            <a:p>
              <a:endParaRPr lang="en-GB">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grpSp>
      <p:sp>
        <p:nvSpPr>
          <p:cNvPr id="31" name="TextBox 22">
            <a:extLst>
              <a:ext uri="{FF2B5EF4-FFF2-40B4-BE49-F238E27FC236}">
                <a16:creationId xmlns="" xmlns:a16="http://schemas.microsoft.com/office/drawing/2014/main" id="{3FA1CD35-BF2C-4B32-91A3-357699ACBD8A}"/>
              </a:ext>
            </a:extLst>
          </p:cNvPr>
          <p:cNvSpPr txBox="1"/>
          <p:nvPr/>
        </p:nvSpPr>
        <p:spPr>
          <a:xfrm>
            <a:off x="3036983" y="5062567"/>
            <a:ext cx="1797287" cy="369332"/>
          </a:xfrm>
          <a:prstGeom prst="rect">
            <a:avLst/>
          </a:prstGeom>
          <a:noFill/>
        </p:spPr>
        <p:txBody>
          <a:bodyPr wrap="none" rtlCol="0">
            <a:spAutoFit/>
          </a:bodyPr>
          <a:lstStyle/>
          <a:p>
            <a:r>
              <a:rPr lang="en-US" b="1"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Sale By Year Report</a:t>
            </a:r>
            <a:endParaRPr lang="en-GB" b="1"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32" name="TextBox 23">
            <a:extLst>
              <a:ext uri="{FF2B5EF4-FFF2-40B4-BE49-F238E27FC236}">
                <a16:creationId xmlns="" xmlns:a16="http://schemas.microsoft.com/office/drawing/2014/main" id="{5D1A6276-64BD-4FBE-ADA4-A53416E1CF54}"/>
              </a:ext>
            </a:extLst>
          </p:cNvPr>
          <p:cNvSpPr txBox="1"/>
          <p:nvPr/>
        </p:nvSpPr>
        <p:spPr>
          <a:xfrm>
            <a:off x="8359133" y="5062567"/>
            <a:ext cx="1797287" cy="369332"/>
          </a:xfrm>
          <a:prstGeom prst="rect">
            <a:avLst/>
          </a:prstGeom>
          <a:noFill/>
        </p:spPr>
        <p:txBody>
          <a:bodyPr wrap="none" rtlCol="0">
            <a:spAutoFit/>
          </a:bodyPr>
          <a:lstStyle/>
          <a:p>
            <a:r>
              <a:rPr lang="en-US" b="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Sale By Year Report</a:t>
            </a:r>
            <a:endParaRPr lang="en-GB" b="1">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33" name="Rectangle 24">
            <a:extLst>
              <a:ext uri="{FF2B5EF4-FFF2-40B4-BE49-F238E27FC236}">
                <a16:creationId xmlns="" xmlns:a16="http://schemas.microsoft.com/office/drawing/2014/main" id="{8C9C27DE-3816-43F6-ACEE-12F7C55AB797}"/>
              </a:ext>
            </a:extLst>
          </p:cNvPr>
          <p:cNvSpPr/>
          <p:nvPr/>
        </p:nvSpPr>
        <p:spPr>
          <a:xfrm>
            <a:off x="2163987" y="5559905"/>
            <a:ext cx="3699587" cy="830997"/>
          </a:xfrm>
          <a:prstGeom prst="rect">
            <a:avLst/>
          </a:prstGeom>
        </p:spPr>
        <p:txBody>
          <a:bodyPr wrap="square">
            <a:spAutoFit/>
          </a:bodyPr>
          <a:lstStyle/>
          <a:p>
            <a:r>
              <a:rPr lang="en-GB" sz="12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Lorem ipsum dolor sit amet, consectetur adipiscing elit. Integer dolor quam, pretium eu placerat eu semper et nunc. </a:t>
            </a:r>
          </a:p>
          <a:p>
            <a:r>
              <a:rPr lang="en-GB" sz="12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Nullam porttitor consectetur nunc in tempor. Cras vitae venenatis sem at pretium arcu. </a:t>
            </a:r>
          </a:p>
        </p:txBody>
      </p:sp>
      <p:sp>
        <p:nvSpPr>
          <p:cNvPr id="34" name="Rectangle 25">
            <a:extLst>
              <a:ext uri="{FF2B5EF4-FFF2-40B4-BE49-F238E27FC236}">
                <a16:creationId xmlns="" xmlns:a16="http://schemas.microsoft.com/office/drawing/2014/main" id="{6DCEAEC0-7F2E-4E2B-94E0-25BC857063D9}"/>
              </a:ext>
            </a:extLst>
          </p:cNvPr>
          <p:cNvSpPr/>
          <p:nvPr/>
        </p:nvSpPr>
        <p:spPr>
          <a:xfrm>
            <a:off x="7486138" y="5559905"/>
            <a:ext cx="3699587" cy="830997"/>
          </a:xfrm>
          <a:prstGeom prst="rect">
            <a:avLst/>
          </a:prstGeom>
        </p:spPr>
        <p:txBody>
          <a:bodyPr wrap="square">
            <a:spAutoFit/>
          </a:bodyPr>
          <a:lstStyle/>
          <a:p>
            <a:r>
              <a:rPr lang="en-GB"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Lorem ipsum </a:t>
            </a:r>
            <a:r>
              <a:rPr lang="en-GB" sz="1200"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dolor</a:t>
            </a:r>
            <a:r>
              <a:rPr lang="en-GB"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sit </a:t>
            </a:r>
            <a:r>
              <a:rPr lang="en-GB" sz="1200"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amet</a:t>
            </a:r>
            <a:r>
              <a:rPr lang="en-GB"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a:t>
            </a:r>
            <a:r>
              <a:rPr lang="en-GB" sz="1200"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consectetur</a:t>
            </a:r>
            <a:r>
              <a:rPr lang="en-GB"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a:t>
            </a:r>
            <a:r>
              <a:rPr lang="en-GB" sz="1200"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adipiscing</a:t>
            </a:r>
            <a:r>
              <a:rPr lang="en-GB"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a:t>
            </a:r>
            <a:r>
              <a:rPr lang="en-GB" sz="1200"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elit</a:t>
            </a:r>
            <a:r>
              <a:rPr lang="en-GB"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Integer </a:t>
            </a:r>
            <a:r>
              <a:rPr lang="en-GB" sz="1200"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dolor</a:t>
            </a:r>
            <a:r>
              <a:rPr lang="en-GB"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a:t>
            </a:r>
            <a:r>
              <a:rPr lang="en-GB" sz="1200"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quam</a:t>
            </a:r>
            <a:r>
              <a:rPr lang="en-GB"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a:t>
            </a:r>
            <a:r>
              <a:rPr lang="en-GB" sz="1200"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pretium</a:t>
            </a:r>
            <a:r>
              <a:rPr lang="en-GB"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a:t>
            </a:r>
            <a:r>
              <a:rPr lang="en-GB" sz="1200"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eu</a:t>
            </a:r>
            <a:r>
              <a:rPr lang="en-GB"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a:t>
            </a:r>
            <a:r>
              <a:rPr lang="en-GB" sz="1200"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placerat</a:t>
            </a:r>
            <a:r>
              <a:rPr lang="en-GB"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a:t>
            </a:r>
            <a:r>
              <a:rPr lang="en-GB" sz="1200"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eu</a:t>
            </a:r>
            <a:r>
              <a:rPr lang="en-GB"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semper et </a:t>
            </a:r>
            <a:r>
              <a:rPr lang="en-GB" sz="1200"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nunc</a:t>
            </a:r>
            <a:r>
              <a:rPr lang="en-GB"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a:t>
            </a:r>
          </a:p>
          <a:p>
            <a:r>
              <a:rPr lang="en-GB" sz="1200"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Nullam</a:t>
            </a:r>
            <a:r>
              <a:rPr lang="en-GB"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a:t>
            </a:r>
            <a:r>
              <a:rPr lang="en-GB" sz="1200"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porttitor</a:t>
            </a:r>
            <a:r>
              <a:rPr lang="en-GB"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a:t>
            </a:r>
            <a:r>
              <a:rPr lang="en-GB" sz="1200"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consectetur</a:t>
            </a:r>
            <a:r>
              <a:rPr lang="en-GB"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a:t>
            </a:r>
            <a:r>
              <a:rPr lang="en-GB" sz="1200"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nunc</a:t>
            </a:r>
            <a:r>
              <a:rPr lang="en-GB"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in </a:t>
            </a:r>
            <a:r>
              <a:rPr lang="en-GB" sz="1200"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tempor</a:t>
            </a:r>
            <a:r>
              <a:rPr lang="en-GB"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Cras vitae </a:t>
            </a:r>
            <a:r>
              <a:rPr lang="en-GB" sz="1200"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venenatis</a:t>
            </a:r>
            <a:r>
              <a:rPr lang="en-GB"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a:t>
            </a:r>
            <a:r>
              <a:rPr lang="en-GB" sz="1200"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sem</a:t>
            </a:r>
            <a:r>
              <a:rPr lang="en-GB"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at </a:t>
            </a:r>
            <a:r>
              <a:rPr lang="en-GB" sz="1200"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pretium</a:t>
            </a:r>
            <a:r>
              <a:rPr lang="en-GB"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a:t>
            </a:r>
            <a:r>
              <a:rPr lang="en-GB" sz="1200"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arcu</a:t>
            </a:r>
            <a:r>
              <a:rPr lang="en-GB"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a:t>
            </a:r>
          </a:p>
        </p:txBody>
      </p:sp>
    </p:spTree>
    <p:extLst>
      <p:ext uri="{BB962C8B-B14F-4D97-AF65-F5344CB8AC3E}">
        <p14:creationId xmlns:p14="http://schemas.microsoft.com/office/powerpoint/2010/main" val="4346904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1000"/>
                                        <p:tgtEl>
                                          <p:spTgt spid="24"/>
                                        </p:tgtEl>
                                      </p:cBhvr>
                                    </p:animEffect>
                                    <p:anim calcmode="lin" valueType="num">
                                      <p:cBhvr>
                                        <p:cTn id="14" dur="1000" fill="hold"/>
                                        <p:tgtEl>
                                          <p:spTgt spid="24"/>
                                        </p:tgtEl>
                                        <p:attrNameLst>
                                          <p:attrName>ppt_x</p:attrName>
                                        </p:attrNameLst>
                                      </p:cBhvr>
                                      <p:tavLst>
                                        <p:tav tm="0">
                                          <p:val>
                                            <p:strVal val="#ppt_x"/>
                                          </p:val>
                                        </p:tav>
                                        <p:tav tm="100000">
                                          <p:val>
                                            <p:strVal val="#ppt_x"/>
                                          </p:val>
                                        </p:tav>
                                      </p:tavLst>
                                    </p:anim>
                                    <p:anim calcmode="lin" valueType="num">
                                      <p:cBhvr>
                                        <p:cTn id="15" dur="1000" fill="hold"/>
                                        <p:tgtEl>
                                          <p:spTgt spid="2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53" presetClass="entr" presetSubtype="16"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p:cTn id="19" dur="500" fill="hold"/>
                                        <p:tgtEl>
                                          <p:spTgt spid="25"/>
                                        </p:tgtEl>
                                        <p:attrNameLst>
                                          <p:attrName>ppt_w</p:attrName>
                                        </p:attrNameLst>
                                      </p:cBhvr>
                                      <p:tavLst>
                                        <p:tav tm="0">
                                          <p:val>
                                            <p:fltVal val="0"/>
                                          </p:val>
                                        </p:tav>
                                        <p:tav tm="100000">
                                          <p:val>
                                            <p:strVal val="#ppt_w"/>
                                          </p:val>
                                        </p:tav>
                                      </p:tavLst>
                                    </p:anim>
                                    <p:anim calcmode="lin" valueType="num">
                                      <p:cBhvr>
                                        <p:cTn id="20" dur="500" fill="hold"/>
                                        <p:tgtEl>
                                          <p:spTgt spid="25"/>
                                        </p:tgtEl>
                                        <p:attrNameLst>
                                          <p:attrName>ppt_h</p:attrName>
                                        </p:attrNameLst>
                                      </p:cBhvr>
                                      <p:tavLst>
                                        <p:tav tm="0">
                                          <p:val>
                                            <p:fltVal val="0"/>
                                          </p:val>
                                        </p:tav>
                                        <p:tav tm="100000">
                                          <p:val>
                                            <p:strVal val="#ppt_h"/>
                                          </p:val>
                                        </p:tav>
                                      </p:tavLst>
                                    </p:anim>
                                    <p:animEffect transition="in" filter="fade">
                                      <p:cBhvr>
                                        <p:cTn id="21" dur="500"/>
                                        <p:tgtEl>
                                          <p:spTgt spid="25"/>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left)">
                                      <p:cBhvr>
                                        <p:cTn id="25" dur="500"/>
                                        <p:tgtEl>
                                          <p:spTgt spid="31"/>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wipe(left)">
                                      <p:cBhvr>
                                        <p:cTn id="29" dur="500"/>
                                        <p:tgtEl>
                                          <p:spTgt spid="33"/>
                                        </p:tgtEl>
                                      </p:cBhvr>
                                    </p:animEffect>
                                  </p:childTnLst>
                                </p:cTn>
                              </p:par>
                            </p:childTnLst>
                          </p:cTn>
                        </p:par>
                        <p:par>
                          <p:cTn id="30" fill="hold">
                            <p:stCondLst>
                              <p:cond delay="3500"/>
                            </p:stCondLst>
                            <p:childTnLst>
                              <p:par>
                                <p:cTn id="31" presetID="53" presetClass="entr" presetSubtype="16" fill="hold" nodeType="after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p:cTn id="33" dur="500" fill="hold"/>
                                        <p:tgtEl>
                                          <p:spTgt spid="28"/>
                                        </p:tgtEl>
                                        <p:attrNameLst>
                                          <p:attrName>ppt_w</p:attrName>
                                        </p:attrNameLst>
                                      </p:cBhvr>
                                      <p:tavLst>
                                        <p:tav tm="0">
                                          <p:val>
                                            <p:fltVal val="0"/>
                                          </p:val>
                                        </p:tav>
                                        <p:tav tm="100000">
                                          <p:val>
                                            <p:strVal val="#ppt_w"/>
                                          </p:val>
                                        </p:tav>
                                      </p:tavLst>
                                    </p:anim>
                                    <p:anim calcmode="lin" valueType="num">
                                      <p:cBhvr>
                                        <p:cTn id="34" dur="500" fill="hold"/>
                                        <p:tgtEl>
                                          <p:spTgt spid="28"/>
                                        </p:tgtEl>
                                        <p:attrNameLst>
                                          <p:attrName>ppt_h</p:attrName>
                                        </p:attrNameLst>
                                      </p:cBhvr>
                                      <p:tavLst>
                                        <p:tav tm="0">
                                          <p:val>
                                            <p:fltVal val="0"/>
                                          </p:val>
                                        </p:tav>
                                        <p:tav tm="100000">
                                          <p:val>
                                            <p:strVal val="#ppt_h"/>
                                          </p:val>
                                        </p:tav>
                                      </p:tavLst>
                                    </p:anim>
                                    <p:animEffect transition="in" filter="fade">
                                      <p:cBhvr>
                                        <p:cTn id="35" dur="500"/>
                                        <p:tgtEl>
                                          <p:spTgt spid="28"/>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wipe(left)">
                                      <p:cBhvr>
                                        <p:cTn id="39" dur="500"/>
                                        <p:tgtEl>
                                          <p:spTgt spid="32"/>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left)">
                                      <p:cBhvr>
                                        <p:cTn id="4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Graphic spid="24" grpId="0">
        <p:bldAsOne/>
      </p:bldGraphic>
      <p:bldP spid="31" grpId="0"/>
      <p:bldP spid="32" grpId="0"/>
      <p:bldP spid="33" grpId="0"/>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 xmlns:a16="http://schemas.microsoft.com/office/drawing/2014/main" id="{0EC3609F-3B5D-4666-B660-882D1EEFE7E1}"/>
              </a:ext>
            </a:extLst>
          </p:cNvPr>
          <p:cNvSpPr/>
          <p:nvPr/>
        </p:nvSpPr>
        <p:spPr>
          <a:xfrm>
            <a:off x="1592347" y="1653125"/>
            <a:ext cx="3719665" cy="34501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9900" b="1" dirty="0">
                <a:solidFill>
                  <a:srgbClr val="79886C"/>
                </a:solidFill>
                <a:latin typeface="书体坊郭小语钢笔楷体" panose="02010601030101010101" pitchFamily="2" charset="-122"/>
                <a:ea typeface="书体坊郭小语钢笔楷体" panose="02010601030101010101" pitchFamily="2" charset="-122"/>
              </a:rPr>
              <a:t>04</a:t>
            </a:r>
            <a:endParaRPr lang="zh-CN" altLang="en-US" sz="19900" b="1" dirty="0">
              <a:solidFill>
                <a:srgbClr val="79886C"/>
              </a:solidFill>
              <a:latin typeface="书体坊郭小语钢笔楷体" panose="02010601030101010101" pitchFamily="2" charset="-122"/>
              <a:ea typeface="书体坊郭小语钢笔楷体" panose="02010601030101010101" pitchFamily="2" charset="-122"/>
            </a:endParaRPr>
          </a:p>
        </p:txBody>
      </p:sp>
      <p:grpSp>
        <p:nvGrpSpPr>
          <p:cNvPr id="10" name="组合 9">
            <a:extLst>
              <a:ext uri="{FF2B5EF4-FFF2-40B4-BE49-F238E27FC236}">
                <a16:creationId xmlns="" xmlns:a16="http://schemas.microsoft.com/office/drawing/2014/main" id="{54724320-92F6-4678-8741-FEAE2F9069F7}"/>
              </a:ext>
            </a:extLst>
          </p:cNvPr>
          <p:cNvGrpSpPr/>
          <p:nvPr/>
        </p:nvGrpSpPr>
        <p:grpSpPr>
          <a:xfrm>
            <a:off x="5428124" y="2718954"/>
            <a:ext cx="4022035" cy="1602555"/>
            <a:chOff x="6096000" y="3616932"/>
            <a:chExt cx="4022035" cy="1602555"/>
          </a:xfrm>
        </p:grpSpPr>
        <p:sp>
          <p:nvSpPr>
            <p:cNvPr id="11" name="文本框 10">
              <a:extLst>
                <a:ext uri="{FF2B5EF4-FFF2-40B4-BE49-F238E27FC236}">
                  <a16:creationId xmlns="" xmlns:a16="http://schemas.microsoft.com/office/drawing/2014/main" id="{DCAA76E1-83CE-4619-BE98-0CDBB8493FE3}"/>
                </a:ext>
              </a:extLst>
            </p:cNvPr>
            <p:cNvSpPr txBox="1"/>
            <p:nvPr/>
          </p:nvSpPr>
          <p:spPr>
            <a:xfrm>
              <a:off x="6096000" y="3616932"/>
              <a:ext cx="2625477" cy="584775"/>
            </a:xfrm>
            <a:prstGeom prst="rect">
              <a:avLst/>
            </a:prstGeom>
            <a:noFill/>
          </p:spPr>
          <p:txBody>
            <a:bodyPr wrap="square" rtlCol="0">
              <a:spAutoFit/>
            </a:bodyPr>
            <a:lstStyle/>
            <a:p>
              <a:r>
                <a:rPr lang="zh-CN" altLang="en-US" sz="3200" dirty="0">
                  <a:latin typeface="书体坊郭小语钢笔楷体" panose="02010601030101010101" pitchFamily="2" charset="-122"/>
                  <a:ea typeface="书体坊郭小语钢笔楷体" panose="02010601030101010101" pitchFamily="2" charset="-122"/>
                </a:rPr>
                <a:t>请输入标题</a:t>
              </a:r>
            </a:p>
          </p:txBody>
        </p:sp>
        <p:sp>
          <p:nvSpPr>
            <p:cNvPr id="12" name="文本框 11">
              <a:extLst>
                <a:ext uri="{FF2B5EF4-FFF2-40B4-BE49-F238E27FC236}">
                  <a16:creationId xmlns="" xmlns:a16="http://schemas.microsoft.com/office/drawing/2014/main" id="{7FFEC7A8-E162-4153-B687-31742B66270F}"/>
                </a:ext>
              </a:extLst>
            </p:cNvPr>
            <p:cNvSpPr txBox="1"/>
            <p:nvPr/>
          </p:nvSpPr>
          <p:spPr>
            <a:xfrm>
              <a:off x="6096000" y="4201707"/>
              <a:ext cx="3390790" cy="400110"/>
            </a:xfrm>
            <a:prstGeom prst="rect">
              <a:avLst/>
            </a:prstGeom>
            <a:noFill/>
          </p:spPr>
          <p:txBody>
            <a:bodyPr wrap="square" rtlCol="0">
              <a:spAutoFit/>
            </a:bodyPr>
            <a:lstStyle/>
            <a:p>
              <a:r>
                <a:rPr lang="en-US" altLang="zh-CN" sz="20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Click on the input subtitle</a:t>
              </a:r>
              <a:endParaRPr lang="zh-CN" altLang="en-US" sz="20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13" name="文本框 12">
              <a:extLst>
                <a:ext uri="{FF2B5EF4-FFF2-40B4-BE49-F238E27FC236}">
                  <a16:creationId xmlns="" xmlns:a16="http://schemas.microsoft.com/office/drawing/2014/main" id="{DB106491-AC5A-4C4B-8EBD-2DC4390AA171}"/>
                </a:ext>
              </a:extLst>
            </p:cNvPr>
            <p:cNvSpPr txBox="1"/>
            <p:nvPr/>
          </p:nvSpPr>
          <p:spPr>
            <a:xfrm>
              <a:off x="6096000" y="4601817"/>
              <a:ext cx="4022035" cy="617670"/>
            </a:xfrm>
            <a:prstGeom prst="rect">
              <a:avLst/>
            </a:prstGeom>
            <a:noFill/>
          </p:spPr>
          <p:txBody>
            <a:bodyPr wrap="square" rtlCol="0">
              <a:spAutoFit/>
            </a:bodyPr>
            <a:lstStyle/>
            <a:p>
              <a:pPr>
                <a:lnSpc>
                  <a:spcPct val="150000"/>
                </a:lnSpc>
              </a:pPr>
              <a:r>
                <a:rPr lang="en-US" altLang="zh-CN" sz="1200" dirty="0">
                  <a:latin typeface="书体坊郭小语钢笔楷体" panose="02010601030101010101" pitchFamily="2" charset="-122"/>
                  <a:ea typeface="书体坊郭小语钢笔楷体" panose="02010601030101010101" pitchFamily="2" charset="-122"/>
                </a:rPr>
                <a:t>Click here to add text Click here to add text Click here to add text Click here to add text Click here to add text</a:t>
              </a:r>
              <a:endParaRPr lang="zh-CN" altLang="en-US" sz="1200" dirty="0">
                <a:latin typeface="书体坊郭小语钢笔楷体" panose="02010601030101010101" pitchFamily="2" charset="-122"/>
                <a:ea typeface="书体坊郭小语钢笔楷体" panose="02010601030101010101" pitchFamily="2" charset="-122"/>
              </a:endParaRPr>
            </a:p>
          </p:txBody>
        </p:sp>
      </p:grpSp>
      <p:cxnSp>
        <p:nvCxnSpPr>
          <p:cNvPr id="14" name="直接连接符 13">
            <a:extLst>
              <a:ext uri="{FF2B5EF4-FFF2-40B4-BE49-F238E27FC236}">
                <a16:creationId xmlns="" xmlns:a16="http://schemas.microsoft.com/office/drawing/2014/main" id="{05022F0F-CD8D-45FB-8C52-D905A7ED1E10}"/>
              </a:ext>
            </a:extLst>
          </p:cNvPr>
          <p:cNvCxnSpPr/>
          <p:nvPr/>
        </p:nvCxnSpPr>
        <p:spPr>
          <a:xfrm>
            <a:off x="5428124" y="3303729"/>
            <a:ext cx="5695260"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5372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a:extLst>
              <a:ext uri="{FF2B5EF4-FFF2-40B4-BE49-F238E27FC236}">
                <a16:creationId xmlns="" xmlns:a16="http://schemas.microsoft.com/office/drawing/2014/main" id="{29A1DCA2-87E8-4AEC-945C-3701EC3F7104}"/>
              </a:ext>
            </a:extLst>
          </p:cNvPr>
          <p:cNvGrpSpPr/>
          <p:nvPr/>
        </p:nvGrpSpPr>
        <p:grpSpPr>
          <a:xfrm>
            <a:off x="2160987" y="2110240"/>
            <a:ext cx="9863926" cy="3798017"/>
            <a:chOff x="921907" y="1698321"/>
            <a:chExt cx="9863926" cy="3798017"/>
          </a:xfrm>
        </p:grpSpPr>
        <p:grpSp>
          <p:nvGrpSpPr>
            <p:cNvPr id="29" name="组合 28">
              <a:extLst>
                <a:ext uri="{FF2B5EF4-FFF2-40B4-BE49-F238E27FC236}">
                  <a16:creationId xmlns="" xmlns:a16="http://schemas.microsoft.com/office/drawing/2014/main" id="{E930D008-07B0-478F-A1AB-2A774DBF7D14}"/>
                </a:ext>
              </a:extLst>
            </p:cNvPr>
            <p:cNvGrpSpPr/>
            <p:nvPr/>
          </p:nvGrpSpPr>
          <p:grpSpPr>
            <a:xfrm>
              <a:off x="921907" y="1698321"/>
              <a:ext cx="5068956" cy="2067338"/>
              <a:chOff x="921907" y="1698321"/>
              <a:chExt cx="5068956" cy="2067338"/>
            </a:xfrm>
          </p:grpSpPr>
          <p:sp>
            <p:nvSpPr>
              <p:cNvPr id="4" name="矩形 3">
                <a:extLst>
                  <a:ext uri="{FF2B5EF4-FFF2-40B4-BE49-F238E27FC236}">
                    <a16:creationId xmlns="" xmlns:a16="http://schemas.microsoft.com/office/drawing/2014/main" id="{23E6F4E8-1082-4EA9-B274-DB5E456CFB68}"/>
                  </a:ext>
                </a:extLst>
              </p:cNvPr>
              <p:cNvSpPr/>
              <p:nvPr/>
            </p:nvSpPr>
            <p:spPr>
              <a:xfrm>
                <a:off x="921907" y="1698321"/>
                <a:ext cx="2067338" cy="2067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dirty="0">
                    <a:solidFill>
                      <a:srgbClr val="79886C"/>
                    </a:solidFill>
                    <a:latin typeface="MNgaiHK-Bold" panose="00000800000000000000" pitchFamily="50" charset="-128"/>
                    <a:ea typeface="MNgaiHK-Bold" panose="00000800000000000000" pitchFamily="50" charset="-128"/>
                  </a:rPr>
                  <a:t>01</a:t>
                </a:r>
                <a:endParaRPr lang="zh-CN" altLang="en-US" sz="6600" b="1" dirty="0">
                  <a:solidFill>
                    <a:srgbClr val="79886C"/>
                  </a:solidFill>
                  <a:latin typeface="MNgaiHK-Bold" panose="00000800000000000000" pitchFamily="50" charset="-128"/>
                  <a:ea typeface="MNgaiHK-Bold" panose="00000800000000000000" pitchFamily="50" charset="-128"/>
                </a:endParaRPr>
              </a:p>
            </p:txBody>
          </p:sp>
          <p:grpSp>
            <p:nvGrpSpPr>
              <p:cNvPr id="10" name="组合 9">
                <a:extLst>
                  <a:ext uri="{FF2B5EF4-FFF2-40B4-BE49-F238E27FC236}">
                    <a16:creationId xmlns="" xmlns:a16="http://schemas.microsoft.com/office/drawing/2014/main" id="{5A076391-5B1A-4D11-818B-F0FC48CB8E8B}"/>
                  </a:ext>
                </a:extLst>
              </p:cNvPr>
              <p:cNvGrpSpPr/>
              <p:nvPr/>
            </p:nvGrpSpPr>
            <p:grpSpPr>
              <a:xfrm>
                <a:off x="2561973" y="2239547"/>
                <a:ext cx="3428890" cy="816352"/>
                <a:chOff x="6784258" y="1952409"/>
                <a:chExt cx="3428890" cy="816352"/>
              </a:xfrm>
            </p:grpSpPr>
            <p:sp>
              <p:nvSpPr>
                <p:cNvPr id="11" name="文本框 10">
                  <a:extLst>
                    <a:ext uri="{FF2B5EF4-FFF2-40B4-BE49-F238E27FC236}">
                      <a16:creationId xmlns="" xmlns:a16="http://schemas.microsoft.com/office/drawing/2014/main" id="{AF070083-1249-4700-9980-DE6370F170BF}"/>
                    </a:ext>
                  </a:extLst>
                </p:cNvPr>
                <p:cNvSpPr txBox="1"/>
                <p:nvPr/>
              </p:nvSpPr>
              <p:spPr>
                <a:xfrm>
                  <a:off x="6784258" y="1952409"/>
                  <a:ext cx="2625477" cy="523220"/>
                </a:xfrm>
                <a:prstGeom prst="rect">
                  <a:avLst/>
                </a:prstGeom>
                <a:noFill/>
              </p:spPr>
              <p:txBody>
                <a:bodyPr wrap="square" rtlCol="0">
                  <a:spAutoFit/>
                </a:bodyPr>
                <a:lstStyle/>
                <a:p>
                  <a:r>
                    <a:rPr lang="zh-CN" altLang="en-US" sz="2800" dirty="0">
                      <a:solidFill>
                        <a:schemeClr val="tx1">
                          <a:lumMod val="65000"/>
                          <a:lumOff val="35000"/>
                        </a:schemeClr>
                      </a:solidFill>
                      <a:latin typeface="书体坊郭小语钢笔楷体" panose="02010601030101010101" pitchFamily="2" charset="-122"/>
                      <a:ea typeface="书体坊郭小语钢笔楷体" panose="02010601030101010101" pitchFamily="2" charset="-122"/>
                    </a:rPr>
                    <a:t>请输入内容</a:t>
                  </a:r>
                </a:p>
              </p:txBody>
            </p:sp>
            <p:sp>
              <p:nvSpPr>
                <p:cNvPr id="12" name="文本框 11">
                  <a:extLst>
                    <a:ext uri="{FF2B5EF4-FFF2-40B4-BE49-F238E27FC236}">
                      <a16:creationId xmlns="" xmlns:a16="http://schemas.microsoft.com/office/drawing/2014/main" id="{70C13156-4FD9-495D-9E4D-B225555E69B9}"/>
                    </a:ext>
                  </a:extLst>
                </p:cNvPr>
                <p:cNvSpPr txBox="1"/>
                <p:nvPr/>
              </p:nvSpPr>
              <p:spPr>
                <a:xfrm>
                  <a:off x="6822358" y="2460984"/>
                  <a:ext cx="3390790" cy="307777"/>
                </a:xfrm>
                <a:prstGeom prst="rect">
                  <a:avLst/>
                </a:prstGeom>
                <a:noFill/>
              </p:spPr>
              <p:txBody>
                <a:bodyPr wrap="square" rtlCol="0">
                  <a:spAutoFit/>
                </a:bodyPr>
                <a:lstStyle/>
                <a:p>
                  <a:r>
                    <a:rPr lang="en-US" altLang="zh-CN" sz="1400" dirty="0">
                      <a:solidFill>
                        <a:schemeClr val="tx1">
                          <a:lumMod val="65000"/>
                          <a:lumOff val="35000"/>
                        </a:schemeClr>
                      </a:solidFill>
                      <a:latin typeface="书体坊郭小语钢笔楷体" panose="02010601030101010101" pitchFamily="2" charset="-122"/>
                      <a:ea typeface="书体坊郭小语钢笔楷体" panose="02010601030101010101" pitchFamily="2" charset="-122"/>
                    </a:rPr>
                    <a:t>Click on the input subtitle</a:t>
                  </a:r>
                  <a:endParaRPr lang="zh-CN" altLang="en-US" sz="1400" dirty="0">
                    <a:solidFill>
                      <a:schemeClr val="tx1">
                        <a:lumMod val="65000"/>
                        <a:lumOff val="35000"/>
                      </a:schemeClr>
                    </a:solidFill>
                    <a:latin typeface="书体坊郭小语钢笔楷体" panose="02010601030101010101" pitchFamily="2" charset="-122"/>
                    <a:ea typeface="书体坊郭小语钢笔楷体" panose="02010601030101010101" pitchFamily="2" charset="-122"/>
                  </a:endParaRPr>
                </a:p>
              </p:txBody>
            </p:sp>
          </p:grpSp>
        </p:grpSp>
        <p:grpSp>
          <p:nvGrpSpPr>
            <p:cNvPr id="30" name="组合 29">
              <a:extLst>
                <a:ext uri="{FF2B5EF4-FFF2-40B4-BE49-F238E27FC236}">
                  <a16:creationId xmlns="" xmlns:a16="http://schemas.microsoft.com/office/drawing/2014/main" id="{EE807B51-8C48-4B2F-BE49-79103F858FDF}"/>
                </a:ext>
              </a:extLst>
            </p:cNvPr>
            <p:cNvGrpSpPr/>
            <p:nvPr/>
          </p:nvGrpSpPr>
          <p:grpSpPr>
            <a:xfrm>
              <a:off x="5658731" y="1698321"/>
              <a:ext cx="5114402" cy="2067338"/>
              <a:chOff x="6374350" y="1698321"/>
              <a:chExt cx="5114402" cy="2067338"/>
            </a:xfrm>
          </p:grpSpPr>
          <p:sp>
            <p:nvSpPr>
              <p:cNvPr id="6" name="矩形 5">
                <a:extLst>
                  <a:ext uri="{FF2B5EF4-FFF2-40B4-BE49-F238E27FC236}">
                    <a16:creationId xmlns="" xmlns:a16="http://schemas.microsoft.com/office/drawing/2014/main" id="{A107DBE1-73D2-4116-A431-1FCF647F1AED}"/>
                  </a:ext>
                </a:extLst>
              </p:cNvPr>
              <p:cNvSpPr/>
              <p:nvPr/>
            </p:nvSpPr>
            <p:spPr>
              <a:xfrm>
                <a:off x="6374350" y="1698321"/>
                <a:ext cx="2067338" cy="2067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dirty="0">
                    <a:solidFill>
                      <a:srgbClr val="79886C"/>
                    </a:solidFill>
                    <a:latin typeface="MNgaiHK-Bold" panose="00000800000000000000" pitchFamily="50" charset="-128"/>
                    <a:ea typeface="MNgaiHK-Bold" panose="00000800000000000000" pitchFamily="50" charset="-128"/>
                  </a:rPr>
                  <a:t>02</a:t>
                </a:r>
                <a:endParaRPr lang="zh-CN" altLang="en-US" sz="6600" b="1" dirty="0">
                  <a:solidFill>
                    <a:srgbClr val="79886C"/>
                  </a:solidFill>
                  <a:latin typeface="MNgaiHK-Bold" panose="00000800000000000000" pitchFamily="50" charset="-128"/>
                  <a:ea typeface="MNgaiHK-Bold" panose="00000800000000000000" pitchFamily="50" charset="-128"/>
                </a:endParaRPr>
              </a:p>
            </p:txBody>
          </p:sp>
          <p:grpSp>
            <p:nvGrpSpPr>
              <p:cNvPr id="13" name="组合 12">
                <a:extLst>
                  <a:ext uri="{FF2B5EF4-FFF2-40B4-BE49-F238E27FC236}">
                    <a16:creationId xmlns="" xmlns:a16="http://schemas.microsoft.com/office/drawing/2014/main" id="{63029B76-081D-422C-B2E2-2323D926D720}"/>
                  </a:ext>
                </a:extLst>
              </p:cNvPr>
              <p:cNvGrpSpPr/>
              <p:nvPr/>
            </p:nvGrpSpPr>
            <p:grpSpPr>
              <a:xfrm>
                <a:off x="8072562" y="2239547"/>
                <a:ext cx="3416190" cy="816352"/>
                <a:chOff x="6758858" y="1952409"/>
                <a:chExt cx="3416190" cy="816352"/>
              </a:xfrm>
            </p:grpSpPr>
            <p:sp>
              <p:nvSpPr>
                <p:cNvPr id="14" name="文本框 13">
                  <a:extLst>
                    <a:ext uri="{FF2B5EF4-FFF2-40B4-BE49-F238E27FC236}">
                      <a16:creationId xmlns="" xmlns:a16="http://schemas.microsoft.com/office/drawing/2014/main" id="{D7E4F497-840B-4562-B2DF-A5CB570CA838}"/>
                    </a:ext>
                  </a:extLst>
                </p:cNvPr>
                <p:cNvSpPr txBox="1"/>
                <p:nvPr/>
              </p:nvSpPr>
              <p:spPr>
                <a:xfrm>
                  <a:off x="6758858" y="1952409"/>
                  <a:ext cx="2625477" cy="523220"/>
                </a:xfrm>
                <a:prstGeom prst="rect">
                  <a:avLst/>
                </a:prstGeom>
                <a:noFill/>
              </p:spPr>
              <p:txBody>
                <a:bodyPr wrap="square" rtlCol="0">
                  <a:spAutoFit/>
                </a:bodyPr>
                <a:lstStyle/>
                <a:p>
                  <a:r>
                    <a:rPr lang="zh-CN" altLang="en-US" sz="2800" dirty="0">
                      <a:solidFill>
                        <a:schemeClr val="tx1">
                          <a:lumMod val="65000"/>
                          <a:lumOff val="35000"/>
                        </a:schemeClr>
                      </a:solidFill>
                      <a:latin typeface="书体坊郭小语钢笔楷体" panose="02010601030101010101" pitchFamily="2" charset="-122"/>
                      <a:ea typeface="书体坊郭小语钢笔楷体" panose="02010601030101010101" pitchFamily="2" charset="-122"/>
                    </a:rPr>
                    <a:t>请输入内容</a:t>
                  </a:r>
                </a:p>
              </p:txBody>
            </p:sp>
            <p:sp>
              <p:nvSpPr>
                <p:cNvPr id="15" name="文本框 14">
                  <a:extLst>
                    <a:ext uri="{FF2B5EF4-FFF2-40B4-BE49-F238E27FC236}">
                      <a16:creationId xmlns="" xmlns:a16="http://schemas.microsoft.com/office/drawing/2014/main" id="{E55AC7F7-C4C2-4B14-928C-B9FBAD1F4CD9}"/>
                    </a:ext>
                  </a:extLst>
                </p:cNvPr>
                <p:cNvSpPr txBox="1"/>
                <p:nvPr/>
              </p:nvSpPr>
              <p:spPr>
                <a:xfrm>
                  <a:off x="6784258" y="2460984"/>
                  <a:ext cx="3390790" cy="307777"/>
                </a:xfrm>
                <a:prstGeom prst="rect">
                  <a:avLst/>
                </a:prstGeom>
                <a:noFill/>
              </p:spPr>
              <p:txBody>
                <a:bodyPr wrap="square" rtlCol="0">
                  <a:spAutoFit/>
                </a:bodyPr>
                <a:lstStyle/>
                <a:p>
                  <a:r>
                    <a:rPr lang="en-US" altLang="zh-CN" sz="1400" dirty="0">
                      <a:solidFill>
                        <a:schemeClr val="tx1">
                          <a:lumMod val="65000"/>
                          <a:lumOff val="35000"/>
                        </a:schemeClr>
                      </a:solidFill>
                      <a:latin typeface="书体坊郭小语钢笔楷体" panose="02010601030101010101" pitchFamily="2" charset="-122"/>
                      <a:ea typeface="书体坊郭小语钢笔楷体" panose="02010601030101010101" pitchFamily="2" charset="-122"/>
                    </a:rPr>
                    <a:t>Click on the input subtitle</a:t>
                  </a:r>
                  <a:endParaRPr lang="zh-CN" altLang="en-US" sz="1400" dirty="0">
                    <a:solidFill>
                      <a:schemeClr val="tx1">
                        <a:lumMod val="65000"/>
                        <a:lumOff val="35000"/>
                      </a:schemeClr>
                    </a:solidFill>
                    <a:latin typeface="书体坊郭小语钢笔楷体" panose="02010601030101010101" pitchFamily="2" charset="-122"/>
                    <a:ea typeface="书体坊郭小语钢笔楷体" panose="02010601030101010101" pitchFamily="2" charset="-122"/>
                  </a:endParaRPr>
                </a:p>
              </p:txBody>
            </p:sp>
          </p:grpSp>
        </p:grpSp>
        <p:grpSp>
          <p:nvGrpSpPr>
            <p:cNvPr id="27" name="组合 26">
              <a:extLst>
                <a:ext uri="{FF2B5EF4-FFF2-40B4-BE49-F238E27FC236}">
                  <a16:creationId xmlns="" xmlns:a16="http://schemas.microsoft.com/office/drawing/2014/main" id="{2772032E-D052-4F7C-AD99-A167531A5F9B}"/>
                </a:ext>
              </a:extLst>
            </p:cNvPr>
            <p:cNvGrpSpPr/>
            <p:nvPr/>
          </p:nvGrpSpPr>
          <p:grpSpPr>
            <a:xfrm>
              <a:off x="921907" y="3429000"/>
              <a:ext cx="5030856" cy="2067338"/>
              <a:chOff x="921907" y="3925957"/>
              <a:chExt cx="5030856" cy="2067338"/>
            </a:xfrm>
          </p:grpSpPr>
          <p:sp>
            <p:nvSpPr>
              <p:cNvPr id="5" name="矩形 4">
                <a:extLst>
                  <a:ext uri="{FF2B5EF4-FFF2-40B4-BE49-F238E27FC236}">
                    <a16:creationId xmlns="" xmlns:a16="http://schemas.microsoft.com/office/drawing/2014/main" id="{A5C77052-B566-4A30-A847-7FFAACF87A27}"/>
                  </a:ext>
                </a:extLst>
              </p:cNvPr>
              <p:cNvSpPr/>
              <p:nvPr/>
            </p:nvSpPr>
            <p:spPr>
              <a:xfrm>
                <a:off x="921907" y="3925957"/>
                <a:ext cx="2067338" cy="2067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dirty="0">
                    <a:solidFill>
                      <a:srgbClr val="79886C"/>
                    </a:solidFill>
                    <a:latin typeface="MNgaiHK-Bold" panose="00000800000000000000" pitchFamily="50" charset="-128"/>
                    <a:ea typeface="MNgaiHK-Bold" panose="00000800000000000000" pitchFamily="50" charset="-128"/>
                  </a:rPr>
                  <a:t>03</a:t>
                </a:r>
                <a:endParaRPr lang="zh-CN" altLang="en-US" sz="6600" b="1" dirty="0">
                  <a:solidFill>
                    <a:srgbClr val="79886C"/>
                  </a:solidFill>
                  <a:latin typeface="MNgaiHK-Bold" panose="00000800000000000000" pitchFamily="50" charset="-128"/>
                  <a:ea typeface="MNgaiHK-Bold" panose="00000800000000000000" pitchFamily="50" charset="-128"/>
                </a:endParaRPr>
              </a:p>
            </p:txBody>
          </p:sp>
          <p:grpSp>
            <p:nvGrpSpPr>
              <p:cNvPr id="16" name="组合 15">
                <a:extLst>
                  <a:ext uri="{FF2B5EF4-FFF2-40B4-BE49-F238E27FC236}">
                    <a16:creationId xmlns="" xmlns:a16="http://schemas.microsoft.com/office/drawing/2014/main" id="{D613FF7A-BE79-4CF5-87ED-B1A724FBDAA8}"/>
                  </a:ext>
                </a:extLst>
              </p:cNvPr>
              <p:cNvGrpSpPr/>
              <p:nvPr/>
            </p:nvGrpSpPr>
            <p:grpSpPr>
              <a:xfrm>
                <a:off x="2561973" y="4506940"/>
                <a:ext cx="3390790" cy="816352"/>
                <a:chOff x="6784258" y="1952409"/>
                <a:chExt cx="3390790" cy="816352"/>
              </a:xfrm>
            </p:grpSpPr>
            <p:sp>
              <p:nvSpPr>
                <p:cNvPr id="17" name="文本框 16">
                  <a:extLst>
                    <a:ext uri="{FF2B5EF4-FFF2-40B4-BE49-F238E27FC236}">
                      <a16:creationId xmlns="" xmlns:a16="http://schemas.microsoft.com/office/drawing/2014/main" id="{E6A5800B-3427-4B1B-8A7F-C3DEC112C715}"/>
                    </a:ext>
                  </a:extLst>
                </p:cNvPr>
                <p:cNvSpPr txBox="1"/>
                <p:nvPr/>
              </p:nvSpPr>
              <p:spPr>
                <a:xfrm>
                  <a:off x="6784258" y="1952409"/>
                  <a:ext cx="2625477" cy="523220"/>
                </a:xfrm>
                <a:prstGeom prst="rect">
                  <a:avLst/>
                </a:prstGeom>
                <a:noFill/>
              </p:spPr>
              <p:txBody>
                <a:bodyPr wrap="square" rtlCol="0">
                  <a:spAutoFit/>
                </a:bodyPr>
                <a:lstStyle/>
                <a:p>
                  <a:r>
                    <a:rPr lang="zh-CN" altLang="en-US" sz="2800" dirty="0">
                      <a:solidFill>
                        <a:schemeClr val="tx1">
                          <a:lumMod val="65000"/>
                          <a:lumOff val="35000"/>
                        </a:schemeClr>
                      </a:solidFill>
                      <a:latin typeface="书体坊郭小语钢笔楷体" panose="02010601030101010101" pitchFamily="2" charset="-122"/>
                      <a:ea typeface="书体坊郭小语钢笔楷体" panose="02010601030101010101" pitchFamily="2" charset="-122"/>
                    </a:rPr>
                    <a:t>请输入内容</a:t>
                  </a:r>
                </a:p>
              </p:txBody>
            </p:sp>
            <p:sp>
              <p:nvSpPr>
                <p:cNvPr id="18" name="文本框 17">
                  <a:extLst>
                    <a:ext uri="{FF2B5EF4-FFF2-40B4-BE49-F238E27FC236}">
                      <a16:creationId xmlns="" xmlns:a16="http://schemas.microsoft.com/office/drawing/2014/main" id="{C99729CA-3FE8-4EC7-AA36-73B8DB14AEB9}"/>
                    </a:ext>
                  </a:extLst>
                </p:cNvPr>
                <p:cNvSpPr txBox="1"/>
                <p:nvPr/>
              </p:nvSpPr>
              <p:spPr>
                <a:xfrm>
                  <a:off x="6784258" y="2460984"/>
                  <a:ext cx="3390790" cy="307777"/>
                </a:xfrm>
                <a:prstGeom prst="rect">
                  <a:avLst/>
                </a:prstGeom>
                <a:noFill/>
              </p:spPr>
              <p:txBody>
                <a:bodyPr wrap="square" rtlCol="0">
                  <a:spAutoFit/>
                </a:bodyPr>
                <a:lstStyle/>
                <a:p>
                  <a:r>
                    <a:rPr lang="en-US" altLang="zh-CN" sz="1400" dirty="0">
                      <a:solidFill>
                        <a:schemeClr val="tx1">
                          <a:lumMod val="65000"/>
                          <a:lumOff val="35000"/>
                        </a:schemeClr>
                      </a:solidFill>
                      <a:latin typeface="书体坊郭小语钢笔楷体" panose="02010601030101010101" pitchFamily="2" charset="-122"/>
                      <a:ea typeface="书体坊郭小语钢笔楷体" panose="02010601030101010101" pitchFamily="2" charset="-122"/>
                    </a:rPr>
                    <a:t>Click on the input subtitle</a:t>
                  </a:r>
                  <a:endParaRPr lang="zh-CN" altLang="en-US" sz="1400" dirty="0">
                    <a:solidFill>
                      <a:schemeClr val="tx1">
                        <a:lumMod val="65000"/>
                        <a:lumOff val="35000"/>
                      </a:schemeClr>
                    </a:solidFill>
                    <a:latin typeface="书体坊郭小语钢笔楷体" panose="02010601030101010101" pitchFamily="2" charset="-122"/>
                    <a:ea typeface="书体坊郭小语钢笔楷体" panose="02010601030101010101" pitchFamily="2" charset="-122"/>
                  </a:endParaRPr>
                </a:p>
              </p:txBody>
            </p:sp>
          </p:grpSp>
        </p:grpSp>
        <p:grpSp>
          <p:nvGrpSpPr>
            <p:cNvPr id="28" name="组合 27">
              <a:extLst>
                <a:ext uri="{FF2B5EF4-FFF2-40B4-BE49-F238E27FC236}">
                  <a16:creationId xmlns="" xmlns:a16="http://schemas.microsoft.com/office/drawing/2014/main" id="{A03942FA-EC7B-4A0E-9594-22E488806D5D}"/>
                </a:ext>
              </a:extLst>
            </p:cNvPr>
            <p:cNvGrpSpPr/>
            <p:nvPr/>
          </p:nvGrpSpPr>
          <p:grpSpPr>
            <a:xfrm>
              <a:off x="5658731" y="3429000"/>
              <a:ext cx="5127102" cy="2067338"/>
              <a:chOff x="6374350" y="3925957"/>
              <a:chExt cx="5127102" cy="2067338"/>
            </a:xfrm>
          </p:grpSpPr>
          <p:sp>
            <p:nvSpPr>
              <p:cNvPr id="7" name="矩形 6">
                <a:extLst>
                  <a:ext uri="{FF2B5EF4-FFF2-40B4-BE49-F238E27FC236}">
                    <a16:creationId xmlns="" xmlns:a16="http://schemas.microsoft.com/office/drawing/2014/main" id="{C889B601-302E-44D8-9040-99BC70C84252}"/>
                  </a:ext>
                </a:extLst>
              </p:cNvPr>
              <p:cNvSpPr/>
              <p:nvPr/>
            </p:nvSpPr>
            <p:spPr>
              <a:xfrm>
                <a:off x="6374350" y="3925957"/>
                <a:ext cx="2067338" cy="2067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dirty="0">
                    <a:solidFill>
                      <a:srgbClr val="79886C"/>
                    </a:solidFill>
                    <a:latin typeface="MNgaiHK-Bold" panose="00000800000000000000" pitchFamily="50" charset="-128"/>
                    <a:ea typeface="MNgaiHK-Bold" panose="00000800000000000000" pitchFamily="50" charset="-128"/>
                  </a:rPr>
                  <a:t>04</a:t>
                </a:r>
                <a:endParaRPr lang="zh-CN" altLang="en-US" sz="6600" b="1" dirty="0">
                  <a:solidFill>
                    <a:srgbClr val="79886C"/>
                  </a:solidFill>
                  <a:latin typeface="MNgaiHK-Bold" panose="00000800000000000000" pitchFamily="50" charset="-128"/>
                  <a:ea typeface="MNgaiHK-Bold" panose="00000800000000000000" pitchFamily="50" charset="-128"/>
                </a:endParaRPr>
              </a:p>
            </p:txBody>
          </p:sp>
          <p:grpSp>
            <p:nvGrpSpPr>
              <p:cNvPr id="19" name="组合 18">
                <a:extLst>
                  <a:ext uri="{FF2B5EF4-FFF2-40B4-BE49-F238E27FC236}">
                    <a16:creationId xmlns="" xmlns:a16="http://schemas.microsoft.com/office/drawing/2014/main" id="{9289DA7A-D126-43E8-AA2F-1E7E73074303}"/>
                  </a:ext>
                </a:extLst>
              </p:cNvPr>
              <p:cNvGrpSpPr/>
              <p:nvPr/>
            </p:nvGrpSpPr>
            <p:grpSpPr>
              <a:xfrm>
                <a:off x="8097962" y="4506940"/>
                <a:ext cx="3403490" cy="816352"/>
                <a:chOff x="6784258" y="1952409"/>
                <a:chExt cx="3403490" cy="816352"/>
              </a:xfrm>
            </p:grpSpPr>
            <p:sp>
              <p:nvSpPr>
                <p:cNvPr id="20" name="文本框 19">
                  <a:extLst>
                    <a:ext uri="{FF2B5EF4-FFF2-40B4-BE49-F238E27FC236}">
                      <a16:creationId xmlns="" xmlns:a16="http://schemas.microsoft.com/office/drawing/2014/main" id="{72594765-FA49-41BC-BB3C-1399DE4D1110}"/>
                    </a:ext>
                  </a:extLst>
                </p:cNvPr>
                <p:cNvSpPr txBox="1"/>
                <p:nvPr/>
              </p:nvSpPr>
              <p:spPr>
                <a:xfrm>
                  <a:off x="6784258" y="1952409"/>
                  <a:ext cx="2625477" cy="523220"/>
                </a:xfrm>
                <a:prstGeom prst="rect">
                  <a:avLst/>
                </a:prstGeom>
                <a:noFill/>
              </p:spPr>
              <p:txBody>
                <a:bodyPr wrap="square" rtlCol="0">
                  <a:spAutoFit/>
                </a:bodyPr>
                <a:lstStyle/>
                <a:p>
                  <a:r>
                    <a:rPr lang="zh-CN" altLang="en-US" sz="2800" dirty="0">
                      <a:solidFill>
                        <a:schemeClr val="tx1">
                          <a:lumMod val="65000"/>
                          <a:lumOff val="35000"/>
                        </a:schemeClr>
                      </a:solidFill>
                      <a:latin typeface="书体坊郭小语钢笔楷体" panose="02010601030101010101" pitchFamily="2" charset="-122"/>
                      <a:ea typeface="书体坊郭小语钢笔楷体" panose="02010601030101010101" pitchFamily="2" charset="-122"/>
                    </a:rPr>
                    <a:t>请输入内容</a:t>
                  </a:r>
                </a:p>
              </p:txBody>
            </p:sp>
            <p:sp>
              <p:nvSpPr>
                <p:cNvPr id="21" name="文本框 20">
                  <a:extLst>
                    <a:ext uri="{FF2B5EF4-FFF2-40B4-BE49-F238E27FC236}">
                      <a16:creationId xmlns="" xmlns:a16="http://schemas.microsoft.com/office/drawing/2014/main" id="{CC38D2C8-74BC-452E-9F3B-7A3F71B88A97}"/>
                    </a:ext>
                  </a:extLst>
                </p:cNvPr>
                <p:cNvSpPr txBox="1"/>
                <p:nvPr/>
              </p:nvSpPr>
              <p:spPr>
                <a:xfrm>
                  <a:off x="6796958" y="2460984"/>
                  <a:ext cx="3390790" cy="307777"/>
                </a:xfrm>
                <a:prstGeom prst="rect">
                  <a:avLst/>
                </a:prstGeom>
                <a:noFill/>
              </p:spPr>
              <p:txBody>
                <a:bodyPr wrap="square" rtlCol="0">
                  <a:spAutoFit/>
                </a:bodyPr>
                <a:lstStyle/>
                <a:p>
                  <a:r>
                    <a:rPr lang="en-US" altLang="zh-CN" sz="1400" dirty="0">
                      <a:solidFill>
                        <a:schemeClr val="tx1">
                          <a:lumMod val="65000"/>
                          <a:lumOff val="35000"/>
                        </a:schemeClr>
                      </a:solidFill>
                      <a:latin typeface="书体坊郭小语钢笔楷体" panose="02010601030101010101" pitchFamily="2" charset="-122"/>
                      <a:ea typeface="书体坊郭小语钢笔楷体" panose="02010601030101010101" pitchFamily="2" charset="-122"/>
                    </a:rPr>
                    <a:t>Click on the input subtitle</a:t>
                  </a:r>
                  <a:endParaRPr lang="zh-CN" altLang="en-US" sz="1400" dirty="0">
                    <a:solidFill>
                      <a:schemeClr val="tx1">
                        <a:lumMod val="65000"/>
                        <a:lumOff val="35000"/>
                      </a:schemeClr>
                    </a:solidFill>
                    <a:latin typeface="书体坊郭小语钢笔楷体" panose="02010601030101010101" pitchFamily="2" charset="-122"/>
                    <a:ea typeface="书体坊郭小语钢笔楷体" panose="02010601030101010101" pitchFamily="2" charset="-122"/>
                  </a:endParaRPr>
                </a:p>
              </p:txBody>
            </p:sp>
          </p:grpSp>
        </p:grpSp>
      </p:grpSp>
      <p:grpSp>
        <p:nvGrpSpPr>
          <p:cNvPr id="36" name="组合 35">
            <a:extLst>
              <a:ext uri="{FF2B5EF4-FFF2-40B4-BE49-F238E27FC236}">
                <a16:creationId xmlns="" xmlns:a16="http://schemas.microsoft.com/office/drawing/2014/main" id="{40C360AF-C63E-454C-AB72-97064A66443B}"/>
              </a:ext>
            </a:extLst>
          </p:cNvPr>
          <p:cNvGrpSpPr/>
          <p:nvPr/>
        </p:nvGrpSpPr>
        <p:grpSpPr>
          <a:xfrm>
            <a:off x="2557979" y="766839"/>
            <a:ext cx="4421499" cy="1258406"/>
            <a:chOff x="627579" y="623273"/>
            <a:chExt cx="4421499" cy="1258406"/>
          </a:xfrm>
        </p:grpSpPr>
        <p:sp>
          <p:nvSpPr>
            <p:cNvPr id="33" name="矩形 32">
              <a:extLst>
                <a:ext uri="{FF2B5EF4-FFF2-40B4-BE49-F238E27FC236}">
                  <a16:creationId xmlns="" xmlns:a16="http://schemas.microsoft.com/office/drawing/2014/main" id="{9F478A9A-4347-4049-9DA1-8F2936846CCC}"/>
                </a:ext>
              </a:extLst>
            </p:cNvPr>
            <p:cNvSpPr/>
            <p:nvPr/>
          </p:nvSpPr>
          <p:spPr>
            <a:xfrm>
              <a:off x="627580" y="623273"/>
              <a:ext cx="3348073"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目录</a:t>
              </a:r>
            </a:p>
          </p:txBody>
        </p:sp>
        <p:sp>
          <p:nvSpPr>
            <p:cNvPr id="34" name="文本框 33">
              <a:extLst>
                <a:ext uri="{FF2B5EF4-FFF2-40B4-BE49-F238E27FC236}">
                  <a16:creationId xmlns="" xmlns:a16="http://schemas.microsoft.com/office/drawing/2014/main" id="{9D718450-394E-495F-866E-A960C8627160}"/>
                </a:ext>
              </a:extLst>
            </p:cNvPr>
            <p:cNvSpPr txBox="1"/>
            <p:nvPr/>
          </p:nvSpPr>
          <p:spPr>
            <a:xfrm>
              <a:off x="627579" y="1327681"/>
              <a:ext cx="4421499" cy="553998"/>
            </a:xfrm>
            <a:prstGeom prst="rect">
              <a:avLst/>
            </a:prstGeom>
            <a:noFill/>
          </p:spPr>
          <p:txBody>
            <a:bodyPr wrap="square" rtlCol="0">
              <a:spAutoFit/>
            </a:bodyPr>
            <a:lstStyle/>
            <a:p>
              <a:pPr>
                <a:lnSpc>
                  <a:spcPct val="150000"/>
                </a:lnSpc>
              </a:pPr>
              <a:r>
                <a:rPr lang="en-US" altLang="zh-CN" sz="10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Click here to add text Click here to add text Click here to add text Click here to add text Click here to add text</a:t>
              </a:r>
              <a:endParaRPr lang="zh-CN" altLang="en-US" sz="10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grpSp>
      <p:cxnSp>
        <p:nvCxnSpPr>
          <p:cNvPr id="25" name="直接连接符 24">
            <a:extLst>
              <a:ext uri="{FF2B5EF4-FFF2-40B4-BE49-F238E27FC236}">
                <a16:creationId xmlns="" xmlns:a16="http://schemas.microsoft.com/office/drawing/2014/main" id="{AA19BB79-9BC2-4912-87A5-8CFAD0374B02}"/>
              </a:ext>
            </a:extLst>
          </p:cNvPr>
          <p:cNvCxnSpPr/>
          <p:nvPr/>
        </p:nvCxnSpPr>
        <p:spPr>
          <a:xfrm>
            <a:off x="2557979" y="2186440"/>
            <a:ext cx="868892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7832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 xmlns:a16="http://schemas.microsoft.com/office/drawing/2014/main" id="{6BDAA1CD-7AA1-4868-8473-9A78521ADD30}"/>
              </a:ext>
            </a:extLst>
          </p:cNvPr>
          <p:cNvGrpSpPr/>
          <p:nvPr/>
        </p:nvGrpSpPr>
        <p:grpSpPr>
          <a:xfrm>
            <a:off x="1402279" y="271539"/>
            <a:ext cx="4421499" cy="1242573"/>
            <a:chOff x="627579" y="610573"/>
            <a:chExt cx="4421499" cy="1242573"/>
          </a:xfrm>
        </p:grpSpPr>
        <p:sp>
          <p:nvSpPr>
            <p:cNvPr id="31" name="矩形 30">
              <a:extLst>
                <a:ext uri="{FF2B5EF4-FFF2-40B4-BE49-F238E27FC236}">
                  <a16:creationId xmlns="" xmlns:a16="http://schemas.microsoft.com/office/drawing/2014/main" id="{ED1CCE6C-6EB8-4DA1-9A05-1913B1C14062}"/>
                </a:ext>
              </a:extLst>
            </p:cNvPr>
            <p:cNvSpPr/>
            <p:nvPr/>
          </p:nvSpPr>
          <p:spPr>
            <a:xfrm>
              <a:off x="627580" y="610573"/>
              <a:ext cx="4160320"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请在此输入标题</a:t>
              </a:r>
            </a:p>
          </p:txBody>
        </p:sp>
        <p:sp>
          <p:nvSpPr>
            <p:cNvPr id="32" name="文本框 31">
              <a:extLst>
                <a:ext uri="{FF2B5EF4-FFF2-40B4-BE49-F238E27FC236}">
                  <a16:creationId xmlns="" xmlns:a16="http://schemas.microsoft.com/office/drawing/2014/main" id="{3BD12E03-AE29-40D7-86E8-95E1E174C74E}"/>
                </a:ext>
              </a:extLst>
            </p:cNvPr>
            <p:cNvSpPr txBox="1"/>
            <p:nvPr/>
          </p:nvSpPr>
          <p:spPr>
            <a:xfrm>
              <a:off x="627579" y="1327681"/>
              <a:ext cx="4421499" cy="525465"/>
            </a:xfrm>
            <a:prstGeom prst="rect">
              <a:avLst/>
            </a:prstGeom>
            <a:noFill/>
          </p:spPr>
          <p:txBody>
            <a:bodyPr wrap="square" rtlCol="0">
              <a:spAutoFit/>
            </a:bodyPr>
            <a:lstStyle/>
            <a:p>
              <a:pPr>
                <a:lnSpc>
                  <a:spcPct val="150000"/>
                </a:lnSpc>
              </a:pPr>
              <a:r>
                <a:rPr lang="en-US" altLang="zh-CN" sz="1000" dirty="0">
                  <a:solidFill>
                    <a:schemeClr val="tx1">
                      <a:lumMod val="75000"/>
                      <a:lumOff val="25000"/>
                    </a:schemeClr>
                  </a:solidFill>
                </a:rPr>
                <a:t>Click here to add text Click here to add text Click here to add text Click here to add text Click here to add text</a:t>
              </a:r>
              <a:endParaRPr lang="zh-CN" altLang="en-US" sz="1000" dirty="0">
                <a:solidFill>
                  <a:schemeClr val="tx1">
                    <a:lumMod val="75000"/>
                    <a:lumOff val="25000"/>
                  </a:schemeClr>
                </a:solidFill>
              </a:endParaRPr>
            </a:p>
          </p:txBody>
        </p:sp>
      </p:grpSp>
      <p:cxnSp>
        <p:nvCxnSpPr>
          <p:cNvPr id="33" name="直接连接符 32">
            <a:extLst>
              <a:ext uri="{FF2B5EF4-FFF2-40B4-BE49-F238E27FC236}">
                <a16:creationId xmlns="" xmlns:a16="http://schemas.microsoft.com/office/drawing/2014/main" id="{24090447-2ED2-4B79-B52D-2477A2C496FB}"/>
              </a:ext>
            </a:extLst>
          </p:cNvPr>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
        <p:nvSpPr>
          <p:cNvPr id="34" name="Freeform 5">
            <a:extLst>
              <a:ext uri="{FF2B5EF4-FFF2-40B4-BE49-F238E27FC236}">
                <a16:creationId xmlns="" xmlns:a16="http://schemas.microsoft.com/office/drawing/2014/main" id="{37BA4199-40A5-4E38-B699-3649AC00D847}"/>
              </a:ext>
            </a:extLst>
          </p:cNvPr>
          <p:cNvSpPr/>
          <p:nvPr/>
        </p:nvSpPr>
        <p:spPr>
          <a:xfrm>
            <a:off x="2810616" y="1872678"/>
            <a:ext cx="1834656" cy="1834656"/>
          </a:xfrm>
          <a:custGeom>
            <a:avLst/>
            <a:gdLst>
              <a:gd name="connsiteX0" fmla="*/ 0 w 3165827"/>
              <a:gd name="connsiteY0" fmla="*/ 3165827 h 3165827"/>
              <a:gd name="connsiteX1" fmla="*/ 1582914 w 3165827"/>
              <a:gd name="connsiteY1" fmla="*/ 0 h 3165827"/>
              <a:gd name="connsiteX2" fmla="*/ 3165827 w 3165827"/>
              <a:gd name="connsiteY2" fmla="*/ 3165827 h 3165827"/>
              <a:gd name="connsiteX3" fmla="*/ 0 w 3165827"/>
              <a:gd name="connsiteY3" fmla="*/ 3165827 h 3165827"/>
            </a:gdLst>
            <a:ahLst/>
            <a:cxnLst>
              <a:cxn ang="0">
                <a:pos x="connsiteX0" y="connsiteY0"/>
              </a:cxn>
              <a:cxn ang="0">
                <a:pos x="connsiteX1" y="connsiteY1"/>
              </a:cxn>
              <a:cxn ang="0">
                <a:pos x="connsiteX2" y="connsiteY2"/>
              </a:cxn>
              <a:cxn ang="0">
                <a:pos x="connsiteX3" y="connsiteY3"/>
              </a:cxn>
            </a:cxnLst>
            <a:rect l="l" t="t" r="r" b="b"/>
            <a:pathLst>
              <a:path w="3165827" h="3165827">
                <a:moveTo>
                  <a:pt x="0" y="3165827"/>
                </a:moveTo>
                <a:lnTo>
                  <a:pt x="1582914" y="0"/>
                </a:lnTo>
                <a:lnTo>
                  <a:pt x="3165827" y="3165827"/>
                </a:lnTo>
                <a:lnTo>
                  <a:pt x="0" y="3165827"/>
                </a:lnTo>
                <a:close/>
              </a:path>
            </a:pathLst>
          </a:custGeom>
          <a:solidFill>
            <a:srgbClr val="79886C">
              <a:alpha val="80000"/>
            </a:srgb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73834" tIns="869562" rIns="473834" bIns="78105" numCol="1" spcCol="1270" anchor="ctr" anchorCtr="0">
            <a:noAutofit/>
          </a:bodyPr>
          <a:lstStyle/>
          <a:p>
            <a:pPr marL="0" marR="0" lvl="0" indent="0" algn="ctr" defTabSz="911225" rtl="0" eaLnBrk="1" fontAlgn="auto" latinLnBrk="0" hangingPunct="1">
              <a:lnSpc>
                <a:spcPct val="90000"/>
              </a:lnSpc>
              <a:spcBef>
                <a:spcPct val="0"/>
              </a:spcBef>
              <a:spcAft>
                <a:spcPct val="35000"/>
              </a:spcAft>
              <a:buClrTx/>
              <a:buSzTx/>
              <a:buFontTx/>
              <a:buNone/>
              <a:tabLst/>
              <a:defRPr/>
            </a:pPr>
            <a:endParaRPr kumimoji="0" lang="en-US" sz="2050" b="0" i="0" u="none" strike="noStrike" kern="1200" cap="none" spc="0" normalizeH="0" baseline="0" noProof="0">
              <a:ln>
                <a:noFill/>
              </a:ln>
              <a:solidFill>
                <a:schemeClr val="tx1">
                  <a:lumMod val="75000"/>
                  <a:lumOff val="25000"/>
                </a:schemeClr>
              </a:solidFill>
              <a:effectLst/>
              <a:uLnTx/>
              <a:uFillTx/>
              <a:latin typeface="Lato Light"/>
              <a:ea typeface="微软雅黑"/>
              <a:cs typeface="+mn-cs"/>
            </a:endParaRPr>
          </a:p>
        </p:txBody>
      </p:sp>
      <p:sp>
        <p:nvSpPr>
          <p:cNvPr id="35" name="Freeform 6">
            <a:extLst>
              <a:ext uri="{FF2B5EF4-FFF2-40B4-BE49-F238E27FC236}">
                <a16:creationId xmlns="" xmlns:a16="http://schemas.microsoft.com/office/drawing/2014/main" id="{7748229E-198A-40B7-91DA-B12AD0B8E64C}"/>
              </a:ext>
            </a:extLst>
          </p:cNvPr>
          <p:cNvSpPr/>
          <p:nvPr/>
        </p:nvSpPr>
        <p:spPr>
          <a:xfrm>
            <a:off x="1893288" y="3707334"/>
            <a:ext cx="1834656" cy="1834656"/>
          </a:xfrm>
          <a:custGeom>
            <a:avLst/>
            <a:gdLst>
              <a:gd name="connsiteX0" fmla="*/ 0 w 3165827"/>
              <a:gd name="connsiteY0" fmla="*/ 3165827 h 3165827"/>
              <a:gd name="connsiteX1" fmla="*/ 1582914 w 3165827"/>
              <a:gd name="connsiteY1" fmla="*/ 0 h 3165827"/>
              <a:gd name="connsiteX2" fmla="*/ 3165827 w 3165827"/>
              <a:gd name="connsiteY2" fmla="*/ 3165827 h 3165827"/>
              <a:gd name="connsiteX3" fmla="*/ 0 w 3165827"/>
              <a:gd name="connsiteY3" fmla="*/ 3165827 h 3165827"/>
            </a:gdLst>
            <a:ahLst/>
            <a:cxnLst>
              <a:cxn ang="0">
                <a:pos x="connsiteX0" y="connsiteY0"/>
              </a:cxn>
              <a:cxn ang="0">
                <a:pos x="connsiteX1" y="connsiteY1"/>
              </a:cxn>
              <a:cxn ang="0">
                <a:pos x="connsiteX2" y="connsiteY2"/>
              </a:cxn>
              <a:cxn ang="0">
                <a:pos x="connsiteX3" y="connsiteY3"/>
              </a:cxn>
            </a:cxnLst>
            <a:rect l="l" t="t" r="r" b="b"/>
            <a:pathLst>
              <a:path w="3165827" h="3165827">
                <a:moveTo>
                  <a:pt x="0" y="3165827"/>
                </a:moveTo>
                <a:lnTo>
                  <a:pt x="1582914" y="0"/>
                </a:lnTo>
                <a:lnTo>
                  <a:pt x="3165827" y="3165827"/>
                </a:lnTo>
                <a:lnTo>
                  <a:pt x="0" y="3165827"/>
                </a:lnTo>
                <a:close/>
              </a:path>
            </a:pathLst>
          </a:custGeom>
          <a:solidFill>
            <a:srgbClr val="79886C">
              <a:alpha val="40000"/>
            </a:srgb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73834" tIns="869562" rIns="473834" bIns="78105" numCol="1" spcCol="1270" anchor="ctr" anchorCtr="0">
            <a:noAutofit/>
          </a:bodyPr>
          <a:lstStyle/>
          <a:p>
            <a:pPr marL="0" marR="0" lvl="0" indent="0" algn="ctr" defTabSz="911225" rtl="0" eaLnBrk="1" fontAlgn="auto" latinLnBrk="0" hangingPunct="1">
              <a:lnSpc>
                <a:spcPct val="90000"/>
              </a:lnSpc>
              <a:spcBef>
                <a:spcPct val="0"/>
              </a:spcBef>
              <a:spcAft>
                <a:spcPct val="35000"/>
              </a:spcAft>
              <a:buClrTx/>
              <a:buSzTx/>
              <a:buFontTx/>
              <a:buNone/>
              <a:tabLst/>
              <a:defRPr/>
            </a:pPr>
            <a:endParaRPr kumimoji="0" lang="en-US" sz="2050" b="0" i="0" u="none" strike="noStrike" kern="1200" cap="none" spc="0" normalizeH="0" baseline="0" noProof="0">
              <a:ln>
                <a:noFill/>
              </a:ln>
              <a:solidFill>
                <a:schemeClr val="tx1">
                  <a:lumMod val="75000"/>
                  <a:lumOff val="25000"/>
                </a:schemeClr>
              </a:solidFill>
              <a:effectLst/>
              <a:uLnTx/>
              <a:uFillTx/>
              <a:latin typeface="Lato Light"/>
              <a:ea typeface="微软雅黑"/>
              <a:cs typeface="+mn-cs"/>
            </a:endParaRPr>
          </a:p>
        </p:txBody>
      </p:sp>
      <p:sp>
        <p:nvSpPr>
          <p:cNvPr id="36" name="Freeform 7">
            <a:extLst>
              <a:ext uri="{FF2B5EF4-FFF2-40B4-BE49-F238E27FC236}">
                <a16:creationId xmlns="" xmlns:a16="http://schemas.microsoft.com/office/drawing/2014/main" id="{37FCDCDF-C70B-40F4-9566-01A54092546E}"/>
              </a:ext>
            </a:extLst>
          </p:cNvPr>
          <p:cNvSpPr/>
          <p:nvPr/>
        </p:nvSpPr>
        <p:spPr>
          <a:xfrm>
            <a:off x="2810616" y="3707334"/>
            <a:ext cx="1834657" cy="1834657"/>
          </a:xfrm>
          <a:custGeom>
            <a:avLst/>
            <a:gdLst>
              <a:gd name="connsiteX0" fmla="*/ 0 w 3165827"/>
              <a:gd name="connsiteY0" fmla="*/ 3165827 h 3165827"/>
              <a:gd name="connsiteX1" fmla="*/ 1582914 w 3165827"/>
              <a:gd name="connsiteY1" fmla="*/ 0 h 3165827"/>
              <a:gd name="connsiteX2" fmla="*/ 3165827 w 3165827"/>
              <a:gd name="connsiteY2" fmla="*/ 3165827 h 3165827"/>
              <a:gd name="connsiteX3" fmla="*/ 0 w 3165827"/>
              <a:gd name="connsiteY3" fmla="*/ 3165827 h 3165827"/>
            </a:gdLst>
            <a:ahLst/>
            <a:cxnLst>
              <a:cxn ang="0">
                <a:pos x="connsiteX0" y="connsiteY0"/>
              </a:cxn>
              <a:cxn ang="0">
                <a:pos x="connsiteX1" y="connsiteY1"/>
              </a:cxn>
              <a:cxn ang="0">
                <a:pos x="connsiteX2" y="connsiteY2"/>
              </a:cxn>
              <a:cxn ang="0">
                <a:pos x="connsiteX3" y="connsiteY3"/>
              </a:cxn>
            </a:cxnLst>
            <a:rect l="l" t="t" r="r" b="b"/>
            <a:pathLst>
              <a:path w="3165827" h="3165827">
                <a:moveTo>
                  <a:pt x="3165827" y="0"/>
                </a:moveTo>
                <a:lnTo>
                  <a:pt x="1582913" y="3165827"/>
                </a:lnTo>
                <a:lnTo>
                  <a:pt x="0" y="0"/>
                </a:lnTo>
                <a:lnTo>
                  <a:pt x="3165827" y="0"/>
                </a:lnTo>
                <a:close/>
              </a:path>
            </a:pathLst>
          </a:custGeom>
          <a:solidFill>
            <a:srgbClr val="79886C"/>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73834" tIns="78106" rIns="473834" bIns="869562" numCol="1" spcCol="1270" anchor="ctr" anchorCtr="0">
            <a:noAutofit/>
          </a:bodyPr>
          <a:lstStyle/>
          <a:p>
            <a:pPr marL="0" marR="0" lvl="0" indent="0" algn="ctr" defTabSz="911225" rtl="0" eaLnBrk="1" fontAlgn="auto" latinLnBrk="0" hangingPunct="1">
              <a:lnSpc>
                <a:spcPct val="90000"/>
              </a:lnSpc>
              <a:spcBef>
                <a:spcPct val="0"/>
              </a:spcBef>
              <a:spcAft>
                <a:spcPct val="35000"/>
              </a:spcAft>
              <a:buClrTx/>
              <a:buSzTx/>
              <a:buFontTx/>
              <a:buNone/>
              <a:tabLst/>
              <a:defRPr/>
            </a:pPr>
            <a:endParaRPr kumimoji="0" lang="en-US" sz="2050" b="0" i="0" u="none" strike="noStrike" kern="1200" cap="none" spc="0" normalizeH="0" baseline="0" noProof="0">
              <a:ln>
                <a:noFill/>
              </a:ln>
              <a:solidFill>
                <a:schemeClr val="tx1">
                  <a:lumMod val="75000"/>
                  <a:lumOff val="25000"/>
                </a:schemeClr>
              </a:solidFill>
              <a:effectLst/>
              <a:uLnTx/>
              <a:uFillTx/>
              <a:latin typeface="Lato Light"/>
              <a:ea typeface="微软雅黑"/>
              <a:cs typeface="+mn-cs"/>
            </a:endParaRPr>
          </a:p>
        </p:txBody>
      </p:sp>
      <p:sp>
        <p:nvSpPr>
          <p:cNvPr id="37" name="Freeform 8">
            <a:extLst>
              <a:ext uri="{FF2B5EF4-FFF2-40B4-BE49-F238E27FC236}">
                <a16:creationId xmlns="" xmlns:a16="http://schemas.microsoft.com/office/drawing/2014/main" id="{6303ED1A-2056-4EC2-BE24-7BD43A0DA649}"/>
              </a:ext>
            </a:extLst>
          </p:cNvPr>
          <p:cNvSpPr/>
          <p:nvPr/>
        </p:nvSpPr>
        <p:spPr>
          <a:xfrm>
            <a:off x="3727944" y="3707334"/>
            <a:ext cx="1834656" cy="1834656"/>
          </a:xfrm>
          <a:custGeom>
            <a:avLst/>
            <a:gdLst>
              <a:gd name="connsiteX0" fmla="*/ 0 w 3165827"/>
              <a:gd name="connsiteY0" fmla="*/ 3165827 h 3165827"/>
              <a:gd name="connsiteX1" fmla="*/ 1582914 w 3165827"/>
              <a:gd name="connsiteY1" fmla="*/ 0 h 3165827"/>
              <a:gd name="connsiteX2" fmla="*/ 3165827 w 3165827"/>
              <a:gd name="connsiteY2" fmla="*/ 3165827 h 3165827"/>
              <a:gd name="connsiteX3" fmla="*/ 0 w 3165827"/>
              <a:gd name="connsiteY3" fmla="*/ 3165827 h 3165827"/>
            </a:gdLst>
            <a:ahLst/>
            <a:cxnLst>
              <a:cxn ang="0">
                <a:pos x="connsiteX0" y="connsiteY0"/>
              </a:cxn>
              <a:cxn ang="0">
                <a:pos x="connsiteX1" y="connsiteY1"/>
              </a:cxn>
              <a:cxn ang="0">
                <a:pos x="connsiteX2" y="connsiteY2"/>
              </a:cxn>
              <a:cxn ang="0">
                <a:pos x="connsiteX3" y="connsiteY3"/>
              </a:cxn>
            </a:cxnLst>
            <a:rect l="l" t="t" r="r" b="b"/>
            <a:pathLst>
              <a:path w="3165827" h="3165827">
                <a:moveTo>
                  <a:pt x="0" y="3165827"/>
                </a:moveTo>
                <a:lnTo>
                  <a:pt x="1582914" y="0"/>
                </a:lnTo>
                <a:lnTo>
                  <a:pt x="3165827" y="3165827"/>
                </a:lnTo>
                <a:lnTo>
                  <a:pt x="0" y="3165827"/>
                </a:lnTo>
                <a:close/>
              </a:path>
            </a:pathLst>
          </a:custGeom>
          <a:solidFill>
            <a:srgbClr val="79886C">
              <a:alpha val="40000"/>
            </a:srgb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73834" tIns="869562" rIns="473834" bIns="78105" numCol="1" spcCol="1270" anchor="ctr" anchorCtr="0">
            <a:noAutofit/>
          </a:bodyPr>
          <a:lstStyle/>
          <a:p>
            <a:pPr marL="0" marR="0" lvl="0" indent="0" algn="ctr" defTabSz="911225" rtl="0" eaLnBrk="1" fontAlgn="auto" latinLnBrk="0" hangingPunct="1">
              <a:lnSpc>
                <a:spcPct val="90000"/>
              </a:lnSpc>
              <a:spcBef>
                <a:spcPct val="0"/>
              </a:spcBef>
              <a:spcAft>
                <a:spcPct val="35000"/>
              </a:spcAft>
              <a:buClrTx/>
              <a:buSzTx/>
              <a:buFontTx/>
              <a:buNone/>
              <a:tabLst/>
              <a:defRPr/>
            </a:pPr>
            <a:endParaRPr kumimoji="0" lang="en-US" sz="2050" b="0" i="0" u="none" strike="noStrike" kern="1200" cap="none" spc="0" normalizeH="0" baseline="0" noProof="0">
              <a:ln>
                <a:noFill/>
              </a:ln>
              <a:solidFill>
                <a:schemeClr val="tx1">
                  <a:lumMod val="75000"/>
                  <a:lumOff val="25000"/>
                </a:schemeClr>
              </a:solidFill>
              <a:effectLst/>
              <a:uLnTx/>
              <a:uFillTx/>
              <a:latin typeface="Lato Light"/>
              <a:ea typeface="微软雅黑"/>
              <a:cs typeface="+mn-cs"/>
            </a:endParaRPr>
          </a:p>
        </p:txBody>
      </p:sp>
      <p:sp>
        <p:nvSpPr>
          <p:cNvPr id="38" name="Subtitle 2">
            <a:extLst>
              <a:ext uri="{FF2B5EF4-FFF2-40B4-BE49-F238E27FC236}">
                <a16:creationId xmlns="" xmlns:a16="http://schemas.microsoft.com/office/drawing/2014/main" id="{EA467489-81CD-4837-AB8A-CA563F7297E1}"/>
              </a:ext>
            </a:extLst>
          </p:cNvPr>
          <p:cNvSpPr txBox="1">
            <a:spLocks/>
          </p:cNvSpPr>
          <p:nvPr/>
        </p:nvSpPr>
        <p:spPr>
          <a:xfrm>
            <a:off x="6856554" y="3133606"/>
            <a:ext cx="4214068" cy="62276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l" defTabSz="543818" rtl="0" eaLnBrk="1" fontAlgn="auto" latinLnBrk="0" hangingPunct="1">
              <a:lnSpc>
                <a:spcPts val="2020"/>
              </a:lnSpc>
              <a:spcBef>
                <a:spcPct val="20000"/>
              </a:spcBef>
              <a:spcAft>
                <a:spcPts val="0"/>
              </a:spcAft>
              <a:buClrTx/>
              <a:buSzTx/>
              <a:buFont typeface="Arial"/>
              <a:buNone/>
              <a:tabLst/>
              <a:defRPr/>
            </a:pPr>
            <a:r>
              <a:rPr kumimoji="0" lang="en-US" sz="12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rPr>
              <a:t>Frequently, your initial font choice is taken out of your awesome hands also we are companies</a:t>
            </a:r>
          </a:p>
        </p:txBody>
      </p:sp>
      <p:sp>
        <p:nvSpPr>
          <p:cNvPr id="39" name="TextBox 61">
            <a:extLst>
              <a:ext uri="{FF2B5EF4-FFF2-40B4-BE49-F238E27FC236}">
                <a16:creationId xmlns="" xmlns:a16="http://schemas.microsoft.com/office/drawing/2014/main" id="{78AAEE4E-3DC9-45F4-BD79-C411C76B6CA6}"/>
              </a:ext>
            </a:extLst>
          </p:cNvPr>
          <p:cNvSpPr txBox="1"/>
          <p:nvPr/>
        </p:nvSpPr>
        <p:spPr>
          <a:xfrm>
            <a:off x="6915340" y="2823656"/>
            <a:ext cx="1750800" cy="276999"/>
          </a:xfrm>
          <a:prstGeom prst="rect">
            <a:avLst/>
          </a:prstGeom>
          <a:noFill/>
        </p:spPr>
        <p:txBody>
          <a:bodyPr wrap="none" rtlCol="0" anchor="ctr" anchorCtr="0">
            <a:spAutoFit/>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rPr>
              <a:t>OFFER AWESOME SERVICES</a:t>
            </a:r>
          </a:p>
        </p:txBody>
      </p:sp>
      <p:sp>
        <p:nvSpPr>
          <p:cNvPr id="40" name="Subtitle 2">
            <a:extLst>
              <a:ext uri="{FF2B5EF4-FFF2-40B4-BE49-F238E27FC236}">
                <a16:creationId xmlns="" xmlns:a16="http://schemas.microsoft.com/office/drawing/2014/main" id="{4AB21A0D-16EF-4CFE-99C7-92374D685573}"/>
              </a:ext>
            </a:extLst>
          </p:cNvPr>
          <p:cNvSpPr txBox="1">
            <a:spLocks/>
          </p:cNvSpPr>
          <p:nvPr/>
        </p:nvSpPr>
        <p:spPr>
          <a:xfrm>
            <a:off x="6856554" y="5600453"/>
            <a:ext cx="4214068" cy="62276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l" defTabSz="543818" rtl="0" eaLnBrk="1" fontAlgn="auto" latinLnBrk="0" hangingPunct="1">
              <a:lnSpc>
                <a:spcPts val="2020"/>
              </a:lnSpc>
              <a:spcBef>
                <a:spcPct val="20000"/>
              </a:spcBef>
              <a:spcAft>
                <a:spcPts val="0"/>
              </a:spcAft>
              <a:buClrTx/>
              <a:buSzTx/>
              <a:buFont typeface="Arial"/>
              <a:buNone/>
              <a:tabLst/>
              <a:defRPr/>
            </a:pPr>
            <a:r>
              <a:rPr kumimoji="0" lang="en-US" sz="12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rPr>
              <a:t>Frequently, your initial font choice is taken out of your awesome hands also we are companies</a:t>
            </a:r>
          </a:p>
        </p:txBody>
      </p:sp>
      <p:sp>
        <p:nvSpPr>
          <p:cNvPr id="41" name="TextBox 63">
            <a:extLst>
              <a:ext uri="{FF2B5EF4-FFF2-40B4-BE49-F238E27FC236}">
                <a16:creationId xmlns="" xmlns:a16="http://schemas.microsoft.com/office/drawing/2014/main" id="{D84448CB-24D9-4C94-B547-B7C62E96C093}"/>
              </a:ext>
            </a:extLst>
          </p:cNvPr>
          <p:cNvSpPr txBox="1"/>
          <p:nvPr/>
        </p:nvSpPr>
        <p:spPr>
          <a:xfrm>
            <a:off x="6915340" y="5290503"/>
            <a:ext cx="1378904" cy="276999"/>
          </a:xfrm>
          <a:prstGeom prst="rect">
            <a:avLst/>
          </a:prstGeom>
          <a:noFill/>
        </p:spPr>
        <p:txBody>
          <a:bodyPr wrap="none" rtlCol="0" anchor="ctr" anchorCtr="0">
            <a:spAutoFit/>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rPr>
              <a:t>OFFER 24/7 SUPPORT</a:t>
            </a:r>
          </a:p>
        </p:txBody>
      </p:sp>
      <p:sp>
        <p:nvSpPr>
          <p:cNvPr id="42" name="Subtitle 2">
            <a:extLst>
              <a:ext uri="{FF2B5EF4-FFF2-40B4-BE49-F238E27FC236}">
                <a16:creationId xmlns="" xmlns:a16="http://schemas.microsoft.com/office/drawing/2014/main" id="{60C93D82-55D4-4186-B5B7-3635166DAD1A}"/>
              </a:ext>
            </a:extLst>
          </p:cNvPr>
          <p:cNvSpPr txBox="1">
            <a:spLocks/>
          </p:cNvSpPr>
          <p:nvPr/>
        </p:nvSpPr>
        <p:spPr>
          <a:xfrm>
            <a:off x="6856554" y="1898017"/>
            <a:ext cx="4214068" cy="62276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l" defTabSz="543818" rtl="0" eaLnBrk="1" fontAlgn="auto" latinLnBrk="0" hangingPunct="1">
              <a:lnSpc>
                <a:spcPts val="2020"/>
              </a:lnSpc>
              <a:spcBef>
                <a:spcPct val="20000"/>
              </a:spcBef>
              <a:spcAft>
                <a:spcPts val="0"/>
              </a:spcAft>
              <a:buClrTx/>
              <a:buSzTx/>
              <a:buFont typeface="Arial"/>
              <a:buNone/>
              <a:tabLst/>
              <a:defRPr/>
            </a:pPr>
            <a:r>
              <a:rPr kumimoji="0" lang="en-US" sz="12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rPr>
              <a:t>Frequently, your initial font choice is taken out of your awesome hands also we are companies</a:t>
            </a:r>
          </a:p>
        </p:txBody>
      </p:sp>
      <p:sp>
        <p:nvSpPr>
          <p:cNvPr id="43" name="TextBox 65">
            <a:extLst>
              <a:ext uri="{FF2B5EF4-FFF2-40B4-BE49-F238E27FC236}">
                <a16:creationId xmlns="" xmlns:a16="http://schemas.microsoft.com/office/drawing/2014/main" id="{C2B3E4DB-723C-4AA6-859A-6E2614F1EE62}"/>
              </a:ext>
            </a:extLst>
          </p:cNvPr>
          <p:cNvSpPr txBox="1"/>
          <p:nvPr/>
        </p:nvSpPr>
        <p:spPr>
          <a:xfrm>
            <a:off x="6915340" y="1588067"/>
            <a:ext cx="1529586" cy="276999"/>
          </a:xfrm>
          <a:prstGeom prst="rect">
            <a:avLst/>
          </a:prstGeom>
          <a:noFill/>
        </p:spPr>
        <p:txBody>
          <a:bodyPr wrap="none" rtlCol="0" anchor="ctr" anchorCtr="0">
            <a:spAutoFit/>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rPr>
              <a:t>BE THE BEST COMPANY</a:t>
            </a:r>
          </a:p>
        </p:txBody>
      </p:sp>
      <p:sp>
        <p:nvSpPr>
          <p:cNvPr id="44" name="Shape 2645">
            <a:extLst>
              <a:ext uri="{FF2B5EF4-FFF2-40B4-BE49-F238E27FC236}">
                <a16:creationId xmlns="" xmlns:a16="http://schemas.microsoft.com/office/drawing/2014/main" id="{DB7873A1-04F7-42B5-B3C7-9A312DC81E05}"/>
              </a:ext>
            </a:extLst>
          </p:cNvPr>
          <p:cNvSpPr/>
          <p:nvPr/>
        </p:nvSpPr>
        <p:spPr>
          <a:xfrm>
            <a:off x="6507481" y="1622422"/>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rgbClr val="79886C"/>
          </a:solidFill>
          <a:ln w="12700">
            <a:miter lim="400000"/>
          </a:ln>
        </p:spPr>
        <p:txBody>
          <a:bodyPr lIns="19045" tIns="19045" rIns="19045" bIns="19045" anchor="ctr"/>
          <a:lstStyle/>
          <a:p>
            <a:pPr marL="0" marR="0" lvl="0" indent="0" algn="l" defTabSz="228532"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chemeClr val="tx1">
                  <a:lumMod val="75000"/>
                  <a:lumOff val="25000"/>
                </a:schemeClr>
              </a:solidFill>
              <a:effectLst>
                <a:outerShdw blurRad="38100" dist="12700" dir="5400000" rotWithShape="0">
                  <a:srgbClr val="000000">
                    <a:alpha val="50000"/>
                  </a:srgbClr>
                </a:outerShdw>
              </a:effectLst>
              <a:uLnTx/>
              <a:uFillTx/>
              <a:latin typeface="书体坊郭小语钢笔楷体" panose="02010601030101010101" pitchFamily="2" charset="-122"/>
              <a:ea typeface="书体坊郭小语钢笔楷体" panose="02010601030101010101" pitchFamily="2" charset="-122"/>
              <a:sym typeface="Gill Sans"/>
            </a:endParaRPr>
          </a:p>
        </p:txBody>
      </p:sp>
      <p:sp>
        <p:nvSpPr>
          <p:cNvPr id="45" name="Shape 2687">
            <a:extLst>
              <a:ext uri="{FF2B5EF4-FFF2-40B4-BE49-F238E27FC236}">
                <a16:creationId xmlns="" xmlns:a16="http://schemas.microsoft.com/office/drawing/2014/main" id="{45E73FF9-49F4-489A-BCDE-2D408E97C37A}"/>
              </a:ext>
            </a:extLst>
          </p:cNvPr>
          <p:cNvSpPr/>
          <p:nvPr/>
        </p:nvSpPr>
        <p:spPr>
          <a:xfrm>
            <a:off x="6507481" y="282047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655" y="16200"/>
                </a:moveTo>
                <a:lnTo>
                  <a:pt x="15709" y="16200"/>
                </a:lnTo>
                <a:lnTo>
                  <a:pt x="15709" y="14727"/>
                </a:lnTo>
                <a:lnTo>
                  <a:pt x="18655" y="14727"/>
                </a:lnTo>
                <a:cubicBezTo>
                  <a:pt x="18655" y="14727"/>
                  <a:pt x="18655" y="16200"/>
                  <a:pt x="18655" y="16200"/>
                </a:cubicBezTo>
                <a:close/>
                <a:moveTo>
                  <a:pt x="18655" y="18655"/>
                </a:moveTo>
                <a:lnTo>
                  <a:pt x="15709" y="18655"/>
                </a:lnTo>
                <a:lnTo>
                  <a:pt x="15709" y="17182"/>
                </a:lnTo>
                <a:lnTo>
                  <a:pt x="18655" y="17182"/>
                </a:lnTo>
                <a:cubicBezTo>
                  <a:pt x="18655" y="17182"/>
                  <a:pt x="18655" y="18655"/>
                  <a:pt x="18655" y="18655"/>
                </a:cubicBezTo>
                <a:close/>
                <a:moveTo>
                  <a:pt x="17182" y="20618"/>
                </a:moveTo>
                <a:cubicBezTo>
                  <a:pt x="16542" y="20618"/>
                  <a:pt x="16002" y="20207"/>
                  <a:pt x="15799" y="19636"/>
                </a:cubicBezTo>
                <a:lnTo>
                  <a:pt x="18564" y="19636"/>
                </a:lnTo>
                <a:cubicBezTo>
                  <a:pt x="18361" y="20207"/>
                  <a:pt x="17822" y="20618"/>
                  <a:pt x="17182" y="20618"/>
                </a:cubicBezTo>
                <a:moveTo>
                  <a:pt x="17182" y="12764"/>
                </a:moveTo>
                <a:cubicBezTo>
                  <a:pt x="17822" y="12764"/>
                  <a:pt x="18361" y="13175"/>
                  <a:pt x="18564" y="13745"/>
                </a:cubicBezTo>
                <a:lnTo>
                  <a:pt x="15799" y="13745"/>
                </a:lnTo>
                <a:cubicBezTo>
                  <a:pt x="16002" y="13175"/>
                  <a:pt x="16542" y="12764"/>
                  <a:pt x="17182" y="12764"/>
                </a:cubicBezTo>
                <a:moveTo>
                  <a:pt x="5891" y="16200"/>
                </a:moveTo>
                <a:lnTo>
                  <a:pt x="2945" y="16200"/>
                </a:lnTo>
                <a:lnTo>
                  <a:pt x="2945" y="14727"/>
                </a:lnTo>
                <a:lnTo>
                  <a:pt x="5891" y="14727"/>
                </a:lnTo>
                <a:cubicBezTo>
                  <a:pt x="5891" y="14727"/>
                  <a:pt x="5891" y="16200"/>
                  <a:pt x="5891" y="16200"/>
                </a:cubicBezTo>
                <a:close/>
                <a:moveTo>
                  <a:pt x="4418" y="12764"/>
                </a:moveTo>
                <a:cubicBezTo>
                  <a:pt x="5058" y="12764"/>
                  <a:pt x="5598" y="13175"/>
                  <a:pt x="5801" y="13745"/>
                </a:cubicBezTo>
                <a:lnTo>
                  <a:pt x="3036" y="13745"/>
                </a:lnTo>
                <a:cubicBezTo>
                  <a:pt x="3239" y="13175"/>
                  <a:pt x="3778" y="12764"/>
                  <a:pt x="4418" y="12764"/>
                </a:cubicBezTo>
                <a:moveTo>
                  <a:pt x="5891" y="18655"/>
                </a:moveTo>
                <a:lnTo>
                  <a:pt x="2945" y="18655"/>
                </a:lnTo>
                <a:lnTo>
                  <a:pt x="2945" y="17182"/>
                </a:lnTo>
                <a:lnTo>
                  <a:pt x="5891" y="17182"/>
                </a:lnTo>
                <a:cubicBezTo>
                  <a:pt x="5891" y="17182"/>
                  <a:pt x="5891" y="18655"/>
                  <a:pt x="5891" y="18655"/>
                </a:cubicBezTo>
                <a:close/>
                <a:moveTo>
                  <a:pt x="4418" y="20618"/>
                </a:moveTo>
                <a:cubicBezTo>
                  <a:pt x="3778" y="20618"/>
                  <a:pt x="3239" y="20207"/>
                  <a:pt x="3036" y="19636"/>
                </a:cubicBezTo>
                <a:lnTo>
                  <a:pt x="5801" y="19636"/>
                </a:lnTo>
                <a:cubicBezTo>
                  <a:pt x="5598" y="20207"/>
                  <a:pt x="5058" y="20618"/>
                  <a:pt x="4418" y="20618"/>
                </a:cubicBezTo>
                <a:moveTo>
                  <a:pt x="19636" y="13745"/>
                </a:moveTo>
                <a:lnTo>
                  <a:pt x="19636" y="8836"/>
                </a:lnTo>
                <a:cubicBezTo>
                  <a:pt x="19636" y="3956"/>
                  <a:pt x="15680" y="0"/>
                  <a:pt x="10800" y="0"/>
                </a:cubicBezTo>
                <a:cubicBezTo>
                  <a:pt x="5920" y="0"/>
                  <a:pt x="1964" y="3956"/>
                  <a:pt x="1964" y="8836"/>
                </a:cubicBezTo>
                <a:lnTo>
                  <a:pt x="1964" y="13745"/>
                </a:lnTo>
                <a:cubicBezTo>
                  <a:pt x="879" y="13745"/>
                  <a:pt x="0" y="14625"/>
                  <a:pt x="0" y="15709"/>
                </a:cubicBezTo>
                <a:lnTo>
                  <a:pt x="0" y="17673"/>
                </a:lnTo>
                <a:cubicBezTo>
                  <a:pt x="0" y="18757"/>
                  <a:pt x="879" y="19636"/>
                  <a:pt x="1964" y="19636"/>
                </a:cubicBezTo>
                <a:lnTo>
                  <a:pt x="2013" y="19636"/>
                </a:lnTo>
                <a:cubicBezTo>
                  <a:pt x="2241" y="20757"/>
                  <a:pt x="3231" y="21600"/>
                  <a:pt x="4418" y="21600"/>
                </a:cubicBezTo>
                <a:cubicBezTo>
                  <a:pt x="5774" y="21600"/>
                  <a:pt x="6873" y="20501"/>
                  <a:pt x="6873" y="19145"/>
                </a:cubicBezTo>
                <a:lnTo>
                  <a:pt x="6873" y="14236"/>
                </a:lnTo>
                <a:cubicBezTo>
                  <a:pt x="6873" y="12881"/>
                  <a:pt x="5774" y="11782"/>
                  <a:pt x="4418" y="11782"/>
                </a:cubicBezTo>
                <a:cubicBezTo>
                  <a:pt x="3864" y="11782"/>
                  <a:pt x="3356" y="11971"/>
                  <a:pt x="2945" y="12282"/>
                </a:cubicBezTo>
                <a:lnTo>
                  <a:pt x="2945" y="8836"/>
                </a:lnTo>
                <a:cubicBezTo>
                  <a:pt x="2945" y="4499"/>
                  <a:pt x="6462" y="982"/>
                  <a:pt x="10800" y="982"/>
                </a:cubicBezTo>
                <a:cubicBezTo>
                  <a:pt x="15138" y="982"/>
                  <a:pt x="18655" y="4499"/>
                  <a:pt x="18655" y="8836"/>
                </a:cubicBezTo>
                <a:lnTo>
                  <a:pt x="18655" y="12282"/>
                </a:lnTo>
                <a:cubicBezTo>
                  <a:pt x="18244" y="11971"/>
                  <a:pt x="17736" y="11782"/>
                  <a:pt x="17182" y="11782"/>
                </a:cubicBezTo>
                <a:cubicBezTo>
                  <a:pt x="15826" y="11782"/>
                  <a:pt x="14727" y="12881"/>
                  <a:pt x="14727" y="14236"/>
                </a:cubicBezTo>
                <a:lnTo>
                  <a:pt x="14727" y="19145"/>
                </a:lnTo>
                <a:cubicBezTo>
                  <a:pt x="14727" y="20501"/>
                  <a:pt x="15826" y="21600"/>
                  <a:pt x="17182" y="21600"/>
                </a:cubicBezTo>
                <a:cubicBezTo>
                  <a:pt x="18369" y="21600"/>
                  <a:pt x="19360" y="20757"/>
                  <a:pt x="19587" y="19636"/>
                </a:cubicBezTo>
                <a:lnTo>
                  <a:pt x="19636" y="19636"/>
                </a:lnTo>
                <a:cubicBezTo>
                  <a:pt x="20721" y="19636"/>
                  <a:pt x="21600" y="18757"/>
                  <a:pt x="21600" y="17673"/>
                </a:cubicBezTo>
                <a:lnTo>
                  <a:pt x="21600" y="15709"/>
                </a:lnTo>
                <a:cubicBezTo>
                  <a:pt x="21600" y="14625"/>
                  <a:pt x="20721" y="13745"/>
                  <a:pt x="19636" y="13745"/>
                </a:cubicBezTo>
              </a:path>
            </a:pathLst>
          </a:custGeom>
          <a:solidFill>
            <a:srgbClr val="79886C"/>
          </a:solidFill>
          <a:ln w="12700">
            <a:miter lim="400000"/>
          </a:ln>
        </p:spPr>
        <p:txBody>
          <a:bodyPr lIns="19045" tIns="19045" rIns="19045" bIns="19045" anchor="ctr"/>
          <a:lstStyle/>
          <a:p>
            <a:pPr marL="0" marR="0" lvl="0" indent="0" algn="l" defTabSz="228532"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chemeClr val="tx1">
                  <a:lumMod val="75000"/>
                  <a:lumOff val="25000"/>
                </a:schemeClr>
              </a:solidFill>
              <a:effectLst>
                <a:outerShdw blurRad="38100" dist="12700" dir="5400000" rotWithShape="0">
                  <a:srgbClr val="000000">
                    <a:alpha val="50000"/>
                  </a:srgbClr>
                </a:outerShdw>
              </a:effectLst>
              <a:uLnTx/>
              <a:uFillTx/>
              <a:latin typeface="书体坊郭小语钢笔楷体" panose="02010601030101010101" pitchFamily="2" charset="-122"/>
              <a:ea typeface="书体坊郭小语钢笔楷体" panose="02010601030101010101" pitchFamily="2" charset="-122"/>
              <a:sym typeface="Gill Sans"/>
            </a:endParaRPr>
          </a:p>
        </p:txBody>
      </p:sp>
      <p:sp>
        <p:nvSpPr>
          <p:cNvPr id="46" name="Subtitle 2">
            <a:extLst>
              <a:ext uri="{FF2B5EF4-FFF2-40B4-BE49-F238E27FC236}">
                <a16:creationId xmlns="" xmlns:a16="http://schemas.microsoft.com/office/drawing/2014/main" id="{3A2E0748-0A8A-4919-81A2-41993FAB5260}"/>
              </a:ext>
            </a:extLst>
          </p:cNvPr>
          <p:cNvSpPr txBox="1">
            <a:spLocks/>
          </p:cNvSpPr>
          <p:nvPr/>
        </p:nvSpPr>
        <p:spPr>
          <a:xfrm>
            <a:off x="6856554" y="4369195"/>
            <a:ext cx="4214068" cy="62276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l" defTabSz="543818" rtl="0" eaLnBrk="1" fontAlgn="auto" latinLnBrk="0" hangingPunct="1">
              <a:lnSpc>
                <a:spcPts val="2020"/>
              </a:lnSpc>
              <a:spcBef>
                <a:spcPct val="20000"/>
              </a:spcBef>
              <a:spcAft>
                <a:spcPts val="0"/>
              </a:spcAft>
              <a:buClrTx/>
              <a:buSzTx/>
              <a:buFont typeface="Arial"/>
              <a:buNone/>
              <a:tabLst/>
              <a:defRPr/>
            </a:pPr>
            <a:r>
              <a:rPr kumimoji="0" lang="en-US" sz="12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rPr>
              <a:t>Frequently, your initial font choice is taken out of your awesome hands also we are companies</a:t>
            </a:r>
          </a:p>
        </p:txBody>
      </p:sp>
      <p:sp>
        <p:nvSpPr>
          <p:cNvPr id="47" name="TextBox 38">
            <a:extLst>
              <a:ext uri="{FF2B5EF4-FFF2-40B4-BE49-F238E27FC236}">
                <a16:creationId xmlns="" xmlns:a16="http://schemas.microsoft.com/office/drawing/2014/main" id="{1F42AA6D-8DDE-4BE6-A390-A4B518836DF2}"/>
              </a:ext>
            </a:extLst>
          </p:cNvPr>
          <p:cNvSpPr txBox="1"/>
          <p:nvPr/>
        </p:nvSpPr>
        <p:spPr>
          <a:xfrm>
            <a:off x="6915340" y="4059245"/>
            <a:ext cx="1882247" cy="276999"/>
          </a:xfrm>
          <a:prstGeom prst="rect">
            <a:avLst/>
          </a:prstGeom>
          <a:noFill/>
        </p:spPr>
        <p:txBody>
          <a:bodyPr wrap="none" rtlCol="0" anchor="ctr" anchorCtr="0">
            <a:spAutoFit/>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rPr>
              <a:t>RELEASE CREATIVE LAYOUTS</a:t>
            </a:r>
          </a:p>
        </p:txBody>
      </p:sp>
      <p:sp>
        <p:nvSpPr>
          <p:cNvPr id="48" name="Shape 2783">
            <a:extLst>
              <a:ext uri="{FF2B5EF4-FFF2-40B4-BE49-F238E27FC236}">
                <a16:creationId xmlns="" xmlns:a16="http://schemas.microsoft.com/office/drawing/2014/main" id="{AE58DC79-1255-45F9-B898-DF02C25CEAFD}"/>
              </a:ext>
            </a:extLst>
          </p:cNvPr>
          <p:cNvSpPr/>
          <p:nvPr/>
        </p:nvSpPr>
        <p:spPr>
          <a:xfrm>
            <a:off x="6507481" y="4077124"/>
            <a:ext cx="279328" cy="241238"/>
          </a:xfrm>
          <a:custGeom>
            <a:avLst/>
            <a:gdLst/>
            <a:ahLst/>
            <a:cxnLst>
              <a:cxn ang="0">
                <a:pos x="wd2" y="hd2"/>
              </a:cxn>
              <a:cxn ang="5400000">
                <a:pos x="wd2" y="hd2"/>
              </a:cxn>
              <a:cxn ang="10800000">
                <a:pos x="wd2" y="hd2"/>
              </a:cxn>
              <a:cxn ang="16200000">
                <a:pos x="wd2" y="hd2"/>
              </a:cxn>
            </a:cxnLst>
            <a:rect l="0" t="0" r="r" b="b"/>
            <a:pathLst>
              <a:path w="21600" h="21600" extrusionOk="0">
                <a:moveTo>
                  <a:pt x="10800" y="15855"/>
                </a:moveTo>
                <a:lnTo>
                  <a:pt x="1633" y="10800"/>
                </a:lnTo>
                <a:lnTo>
                  <a:pt x="4615" y="9156"/>
                </a:lnTo>
                <a:lnTo>
                  <a:pt x="10589" y="12450"/>
                </a:lnTo>
                <a:lnTo>
                  <a:pt x="10591" y="12446"/>
                </a:lnTo>
                <a:cubicBezTo>
                  <a:pt x="10654" y="12482"/>
                  <a:pt x="10724" y="12505"/>
                  <a:pt x="10800" y="12505"/>
                </a:cubicBezTo>
                <a:cubicBezTo>
                  <a:pt x="10876" y="12505"/>
                  <a:pt x="10946" y="12482"/>
                  <a:pt x="11009" y="12446"/>
                </a:cubicBezTo>
                <a:lnTo>
                  <a:pt x="11011" y="12450"/>
                </a:lnTo>
                <a:lnTo>
                  <a:pt x="16985" y="9156"/>
                </a:lnTo>
                <a:lnTo>
                  <a:pt x="19967" y="10800"/>
                </a:lnTo>
                <a:cubicBezTo>
                  <a:pt x="19967" y="10800"/>
                  <a:pt x="10800" y="15855"/>
                  <a:pt x="10800" y="15855"/>
                </a:cubicBezTo>
                <a:close/>
                <a:moveTo>
                  <a:pt x="19967" y="15347"/>
                </a:moveTo>
                <a:lnTo>
                  <a:pt x="10800" y="20402"/>
                </a:lnTo>
                <a:lnTo>
                  <a:pt x="1633" y="15347"/>
                </a:lnTo>
                <a:lnTo>
                  <a:pt x="4615" y="13703"/>
                </a:lnTo>
                <a:lnTo>
                  <a:pt x="10589" y="16997"/>
                </a:lnTo>
                <a:lnTo>
                  <a:pt x="10591" y="16994"/>
                </a:lnTo>
                <a:cubicBezTo>
                  <a:pt x="10654" y="17029"/>
                  <a:pt x="10724" y="17053"/>
                  <a:pt x="10800" y="17053"/>
                </a:cubicBezTo>
                <a:cubicBezTo>
                  <a:pt x="10876" y="17053"/>
                  <a:pt x="10946" y="17029"/>
                  <a:pt x="11009" y="16994"/>
                </a:cubicBezTo>
                <a:lnTo>
                  <a:pt x="11011" y="16997"/>
                </a:lnTo>
                <a:lnTo>
                  <a:pt x="16985" y="13703"/>
                </a:lnTo>
                <a:cubicBezTo>
                  <a:pt x="16985" y="13703"/>
                  <a:pt x="19967" y="15347"/>
                  <a:pt x="19967" y="15347"/>
                </a:cubicBezTo>
                <a:close/>
                <a:moveTo>
                  <a:pt x="1633" y="6253"/>
                </a:moveTo>
                <a:lnTo>
                  <a:pt x="10800" y="1198"/>
                </a:lnTo>
                <a:lnTo>
                  <a:pt x="19967" y="6253"/>
                </a:lnTo>
                <a:lnTo>
                  <a:pt x="10800" y="11307"/>
                </a:lnTo>
                <a:cubicBezTo>
                  <a:pt x="10800" y="11307"/>
                  <a:pt x="1633" y="6253"/>
                  <a:pt x="1633" y="6253"/>
                </a:cubicBezTo>
                <a:close/>
                <a:moveTo>
                  <a:pt x="21600" y="10800"/>
                </a:moveTo>
                <a:cubicBezTo>
                  <a:pt x="21600" y="10574"/>
                  <a:pt x="21484" y="10383"/>
                  <a:pt x="21319" y="10290"/>
                </a:cubicBezTo>
                <a:lnTo>
                  <a:pt x="21320" y="10287"/>
                </a:lnTo>
                <a:lnTo>
                  <a:pt x="18127" y="8526"/>
                </a:lnTo>
                <a:lnTo>
                  <a:pt x="21320" y="6766"/>
                </a:lnTo>
                <a:lnTo>
                  <a:pt x="21319" y="6762"/>
                </a:lnTo>
                <a:cubicBezTo>
                  <a:pt x="21484" y="6671"/>
                  <a:pt x="21600" y="6479"/>
                  <a:pt x="21600" y="6253"/>
                </a:cubicBezTo>
                <a:cubicBezTo>
                  <a:pt x="21600" y="6027"/>
                  <a:pt x="21484" y="5835"/>
                  <a:pt x="21319" y="5743"/>
                </a:cubicBezTo>
                <a:lnTo>
                  <a:pt x="21320" y="5740"/>
                </a:lnTo>
                <a:lnTo>
                  <a:pt x="11011" y="56"/>
                </a:lnTo>
                <a:lnTo>
                  <a:pt x="11009" y="59"/>
                </a:lnTo>
                <a:cubicBezTo>
                  <a:pt x="10946" y="23"/>
                  <a:pt x="10876" y="0"/>
                  <a:pt x="10800" y="0"/>
                </a:cubicBezTo>
                <a:cubicBezTo>
                  <a:pt x="10724" y="0"/>
                  <a:pt x="10654" y="23"/>
                  <a:pt x="10591" y="59"/>
                </a:cubicBezTo>
                <a:lnTo>
                  <a:pt x="10589" y="56"/>
                </a:lnTo>
                <a:lnTo>
                  <a:pt x="280" y="5740"/>
                </a:lnTo>
                <a:lnTo>
                  <a:pt x="281" y="5743"/>
                </a:lnTo>
                <a:cubicBezTo>
                  <a:pt x="116" y="5835"/>
                  <a:pt x="0" y="6027"/>
                  <a:pt x="0" y="6253"/>
                </a:cubicBezTo>
                <a:cubicBezTo>
                  <a:pt x="0" y="6479"/>
                  <a:pt x="116" y="6671"/>
                  <a:pt x="281" y="6762"/>
                </a:cubicBezTo>
                <a:lnTo>
                  <a:pt x="280" y="6766"/>
                </a:lnTo>
                <a:lnTo>
                  <a:pt x="3473" y="8526"/>
                </a:lnTo>
                <a:lnTo>
                  <a:pt x="280" y="10287"/>
                </a:lnTo>
                <a:lnTo>
                  <a:pt x="281" y="10290"/>
                </a:lnTo>
                <a:cubicBezTo>
                  <a:pt x="116" y="10383"/>
                  <a:pt x="0" y="10574"/>
                  <a:pt x="0" y="10800"/>
                </a:cubicBezTo>
                <a:cubicBezTo>
                  <a:pt x="0" y="11026"/>
                  <a:pt x="116" y="11218"/>
                  <a:pt x="281" y="11310"/>
                </a:cubicBezTo>
                <a:lnTo>
                  <a:pt x="280" y="11313"/>
                </a:lnTo>
                <a:lnTo>
                  <a:pt x="3473" y="13074"/>
                </a:lnTo>
                <a:lnTo>
                  <a:pt x="280" y="14834"/>
                </a:lnTo>
                <a:lnTo>
                  <a:pt x="281" y="14838"/>
                </a:lnTo>
                <a:cubicBezTo>
                  <a:pt x="116" y="14930"/>
                  <a:pt x="0" y="15121"/>
                  <a:pt x="0" y="15347"/>
                </a:cubicBezTo>
                <a:cubicBezTo>
                  <a:pt x="0" y="15574"/>
                  <a:pt x="116" y="15765"/>
                  <a:pt x="281" y="15857"/>
                </a:cubicBezTo>
                <a:lnTo>
                  <a:pt x="280" y="15860"/>
                </a:lnTo>
                <a:lnTo>
                  <a:pt x="10589" y="21544"/>
                </a:lnTo>
                <a:lnTo>
                  <a:pt x="10591" y="21541"/>
                </a:lnTo>
                <a:cubicBezTo>
                  <a:pt x="10654" y="21577"/>
                  <a:pt x="10724" y="21600"/>
                  <a:pt x="10800" y="21600"/>
                </a:cubicBezTo>
                <a:cubicBezTo>
                  <a:pt x="10876" y="21600"/>
                  <a:pt x="10946" y="21577"/>
                  <a:pt x="11009" y="21541"/>
                </a:cubicBezTo>
                <a:lnTo>
                  <a:pt x="11011" y="21544"/>
                </a:lnTo>
                <a:lnTo>
                  <a:pt x="21320" y="15860"/>
                </a:lnTo>
                <a:lnTo>
                  <a:pt x="21319" y="15857"/>
                </a:lnTo>
                <a:cubicBezTo>
                  <a:pt x="21484" y="15765"/>
                  <a:pt x="21600" y="15574"/>
                  <a:pt x="21600" y="15347"/>
                </a:cubicBezTo>
                <a:cubicBezTo>
                  <a:pt x="21600" y="15121"/>
                  <a:pt x="21484" y="14930"/>
                  <a:pt x="21319" y="14838"/>
                </a:cubicBezTo>
                <a:lnTo>
                  <a:pt x="21320" y="14834"/>
                </a:lnTo>
                <a:lnTo>
                  <a:pt x="18127" y="13074"/>
                </a:lnTo>
                <a:lnTo>
                  <a:pt x="21320" y="11313"/>
                </a:lnTo>
                <a:lnTo>
                  <a:pt x="21319" y="11310"/>
                </a:lnTo>
                <a:cubicBezTo>
                  <a:pt x="21484" y="11218"/>
                  <a:pt x="21600" y="11026"/>
                  <a:pt x="21600" y="10800"/>
                </a:cubicBezTo>
              </a:path>
            </a:pathLst>
          </a:custGeom>
          <a:solidFill>
            <a:srgbClr val="79886C"/>
          </a:solidFill>
          <a:ln w="12700">
            <a:miter lim="400000"/>
          </a:ln>
        </p:spPr>
        <p:txBody>
          <a:bodyPr lIns="19045" tIns="19045" rIns="19045" bIns="19045" anchor="ctr"/>
          <a:lstStyle/>
          <a:p>
            <a:pPr marL="0" marR="0" lvl="0" indent="0" algn="l" defTabSz="228532"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chemeClr val="tx1">
                  <a:lumMod val="75000"/>
                  <a:lumOff val="25000"/>
                </a:schemeClr>
              </a:solidFill>
              <a:effectLst>
                <a:outerShdw blurRad="38100" dist="12700" dir="5400000" rotWithShape="0">
                  <a:srgbClr val="000000">
                    <a:alpha val="50000"/>
                  </a:srgbClr>
                </a:outerShdw>
              </a:effectLst>
              <a:uLnTx/>
              <a:uFillTx/>
              <a:latin typeface="书体坊郭小语钢笔楷体" panose="02010601030101010101" pitchFamily="2" charset="-122"/>
              <a:ea typeface="书体坊郭小语钢笔楷体" panose="02010601030101010101" pitchFamily="2" charset="-122"/>
              <a:sym typeface="Gill Sans"/>
            </a:endParaRPr>
          </a:p>
        </p:txBody>
      </p:sp>
      <p:sp>
        <p:nvSpPr>
          <p:cNvPr id="49" name="Shape 2547">
            <a:extLst>
              <a:ext uri="{FF2B5EF4-FFF2-40B4-BE49-F238E27FC236}">
                <a16:creationId xmlns="" xmlns:a16="http://schemas.microsoft.com/office/drawing/2014/main" id="{91BF46F4-3553-4653-95B7-1D5DF7F02160}"/>
              </a:ext>
            </a:extLst>
          </p:cNvPr>
          <p:cNvSpPr/>
          <p:nvPr/>
        </p:nvSpPr>
        <p:spPr>
          <a:xfrm>
            <a:off x="6507480" y="526266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79886C"/>
          </a:solidFill>
          <a:ln w="12700">
            <a:miter lim="400000"/>
          </a:ln>
        </p:spPr>
        <p:txBody>
          <a:bodyPr lIns="19045" tIns="19045" rIns="19045" bIns="19045" anchor="ctr"/>
          <a:lstStyle/>
          <a:p>
            <a:pPr marL="0" marR="0" lvl="0" indent="0" algn="l" defTabSz="228532"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chemeClr val="tx1">
                  <a:lumMod val="75000"/>
                  <a:lumOff val="25000"/>
                </a:schemeClr>
              </a:solidFill>
              <a:effectLst>
                <a:outerShdw blurRad="38100" dist="12700" dir="5400000" rotWithShape="0">
                  <a:srgbClr val="000000">
                    <a:alpha val="50000"/>
                  </a:srgbClr>
                </a:outerShdw>
              </a:effectLst>
              <a:uLnTx/>
              <a:uFillTx/>
              <a:latin typeface="书体坊郭小语钢笔楷体" panose="02010601030101010101" pitchFamily="2" charset="-122"/>
              <a:ea typeface="书体坊郭小语钢笔楷体" panose="02010601030101010101" pitchFamily="2" charset="-122"/>
              <a:sym typeface="Gill Sans"/>
            </a:endParaRPr>
          </a:p>
        </p:txBody>
      </p:sp>
    </p:spTree>
    <p:extLst>
      <p:ext uri="{BB962C8B-B14F-4D97-AF65-F5344CB8AC3E}">
        <p14:creationId xmlns:p14="http://schemas.microsoft.com/office/powerpoint/2010/main" val="34496079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p:cTn id="17" dur="500" fill="hold"/>
                                        <p:tgtEl>
                                          <p:spTgt spid="36"/>
                                        </p:tgtEl>
                                        <p:attrNameLst>
                                          <p:attrName>ppt_w</p:attrName>
                                        </p:attrNameLst>
                                      </p:cBhvr>
                                      <p:tavLst>
                                        <p:tav tm="0">
                                          <p:val>
                                            <p:fltVal val="0"/>
                                          </p:val>
                                        </p:tav>
                                        <p:tav tm="100000">
                                          <p:val>
                                            <p:strVal val="#ppt_w"/>
                                          </p:val>
                                        </p:tav>
                                      </p:tavLst>
                                    </p:anim>
                                    <p:anim calcmode="lin" valueType="num">
                                      <p:cBhvr>
                                        <p:cTn id="18" dur="500" fill="hold"/>
                                        <p:tgtEl>
                                          <p:spTgt spid="36"/>
                                        </p:tgtEl>
                                        <p:attrNameLst>
                                          <p:attrName>ppt_h</p:attrName>
                                        </p:attrNameLst>
                                      </p:cBhvr>
                                      <p:tavLst>
                                        <p:tav tm="0">
                                          <p:val>
                                            <p:fltVal val="0"/>
                                          </p:val>
                                        </p:tav>
                                        <p:tav tm="100000">
                                          <p:val>
                                            <p:strVal val="#ppt_h"/>
                                          </p:val>
                                        </p:tav>
                                      </p:tavLst>
                                    </p:anim>
                                    <p:animEffect transition="in" filter="fade">
                                      <p:cBhvr>
                                        <p:cTn id="19" dur="500"/>
                                        <p:tgtEl>
                                          <p:spTgt spid="3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p:cTn id="22" dur="500" fill="hold"/>
                                        <p:tgtEl>
                                          <p:spTgt spid="37"/>
                                        </p:tgtEl>
                                        <p:attrNameLst>
                                          <p:attrName>ppt_w</p:attrName>
                                        </p:attrNameLst>
                                      </p:cBhvr>
                                      <p:tavLst>
                                        <p:tav tm="0">
                                          <p:val>
                                            <p:fltVal val="0"/>
                                          </p:val>
                                        </p:tav>
                                        <p:tav tm="100000">
                                          <p:val>
                                            <p:strVal val="#ppt_w"/>
                                          </p:val>
                                        </p:tav>
                                      </p:tavLst>
                                    </p:anim>
                                    <p:anim calcmode="lin" valueType="num">
                                      <p:cBhvr>
                                        <p:cTn id="23" dur="500" fill="hold"/>
                                        <p:tgtEl>
                                          <p:spTgt spid="37"/>
                                        </p:tgtEl>
                                        <p:attrNameLst>
                                          <p:attrName>ppt_h</p:attrName>
                                        </p:attrNameLst>
                                      </p:cBhvr>
                                      <p:tavLst>
                                        <p:tav tm="0">
                                          <p:val>
                                            <p:fltVal val="0"/>
                                          </p:val>
                                        </p:tav>
                                        <p:tav tm="100000">
                                          <p:val>
                                            <p:strVal val="#ppt_h"/>
                                          </p:val>
                                        </p:tav>
                                      </p:tavLst>
                                    </p:anim>
                                    <p:animEffect transition="in" filter="fade">
                                      <p:cBhvr>
                                        <p:cTn id="24" dur="500"/>
                                        <p:tgtEl>
                                          <p:spTgt spid="37"/>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anim calcmode="lin" valueType="num">
                                      <p:cBhvr additive="base">
                                        <p:cTn id="29" dur="500" fill="hold"/>
                                        <p:tgtEl>
                                          <p:spTgt spid="38"/>
                                        </p:tgtEl>
                                        <p:attrNameLst>
                                          <p:attrName>ppt_x</p:attrName>
                                        </p:attrNameLst>
                                      </p:cBhvr>
                                      <p:tavLst>
                                        <p:tav tm="0">
                                          <p:val>
                                            <p:strVal val="1+#ppt_w/2"/>
                                          </p:val>
                                        </p:tav>
                                        <p:tav tm="100000">
                                          <p:val>
                                            <p:strVal val="#ppt_x"/>
                                          </p:val>
                                        </p:tav>
                                      </p:tavLst>
                                    </p:anim>
                                    <p:anim calcmode="lin" valueType="num">
                                      <p:cBhvr additive="base">
                                        <p:cTn id="30" dur="500" fill="hold"/>
                                        <p:tgtEl>
                                          <p:spTgt spid="38"/>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 calcmode="lin" valueType="num">
                                      <p:cBhvr additive="base">
                                        <p:cTn id="33" dur="500" fill="hold"/>
                                        <p:tgtEl>
                                          <p:spTgt spid="39"/>
                                        </p:tgtEl>
                                        <p:attrNameLst>
                                          <p:attrName>ppt_x</p:attrName>
                                        </p:attrNameLst>
                                      </p:cBhvr>
                                      <p:tavLst>
                                        <p:tav tm="0">
                                          <p:val>
                                            <p:strVal val="1+#ppt_w/2"/>
                                          </p:val>
                                        </p:tav>
                                        <p:tav tm="100000">
                                          <p:val>
                                            <p:strVal val="#ppt_x"/>
                                          </p:val>
                                        </p:tav>
                                      </p:tavLst>
                                    </p:anim>
                                    <p:anim calcmode="lin" valueType="num">
                                      <p:cBhvr additive="base">
                                        <p:cTn id="34" dur="500" fill="hold"/>
                                        <p:tgtEl>
                                          <p:spTgt spid="39"/>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additive="base">
                                        <p:cTn id="37" dur="500" fill="hold"/>
                                        <p:tgtEl>
                                          <p:spTgt spid="40"/>
                                        </p:tgtEl>
                                        <p:attrNameLst>
                                          <p:attrName>ppt_x</p:attrName>
                                        </p:attrNameLst>
                                      </p:cBhvr>
                                      <p:tavLst>
                                        <p:tav tm="0">
                                          <p:val>
                                            <p:strVal val="1+#ppt_w/2"/>
                                          </p:val>
                                        </p:tav>
                                        <p:tav tm="100000">
                                          <p:val>
                                            <p:strVal val="#ppt_x"/>
                                          </p:val>
                                        </p:tav>
                                      </p:tavLst>
                                    </p:anim>
                                    <p:anim calcmode="lin" valueType="num">
                                      <p:cBhvr additive="base">
                                        <p:cTn id="38" dur="500" fill="hold"/>
                                        <p:tgtEl>
                                          <p:spTgt spid="40"/>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anim calcmode="lin" valueType="num">
                                      <p:cBhvr additive="base">
                                        <p:cTn id="41" dur="500" fill="hold"/>
                                        <p:tgtEl>
                                          <p:spTgt spid="41"/>
                                        </p:tgtEl>
                                        <p:attrNameLst>
                                          <p:attrName>ppt_x</p:attrName>
                                        </p:attrNameLst>
                                      </p:cBhvr>
                                      <p:tavLst>
                                        <p:tav tm="0">
                                          <p:val>
                                            <p:strVal val="1+#ppt_w/2"/>
                                          </p:val>
                                        </p:tav>
                                        <p:tav tm="100000">
                                          <p:val>
                                            <p:strVal val="#ppt_x"/>
                                          </p:val>
                                        </p:tav>
                                      </p:tavLst>
                                    </p:anim>
                                    <p:anim calcmode="lin" valueType="num">
                                      <p:cBhvr additive="base">
                                        <p:cTn id="42" dur="500" fill="hold"/>
                                        <p:tgtEl>
                                          <p:spTgt spid="41"/>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anim calcmode="lin" valueType="num">
                                      <p:cBhvr additive="base">
                                        <p:cTn id="45" dur="500" fill="hold"/>
                                        <p:tgtEl>
                                          <p:spTgt spid="42"/>
                                        </p:tgtEl>
                                        <p:attrNameLst>
                                          <p:attrName>ppt_x</p:attrName>
                                        </p:attrNameLst>
                                      </p:cBhvr>
                                      <p:tavLst>
                                        <p:tav tm="0">
                                          <p:val>
                                            <p:strVal val="1+#ppt_w/2"/>
                                          </p:val>
                                        </p:tav>
                                        <p:tav tm="100000">
                                          <p:val>
                                            <p:strVal val="#ppt_x"/>
                                          </p:val>
                                        </p:tav>
                                      </p:tavLst>
                                    </p:anim>
                                    <p:anim calcmode="lin" valueType="num">
                                      <p:cBhvr additive="base">
                                        <p:cTn id="46" dur="500" fill="hold"/>
                                        <p:tgtEl>
                                          <p:spTgt spid="42"/>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anim calcmode="lin" valueType="num">
                                      <p:cBhvr additive="base">
                                        <p:cTn id="49" dur="500" fill="hold"/>
                                        <p:tgtEl>
                                          <p:spTgt spid="43"/>
                                        </p:tgtEl>
                                        <p:attrNameLst>
                                          <p:attrName>ppt_x</p:attrName>
                                        </p:attrNameLst>
                                      </p:cBhvr>
                                      <p:tavLst>
                                        <p:tav tm="0">
                                          <p:val>
                                            <p:strVal val="1+#ppt_w/2"/>
                                          </p:val>
                                        </p:tav>
                                        <p:tav tm="100000">
                                          <p:val>
                                            <p:strVal val="#ppt_x"/>
                                          </p:val>
                                        </p:tav>
                                      </p:tavLst>
                                    </p:anim>
                                    <p:anim calcmode="lin" valueType="num">
                                      <p:cBhvr additive="base">
                                        <p:cTn id="50" dur="500" fill="hold"/>
                                        <p:tgtEl>
                                          <p:spTgt spid="43"/>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44"/>
                                        </p:tgtEl>
                                        <p:attrNameLst>
                                          <p:attrName>style.visibility</p:attrName>
                                        </p:attrNameLst>
                                      </p:cBhvr>
                                      <p:to>
                                        <p:strVal val="visible"/>
                                      </p:to>
                                    </p:set>
                                    <p:anim calcmode="lin" valueType="num">
                                      <p:cBhvr additive="base">
                                        <p:cTn id="53" dur="500" fill="hold"/>
                                        <p:tgtEl>
                                          <p:spTgt spid="44"/>
                                        </p:tgtEl>
                                        <p:attrNameLst>
                                          <p:attrName>ppt_x</p:attrName>
                                        </p:attrNameLst>
                                      </p:cBhvr>
                                      <p:tavLst>
                                        <p:tav tm="0">
                                          <p:val>
                                            <p:strVal val="1+#ppt_w/2"/>
                                          </p:val>
                                        </p:tav>
                                        <p:tav tm="100000">
                                          <p:val>
                                            <p:strVal val="#ppt_x"/>
                                          </p:val>
                                        </p:tav>
                                      </p:tavLst>
                                    </p:anim>
                                    <p:anim calcmode="lin" valueType="num">
                                      <p:cBhvr additive="base">
                                        <p:cTn id="54" dur="500" fill="hold"/>
                                        <p:tgtEl>
                                          <p:spTgt spid="44"/>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45"/>
                                        </p:tgtEl>
                                        <p:attrNameLst>
                                          <p:attrName>style.visibility</p:attrName>
                                        </p:attrNameLst>
                                      </p:cBhvr>
                                      <p:to>
                                        <p:strVal val="visible"/>
                                      </p:to>
                                    </p:set>
                                    <p:anim calcmode="lin" valueType="num">
                                      <p:cBhvr additive="base">
                                        <p:cTn id="57" dur="500" fill="hold"/>
                                        <p:tgtEl>
                                          <p:spTgt spid="45"/>
                                        </p:tgtEl>
                                        <p:attrNameLst>
                                          <p:attrName>ppt_x</p:attrName>
                                        </p:attrNameLst>
                                      </p:cBhvr>
                                      <p:tavLst>
                                        <p:tav tm="0">
                                          <p:val>
                                            <p:strVal val="1+#ppt_w/2"/>
                                          </p:val>
                                        </p:tav>
                                        <p:tav tm="100000">
                                          <p:val>
                                            <p:strVal val="#ppt_x"/>
                                          </p:val>
                                        </p:tav>
                                      </p:tavLst>
                                    </p:anim>
                                    <p:anim calcmode="lin" valueType="num">
                                      <p:cBhvr additive="base">
                                        <p:cTn id="58" dur="500" fill="hold"/>
                                        <p:tgtEl>
                                          <p:spTgt spid="45"/>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anim calcmode="lin" valueType="num">
                                      <p:cBhvr additive="base">
                                        <p:cTn id="61" dur="500" fill="hold"/>
                                        <p:tgtEl>
                                          <p:spTgt spid="46"/>
                                        </p:tgtEl>
                                        <p:attrNameLst>
                                          <p:attrName>ppt_x</p:attrName>
                                        </p:attrNameLst>
                                      </p:cBhvr>
                                      <p:tavLst>
                                        <p:tav tm="0">
                                          <p:val>
                                            <p:strVal val="1+#ppt_w/2"/>
                                          </p:val>
                                        </p:tav>
                                        <p:tav tm="100000">
                                          <p:val>
                                            <p:strVal val="#ppt_x"/>
                                          </p:val>
                                        </p:tav>
                                      </p:tavLst>
                                    </p:anim>
                                    <p:anim calcmode="lin" valueType="num">
                                      <p:cBhvr additive="base">
                                        <p:cTn id="62" dur="500" fill="hold"/>
                                        <p:tgtEl>
                                          <p:spTgt spid="46"/>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 calcmode="lin" valueType="num">
                                      <p:cBhvr additive="base">
                                        <p:cTn id="65" dur="500" fill="hold"/>
                                        <p:tgtEl>
                                          <p:spTgt spid="47"/>
                                        </p:tgtEl>
                                        <p:attrNameLst>
                                          <p:attrName>ppt_x</p:attrName>
                                        </p:attrNameLst>
                                      </p:cBhvr>
                                      <p:tavLst>
                                        <p:tav tm="0">
                                          <p:val>
                                            <p:strVal val="1+#ppt_w/2"/>
                                          </p:val>
                                        </p:tav>
                                        <p:tav tm="100000">
                                          <p:val>
                                            <p:strVal val="#ppt_x"/>
                                          </p:val>
                                        </p:tav>
                                      </p:tavLst>
                                    </p:anim>
                                    <p:anim calcmode="lin" valueType="num">
                                      <p:cBhvr additive="base">
                                        <p:cTn id="66" dur="500" fill="hold"/>
                                        <p:tgtEl>
                                          <p:spTgt spid="47"/>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48"/>
                                        </p:tgtEl>
                                        <p:attrNameLst>
                                          <p:attrName>style.visibility</p:attrName>
                                        </p:attrNameLst>
                                      </p:cBhvr>
                                      <p:to>
                                        <p:strVal val="visible"/>
                                      </p:to>
                                    </p:set>
                                    <p:anim calcmode="lin" valueType="num">
                                      <p:cBhvr additive="base">
                                        <p:cTn id="69" dur="500" fill="hold"/>
                                        <p:tgtEl>
                                          <p:spTgt spid="48"/>
                                        </p:tgtEl>
                                        <p:attrNameLst>
                                          <p:attrName>ppt_x</p:attrName>
                                        </p:attrNameLst>
                                      </p:cBhvr>
                                      <p:tavLst>
                                        <p:tav tm="0">
                                          <p:val>
                                            <p:strVal val="1+#ppt_w/2"/>
                                          </p:val>
                                        </p:tav>
                                        <p:tav tm="100000">
                                          <p:val>
                                            <p:strVal val="#ppt_x"/>
                                          </p:val>
                                        </p:tav>
                                      </p:tavLst>
                                    </p:anim>
                                    <p:anim calcmode="lin" valueType="num">
                                      <p:cBhvr additive="base">
                                        <p:cTn id="70" dur="500" fill="hold"/>
                                        <p:tgtEl>
                                          <p:spTgt spid="48"/>
                                        </p:tgtEl>
                                        <p:attrNameLst>
                                          <p:attrName>ppt_y</p:attrName>
                                        </p:attrNameLst>
                                      </p:cBhvr>
                                      <p:tavLst>
                                        <p:tav tm="0">
                                          <p:val>
                                            <p:strVal val="#ppt_y"/>
                                          </p:val>
                                        </p:tav>
                                        <p:tav tm="100000">
                                          <p:val>
                                            <p:strVal val="#ppt_y"/>
                                          </p:val>
                                        </p:tav>
                                      </p:tavLst>
                                    </p:anim>
                                  </p:childTnLst>
                                </p:cTn>
                              </p:par>
                              <p:par>
                                <p:cTn id="71" presetID="2" presetClass="entr" presetSubtype="2" fill="hold" grpId="0" nodeType="withEffect">
                                  <p:stCondLst>
                                    <p:cond delay="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500" fill="hold"/>
                                        <p:tgtEl>
                                          <p:spTgt spid="49"/>
                                        </p:tgtEl>
                                        <p:attrNameLst>
                                          <p:attrName>ppt_x</p:attrName>
                                        </p:attrNameLst>
                                      </p:cBhvr>
                                      <p:tavLst>
                                        <p:tav tm="0">
                                          <p:val>
                                            <p:strVal val="1+#ppt_w/2"/>
                                          </p:val>
                                        </p:tav>
                                        <p:tav tm="100000">
                                          <p:val>
                                            <p:strVal val="#ppt_x"/>
                                          </p:val>
                                        </p:tav>
                                      </p:tavLst>
                                    </p:anim>
                                    <p:anim calcmode="lin" valueType="num">
                                      <p:cBhvr additive="base">
                                        <p:cTn id="74"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p:bldP spid="39" grpId="0"/>
      <p:bldP spid="40" grpId="0"/>
      <p:bldP spid="41" grpId="0"/>
      <p:bldP spid="42" grpId="0"/>
      <p:bldP spid="43" grpId="0"/>
      <p:bldP spid="44" grpId="0" animBg="1"/>
      <p:bldP spid="45" grpId="0" animBg="1"/>
      <p:bldP spid="46" grpId="0"/>
      <p:bldP spid="47" grpId="0"/>
      <p:bldP spid="48" grpId="0" animBg="1"/>
      <p:bldP spid="4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a:extLst>
              <a:ext uri="{FF2B5EF4-FFF2-40B4-BE49-F238E27FC236}">
                <a16:creationId xmlns="" xmlns:a16="http://schemas.microsoft.com/office/drawing/2014/main" id="{7A33E229-FEB5-46E7-A946-558B709ABDE3}"/>
              </a:ext>
            </a:extLst>
          </p:cNvPr>
          <p:cNvGrpSpPr/>
          <p:nvPr/>
        </p:nvGrpSpPr>
        <p:grpSpPr>
          <a:xfrm>
            <a:off x="1402279" y="271539"/>
            <a:ext cx="4421499" cy="1242573"/>
            <a:chOff x="627579" y="610573"/>
            <a:chExt cx="4421499" cy="1242573"/>
          </a:xfrm>
        </p:grpSpPr>
        <p:sp>
          <p:nvSpPr>
            <p:cNvPr id="44" name="矩形 43">
              <a:extLst>
                <a:ext uri="{FF2B5EF4-FFF2-40B4-BE49-F238E27FC236}">
                  <a16:creationId xmlns="" xmlns:a16="http://schemas.microsoft.com/office/drawing/2014/main" id="{F6E87E46-F44A-4DE4-B8D5-976234BF12B7}"/>
                </a:ext>
              </a:extLst>
            </p:cNvPr>
            <p:cNvSpPr/>
            <p:nvPr/>
          </p:nvSpPr>
          <p:spPr>
            <a:xfrm>
              <a:off x="627580" y="610573"/>
              <a:ext cx="4160320"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请在此输入标题</a:t>
              </a:r>
            </a:p>
          </p:txBody>
        </p:sp>
        <p:sp>
          <p:nvSpPr>
            <p:cNvPr id="45" name="文本框 44">
              <a:extLst>
                <a:ext uri="{FF2B5EF4-FFF2-40B4-BE49-F238E27FC236}">
                  <a16:creationId xmlns="" xmlns:a16="http://schemas.microsoft.com/office/drawing/2014/main" id="{4E9E38FB-75B6-44C5-B102-6952749DB662}"/>
                </a:ext>
              </a:extLst>
            </p:cNvPr>
            <p:cNvSpPr txBox="1"/>
            <p:nvPr/>
          </p:nvSpPr>
          <p:spPr>
            <a:xfrm>
              <a:off x="627579" y="1327681"/>
              <a:ext cx="4421499" cy="525465"/>
            </a:xfrm>
            <a:prstGeom prst="rect">
              <a:avLst/>
            </a:prstGeom>
            <a:noFill/>
          </p:spPr>
          <p:txBody>
            <a:bodyPr wrap="square" rtlCol="0">
              <a:spAutoFit/>
            </a:bodyPr>
            <a:lstStyle/>
            <a:p>
              <a:pPr>
                <a:lnSpc>
                  <a:spcPct val="150000"/>
                </a:lnSpc>
              </a:pPr>
              <a:r>
                <a:rPr lang="en-US" altLang="zh-CN" sz="1000" dirty="0">
                  <a:solidFill>
                    <a:schemeClr val="tx1">
                      <a:lumMod val="75000"/>
                      <a:lumOff val="25000"/>
                    </a:schemeClr>
                  </a:solidFill>
                </a:rPr>
                <a:t>Click here to add text Click here to add text Click here to add text Click here to add text Click here to add text</a:t>
              </a:r>
              <a:endParaRPr lang="zh-CN" altLang="en-US" sz="1000" dirty="0">
                <a:solidFill>
                  <a:schemeClr val="tx1">
                    <a:lumMod val="75000"/>
                    <a:lumOff val="25000"/>
                  </a:schemeClr>
                </a:solidFill>
              </a:endParaRPr>
            </a:p>
          </p:txBody>
        </p:sp>
      </p:grpSp>
      <p:cxnSp>
        <p:nvCxnSpPr>
          <p:cNvPr id="46" name="直接连接符 45">
            <a:extLst>
              <a:ext uri="{FF2B5EF4-FFF2-40B4-BE49-F238E27FC236}">
                <a16:creationId xmlns="" xmlns:a16="http://schemas.microsoft.com/office/drawing/2014/main" id="{F549FC84-3088-42D1-A026-010B9A5CCB99}"/>
              </a:ext>
            </a:extLst>
          </p:cNvPr>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graphicFrame>
        <p:nvGraphicFramePr>
          <p:cNvPr id="47" name="Chart 9">
            <a:extLst>
              <a:ext uri="{FF2B5EF4-FFF2-40B4-BE49-F238E27FC236}">
                <a16:creationId xmlns="" xmlns:a16="http://schemas.microsoft.com/office/drawing/2014/main" id="{0945514F-AE9D-4787-BCE9-82415067AF7E}"/>
              </a:ext>
            </a:extLst>
          </p:cNvPr>
          <p:cNvGraphicFramePr/>
          <p:nvPr>
            <p:extLst>
              <p:ext uri="{D42A27DB-BD31-4B8C-83A1-F6EECF244321}">
                <p14:modId xmlns:p14="http://schemas.microsoft.com/office/powerpoint/2010/main" val="1750152790"/>
              </p:ext>
            </p:extLst>
          </p:nvPr>
        </p:nvGraphicFramePr>
        <p:xfrm>
          <a:off x="1528760" y="3001894"/>
          <a:ext cx="9957974" cy="2544528"/>
        </p:xfrm>
        <a:graphic>
          <a:graphicData uri="http://schemas.openxmlformats.org/drawingml/2006/chart">
            <c:chart xmlns:c="http://schemas.openxmlformats.org/drawingml/2006/chart" xmlns:r="http://schemas.openxmlformats.org/officeDocument/2006/relationships" r:id="rId3"/>
          </a:graphicData>
        </a:graphic>
      </p:graphicFrame>
      <p:sp>
        <p:nvSpPr>
          <p:cNvPr id="48" name="TextBox 10">
            <a:extLst>
              <a:ext uri="{FF2B5EF4-FFF2-40B4-BE49-F238E27FC236}">
                <a16:creationId xmlns="" xmlns:a16="http://schemas.microsoft.com/office/drawing/2014/main" id="{90BB7304-BEEC-4E81-853B-07A504D68FC7}"/>
              </a:ext>
            </a:extLst>
          </p:cNvPr>
          <p:cNvSpPr txBox="1"/>
          <p:nvPr/>
        </p:nvSpPr>
        <p:spPr>
          <a:xfrm>
            <a:off x="2292491" y="2506229"/>
            <a:ext cx="1047082" cy="507831"/>
          </a:xfrm>
          <a:prstGeom prst="rect">
            <a:avLst/>
          </a:prstGeom>
          <a:noFill/>
        </p:spPr>
        <p:txBody>
          <a:bodyPr wrap="none" rtlCol="0">
            <a:spAutoFit/>
          </a:bodyPr>
          <a:lstStyle/>
          <a:p>
            <a:pPr algn="ctr"/>
            <a:r>
              <a:rPr lang="en-US"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Dekko" panose="02000600000000000000" pitchFamily="2" charset="0"/>
              </a:rPr>
              <a:t>75.8 / 1000</a:t>
            </a:r>
          </a:p>
          <a:p>
            <a:pPr algn="ctr"/>
            <a:r>
              <a:rPr lang="en-US" sz="9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panose="020B0606030504020204" pitchFamily="34" charset="0"/>
              </a:rPr>
              <a:t>STUDENT</a:t>
            </a:r>
          </a:p>
        </p:txBody>
      </p:sp>
      <p:sp>
        <p:nvSpPr>
          <p:cNvPr id="49" name="TextBox 11">
            <a:extLst>
              <a:ext uri="{FF2B5EF4-FFF2-40B4-BE49-F238E27FC236}">
                <a16:creationId xmlns="" xmlns:a16="http://schemas.microsoft.com/office/drawing/2014/main" id="{82C63354-57CA-433E-9A59-59A3BCDF8977}"/>
              </a:ext>
            </a:extLst>
          </p:cNvPr>
          <p:cNvSpPr txBox="1"/>
          <p:nvPr/>
        </p:nvSpPr>
        <p:spPr>
          <a:xfrm>
            <a:off x="4782090" y="2506229"/>
            <a:ext cx="1047082" cy="507831"/>
          </a:xfrm>
          <a:prstGeom prst="rect">
            <a:avLst/>
          </a:prstGeom>
          <a:noFill/>
        </p:spPr>
        <p:txBody>
          <a:bodyPr wrap="none" rtlCol="0">
            <a:spAutoFit/>
          </a:bodyPr>
          <a:lstStyle/>
          <a:p>
            <a:pPr algn="ctr"/>
            <a:r>
              <a:rPr lang="en-US"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Dekko" panose="02000600000000000000" pitchFamily="2" charset="0"/>
              </a:rPr>
              <a:t>80.5 / 1250</a:t>
            </a:r>
          </a:p>
          <a:p>
            <a:pPr algn="ctr"/>
            <a:r>
              <a:rPr lang="en-US" sz="9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panose="020B0606030504020204" pitchFamily="34" charset="0"/>
              </a:rPr>
              <a:t>AWWARDS</a:t>
            </a:r>
          </a:p>
        </p:txBody>
      </p:sp>
      <p:sp>
        <p:nvSpPr>
          <p:cNvPr id="50" name="TextBox 12">
            <a:extLst>
              <a:ext uri="{FF2B5EF4-FFF2-40B4-BE49-F238E27FC236}">
                <a16:creationId xmlns="" xmlns:a16="http://schemas.microsoft.com/office/drawing/2014/main" id="{DE02E390-037B-4C19-A81B-808A3B98E85E}"/>
              </a:ext>
            </a:extLst>
          </p:cNvPr>
          <p:cNvSpPr txBox="1"/>
          <p:nvPr/>
        </p:nvSpPr>
        <p:spPr>
          <a:xfrm>
            <a:off x="7317375" y="2506229"/>
            <a:ext cx="955710" cy="507831"/>
          </a:xfrm>
          <a:prstGeom prst="rect">
            <a:avLst/>
          </a:prstGeom>
          <a:noFill/>
        </p:spPr>
        <p:txBody>
          <a:bodyPr wrap="none" rtlCol="0">
            <a:spAutoFit/>
          </a:bodyPr>
          <a:lstStyle/>
          <a:p>
            <a:pPr algn="ctr"/>
            <a:r>
              <a:rPr lang="en-US"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Dekko" panose="02000600000000000000" pitchFamily="2" charset="0"/>
              </a:rPr>
              <a:t>50.4 / 950</a:t>
            </a:r>
          </a:p>
          <a:p>
            <a:pPr algn="ctr"/>
            <a:r>
              <a:rPr lang="en-US" sz="9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panose="020B0606030504020204" pitchFamily="34" charset="0"/>
              </a:rPr>
              <a:t>COSTUMER</a:t>
            </a:r>
          </a:p>
        </p:txBody>
      </p:sp>
      <p:sp>
        <p:nvSpPr>
          <p:cNvPr id="51" name="TextBox 13">
            <a:extLst>
              <a:ext uri="{FF2B5EF4-FFF2-40B4-BE49-F238E27FC236}">
                <a16:creationId xmlns="" xmlns:a16="http://schemas.microsoft.com/office/drawing/2014/main" id="{5D2139F3-15E2-437D-AD2C-073CCCDEA1E1}"/>
              </a:ext>
            </a:extLst>
          </p:cNvPr>
          <p:cNvSpPr txBox="1"/>
          <p:nvPr/>
        </p:nvSpPr>
        <p:spPr>
          <a:xfrm>
            <a:off x="9761289" y="2506229"/>
            <a:ext cx="1047082" cy="507831"/>
          </a:xfrm>
          <a:prstGeom prst="rect">
            <a:avLst/>
          </a:prstGeom>
          <a:noFill/>
        </p:spPr>
        <p:txBody>
          <a:bodyPr wrap="none" rtlCol="0">
            <a:spAutoFit/>
          </a:bodyPr>
          <a:lstStyle/>
          <a:p>
            <a:pPr algn="ctr"/>
            <a:r>
              <a:rPr lang="en-US"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Dekko" panose="02000600000000000000" pitchFamily="2" charset="0"/>
              </a:rPr>
              <a:t>80.9 / 1320</a:t>
            </a:r>
          </a:p>
          <a:p>
            <a:pPr algn="ctr"/>
            <a:r>
              <a:rPr lang="en-US" sz="9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panose="020B0606030504020204" pitchFamily="34" charset="0"/>
              </a:rPr>
              <a:t>SECURITY</a:t>
            </a:r>
          </a:p>
        </p:txBody>
      </p:sp>
    </p:spTree>
    <p:extLst>
      <p:ext uri="{BB962C8B-B14F-4D97-AF65-F5344CB8AC3E}">
        <p14:creationId xmlns:p14="http://schemas.microsoft.com/office/powerpoint/2010/main" val="7564517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7">
                                            <p:graphicEl>
                                              <a:chart seriesIdx="-3" categoryIdx="-3" bldStep="gridLegend"/>
                                            </p:graphicEl>
                                          </p:spTgt>
                                        </p:tgtEl>
                                        <p:attrNameLst>
                                          <p:attrName>style.visibility</p:attrName>
                                        </p:attrNameLst>
                                      </p:cBhvr>
                                      <p:to>
                                        <p:strVal val="visible"/>
                                      </p:to>
                                    </p:set>
                                    <p:animEffect transition="in" filter="wipe(down)">
                                      <p:cBhvr>
                                        <p:cTn id="7" dur="10"/>
                                        <p:tgtEl>
                                          <p:spTgt spid="47">
                                            <p:graphicEl>
                                              <a:chart seriesIdx="-3" categoryIdx="-3" bldStep="gridLegend"/>
                                            </p:graphicEl>
                                          </p:spTgt>
                                        </p:tgtEl>
                                      </p:cBhvr>
                                    </p:animEffect>
                                  </p:childTnLst>
                                </p:cTn>
                              </p:par>
                            </p:childTnLst>
                          </p:cTn>
                        </p:par>
                        <p:par>
                          <p:cTn id="8" fill="hold">
                            <p:stCondLst>
                              <p:cond delay="10"/>
                            </p:stCondLst>
                            <p:childTnLst>
                              <p:par>
                                <p:cTn id="9" presetID="22" presetClass="entr" presetSubtype="4" fill="hold" grpId="0" nodeType="afterEffect">
                                  <p:stCondLst>
                                    <p:cond delay="0"/>
                                  </p:stCondLst>
                                  <p:childTnLst>
                                    <p:set>
                                      <p:cBhvr>
                                        <p:cTn id="10" dur="1" fill="hold">
                                          <p:stCondLst>
                                            <p:cond delay="0"/>
                                          </p:stCondLst>
                                        </p:cTn>
                                        <p:tgtEl>
                                          <p:spTgt spid="47">
                                            <p:graphicEl>
                                              <a:chart seriesIdx="-4" categoryIdx="0" bldStep="category"/>
                                            </p:graphicEl>
                                          </p:spTgt>
                                        </p:tgtEl>
                                        <p:attrNameLst>
                                          <p:attrName>style.visibility</p:attrName>
                                        </p:attrNameLst>
                                      </p:cBhvr>
                                      <p:to>
                                        <p:strVal val="visible"/>
                                      </p:to>
                                    </p:set>
                                    <p:animEffect transition="in" filter="wipe(down)">
                                      <p:cBhvr>
                                        <p:cTn id="11" dur="10"/>
                                        <p:tgtEl>
                                          <p:spTgt spid="47">
                                            <p:graphicEl>
                                              <a:chart seriesIdx="-4" categoryIdx="0" bldStep="category"/>
                                            </p:graphicEl>
                                          </p:spTgt>
                                        </p:tgtEl>
                                      </p:cBhvr>
                                    </p:animEffect>
                                  </p:childTnLst>
                                </p:cTn>
                              </p:par>
                            </p:childTnLst>
                          </p:cTn>
                        </p:par>
                        <p:par>
                          <p:cTn id="12" fill="hold">
                            <p:stCondLst>
                              <p:cond delay="20"/>
                            </p:stCondLst>
                            <p:childTnLst>
                              <p:par>
                                <p:cTn id="13" presetID="22" presetClass="entr" presetSubtype="4" fill="hold" grpId="0" nodeType="afterEffect">
                                  <p:stCondLst>
                                    <p:cond delay="0"/>
                                  </p:stCondLst>
                                  <p:childTnLst>
                                    <p:set>
                                      <p:cBhvr>
                                        <p:cTn id="14" dur="1" fill="hold">
                                          <p:stCondLst>
                                            <p:cond delay="0"/>
                                          </p:stCondLst>
                                        </p:cTn>
                                        <p:tgtEl>
                                          <p:spTgt spid="47">
                                            <p:graphicEl>
                                              <a:chart seriesIdx="-4" categoryIdx="1" bldStep="category"/>
                                            </p:graphicEl>
                                          </p:spTgt>
                                        </p:tgtEl>
                                        <p:attrNameLst>
                                          <p:attrName>style.visibility</p:attrName>
                                        </p:attrNameLst>
                                      </p:cBhvr>
                                      <p:to>
                                        <p:strVal val="visible"/>
                                      </p:to>
                                    </p:set>
                                    <p:animEffect transition="in" filter="wipe(down)">
                                      <p:cBhvr>
                                        <p:cTn id="15" dur="10"/>
                                        <p:tgtEl>
                                          <p:spTgt spid="47">
                                            <p:graphicEl>
                                              <a:chart seriesIdx="-4" categoryIdx="1" bldStep="category"/>
                                            </p:graphicEl>
                                          </p:spTgt>
                                        </p:tgtEl>
                                      </p:cBhvr>
                                    </p:animEffect>
                                  </p:childTnLst>
                                </p:cTn>
                              </p:par>
                            </p:childTnLst>
                          </p:cTn>
                        </p:par>
                        <p:par>
                          <p:cTn id="16" fill="hold">
                            <p:stCondLst>
                              <p:cond delay="30"/>
                            </p:stCondLst>
                            <p:childTnLst>
                              <p:par>
                                <p:cTn id="17" presetID="22" presetClass="entr" presetSubtype="4" fill="hold" grpId="0" nodeType="afterEffect">
                                  <p:stCondLst>
                                    <p:cond delay="0"/>
                                  </p:stCondLst>
                                  <p:childTnLst>
                                    <p:set>
                                      <p:cBhvr>
                                        <p:cTn id="18" dur="1" fill="hold">
                                          <p:stCondLst>
                                            <p:cond delay="0"/>
                                          </p:stCondLst>
                                        </p:cTn>
                                        <p:tgtEl>
                                          <p:spTgt spid="47">
                                            <p:graphicEl>
                                              <a:chart seriesIdx="-4" categoryIdx="2" bldStep="category"/>
                                            </p:graphicEl>
                                          </p:spTgt>
                                        </p:tgtEl>
                                        <p:attrNameLst>
                                          <p:attrName>style.visibility</p:attrName>
                                        </p:attrNameLst>
                                      </p:cBhvr>
                                      <p:to>
                                        <p:strVal val="visible"/>
                                      </p:to>
                                    </p:set>
                                    <p:animEffect transition="in" filter="wipe(down)">
                                      <p:cBhvr>
                                        <p:cTn id="19" dur="10"/>
                                        <p:tgtEl>
                                          <p:spTgt spid="47">
                                            <p:graphicEl>
                                              <a:chart seriesIdx="-4" categoryIdx="2" bldStep="category"/>
                                            </p:graphicEl>
                                          </p:spTgt>
                                        </p:tgtEl>
                                      </p:cBhvr>
                                    </p:animEffect>
                                  </p:childTnLst>
                                </p:cTn>
                              </p:par>
                            </p:childTnLst>
                          </p:cTn>
                        </p:par>
                        <p:par>
                          <p:cTn id="20" fill="hold">
                            <p:stCondLst>
                              <p:cond delay="40"/>
                            </p:stCondLst>
                            <p:childTnLst>
                              <p:par>
                                <p:cTn id="21" presetID="22" presetClass="entr" presetSubtype="4" fill="hold" grpId="0" nodeType="afterEffect">
                                  <p:stCondLst>
                                    <p:cond delay="0"/>
                                  </p:stCondLst>
                                  <p:childTnLst>
                                    <p:set>
                                      <p:cBhvr>
                                        <p:cTn id="22" dur="1" fill="hold">
                                          <p:stCondLst>
                                            <p:cond delay="0"/>
                                          </p:stCondLst>
                                        </p:cTn>
                                        <p:tgtEl>
                                          <p:spTgt spid="47">
                                            <p:graphicEl>
                                              <a:chart seriesIdx="-4" categoryIdx="3" bldStep="category"/>
                                            </p:graphicEl>
                                          </p:spTgt>
                                        </p:tgtEl>
                                        <p:attrNameLst>
                                          <p:attrName>style.visibility</p:attrName>
                                        </p:attrNameLst>
                                      </p:cBhvr>
                                      <p:to>
                                        <p:strVal val="visible"/>
                                      </p:to>
                                    </p:set>
                                    <p:animEffect transition="in" filter="wipe(down)">
                                      <p:cBhvr>
                                        <p:cTn id="23" dur="10"/>
                                        <p:tgtEl>
                                          <p:spTgt spid="47">
                                            <p:graphicEl>
                                              <a:chart seriesIdx="-4" categoryIdx="3" bldStep="category"/>
                                            </p:graphicEl>
                                          </p:spTgt>
                                        </p:tgtEl>
                                      </p:cBhvr>
                                    </p:animEffect>
                                  </p:childTnLst>
                                </p:cTn>
                              </p:par>
                            </p:childTnLst>
                          </p:cTn>
                        </p:par>
                        <p:par>
                          <p:cTn id="24" fill="hold">
                            <p:stCondLst>
                              <p:cond delay="50"/>
                            </p:stCondLst>
                            <p:childTnLst>
                              <p:par>
                                <p:cTn id="25" presetID="10" presetClass="entr" presetSubtype="0" fill="hold" grpId="0" nodeType="afterEffect">
                                  <p:stCondLst>
                                    <p:cond delay="0"/>
                                  </p:stCondLst>
                                  <p:childTnLst>
                                    <p:set>
                                      <p:cBhvr>
                                        <p:cTn id="26" dur="1" fill="hold">
                                          <p:stCondLst>
                                            <p:cond delay="0"/>
                                          </p:stCondLst>
                                        </p:cTn>
                                        <p:tgtEl>
                                          <p:spTgt spid="48">
                                            <p:txEl>
                                              <p:pRg st="0" end="0"/>
                                            </p:txEl>
                                          </p:spTgt>
                                        </p:tgtEl>
                                        <p:attrNameLst>
                                          <p:attrName>style.visibility</p:attrName>
                                        </p:attrNameLst>
                                      </p:cBhvr>
                                      <p:to>
                                        <p:strVal val="visible"/>
                                      </p:to>
                                    </p:set>
                                    <p:animEffect transition="in" filter="fade">
                                      <p:cBhvr>
                                        <p:cTn id="27" dur="300"/>
                                        <p:tgtEl>
                                          <p:spTgt spid="48">
                                            <p:txEl>
                                              <p:pRg st="0" end="0"/>
                                            </p:txEl>
                                          </p:spTgt>
                                        </p:tgtEl>
                                      </p:cBhvr>
                                    </p:animEffect>
                                  </p:childTnLst>
                                </p:cTn>
                              </p:par>
                            </p:childTnLst>
                          </p:cTn>
                        </p:par>
                        <p:par>
                          <p:cTn id="28" fill="hold">
                            <p:stCondLst>
                              <p:cond delay="350"/>
                            </p:stCondLst>
                            <p:childTnLst>
                              <p:par>
                                <p:cTn id="29" presetID="10" presetClass="entr" presetSubtype="0" fill="hold" grpId="0" nodeType="afterEffect">
                                  <p:stCondLst>
                                    <p:cond delay="0"/>
                                  </p:stCondLst>
                                  <p:childTnLst>
                                    <p:set>
                                      <p:cBhvr>
                                        <p:cTn id="30" dur="1" fill="hold">
                                          <p:stCondLst>
                                            <p:cond delay="0"/>
                                          </p:stCondLst>
                                        </p:cTn>
                                        <p:tgtEl>
                                          <p:spTgt spid="48">
                                            <p:txEl>
                                              <p:pRg st="1" end="1"/>
                                            </p:txEl>
                                          </p:spTgt>
                                        </p:tgtEl>
                                        <p:attrNameLst>
                                          <p:attrName>style.visibility</p:attrName>
                                        </p:attrNameLst>
                                      </p:cBhvr>
                                      <p:to>
                                        <p:strVal val="visible"/>
                                      </p:to>
                                    </p:set>
                                    <p:animEffect transition="in" filter="fade">
                                      <p:cBhvr>
                                        <p:cTn id="31" dur="300"/>
                                        <p:tgtEl>
                                          <p:spTgt spid="48">
                                            <p:txEl>
                                              <p:pRg st="1" end="1"/>
                                            </p:txEl>
                                          </p:spTgt>
                                        </p:tgtEl>
                                      </p:cBhvr>
                                    </p:animEffect>
                                  </p:childTnLst>
                                </p:cTn>
                              </p:par>
                            </p:childTnLst>
                          </p:cTn>
                        </p:par>
                        <p:par>
                          <p:cTn id="32" fill="hold">
                            <p:stCondLst>
                              <p:cond delay="650"/>
                            </p:stCondLst>
                            <p:childTnLst>
                              <p:par>
                                <p:cTn id="33" presetID="10" presetClass="entr" presetSubtype="0" fill="hold" grpId="0" nodeType="afterEffect">
                                  <p:stCondLst>
                                    <p:cond delay="0"/>
                                  </p:stCondLst>
                                  <p:childTnLst>
                                    <p:set>
                                      <p:cBhvr>
                                        <p:cTn id="34" dur="1" fill="hold">
                                          <p:stCondLst>
                                            <p:cond delay="0"/>
                                          </p:stCondLst>
                                        </p:cTn>
                                        <p:tgtEl>
                                          <p:spTgt spid="49">
                                            <p:txEl>
                                              <p:pRg st="0" end="0"/>
                                            </p:txEl>
                                          </p:spTgt>
                                        </p:tgtEl>
                                        <p:attrNameLst>
                                          <p:attrName>style.visibility</p:attrName>
                                        </p:attrNameLst>
                                      </p:cBhvr>
                                      <p:to>
                                        <p:strVal val="visible"/>
                                      </p:to>
                                    </p:set>
                                    <p:animEffect transition="in" filter="fade">
                                      <p:cBhvr>
                                        <p:cTn id="35" dur="300"/>
                                        <p:tgtEl>
                                          <p:spTgt spid="49">
                                            <p:txEl>
                                              <p:pRg st="0" end="0"/>
                                            </p:txEl>
                                          </p:spTgt>
                                        </p:tgtEl>
                                      </p:cBhvr>
                                    </p:animEffect>
                                  </p:childTnLst>
                                </p:cTn>
                              </p:par>
                            </p:childTnLst>
                          </p:cTn>
                        </p:par>
                        <p:par>
                          <p:cTn id="36" fill="hold">
                            <p:stCondLst>
                              <p:cond delay="950"/>
                            </p:stCondLst>
                            <p:childTnLst>
                              <p:par>
                                <p:cTn id="37" presetID="10" presetClass="entr" presetSubtype="0" fill="hold" grpId="0" nodeType="afterEffect">
                                  <p:stCondLst>
                                    <p:cond delay="0"/>
                                  </p:stCondLst>
                                  <p:childTnLst>
                                    <p:set>
                                      <p:cBhvr>
                                        <p:cTn id="38" dur="1" fill="hold">
                                          <p:stCondLst>
                                            <p:cond delay="0"/>
                                          </p:stCondLst>
                                        </p:cTn>
                                        <p:tgtEl>
                                          <p:spTgt spid="49">
                                            <p:txEl>
                                              <p:pRg st="1" end="1"/>
                                            </p:txEl>
                                          </p:spTgt>
                                        </p:tgtEl>
                                        <p:attrNameLst>
                                          <p:attrName>style.visibility</p:attrName>
                                        </p:attrNameLst>
                                      </p:cBhvr>
                                      <p:to>
                                        <p:strVal val="visible"/>
                                      </p:to>
                                    </p:set>
                                    <p:animEffect transition="in" filter="fade">
                                      <p:cBhvr>
                                        <p:cTn id="39" dur="300"/>
                                        <p:tgtEl>
                                          <p:spTgt spid="49">
                                            <p:txEl>
                                              <p:pRg st="1" end="1"/>
                                            </p:txEl>
                                          </p:spTgt>
                                        </p:tgtEl>
                                      </p:cBhvr>
                                    </p:animEffect>
                                  </p:childTnLst>
                                </p:cTn>
                              </p:par>
                            </p:childTnLst>
                          </p:cTn>
                        </p:par>
                        <p:par>
                          <p:cTn id="40" fill="hold">
                            <p:stCondLst>
                              <p:cond delay="1250"/>
                            </p:stCondLst>
                            <p:childTnLst>
                              <p:par>
                                <p:cTn id="41" presetID="10" presetClass="entr" presetSubtype="0" fill="hold" grpId="0" nodeType="afterEffect">
                                  <p:stCondLst>
                                    <p:cond delay="0"/>
                                  </p:stCondLst>
                                  <p:childTnLst>
                                    <p:set>
                                      <p:cBhvr>
                                        <p:cTn id="42" dur="1" fill="hold">
                                          <p:stCondLst>
                                            <p:cond delay="0"/>
                                          </p:stCondLst>
                                        </p:cTn>
                                        <p:tgtEl>
                                          <p:spTgt spid="50">
                                            <p:txEl>
                                              <p:pRg st="0" end="0"/>
                                            </p:txEl>
                                          </p:spTgt>
                                        </p:tgtEl>
                                        <p:attrNameLst>
                                          <p:attrName>style.visibility</p:attrName>
                                        </p:attrNameLst>
                                      </p:cBhvr>
                                      <p:to>
                                        <p:strVal val="visible"/>
                                      </p:to>
                                    </p:set>
                                    <p:animEffect transition="in" filter="fade">
                                      <p:cBhvr>
                                        <p:cTn id="43" dur="300"/>
                                        <p:tgtEl>
                                          <p:spTgt spid="50">
                                            <p:txEl>
                                              <p:pRg st="0" end="0"/>
                                            </p:txEl>
                                          </p:spTgt>
                                        </p:tgtEl>
                                      </p:cBhvr>
                                    </p:animEffect>
                                  </p:childTnLst>
                                </p:cTn>
                              </p:par>
                            </p:childTnLst>
                          </p:cTn>
                        </p:par>
                        <p:par>
                          <p:cTn id="44" fill="hold">
                            <p:stCondLst>
                              <p:cond delay="1550"/>
                            </p:stCondLst>
                            <p:childTnLst>
                              <p:par>
                                <p:cTn id="45" presetID="10" presetClass="entr" presetSubtype="0" fill="hold" grpId="0" nodeType="afterEffect">
                                  <p:stCondLst>
                                    <p:cond delay="0"/>
                                  </p:stCondLst>
                                  <p:childTnLst>
                                    <p:set>
                                      <p:cBhvr>
                                        <p:cTn id="46" dur="1" fill="hold">
                                          <p:stCondLst>
                                            <p:cond delay="0"/>
                                          </p:stCondLst>
                                        </p:cTn>
                                        <p:tgtEl>
                                          <p:spTgt spid="50">
                                            <p:txEl>
                                              <p:pRg st="1" end="1"/>
                                            </p:txEl>
                                          </p:spTgt>
                                        </p:tgtEl>
                                        <p:attrNameLst>
                                          <p:attrName>style.visibility</p:attrName>
                                        </p:attrNameLst>
                                      </p:cBhvr>
                                      <p:to>
                                        <p:strVal val="visible"/>
                                      </p:to>
                                    </p:set>
                                    <p:animEffect transition="in" filter="fade">
                                      <p:cBhvr>
                                        <p:cTn id="47" dur="300"/>
                                        <p:tgtEl>
                                          <p:spTgt spid="50">
                                            <p:txEl>
                                              <p:pRg st="1" end="1"/>
                                            </p:txEl>
                                          </p:spTgt>
                                        </p:tgtEl>
                                      </p:cBhvr>
                                    </p:animEffect>
                                  </p:childTnLst>
                                </p:cTn>
                              </p:par>
                            </p:childTnLst>
                          </p:cTn>
                        </p:par>
                        <p:par>
                          <p:cTn id="48" fill="hold">
                            <p:stCondLst>
                              <p:cond delay="1850"/>
                            </p:stCondLst>
                            <p:childTnLst>
                              <p:par>
                                <p:cTn id="49" presetID="10" presetClass="entr" presetSubtype="0" fill="hold" grpId="0" nodeType="afterEffect">
                                  <p:stCondLst>
                                    <p:cond delay="0"/>
                                  </p:stCondLst>
                                  <p:childTnLst>
                                    <p:set>
                                      <p:cBhvr>
                                        <p:cTn id="50" dur="1" fill="hold">
                                          <p:stCondLst>
                                            <p:cond delay="0"/>
                                          </p:stCondLst>
                                        </p:cTn>
                                        <p:tgtEl>
                                          <p:spTgt spid="51">
                                            <p:txEl>
                                              <p:pRg st="0" end="0"/>
                                            </p:txEl>
                                          </p:spTgt>
                                        </p:tgtEl>
                                        <p:attrNameLst>
                                          <p:attrName>style.visibility</p:attrName>
                                        </p:attrNameLst>
                                      </p:cBhvr>
                                      <p:to>
                                        <p:strVal val="visible"/>
                                      </p:to>
                                    </p:set>
                                    <p:animEffect transition="in" filter="fade">
                                      <p:cBhvr>
                                        <p:cTn id="51" dur="300"/>
                                        <p:tgtEl>
                                          <p:spTgt spid="51">
                                            <p:txEl>
                                              <p:pRg st="0" end="0"/>
                                            </p:txEl>
                                          </p:spTgt>
                                        </p:tgtEl>
                                      </p:cBhvr>
                                    </p:animEffect>
                                  </p:childTnLst>
                                </p:cTn>
                              </p:par>
                            </p:childTnLst>
                          </p:cTn>
                        </p:par>
                        <p:par>
                          <p:cTn id="52" fill="hold">
                            <p:stCondLst>
                              <p:cond delay="2150"/>
                            </p:stCondLst>
                            <p:childTnLst>
                              <p:par>
                                <p:cTn id="53" presetID="10" presetClass="entr" presetSubtype="0" fill="hold" grpId="0" nodeType="afterEffect">
                                  <p:stCondLst>
                                    <p:cond delay="0"/>
                                  </p:stCondLst>
                                  <p:childTnLst>
                                    <p:set>
                                      <p:cBhvr>
                                        <p:cTn id="54" dur="1" fill="hold">
                                          <p:stCondLst>
                                            <p:cond delay="0"/>
                                          </p:stCondLst>
                                        </p:cTn>
                                        <p:tgtEl>
                                          <p:spTgt spid="51">
                                            <p:txEl>
                                              <p:pRg st="1" end="1"/>
                                            </p:txEl>
                                          </p:spTgt>
                                        </p:tgtEl>
                                        <p:attrNameLst>
                                          <p:attrName>style.visibility</p:attrName>
                                        </p:attrNameLst>
                                      </p:cBhvr>
                                      <p:to>
                                        <p:strVal val="visible"/>
                                      </p:to>
                                    </p:set>
                                    <p:animEffect transition="in" filter="fade">
                                      <p:cBhvr>
                                        <p:cTn id="55" dur="300"/>
                                        <p:tgtEl>
                                          <p:spTgt spid="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7" grpId="0">
        <p:bldSub>
          <a:bldChart bld="category"/>
        </p:bldSub>
      </p:bldGraphic>
      <p:bldP spid="48" grpId="0" build="p"/>
      <p:bldP spid="49" grpId="0" build="p"/>
      <p:bldP spid="50" grpId="0" build="p"/>
      <p:bldP spid="5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组合 71">
            <a:extLst>
              <a:ext uri="{FF2B5EF4-FFF2-40B4-BE49-F238E27FC236}">
                <a16:creationId xmlns="" xmlns:a16="http://schemas.microsoft.com/office/drawing/2014/main" id="{7AF149FF-612D-4225-BF77-EC98FE3C9D4C}"/>
              </a:ext>
            </a:extLst>
          </p:cNvPr>
          <p:cNvGrpSpPr/>
          <p:nvPr/>
        </p:nvGrpSpPr>
        <p:grpSpPr>
          <a:xfrm>
            <a:off x="1402279" y="271539"/>
            <a:ext cx="4421499" cy="1242573"/>
            <a:chOff x="627579" y="610573"/>
            <a:chExt cx="4421499" cy="1242573"/>
          </a:xfrm>
        </p:grpSpPr>
        <p:sp>
          <p:nvSpPr>
            <p:cNvPr id="73" name="矩形 72">
              <a:extLst>
                <a:ext uri="{FF2B5EF4-FFF2-40B4-BE49-F238E27FC236}">
                  <a16:creationId xmlns="" xmlns:a16="http://schemas.microsoft.com/office/drawing/2014/main" id="{F22391BB-AE6E-45C6-87E0-E8FF4F5B6B23}"/>
                </a:ext>
              </a:extLst>
            </p:cNvPr>
            <p:cNvSpPr/>
            <p:nvPr/>
          </p:nvSpPr>
          <p:spPr>
            <a:xfrm>
              <a:off x="627580" y="610573"/>
              <a:ext cx="4160320"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请在此输入标题</a:t>
              </a:r>
            </a:p>
          </p:txBody>
        </p:sp>
        <p:sp>
          <p:nvSpPr>
            <p:cNvPr id="74" name="文本框 73">
              <a:extLst>
                <a:ext uri="{FF2B5EF4-FFF2-40B4-BE49-F238E27FC236}">
                  <a16:creationId xmlns="" xmlns:a16="http://schemas.microsoft.com/office/drawing/2014/main" id="{C0601041-19C0-498A-B75D-623D81BA7E13}"/>
                </a:ext>
              </a:extLst>
            </p:cNvPr>
            <p:cNvSpPr txBox="1"/>
            <p:nvPr/>
          </p:nvSpPr>
          <p:spPr>
            <a:xfrm>
              <a:off x="627579" y="1327681"/>
              <a:ext cx="4421499" cy="525465"/>
            </a:xfrm>
            <a:prstGeom prst="rect">
              <a:avLst/>
            </a:prstGeom>
            <a:noFill/>
          </p:spPr>
          <p:txBody>
            <a:bodyPr wrap="square" rtlCol="0">
              <a:spAutoFit/>
            </a:bodyPr>
            <a:lstStyle/>
            <a:p>
              <a:pPr>
                <a:lnSpc>
                  <a:spcPct val="150000"/>
                </a:lnSpc>
              </a:pPr>
              <a:r>
                <a:rPr lang="en-US" altLang="zh-CN" sz="1000" dirty="0">
                  <a:solidFill>
                    <a:schemeClr val="tx1">
                      <a:lumMod val="75000"/>
                      <a:lumOff val="25000"/>
                    </a:schemeClr>
                  </a:solidFill>
                </a:rPr>
                <a:t>Click here to add text Click here to add text Click here to add text Click here to add text Click here to add text</a:t>
              </a:r>
              <a:endParaRPr lang="zh-CN" altLang="en-US" sz="1000" dirty="0">
                <a:solidFill>
                  <a:schemeClr val="tx1">
                    <a:lumMod val="75000"/>
                    <a:lumOff val="25000"/>
                  </a:schemeClr>
                </a:solidFill>
              </a:endParaRPr>
            </a:p>
          </p:txBody>
        </p:sp>
      </p:grpSp>
      <p:cxnSp>
        <p:nvCxnSpPr>
          <p:cNvPr id="75" name="直接连接符 74">
            <a:extLst>
              <a:ext uri="{FF2B5EF4-FFF2-40B4-BE49-F238E27FC236}">
                <a16:creationId xmlns="" xmlns:a16="http://schemas.microsoft.com/office/drawing/2014/main" id="{4F7CD1A8-0A3E-4322-BADD-8D34468C6AD5}"/>
              </a:ext>
            </a:extLst>
          </p:cNvPr>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
        <p:nvSpPr>
          <p:cNvPr id="76" name="Rectangle 21">
            <a:extLst>
              <a:ext uri="{FF2B5EF4-FFF2-40B4-BE49-F238E27FC236}">
                <a16:creationId xmlns="" xmlns:a16="http://schemas.microsoft.com/office/drawing/2014/main" id="{D18E24EC-A4EE-479D-9A00-DF24F268DE5B}"/>
              </a:ext>
            </a:extLst>
          </p:cNvPr>
          <p:cNvSpPr>
            <a:spLocks/>
          </p:cNvSpPr>
          <p:nvPr/>
        </p:nvSpPr>
        <p:spPr bwMode="auto">
          <a:xfrm>
            <a:off x="1712366" y="4768158"/>
            <a:ext cx="69730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marL="0" marR="0" lvl="0" indent="0" algn="l" defTabSz="22860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Montserrat Semi Bold" charset="0"/>
                <a:sym typeface="Bebas Neue" charset="0"/>
              </a:rPr>
              <a:t>BLACK PEOPLE</a:t>
            </a:r>
          </a:p>
        </p:txBody>
      </p:sp>
      <p:sp>
        <p:nvSpPr>
          <p:cNvPr id="77" name="Rectangle 27">
            <a:extLst>
              <a:ext uri="{FF2B5EF4-FFF2-40B4-BE49-F238E27FC236}">
                <a16:creationId xmlns="" xmlns:a16="http://schemas.microsoft.com/office/drawing/2014/main" id="{DA2555E0-78FC-46B1-A54B-52611D97B474}"/>
              </a:ext>
            </a:extLst>
          </p:cNvPr>
          <p:cNvSpPr>
            <a:spLocks/>
          </p:cNvSpPr>
          <p:nvPr/>
        </p:nvSpPr>
        <p:spPr bwMode="auto">
          <a:xfrm>
            <a:off x="1712366" y="5263582"/>
            <a:ext cx="89928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marL="0" marR="0" lvl="0" indent="0" algn="l" defTabSz="22860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Montserrat Semi Bold" charset="0"/>
                <a:sym typeface="Bebas Neue" charset="0"/>
              </a:rPr>
              <a:t>HISPANIC PEOPLE</a:t>
            </a:r>
          </a:p>
        </p:txBody>
      </p:sp>
      <p:sp>
        <p:nvSpPr>
          <p:cNvPr id="81" name="Rectangle 28">
            <a:extLst>
              <a:ext uri="{FF2B5EF4-FFF2-40B4-BE49-F238E27FC236}">
                <a16:creationId xmlns="" xmlns:a16="http://schemas.microsoft.com/office/drawing/2014/main" id="{B62DE9EA-65EA-4CC4-BDF4-151A6BF36254}"/>
              </a:ext>
            </a:extLst>
          </p:cNvPr>
          <p:cNvSpPr>
            <a:spLocks/>
          </p:cNvSpPr>
          <p:nvPr/>
        </p:nvSpPr>
        <p:spPr bwMode="auto">
          <a:xfrm>
            <a:off x="1712366" y="4274692"/>
            <a:ext cx="72936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marL="0" marR="0" lvl="0" indent="0" algn="l" defTabSz="22860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Montserrat Semi Bold" charset="0"/>
                <a:sym typeface="Bebas Neue" charset="0"/>
              </a:rPr>
              <a:t>WHITE PEOPLE</a:t>
            </a:r>
          </a:p>
        </p:txBody>
      </p:sp>
      <p:sp>
        <p:nvSpPr>
          <p:cNvPr id="82" name="Rectangle 29">
            <a:extLst>
              <a:ext uri="{FF2B5EF4-FFF2-40B4-BE49-F238E27FC236}">
                <a16:creationId xmlns="" xmlns:a16="http://schemas.microsoft.com/office/drawing/2014/main" id="{C7D6E412-DD09-43E0-B611-386B00C8E7EF}"/>
              </a:ext>
            </a:extLst>
          </p:cNvPr>
          <p:cNvSpPr/>
          <p:nvPr/>
        </p:nvSpPr>
        <p:spPr>
          <a:xfrm>
            <a:off x="1723517" y="5093941"/>
            <a:ext cx="3588731" cy="2286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endParaRPr>
          </a:p>
        </p:txBody>
      </p:sp>
      <p:sp>
        <p:nvSpPr>
          <p:cNvPr id="83" name="Rectangle 35">
            <a:extLst>
              <a:ext uri="{FF2B5EF4-FFF2-40B4-BE49-F238E27FC236}">
                <a16:creationId xmlns="" xmlns:a16="http://schemas.microsoft.com/office/drawing/2014/main" id="{39BE9118-0962-433E-A7CD-BEF3C9DE8765}"/>
              </a:ext>
            </a:extLst>
          </p:cNvPr>
          <p:cNvSpPr>
            <a:spLocks/>
          </p:cNvSpPr>
          <p:nvPr/>
        </p:nvSpPr>
        <p:spPr bwMode="auto">
          <a:xfrm>
            <a:off x="5609124" y="4564128"/>
            <a:ext cx="1891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marL="0" marR="0" lvl="0" indent="0" algn="r" defTabSz="22860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Montserrat Semi Bold" charset="0"/>
                <a:sym typeface="Bebas Neue" charset="0"/>
              </a:rPr>
              <a:t>65 %</a:t>
            </a:r>
          </a:p>
        </p:txBody>
      </p:sp>
      <p:sp>
        <p:nvSpPr>
          <p:cNvPr id="84" name="Rectangle 36">
            <a:extLst>
              <a:ext uri="{FF2B5EF4-FFF2-40B4-BE49-F238E27FC236}">
                <a16:creationId xmlns="" xmlns:a16="http://schemas.microsoft.com/office/drawing/2014/main" id="{5C8E12F8-D484-4B1E-91F8-E6376324F7A8}"/>
              </a:ext>
            </a:extLst>
          </p:cNvPr>
          <p:cNvSpPr>
            <a:spLocks/>
          </p:cNvSpPr>
          <p:nvPr/>
        </p:nvSpPr>
        <p:spPr bwMode="auto">
          <a:xfrm>
            <a:off x="5604163" y="5058571"/>
            <a:ext cx="1891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marL="0" marR="0" lvl="0" indent="0" algn="r" defTabSz="22860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Montserrat Semi Bold" charset="0"/>
                <a:sym typeface="Bebas Neue" charset="0"/>
              </a:rPr>
              <a:t>93 %</a:t>
            </a:r>
          </a:p>
        </p:txBody>
      </p:sp>
      <p:sp>
        <p:nvSpPr>
          <p:cNvPr id="85" name="Rectangle 37">
            <a:extLst>
              <a:ext uri="{FF2B5EF4-FFF2-40B4-BE49-F238E27FC236}">
                <a16:creationId xmlns="" xmlns:a16="http://schemas.microsoft.com/office/drawing/2014/main" id="{0A7464C1-A529-4682-A735-9A4938C9A55E}"/>
              </a:ext>
            </a:extLst>
          </p:cNvPr>
          <p:cNvSpPr/>
          <p:nvPr/>
        </p:nvSpPr>
        <p:spPr>
          <a:xfrm>
            <a:off x="1723796" y="5073002"/>
            <a:ext cx="2069221" cy="74531"/>
          </a:xfrm>
          <a:prstGeom prst="rect">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endParaRPr>
          </a:p>
        </p:txBody>
      </p:sp>
      <p:sp>
        <p:nvSpPr>
          <p:cNvPr id="86" name="Rectangle 38">
            <a:extLst>
              <a:ext uri="{FF2B5EF4-FFF2-40B4-BE49-F238E27FC236}">
                <a16:creationId xmlns="" xmlns:a16="http://schemas.microsoft.com/office/drawing/2014/main" id="{58806158-D3D0-4667-B6A2-0AC1BF5739D9}"/>
              </a:ext>
            </a:extLst>
          </p:cNvPr>
          <p:cNvSpPr>
            <a:spLocks/>
          </p:cNvSpPr>
          <p:nvPr/>
        </p:nvSpPr>
        <p:spPr bwMode="auto">
          <a:xfrm>
            <a:off x="5603362" y="5553995"/>
            <a:ext cx="1891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marL="0" marR="0" lvl="0" indent="0" algn="r" defTabSz="22860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Montserrat Semi Bold" charset="0"/>
                <a:sym typeface="Bebas Neue" charset="0"/>
              </a:rPr>
              <a:t>57 %</a:t>
            </a:r>
          </a:p>
        </p:txBody>
      </p:sp>
      <p:sp>
        <p:nvSpPr>
          <p:cNvPr id="87" name="Subtitle 2">
            <a:extLst>
              <a:ext uri="{FF2B5EF4-FFF2-40B4-BE49-F238E27FC236}">
                <a16:creationId xmlns="" xmlns:a16="http://schemas.microsoft.com/office/drawing/2014/main" id="{25BC6BC4-7106-4143-99ED-4AD172C8D301}"/>
              </a:ext>
            </a:extLst>
          </p:cNvPr>
          <p:cNvSpPr txBox="1">
            <a:spLocks/>
          </p:cNvSpPr>
          <p:nvPr/>
        </p:nvSpPr>
        <p:spPr>
          <a:xfrm>
            <a:off x="1591622" y="2636170"/>
            <a:ext cx="4581208" cy="87924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just" defTabSz="543818" rtl="0" eaLnBrk="1" fontAlgn="auto" latinLnBrk="0" hangingPunct="1">
              <a:lnSpc>
                <a:spcPts val="2020"/>
              </a:lnSpc>
              <a:spcBef>
                <a:spcPct val="20000"/>
              </a:spcBef>
              <a:spcAft>
                <a:spcPts val="0"/>
              </a:spcAft>
              <a:buClrTx/>
              <a:buSzTx/>
              <a:buFont typeface="Arial"/>
              <a:buNone/>
              <a:tabLst/>
              <a:defRPr/>
            </a:pPr>
            <a:r>
              <a:rPr kumimoji="0" lang="en-US" sz="12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rPr>
              <a:t>When selecting a typeface for body text, your primary concern should be readability. Don’t concern yourself with personality at this stage. I’m of the school of thought that believes that you’re better off mastering a few typeface.</a:t>
            </a:r>
          </a:p>
        </p:txBody>
      </p:sp>
      <p:sp>
        <p:nvSpPr>
          <p:cNvPr id="88" name="Rectangle 41">
            <a:extLst>
              <a:ext uri="{FF2B5EF4-FFF2-40B4-BE49-F238E27FC236}">
                <a16:creationId xmlns="" xmlns:a16="http://schemas.microsoft.com/office/drawing/2014/main" id="{5A4E0D9F-6BB4-492D-8ADE-473DC1464E0C}"/>
              </a:ext>
            </a:extLst>
          </p:cNvPr>
          <p:cNvSpPr/>
          <p:nvPr/>
        </p:nvSpPr>
        <p:spPr>
          <a:xfrm>
            <a:off x="1712366" y="4614255"/>
            <a:ext cx="3588731" cy="2286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endParaRPr>
          </a:p>
        </p:txBody>
      </p:sp>
      <p:sp>
        <p:nvSpPr>
          <p:cNvPr id="89" name="Rectangle 42">
            <a:extLst>
              <a:ext uri="{FF2B5EF4-FFF2-40B4-BE49-F238E27FC236}">
                <a16:creationId xmlns="" xmlns:a16="http://schemas.microsoft.com/office/drawing/2014/main" id="{FD4D3FB5-1083-4295-AB17-BB2253C9E481}"/>
              </a:ext>
            </a:extLst>
          </p:cNvPr>
          <p:cNvSpPr/>
          <p:nvPr/>
        </p:nvSpPr>
        <p:spPr>
          <a:xfrm>
            <a:off x="1723517" y="5595261"/>
            <a:ext cx="3588731" cy="2286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endParaRPr>
          </a:p>
        </p:txBody>
      </p:sp>
      <p:sp>
        <p:nvSpPr>
          <p:cNvPr id="90" name="Rectangle 43">
            <a:extLst>
              <a:ext uri="{FF2B5EF4-FFF2-40B4-BE49-F238E27FC236}">
                <a16:creationId xmlns="" xmlns:a16="http://schemas.microsoft.com/office/drawing/2014/main" id="{A938BC23-05D5-4750-8DEA-C1C97DFF5FF5}"/>
              </a:ext>
            </a:extLst>
          </p:cNvPr>
          <p:cNvSpPr/>
          <p:nvPr/>
        </p:nvSpPr>
        <p:spPr>
          <a:xfrm>
            <a:off x="1712366" y="4586792"/>
            <a:ext cx="2329213" cy="72626"/>
          </a:xfrm>
          <a:prstGeom prst="rect">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endParaRPr>
          </a:p>
        </p:txBody>
      </p:sp>
      <p:sp>
        <p:nvSpPr>
          <p:cNvPr id="91" name="Rectangle 44">
            <a:extLst>
              <a:ext uri="{FF2B5EF4-FFF2-40B4-BE49-F238E27FC236}">
                <a16:creationId xmlns="" xmlns:a16="http://schemas.microsoft.com/office/drawing/2014/main" id="{B6CA631E-BFF1-410A-B53E-F843B774F442}"/>
              </a:ext>
            </a:extLst>
          </p:cNvPr>
          <p:cNvSpPr/>
          <p:nvPr/>
        </p:nvSpPr>
        <p:spPr>
          <a:xfrm>
            <a:off x="1723797" y="5575681"/>
            <a:ext cx="2069222" cy="72626"/>
          </a:xfrm>
          <a:prstGeom prst="rect">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endParaRPr>
          </a:p>
        </p:txBody>
      </p:sp>
      <p:grpSp>
        <p:nvGrpSpPr>
          <p:cNvPr id="92" name="Group 4">
            <a:extLst>
              <a:ext uri="{FF2B5EF4-FFF2-40B4-BE49-F238E27FC236}">
                <a16:creationId xmlns="" xmlns:a16="http://schemas.microsoft.com/office/drawing/2014/main" id="{D2AC197D-BE8D-4EB8-A441-0727C65E3468}"/>
              </a:ext>
            </a:extLst>
          </p:cNvPr>
          <p:cNvGrpSpPr>
            <a:grpSpLocks noChangeAspect="1"/>
          </p:cNvGrpSpPr>
          <p:nvPr/>
        </p:nvGrpSpPr>
        <p:grpSpPr bwMode="auto">
          <a:xfrm>
            <a:off x="6346370" y="2068292"/>
            <a:ext cx="5144863" cy="3824929"/>
            <a:chOff x="-9" y="5"/>
            <a:chExt cx="5769" cy="4314"/>
          </a:xfrm>
          <a:solidFill>
            <a:schemeClr val="bg1">
              <a:lumMod val="85000"/>
            </a:schemeClr>
          </a:solidFill>
        </p:grpSpPr>
        <p:sp>
          <p:nvSpPr>
            <p:cNvPr id="93" name="Freeform 5">
              <a:extLst>
                <a:ext uri="{FF2B5EF4-FFF2-40B4-BE49-F238E27FC236}">
                  <a16:creationId xmlns="" xmlns:a16="http://schemas.microsoft.com/office/drawing/2014/main" id="{8A61F406-D156-46E5-863F-8087363EA5AA}"/>
                </a:ext>
              </a:extLst>
            </p:cNvPr>
            <p:cNvSpPr>
              <a:spLocks/>
            </p:cNvSpPr>
            <p:nvPr/>
          </p:nvSpPr>
          <p:spPr bwMode="auto">
            <a:xfrm>
              <a:off x="3679" y="4064"/>
              <a:ext cx="312" cy="255"/>
            </a:xfrm>
            <a:custGeom>
              <a:avLst/>
              <a:gdLst>
                <a:gd name="T0" fmla="*/ 553 w 673"/>
                <a:gd name="T1" fmla="*/ 13 h 550"/>
                <a:gd name="T2" fmla="*/ 520 w 673"/>
                <a:gd name="T3" fmla="*/ 52 h 550"/>
                <a:gd name="T4" fmla="*/ 454 w 673"/>
                <a:gd name="T5" fmla="*/ 35 h 550"/>
                <a:gd name="T6" fmla="*/ 411 w 673"/>
                <a:gd name="T7" fmla="*/ 61 h 550"/>
                <a:gd name="T8" fmla="*/ 358 w 673"/>
                <a:gd name="T9" fmla="*/ 78 h 550"/>
                <a:gd name="T10" fmla="*/ 319 w 673"/>
                <a:gd name="T11" fmla="*/ 70 h 550"/>
                <a:gd name="T12" fmla="*/ 284 w 673"/>
                <a:gd name="T13" fmla="*/ 48 h 550"/>
                <a:gd name="T14" fmla="*/ 260 w 673"/>
                <a:gd name="T15" fmla="*/ 89 h 550"/>
                <a:gd name="T16" fmla="*/ 232 w 673"/>
                <a:gd name="T17" fmla="*/ 111 h 550"/>
                <a:gd name="T18" fmla="*/ 160 w 673"/>
                <a:gd name="T19" fmla="*/ 102 h 550"/>
                <a:gd name="T20" fmla="*/ 175 w 673"/>
                <a:gd name="T21" fmla="*/ 148 h 550"/>
                <a:gd name="T22" fmla="*/ 120 w 673"/>
                <a:gd name="T23" fmla="*/ 185 h 550"/>
                <a:gd name="T24" fmla="*/ 53 w 673"/>
                <a:gd name="T25" fmla="*/ 246 h 550"/>
                <a:gd name="T26" fmla="*/ 20 w 673"/>
                <a:gd name="T27" fmla="*/ 280 h 550"/>
                <a:gd name="T28" fmla="*/ 33 w 673"/>
                <a:gd name="T29" fmla="*/ 317 h 550"/>
                <a:gd name="T30" fmla="*/ 33 w 673"/>
                <a:gd name="T31" fmla="*/ 387 h 550"/>
                <a:gd name="T32" fmla="*/ 55 w 673"/>
                <a:gd name="T33" fmla="*/ 437 h 550"/>
                <a:gd name="T34" fmla="*/ 81 w 673"/>
                <a:gd name="T35" fmla="*/ 476 h 550"/>
                <a:gd name="T36" fmla="*/ 138 w 673"/>
                <a:gd name="T37" fmla="*/ 498 h 550"/>
                <a:gd name="T38" fmla="*/ 219 w 673"/>
                <a:gd name="T39" fmla="*/ 500 h 550"/>
                <a:gd name="T40" fmla="*/ 341 w 673"/>
                <a:gd name="T41" fmla="*/ 534 h 550"/>
                <a:gd name="T42" fmla="*/ 374 w 673"/>
                <a:gd name="T43" fmla="*/ 476 h 550"/>
                <a:gd name="T44" fmla="*/ 459 w 673"/>
                <a:gd name="T45" fmla="*/ 426 h 550"/>
                <a:gd name="T46" fmla="*/ 507 w 673"/>
                <a:gd name="T47" fmla="*/ 395 h 550"/>
                <a:gd name="T48" fmla="*/ 568 w 673"/>
                <a:gd name="T49" fmla="*/ 356 h 550"/>
                <a:gd name="T50" fmla="*/ 551 w 673"/>
                <a:gd name="T51" fmla="*/ 306 h 550"/>
                <a:gd name="T52" fmla="*/ 592 w 673"/>
                <a:gd name="T53" fmla="*/ 272 h 550"/>
                <a:gd name="T54" fmla="*/ 572 w 673"/>
                <a:gd name="T55" fmla="*/ 228 h 550"/>
                <a:gd name="T56" fmla="*/ 633 w 673"/>
                <a:gd name="T57" fmla="*/ 156 h 550"/>
                <a:gd name="T58" fmla="*/ 671 w 673"/>
                <a:gd name="T59" fmla="*/ 124 h 550"/>
                <a:gd name="T60" fmla="*/ 649 w 673"/>
                <a:gd name="T61" fmla="*/ 43 h 550"/>
                <a:gd name="T62" fmla="*/ 590 w 673"/>
                <a:gd name="T63" fmla="*/ 31 h 550"/>
                <a:gd name="T64" fmla="*/ 553 w 673"/>
                <a:gd name="T65" fmla="*/ 13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3" h="550">
                  <a:moveTo>
                    <a:pt x="553" y="13"/>
                  </a:moveTo>
                  <a:cubicBezTo>
                    <a:pt x="553" y="13"/>
                    <a:pt x="540" y="59"/>
                    <a:pt x="520" y="52"/>
                  </a:cubicBezTo>
                  <a:cubicBezTo>
                    <a:pt x="500" y="44"/>
                    <a:pt x="476" y="33"/>
                    <a:pt x="454" y="35"/>
                  </a:cubicBezTo>
                  <a:cubicBezTo>
                    <a:pt x="433" y="37"/>
                    <a:pt x="426" y="46"/>
                    <a:pt x="411" y="61"/>
                  </a:cubicBezTo>
                  <a:cubicBezTo>
                    <a:pt x="395" y="76"/>
                    <a:pt x="378" y="85"/>
                    <a:pt x="358" y="78"/>
                  </a:cubicBezTo>
                  <a:cubicBezTo>
                    <a:pt x="339" y="70"/>
                    <a:pt x="330" y="85"/>
                    <a:pt x="319" y="70"/>
                  </a:cubicBezTo>
                  <a:cubicBezTo>
                    <a:pt x="308" y="55"/>
                    <a:pt x="297" y="35"/>
                    <a:pt x="284" y="48"/>
                  </a:cubicBezTo>
                  <a:cubicBezTo>
                    <a:pt x="271" y="61"/>
                    <a:pt x="258" y="68"/>
                    <a:pt x="260" y="89"/>
                  </a:cubicBezTo>
                  <a:cubicBezTo>
                    <a:pt x="262" y="109"/>
                    <a:pt x="245" y="119"/>
                    <a:pt x="232" y="111"/>
                  </a:cubicBezTo>
                  <a:cubicBezTo>
                    <a:pt x="219" y="104"/>
                    <a:pt x="162" y="83"/>
                    <a:pt x="160" y="102"/>
                  </a:cubicBezTo>
                  <a:cubicBezTo>
                    <a:pt x="157" y="120"/>
                    <a:pt x="194" y="135"/>
                    <a:pt x="175" y="148"/>
                  </a:cubicBezTo>
                  <a:cubicBezTo>
                    <a:pt x="155" y="161"/>
                    <a:pt x="140" y="178"/>
                    <a:pt x="120" y="185"/>
                  </a:cubicBezTo>
                  <a:cubicBezTo>
                    <a:pt x="101" y="193"/>
                    <a:pt x="72" y="230"/>
                    <a:pt x="53" y="246"/>
                  </a:cubicBezTo>
                  <a:cubicBezTo>
                    <a:pt x="33" y="263"/>
                    <a:pt x="0" y="261"/>
                    <a:pt x="20" y="280"/>
                  </a:cubicBezTo>
                  <a:cubicBezTo>
                    <a:pt x="39" y="298"/>
                    <a:pt x="44" y="296"/>
                    <a:pt x="33" y="317"/>
                  </a:cubicBezTo>
                  <a:cubicBezTo>
                    <a:pt x="22" y="337"/>
                    <a:pt x="35" y="371"/>
                    <a:pt x="33" y="387"/>
                  </a:cubicBezTo>
                  <a:cubicBezTo>
                    <a:pt x="31" y="404"/>
                    <a:pt x="48" y="413"/>
                    <a:pt x="55" y="437"/>
                  </a:cubicBezTo>
                  <a:cubicBezTo>
                    <a:pt x="61" y="461"/>
                    <a:pt x="50" y="459"/>
                    <a:pt x="81" y="476"/>
                  </a:cubicBezTo>
                  <a:cubicBezTo>
                    <a:pt x="112" y="493"/>
                    <a:pt x="103" y="484"/>
                    <a:pt x="138" y="498"/>
                  </a:cubicBezTo>
                  <a:cubicBezTo>
                    <a:pt x="173" y="513"/>
                    <a:pt x="197" y="487"/>
                    <a:pt x="219" y="500"/>
                  </a:cubicBezTo>
                  <a:cubicBezTo>
                    <a:pt x="240" y="513"/>
                    <a:pt x="332" y="550"/>
                    <a:pt x="341" y="534"/>
                  </a:cubicBezTo>
                  <a:cubicBezTo>
                    <a:pt x="350" y="517"/>
                    <a:pt x="341" y="476"/>
                    <a:pt x="374" y="476"/>
                  </a:cubicBezTo>
                  <a:cubicBezTo>
                    <a:pt x="406" y="476"/>
                    <a:pt x="452" y="441"/>
                    <a:pt x="459" y="426"/>
                  </a:cubicBezTo>
                  <a:cubicBezTo>
                    <a:pt x="465" y="411"/>
                    <a:pt x="489" y="395"/>
                    <a:pt x="507" y="395"/>
                  </a:cubicBezTo>
                  <a:cubicBezTo>
                    <a:pt x="524" y="395"/>
                    <a:pt x="588" y="371"/>
                    <a:pt x="568" y="356"/>
                  </a:cubicBezTo>
                  <a:cubicBezTo>
                    <a:pt x="548" y="341"/>
                    <a:pt x="531" y="309"/>
                    <a:pt x="551" y="306"/>
                  </a:cubicBezTo>
                  <a:cubicBezTo>
                    <a:pt x="570" y="302"/>
                    <a:pt x="609" y="283"/>
                    <a:pt x="592" y="272"/>
                  </a:cubicBezTo>
                  <a:cubicBezTo>
                    <a:pt x="575" y="261"/>
                    <a:pt x="531" y="267"/>
                    <a:pt x="572" y="228"/>
                  </a:cubicBezTo>
                  <a:cubicBezTo>
                    <a:pt x="614" y="189"/>
                    <a:pt x="609" y="159"/>
                    <a:pt x="633" y="156"/>
                  </a:cubicBezTo>
                  <a:cubicBezTo>
                    <a:pt x="658" y="152"/>
                    <a:pt x="673" y="156"/>
                    <a:pt x="671" y="124"/>
                  </a:cubicBezTo>
                  <a:cubicBezTo>
                    <a:pt x="668" y="93"/>
                    <a:pt x="668" y="52"/>
                    <a:pt x="649" y="43"/>
                  </a:cubicBezTo>
                  <a:cubicBezTo>
                    <a:pt x="629" y="33"/>
                    <a:pt x="599" y="41"/>
                    <a:pt x="590" y="31"/>
                  </a:cubicBezTo>
                  <a:cubicBezTo>
                    <a:pt x="581" y="22"/>
                    <a:pt x="555" y="0"/>
                    <a:pt x="553" y="13"/>
                  </a:cubicBezTo>
                  <a:close/>
                </a:path>
              </a:pathLst>
            </a:custGeom>
            <a:grpFill/>
            <a:ln w="38100" cap="rnd" cmpd="sng">
              <a:solidFill>
                <a:schemeClr val="bg1"/>
              </a:solidFill>
              <a:prstDash val="solid"/>
              <a:round/>
              <a:headEnd/>
              <a:tailEnd/>
            </a:ln>
          </p:spPr>
          <p:txBody>
            <a:bodyPr vert="horz" wrap="square" lIns="45720" tIns="22860" rIns="45720" bIns="22860" numCol="1" anchor="t" anchorCtr="0" compatLnSpc="1">
              <a:prstTxWarp prst="textNoShape">
                <a:avLst/>
              </a:prstTxWarp>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Poppins Light" charset="0"/>
                <a:ea typeface="微软雅黑"/>
                <a:cs typeface="+mn-cs"/>
              </a:endParaRPr>
            </a:p>
          </p:txBody>
        </p:sp>
        <p:sp>
          <p:nvSpPr>
            <p:cNvPr id="94" name="Freeform 6">
              <a:extLst>
                <a:ext uri="{FF2B5EF4-FFF2-40B4-BE49-F238E27FC236}">
                  <a16:creationId xmlns="" xmlns:a16="http://schemas.microsoft.com/office/drawing/2014/main" id="{D3F43AF4-65EA-48F6-977A-CEB5A099AD0F}"/>
                </a:ext>
              </a:extLst>
            </p:cNvPr>
            <p:cNvSpPr>
              <a:spLocks/>
            </p:cNvSpPr>
            <p:nvPr/>
          </p:nvSpPr>
          <p:spPr bwMode="auto">
            <a:xfrm>
              <a:off x="-9" y="633"/>
              <a:ext cx="2307" cy="1593"/>
            </a:xfrm>
            <a:custGeom>
              <a:avLst/>
              <a:gdLst>
                <a:gd name="T0" fmla="*/ 4317 w 4981"/>
                <a:gd name="T1" fmla="*/ 2284 h 3440"/>
                <a:gd name="T2" fmla="*/ 4622 w 4981"/>
                <a:gd name="T3" fmla="*/ 2061 h 3440"/>
                <a:gd name="T4" fmla="*/ 4946 w 4981"/>
                <a:gd name="T5" fmla="*/ 1850 h 3440"/>
                <a:gd name="T6" fmla="*/ 4930 w 4981"/>
                <a:gd name="T7" fmla="*/ 1693 h 3440"/>
                <a:gd name="T8" fmla="*/ 4812 w 4981"/>
                <a:gd name="T9" fmla="*/ 1470 h 3440"/>
                <a:gd name="T10" fmla="*/ 4636 w 4981"/>
                <a:gd name="T11" fmla="*/ 1342 h 3440"/>
                <a:gd name="T12" fmla="*/ 4488 w 4981"/>
                <a:gd name="T13" fmla="*/ 1228 h 3440"/>
                <a:gd name="T14" fmla="*/ 4082 w 4981"/>
                <a:gd name="T15" fmla="*/ 1137 h 3440"/>
                <a:gd name="T16" fmla="*/ 3931 w 4981"/>
                <a:gd name="T17" fmla="*/ 906 h 3440"/>
                <a:gd name="T18" fmla="*/ 3984 w 4981"/>
                <a:gd name="T19" fmla="*/ 684 h 3440"/>
                <a:gd name="T20" fmla="*/ 3787 w 4981"/>
                <a:gd name="T21" fmla="*/ 408 h 3440"/>
                <a:gd name="T22" fmla="*/ 3607 w 4981"/>
                <a:gd name="T23" fmla="*/ 314 h 3440"/>
                <a:gd name="T24" fmla="*/ 3476 w 4981"/>
                <a:gd name="T25" fmla="*/ 141 h 3440"/>
                <a:gd name="T26" fmla="*/ 3472 w 4981"/>
                <a:gd name="T27" fmla="*/ 7 h 3440"/>
                <a:gd name="T28" fmla="*/ 3233 w 4981"/>
                <a:gd name="T29" fmla="*/ 27 h 3440"/>
                <a:gd name="T30" fmla="*/ 3096 w 4981"/>
                <a:gd name="T31" fmla="*/ 155 h 3440"/>
                <a:gd name="T32" fmla="*/ 2965 w 4981"/>
                <a:gd name="T33" fmla="*/ 333 h 3440"/>
                <a:gd name="T34" fmla="*/ 2876 w 4981"/>
                <a:gd name="T35" fmla="*/ 497 h 3440"/>
                <a:gd name="T36" fmla="*/ 2726 w 4981"/>
                <a:gd name="T37" fmla="*/ 478 h 3440"/>
                <a:gd name="T38" fmla="*/ 2359 w 4981"/>
                <a:gd name="T39" fmla="*/ 536 h 3440"/>
                <a:gd name="T40" fmla="*/ 2224 w 4981"/>
                <a:gd name="T41" fmla="*/ 781 h 3440"/>
                <a:gd name="T42" fmla="*/ 2175 w 4981"/>
                <a:gd name="T43" fmla="*/ 850 h 3440"/>
                <a:gd name="T44" fmla="*/ 2008 w 4981"/>
                <a:gd name="T45" fmla="*/ 809 h 3440"/>
                <a:gd name="T46" fmla="*/ 1710 w 4981"/>
                <a:gd name="T47" fmla="*/ 836 h 3440"/>
                <a:gd name="T48" fmla="*/ 1759 w 4981"/>
                <a:gd name="T49" fmla="*/ 1017 h 3440"/>
                <a:gd name="T50" fmla="*/ 1775 w 4981"/>
                <a:gd name="T51" fmla="*/ 1290 h 3440"/>
                <a:gd name="T52" fmla="*/ 1674 w 4981"/>
                <a:gd name="T53" fmla="*/ 1378 h 3440"/>
                <a:gd name="T54" fmla="*/ 1559 w 4981"/>
                <a:gd name="T55" fmla="*/ 1562 h 3440"/>
                <a:gd name="T56" fmla="*/ 1287 w 4981"/>
                <a:gd name="T57" fmla="*/ 1623 h 3440"/>
                <a:gd name="T58" fmla="*/ 1051 w 4981"/>
                <a:gd name="T59" fmla="*/ 1715 h 3440"/>
                <a:gd name="T60" fmla="*/ 760 w 4981"/>
                <a:gd name="T61" fmla="*/ 1768 h 3440"/>
                <a:gd name="T62" fmla="*/ 563 w 4981"/>
                <a:gd name="T63" fmla="*/ 1787 h 3440"/>
                <a:gd name="T64" fmla="*/ 370 w 4981"/>
                <a:gd name="T65" fmla="*/ 1723 h 3440"/>
                <a:gd name="T66" fmla="*/ 180 w 4981"/>
                <a:gd name="T67" fmla="*/ 1768 h 3440"/>
                <a:gd name="T68" fmla="*/ 42 w 4981"/>
                <a:gd name="T69" fmla="*/ 1934 h 3440"/>
                <a:gd name="T70" fmla="*/ 23 w 4981"/>
                <a:gd name="T71" fmla="*/ 2093 h 3440"/>
                <a:gd name="T72" fmla="*/ 232 w 4981"/>
                <a:gd name="T73" fmla="*/ 2199 h 3440"/>
                <a:gd name="T74" fmla="*/ 190 w 4981"/>
                <a:gd name="T75" fmla="*/ 2415 h 3440"/>
                <a:gd name="T76" fmla="*/ 105 w 4981"/>
                <a:gd name="T77" fmla="*/ 2454 h 3440"/>
                <a:gd name="T78" fmla="*/ 53 w 4981"/>
                <a:gd name="T79" fmla="*/ 2535 h 3440"/>
                <a:gd name="T80" fmla="*/ 219 w 4981"/>
                <a:gd name="T81" fmla="*/ 2595 h 3440"/>
                <a:gd name="T82" fmla="*/ 307 w 4981"/>
                <a:gd name="T83" fmla="*/ 2806 h 3440"/>
                <a:gd name="T84" fmla="*/ 442 w 4981"/>
                <a:gd name="T85" fmla="*/ 2962 h 3440"/>
                <a:gd name="T86" fmla="*/ 717 w 4981"/>
                <a:gd name="T87" fmla="*/ 3144 h 3440"/>
                <a:gd name="T88" fmla="*/ 861 w 4981"/>
                <a:gd name="T89" fmla="*/ 3385 h 3440"/>
                <a:gd name="T90" fmla="*/ 1054 w 4981"/>
                <a:gd name="T91" fmla="*/ 3422 h 3440"/>
                <a:gd name="T92" fmla="*/ 1241 w 4981"/>
                <a:gd name="T93" fmla="*/ 3196 h 3440"/>
                <a:gd name="T94" fmla="*/ 1547 w 4981"/>
                <a:gd name="T95" fmla="*/ 3325 h 3440"/>
                <a:gd name="T96" fmla="*/ 1779 w 4981"/>
                <a:gd name="T97" fmla="*/ 3247 h 3440"/>
                <a:gd name="T98" fmla="*/ 2063 w 4981"/>
                <a:gd name="T99" fmla="*/ 3348 h 3440"/>
                <a:gd name="T100" fmla="*/ 2355 w 4981"/>
                <a:gd name="T101" fmla="*/ 3325 h 3440"/>
                <a:gd name="T102" fmla="*/ 2823 w 4981"/>
                <a:gd name="T103" fmla="*/ 3221 h 3440"/>
                <a:gd name="T104" fmla="*/ 3303 w 4981"/>
                <a:gd name="T105" fmla="*/ 3314 h 3440"/>
                <a:gd name="T106" fmla="*/ 3657 w 4981"/>
                <a:gd name="T107" fmla="*/ 3310 h 3440"/>
                <a:gd name="T108" fmla="*/ 3683 w 4981"/>
                <a:gd name="T109" fmla="*/ 3162 h 3440"/>
                <a:gd name="T110" fmla="*/ 3640 w 4981"/>
                <a:gd name="T111" fmla="*/ 2988 h 3440"/>
                <a:gd name="T112" fmla="*/ 3701 w 4981"/>
                <a:gd name="T113" fmla="*/ 2721 h 3440"/>
                <a:gd name="T114" fmla="*/ 4129 w 4981"/>
                <a:gd name="T115" fmla="*/ 2651 h 3440"/>
                <a:gd name="T116" fmla="*/ 4380 w 4981"/>
                <a:gd name="T117" fmla="*/ 2630 h 3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81" h="3440">
                  <a:moveTo>
                    <a:pt x="4343" y="2565"/>
                  </a:moveTo>
                  <a:cubicBezTo>
                    <a:pt x="4365" y="2536"/>
                    <a:pt x="4347" y="2491"/>
                    <a:pt x="4343" y="2454"/>
                  </a:cubicBezTo>
                  <a:cubicBezTo>
                    <a:pt x="4339" y="2417"/>
                    <a:pt x="4317" y="2350"/>
                    <a:pt x="4317" y="2284"/>
                  </a:cubicBezTo>
                  <a:cubicBezTo>
                    <a:pt x="4317" y="2217"/>
                    <a:pt x="4391" y="2195"/>
                    <a:pt x="4430" y="2191"/>
                  </a:cubicBezTo>
                  <a:cubicBezTo>
                    <a:pt x="4470" y="2187"/>
                    <a:pt x="4500" y="2180"/>
                    <a:pt x="4513" y="2143"/>
                  </a:cubicBezTo>
                  <a:cubicBezTo>
                    <a:pt x="4526" y="2106"/>
                    <a:pt x="4592" y="2095"/>
                    <a:pt x="4622" y="2061"/>
                  </a:cubicBezTo>
                  <a:cubicBezTo>
                    <a:pt x="4653" y="2028"/>
                    <a:pt x="4701" y="2035"/>
                    <a:pt x="4745" y="2006"/>
                  </a:cubicBezTo>
                  <a:cubicBezTo>
                    <a:pt x="4788" y="1976"/>
                    <a:pt x="4841" y="1987"/>
                    <a:pt x="4911" y="1965"/>
                  </a:cubicBezTo>
                  <a:cubicBezTo>
                    <a:pt x="4981" y="1943"/>
                    <a:pt x="4933" y="1895"/>
                    <a:pt x="4946" y="1850"/>
                  </a:cubicBezTo>
                  <a:cubicBezTo>
                    <a:pt x="4951" y="1831"/>
                    <a:pt x="4965" y="1812"/>
                    <a:pt x="4978" y="1797"/>
                  </a:cubicBezTo>
                  <a:cubicBezTo>
                    <a:pt x="4972" y="1792"/>
                    <a:pt x="4980" y="1784"/>
                    <a:pt x="4976" y="1765"/>
                  </a:cubicBezTo>
                  <a:cubicBezTo>
                    <a:pt x="4970" y="1734"/>
                    <a:pt x="4947" y="1718"/>
                    <a:pt x="4930" y="1693"/>
                  </a:cubicBezTo>
                  <a:cubicBezTo>
                    <a:pt x="4914" y="1668"/>
                    <a:pt x="4891" y="1681"/>
                    <a:pt x="4885" y="1631"/>
                  </a:cubicBezTo>
                  <a:cubicBezTo>
                    <a:pt x="4878" y="1581"/>
                    <a:pt x="4852" y="1551"/>
                    <a:pt x="4845" y="1523"/>
                  </a:cubicBezTo>
                  <a:cubicBezTo>
                    <a:pt x="4839" y="1495"/>
                    <a:pt x="4852" y="1495"/>
                    <a:pt x="4812" y="1470"/>
                  </a:cubicBezTo>
                  <a:cubicBezTo>
                    <a:pt x="4773" y="1445"/>
                    <a:pt x="4803" y="1442"/>
                    <a:pt x="4796" y="1409"/>
                  </a:cubicBezTo>
                  <a:cubicBezTo>
                    <a:pt x="4790" y="1376"/>
                    <a:pt x="4757" y="1387"/>
                    <a:pt x="4721" y="1384"/>
                  </a:cubicBezTo>
                  <a:cubicBezTo>
                    <a:pt x="4685" y="1381"/>
                    <a:pt x="4675" y="1362"/>
                    <a:pt x="4636" y="1342"/>
                  </a:cubicBezTo>
                  <a:cubicBezTo>
                    <a:pt x="4596" y="1323"/>
                    <a:pt x="4629" y="1328"/>
                    <a:pt x="4596" y="1301"/>
                  </a:cubicBezTo>
                  <a:cubicBezTo>
                    <a:pt x="4563" y="1273"/>
                    <a:pt x="4560" y="1278"/>
                    <a:pt x="4524" y="1276"/>
                  </a:cubicBezTo>
                  <a:cubicBezTo>
                    <a:pt x="4488" y="1273"/>
                    <a:pt x="4495" y="1251"/>
                    <a:pt x="4488" y="1228"/>
                  </a:cubicBezTo>
                  <a:cubicBezTo>
                    <a:pt x="4482" y="1206"/>
                    <a:pt x="4452" y="1206"/>
                    <a:pt x="4416" y="1184"/>
                  </a:cubicBezTo>
                  <a:cubicBezTo>
                    <a:pt x="4380" y="1162"/>
                    <a:pt x="4252" y="1167"/>
                    <a:pt x="4210" y="1164"/>
                  </a:cubicBezTo>
                  <a:cubicBezTo>
                    <a:pt x="4167" y="1162"/>
                    <a:pt x="4147" y="1145"/>
                    <a:pt x="4082" y="1137"/>
                  </a:cubicBezTo>
                  <a:cubicBezTo>
                    <a:pt x="4016" y="1128"/>
                    <a:pt x="4056" y="1120"/>
                    <a:pt x="3957" y="1095"/>
                  </a:cubicBezTo>
                  <a:cubicBezTo>
                    <a:pt x="3859" y="1070"/>
                    <a:pt x="3885" y="1031"/>
                    <a:pt x="3879" y="1003"/>
                  </a:cubicBezTo>
                  <a:cubicBezTo>
                    <a:pt x="3872" y="975"/>
                    <a:pt x="3889" y="936"/>
                    <a:pt x="3931" y="906"/>
                  </a:cubicBezTo>
                  <a:cubicBezTo>
                    <a:pt x="3974" y="875"/>
                    <a:pt x="3974" y="850"/>
                    <a:pt x="3948" y="814"/>
                  </a:cubicBezTo>
                  <a:cubicBezTo>
                    <a:pt x="3921" y="778"/>
                    <a:pt x="3948" y="781"/>
                    <a:pt x="3977" y="753"/>
                  </a:cubicBezTo>
                  <a:cubicBezTo>
                    <a:pt x="4007" y="725"/>
                    <a:pt x="3990" y="714"/>
                    <a:pt x="3984" y="684"/>
                  </a:cubicBezTo>
                  <a:cubicBezTo>
                    <a:pt x="3977" y="653"/>
                    <a:pt x="3964" y="625"/>
                    <a:pt x="3928" y="595"/>
                  </a:cubicBezTo>
                  <a:cubicBezTo>
                    <a:pt x="3892" y="564"/>
                    <a:pt x="3885" y="481"/>
                    <a:pt x="3875" y="444"/>
                  </a:cubicBezTo>
                  <a:cubicBezTo>
                    <a:pt x="3866" y="408"/>
                    <a:pt x="3830" y="408"/>
                    <a:pt x="3787" y="408"/>
                  </a:cubicBezTo>
                  <a:cubicBezTo>
                    <a:pt x="3744" y="408"/>
                    <a:pt x="3751" y="369"/>
                    <a:pt x="3731" y="347"/>
                  </a:cubicBezTo>
                  <a:cubicBezTo>
                    <a:pt x="3712" y="325"/>
                    <a:pt x="3689" y="344"/>
                    <a:pt x="3653" y="364"/>
                  </a:cubicBezTo>
                  <a:cubicBezTo>
                    <a:pt x="3617" y="383"/>
                    <a:pt x="3626" y="358"/>
                    <a:pt x="3607" y="314"/>
                  </a:cubicBezTo>
                  <a:cubicBezTo>
                    <a:pt x="3587" y="269"/>
                    <a:pt x="3577" y="283"/>
                    <a:pt x="3564" y="239"/>
                  </a:cubicBezTo>
                  <a:cubicBezTo>
                    <a:pt x="3551" y="194"/>
                    <a:pt x="3499" y="203"/>
                    <a:pt x="3469" y="189"/>
                  </a:cubicBezTo>
                  <a:cubicBezTo>
                    <a:pt x="3440" y="175"/>
                    <a:pt x="3450" y="175"/>
                    <a:pt x="3476" y="141"/>
                  </a:cubicBezTo>
                  <a:cubicBezTo>
                    <a:pt x="3502" y="108"/>
                    <a:pt x="3450" y="108"/>
                    <a:pt x="3430" y="91"/>
                  </a:cubicBezTo>
                  <a:cubicBezTo>
                    <a:pt x="3410" y="75"/>
                    <a:pt x="3417" y="72"/>
                    <a:pt x="3453" y="50"/>
                  </a:cubicBezTo>
                  <a:cubicBezTo>
                    <a:pt x="3467" y="41"/>
                    <a:pt x="3471" y="24"/>
                    <a:pt x="3472" y="7"/>
                  </a:cubicBezTo>
                  <a:cubicBezTo>
                    <a:pt x="3467" y="9"/>
                    <a:pt x="3462" y="9"/>
                    <a:pt x="3436" y="11"/>
                  </a:cubicBezTo>
                  <a:cubicBezTo>
                    <a:pt x="3391" y="14"/>
                    <a:pt x="3351" y="25"/>
                    <a:pt x="3341" y="14"/>
                  </a:cubicBezTo>
                  <a:cubicBezTo>
                    <a:pt x="3332" y="2"/>
                    <a:pt x="3233" y="0"/>
                    <a:pt x="3233" y="27"/>
                  </a:cubicBezTo>
                  <a:cubicBezTo>
                    <a:pt x="3233" y="55"/>
                    <a:pt x="3256" y="58"/>
                    <a:pt x="3227" y="91"/>
                  </a:cubicBezTo>
                  <a:cubicBezTo>
                    <a:pt x="3197" y="125"/>
                    <a:pt x="3201" y="128"/>
                    <a:pt x="3171" y="139"/>
                  </a:cubicBezTo>
                  <a:cubicBezTo>
                    <a:pt x="3142" y="150"/>
                    <a:pt x="3125" y="158"/>
                    <a:pt x="3096" y="155"/>
                  </a:cubicBezTo>
                  <a:cubicBezTo>
                    <a:pt x="3066" y="153"/>
                    <a:pt x="3053" y="128"/>
                    <a:pt x="3027" y="158"/>
                  </a:cubicBezTo>
                  <a:cubicBezTo>
                    <a:pt x="3001" y="189"/>
                    <a:pt x="2965" y="236"/>
                    <a:pt x="2965" y="264"/>
                  </a:cubicBezTo>
                  <a:cubicBezTo>
                    <a:pt x="2965" y="292"/>
                    <a:pt x="2965" y="305"/>
                    <a:pt x="2965" y="333"/>
                  </a:cubicBezTo>
                  <a:cubicBezTo>
                    <a:pt x="2965" y="361"/>
                    <a:pt x="2955" y="367"/>
                    <a:pt x="2968" y="392"/>
                  </a:cubicBezTo>
                  <a:cubicBezTo>
                    <a:pt x="2981" y="417"/>
                    <a:pt x="2981" y="419"/>
                    <a:pt x="2965" y="442"/>
                  </a:cubicBezTo>
                  <a:cubicBezTo>
                    <a:pt x="2948" y="464"/>
                    <a:pt x="2893" y="494"/>
                    <a:pt x="2876" y="497"/>
                  </a:cubicBezTo>
                  <a:cubicBezTo>
                    <a:pt x="2860" y="500"/>
                    <a:pt x="2824" y="494"/>
                    <a:pt x="2814" y="511"/>
                  </a:cubicBezTo>
                  <a:cubicBezTo>
                    <a:pt x="2804" y="528"/>
                    <a:pt x="2778" y="517"/>
                    <a:pt x="2768" y="508"/>
                  </a:cubicBezTo>
                  <a:cubicBezTo>
                    <a:pt x="2758" y="500"/>
                    <a:pt x="2762" y="478"/>
                    <a:pt x="2726" y="478"/>
                  </a:cubicBezTo>
                  <a:cubicBezTo>
                    <a:pt x="2690" y="478"/>
                    <a:pt x="2621" y="489"/>
                    <a:pt x="2588" y="456"/>
                  </a:cubicBezTo>
                  <a:cubicBezTo>
                    <a:pt x="2555" y="422"/>
                    <a:pt x="2460" y="330"/>
                    <a:pt x="2444" y="400"/>
                  </a:cubicBezTo>
                  <a:cubicBezTo>
                    <a:pt x="2427" y="469"/>
                    <a:pt x="2382" y="503"/>
                    <a:pt x="2359" y="536"/>
                  </a:cubicBezTo>
                  <a:cubicBezTo>
                    <a:pt x="2336" y="570"/>
                    <a:pt x="2319" y="589"/>
                    <a:pt x="2293" y="631"/>
                  </a:cubicBezTo>
                  <a:cubicBezTo>
                    <a:pt x="2267" y="672"/>
                    <a:pt x="2290" y="689"/>
                    <a:pt x="2260" y="711"/>
                  </a:cubicBezTo>
                  <a:cubicBezTo>
                    <a:pt x="2231" y="734"/>
                    <a:pt x="2178" y="759"/>
                    <a:pt x="2224" y="781"/>
                  </a:cubicBezTo>
                  <a:cubicBezTo>
                    <a:pt x="2270" y="803"/>
                    <a:pt x="2293" y="823"/>
                    <a:pt x="2273" y="845"/>
                  </a:cubicBezTo>
                  <a:cubicBezTo>
                    <a:pt x="2254" y="867"/>
                    <a:pt x="2247" y="917"/>
                    <a:pt x="2224" y="884"/>
                  </a:cubicBezTo>
                  <a:cubicBezTo>
                    <a:pt x="2201" y="850"/>
                    <a:pt x="2205" y="842"/>
                    <a:pt x="2175" y="850"/>
                  </a:cubicBezTo>
                  <a:cubicBezTo>
                    <a:pt x="2146" y="859"/>
                    <a:pt x="2113" y="859"/>
                    <a:pt x="2106" y="836"/>
                  </a:cubicBezTo>
                  <a:cubicBezTo>
                    <a:pt x="2100" y="814"/>
                    <a:pt x="2113" y="784"/>
                    <a:pt x="2077" y="797"/>
                  </a:cubicBezTo>
                  <a:cubicBezTo>
                    <a:pt x="2041" y="811"/>
                    <a:pt x="2038" y="809"/>
                    <a:pt x="2008" y="809"/>
                  </a:cubicBezTo>
                  <a:cubicBezTo>
                    <a:pt x="1979" y="809"/>
                    <a:pt x="1949" y="836"/>
                    <a:pt x="1913" y="817"/>
                  </a:cubicBezTo>
                  <a:cubicBezTo>
                    <a:pt x="1877" y="797"/>
                    <a:pt x="1854" y="828"/>
                    <a:pt x="1825" y="828"/>
                  </a:cubicBezTo>
                  <a:cubicBezTo>
                    <a:pt x="1795" y="828"/>
                    <a:pt x="1713" y="814"/>
                    <a:pt x="1710" y="836"/>
                  </a:cubicBezTo>
                  <a:cubicBezTo>
                    <a:pt x="1707" y="859"/>
                    <a:pt x="1694" y="881"/>
                    <a:pt x="1733" y="886"/>
                  </a:cubicBezTo>
                  <a:cubicBezTo>
                    <a:pt x="1772" y="892"/>
                    <a:pt x="1821" y="895"/>
                    <a:pt x="1798" y="925"/>
                  </a:cubicBezTo>
                  <a:cubicBezTo>
                    <a:pt x="1775" y="956"/>
                    <a:pt x="1756" y="973"/>
                    <a:pt x="1759" y="1017"/>
                  </a:cubicBezTo>
                  <a:cubicBezTo>
                    <a:pt x="1762" y="1062"/>
                    <a:pt x="1746" y="1089"/>
                    <a:pt x="1766" y="1145"/>
                  </a:cubicBezTo>
                  <a:cubicBezTo>
                    <a:pt x="1785" y="1201"/>
                    <a:pt x="1782" y="1209"/>
                    <a:pt x="1782" y="1237"/>
                  </a:cubicBezTo>
                  <a:cubicBezTo>
                    <a:pt x="1782" y="1265"/>
                    <a:pt x="1759" y="1256"/>
                    <a:pt x="1775" y="1290"/>
                  </a:cubicBezTo>
                  <a:cubicBezTo>
                    <a:pt x="1792" y="1323"/>
                    <a:pt x="1779" y="1337"/>
                    <a:pt x="1759" y="1323"/>
                  </a:cubicBezTo>
                  <a:cubicBezTo>
                    <a:pt x="1739" y="1309"/>
                    <a:pt x="1716" y="1306"/>
                    <a:pt x="1707" y="1328"/>
                  </a:cubicBezTo>
                  <a:cubicBezTo>
                    <a:pt x="1697" y="1351"/>
                    <a:pt x="1707" y="1376"/>
                    <a:pt x="1674" y="1378"/>
                  </a:cubicBezTo>
                  <a:cubicBezTo>
                    <a:pt x="1641" y="1381"/>
                    <a:pt x="1621" y="1390"/>
                    <a:pt x="1625" y="1429"/>
                  </a:cubicBezTo>
                  <a:cubicBezTo>
                    <a:pt x="1628" y="1467"/>
                    <a:pt x="1648" y="1492"/>
                    <a:pt x="1625" y="1523"/>
                  </a:cubicBezTo>
                  <a:cubicBezTo>
                    <a:pt x="1602" y="1554"/>
                    <a:pt x="1602" y="1565"/>
                    <a:pt x="1559" y="1562"/>
                  </a:cubicBezTo>
                  <a:cubicBezTo>
                    <a:pt x="1517" y="1559"/>
                    <a:pt x="1513" y="1590"/>
                    <a:pt x="1481" y="1593"/>
                  </a:cubicBezTo>
                  <a:cubicBezTo>
                    <a:pt x="1448" y="1595"/>
                    <a:pt x="1395" y="1581"/>
                    <a:pt x="1369" y="1595"/>
                  </a:cubicBezTo>
                  <a:cubicBezTo>
                    <a:pt x="1343" y="1609"/>
                    <a:pt x="1323" y="1623"/>
                    <a:pt x="1287" y="1623"/>
                  </a:cubicBezTo>
                  <a:cubicBezTo>
                    <a:pt x="1251" y="1623"/>
                    <a:pt x="1241" y="1626"/>
                    <a:pt x="1209" y="1643"/>
                  </a:cubicBezTo>
                  <a:cubicBezTo>
                    <a:pt x="1176" y="1659"/>
                    <a:pt x="1150" y="1676"/>
                    <a:pt x="1124" y="1701"/>
                  </a:cubicBezTo>
                  <a:cubicBezTo>
                    <a:pt x="1097" y="1726"/>
                    <a:pt x="1074" y="1734"/>
                    <a:pt x="1051" y="1715"/>
                  </a:cubicBezTo>
                  <a:cubicBezTo>
                    <a:pt x="1028" y="1695"/>
                    <a:pt x="933" y="1732"/>
                    <a:pt x="920" y="1704"/>
                  </a:cubicBezTo>
                  <a:cubicBezTo>
                    <a:pt x="907" y="1676"/>
                    <a:pt x="868" y="1640"/>
                    <a:pt x="835" y="1676"/>
                  </a:cubicBezTo>
                  <a:cubicBezTo>
                    <a:pt x="802" y="1712"/>
                    <a:pt x="776" y="1737"/>
                    <a:pt x="760" y="1768"/>
                  </a:cubicBezTo>
                  <a:cubicBezTo>
                    <a:pt x="743" y="1798"/>
                    <a:pt x="691" y="1840"/>
                    <a:pt x="671" y="1812"/>
                  </a:cubicBezTo>
                  <a:cubicBezTo>
                    <a:pt x="652" y="1784"/>
                    <a:pt x="658" y="1782"/>
                    <a:pt x="632" y="1787"/>
                  </a:cubicBezTo>
                  <a:cubicBezTo>
                    <a:pt x="606" y="1793"/>
                    <a:pt x="573" y="1826"/>
                    <a:pt x="563" y="1787"/>
                  </a:cubicBezTo>
                  <a:cubicBezTo>
                    <a:pt x="553" y="1748"/>
                    <a:pt x="563" y="1709"/>
                    <a:pt x="537" y="1706"/>
                  </a:cubicBezTo>
                  <a:cubicBezTo>
                    <a:pt x="511" y="1704"/>
                    <a:pt x="475" y="1757"/>
                    <a:pt x="455" y="1734"/>
                  </a:cubicBezTo>
                  <a:cubicBezTo>
                    <a:pt x="436" y="1712"/>
                    <a:pt x="380" y="1698"/>
                    <a:pt x="370" y="1723"/>
                  </a:cubicBezTo>
                  <a:cubicBezTo>
                    <a:pt x="360" y="1748"/>
                    <a:pt x="344" y="1754"/>
                    <a:pt x="321" y="1754"/>
                  </a:cubicBezTo>
                  <a:cubicBezTo>
                    <a:pt x="298" y="1754"/>
                    <a:pt x="301" y="1784"/>
                    <a:pt x="268" y="1782"/>
                  </a:cubicBezTo>
                  <a:cubicBezTo>
                    <a:pt x="236" y="1779"/>
                    <a:pt x="213" y="1743"/>
                    <a:pt x="180" y="1768"/>
                  </a:cubicBezTo>
                  <a:cubicBezTo>
                    <a:pt x="147" y="1793"/>
                    <a:pt x="128" y="1793"/>
                    <a:pt x="128" y="1837"/>
                  </a:cubicBezTo>
                  <a:cubicBezTo>
                    <a:pt x="128" y="1882"/>
                    <a:pt x="147" y="1890"/>
                    <a:pt x="101" y="1896"/>
                  </a:cubicBezTo>
                  <a:cubicBezTo>
                    <a:pt x="55" y="1901"/>
                    <a:pt x="39" y="1904"/>
                    <a:pt x="42" y="1934"/>
                  </a:cubicBezTo>
                  <a:cubicBezTo>
                    <a:pt x="46" y="1965"/>
                    <a:pt x="0" y="1965"/>
                    <a:pt x="33" y="1987"/>
                  </a:cubicBezTo>
                  <a:cubicBezTo>
                    <a:pt x="65" y="2009"/>
                    <a:pt x="75" y="2015"/>
                    <a:pt x="49" y="2037"/>
                  </a:cubicBezTo>
                  <a:cubicBezTo>
                    <a:pt x="23" y="2060"/>
                    <a:pt x="19" y="2068"/>
                    <a:pt x="23" y="2093"/>
                  </a:cubicBezTo>
                  <a:cubicBezTo>
                    <a:pt x="26" y="2118"/>
                    <a:pt x="49" y="2165"/>
                    <a:pt x="72" y="2146"/>
                  </a:cubicBezTo>
                  <a:cubicBezTo>
                    <a:pt x="95" y="2126"/>
                    <a:pt x="88" y="2115"/>
                    <a:pt x="141" y="2132"/>
                  </a:cubicBezTo>
                  <a:cubicBezTo>
                    <a:pt x="193" y="2148"/>
                    <a:pt x="219" y="2168"/>
                    <a:pt x="232" y="2199"/>
                  </a:cubicBezTo>
                  <a:cubicBezTo>
                    <a:pt x="245" y="2229"/>
                    <a:pt x="203" y="2226"/>
                    <a:pt x="206" y="2265"/>
                  </a:cubicBezTo>
                  <a:cubicBezTo>
                    <a:pt x="209" y="2304"/>
                    <a:pt x="242" y="2335"/>
                    <a:pt x="216" y="2357"/>
                  </a:cubicBezTo>
                  <a:cubicBezTo>
                    <a:pt x="190" y="2379"/>
                    <a:pt x="180" y="2379"/>
                    <a:pt x="190" y="2415"/>
                  </a:cubicBezTo>
                  <a:cubicBezTo>
                    <a:pt x="200" y="2451"/>
                    <a:pt x="229" y="2479"/>
                    <a:pt x="196" y="2496"/>
                  </a:cubicBezTo>
                  <a:cubicBezTo>
                    <a:pt x="164" y="2513"/>
                    <a:pt x="150" y="2527"/>
                    <a:pt x="128" y="2499"/>
                  </a:cubicBezTo>
                  <a:cubicBezTo>
                    <a:pt x="114" y="2482"/>
                    <a:pt x="113" y="2466"/>
                    <a:pt x="105" y="2454"/>
                  </a:cubicBezTo>
                  <a:cubicBezTo>
                    <a:pt x="92" y="2456"/>
                    <a:pt x="80" y="2456"/>
                    <a:pt x="73" y="2456"/>
                  </a:cubicBezTo>
                  <a:cubicBezTo>
                    <a:pt x="55" y="2456"/>
                    <a:pt x="63" y="2479"/>
                    <a:pt x="52" y="2498"/>
                  </a:cubicBezTo>
                  <a:cubicBezTo>
                    <a:pt x="47" y="2506"/>
                    <a:pt x="49" y="2522"/>
                    <a:pt x="53" y="2535"/>
                  </a:cubicBezTo>
                  <a:cubicBezTo>
                    <a:pt x="56" y="2536"/>
                    <a:pt x="59" y="2536"/>
                    <a:pt x="62" y="2536"/>
                  </a:cubicBezTo>
                  <a:cubicBezTo>
                    <a:pt x="93" y="2536"/>
                    <a:pt x="106" y="2547"/>
                    <a:pt x="141" y="2565"/>
                  </a:cubicBezTo>
                  <a:cubicBezTo>
                    <a:pt x="176" y="2584"/>
                    <a:pt x="176" y="2580"/>
                    <a:pt x="219" y="2595"/>
                  </a:cubicBezTo>
                  <a:cubicBezTo>
                    <a:pt x="263" y="2610"/>
                    <a:pt x="245" y="2654"/>
                    <a:pt x="272" y="2658"/>
                  </a:cubicBezTo>
                  <a:cubicBezTo>
                    <a:pt x="298" y="2662"/>
                    <a:pt x="307" y="2677"/>
                    <a:pt x="333" y="2721"/>
                  </a:cubicBezTo>
                  <a:cubicBezTo>
                    <a:pt x="359" y="2766"/>
                    <a:pt x="328" y="2784"/>
                    <a:pt x="307" y="2806"/>
                  </a:cubicBezTo>
                  <a:cubicBezTo>
                    <a:pt x="285" y="2829"/>
                    <a:pt x="302" y="2836"/>
                    <a:pt x="320" y="2862"/>
                  </a:cubicBezTo>
                  <a:cubicBezTo>
                    <a:pt x="337" y="2888"/>
                    <a:pt x="337" y="2914"/>
                    <a:pt x="377" y="2914"/>
                  </a:cubicBezTo>
                  <a:cubicBezTo>
                    <a:pt x="416" y="2914"/>
                    <a:pt x="407" y="2918"/>
                    <a:pt x="442" y="2962"/>
                  </a:cubicBezTo>
                  <a:cubicBezTo>
                    <a:pt x="477" y="3007"/>
                    <a:pt x="538" y="3025"/>
                    <a:pt x="582" y="3055"/>
                  </a:cubicBezTo>
                  <a:cubicBezTo>
                    <a:pt x="626" y="3084"/>
                    <a:pt x="669" y="3073"/>
                    <a:pt x="722" y="3073"/>
                  </a:cubicBezTo>
                  <a:cubicBezTo>
                    <a:pt x="774" y="3073"/>
                    <a:pt x="713" y="3129"/>
                    <a:pt x="717" y="3144"/>
                  </a:cubicBezTo>
                  <a:cubicBezTo>
                    <a:pt x="722" y="3158"/>
                    <a:pt x="730" y="3214"/>
                    <a:pt x="726" y="3255"/>
                  </a:cubicBezTo>
                  <a:cubicBezTo>
                    <a:pt x="722" y="3296"/>
                    <a:pt x="752" y="3310"/>
                    <a:pt x="774" y="3333"/>
                  </a:cubicBezTo>
                  <a:cubicBezTo>
                    <a:pt x="796" y="3355"/>
                    <a:pt x="822" y="3362"/>
                    <a:pt x="861" y="3385"/>
                  </a:cubicBezTo>
                  <a:cubicBezTo>
                    <a:pt x="870" y="3389"/>
                    <a:pt x="874" y="3394"/>
                    <a:pt x="875" y="3399"/>
                  </a:cubicBezTo>
                  <a:cubicBezTo>
                    <a:pt x="901" y="3404"/>
                    <a:pt x="929" y="3410"/>
                    <a:pt x="949" y="3418"/>
                  </a:cubicBezTo>
                  <a:cubicBezTo>
                    <a:pt x="992" y="3436"/>
                    <a:pt x="1027" y="3440"/>
                    <a:pt x="1054" y="3422"/>
                  </a:cubicBezTo>
                  <a:cubicBezTo>
                    <a:pt x="1080" y="3403"/>
                    <a:pt x="1075" y="3396"/>
                    <a:pt x="1084" y="3366"/>
                  </a:cubicBezTo>
                  <a:cubicBezTo>
                    <a:pt x="1093" y="3336"/>
                    <a:pt x="1145" y="3303"/>
                    <a:pt x="1180" y="3270"/>
                  </a:cubicBezTo>
                  <a:cubicBezTo>
                    <a:pt x="1215" y="3236"/>
                    <a:pt x="1198" y="3155"/>
                    <a:pt x="1241" y="3196"/>
                  </a:cubicBezTo>
                  <a:cubicBezTo>
                    <a:pt x="1285" y="3236"/>
                    <a:pt x="1290" y="3251"/>
                    <a:pt x="1324" y="3255"/>
                  </a:cubicBezTo>
                  <a:cubicBezTo>
                    <a:pt x="1359" y="3259"/>
                    <a:pt x="1438" y="3247"/>
                    <a:pt x="1460" y="3281"/>
                  </a:cubicBezTo>
                  <a:cubicBezTo>
                    <a:pt x="1482" y="3314"/>
                    <a:pt x="1504" y="3351"/>
                    <a:pt x="1547" y="3325"/>
                  </a:cubicBezTo>
                  <a:cubicBezTo>
                    <a:pt x="1591" y="3299"/>
                    <a:pt x="1604" y="3247"/>
                    <a:pt x="1648" y="3244"/>
                  </a:cubicBezTo>
                  <a:cubicBezTo>
                    <a:pt x="1691" y="3240"/>
                    <a:pt x="1691" y="3210"/>
                    <a:pt x="1713" y="3236"/>
                  </a:cubicBezTo>
                  <a:cubicBezTo>
                    <a:pt x="1735" y="3262"/>
                    <a:pt x="1718" y="3240"/>
                    <a:pt x="1779" y="3247"/>
                  </a:cubicBezTo>
                  <a:cubicBezTo>
                    <a:pt x="1840" y="3255"/>
                    <a:pt x="1875" y="3255"/>
                    <a:pt x="1901" y="3273"/>
                  </a:cubicBezTo>
                  <a:cubicBezTo>
                    <a:pt x="1927" y="3292"/>
                    <a:pt x="1923" y="3325"/>
                    <a:pt x="1975" y="3333"/>
                  </a:cubicBezTo>
                  <a:cubicBezTo>
                    <a:pt x="2028" y="3340"/>
                    <a:pt x="2041" y="3325"/>
                    <a:pt x="2063" y="3348"/>
                  </a:cubicBezTo>
                  <a:cubicBezTo>
                    <a:pt x="2085" y="3370"/>
                    <a:pt x="2111" y="3381"/>
                    <a:pt x="2150" y="3351"/>
                  </a:cubicBezTo>
                  <a:cubicBezTo>
                    <a:pt x="2189" y="3322"/>
                    <a:pt x="2202" y="3322"/>
                    <a:pt x="2255" y="3322"/>
                  </a:cubicBezTo>
                  <a:cubicBezTo>
                    <a:pt x="2307" y="3322"/>
                    <a:pt x="2316" y="3318"/>
                    <a:pt x="2355" y="3325"/>
                  </a:cubicBezTo>
                  <a:cubicBezTo>
                    <a:pt x="2395" y="3333"/>
                    <a:pt x="2412" y="3336"/>
                    <a:pt x="2460" y="3307"/>
                  </a:cubicBezTo>
                  <a:cubicBezTo>
                    <a:pt x="2508" y="3277"/>
                    <a:pt x="2543" y="3233"/>
                    <a:pt x="2604" y="3236"/>
                  </a:cubicBezTo>
                  <a:cubicBezTo>
                    <a:pt x="2665" y="3240"/>
                    <a:pt x="2783" y="3247"/>
                    <a:pt x="2823" y="3221"/>
                  </a:cubicBezTo>
                  <a:cubicBezTo>
                    <a:pt x="2862" y="3196"/>
                    <a:pt x="2862" y="3181"/>
                    <a:pt x="2932" y="3192"/>
                  </a:cubicBezTo>
                  <a:cubicBezTo>
                    <a:pt x="3002" y="3203"/>
                    <a:pt x="3146" y="3247"/>
                    <a:pt x="3194" y="3273"/>
                  </a:cubicBezTo>
                  <a:cubicBezTo>
                    <a:pt x="3242" y="3299"/>
                    <a:pt x="3255" y="3322"/>
                    <a:pt x="3303" y="3314"/>
                  </a:cubicBezTo>
                  <a:cubicBezTo>
                    <a:pt x="3351" y="3307"/>
                    <a:pt x="3377" y="3292"/>
                    <a:pt x="3430" y="3314"/>
                  </a:cubicBezTo>
                  <a:cubicBezTo>
                    <a:pt x="3482" y="3336"/>
                    <a:pt x="3491" y="3362"/>
                    <a:pt x="3583" y="3340"/>
                  </a:cubicBezTo>
                  <a:cubicBezTo>
                    <a:pt x="3675" y="3318"/>
                    <a:pt x="3618" y="3310"/>
                    <a:pt x="3657" y="3310"/>
                  </a:cubicBezTo>
                  <a:cubicBezTo>
                    <a:pt x="3696" y="3310"/>
                    <a:pt x="3723" y="3292"/>
                    <a:pt x="3661" y="3277"/>
                  </a:cubicBezTo>
                  <a:cubicBezTo>
                    <a:pt x="3600" y="3262"/>
                    <a:pt x="3574" y="3244"/>
                    <a:pt x="3609" y="3207"/>
                  </a:cubicBezTo>
                  <a:cubicBezTo>
                    <a:pt x="3644" y="3170"/>
                    <a:pt x="3640" y="3181"/>
                    <a:pt x="3683" y="3162"/>
                  </a:cubicBezTo>
                  <a:cubicBezTo>
                    <a:pt x="3727" y="3144"/>
                    <a:pt x="3705" y="3129"/>
                    <a:pt x="3718" y="3110"/>
                  </a:cubicBezTo>
                  <a:cubicBezTo>
                    <a:pt x="3731" y="3092"/>
                    <a:pt x="3766" y="3084"/>
                    <a:pt x="3740" y="3051"/>
                  </a:cubicBezTo>
                  <a:cubicBezTo>
                    <a:pt x="3714" y="3018"/>
                    <a:pt x="3648" y="3018"/>
                    <a:pt x="3640" y="2988"/>
                  </a:cubicBezTo>
                  <a:cubicBezTo>
                    <a:pt x="3631" y="2958"/>
                    <a:pt x="3548" y="2969"/>
                    <a:pt x="3548" y="2921"/>
                  </a:cubicBezTo>
                  <a:cubicBezTo>
                    <a:pt x="3548" y="2873"/>
                    <a:pt x="3522" y="2814"/>
                    <a:pt x="3570" y="2784"/>
                  </a:cubicBezTo>
                  <a:cubicBezTo>
                    <a:pt x="3618" y="2754"/>
                    <a:pt x="3631" y="2714"/>
                    <a:pt x="3701" y="2721"/>
                  </a:cubicBezTo>
                  <a:cubicBezTo>
                    <a:pt x="3771" y="2729"/>
                    <a:pt x="3784" y="2717"/>
                    <a:pt x="3867" y="2714"/>
                  </a:cubicBezTo>
                  <a:cubicBezTo>
                    <a:pt x="3950" y="2710"/>
                    <a:pt x="3950" y="2677"/>
                    <a:pt x="4011" y="2673"/>
                  </a:cubicBezTo>
                  <a:cubicBezTo>
                    <a:pt x="4072" y="2669"/>
                    <a:pt x="4081" y="2647"/>
                    <a:pt x="4129" y="2651"/>
                  </a:cubicBezTo>
                  <a:cubicBezTo>
                    <a:pt x="4177" y="2654"/>
                    <a:pt x="4216" y="2677"/>
                    <a:pt x="4238" y="2647"/>
                  </a:cubicBezTo>
                  <a:cubicBezTo>
                    <a:pt x="4260" y="2617"/>
                    <a:pt x="4260" y="2588"/>
                    <a:pt x="4295" y="2617"/>
                  </a:cubicBezTo>
                  <a:cubicBezTo>
                    <a:pt x="4315" y="2634"/>
                    <a:pt x="4346" y="2633"/>
                    <a:pt x="4380" y="2630"/>
                  </a:cubicBezTo>
                  <a:cubicBezTo>
                    <a:pt x="4351" y="2567"/>
                    <a:pt x="4325" y="2590"/>
                    <a:pt x="4343" y="2565"/>
                  </a:cubicBezTo>
                  <a:close/>
                </a:path>
              </a:pathLst>
            </a:custGeom>
            <a:grpFill/>
            <a:ln w="38100" cap="rnd" cmpd="sng">
              <a:solidFill>
                <a:schemeClr val="bg1"/>
              </a:solidFill>
              <a:prstDash val="solid"/>
              <a:round/>
              <a:headEnd/>
              <a:tailEnd/>
            </a:ln>
          </p:spPr>
          <p:txBody>
            <a:bodyPr vert="horz" wrap="square" lIns="45720" tIns="22860" rIns="45720" bIns="22860" numCol="1" anchor="t" anchorCtr="0" compatLnSpc="1">
              <a:prstTxWarp prst="textNoShape">
                <a:avLst/>
              </a:prstTxWarp>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Poppins Light" charset="0"/>
                <a:ea typeface="微软雅黑"/>
                <a:cs typeface="+mn-cs"/>
              </a:endParaRPr>
            </a:p>
          </p:txBody>
        </p:sp>
        <p:sp>
          <p:nvSpPr>
            <p:cNvPr id="95" name="Freeform 7">
              <a:extLst>
                <a:ext uri="{FF2B5EF4-FFF2-40B4-BE49-F238E27FC236}">
                  <a16:creationId xmlns="" xmlns:a16="http://schemas.microsoft.com/office/drawing/2014/main" id="{2A1CDC22-E10F-4FED-BA89-B3594EB9F9C6}"/>
                </a:ext>
              </a:extLst>
            </p:cNvPr>
            <p:cNvSpPr>
              <a:spLocks/>
            </p:cNvSpPr>
            <p:nvPr/>
          </p:nvSpPr>
          <p:spPr bwMode="auto">
            <a:xfrm>
              <a:off x="271" y="2094"/>
              <a:ext cx="2249" cy="1097"/>
            </a:xfrm>
            <a:custGeom>
              <a:avLst/>
              <a:gdLst>
                <a:gd name="T0" fmla="*/ 4405 w 4857"/>
                <a:gd name="T1" fmla="*/ 1256 h 2368"/>
                <a:gd name="T2" fmla="*/ 4222 w 4857"/>
                <a:gd name="T3" fmla="*/ 1404 h 2368"/>
                <a:gd name="T4" fmla="*/ 4032 w 4857"/>
                <a:gd name="T5" fmla="*/ 1381 h 2368"/>
                <a:gd name="T6" fmla="*/ 3838 w 4857"/>
                <a:gd name="T7" fmla="*/ 1190 h 2368"/>
                <a:gd name="T8" fmla="*/ 3484 w 4857"/>
                <a:gd name="T9" fmla="*/ 1142 h 2368"/>
                <a:gd name="T10" fmla="*/ 3239 w 4857"/>
                <a:gd name="T11" fmla="*/ 1084 h 2368"/>
                <a:gd name="T12" fmla="*/ 2996 w 4857"/>
                <a:gd name="T13" fmla="*/ 984 h 2368"/>
                <a:gd name="T14" fmla="*/ 2787 w 4857"/>
                <a:gd name="T15" fmla="*/ 856 h 2368"/>
                <a:gd name="T16" fmla="*/ 2665 w 4857"/>
                <a:gd name="T17" fmla="*/ 620 h 2368"/>
                <a:gd name="T18" fmla="*/ 2737 w 4857"/>
                <a:gd name="T19" fmla="*/ 514 h 2368"/>
                <a:gd name="T20" fmla="*/ 2764 w 4857"/>
                <a:gd name="T21" fmla="*/ 339 h 2368"/>
                <a:gd name="T22" fmla="*/ 2718 w 4857"/>
                <a:gd name="T23" fmla="*/ 225 h 2368"/>
                <a:gd name="T24" fmla="*/ 2699 w 4857"/>
                <a:gd name="T25" fmla="*/ 159 h 2368"/>
                <a:gd name="T26" fmla="*/ 2219 w 4857"/>
                <a:gd name="T27" fmla="*/ 66 h 2368"/>
                <a:gd name="T28" fmla="*/ 1751 w 4857"/>
                <a:gd name="T29" fmla="*/ 170 h 2368"/>
                <a:gd name="T30" fmla="*/ 1459 w 4857"/>
                <a:gd name="T31" fmla="*/ 193 h 2368"/>
                <a:gd name="T32" fmla="*/ 1175 w 4857"/>
                <a:gd name="T33" fmla="*/ 92 h 2368"/>
                <a:gd name="T34" fmla="*/ 943 w 4857"/>
                <a:gd name="T35" fmla="*/ 170 h 2368"/>
                <a:gd name="T36" fmla="*/ 637 w 4857"/>
                <a:gd name="T37" fmla="*/ 41 h 2368"/>
                <a:gd name="T38" fmla="*/ 450 w 4857"/>
                <a:gd name="T39" fmla="*/ 267 h 2368"/>
                <a:gd name="T40" fmla="*/ 201 w 4857"/>
                <a:gd name="T41" fmla="*/ 304 h 2368"/>
                <a:gd name="T42" fmla="*/ 205 w 4857"/>
                <a:gd name="T43" fmla="*/ 493 h 2368"/>
                <a:gd name="T44" fmla="*/ 275 w 4857"/>
                <a:gd name="T45" fmla="*/ 689 h 2368"/>
                <a:gd name="T46" fmla="*/ 96 w 4857"/>
                <a:gd name="T47" fmla="*/ 678 h 2368"/>
                <a:gd name="T48" fmla="*/ 52 w 4857"/>
                <a:gd name="T49" fmla="*/ 837 h 2368"/>
                <a:gd name="T50" fmla="*/ 78 w 4857"/>
                <a:gd name="T51" fmla="*/ 975 h 2368"/>
                <a:gd name="T52" fmla="*/ 205 w 4857"/>
                <a:gd name="T53" fmla="*/ 1097 h 2368"/>
                <a:gd name="T54" fmla="*/ 406 w 4857"/>
                <a:gd name="T55" fmla="*/ 1275 h 2368"/>
                <a:gd name="T56" fmla="*/ 550 w 4857"/>
                <a:gd name="T57" fmla="*/ 1379 h 2368"/>
                <a:gd name="T58" fmla="*/ 768 w 4857"/>
                <a:gd name="T59" fmla="*/ 1445 h 2368"/>
                <a:gd name="T60" fmla="*/ 1039 w 4857"/>
                <a:gd name="T61" fmla="*/ 1731 h 2368"/>
                <a:gd name="T62" fmla="*/ 1175 w 4857"/>
                <a:gd name="T63" fmla="*/ 1809 h 2368"/>
                <a:gd name="T64" fmla="*/ 1380 w 4857"/>
                <a:gd name="T65" fmla="*/ 1923 h 2368"/>
                <a:gd name="T66" fmla="*/ 1511 w 4857"/>
                <a:gd name="T67" fmla="*/ 2012 h 2368"/>
                <a:gd name="T68" fmla="*/ 1651 w 4857"/>
                <a:gd name="T69" fmla="*/ 2105 h 2368"/>
                <a:gd name="T70" fmla="*/ 1856 w 4857"/>
                <a:gd name="T71" fmla="*/ 2164 h 2368"/>
                <a:gd name="T72" fmla="*/ 2131 w 4857"/>
                <a:gd name="T73" fmla="*/ 2172 h 2368"/>
                <a:gd name="T74" fmla="*/ 2245 w 4857"/>
                <a:gd name="T75" fmla="*/ 2316 h 2368"/>
                <a:gd name="T76" fmla="*/ 2586 w 4857"/>
                <a:gd name="T77" fmla="*/ 2127 h 2368"/>
                <a:gd name="T78" fmla="*/ 2795 w 4857"/>
                <a:gd name="T79" fmla="*/ 2227 h 2368"/>
                <a:gd name="T80" fmla="*/ 2983 w 4857"/>
                <a:gd name="T81" fmla="*/ 2309 h 2368"/>
                <a:gd name="T82" fmla="*/ 3241 w 4857"/>
                <a:gd name="T83" fmla="*/ 2268 h 2368"/>
                <a:gd name="T84" fmla="*/ 3538 w 4857"/>
                <a:gd name="T85" fmla="*/ 2101 h 2368"/>
                <a:gd name="T86" fmla="*/ 3914 w 4857"/>
                <a:gd name="T87" fmla="*/ 2057 h 2368"/>
                <a:gd name="T88" fmla="*/ 4154 w 4857"/>
                <a:gd name="T89" fmla="*/ 2001 h 2368"/>
                <a:gd name="T90" fmla="*/ 4211 w 4857"/>
                <a:gd name="T91" fmla="*/ 2094 h 2368"/>
                <a:gd name="T92" fmla="*/ 4246 w 4857"/>
                <a:gd name="T93" fmla="*/ 2220 h 2368"/>
                <a:gd name="T94" fmla="*/ 4447 w 4857"/>
                <a:gd name="T95" fmla="*/ 2220 h 2368"/>
                <a:gd name="T96" fmla="*/ 4594 w 4857"/>
                <a:gd name="T97" fmla="*/ 2315 h 2368"/>
                <a:gd name="T98" fmla="*/ 4722 w 4857"/>
                <a:gd name="T99" fmla="*/ 2268 h 2368"/>
                <a:gd name="T100" fmla="*/ 4770 w 4857"/>
                <a:gd name="T101" fmla="*/ 2072 h 2368"/>
                <a:gd name="T102" fmla="*/ 4822 w 4857"/>
                <a:gd name="T103" fmla="*/ 1820 h 2368"/>
                <a:gd name="T104" fmla="*/ 4730 w 4857"/>
                <a:gd name="T105" fmla="*/ 1564 h 2368"/>
                <a:gd name="T106" fmla="*/ 4704 w 4857"/>
                <a:gd name="T107" fmla="*/ 1367 h 2368"/>
                <a:gd name="T108" fmla="*/ 4481 w 4857"/>
                <a:gd name="T109" fmla="*/ 1186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57" h="2368">
                  <a:moveTo>
                    <a:pt x="4418" y="1148"/>
                  </a:moveTo>
                  <a:cubicBezTo>
                    <a:pt x="4385" y="1153"/>
                    <a:pt x="4402" y="1187"/>
                    <a:pt x="4415" y="1198"/>
                  </a:cubicBezTo>
                  <a:cubicBezTo>
                    <a:pt x="4428" y="1209"/>
                    <a:pt x="4418" y="1226"/>
                    <a:pt x="4405" y="1256"/>
                  </a:cubicBezTo>
                  <a:cubicBezTo>
                    <a:pt x="4392" y="1287"/>
                    <a:pt x="4392" y="1306"/>
                    <a:pt x="4366" y="1323"/>
                  </a:cubicBezTo>
                  <a:cubicBezTo>
                    <a:pt x="4339" y="1340"/>
                    <a:pt x="4343" y="1340"/>
                    <a:pt x="4303" y="1395"/>
                  </a:cubicBezTo>
                  <a:cubicBezTo>
                    <a:pt x="4264" y="1451"/>
                    <a:pt x="4244" y="1417"/>
                    <a:pt x="4222" y="1404"/>
                  </a:cubicBezTo>
                  <a:cubicBezTo>
                    <a:pt x="4199" y="1390"/>
                    <a:pt x="4199" y="1387"/>
                    <a:pt x="4166" y="1409"/>
                  </a:cubicBezTo>
                  <a:cubicBezTo>
                    <a:pt x="4133" y="1431"/>
                    <a:pt x="4127" y="1420"/>
                    <a:pt x="4104" y="1404"/>
                  </a:cubicBezTo>
                  <a:cubicBezTo>
                    <a:pt x="4081" y="1387"/>
                    <a:pt x="4068" y="1384"/>
                    <a:pt x="4032" y="1381"/>
                  </a:cubicBezTo>
                  <a:cubicBezTo>
                    <a:pt x="3995" y="1379"/>
                    <a:pt x="4012" y="1359"/>
                    <a:pt x="4002" y="1315"/>
                  </a:cubicBezTo>
                  <a:cubicBezTo>
                    <a:pt x="3992" y="1270"/>
                    <a:pt x="3943" y="1276"/>
                    <a:pt x="3920" y="1262"/>
                  </a:cubicBezTo>
                  <a:cubicBezTo>
                    <a:pt x="3897" y="1248"/>
                    <a:pt x="3881" y="1226"/>
                    <a:pt x="3838" y="1190"/>
                  </a:cubicBezTo>
                  <a:cubicBezTo>
                    <a:pt x="3796" y="1153"/>
                    <a:pt x="3740" y="1173"/>
                    <a:pt x="3701" y="1165"/>
                  </a:cubicBezTo>
                  <a:cubicBezTo>
                    <a:pt x="3661" y="1156"/>
                    <a:pt x="3648" y="1153"/>
                    <a:pt x="3609" y="1156"/>
                  </a:cubicBezTo>
                  <a:cubicBezTo>
                    <a:pt x="3570" y="1159"/>
                    <a:pt x="3537" y="1151"/>
                    <a:pt x="3484" y="1142"/>
                  </a:cubicBezTo>
                  <a:cubicBezTo>
                    <a:pt x="3432" y="1134"/>
                    <a:pt x="3435" y="1139"/>
                    <a:pt x="3393" y="1106"/>
                  </a:cubicBezTo>
                  <a:cubicBezTo>
                    <a:pt x="3350" y="1073"/>
                    <a:pt x="3344" y="1109"/>
                    <a:pt x="3301" y="1120"/>
                  </a:cubicBezTo>
                  <a:cubicBezTo>
                    <a:pt x="3258" y="1131"/>
                    <a:pt x="3258" y="1106"/>
                    <a:pt x="3239" y="1084"/>
                  </a:cubicBezTo>
                  <a:cubicBezTo>
                    <a:pt x="3219" y="1062"/>
                    <a:pt x="3193" y="1053"/>
                    <a:pt x="3173" y="1031"/>
                  </a:cubicBezTo>
                  <a:cubicBezTo>
                    <a:pt x="3154" y="1009"/>
                    <a:pt x="3111" y="1020"/>
                    <a:pt x="3078" y="1012"/>
                  </a:cubicBezTo>
                  <a:cubicBezTo>
                    <a:pt x="3045" y="1003"/>
                    <a:pt x="3016" y="1003"/>
                    <a:pt x="2996" y="984"/>
                  </a:cubicBezTo>
                  <a:cubicBezTo>
                    <a:pt x="2977" y="964"/>
                    <a:pt x="2914" y="975"/>
                    <a:pt x="2862" y="967"/>
                  </a:cubicBezTo>
                  <a:cubicBezTo>
                    <a:pt x="2810" y="959"/>
                    <a:pt x="2819" y="934"/>
                    <a:pt x="2816" y="906"/>
                  </a:cubicBezTo>
                  <a:cubicBezTo>
                    <a:pt x="2813" y="878"/>
                    <a:pt x="2806" y="875"/>
                    <a:pt x="2787" y="856"/>
                  </a:cubicBezTo>
                  <a:cubicBezTo>
                    <a:pt x="2767" y="836"/>
                    <a:pt x="2754" y="800"/>
                    <a:pt x="2747" y="773"/>
                  </a:cubicBezTo>
                  <a:cubicBezTo>
                    <a:pt x="2741" y="745"/>
                    <a:pt x="2711" y="709"/>
                    <a:pt x="2678" y="684"/>
                  </a:cubicBezTo>
                  <a:cubicBezTo>
                    <a:pt x="2646" y="659"/>
                    <a:pt x="2662" y="645"/>
                    <a:pt x="2665" y="620"/>
                  </a:cubicBezTo>
                  <a:cubicBezTo>
                    <a:pt x="2669" y="595"/>
                    <a:pt x="2656" y="564"/>
                    <a:pt x="2656" y="542"/>
                  </a:cubicBezTo>
                  <a:cubicBezTo>
                    <a:pt x="2656" y="520"/>
                    <a:pt x="2685" y="525"/>
                    <a:pt x="2708" y="533"/>
                  </a:cubicBezTo>
                  <a:cubicBezTo>
                    <a:pt x="2731" y="542"/>
                    <a:pt x="2737" y="531"/>
                    <a:pt x="2737" y="514"/>
                  </a:cubicBezTo>
                  <a:cubicBezTo>
                    <a:pt x="2737" y="497"/>
                    <a:pt x="2734" y="481"/>
                    <a:pt x="2721" y="456"/>
                  </a:cubicBezTo>
                  <a:cubicBezTo>
                    <a:pt x="2708" y="431"/>
                    <a:pt x="2734" y="420"/>
                    <a:pt x="2751" y="389"/>
                  </a:cubicBezTo>
                  <a:cubicBezTo>
                    <a:pt x="2767" y="358"/>
                    <a:pt x="2741" y="358"/>
                    <a:pt x="2764" y="339"/>
                  </a:cubicBezTo>
                  <a:cubicBezTo>
                    <a:pt x="2787" y="319"/>
                    <a:pt x="2793" y="303"/>
                    <a:pt x="2793" y="283"/>
                  </a:cubicBezTo>
                  <a:cubicBezTo>
                    <a:pt x="2793" y="264"/>
                    <a:pt x="2783" y="256"/>
                    <a:pt x="2760" y="247"/>
                  </a:cubicBezTo>
                  <a:cubicBezTo>
                    <a:pt x="2737" y="239"/>
                    <a:pt x="2728" y="247"/>
                    <a:pt x="2718" y="225"/>
                  </a:cubicBezTo>
                  <a:cubicBezTo>
                    <a:pt x="2708" y="203"/>
                    <a:pt x="2767" y="214"/>
                    <a:pt x="2787" y="186"/>
                  </a:cubicBezTo>
                  <a:cubicBezTo>
                    <a:pt x="2794" y="176"/>
                    <a:pt x="2794" y="162"/>
                    <a:pt x="2792" y="149"/>
                  </a:cubicBezTo>
                  <a:cubicBezTo>
                    <a:pt x="2760" y="144"/>
                    <a:pt x="2736" y="154"/>
                    <a:pt x="2699" y="159"/>
                  </a:cubicBezTo>
                  <a:cubicBezTo>
                    <a:pt x="2651" y="167"/>
                    <a:pt x="2638" y="144"/>
                    <a:pt x="2590" y="118"/>
                  </a:cubicBezTo>
                  <a:cubicBezTo>
                    <a:pt x="2542" y="92"/>
                    <a:pt x="2398" y="48"/>
                    <a:pt x="2328" y="37"/>
                  </a:cubicBezTo>
                  <a:cubicBezTo>
                    <a:pt x="2258" y="26"/>
                    <a:pt x="2258" y="41"/>
                    <a:pt x="2219" y="66"/>
                  </a:cubicBezTo>
                  <a:cubicBezTo>
                    <a:pt x="2179" y="92"/>
                    <a:pt x="2061" y="85"/>
                    <a:pt x="2000" y="81"/>
                  </a:cubicBezTo>
                  <a:cubicBezTo>
                    <a:pt x="1939" y="78"/>
                    <a:pt x="1904" y="122"/>
                    <a:pt x="1856" y="152"/>
                  </a:cubicBezTo>
                  <a:cubicBezTo>
                    <a:pt x="1808" y="181"/>
                    <a:pt x="1791" y="178"/>
                    <a:pt x="1751" y="170"/>
                  </a:cubicBezTo>
                  <a:cubicBezTo>
                    <a:pt x="1712" y="163"/>
                    <a:pt x="1703" y="167"/>
                    <a:pt x="1651" y="167"/>
                  </a:cubicBezTo>
                  <a:cubicBezTo>
                    <a:pt x="1598" y="167"/>
                    <a:pt x="1585" y="167"/>
                    <a:pt x="1546" y="196"/>
                  </a:cubicBezTo>
                  <a:cubicBezTo>
                    <a:pt x="1507" y="226"/>
                    <a:pt x="1481" y="215"/>
                    <a:pt x="1459" y="193"/>
                  </a:cubicBezTo>
                  <a:cubicBezTo>
                    <a:pt x="1437" y="170"/>
                    <a:pt x="1424" y="185"/>
                    <a:pt x="1371" y="178"/>
                  </a:cubicBezTo>
                  <a:cubicBezTo>
                    <a:pt x="1319" y="170"/>
                    <a:pt x="1323" y="137"/>
                    <a:pt x="1297" y="118"/>
                  </a:cubicBezTo>
                  <a:cubicBezTo>
                    <a:pt x="1271" y="100"/>
                    <a:pt x="1236" y="100"/>
                    <a:pt x="1175" y="92"/>
                  </a:cubicBezTo>
                  <a:cubicBezTo>
                    <a:pt x="1114" y="85"/>
                    <a:pt x="1131" y="107"/>
                    <a:pt x="1109" y="81"/>
                  </a:cubicBezTo>
                  <a:cubicBezTo>
                    <a:pt x="1087" y="55"/>
                    <a:pt x="1087" y="85"/>
                    <a:pt x="1044" y="89"/>
                  </a:cubicBezTo>
                  <a:cubicBezTo>
                    <a:pt x="1000" y="92"/>
                    <a:pt x="987" y="144"/>
                    <a:pt x="943" y="170"/>
                  </a:cubicBezTo>
                  <a:cubicBezTo>
                    <a:pt x="900" y="196"/>
                    <a:pt x="878" y="159"/>
                    <a:pt x="856" y="126"/>
                  </a:cubicBezTo>
                  <a:cubicBezTo>
                    <a:pt x="834" y="92"/>
                    <a:pt x="755" y="104"/>
                    <a:pt x="720" y="100"/>
                  </a:cubicBezTo>
                  <a:cubicBezTo>
                    <a:pt x="686" y="96"/>
                    <a:pt x="681" y="81"/>
                    <a:pt x="637" y="41"/>
                  </a:cubicBezTo>
                  <a:cubicBezTo>
                    <a:pt x="594" y="0"/>
                    <a:pt x="611" y="81"/>
                    <a:pt x="576" y="115"/>
                  </a:cubicBezTo>
                  <a:cubicBezTo>
                    <a:pt x="541" y="148"/>
                    <a:pt x="489" y="181"/>
                    <a:pt x="480" y="211"/>
                  </a:cubicBezTo>
                  <a:cubicBezTo>
                    <a:pt x="471" y="241"/>
                    <a:pt x="476" y="248"/>
                    <a:pt x="450" y="267"/>
                  </a:cubicBezTo>
                  <a:cubicBezTo>
                    <a:pt x="423" y="285"/>
                    <a:pt x="388" y="281"/>
                    <a:pt x="345" y="263"/>
                  </a:cubicBezTo>
                  <a:cubicBezTo>
                    <a:pt x="325" y="255"/>
                    <a:pt x="297" y="249"/>
                    <a:pt x="271" y="244"/>
                  </a:cubicBezTo>
                  <a:cubicBezTo>
                    <a:pt x="276" y="263"/>
                    <a:pt x="238" y="283"/>
                    <a:pt x="201" y="304"/>
                  </a:cubicBezTo>
                  <a:cubicBezTo>
                    <a:pt x="153" y="330"/>
                    <a:pt x="214" y="352"/>
                    <a:pt x="236" y="374"/>
                  </a:cubicBezTo>
                  <a:cubicBezTo>
                    <a:pt x="257" y="396"/>
                    <a:pt x="236" y="411"/>
                    <a:pt x="201" y="422"/>
                  </a:cubicBezTo>
                  <a:cubicBezTo>
                    <a:pt x="166" y="433"/>
                    <a:pt x="170" y="467"/>
                    <a:pt x="205" y="493"/>
                  </a:cubicBezTo>
                  <a:cubicBezTo>
                    <a:pt x="240" y="519"/>
                    <a:pt x="231" y="530"/>
                    <a:pt x="262" y="545"/>
                  </a:cubicBezTo>
                  <a:cubicBezTo>
                    <a:pt x="292" y="559"/>
                    <a:pt x="284" y="578"/>
                    <a:pt x="262" y="597"/>
                  </a:cubicBezTo>
                  <a:cubicBezTo>
                    <a:pt x="240" y="615"/>
                    <a:pt x="275" y="641"/>
                    <a:pt x="275" y="689"/>
                  </a:cubicBezTo>
                  <a:cubicBezTo>
                    <a:pt x="275" y="737"/>
                    <a:pt x="227" y="715"/>
                    <a:pt x="205" y="708"/>
                  </a:cubicBezTo>
                  <a:cubicBezTo>
                    <a:pt x="183" y="700"/>
                    <a:pt x="174" y="723"/>
                    <a:pt x="144" y="730"/>
                  </a:cubicBezTo>
                  <a:cubicBezTo>
                    <a:pt x="113" y="737"/>
                    <a:pt x="105" y="708"/>
                    <a:pt x="96" y="678"/>
                  </a:cubicBezTo>
                  <a:cubicBezTo>
                    <a:pt x="87" y="648"/>
                    <a:pt x="43" y="652"/>
                    <a:pt x="22" y="671"/>
                  </a:cubicBezTo>
                  <a:cubicBezTo>
                    <a:pt x="0" y="689"/>
                    <a:pt x="13" y="730"/>
                    <a:pt x="26" y="756"/>
                  </a:cubicBezTo>
                  <a:cubicBezTo>
                    <a:pt x="39" y="782"/>
                    <a:pt x="65" y="811"/>
                    <a:pt x="52" y="837"/>
                  </a:cubicBezTo>
                  <a:cubicBezTo>
                    <a:pt x="39" y="863"/>
                    <a:pt x="30" y="867"/>
                    <a:pt x="52" y="900"/>
                  </a:cubicBezTo>
                  <a:cubicBezTo>
                    <a:pt x="74" y="934"/>
                    <a:pt x="35" y="938"/>
                    <a:pt x="39" y="960"/>
                  </a:cubicBezTo>
                  <a:cubicBezTo>
                    <a:pt x="43" y="982"/>
                    <a:pt x="70" y="989"/>
                    <a:pt x="78" y="975"/>
                  </a:cubicBezTo>
                  <a:cubicBezTo>
                    <a:pt x="87" y="960"/>
                    <a:pt x="109" y="967"/>
                    <a:pt x="122" y="978"/>
                  </a:cubicBezTo>
                  <a:cubicBezTo>
                    <a:pt x="135" y="989"/>
                    <a:pt x="148" y="1049"/>
                    <a:pt x="153" y="1071"/>
                  </a:cubicBezTo>
                  <a:cubicBezTo>
                    <a:pt x="157" y="1093"/>
                    <a:pt x="188" y="1112"/>
                    <a:pt x="205" y="1097"/>
                  </a:cubicBezTo>
                  <a:cubicBezTo>
                    <a:pt x="222" y="1082"/>
                    <a:pt x="244" y="1112"/>
                    <a:pt x="266" y="1138"/>
                  </a:cubicBezTo>
                  <a:cubicBezTo>
                    <a:pt x="288" y="1164"/>
                    <a:pt x="327" y="1201"/>
                    <a:pt x="340" y="1230"/>
                  </a:cubicBezTo>
                  <a:cubicBezTo>
                    <a:pt x="354" y="1260"/>
                    <a:pt x="406" y="1264"/>
                    <a:pt x="406" y="1275"/>
                  </a:cubicBezTo>
                  <a:cubicBezTo>
                    <a:pt x="406" y="1286"/>
                    <a:pt x="445" y="1304"/>
                    <a:pt x="467" y="1327"/>
                  </a:cubicBezTo>
                  <a:cubicBezTo>
                    <a:pt x="489" y="1349"/>
                    <a:pt x="493" y="1342"/>
                    <a:pt x="493" y="1390"/>
                  </a:cubicBezTo>
                  <a:cubicBezTo>
                    <a:pt x="493" y="1438"/>
                    <a:pt x="541" y="1397"/>
                    <a:pt x="550" y="1379"/>
                  </a:cubicBezTo>
                  <a:cubicBezTo>
                    <a:pt x="559" y="1360"/>
                    <a:pt x="611" y="1345"/>
                    <a:pt x="637" y="1319"/>
                  </a:cubicBezTo>
                  <a:cubicBezTo>
                    <a:pt x="664" y="1293"/>
                    <a:pt x="672" y="1356"/>
                    <a:pt x="694" y="1390"/>
                  </a:cubicBezTo>
                  <a:cubicBezTo>
                    <a:pt x="716" y="1423"/>
                    <a:pt x="729" y="1397"/>
                    <a:pt x="768" y="1445"/>
                  </a:cubicBezTo>
                  <a:cubicBezTo>
                    <a:pt x="808" y="1493"/>
                    <a:pt x="812" y="1464"/>
                    <a:pt x="856" y="1505"/>
                  </a:cubicBezTo>
                  <a:cubicBezTo>
                    <a:pt x="900" y="1545"/>
                    <a:pt x="939" y="1564"/>
                    <a:pt x="974" y="1582"/>
                  </a:cubicBezTo>
                  <a:cubicBezTo>
                    <a:pt x="1009" y="1601"/>
                    <a:pt x="1017" y="1694"/>
                    <a:pt x="1039" y="1731"/>
                  </a:cubicBezTo>
                  <a:cubicBezTo>
                    <a:pt x="1061" y="1768"/>
                    <a:pt x="1109" y="1723"/>
                    <a:pt x="1135" y="1690"/>
                  </a:cubicBezTo>
                  <a:cubicBezTo>
                    <a:pt x="1162" y="1657"/>
                    <a:pt x="1170" y="1712"/>
                    <a:pt x="1170" y="1723"/>
                  </a:cubicBezTo>
                  <a:cubicBezTo>
                    <a:pt x="1170" y="1734"/>
                    <a:pt x="1175" y="1783"/>
                    <a:pt x="1175" y="1809"/>
                  </a:cubicBezTo>
                  <a:cubicBezTo>
                    <a:pt x="1175" y="1834"/>
                    <a:pt x="1236" y="1849"/>
                    <a:pt x="1271" y="1860"/>
                  </a:cubicBezTo>
                  <a:cubicBezTo>
                    <a:pt x="1306" y="1872"/>
                    <a:pt x="1310" y="1905"/>
                    <a:pt x="1358" y="1901"/>
                  </a:cubicBezTo>
                  <a:cubicBezTo>
                    <a:pt x="1406" y="1897"/>
                    <a:pt x="1389" y="1912"/>
                    <a:pt x="1380" y="1923"/>
                  </a:cubicBezTo>
                  <a:cubicBezTo>
                    <a:pt x="1371" y="1935"/>
                    <a:pt x="1398" y="1957"/>
                    <a:pt x="1398" y="1972"/>
                  </a:cubicBezTo>
                  <a:cubicBezTo>
                    <a:pt x="1398" y="1986"/>
                    <a:pt x="1441" y="2001"/>
                    <a:pt x="1459" y="1990"/>
                  </a:cubicBezTo>
                  <a:cubicBezTo>
                    <a:pt x="1476" y="1979"/>
                    <a:pt x="1494" y="1998"/>
                    <a:pt x="1511" y="2012"/>
                  </a:cubicBezTo>
                  <a:cubicBezTo>
                    <a:pt x="1529" y="2027"/>
                    <a:pt x="1559" y="2023"/>
                    <a:pt x="1555" y="2061"/>
                  </a:cubicBezTo>
                  <a:cubicBezTo>
                    <a:pt x="1594" y="2142"/>
                    <a:pt x="1598" y="2094"/>
                    <a:pt x="1612" y="2072"/>
                  </a:cubicBezTo>
                  <a:cubicBezTo>
                    <a:pt x="1625" y="2049"/>
                    <a:pt x="1633" y="2075"/>
                    <a:pt x="1651" y="2105"/>
                  </a:cubicBezTo>
                  <a:cubicBezTo>
                    <a:pt x="1668" y="2135"/>
                    <a:pt x="1725" y="2094"/>
                    <a:pt x="1747" y="2079"/>
                  </a:cubicBezTo>
                  <a:cubicBezTo>
                    <a:pt x="1769" y="2064"/>
                    <a:pt x="1782" y="2101"/>
                    <a:pt x="1786" y="2116"/>
                  </a:cubicBezTo>
                  <a:cubicBezTo>
                    <a:pt x="1791" y="2131"/>
                    <a:pt x="1843" y="2142"/>
                    <a:pt x="1856" y="2164"/>
                  </a:cubicBezTo>
                  <a:cubicBezTo>
                    <a:pt x="1869" y="2187"/>
                    <a:pt x="1895" y="2187"/>
                    <a:pt x="1948" y="2172"/>
                  </a:cubicBezTo>
                  <a:cubicBezTo>
                    <a:pt x="2000" y="2157"/>
                    <a:pt x="1992" y="2190"/>
                    <a:pt x="2040" y="2194"/>
                  </a:cubicBezTo>
                  <a:cubicBezTo>
                    <a:pt x="2088" y="2198"/>
                    <a:pt x="2079" y="2172"/>
                    <a:pt x="2131" y="2172"/>
                  </a:cubicBezTo>
                  <a:cubicBezTo>
                    <a:pt x="2184" y="2172"/>
                    <a:pt x="2179" y="2172"/>
                    <a:pt x="2214" y="2146"/>
                  </a:cubicBezTo>
                  <a:cubicBezTo>
                    <a:pt x="2249" y="2120"/>
                    <a:pt x="2267" y="2168"/>
                    <a:pt x="2284" y="2205"/>
                  </a:cubicBezTo>
                  <a:cubicBezTo>
                    <a:pt x="2302" y="2242"/>
                    <a:pt x="2241" y="2264"/>
                    <a:pt x="2245" y="2316"/>
                  </a:cubicBezTo>
                  <a:cubicBezTo>
                    <a:pt x="2249" y="2368"/>
                    <a:pt x="2337" y="2283"/>
                    <a:pt x="2350" y="2264"/>
                  </a:cubicBezTo>
                  <a:cubicBezTo>
                    <a:pt x="2363" y="2246"/>
                    <a:pt x="2420" y="2194"/>
                    <a:pt x="2446" y="2164"/>
                  </a:cubicBezTo>
                  <a:cubicBezTo>
                    <a:pt x="2472" y="2135"/>
                    <a:pt x="2542" y="2142"/>
                    <a:pt x="2586" y="2127"/>
                  </a:cubicBezTo>
                  <a:cubicBezTo>
                    <a:pt x="2629" y="2112"/>
                    <a:pt x="2647" y="2153"/>
                    <a:pt x="2660" y="2175"/>
                  </a:cubicBezTo>
                  <a:cubicBezTo>
                    <a:pt x="2673" y="2198"/>
                    <a:pt x="2664" y="2198"/>
                    <a:pt x="2704" y="2198"/>
                  </a:cubicBezTo>
                  <a:cubicBezTo>
                    <a:pt x="2743" y="2198"/>
                    <a:pt x="2773" y="2205"/>
                    <a:pt x="2795" y="2227"/>
                  </a:cubicBezTo>
                  <a:cubicBezTo>
                    <a:pt x="2817" y="2250"/>
                    <a:pt x="2861" y="2246"/>
                    <a:pt x="2874" y="2224"/>
                  </a:cubicBezTo>
                  <a:cubicBezTo>
                    <a:pt x="2887" y="2201"/>
                    <a:pt x="2922" y="2227"/>
                    <a:pt x="2966" y="2253"/>
                  </a:cubicBezTo>
                  <a:cubicBezTo>
                    <a:pt x="3009" y="2279"/>
                    <a:pt x="2974" y="2287"/>
                    <a:pt x="2983" y="2309"/>
                  </a:cubicBezTo>
                  <a:cubicBezTo>
                    <a:pt x="2992" y="2331"/>
                    <a:pt x="3057" y="2339"/>
                    <a:pt x="3071" y="2316"/>
                  </a:cubicBezTo>
                  <a:cubicBezTo>
                    <a:pt x="3084" y="2294"/>
                    <a:pt x="3114" y="2305"/>
                    <a:pt x="3140" y="2320"/>
                  </a:cubicBezTo>
                  <a:cubicBezTo>
                    <a:pt x="3167" y="2335"/>
                    <a:pt x="3223" y="2305"/>
                    <a:pt x="3241" y="2268"/>
                  </a:cubicBezTo>
                  <a:cubicBezTo>
                    <a:pt x="3258" y="2231"/>
                    <a:pt x="3237" y="2227"/>
                    <a:pt x="3285" y="2220"/>
                  </a:cubicBezTo>
                  <a:cubicBezTo>
                    <a:pt x="3333" y="2213"/>
                    <a:pt x="3341" y="2179"/>
                    <a:pt x="3376" y="2138"/>
                  </a:cubicBezTo>
                  <a:cubicBezTo>
                    <a:pt x="3411" y="2098"/>
                    <a:pt x="3481" y="2112"/>
                    <a:pt x="3538" y="2101"/>
                  </a:cubicBezTo>
                  <a:cubicBezTo>
                    <a:pt x="3595" y="2090"/>
                    <a:pt x="3630" y="2038"/>
                    <a:pt x="3700" y="1990"/>
                  </a:cubicBezTo>
                  <a:cubicBezTo>
                    <a:pt x="3769" y="1942"/>
                    <a:pt x="3796" y="2005"/>
                    <a:pt x="3813" y="2016"/>
                  </a:cubicBezTo>
                  <a:cubicBezTo>
                    <a:pt x="3831" y="2027"/>
                    <a:pt x="3887" y="2031"/>
                    <a:pt x="3914" y="2057"/>
                  </a:cubicBezTo>
                  <a:cubicBezTo>
                    <a:pt x="3940" y="2083"/>
                    <a:pt x="3949" y="2035"/>
                    <a:pt x="3975" y="2009"/>
                  </a:cubicBezTo>
                  <a:cubicBezTo>
                    <a:pt x="4001" y="1983"/>
                    <a:pt x="4023" y="1975"/>
                    <a:pt x="4058" y="1960"/>
                  </a:cubicBezTo>
                  <a:cubicBezTo>
                    <a:pt x="4093" y="1946"/>
                    <a:pt x="4132" y="1975"/>
                    <a:pt x="4154" y="2001"/>
                  </a:cubicBezTo>
                  <a:cubicBezTo>
                    <a:pt x="4176" y="2027"/>
                    <a:pt x="4132" y="2027"/>
                    <a:pt x="4119" y="2061"/>
                  </a:cubicBezTo>
                  <a:cubicBezTo>
                    <a:pt x="4106" y="2094"/>
                    <a:pt x="4154" y="2086"/>
                    <a:pt x="4167" y="2064"/>
                  </a:cubicBezTo>
                  <a:cubicBezTo>
                    <a:pt x="4180" y="2042"/>
                    <a:pt x="4202" y="2064"/>
                    <a:pt x="4211" y="2094"/>
                  </a:cubicBezTo>
                  <a:cubicBezTo>
                    <a:pt x="4219" y="2124"/>
                    <a:pt x="4228" y="2127"/>
                    <a:pt x="4206" y="2150"/>
                  </a:cubicBezTo>
                  <a:cubicBezTo>
                    <a:pt x="4184" y="2172"/>
                    <a:pt x="4167" y="2168"/>
                    <a:pt x="4158" y="2205"/>
                  </a:cubicBezTo>
                  <a:cubicBezTo>
                    <a:pt x="4149" y="2242"/>
                    <a:pt x="4228" y="2205"/>
                    <a:pt x="4246" y="2220"/>
                  </a:cubicBezTo>
                  <a:cubicBezTo>
                    <a:pt x="4263" y="2235"/>
                    <a:pt x="4285" y="2253"/>
                    <a:pt x="4320" y="2250"/>
                  </a:cubicBezTo>
                  <a:cubicBezTo>
                    <a:pt x="4355" y="2246"/>
                    <a:pt x="4346" y="2242"/>
                    <a:pt x="4385" y="2268"/>
                  </a:cubicBezTo>
                  <a:cubicBezTo>
                    <a:pt x="4425" y="2294"/>
                    <a:pt x="4425" y="2246"/>
                    <a:pt x="4447" y="2220"/>
                  </a:cubicBezTo>
                  <a:cubicBezTo>
                    <a:pt x="4468" y="2194"/>
                    <a:pt x="4495" y="2209"/>
                    <a:pt x="4508" y="2235"/>
                  </a:cubicBezTo>
                  <a:cubicBezTo>
                    <a:pt x="4521" y="2261"/>
                    <a:pt x="4530" y="2250"/>
                    <a:pt x="4564" y="2272"/>
                  </a:cubicBezTo>
                  <a:cubicBezTo>
                    <a:pt x="4585" y="2285"/>
                    <a:pt x="4590" y="2296"/>
                    <a:pt x="4594" y="2315"/>
                  </a:cubicBezTo>
                  <a:cubicBezTo>
                    <a:pt x="4599" y="2309"/>
                    <a:pt x="4605" y="2302"/>
                    <a:pt x="4613" y="2294"/>
                  </a:cubicBezTo>
                  <a:cubicBezTo>
                    <a:pt x="4656" y="2246"/>
                    <a:pt x="4639" y="2290"/>
                    <a:pt x="4674" y="2305"/>
                  </a:cubicBezTo>
                  <a:cubicBezTo>
                    <a:pt x="4709" y="2320"/>
                    <a:pt x="4717" y="2301"/>
                    <a:pt x="4722" y="2268"/>
                  </a:cubicBezTo>
                  <a:cubicBezTo>
                    <a:pt x="4726" y="2235"/>
                    <a:pt x="4713" y="2183"/>
                    <a:pt x="4713" y="2142"/>
                  </a:cubicBezTo>
                  <a:cubicBezTo>
                    <a:pt x="4713" y="2101"/>
                    <a:pt x="4726" y="2124"/>
                    <a:pt x="4770" y="2112"/>
                  </a:cubicBezTo>
                  <a:cubicBezTo>
                    <a:pt x="4813" y="2101"/>
                    <a:pt x="4770" y="2112"/>
                    <a:pt x="4770" y="2072"/>
                  </a:cubicBezTo>
                  <a:cubicBezTo>
                    <a:pt x="4770" y="2031"/>
                    <a:pt x="4796" y="2053"/>
                    <a:pt x="4827" y="2035"/>
                  </a:cubicBezTo>
                  <a:cubicBezTo>
                    <a:pt x="4857" y="2016"/>
                    <a:pt x="4827" y="2001"/>
                    <a:pt x="4818" y="1968"/>
                  </a:cubicBezTo>
                  <a:cubicBezTo>
                    <a:pt x="4809" y="1935"/>
                    <a:pt x="4827" y="1857"/>
                    <a:pt x="4822" y="1820"/>
                  </a:cubicBezTo>
                  <a:cubicBezTo>
                    <a:pt x="4818" y="1783"/>
                    <a:pt x="4822" y="1771"/>
                    <a:pt x="4818" y="1731"/>
                  </a:cubicBezTo>
                  <a:cubicBezTo>
                    <a:pt x="4813" y="1690"/>
                    <a:pt x="4796" y="1660"/>
                    <a:pt x="4792" y="1631"/>
                  </a:cubicBezTo>
                  <a:cubicBezTo>
                    <a:pt x="4787" y="1601"/>
                    <a:pt x="4752" y="1594"/>
                    <a:pt x="4730" y="1564"/>
                  </a:cubicBezTo>
                  <a:cubicBezTo>
                    <a:pt x="4709" y="1534"/>
                    <a:pt x="4744" y="1542"/>
                    <a:pt x="4792" y="1531"/>
                  </a:cubicBezTo>
                  <a:cubicBezTo>
                    <a:pt x="4840" y="1519"/>
                    <a:pt x="4774" y="1475"/>
                    <a:pt x="4744" y="1449"/>
                  </a:cubicBezTo>
                  <a:cubicBezTo>
                    <a:pt x="4713" y="1423"/>
                    <a:pt x="4709" y="1408"/>
                    <a:pt x="4704" y="1367"/>
                  </a:cubicBezTo>
                  <a:cubicBezTo>
                    <a:pt x="4700" y="1327"/>
                    <a:pt x="4656" y="1312"/>
                    <a:pt x="4647" y="1264"/>
                  </a:cubicBezTo>
                  <a:cubicBezTo>
                    <a:pt x="4639" y="1215"/>
                    <a:pt x="4608" y="1230"/>
                    <a:pt x="4582" y="1227"/>
                  </a:cubicBezTo>
                  <a:cubicBezTo>
                    <a:pt x="4556" y="1223"/>
                    <a:pt x="4516" y="1193"/>
                    <a:pt x="4481" y="1186"/>
                  </a:cubicBezTo>
                  <a:cubicBezTo>
                    <a:pt x="4454" y="1180"/>
                    <a:pt x="4462" y="1168"/>
                    <a:pt x="4478" y="1157"/>
                  </a:cubicBezTo>
                  <a:cubicBezTo>
                    <a:pt x="4460" y="1150"/>
                    <a:pt x="4440" y="1144"/>
                    <a:pt x="4418" y="1148"/>
                  </a:cubicBezTo>
                  <a:close/>
                </a:path>
              </a:pathLst>
            </a:custGeom>
            <a:grpFill/>
            <a:ln w="38100" cap="rnd" cmpd="sng">
              <a:solidFill>
                <a:schemeClr val="bg1"/>
              </a:solidFill>
              <a:prstDash val="solid"/>
              <a:round/>
              <a:headEnd/>
              <a:tailEnd/>
            </a:ln>
          </p:spPr>
          <p:txBody>
            <a:bodyPr vert="horz" wrap="square" lIns="45720" tIns="22860" rIns="45720" bIns="22860" numCol="1" anchor="t" anchorCtr="0" compatLnSpc="1">
              <a:prstTxWarp prst="textNoShape">
                <a:avLst/>
              </a:prstTxWarp>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Poppins Light" charset="0"/>
                <a:ea typeface="微软雅黑"/>
                <a:cs typeface="+mn-cs"/>
              </a:endParaRPr>
            </a:p>
          </p:txBody>
        </p:sp>
        <p:sp>
          <p:nvSpPr>
            <p:cNvPr id="96" name="Freeform 8">
              <a:extLst>
                <a:ext uri="{FF2B5EF4-FFF2-40B4-BE49-F238E27FC236}">
                  <a16:creationId xmlns="" xmlns:a16="http://schemas.microsoft.com/office/drawing/2014/main" id="{F99BEFC9-53C0-4ECB-9C5D-31A212DADBC1}"/>
                </a:ext>
              </a:extLst>
            </p:cNvPr>
            <p:cNvSpPr>
              <a:spLocks/>
            </p:cNvSpPr>
            <p:nvPr/>
          </p:nvSpPr>
          <p:spPr bwMode="auto">
            <a:xfrm>
              <a:off x="1496" y="1832"/>
              <a:ext cx="1455" cy="934"/>
            </a:xfrm>
            <a:custGeom>
              <a:avLst/>
              <a:gdLst>
                <a:gd name="T0" fmla="*/ 3054 w 3142"/>
                <a:gd name="T1" fmla="*/ 771 h 2018"/>
                <a:gd name="T2" fmla="*/ 2993 w 3142"/>
                <a:gd name="T3" fmla="*/ 656 h 2018"/>
                <a:gd name="T4" fmla="*/ 2875 w 3142"/>
                <a:gd name="T5" fmla="*/ 478 h 2018"/>
                <a:gd name="T6" fmla="*/ 2652 w 3142"/>
                <a:gd name="T7" fmla="*/ 396 h 2018"/>
                <a:gd name="T8" fmla="*/ 2460 w 3142"/>
                <a:gd name="T9" fmla="*/ 204 h 2018"/>
                <a:gd name="T10" fmla="*/ 2298 w 3142"/>
                <a:gd name="T11" fmla="*/ 200 h 2018"/>
                <a:gd name="T12" fmla="*/ 2023 w 3142"/>
                <a:gd name="T13" fmla="*/ 152 h 2018"/>
                <a:gd name="T14" fmla="*/ 1700 w 3142"/>
                <a:gd name="T15" fmla="*/ 185 h 2018"/>
                <a:gd name="T16" fmla="*/ 1482 w 3142"/>
                <a:gd name="T17" fmla="*/ 118 h 2018"/>
                <a:gd name="T18" fmla="*/ 1206 w 3142"/>
                <a:gd name="T19" fmla="*/ 40 h 2018"/>
                <a:gd name="T20" fmla="*/ 988 w 3142"/>
                <a:gd name="T21" fmla="*/ 59 h 2018"/>
                <a:gd name="T22" fmla="*/ 761 w 3142"/>
                <a:gd name="T23" fmla="*/ 85 h 2018"/>
                <a:gd name="T24" fmla="*/ 451 w 3142"/>
                <a:gd name="T25" fmla="*/ 133 h 2018"/>
                <a:gd name="T26" fmla="*/ 298 w 3142"/>
                <a:gd name="T27" fmla="*/ 333 h 2018"/>
                <a:gd name="T28" fmla="*/ 490 w 3142"/>
                <a:gd name="T29" fmla="*/ 463 h 2018"/>
                <a:gd name="T30" fmla="*/ 433 w 3142"/>
                <a:gd name="T31" fmla="*/ 574 h 2018"/>
                <a:gd name="T32" fmla="*/ 411 w 3142"/>
                <a:gd name="T33" fmla="*/ 689 h 2018"/>
                <a:gd name="T34" fmla="*/ 333 w 3142"/>
                <a:gd name="T35" fmla="*/ 752 h 2018"/>
                <a:gd name="T36" fmla="*/ 146 w 3142"/>
                <a:gd name="T37" fmla="*/ 716 h 2018"/>
                <a:gd name="T38" fmla="*/ 72 w 3142"/>
                <a:gd name="T39" fmla="*/ 792 h 2018"/>
                <a:gd name="T40" fmla="*/ 147 w 3142"/>
                <a:gd name="T41" fmla="*/ 850 h 2018"/>
                <a:gd name="T42" fmla="*/ 105 w 3142"/>
                <a:gd name="T43" fmla="*/ 956 h 2018"/>
                <a:gd name="T44" fmla="*/ 91 w 3142"/>
                <a:gd name="T45" fmla="*/ 1081 h 2018"/>
                <a:gd name="T46" fmla="*/ 10 w 3142"/>
                <a:gd name="T47" fmla="*/ 1109 h 2018"/>
                <a:gd name="T48" fmla="*/ 32 w 3142"/>
                <a:gd name="T49" fmla="*/ 1251 h 2018"/>
                <a:gd name="T50" fmla="*/ 141 w 3142"/>
                <a:gd name="T51" fmla="*/ 1423 h 2018"/>
                <a:gd name="T52" fmla="*/ 216 w 3142"/>
                <a:gd name="T53" fmla="*/ 1534 h 2018"/>
                <a:gd name="T54" fmla="*/ 432 w 3142"/>
                <a:gd name="T55" fmla="*/ 1579 h 2018"/>
                <a:gd name="T56" fmla="*/ 593 w 3142"/>
                <a:gd name="T57" fmla="*/ 1651 h 2018"/>
                <a:gd name="T58" fmla="*/ 747 w 3142"/>
                <a:gd name="T59" fmla="*/ 1673 h 2018"/>
                <a:gd name="T60" fmla="*/ 963 w 3142"/>
                <a:gd name="T61" fmla="*/ 1723 h 2018"/>
                <a:gd name="T62" fmla="*/ 1192 w 3142"/>
                <a:gd name="T63" fmla="*/ 1757 h 2018"/>
                <a:gd name="T64" fmla="*/ 1356 w 3142"/>
                <a:gd name="T65" fmla="*/ 1882 h 2018"/>
                <a:gd name="T66" fmla="*/ 1458 w 3142"/>
                <a:gd name="T67" fmla="*/ 1971 h 2018"/>
                <a:gd name="T68" fmla="*/ 1576 w 3142"/>
                <a:gd name="T69" fmla="*/ 1971 h 2018"/>
                <a:gd name="T70" fmla="*/ 1720 w 3142"/>
                <a:gd name="T71" fmla="*/ 1890 h 2018"/>
                <a:gd name="T72" fmla="*/ 1769 w 3142"/>
                <a:gd name="T73" fmla="*/ 1765 h 2018"/>
                <a:gd name="T74" fmla="*/ 1832 w 3142"/>
                <a:gd name="T75" fmla="*/ 1724 h 2018"/>
                <a:gd name="T76" fmla="*/ 1853 w 3142"/>
                <a:gd name="T77" fmla="*/ 1631 h 2018"/>
                <a:gd name="T78" fmla="*/ 2036 w 3142"/>
                <a:gd name="T79" fmla="*/ 1586 h 2018"/>
                <a:gd name="T80" fmla="*/ 2189 w 3142"/>
                <a:gd name="T81" fmla="*/ 1597 h 2018"/>
                <a:gd name="T82" fmla="*/ 2347 w 3142"/>
                <a:gd name="T83" fmla="*/ 1597 h 2018"/>
                <a:gd name="T84" fmla="*/ 2499 w 3142"/>
                <a:gd name="T85" fmla="*/ 1738 h 2018"/>
                <a:gd name="T86" fmla="*/ 2661 w 3142"/>
                <a:gd name="T87" fmla="*/ 1686 h 2018"/>
                <a:gd name="T88" fmla="*/ 2805 w 3142"/>
                <a:gd name="T89" fmla="*/ 1649 h 2018"/>
                <a:gd name="T90" fmla="*/ 2949 w 3142"/>
                <a:gd name="T91" fmla="*/ 1656 h 2018"/>
                <a:gd name="T92" fmla="*/ 3011 w 3142"/>
                <a:gd name="T93" fmla="*/ 1530 h 2018"/>
                <a:gd name="T94" fmla="*/ 2831 w 3142"/>
                <a:gd name="T95" fmla="*/ 1441 h 2018"/>
                <a:gd name="T96" fmla="*/ 2661 w 3142"/>
                <a:gd name="T97" fmla="*/ 1323 h 2018"/>
                <a:gd name="T98" fmla="*/ 2818 w 3142"/>
                <a:gd name="T99" fmla="*/ 1382 h 2018"/>
                <a:gd name="T100" fmla="*/ 2884 w 3142"/>
                <a:gd name="T101" fmla="*/ 1234 h 2018"/>
                <a:gd name="T102" fmla="*/ 2976 w 3142"/>
                <a:gd name="T103" fmla="*/ 1115 h 2018"/>
                <a:gd name="T104" fmla="*/ 3032 w 3142"/>
                <a:gd name="T105" fmla="*/ 1026 h 2018"/>
                <a:gd name="T106" fmla="*/ 3089 w 3142"/>
                <a:gd name="T107" fmla="*/ 997 h 2018"/>
                <a:gd name="T108" fmla="*/ 3085 w 3142"/>
                <a:gd name="T109" fmla="*/ 823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42" h="2018">
                  <a:moveTo>
                    <a:pt x="3085" y="823"/>
                  </a:moveTo>
                  <a:cubicBezTo>
                    <a:pt x="3054" y="797"/>
                    <a:pt x="3054" y="789"/>
                    <a:pt x="3054" y="771"/>
                  </a:cubicBezTo>
                  <a:cubicBezTo>
                    <a:pt x="3054" y="752"/>
                    <a:pt x="3063" y="726"/>
                    <a:pt x="3032" y="708"/>
                  </a:cubicBezTo>
                  <a:cubicBezTo>
                    <a:pt x="2962" y="682"/>
                    <a:pt x="2976" y="678"/>
                    <a:pt x="2993" y="656"/>
                  </a:cubicBezTo>
                  <a:cubicBezTo>
                    <a:pt x="3011" y="633"/>
                    <a:pt x="2980" y="604"/>
                    <a:pt x="2971" y="574"/>
                  </a:cubicBezTo>
                  <a:cubicBezTo>
                    <a:pt x="2962" y="545"/>
                    <a:pt x="2901" y="530"/>
                    <a:pt x="2875" y="478"/>
                  </a:cubicBezTo>
                  <a:cubicBezTo>
                    <a:pt x="2849" y="426"/>
                    <a:pt x="2796" y="489"/>
                    <a:pt x="2762" y="496"/>
                  </a:cubicBezTo>
                  <a:cubicBezTo>
                    <a:pt x="2727" y="504"/>
                    <a:pt x="2679" y="426"/>
                    <a:pt x="2652" y="396"/>
                  </a:cubicBezTo>
                  <a:cubicBezTo>
                    <a:pt x="2626" y="367"/>
                    <a:pt x="2547" y="348"/>
                    <a:pt x="2499" y="330"/>
                  </a:cubicBezTo>
                  <a:cubicBezTo>
                    <a:pt x="2451" y="311"/>
                    <a:pt x="2464" y="244"/>
                    <a:pt x="2460" y="204"/>
                  </a:cubicBezTo>
                  <a:cubicBezTo>
                    <a:pt x="2456" y="163"/>
                    <a:pt x="2403" y="207"/>
                    <a:pt x="2360" y="226"/>
                  </a:cubicBezTo>
                  <a:cubicBezTo>
                    <a:pt x="2316" y="244"/>
                    <a:pt x="2303" y="229"/>
                    <a:pt x="2298" y="200"/>
                  </a:cubicBezTo>
                  <a:cubicBezTo>
                    <a:pt x="2294" y="170"/>
                    <a:pt x="2224" y="170"/>
                    <a:pt x="2141" y="126"/>
                  </a:cubicBezTo>
                  <a:cubicBezTo>
                    <a:pt x="2058" y="81"/>
                    <a:pt x="2050" y="122"/>
                    <a:pt x="2023" y="152"/>
                  </a:cubicBezTo>
                  <a:cubicBezTo>
                    <a:pt x="1997" y="181"/>
                    <a:pt x="1910" y="144"/>
                    <a:pt x="1844" y="133"/>
                  </a:cubicBezTo>
                  <a:cubicBezTo>
                    <a:pt x="1779" y="122"/>
                    <a:pt x="1770" y="159"/>
                    <a:pt x="1700" y="185"/>
                  </a:cubicBezTo>
                  <a:cubicBezTo>
                    <a:pt x="1630" y="211"/>
                    <a:pt x="1639" y="215"/>
                    <a:pt x="1595" y="207"/>
                  </a:cubicBezTo>
                  <a:cubicBezTo>
                    <a:pt x="1552" y="200"/>
                    <a:pt x="1517" y="166"/>
                    <a:pt x="1482" y="118"/>
                  </a:cubicBezTo>
                  <a:cubicBezTo>
                    <a:pt x="1447" y="70"/>
                    <a:pt x="1420" y="96"/>
                    <a:pt x="1368" y="92"/>
                  </a:cubicBezTo>
                  <a:cubicBezTo>
                    <a:pt x="1316" y="89"/>
                    <a:pt x="1263" y="48"/>
                    <a:pt x="1206" y="40"/>
                  </a:cubicBezTo>
                  <a:cubicBezTo>
                    <a:pt x="1150" y="33"/>
                    <a:pt x="1080" y="59"/>
                    <a:pt x="1045" y="29"/>
                  </a:cubicBezTo>
                  <a:cubicBezTo>
                    <a:pt x="1010" y="0"/>
                    <a:pt x="1010" y="29"/>
                    <a:pt x="988" y="59"/>
                  </a:cubicBezTo>
                  <a:cubicBezTo>
                    <a:pt x="966" y="89"/>
                    <a:pt x="927" y="66"/>
                    <a:pt x="879" y="63"/>
                  </a:cubicBezTo>
                  <a:cubicBezTo>
                    <a:pt x="831" y="59"/>
                    <a:pt x="822" y="81"/>
                    <a:pt x="761" y="85"/>
                  </a:cubicBezTo>
                  <a:cubicBezTo>
                    <a:pt x="700" y="89"/>
                    <a:pt x="700" y="122"/>
                    <a:pt x="617" y="126"/>
                  </a:cubicBezTo>
                  <a:cubicBezTo>
                    <a:pt x="534" y="129"/>
                    <a:pt x="521" y="141"/>
                    <a:pt x="451" y="133"/>
                  </a:cubicBezTo>
                  <a:cubicBezTo>
                    <a:pt x="381" y="126"/>
                    <a:pt x="368" y="166"/>
                    <a:pt x="320" y="196"/>
                  </a:cubicBezTo>
                  <a:cubicBezTo>
                    <a:pt x="272" y="226"/>
                    <a:pt x="298" y="285"/>
                    <a:pt x="298" y="333"/>
                  </a:cubicBezTo>
                  <a:cubicBezTo>
                    <a:pt x="298" y="381"/>
                    <a:pt x="381" y="370"/>
                    <a:pt x="390" y="400"/>
                  </a:cubicBezTo>
                  <a:cubicBezTo>
                    <a:pt x="398" y="430"/>
                    <a:pt x="464" y="430"/>
                    <a:pt x="490" y="463"/>
                  </a:cubicBezTo>
                  <a:cubicBezTo>
                    <a:pt x="516" y="496"/>
                    <a:pt x="481" y="504"/>
                    <a:pt x="468" y="522"/>
                  </a:cubicBezTo>
                  <a:cubicBezTo>
                    <a:pt x="455" y="541"/>
                    <a:pt x="477" y="556"/>
                    <a:pt x="433" y="574"/>
                  </a:cubicBezTo>
                  <a:cubicBezTo>
                    <a:pt x="390" y="593"/>
                    <a:pt x="394" y="582"/>
                    <a:pt x="359" y="619"/>
                  </a:cubicBezTo>
                  <a:cubicBezTo>
                    <a:pt x="324" y="656"/>
                    <a:pt x="350" y="674"/>
                    <a:pt x="411" y="689"/>
                  </a:cubicBezTo>
                  <a:cubicBezTo>
                    <a:pt x="473" y="704"/>
                    <a:pt x="446" y="722"/>
                    <a:pt x="407" y="722"/>
                  </a:cubicBezTo>
                  <a:cubicBezTo>
                    <a:pt x="368" y="722"/>
                    <a:pt x="425" y="730"/>
                    <a:pt x="333" y="752"/>
                  </a:cubicBezTo>
                  <a:cubicBezTo>
                    <a:pt x="241" y="774"/>
                    <a:pt x="232" y="748"/>
                    <a:pt x="180" y="726"/>
                  </a:cubicBezTo>
                  <a:cubicBezTo>
                    <a:pt x="167" y="721"/>
                    <a:pt x="156" y="718"/>
                    <a:pt x="146" y="716"/>
                  </a:cubicBezTo>
                  <a:cubicBezTo>
                    <a:pt x="148" y="729"/>
                    <a:pt x="148" y="743"/>
                    <a:pt x="141" y="753"/>
                  </a:cubicBezTo>
                  <a:cubicBezTo>
                    <a:pt x="121" y="781"/>
                    <a:pt x="62" y="770"/>
                    <a:pt x="72" y="792"/>
                  </a:cubicBezTo>
                  <a:cubicBezTo>
                    <a:pt x="82" y="814"/>
                    <a:pt x="91" y="806"/>
                    <a:pt x="114" y="814"/>
                  </a:cubicBezTo>
                  <a:cubicBezTo>
                    <a:pt x="137" y="823"/>
                    <a:pt x="147" y="831"/>
                    <a:pt x="147" y="850"/>
                  </a:cubicBezTo>
                  <a:cubicBezTo>
                    <a:pt x="147" y="870"/>
                    <a:pt x="141" y="886"/>
                    <a:pt x="118" y="906"/>
                  </a:cubicBezTo>
                  <a:cubicBezTo>
                    <a:pt x="95" y="925"/>
                    <a:pt x="121" y="925"/>
                    <a:pt x="105" y="956"/>
                  </a:cubicBezTo>
                  <a:cubicBezTo>
                    <a:pt x="88" y="987"/>
                    <a:pt x="62" y="998"/>
                    <a:pt x="75" y="1023"/>
                  </a:cubicBezTo>
                  <a:cubicBezTo>
                    <a:pt x="88" y="1048"/>
                    <a:pt x="91" y="1064"/>
                    <a:pt x="91" y="1081"/>
                  </a:cubicBezTo>
                  <a:cubicBezTo>
                    <a:pt x="91" y="1098"/>
                    <a:pt x="85" y="1109"/>
                    <a:pt x="62" y="1100"/>
                  </a:cubicBezTo>
                  <a:cubicBezTo>
                    <a:pt x="39" y="1092"/>
                    <a:pt x="10" y="1087"/>
                    <a:pt x="10" y="1109"/>
                  </a:cubicBezTo>
                  <a:cubicBezTo>
                    <a:pt x="10" y="1131"/>
                    <a:pt x="23" y="1162"/>
                    <a:pt x="19" y="1187"/>
                  </a:cubicBezTo>
                  <a:cubicBezTo>
                    <a:pt x="16" y="1212"/>
                    <a:pt x="0" y="1226"/>
                    <a:pt x="32" y="1251"/>
                  </a:cubicBezTo>
                  <a:cubicBezTo>
                    <a:pt x="65" y="1276"/>
                    <a:pt x="95" y="1312"/>
                    <a:pt x="101" y="1340"/>
                  </a:cubicBezTo>
                  <a:cubicBezTo>
                    <a:pt x="108" y="1367"/>
                    <a:pt x="121" y="1403"/>
                    <a:pt x="141" y="1423"/>
                  </a:cubicBezTo>
                  <a:cubicBezTo>
                    <a:pt x="160" y="1442"/>
                    <a:pt x="167" y="1445"/>
                    <a:pt x="170" y="1473"/>
                  </a:cubicBezTo>
                  <a:cubicBezTo>
                    <a:pt x="173" y="1501"/>
                    <a:pt x="164" y="1526"/>
                    <a:pt x="216" y="1534"/>
                  </a:cubicBezTo>
                  <a:cubicBezTo>
                    <a:pt x="268" y="1542"/>
                    <a:pt x="331" y="1531"/>
                    <a:pt x="350" y="1551"/>
                  </a:cubicBezTo>
                  <a:cubicBezTo>
                    <a:pt x="370" y="1570"/>
                    <a:pt x="399" y="1570"/>
                    <a:pt x="432" y="1579"/>
                  </a:cubicBezTo>
                  <a:cubicBezTo>
                    <a:pt x="465" y="1587"/>
                    <a:pt x="508" y="1576"/>
                    <a:pt x="527" y="1598"/>
                  </a:cubicBezTo>
                  <a:cubicBezTo>
                    <a:pt x="547" y="1620"/>
                    <a:pt x="573" y="1629"/>
                    <a:pt x="593" y="1651"/>
                  </a:cubicBezTo>
                  <a:cubicBezTo>
                    <a:pt x="612" y="1673"/>
                    <a:pt x="612" y="1698"/>
                    <a:pt x="655" y="1687"/>
                  </a:cubicBezTo>
                  <a:cubicBezTo>
                    <a:pt x="698" y="1676"/>
                    <a:pt x="704" y="1640"/>
                    <a:pt x="747" y="1673"/>
                  </a:cubicBezTo>
                  <a:cubicBezTo>
                    <a:pt x="789" y="1706"/>
                    <a:pt x="786" y="1701"/>
                    <a:pt x="838" y="1709"/>
                  </a:cubicBezTo>
                  <a:cubicBezTo>
                    <a:pt x="891" y="1718"/>
                    <a:pt x="924" y="1726"/>
                    <a:pt x="963" y="1723"/>
                  </a:cubicBezTo>
                  <a:cubicBezTo>
                    <a:pt x="1002" y="1720"/>
                    <a:pt x="1015" y="1723"/>
                    <a:pt x="1055" y="1732"/>
                  </a:cubicBezTo>
                  <a:cubicBezTo>
                    <a:pt x="1094" y="1740"/>
                    <a:pt x="1150" y="1720"/>
                    <a:pt x="1192" y="1757"/>
                  </a:cubicBezTo>
                  <a:cubicBezTo>
                    <a:pt x="1235" y="1793"/>
                    <a:pt x="1251" y="1815"/>
                    <a:pt x="1274" y="1829"/>
                  </a:cubicBezTo>
                  <a:cubicBezTo>
                    <a:pt x="1297" y="1843"/>
                    <a:pt x="1346" y="1837"/>
                    <a:pt x="1356" y="1882"/>
                  </a:cubicBezTo>
                  <a:cubicBezTo>
                    <a:pt x="1366" y="1926"/>
                    <a:pt x="1349" y="1946"/>
                    <a:pt x="1386" y="1948"/>
                  </a:cubicBezTo>
                  <a:cubicBezTo>
                    <a:pt x="1422" y="1951"/>
                    <a:pt x="1435" y="1954"/>
                    <a:pt x="1458" y="1971"/>
                  </a:cubicBezTo>
                  <a:cubicBezTo>
                    <a:pt x="1481" y="1987"/>
                    <a:pt x="1487" y="1998"/>
                    <a:pt x="1520" y="1976"/>
                  </a:cubicBezTo>
                  <a:cubicBezTo>
                    <a:pt x="1553" y="1954"/>
                    <a:pt x="1553" y="1957"/>
                    <a:pt x="1576" y="1971"/>
                  </a:cubicBezTo>
                  <a:cubicBezTo>
                    <a:pt x="1598" y="1984"/>
                    <a:pt x="1618" y="2018"/>
                    <a:pt x="1657" y="1962"/>
                  </a:cubicBezTo>
                  <a:cubicBezTo>
                    <a:pt x="1697" y="1907"/>
                    <a:pt x="1693" y="1907"/>
                    <a:pt x="1720" y="1890"/>
                  </a:cubicBezTo>
                  <a:cubicBezTo>
                    <a:pt x="1746" y="1873"/>
                    <a:pt x="1746" y="1854"/>
                    <a:pt x="1759" y="1823"/>
                  </a:cubicBezTo>
                  <a:cubicBezTo>
                    <a:pt x="1772" y="1793"/>
                    <a:pt x="1782" y="1776"/>
                    <a:pt x="1769" y="1765"/>
                  </a:cubicBezTo>
                  <a:cubicBezTo>
                    <a:pt x="1756" y="1754"/>
                    <a:pt x="1739" y="1720"/>
                    <a:pt x="1772" y="1715"/>
                  </a:cubicBezTo>
                  <a:cubicBezTo>
                    <a:pt x="1794" y="1711"/>
                    <a:pt x="1814" y="1717"/>
                    <a:pt x="1832" y="1724"/>
                  </a:cubicBezTo>
                  <a:cubicBezTo>
                    <a:pt x="1837" y="1721"/>
                    <a:pt x="1843" y="1718"/>
                    <a:pt x="1849" y="1716"/>
                  </a:cubicBezTo>
                  <a:cubicBezTo>
                    <a:pt x="1875" y="1705"/>
                    <a:pt x="1840" y="1645"/>
                    <a:pt x="1853" y="1631"/>
                  </a:cubicBezTo>
                  <a:cubicBezTo>
                    <a:pt x="1866" y="1616"/>
                    <a:pt x="1879" y="1605"/>
                    <a:pt x="1918" y="1586"/>
                  </a:cubicBezTo>
                  <a:cubicBezTo>
                    <a:pt x="1958" y="1568"/>
                    <a:pt x="2015" y="1586"/>
                    <a:pt x="2036" y="1586"/>
                  </a:cubicBezTo>
                  <a:cubicBezTo>
                    <a:pt x="2058" y="1586"/>
                    <a:pt x="2102" y="1590"/>
                    <a:pt x="2124" y="1571"/>
                  </a:cubicBezTo>
                  <a:cubicBezTo>
                    <a:pt x="2146" y="1553"/>
                    <a:pt x="2163" y="1571"/>
                    <a:pt x="2189" y="1597"/>
                  </a:cubicBezTo>
                  <a:cubicBezTo>
                    <a:pt x="2215" y="1623"/>
                    <a:pt x="2233" y="1605"/>
                    <a:pt x="2264" y="1631"/>
                  </a:cubicBezTo>
                  <a:cubicBezTo>
                    <a:pt x="2294" y="1656"/>
                    <a:pt x="2316" y="1616"/>
                    <a:pt x="2347" y="1597"/>
                  </a:cubicBezTo>
                  <a:cubicBezTo>
                    <a:pt x="2377" y="1579"/>
                    <a:pt x="2399" y="1608"/>
                    <a:pt x="2412" y="1638"/>
                  </a:cubicBezTo>
                  <a:cubicBezTo>
                    <a:pt x="2425" y="1668"/>
                    <a:pt x="2469" y="1705"/>
                    <a:pt x="2499" y="1738"/>
                  </a:cubicBezTo>
                  <a:cubicBezTo>
                    <a:pt x="2530" y="1771"/>
                    <a:pt x="2574" y="1768"/>
                    <a:pt x="2626" y="1768"/>
                  </a:cubicBezTo>
                  <a:cubicBezTo>
                    <a:pt x="2679" y="1768"/>
                    <a:pt x="2661" y="1716"/>
                    <a:pt x="2661" y="1686"/>
                  </a:cubicBezTo>
                  <a:cubicBezTo>
                    <a:pt x="2661" y="1656"/>
                    <a:pt x="2705" y="1631"/>
                    <a:pt x="2735" y="1608"/>
                  </a:cubicBezTo>
                  <a:cubicBezTo>
                    <a:pt x="2766" y="1586"/>
                    <a:pt x="2779" y="1616"/>
                    <a:pt x="2805" y="1649"/>
                  </a:cubicBezTo>
                  <a:cubicBezTo>
                    <a:pt x="2831" y="1682"/>
                    <a:pt x="2862" y="1656"/>
                    <a:pt x="2888" y="1627"/>
                  </a:cubicBezTo>
                  <a:cubicBezTo>
                    <a:pt x="2914" y="1597"/>
                    <a:pt x="2932" y="1631"/>
                    <a:pt x="2949" y="1656"/>
                  </a:cubicBezTo>
                  <a:cubicBezTo>
                    <a:pt x="2967" y="1682"/>
                    <a:pt x="2997" y="1649"/>
                    <a:pt x="2997" y="1619"/>
                  </a:cubicBezTo>
                  <a:cubicBezTo>
                    <a:pt x="2997" y="1590"/>
                    <a:pt x="3015" y="1575"/>
                    <a:pt x="3011" y="1530"/>
                  </a:cubicBezTo>
                  <a:cubicBezTo>
                    <a:pt x="3006" y="1486"/>
                    <a:pt x="2971" y="1504"/>
                    <a:pt x="2928" y="1501"/>
                  </a:cubicBezTo>
                  <a:cubicBezTo>
                    <a:pt x="2884" y="1497"/>
                    <a:pt x="2853" y="1475"/>
                    <a:pt x="2831" y="1441"/>
                  </a:cubicBezTo>
                  <a:cubicBezTo>
                    <a:pt x="2810" y="1408"/>
                    <a:pt x="2753" y="1423"/>
                    <a:pt x="2696" y="1416"/>
                  </a:cubicBezTo>
                  <a:cubicBezTo>
                    <a:pt x="2639" y="1408"/>
                    <a:pt x="2644" y="1367"/>
                    <a:pt x="2661" y="1323"/>
                  </a:cubicBezTo>
                  <a:cubicBezTo>
                    <a:pt x="2679" y="1278"/>
                    <a:pt x="2692" y="1319"/>
                    <a:pt x="2722" y="1353"/>
                  </a:cubicBezTo>
                  <a:cubicBezTo>
                    <a:pt x="2753" y="1386"/>
                    <a:pt x="2779" y="1371"/>
                    <a:pt x="2818" y="1382"/>
                  </a:cubicBezTo>
                  <a:cubicBezTo>
                    <a:pt x="2858" y="1393"/>
                    <a:pt x="2866" y="1375"/>
                    <a:pt x="2875" y="1341"/>
                  </a:cubicBezTo>
                  <a:cubicBezTo>
                    <a:pt x="2884" y="1308"/>
                    <a:pt x="2888" y="1282"/>
                    <a:pt x="2884" y="1234"/>
                  </a:cubicBezTo>
                  <a:cubicBezTo>
                    <a:pt x="2879" y="1186"/>
                    <a:pt x="2932" y="1208"/>
                    <a:pt x="2958" y="1182"/>
                  </a:cubicBezTo>
                  <a:cubicBezTo>
                    <a:pt x="2984" y="1156"/>
                    <a:pt x="2997" y="1134"/>
                    <a:pt x="2976" y="1115"/>
                  </a:cubicBezTo>
                  <a:cubicBezTo>
                    <a:pt x="2954" y="1097"/>
                    <a:pt x="2976" y="1063"/>
                    <a:pt x="2993" y="1067"/>
                  </a:cubicBezTo>
                  <a:cubicBezTo>
                    <a:pt x="3011" y="1071"/>
                    <a:pt x="3024" y="1060"/>
                    <a:pt x="3032" y="1026"/>
                  </a:cubicBezTo>
                  <a:cubicBezTo>
                    <a:pt x="3041" y="993"/>
                    <a:pt x="3032" y="1026"/>
                    <a:pt x="3059" y="1045"/>
                  </a:cubicBezTo>
                  <a:cubicBezTo>
                    <a:pt x="3085" y="1063"/>
                    <a:pt x="3089" y="1012"/>
                    <a:pt x="3089" y="997"/>
                  </a:cubicBezTo>
                  <a:cubicBezTo>
                    <a:pt x="3089" y="982"/>
                    <a:pt x="3107" y="967"/>
                    <a:pt x="3124" y="926"/>
                  </a:cubicBezTo>
                  <a:cubicBezTo>
                    <a:pt x="3142" y="886"/>
                    <a:pt x="3115" y="848"/>
                    <a:pt x="3085" y="823"/>
                  </a:cubicBezTo>
                  <a:close/>
                </a:path>
              </a:pathLst>
            </a:custGeom>
            <a:solidFill>
              <a:srgbClr val="79886C"/>
            </a:solidFill>
            <a:ln w="38100" cap="rnd" cmpd="sng">
              <a:solidFill>
                <a:schemeClr val="bg1"/>
              </a:solidFill>
              <a:prstDash val="solid"/>
              <a:round/>
              <a:headEnd/>
              <a:tailEnd/>
            </a:ln>
          </p:spPr>
          <p:txBody>
            <a:bodyPr vert="horz" wrap="square" lIns="45720" tIns="22860" rIns="45720" bIns="22860" numCol="1" anchor="t" anchorCtr="0" compatLnSpc="1">
              <a:prstTxWarp prst="textNoShape">
                <a:avLst/>
              </a:prstTxWarp>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Poppins Light" charset="0"/>
                <a:ea typeface="微软雅黑"/>
                <a:cs typeface="+mn-cs"/>
              </a:endParaRPr>
            </a:p>
          </p:txBody>
        </p:sp>
        <p:sp>
          <p:nvSpPr>
            <p:cNvPr id="97" name="Freeform 9">
              <a:extLst>
                <a:ext uri="{FF2B5EF4-FFF2-40B4-BE49-F238E27FC236}">
                  <a16:creationId xmlns="" xmlns:a16="http://schemas.microsoft.com/office/drawing/2014/main" id="{1107484D-F20A-4AD5-A1BB-1C48B884A73A}"/>
                </a:ext>
              </a:extLst>
            </p:cNvPr>
            <p:cNvSpPr>
              <a:spLocks/>
            </p:cNvSpPr>
            <p:nvPr/>
          </p:nvSpPr>
          <p:spPr bwMode="auto">
            <a:xfrm>
              <a:off x="4417" y="5"/>
              <a:ext cx="1343" cy="1064"/>
            </a:xfrm>
            <a:custGeom>
              <a:avLst/>
              <a:gdLst>
                <a:gd name="T0" fmla="*/ 2816 w 2901"/>
                <a:gd name="T1" fmla="*/ 823 h 2299"/>
                <a:gd name="T2" fmla="*/ 2595 w 2901"/>
                <a:gd name="T3" fmla="*/ 966 h 2299"/>
                <a:gd name="T4" fmla="*/ 2459 w 2901"/>
                <a:gd name="T5" fmla="*/ 1101 h 2299"/>
                <a:gd name="T6" fmla="*/ 2172 w 2901"/>
                <a:gd name="T7" fmla="*/ 1175 h 2299"/>
                <a:gd name="T8" fmla="*/ 2095 w 2901"/>
                <a:gd name="T9" fmla="*/ 1030 h 2299"/>
                <a:gd name="T10" fmla="*/ 1971 w 2901"/>
                <a:gd name="T11" fmla="*/ 915 h 2299"/>
                <a:gd name="T12" fmla="*/ 1823 w 2901"/>
                <a:gd name="T13" fmla="*/ 855 h 2299"/>
                <a:gd name="T14" fmla="*/ 1589 w 2901"/>
                <a:gd name="T15" fmla="*/ 817 h 2299"/>
                <a:gd name="T16" fmla="*/ 1344 w 2901"/>
                <a:gd name="T17" fmla="*/ 713 h 2299"/>
                <a:gd name="T18" fmla="*/ 1154 w 2901"/>
                <a:gd name="T19" fmla="*/ 491 h 2299"/>
                <a:gd name="T20" fmla="*/ 1073 w 2901"/>
                <a:gd name="T21" fmla="*/ 352 h 2299"/>
                <a:gd name="T22" fmla="*/ 954 w 2901"/>
                <a:gd name="T23" fmla="*/ 188 h 2299"/>
                <a:gd name="T24" fmla="*/ 814 w 2901"/>
                <a:gd name="T25" fmla="*/ 82 h 2299"/>
                <a:gd name="T26" fmla="*/ 641 w 2901"/>
                <a:gd name="T27" fmla="*/ 75 h 2299"/>
                <a:gd name="T28" fmla="*/ 330 w 2901"/>
                <a:gd name="T29" fmla="*/ 32 h 2299"/>
                <a:gd name="T30" fmla="*/ 64 w 2901"/>
                <a:gd name="T31" fmla="*/ 131 h 2299"/>
                <a:gd name="T32" fmla="*/ 99 w 2901"/>
                <a:gd name="T33" fmla="*/ 248 h 2299"/>
                <a:gd name="T34" fmla="*/ 210 w 2901"/>
                <a:gd name="T35" fmla="*/ 370 h 2299"/>
                <a:gd name="T36" fmla="*/ 348 w 2901"/>
                <a:gd name="T37" fmla="*/ 403 h 2299"/>
                <a:gd name="T38" fmla="*/ 623 w 2901"/>
                <a:gd name="T39" fmla="*/ 576 h 2299"/>
                <a:gd name="T40" fmla="*/ 920 w 2901"/>
                <a:gd name="T41" fmla="*/ 505 h 2299"/>
                <a:gd name="T42" fmla="*/ 970 w 2901"/>
                <a:gd name="T43" fmla="*/ 724 h 2299"/>
                <a:gd name="T44" fmla="*/ 961 w 2901"/>
                <a:gd name="T45" fmla="*/ 1069 h 2299"/>
                <a:gd name="T46" fmla="*/ 911 w 2901"/>
                <a:gd name="T47" fmla="*/ 1289 h 2299"/>
                <a:gd name="T48" fmla="*/ 835 w 2901"/>
                <a:gd name="T49" fmla="*/ 1269 h 2299"/>
                <a:gd name="T50" fmla="*/ 605 w 2901"/>
                <a:gd name="T51" fmla="*/ 1563 h 2299"/>
                <a:gd name="T52" fmla="*/ 721 w 2901"/>
                <a:gd name="T53" fmla="*/ 1730 h 2299"/>
                <a:gd name="T54" fmla="*/ 813 w 2901"/>
                <a:gd name="T55" fmla="*/ 1775 h 2299"/>
                <a:gd name="T56" fmla="*/ 766 w 2901"/>
                <a:gd name="T57" fmla="*/ 1889 h 2299"/>
                <a:gd name="T58" fmla="*/ 934 w 2901"/>
                <a:gd name="T59" fmla="*/ 1865 h 2299"/>
                <a:gd name="T60" fmla="*/ 1114 w 2901"/>
                <a:gd name="T61" fmla="*/ 2027 h 2299"/>
                <a:gd name="T62" fmla="*/ 1330 w 2901"/>
                <a:gd name="T63" fmla="*/ 1982 h 2299"/>
                <a:gd name="T64" fmla="*/ 1520 w 2901"/>
                <a:gd name="T65" fmla="*/ 1990 h 2299"/>
                <a:gd name="T66" fmla="*/ 1651 w 2901"/>
                <a:gd name="T67" fmla="*/ 2118 h 2299"/>
                <a:gd name="T68" fmla="*/ 1868 w 2901"/>
                <a:gd name="T69" fmla="*/ 2210 h 2299"/>
                <a:gd name="T70" fmla="*/ 1914 w 2901"/>
                <a:gd name="T71" fmla="*/ 2071 h 2299"/>
                <a:gd name="T72" fmla="*/ 1976 w 2901"/>
                <a:gd name="T73" fmla="*/ 2205 h 2299"/>
                <a:gd name="T74" fmla="*/ 2156 w 2901"/>
                <a:gd name="T75" fmla="*/ 2255 h 2299"/>
                <a:gd name="T76" fmla="*/ 2284 w 2901"/>
                <a:gd name="T77" fmla="*/ 2138 h 2299"/>
                <a:gd name="T78" fmla="*/ 2431 w 2901"/>
                <a:gd name="T79" fmla="*/ 2205 h 2299"/>
                <a:gd name="T80" fmla="*/ 2507 w 2901"/>
                <a:gd name="T81" fmla="*/ 1988 h 2299"/>
                <a:gd name="T82" fmla="*/ 2515 w 2901"/>
                <a:gd name="T83" fmla="*/ 1808 h 2299"/>
                <a:gd name="T84" fmla="*/ 2733 w 2901"/>
                <a:gd name="T85" fmla="*/ 1728 h 2299"/>
                <a:gd name="T86" fmla="*/ 2800 w 2901"/>
                <a:gd name="T87" fmla="*/ 1657 h 2299"/>
                <a:gd name="T88" fmla="*/ 2824 w 2901"/>
                <a:gd name="T89" fmla="*/ 1501 h 2299"/>
                <a:gd name="T90" fmla="*/ 2857 w 2901"/>
                <a:gd name="T91" fmla="*/ 1357 h 2299"/>
                <a:gd name="T92" fmla="*/ 2834 w 2901"/>
                <a:gd name="T93" fmla="*/ 1193 h 2299"/>
                <a:gd name="T94" fmla="*/ 2870 w 2901"/>
                <a:gd name="T95" fmla="*/ 1063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1" h="2299">
                  <a:moveTo>
                    <a:pt x="2867" y="958"/>
                  </a:moveTo>
                  <a:cubicBezTo>
                    <a:pt x="2834" y="938"/>
                    <a:pt x="2815" y="941"/>
                    <a:pt x="2819" y="905"/>
                  </a:cubicBezTo>
                  <a:cubicBezTo>
                    <a:pt x="2824" y="869"/>
                    <a:pt x="2841" y="823"/>
                    <a:pt x="2816" y="823"/>
                  </a:cubicBezTo>
                  <a:cubicBezTo>
                    <a:pt x="2792" y="823"/>
                    <a:pt x="2754" y="840"/>
                    <a:pt x="2728" y="859"/>
                  </a:cubicBezTo>
                  <a:cubicBezTo>
                    <a:pt x="2701" y="879"/>
                    <a:pt x="2665" y="895"/>
                    <a:pt x="2647" y="919"/>
                  </a:cubicBezTo>
                  <a:cubicBezTo>
                    <a:pt x="2629" y="942"/>
                    <a:pt x="2624" y="966"/>
                    <a:pt x="2595" y="966"/>
                  </a:cubicBezTo>
                  <a:cubicBezTo>
                    <a:pt x="2566" y="966"/>
                    <a:pt x="2538" y="976"/>
                    <a:pt x="2525" y="998"/>
                  </a:cubicBezTo>
                  <a:cubicBezTo>
                    <a:pt x="2511" y="1020"/>
                    <a:pt x="2475" y="1056"/>
                    <a:pt x="2479" y="1077"/>
                  </a:cubicBezTo>
                  <a:cubicBezTo>
                    <a:pt x="2482" y="1098"/>
                    <a:pt x="2485" y="1091"/>
                    <a:pt x="2459" y="1101"/>
                  </a:cubicBezTo>
                  <a:cubicBezTo>
                    <a:pt x="2433" y="1111"/>
                    <a:pt x="2377" y="1127"/>
                    <a:pt x="2351" y="1140"/>
                  </a:cubicBezTo>
                  <a:cubicBezTo>
                    <a:pt x="2325" y="1152"/>
                    <a:pt x="2258" y="1138"/>
                    <a:pt x="2238" y="1163"/>
                  </a:cubicBezTo>
                  <a:cubicBezTo>
                    <a:pt x="2218" y="1189"/>
                    <a:pt x="2194" y="1200"/>
                    <a:pt x="2172" y="1175"/>
                  </a:cubicBezTo>
                  <a:cubicBezTo>
                    <a:pt x="2151" y="1150"/>
                    <a:pt x="2140" y="1122"/>
                    <a:pt x="2113" y="1109"/>
                  </a:cubicBezTo>
                  <a:cubicBezTo>
                    <a:pt x="2087" y="1097"/>
                    <a:pt x="2076" y="1098"/>
                    <a:pt x="2090" y="1080"/>
                  </a:cubicBezTo>
                  <a:cubicBezTo>
                    <a:pt x="2105" y="1062"/>
                    <a:pt x="2113" y="1047"/>
                    <a:pt x="2095" y="1030"/>
                  </a:cubicBezTo>
                  <a:cubicBezTo>
                    <a:pt x="2077" y="1013"/>
                    <a:pt x="2035" y="1002"/>
                    <a:pt x="2035" y="977"/>
                  </a:cubicBezTo>
                  <a:cubicBezTo>
                    <a:pt x="2035" y="952"/>
                    <a:pt x="2036" y="926"/>
                    <a:pt x="2022" y="916"/>
                  </a:cubicBezTo>
                  <a:cubicBezTo>
                    <a:pt x="2007" y="906"/>
                    <a:pt x="1979" y="895"/>
                    <a:pt x="1971" y="915"/>
                  </a:cubicBezTo>
                  <a:cubicBezTo>
                    <a:pt x="1963" y="934"/>
                    <a:pt x="1964" y="934"/>
                    <a:pt x="1928" y="919"/>
                  </a:cubicBezTo>
                  <a:cubicBezTo>
                    <a:pt x="1892" y="904"/>
                    <a:pt x="1874" y="898"/>
                    <a:pt x="1863" y="888"/>
                  </a:cubicBezTo>
                  <a:cubicBezTo>
                    <a:pt x="1851" y="879"/>
                    <a:pt x="1828" y="865"/>
                    <a:pt x="1823" y="855"/>
                  </a:cubicBezTo>
                  <a:cubicBezTo>
                    <a:pt x="1819" y="845"/>
                    <a:pt x="1786" y="812"/>
                    <a:pt x="1763" y="829"/>
                  </a:cubicBezTo>
                  <a:cubicBezTo>
                    <a:pt x="1740" y="845"/>
                    <a:pt x="1715" y="863"/>
                    <a:pt x="1684" y="851"/>
                  </a:cubicBezTo>
                  <a:cubicBezTo>
                    <a:pt x="1653" y="838"/>
                    <a:pt x="1612" y="802"/>
                    <a:pt x="1589" y="817"/>
                  </a:cubicBezTo>
                  <a:cubicBezTo>
                    <a:pt x="1566" y="833"/>
                    <a:pt x="1479" y="873"/>
                    <a:pt x="1452" y="852"/>
                  </a:cubicBezTo>
                  <a:cubicBezTo>
                    <a:pt x="1424" y="831"/>
                    <a:pt x="1362" y="833"/>
                    <a:pt x="1362" y="792"/>
                  </a:cubicBezTo>
                  <a:cubicBezTo>
                    <a:pt x="1362" y="752"/>
                    <a:pt x="1378" y="733"/>
                    <a:pt x="1344" y="713"/>
                  </a:cubicBezTo>
                  <a:cubicBezTo>
                    <a:pt x="1309" y="694"/>
                    <a:pt x="1293" y="677"/>
                    <a:pt x="1291" y="655"/>
                  </a:cubicBezTo>
                  <a:cubicBezTo>
                    <a:pt x="1289" y="633"/>
                    <a:pt x="1276" y="596"/>
                    <a:pt x="1258" y="584"/>
                  </a:cubicBezTo>
                  <a:cubicBezTo>
                    <a:pt x="1240" y="571"/>
                    <a:pt x="1149" y="507"/>
                    <a:pt x="1154" y="491"/>
                  </a:cubicBezTo>
                  <a:cubicBezTo>
                    <a:pt x="1158" y="474"/>
                    <a:pt x="1176" y="462"/>
                    <a:pt x="1152" y="444"/>
                  </a:cubicBezTo>
                  <a:cubicBezTo>
                    <a:pt x="1127" y="425"/>
                    <a:pt x="1093" y="417"/>
                    <a:pt x="1093" y="399"/>
                  </a:cubicBezTo>
                  <a:cubicBezTo>
                    <a:pt x="1093" y="381"/>
                    <a:pt x="1103" y="366"/>
                    <a:pt x="1073" y="352"/>
                  </a:cubicBezTo>
                  <a:cubicBezTo>
                    <a:pt x="1044" y="338"/>
                    <a:pt x="1029" y="328"/>
                    <a:pt x="1029" y="298"/>
                  </a:cubicBezTo>
                  <a:cubicBezTo>
                    <a:pt x="1029" y="267"/>
                    <a:pt x="1004" y="256"/>
                    <a:pt x="991" y="245"/>
                  </a:cubicBezTo>
                  <a:cubicBezTo>
                    <a:pt x="978" y="234"/>
                    <a:pt x="985" y="204"/>
                    <a:pt x="954" y="188"/>
                  </a:cubicBezTo>
                  <a:cubicBezTo>
                    <a:pt x="923" y="171"/>
                    <a:pt x="896" y="181"/>
                    <a:pt x="896" y="159"/>
                  </a:cubicBezTo>
                  <a:cubicBezTo>
                    <a:pt x="896" y="136"/>
                    <a:pt x="900" y="121"/>
                    <a:pt x="870" y="111"/>
                  </a:cubicBezTo>
                  <a:cubicBezTo>
                    <a:pt x="841" y="102"/>
                    <a:pt x="826" y="97"/>
                    <a:pt x="814" y="82"/>
                  </a:cubicBezTo>
                  <a:cubicBezTo>
                    <a:pt x="803" y="67"/>
                    <a:pt x="773" y="56"/>
                    <a:pt x="759" y="49"/>
                  </a:cubicBezTo>
                  <a:cubicBezTo>
                    <a:pt x="744" y="42"/>
                    <a:pt x="724" y="32"/>
                    <a:pt x="711" y="39"/>
                  </a:cubicBezTo>
                  <a:cubicBezTo>
                    <a:pt x="698" y="46"/>
                    <a:pt x="669" y="72"/>
                    <a:pt x="641" y="75"/>
                  </a:cubicBezTo>
                  <a:cubicBezTo>
                    <a:pt x="613" y="78"/>
                    <a:pt x="569" y="56"/>
                    <a:pt x="539" y="42"/>
                  </a:cubicBezTo>
                  <a:cubicBezTo>
                    <a:pt x="510" y="28"/>
                    <a:pt x="447" y="0"/>
                    <a:pt x="426" y="6"/>
                  </a:cubicBezTo>
                  <a:cubicBezTo>
                    <a:pt x="405" y="11"/>
                    <a:pt x="344" y="17"/>
                    <a:pt x="330" y="32"/>
                  </a:cubicBezTo>
                  <a:cubicBezTo>
                    <a:pt x="315" y="47"/>
                    <a:pt x="285" y="67"/>
                    <a:pt x="246" y="68"/>
                  </a:cubicBezTo>
                  <a:cubicBezTo>
                    <a:pt x="207" y="70"/>
                    <a:pt x="164" y="68"/>
                    <a:pt x="138" y="88"/>
                  </a:cubicBezTo>
                  <a:cubicBezTo>
                    <a:pt x="112" y="107"/>
                    <a:pt x="97" y="120"/>
                    <a:pt x="64" y="131"/>
                  </a:cubicBezTo>
                  <a:cubicBezTo>
                    <a:pt x="56" y="134"/>
                    <a:pt x="46" y="136"/>
                    <a:pt x="36" y="137"/>
                  </a:cubicBezTo>
                  <a:cubicBezTo>
                    <a:pt x="45" y="150"/>
                    <a:pt x="55" y="162"/>
                    <a:pt x="66" y="170"/>
                  </a:cubicBezTo>
                  <a:cubicBezTo>
                    <a:pt x="105" y="198"/>
                    <a:pt x="131" y="209"/>
                    <a:pt x="99" y="248"/>
                  </a:cubicBezTo>
                  <a:cubicBezTo>
                    <a:pt x="66" y="286"/>
                    <a:pt x="0" y="342"/>
                    <a:pt x="66" y="353"/>
                  </a:cubicBezTo>
                  <a:cubicBezTo>
                    <a:pt x="131" y="364"/>
                    <a:pt x="138" y="353"/>
                    <a:pt x="164" y="387"/>
                  </a:cubicBezTo>
                  <a:cubicBezTo>
                    <a:pt x="190" y="420"/>
                    <a:pt x="210" y="403"/>
                    <a:pt x="210" y="370"/>
                  </a:cubicBezTo>
                  <a:cubicBezTo>
                    <a:pt x="210" y="336"/>
                    <a:pt x="236" y="309"/>
                    <a:pt x="256" y="336"/>
                  </a:cubicBezTo>
                  <a:cubicBezTo>
                    <a:pt x="275" y="364"/>
                    <a:pt x="282" y="375"/>
                    <a:pt x="308" y="375"/>
                  </a:cubicBezTo>
                  <a:cubicBezTo>
                    <a:pt x="334" y="375"/>
                    <a:pt x="348" y="353"/>
                    <a:pt x="348" y="403"/>
                  </a:cubicBezTo>
                  <a:cubicBezTo>
                    <a:pt x="348" y="453"/>
                    <a:pt x="361" y="492"/>
                    <a:pt x="367" y="526"/>
                  </a:cubicBezTo>
                  <a:cubicBezTo>
                    <a:pt x="374" y="559"/>
                    <a:pt x="400" y="598"/>
                    <a:pt x="452" y="603"/>
                  </a:cubicBezTo>
                  <a:cubicBezTo>
                    <a:pt x="505" y="609"/>
                    <a:pt x="570" y="587"/>
                    <a:pt x="623" y="576"/>
                  </a:cubicBezTo>
                  <a:cubicBezTo>
                    <a:pt x="675" y="564"/>
                    <a:pt x="701" y="581"/>
                    <a:pt x="741" y="542"/>
                  </a:cubicBezTo>
                  <a:cubicBezTo>
                    <a:pt x="780" y="503"/>
                    <a:pt x="773" y="448"/>
                    <a:pt x="839" y="453"/>
                  </a:cubicBezTo>
                  <a:cubicBezTo>
                    <a:pt x="905" y="459"/>
                    <a:pt x="878" y="474"/>
                    <a:pt x="920" y="505"/>
                  </a:cubicBezTo>
                  <a:cubicBezTo>
                    <a:pt x="961" y="537"/>
                    <a:pt x="1007" y="546"/>
                    <a:pt x="1009" y="574"/>
                  </a:cubicBezTo>
                  <a:cubicBezTo>
                    <a:pt x="1012" y="602"/>
                    <a:pt x="963" y="620"/>
                    <a:pt x="981" y="648"/>
                  </a:cubicBezTo>
                  <a:cubicBezTo>
                    <a:pt x="998" y="676"/>
                    <a:pt x="983" y="705"/>
                    <a:pt x="970" y="724"/>
                  </a:cubicBezTo>
                  <a:cubicBezTo>
                    <a:pt x="957" y="742"/>
                    <a:pt x="933" y="789"/>
                    <a:pt x="937" y="831"/>
                  </a:cubicBezTo>
                  <a:cubicBezTo>
                    <a:pt x="942" y="874"/>
                    <a:pt x="931" y="920"/>
                    <a:pt x="955" y="948"/>
                  </a:cubicBezTo>
                  <a:cubicBezTo>
                    <a:pt x="979" y="976"/>
                    <a:pt x="990" y="1050"/>
                    <a:pt x="961" y="1069"/>
                  </a:cubicBezTo>
                  <a:cubicBezTo>
                    <a:pt x="933" y="1087"/>
                    <a:pt x="911" y="1094"/>
                    <a:pt x="911" y="1119"/>
                  </a:cubicBezTo>
                  <a:cubicBezTo>
                    <a:pt x="911" y="1143"/>
                    <a:pt x="891" y="1174"/>
                    <a:pt x="896" y="1204"/>
                  </a:cubicBezTo>
                  <a:cubicBezTo>
                    <a:pt x="900" y="1233"/>
                    <a:pt x="896" y="1269"/>
                    <a:pt x="911" y="1289"/>
                  </a:cubicBezTo>
                  <a:cubicBezTo>
                    <a:pt x="926" y="1309"/>
                    <a:pt x="933" y="1367"/>
                    <a:pt x="911" y="1356"/>
                  </a:cubicBezTo>
                  <a:cubicBezTo>
                    <a:pt x="889" y="1345"/>
                    <a:pt x="867" y="1335"/>
                    <a:pt x="861" y="1309"/>
                  </a:cubicBezTo>
                  <a:cubicBezTo>
                    <a:pt x="854" y="1283"/>
                    <a:pt x="861" y="1239"/>
                    <a:pt x="835" y="1269"/>
                  </a:cubicBezTo>
                  <a:cubicBezTo>
                    <a:pt x="808" y="1298"/>
                    <a:pt x="806" y="1326"/>
                    <a:pt x="771" y="1365"/>
                  </a:cubicBezTo>
                  <a:cubicBezTo>
                    <a:pt x="736" y="1404"/>
                    <a:pt x="686" y="1452"/>
                    <a:pt x="666" y="1484"/>
                  </a:cubicBezTo>
                  <a:cubicBezTo>
                    <a:pt x="647" y="1515"/>
                    <a:pt x="629" y="1545"/>
                    <a:pt x="605" y="1563"/>
                  </a:cubicBezTo>
                  <a:cubicBezTo>
                    <a:pt x="581" y="1582"/>
                    <a:pt x="562" y="1624"/>
                    <a:pt x="579" y="1645"/>
                  </a:cubicBezTo>
                  <a:cubicBezTo>
                    <a:pt x="597" y="1665"/>
                    <a:pt x="640" y="1684"/>
                    <a:pt x="658" y="1699"/>
                  </a:cubicBezTo>
                  <a:cubicBezTo>
                    <a:pt x="675" y="1713"/>
                    <a:pt x="673" y="1721"/>
                    <a:pt x="721" y="1730"/>
                  </a:cubicBezTo>
                  <a:cubicBezTo>
                    <a:pt x="769" y="1739"/>
                    <a:pt x="776" y="1750"/>
                    <a:pt x="806" y="1732"/>
                  </a:cubicBezTo>
                  <a:cubicBezTo>
                    <a:pt x="837" y="1713"/>
                    <a:pt x="843" y="1712"/>
                    <a:pt x="843" y="1728"/>
                  </a:cubicBezTo>
                  <a:cubicBezTo>
                    <a:pt x="843" y="1745"/>
                    <a:pt x="835" y="1767"/>
                    <a:pt x="813" y="1775"/>
                  </a:cubicBezTo>
                  <a:cubicBezTo>
                    <a:pt x="791" y="1782"/>
                    <a:pt x="736" y="1776"/>
                    <a:pt x="730" y="1799"/>
                  </a:cubicBezTo>
                  <a:cubicBezTo>
                    <a:pt x="723" y="1821"/>
                    <a:pt x="712" y="1849"/>
                    <a:pt x="728" y="1864"/>
                  </a:cubicBezTo>
                  <a:cubicBezTo>
                    <a:pt x="739" y="1875"/>
                    <a:pt x="763" y="1878"/>
                    <a:pt x="766" y="1889"/>
                  </a:cubicBezTo>
                  <a:cubicBezTo>
                    <a:pt x="776" y="1887"/>
                    <a:pt x="789" y="1883"/>
                    <a:pt x="806" y="1879"/>
                  </a:cubicBezTo>
                  <a:cubicBezTo>
                    <a:pt x="852" y="1868"/>
                    <a:pt x="849" y="1854"/>
                    <a:pt x="878" y="1854"/>
                  </a:cubicBezTo>
                  <a:cubicBezTo>
                    <a:pt x="908" y="1854"/>
                    <a:pt x="918" y="1838"/>
                    <a:pt x="934" y="1865"/>
                  </a:cubicBezTo>
                  <a:cubicBezTo>
                    <a:pt x="950" y="1893"/>
                    <a:pt x="937" y="1932"/>
                    <a:pt x="970" y="1949"/>
                  </a:cubicBezTo>
                  <a:cubicBezTo>
                    <a:pt x="1003" y="1965"/>
                    <a:pt x="1000" y="1979"/>
                    <a:pt x="1039" y="2007"/>
                  </a:cubicBezTo>
                  <a:cubicBezTo>
                    <a:pt x="1078" y="2035"/>
                    <a:pt x="1085" y="2041"/>
                    <a:pt x="1114" y="2027"/>
                  </a:cubicBezTo>
                  <a:cubicBezTo>
                    <a:pt x="1144" y="2013"/>
                    <a:pt x="1144" y="1988"/>
                    <a:pt x="1176" y="1999"/>
                  </a:cubicBezTo>
                  <a:cubicBezTo>
                    <a:pt x="1209" y="2010"/>
                    <a:pt x="1212" y="2021"/>
                    <a:pt x="1242" y="2004"/>
                  </a:cubicBezTo>
                  <a:cubicBezTo>
                    <a:pt x="1271" y="1988"/>
                    <a:pt x="1304" y="1952"/>
                    <a:pt x="1330" y="1982"/>
                  </a:cubicBezTo>
                  <a:cubicBezTo>
                    <a:pt x="1357" y="2013"/>
                    <a:pt x="1334" y="2021"/>
                    <a:pt x="1383" y="2024"/>
                  </a:cubicBezTo>
                  <a:cubicBezTo>
                    <a:pt x="1432" y="2027"/>
                    <a:pt x="1435" y="2038"/>
                    <a:pt x="1455" y="2018"/>
                  </a:cubicBezTo>
                  <a:cubicBezTo>
                    <a:pt x="1475" y="1999"/>
                    <a:pt x="1475" y="1985"/>
                    <a:pt x="1520" y="1990"/>
                  </a:cubicBezTo>
                  <a:cubicBezTo>
                    <a:pt x="1566" y="1996"/>
                    <a:pt x="1609" y="2013"/>
                    <a:pt x="1625" y="2027"/>
                  </a:cubicBezTo>
                  <a:cubicBezTo>
                    <a:pt x="1642" y="2041"/>
                    <a:pt x="1632" y="2054"/>
                    <a:pt x="1619" y="2077"/>
                  </a:cubicBezTo>
                  <a:cubicBezTo>
                    <a:pt x="1606" y="2099"/>
                    <a:pt x="1619" y="2116"/>
                    <a:pt x="1651" y="2118"/>
                  </a:cubicBezTo>
                  <a:cubicBezTo>
                    <a:pt x="1684" y="2121"/>
                    <a:pt x="1737" y="2077"/>
                    <a:pt x="1746" y="2107"/>
                  </a:cubicBezTo>
                  <a:cubicBezTo>
                    <a:pt x="1756" y="2138"/>
                    <a:pt x="1766" y="2166"/>
                    <a:pt x="1796" y="2188"/>
                  </a:cubicBezTo>
                  <a:cubicBezTo>
                    <a:pt x="1825" y="2210"/>
                    <a:pt x="1851" y="2210"/>
                    <a:pt x="1868" y="2210"/>
                  </a:cubicBezTo>
                  <a:cubicBezTo>
                    <a:pt x="1884" y="2210"/>
                    <a:pt x="1907" y="2199"/>
                    <a:pt x="1891" y="2180"/>
                  </a:cubicBezTo>
                  <a:cubicBezTo>
                    <a:pt x="1874" y="2160"/>
                    <a:pt x="1851" y="2149"/>
                    <a:pt x="1855" y="2118"/>
                  </a:cubicBezTo>
                  <a:cubicBezTo>
                    <a:pt x="1858" y="2088"/>
                    <a:pt x="1874" y="2068"/>
                    <a:pt x="1914" y="2071"/>
                  </a:cubicBezTo>
                  <a:cubicBezTo>
                    <a:pt x="1953" y="2074"/>
                    <a:pt x="1943" y="2082"/>
                    <a:pt x="1943" y="2107"/>
                  </a:cubicBezTo>
                  <a:cubicBezTo>
                    <a:pt x="1943" y="2132"/>
                    <a:pt x="1923" y="2149"/>
                    <a:pt x="1946" y="2166"/>
                  </a:cubicBezTo>
                  <a:cubicBezTo>
                    <a:pt x="1969" y="2182"/>
                    <a:pt x="1976" y="2185"/>
                    <a:pt x="1976" y="2205"/>
                  </a:cubicBezTo>
                  <a:cubicBezTo>
                    <a:pt x="1976" y="2224"/>
                    <a:pt x="2041" y="2221"/>
                    <a:pt x="2054" y="2252"/>
                  </a:cubicBezTo>
                  <a:cubicBezTo>
                    <a:pt x="2068" y="2282"/>
                    <a:pt x="2081" y="2299"/>
                    <a:pt x="2110" y="2296"/>
                  </a:cubicBezTo>
                  <a:cubicBezTo>
                    <a:pt x="2140" y="2293"/>
                    <a:pt x="2159" y="2288"/>
                    <a:pt x="2156" y="2255"/>
                  </a:cubicBezTo>
                  <a:cubicBezTo>
                    <a:pt x="2153" y="2221"/>
                    <a:pt x="2136" y="2207"/>
                    <a:pt x="2169" y="2199"/>
                  </a:cubicBezTo>
                  <a:cubicBezTo>
                    <a:pt x="2202" y="2191"/>
                    <a:pt x="2228" y="2196"/>
                    <a:pt x="2241" y="2168"/>
                  </a:cubicBezTo>
                  <a:cubicBezTo>
                    <a:pt x="2254" y="2141"/>
                    <a:pt x="2274" y="2110"/>
                    <a:pt x="2284" y="2138"/>
                  </a:cubicBezTo>
                  <a:cubicBezTo>
                    <a:pt x="2294" y="2166"/>
                    <a:pt x="2297" y="2177"/>
                    <a:pt x="2330" y="2152"/>
                  </a:cubicBezTo>
                  <a:cubicBezTo>
                    <a:pt x="2362" y="2127"/>
                    <a:pt x="2336" y="2096"/>
                    <a:pt x="2376" y="2152"/>
                  </a:cubicBezTo>
                  <a:cubicBezTo>
                    <a:pt x="2415" y="2207"/>
                    <a:pt x="2395" y="2202"/>
                    <a:pt x="2431" y="2205"/>
                  </a:cubicBezTo>
                  <a:cubicBezTo>
                    <a:pt x="2460" y="2207"/>
                    <a:pt x="2517" y="2214"/>
                    <a:pt x="2587" y="2205"/>
                  </a:cubicBezTo>
                  <a:cubicBezTo>
                    <a:pt x="2577" y="2174"/>
                    <a:pt x="2552" y="2158"/>
                    <a:pt x="2552" y="2128"/>
                  </a:cubicBezTo>
                  <a:cubicBezTo>
                    <a:pt x="2552" y="2095"/>
                    <a:pt x="2539" y="2018"/>
                    <a:pt x="2507" y="1988"/>
                  </a:cubicBezTo>
                  <a:cubicBezTo>
                    <a:pt x="2474" y="1957"/>
                    <a:pt x="2457" y="1927"/>
                    <a:pt x="2438" y="1908"/>
                  </a:cubicBezTo>
                  <a:cubicBezTo>
                    <a:pt x="2418" y="1890"/>
                    <a:pt x="2405" y="1863"/>
                    <a:pt x="2436" y="1854"/>
                  </a:cubicBezTo>
                  <a:cubicBezTo>
                    <a:pt x="2467" y="1846"/>
                    <a:pt x="2510" y="1835"/>
                    <a:pt x="2515" y="1808"/>
                  </a:cubicBezTo>
                  <a:cubicBezTo>
                    <a:pt x="2520" y="1782"/>
                    <a:pt x="2533" y="1715"/>
                    <a:pt x="2559" y="1718"/>
                  </a:cubicBezTo>
                  <a:cubicBezTo>
                    <a:pt x="2585" y="1721"/>
                    <a:pt x="2621" y="1736"/>
                    <a:pt x="2661" y="1735"/>
                  </a:cubicBezTo>
                  <a:cubicBezTo>
                    <a:pt x="2700" y="1733"/>
                    <a:pt x="2718" y="1738"/>
                    <a:pt x="2733" y="1728"/>
                  </a:cubicBezTo>
                  <a:cubicBezTo>
                    <a:pt x="2747" y="1718"/>
                    <a:pt x="2751" y="1722"/>
                    <a:pt x="2760" y="1726"/>
                  </a:cubicBezTo>
                  <a:cubicBezTo>
                    <a:pt x="2770" y="1731"/>
                    <a:pt x="2806" y="1735"/>
                    <a:pt x="2810" y="1722"/>
                  </a:cubicBezTo>
                  <a:cubicBezTo>
                    <a:pt x="2813" y="1710"/>
                    <a:pt x="2811" y="1672"/>
                    <a:pt x="2800" y="1657"/>
                  </a:cubicBezTo>
                  <a:cubicBezTo>
                    <a:pt x="2788" y="1642"/>
                    <a:pt x="2775" y="1617"/>
                    <a:pt x="2795" y="1603"/>
                  </a:cubicBezTo>
                  <a:cubicBezTo>
                    <a:pt x="2815" y="1589"/>
                    <a:pt x="2847" y="1560"/>
                    <a:pt x="2831" y="1542"/>
                  </a:cubicBezTo>
                  <a:cubicBezTo>
                    <a:pt x="2815" y="1523"/>
                    <a:pt x="2805" y="1512"/>
                    <a:pt x="2824" y="1501"/>
                  </a:cubicBezTo>
                  <a:cubicBezTo>
                    <a:pt x="2844" y="1490"/>
                    <a:pt x="2857" y="1482"/>
                    <a:pt x="2851" y="1465"/>
                  </a:cubicBezTo>
                  <a:cubicBezTo>
                    <a:pt x="2844" y="1448"/>
                    <a:pt x="2813" y="1430"/>
                    <a:pt x="2839" y="1415"/>
                  </a:cubicBezTo>
                  <a:cubicBezTo>
                    <a:pt x="2865" y="1400"/>
                    <a:pt x="2877" y="1380"/>
                    <a:pt x="2857" y="1357"/>
                  </a:cubicBezTo>
                  <a:cubicBezTo>
                    <a:pt x="2837" y="1333"/>
                    <a:pt x="2811" y="1326"/>
                    <a:pt x="2836" y="1308"/>
                  </a:cubicBezTo>
                  <a:cubicBezTo>
                    <a:pt x="2860" y="1290"/>
                    <a:pt x="2851" y="1266"/>
                    <a:pt x="2836" y="1247"/>
                  </a:cubicBezTo>
                  <a:cubicBezTo>
                    <a:pt x="2821" y="1227"/>
                    <a:pt x="2826" y="1211"/>
                    <a:pt x="2834" y="1193"/>
                  </a:cubicBezTo>
                  <a:cubicBezTo>
                    <a:pt x="2842" y="1175"/>
                    <a:pt x="2859" y="1163"/>
                    <a:pt x="2841" y="1148"/>
                  </a:cubicBezTo>
                  <a:cubicBezTo>
                    <a:pt x="2823" y="1133"/>
                    <a:pt x="2810" y="1104"/>
                    <a:pt x="2828" y="1088"/>
                  </a:cubicBezTo>
                  <a:cubicBezTo>
                    <a:pt x="2846" y="1073"/>
                    <a:pt x="2854" y="1065"/>
                    <a:pt x="2870" y="1063"/>
                  </a:cubicBezTo>
                  <a:cubicBezTo>
                    <a:pt x="2887" y="1062"/>
                    <a:pt x="2901" y="1036"/>
                    <a:pt x="2901" y="1013"/>
                  </a:cubicBezTo>
                  <a:cubicBezTo>
                    <a:pt x="2901" y="991"/>
                    <a:pt x="2900" y="977"/>
                    <a:pt x="2867" y="958"/>
                  </a:cubicBezTo>
                  <a:close/>
                </a:path>
              </a:pathLst>
            </a:custGeom>
            <a:grpFill/>
            <a:ln w="38100" cap="rnd" cmpd="sng">
              <a:solidFill>
                <a:schemeClr val="bg1"/>
              </a:solidFill>
              <a:prstDash val="solid"/>
              <a:round/>
              <a:headEnd/>
              <a:tailEnd/>
            </a:ln>
          </p:spPr>
          <p:txBody>
            <a:bodyPr vert="horz" wrap="square" lIns="45720" tIns="22860" rIns="45720" bIns="22860" numCol="1" anchor="t" anchorCtr="0" compatLnSpc="1">
              <a:prstTxWarp prst="textNoShape">
                <a:avLst/>
              </a:prstTxWarp>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Poppins Light" charset="0"/>
                <a:ea typeface="微软雅黑"/>
                <a:cs typeface="+mn-cs"/>
              </a:endParaRPr>
            </a:p>
          </p:txBody>
        </p:sp>
        <p:sp>
          <p:nvSpPr>
            <p:cNvPr id="98" name="Freeform 10">
              <a:extLst>
                <a:ext uri="{FF2B5EF4-FFF2-40B4-BE49-F238E27FC236}">
                  <a16:creationId xmlns="" xmlns:a16="http://schemas.microsoft.com/office/drawing/2014/main" id="{66555CAD-F7F9-4139-9F76-42063115F379}"/>
                </a:ext>
              </a:extLst>
            </p:cNvPr>
            <p:cNvSpPr>
              <a:spLocks/>
            </p:cNvSpPr>
            <p:nvPr/>
          </p:nvSpPr>
          <p:spPr bwMode="auto">
            <a:xfrm>
              <a:off x="4491" y="1174"/>
              <a:ext cx="677" cy="606"/>
            </a:xfrm>
            <a:custGeom>
              <a:avLst/>
              <a:gdLst>
                <a:gd name="T0" fmla="*/ 1410 w 1462"/>
                <a:gd name="T1" fmla="*/ 456 h 1310"/>
                <a:gd name="T2" fmla="*/ 1321 w 1462"/>
                <a:gd name="T3" fmla="*/ 328 h 1310"/>
                <a:gd name="T4" fmla="*/ 1288 w 1462"/>
                <a:gd name="T5" fmla="*/ 242 h 1310"/>
                <a:gd name="T6" fmla="*/ 1187 w 1462"/>
                <a:gd name="T7" fmla="*/ 148 h 1310"/>
                <a:gd name="T8" fmla="*/ 1125 w 1462"/>
                <a:gd name="T9" fmla="*/ 78 h 1310"/>
                <a:gd name="T10" fmla="*/ 1056 w 1462"/>
                <a:gd name="T11" fmla="*/ 117 h 1310"/>
                <a:gd name="T12" fmla="*/ 1013 w 1462"/>
                <a:gd name="T13" fmla="*/ 61 h 1310"/>
                <a:gd name="T14" fmla="*/ 935 w 1462"/>
                <a:gd name="T15" fmla="*/ 31 h 1310"/>
                <a:gd name="T16" fmla="*/ 895 w 1462"/>
                <a:gd name="T17" fmla="*/ 22 h 1310"/>
                <a:gd name="T18" fmla="*/ 886 w 1462"/>
                <a:gd name="T19" fmla="*/ 47 h 1310"/>
                <a:gd name="T20" fmla="*/ 891 w 1462"/>
                <a:gd name="T21" fmla="*/ 57 h 1310"/>
                <a:gd name="T22" fmla="*/ 873 w 1462"/>
                <a:gd name="T23" fmla="*/ 127 h 1310"/>
                <a:gd name="T24" fmla="*/ 817 w 1462"/>
                <a:gd name="T25" fmla="*/ 172 h 1310"/>
                <a:gd name="T26" fmla="*/ 775 w 1462"/>
                <a:gd name="T27" fmla="*/ 227 h 1310"/>
                <a:gd name="T28" fmla="*/ 718 w 1462"/>
                <a:gd name="T29" fmla="*/ 236 h 1310"/>
                <a:gd name="T30" fmla="*/ 668 w 1462"/>
                <a:gd name="T31" fmla="*/ 227 h 1310"/>
                <a:gd name="T32" fmla="*/ 640 w 1462"/>
                <a:gd name="T33" fmla="*/ 327 h 1310"/>
                <a:gd name="T34" fmla="*/ 557 w 1462"/>
                <a:gd name="T35" fmla="*/ 316 h 1310"/>
                <a:gd name="T36" fmla="*/ 493 w 1462"/>
                <a:gd name="T37" fmla="*/ 338 h 1310"/>
                <a:gd name="T38" fmla="*/ 454 w 1462"/>
                <a:gd name="T39" fmla="*/ 355 h 1310"/>
                <a:gd name="T40" fmla="*/ 413 w 1462"/>
                <a:gd name="T41" fmla="*/ 414 h 1310"/>
                <a:gd name="T42" fmla="*/ 356 w 1462"/>
                <a:gd name="T43" fmla="*/ 444 h 1310"/>
                <a:gd name="T44" fmla="*/ 290 w 1462"/>
                <a:gd name="T45" fmla="*/ 520 h 1310"/>
                <a:gd name="T46" fmla="*/ 233 w 1462"/>
                <a:gd name="T47" fmla="*/ 583 h 1310"/>
                <a:gd name="T48" fmla="*/ 179 w 1462"/>
                <a:gd name="T49" fmla="*/ 505 h 1310"/>
                <a:gd name="T50" fmla="*/ 107 w 1462"/>
                <a:gd name="T51" fmla="*/ 461 h 1310"/>
                <a:gd name="T52" fmla="*/ 65 w 1462"/>
                <a:gd name="T53" fmla="*/ 468 h 1310"/>
                <a:gd name="T54" fmla="*/ 61 w 1462"/>
                <a:gd name="T55" fmla="*/ 516 h 1310"/>
                <a:gd name="T56" fmla="*/ 78 w 1462"/>
                <a:gd name="T57" fmla="*/ 555 h 1310"/>
                <a:gd name="T58" fmla="*/ 94 w 1462"/>
                <a:gd name="T59" fmla="*/ 633 h 1310"/>
                <a:gd name="T60" fmla="*/ 107 w 1462"/>
                <a:gd name="T61" fmla="*/ 705 h 1310"/>
                <a:gd name="T62" fmla="*/ 54 w 1462"/>
                <a:gd name="T63" fmla="*/ 791 h 1310"/>
                <a:gd name="T64" fmla="*/ 24 w 1462"/>
                <a:gd name="T65" fmla="*/ 854 h 1310"/>
                <a:gd name="T66" fmla="*/ 94 w 1462"/>
                <a:gd name="T67" fmla="*/ 894 h 1310"/>
                <a:gd name="T68" fmla="*/ 198 w 1462"/>
                <a:gd name="T69" fmla="*/ 930 h 1310"/>
                <a:gd name="T70" fmla="*/ 295 w 1462"/>
                <a:gd name="T71" fmla="*/ 1052 h 1310"/>
                <a:gd name="T72" fmla="*/ 415 w 1462"/>
                <a:gd name="T73" fmla="*/ 928 h 1310"/>
                <a:gd name="T74" fmla="*/ 550 w 1462"/>
                <a:gd name="T75" fmla="*/ 757 h 1310"/>
                <a:gd name="T76" fmla="*/ 716 w 1462"/>
                <a:gd name="T77" fmla="*/ 791 h 1310"/>
                <a:gd name="T78" fmla="*/ 764 w 1462"/>
                <a:gd name="T79" fmla="*/ 872 h 1310"/>
                <a:gd name="T80" fmla="*/ 672 w 1462"/>
                <a:gd name="T81" fmla="*/ 991 h 1310"/>
                <a:gd name="T82" fmla="*/ 633 w 1462"/>
                <a:gd name="T83" fmla="*/ 1091 h 1310"/>
                <a:gd name="T84" fmla="*/ 699 w 1462"/>
                <a:gd name="T85" fmla="*/ 1139 h 1310"/>
                <a:gd name="T86" fmla="*/ 725 w 1462"/>
                <a:gd name="T87" fmla="*/ 1161 h 1310"/>
                <a:gd name="T88" fmla="*/ 664 w 1462"/>
                <a:gd name="T89" fmla="*/ 1228 h 1310"/>
                <a:gd name="T90" fmla="*/ 620 w 1462"/>
                <a:gd name="T91" fmla="*/ 1284 h 1310"/>
                <a:gd name="T92" fmla="*/ 712 w 1462"/>
                <a:gd name="T93" fmla="*/ 1269 h 1310"/>
                <a:gd name="T94" fmla="*/ 830 w 1462"/>
                <a:gd name="T95" fmla="*/ 1161 h 1310"/>
                <a:gd name="T96" fmla="*/ 956 w 1462"/>
                <a:gd name="T97" fmla="*/ 1028 h 1310"/>
                <a:gd name="T98" fmla="*/ 1061 w 1462"/>
                <a:gd name="T99" fmla="*/ 965 h 1310"/>
                <a:gd name="T100" fmla="*/ 1170 w 1462"/>
                <a:gd name="T101" fmla="*/ 920 h 1310"/>
                <a:gd name="T102" fmla="*/ 1239 w 1462"/>
                <a:gd name="T103" fmla="*/ 884 h 1310"/>
                <a:gd name="T104" fmla="*/ 1262 w 1462"/>
                <a:gd name="T105" fmla="*/ 802 h 1310"/>
                <a:gd name="T106" fmla="*/ 1411 w 1462"/>
                <a:gd name="T107" fmla="*/ 657 h 1310"/>
                <a:gd name="T108" fmla="*/ 1460 w 1462"/>
                <a:gd name="T109" fmla="*/ 630 h 1310"/>
                <a:gd name="T110" fmla="*/ 1462 w 1462"/>
                <a:gd name="T111" fmla="*/ 528 h 1310"/>
                <a:gd name="T112" fmla="*/ 1410 w 1462"/>
                <a:gd name="T113" fmla="*/ 456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62" h="1310">
                  <a:moveTo>
                    <a:pt x="1410" y="456"/>
                  </a:moveTo>
                  <a:cubicBezTo>
                    <a:pt x="1374" y="428"/>
                    <a:pt x="1321" y="384"/>
                    <a:pt x="1321" y="328"/>
                  </a:cubicBezTo>
                  <a:cubicBezTo>
                    <a:pt x="1321" y="273"/>
                    <a:pt x="1324" y="275"/>
                    <a:pt x="1288" y="242"/>
                  </a:cubicBezTo>
                  <a:cubicBezTo>
                    <a:pt x="1252" y="209"/>
                    <a:pt x="1213" y="195"/>
                    <a:pt x="1187" y="148"/>
                  </a:cubicBezTo>
                  <a:cubicBezTo>
                    <a:pt x="1161" y="100"/>
                    <a:pt x="1144" y="78"/>
                    <a:pt x="1125" y="78"/>
                  </a:cubicBezTo>
                  <a:cubicBezTo>
                    <a:pt x="1105" y="78"/>
                    <a:pt x="1098" y="173"/>
                    <a:pt x="1056" y="117"/>
                  </a:cubicBezTo>
                  <a:cubicBezTo>
                    <a:pt x="1013" y="61"/>
                    <a:pt x="1056" y="67"/>
                    <a:pt x="1013" y="61"/>
                  </a:cubicBezTo>
                  <a:cubicBezTo>
                    <a:pt x="971" y="56"/>
                    <a:pt x="957" y="47"/>
                    <a:pt x="935" y="31"/>
                  </a:cubicBezTo>
                  <a:cubicBezTo>
                    <a:pt x="912" y="14"/>
                    <a:pt x="908" y="0"/>
                    <a:pt x="895" y="22"/>
                  </a:cubicBezTo>
                  <a:cubicBezTo>
                    <a:pt x="890" y="31"/>
                    <a:pt x="888" y="40"/>
                    <a:pt x="886" y="47"/>
                  </a:cubicBezTo>
                  <a:cubicBezTo>
                    <a:pt x="888" y="49"/>
                    <a:pt x="890" y="52"/>
                    <a:pt x="891" y="57"/>
                  </a:cubicBezTo>
                  <a:cubicBezTo>
                    <a:pt x="895" y="81"/>
                    <a:pt x="908" y="105"/>
                    <a:pt x="873" y="127"/>
                  </a:cubicBezTo>
                  <a:cubicBezTo>
                    <a:pt x="838" y="149"/>
                    <a:pt x="817" y="140"/>
                    <a:pt x="817" y="172"/>
                  </a:cubicBezTo>
                  <a:cubicBezTo>
                    <a:pt x="817" y="203"/>
                    <a:pt x="797" y="222"/>
                    <a:pt x="775" y="227"/>
                  </a:cubicBezTo>
                  <a:cubicBezTo>
                    <a:pt x="753" y="233"/>
                    <a:pt x="734" y="246"/>
                    <a:pt x="718" y="236"/>
                  </a:cubicBezTo>
                  <a:cubicBezTo>
                    <a:pt x="703" y="227"/>
                    <a:pt x="675" y="211"/>
                    <a:pt x="668" y="227"/>
                  </a:cubicBezTo>
                  <a:cubicBezTo>
                    <a:pt x="662" y="244"/>
                    <a:pt x="681" y="331"/>
                    <a:pt x="640" y="327"/>
                  </a:cubicBezTo>
                  <a:cubicBezTo>
                    <a:pt x="598" y="324"/>
                    <a:pt x="576" y="285"/>
                    <a:pt x="557" y="316"/>
                  </a:cubicBezTo>
                  <a:cubicBezTo>
                    <a:pt x="537" y="348"/>
                    <a:pt x="513" y="338"/>
                    <a:pt x="493" y="338"/>
                  </a:cubicBezTo>
                  <a:cubicBezTo>
                    <a:pt x="474" y="338"/>
                    <a:pt x="458" y="331"/>
                    <a:pt x="454" y="355"/>
                  </a:cubicBezTo>
                  <a:cubicBezTo>
                    <a:pt x="450" y="379"/>
                    <a:pt x="441" y="401"/>
                    <a:pt x="413" y="414"/>
                  </a:cubicBezTo>
                  <a:cubicBezTo>
                    <a:pt x="384" y="427"/>
                    <a:pt x="373" y="424"/>
                    <a:pt x="356" y="444"/>
                  </a:cubicBezTo>
                  <a:cubicBezTo>
                    <a:pt x="338" y="464"/>
                    <a:pt x="297" y="494"/>
                    <a:pt x="290" y="520"/>
                  </a:cubicBezTo>
                  <a:cubicBezTo>
                    <a:pt x="284" y="546"/>
                    <a:pt x="260" y="620"/>
                    <a:pt x="233" y="583"/>
                  </a:cubicBezTo>
                  <a:cubicBezTo>
                    <a:pt x="207" y="546"/>
                    <a:pt x="209" y="535"/>
                    <a:pt x="179" y="505"/>
                  </a:cubicBezTo>
                  <a:cubicBezTo>
                    <a:pt x="148" y="476"/>
                    <a:pt x="124" y="487"/>
                    <a:pt x="107" y="461"/>
                  </a:cubicBezTo>
                  <a:cubicBezTo>
                    <a:pt x="89" y="435"/>
                    <a:pt x="72" y="453"/>
                    <a:pt x="65" y="468"/>
                  </a:cubicBezTo>
                  <a:cubicBezTo>
                    <a:pt x="59" y="483"/>
                    <a:pt x="35" y="503"/>
                    <a:pt x="61" y="516"/>
                  </a:cubicBezTo>
                  <a:cubicBezTo>
                    <a:pt x="87" y="529"/>
                    <a:pt x="78" y="539"/>
                    <a:pt x="78" y="555"/>
                  </a:cubicBezTo>
                  <a:cubicBezTo>
                    <a:pt x="78" y="572"/>
                    <a:pt x="70" y="600"/>
                    <a:pt x="94" y="633"/>
                  </a:cubicBezTo>
                  <a:cubicBezTo>
                    <a:pt x="118" y="666"/>
                    <a:pt x="129" y="681"/>
                    <a:pt x="107" y="705"/>
                  </a:cubicBezTo>
                  <a:cubicBezTo>
                    <a:pt x="85" y="729"/>
                    <a:pt x="59" y="763"/>
                    <a:pt x="54" y="791"/>
                  </a:cubicBezTo>
                  <a:cubicBezTo>
                    <a:pt x="50" y="818"/>
                    <a:pt x="0" y="818"/>
                    <a:pt x="24" y="854"/>
                  </a:cubicBezTo>
                  <a:cubicBezTo>
                    <a:pt x="48" y="889"/>
                    <a:pt x="63" y="891"/>
                    <a:pt x="94" y="894"/>
                  </a:cubicBezTo>
                  <a:cubicBezTo>
                    <a:pt x="124" y="898"/>
                    <a:pt x="190" y="907"/>
                    <a:pt x="198" y="930"/>
                  </a:cubicBezTo>
                  <a:cubicBezTo>
                    <a:pt x="206" y="949"/>
                    <a:pt x="264" y="1009"/>
                    <a:pt x="295" y="1052"/>
                  </a:cubicBezTo>
                  <a:cubicBezTo>
                    <a:pt x="330" y="1027"/>
                    <a:pt x="369" y="991"/>
                    <a:pt x="415" y="928"/>
                  </a:cubicBezTo>
                  <a:cubicBezTo>
                    <a:pt x="485" y="831"/>
                    <a:pt x="445" y="754"/>
                    <a:pt x="550" y="757"/>
                  </a:cubicBezTo>
                  <a:cubicBezTo>
                    <a:pt x="655" y="761"/>
                    <a:pt x="694" y="761"/>
                    <a:pt x="716" y="791"/>
                  </a:cubicBezTo>
                  <a:cubicBezTo>
                    <a:pt x="738" y="820"/>
                    <a:pt x="808" y="817"/>
                    <a:pt x="764" y="872"/>
                  </a:cubicBezTo>
                  <a:cubicBezTo>
                    <a:pt x="720" y="928"/>
                    <a:pt x="694" y="972"/>
                    <a:pt x="672" y="991"/>
                  </a:cubicBezTo>
                  <a:cubicBezTo>
                    <a:pt x="651" y="1009"/>
                    <a:pt x="594" y="1065"/>
                    <a:pt x="633" y="1091"/>
                  </a:cubicBezTo>
                  <a:cubicBezTo>
                    <a:pt x="672" y="1117"/>
                    <a:pt x="655" y="1135"/>
                    <a:pt x="699" y="1139"/>
                  </a:cubicBezTo>
                  <a:cubicBezTo>
                    <a:pt x="742" y="1143"/>
                    <a:pt x="738" y="1117"/>
                    <a:pt x="725" y="1161"/>
                  </a:cubicBezTo>
                  <a:cubicBezTo>
                    <a:pt x="712" y="1206"/>
                    <a:pt x="720" y="1213"/>
                    <a:pt x="664" y="1228"/>
                  </a:cubicBezTo>
                  <a:cubicBezTo>
                    <a:pt x="607" y="1243"/>
                    <a:pt x="616" y="1258"/>
                    <a:pt x="620" y="1284"/>
                  </a:cubicBezTo>
                  <a:cubicBezTo>
                    <a:pt x="624" y="1310"/>
                    <a:pt x="668" y="1295"/>
                    <a:pt x="712" y="1269"/>
                  </a:cubicBezTo>
                  <a:cubicBezTo>
                    <a:pt x="755" y="1243"/>
                    <a:pt x="803" y="1206"/>
                    <a:pt x="830" y="1161"/>
                  </a:cubicBezTo>
                  <a:cubicBezTo>
                    <a:pt x="856" y="1117"/>
                    <a:pt x="895" y="1057"/>
                    <a:pt x="956" y="1028"/>
                  </a:cubicBezTo>
                  <a:cubicBezTo>
                    <a:pt x="1018" y="998"/>
                    <a:pt x="1009" y="987"/>
                    <a:pt x="1061" y="965"/>
                  </a:cubicBezTo>
                  <a:cubicBezTo>
                    <a:pt x="1114" y="943"/>
                    <a:pt x="1127" y="935"/>
                    <a:pt x="1170" y="920"/>
                  </a:cubicBezTo>
                  <a:cubicBezTo>
                    <a:pt x="1202" y="909"/>
                    <a:pt x="1216" y="885"/>
                    <a:pt x="1239" y="884"/>
                  </a:cubicBezTo>
                  <a:cubicBezTo>
                    <a:pt x="1240" y="852"/>
                    <a:pt x="1245" y="812"/>
                    <a:pt x="1262" y="802"/>
                  </a:cubicBezTo>
                  <a:cubicBezTo>
                    <a:pt x="1293" y="783"/>
                    <a:pt x="1358" y="683"/>
                    <a:pt x="1411" y="657"/>
                  </a:cubicBezTo>
                  <a:cubicBezTo>
                    <a:pt x="1425" y="650"/>
                    <a:pt x="1443" y="640"/>
                    <a:pt x="1460" y="630"/>
                  </a:cubicBezTo>
                  <a:cubicBezTo>
                    <a:pt x="1461" y="592"/>
                    <a:pt x="1462" y="543"/>
                    <a:pt x="1462" y="528"/>
                  </a:cubicBezTo>
                  <a:cubicBezTo>
                    <a:pt x="1462" y="503"/>
                    <a:pt x="1446" y="484"/>
                    <a:pt x="1410" y="456"/>
                  </a:cubicBezTo>
                  <a:close/>
                </a:path>
              </a:pathLst>
            </a:custGeom>
            <a:grpFill/>
            <a:ln w="38100" cap="rnd" cmpd="sng">
              <a:solidFill>
                <a:schemeClr val="bg1"/>
              </a:solidFill>
              <a:prstDash val="solid"/>
              <a:round/>
              <a:headEnd/>
              <a:tailEnd/>
            </a:ln>
          </p:spPr>
          <p:txBody>
            <a:bodyPr vert="horz" wrap="square" lIns="45720" tIns="22860" rIns="45720" bIns="22860" numCol="1" anchor="t" anchorCtr="0" compatLnSpc="1">
              <a:prstTxWarp prst="textNoShape">
                <a:avLst/>
              </a:prstTxWarp>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Poppins Light" charset="0"/>
                <a:ea typeface="微软雅黑"/>
                <a:cs typeface="+mn-cs"/>
              </a:endParaRPr>
            </a:p>
          </p:txBody>
        </p:sp>
        <p:sp>
          <p:nvSpPr>
            <p:cNvPr id="99" name="Freeform 11">
              <a:extLst>
                <a:ext uri="{FF2B5EF4-FFF2-40B4-BE49-F238E27FC236}">
                  <a16:creationId xmlns="" xmlns:a16="http://schemas.microsoft.com/office/drawing/2014/main" id="{122FE168-0184-4F31-BC18-07677FE169C8}"/>
                </a:ext>
              </a:extLst>
            </p:cNvPr>
            <p:cNvSpPr>
              <a:spLocks/>
            </p:cNvSpPr>
            <p:nvPr/>
          </p:nvSpPr>
          <p:spPr bwMode="auto">
            <a:xfrm>
              <a:off x="4637" y="856"/>
              <a:ext cx="985" cy="609"/>
            </a:xfrm>
            <a:custGeom>
              <a:avLst/>
              <a:gdLst>
                <a:gd name="T0" fmla="*/ 2111 w 2127"/>
                <a:gd name="T1" fmla="*/ 367 h 1316"/>
                <a:gd name="T2" fmla="*/ 1900 w 2127"/>
                <a:gd name="T3" fmla="*/ 314 h 1316"/>
                <a:gd name="T4" fmla="*/ 1808 w 2127"/>
                <a:gd name="T5" fmla="*/ 300 h 1316"/>
                <a:gd name="T6" fmla="*/ 1693 w 2127"/>
                <a:gd name="T7" fmla="*/ 361 h 1316"/>
                <a:gd name="T8" fmla="*/ 1634 w 2127"/>
                <a:gd name="T9" fmla="*/ 458 h 1316"/>
                <a:gd name="T10" fmla="*/ 1500 w 2127"/>
                <a:gd name="T11" fmla="*/ 367 h 1316"/>
                <a:gd name="T12" fmla="*/ 1467 w 2127"/>
                <a:gd name="T13" fmla="*/ 269 h 1316"/>
                <a:gd name="T14" fmla="*/ 1379 w 2127"/>
                <a:gd name="T15" fmla="*/ 280 h 1316"/>
                <a:gd name="T16" fmla="*/ 1392 w 2127"/>
                <a:gd name="T17" fmla="*/ 372 h 1316"/>
                <a:gd name="T18" fmla="*/ 1270 w 2127"/>
                <a:gd name="T19" fmla="*/ 269 h 1316"/>
                <a:gd name="T20" fmla="*/ 1143 w 2127"/>
                <a:gd name="T21" fmla="*/ 239 h 1316"/>
                <a:gd name="T22" fmla="*/ 1044 w 2127"/>
                <a:gd name="T23" fmla="*/ 152 h 1316"/>
                <a:gd name="T24" fmla="*/ 907 w 2127"/>
                <a:gd name="T25" fmla="*/ 186 h 1316"/>
                <a:gd name="T26" fmla="*/ 766 w 2127"/>
                <a:gd name="T27" fmla="*/ 166 h 1316"/>
                <a:gd name="T28" fmla="*/ 638 w 2127"/>
                <a:gd name="T29" fmla="*/ 189 h 1316"/>
                <a:gd name="T30" fmla="*/ 494 w 2127"/>
                <a:gd name="T31" fmla="*/ 111 h 1316"/>
                <a:gd name="T32" fmla="*/ 402 w 2127"/>
                <a:gd name="T33" fmla="*/ 16 h 1316"/>
                <a:gd name="T34" fmla="*/ 290 w 2127"/>
                <a:gd name="T35" fmla="*/ 51 h 1316"/>
                <a:gd name="T36" fmla="*/ 245 w 2127"/>
                <a:gd name="T37" fmla="*/ 114 h 1316"/>
                <a:gd name="T38" fmla="*/ 160 w 2127"/>
                <a:gd name="T39" fmla="*/ 157 h 1316"/>
                <a:gd name="T40" fmla="*/ 64 w 2127"/>
                <a:gd name="T41" fmla="*/ 146 h 1316"/>
                <a:gd name="T42" fmla="*/ 103 w 2127"/>
                <a:gd name="T43" fmla="*/ 239 h 1316"/>
                <a:gd name="T44" fmla="*/ 177 w 2127"/>
                <a:gd name="T45" fmla="*/ 316 h 1316"/>
                <a:gd name="T46" fmla="*/ 180 w 2127"/>
                <a:gd name="T47" fmla="*/ 478 h 1316"/>
                <a:gd name="T48" fmla="*/ 271 w 2127"/>
                <a:gd name="T49" fmla="*/ 569 h 1316"/>
                <a:gd name="T50" fmla="*/ 404 w 2127"/>
                <a:gd name="T51" fmla="*/ 493 h 1316"/>
                <a:gd name="T52" fmla="*/ 512 w 2127"/>
                <a:gd name="T53" fmla="*/ 637 h 1316"/>
                <a:gd name="T54" fmla="*/ 570 w 2127"/>
                <a:gd name="T55" fmla="*/ 733 h 1316"/>
                <a:gd name="T56" fmla="*/ 619 w 2127"/>
                <a:gd name="T57" fmla="*/ 717 h 1316"/>
                <a:gd name="T58" fmla="*/ 740 w 2127"/>
                <a:gd name="T59" fmla="*/ 803 h 1316"/>
                <a:gd name="T60" fmla="*/ 871 w 2127"/>
                <a:gd name="T61" fmla="*/ 834 h 1316"/>
                <a:gd name="T62" fmla="*/ 1005 w 2127"/>
                <a:gd name="T63" fmla="*/ 1014 h 1316"/>
                <a:gd name="T64" fmla="*/ 1146 w 2127"/>
                <a:gd name="T65" fmla="*/ 1214 h 1316"/>
                <a:gd name="T66" fmla="*/ 1243 w 2127"/>
                <a:gd name="T67" fmla="*/ 1228 h 1316"/>
                <a:gd name="T68" fmla="*/ 1339 w 2127"/>
                <a:gd name="T69" fmla="*/ 995 h 1316"/>
                <a:gd name="T70" fmla="*/ 1470 w 2127"/>
                <a:gd name="T71" fmla="*/ 1039 h 1316"/>
                <a:gd name="T72" fmla="*/ 1552 w 2127"/>
                <a:gd name="T73" fmla="*/ 1039 h 1316"/>
                <a:gd name="T74" fmla="*/ 1647 w 2127"/>
                <a:gd name="T75" fmla="*/ 1017 h 1316"/>
                <a:gd name="T76" fmla="*/ 1587 w 2127"/>
                <a:gd name="T77" fmla="*/ 911 h 1316"/>
                <a:gd name="T78" fmla="*/ 1693 w 2127"/>
                <a:gd name="T79" fmla="*/ 846 h 1316"/>
                <a:gd name="T80" fmla="*/ 1811 w 2127"/>
                <a:gd name="T81" fmla="*/ 714 h 1316"/>
                <a:gd name="T82" fmla="*/ 1862 w 2127"/>
                <a:gd name="T83" fmla="*/ 588 h 1316"/>
                <a:gd name="T84" fmla="*/ 1978 w 2127"/>
                <a:gd name="T85" fmla="*/ 596 h 1316"/>
                <a:gd name="T86" fmla="*/ 2127 w 2127"/>
                <a:gd name="T87" fmla="*/ 489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27" h="1316">
                  <a:moveTo>
                    <a:pt x="2114" y="376"/>
                  </a:moveTo>
                  <a:cubicBezTo>
                    <a:pt x="2113" y="373"/>
                    <a:pt x="2112" y="370"/>
                    <a:pt x="2111" y="367"/>
                  </a:cubicBezTo>
                  <a:cubicBezTo>
                    <a:pt x="2041" y="376"/>
                    <a:pt x="1984" y="369"/>
                    <a:pt x="1955" y="367"/>
                  </a:cubicBezTo>
                  <a:cubicBezTo>
                    <a:pt x="1919" y="364"/>
                    <a:pt x="1939" y="369"/>
                    <a:pt x="1900" y="314"/>
                  </a:cubicBezTo>
                  <a:cubicBezTo>
                    <a:pt x="1860" y="258"/>
                    <a:pt x="1886" y="289"/>
                    <a:pt x="1854" y="314"/>
                  </a:cubicBezTo>
                  <a:cubicBezTo>
                    <a:pt x="1821" y="339"/>
                    <a:pt x="1818" y="328"/>
                    <a:pt x="1808" y="300"/>
                  </a:cubicBezTo>
                  <a:cubicBezTo>
                    <a:pt x="1798" y="272"/>
                    <a:pt x="1778" y="303"/>
                    <a:pt x="1765" y="330"/>
                  </a:cubicBezTo>
                  <a:cubicBezTo>
                    <a:pt x="1752" y="358"/>
                    <a:pt x="1726" y="353"/>
                    <a:pt x="1693" y="361"/>
                  </a:cubicBezTo>
                  <a:cubicBezTo>
                    <a:pt x="1660" y="369"/>
                    <a:pt x="1677" y="383"/>
                    <a:pt x="1680" y="417"/>
                  </a:cubicBezTo>
                  <a:cubicBezTo>
                    <a:pt x="1683" y="450"/>
                    <a:pt x="1664" y="455"/>
                    <a:pt x="1634" y="458"/>
                  </a:cubicBezTo>
                  <a:cubicBezTo>
                    <a:pt x="1605" y="461"/>
                    <a:pt x="1592" y="444"/>
                    <a:pt x="1578" y="414"/>
                  </a:cubicBezTo>
                  <a:cubicBezTo>
                    <a:pt x="1565" y="383"/>
                    <a:pt x="1500" y="386"/>
                    <a:pt x="1500" y="367"/>
                  </a:cubicBezTo>
                  <a:cubicBezTo>
                    <a:pt x="1500" y="347"/>
                    <a:pt x="1493" y="344"/>
                    <a:pt x="1470" y="328"/>
                  </a:cubicBezTo>
                  <a:cubicBezTo>
                    <a:pt x="1447" y="311"/>
                    <a:pt x="1467" y="294"/>
                    <a:pt x="1467" y="269"/>
                  </a:cubicBezTo>
                  <a:cubicBezTo>
                    <a:pt x="1467" y="244"/>
                    <a:pt x="1477" y="236"/>
                    <a:pt x="1438" y="233"/>
                  </a:cubicBezTo>
                  <a:cubicBezTo>
                    <a:pt x="1398" y="230"/>
                    <a:pt x="1382" y="250"/>
                    <a:pt x="1379" y="280"/>
                  </a:cubicBezTo>
                  <a:cubicBezTo>
                    <a:pt x="1375" y="311"/>
                    <a:pt x="1398" y="322"/>
                    <a:pt x="1415" y="342"/>
                  </a:cubicBezTo>
                  <a:cubicBezTo>
                    <a:pt x="1431" y="361"/>
                    <a:pt x="1408" y="372"/>
                    <a:pt x="1392" y="372"/>
                  </a:cubicBezTo>
                  <a:cubicBezTo>
                    <a:pt x="1375" y="372"/>
                    <a:pt x="1349" y="372"/>
                    <a:pt x="1320" y="350"/>
                  </a:cubicBezTo>
                  <a:cubicBezTo>
                    <a:pt x="1290" y="328"/>
                    <a:pt x="1280" y="300"/>
                    <a:pt x="1270" y="269"/>
                  </a:cubicBezTo>
                  <a:cubicBezTo>
                    <a:pt x="1261" y="239"/>
                    <a:pt x="1208" y="283"/>
                    <a:pt x="1175" y="280"/>
                  </a:cubicBezTo>
                  <a:cubicBezTo>
                    <a:pt x="1143" y="278"/>
                    <a:pt x="1130" y="261"/>
                    <a:pt x="1143" y="239"/>
                  </a:cubicBezTo>
                  <a:cubicBezTo>
                    <a:pt x="1156" y="216"/>
                    <a:pt x="1166" y="203"/>
                    <a:pt x="1149" y="189"/>
                  </a:cubicBezTo>
                  <a:cubicBezTo>
                    <a:pt x="1133" y="175"/>
                    <a:pt x="1090" y="158"/>
                    <a:pt x="1044" y="152"/>
                  </a:cubicBezTo>
                  <a:cubicBezTo>
                    <a:pt x="999" y="147"/>
                    <a:pt x="999" y="161"/>
                    <a:pt x="979" y="180"/>
                  </a:cubicBezTo>
                  <a:cubicBezTo>
                    <a:pt x="959" y="200"/>
                    <a:pt x="956" y="189"/>
                    <a:pt x="907" y="186"/>
                  </a:cubicBezTo>
                  <a:cubicBezTo>
                    <a:pt x="858" y="183"/>
                    <a:pt x="881" y="175"/>
                    <a:pt x="854" y="144"/>
                  </a:cubicBezTo>
                  <a:cubicBezTo>
                    <a:pt x="828" y="114"/>
                    <a:pt x="795" y="150"/>
                    <a:pt x="766" y="166"/>
                  </a:cubicBezTo>
                  <a:cubicBezTo>
                    <a:pt x="736" y="183"/>
                    <a:pt x="733" y="172"/>
                    <a:pt x="700" y="161"/>
                  </a:cubicBezTo>
                  <a:cubicBezTo>
                    <a:pt x="668" y="150"/>
                    <a:pt x="668" y="175"/>
                    <a:pt x="638" y="189"/>
                  </a:cubicBezTo>
                  <a:cubicBezTo>
                    <a:pt x="609" y="203"/>
                    <a:pt x="602" y="197"/>
                    <a:pt x="563" y="169"/>
                  </a:cubicBezTo>
                  <a:cubicBezTo>
                    <a:pt x="524" y="141"/>
                    <a:pt x="527" y="127"/>
                    <a:pt x="494" y="111"/>
                  </a:cubicBezTo>
                  <a:cubicBezTo>
                    <a:pt x="461" y="94"/>
                    <a:pt x="474" y="55"/>
                    <a:pt x="458" y="27"/>
                  </a:cubicBezTo>
                  <a:cubicBezTo>
                    <a:pt x="442" y="0"/>
                    <a:pt x="432" y="16"/>
                    <a:pt x="402" y="16"/>
                  </a:cubicBezTo>
                  <a:cubicBezTo>
                    <a:pt x="373" y="16"/>
                    <a:pt x="376" y="30"/>
                    <a:pt x="330" y="41"/>
                  </a:cubicBezTo>
                  <a:cubicBezTo>
                    <a:pt x="313" y="45"/>
                    <a:pt x="300" y="49"/>
                    <a:pt x="290" y="51"/>
                  </a:cubicBezTo>
                  <a:cubicBezTo>
                    <a:pt x="291" y="55"/>
                    <a:pt x="290" y="59"/>
                    <a:pt x="287" y="64"/>
                  </a:cubicBezTo>
                  <a:cubicBezTo>
                    <a:pt x="271" y="89"/>
                    <a:pt x="243" y="81"/>
                    <a:pt x="245" y="114"/>
                  </a:cubicBezTo>
                  <a:cubicBezTo>
                    <a:pt x="247" y="148"/>
                    <a:pt x="265" y="213"/>
                    <a:pt x="221" y="189"/>
                  </a:cubicBezTo>
                  <a:cubicBezTo>
                    <a:pt x="177" y="165"/>
                    <a:pt x="180" y="139"/>
                    <a:pt x="160" y="157"/>
                  </a:cubicBezTo>
                  <a:cubicBezTo>
                    <a:pt x="140" y="176"/>
                    <a:pt x="142" y="183"/>
                    <a:pt x="116" y="170"/>
                  </a:cubicBezTo>
                  <a:cubicBezTo>
                    <a:pt x="90" y="157"/>
                    <a:pt x="73" y="131"/>
                    <a:pt x="64" y="146"/>
                  </a:cubicBezTo>
                  <a:cubicBezTo>
                    <a:pt x="55" y="161"/>
                    <a:pt x="0" y="215"/>
                    <a:pt x="35" y="226"/>
                  </a:cubicBezTo>
                  <a:cubicBezTo>
                    <a:pt x="70" y="237"/>
                    <a:pt x="99" y="211"/>
                    <a:pt x="103" y="239"/>
                  </a:cubicBezTo>
                  <a:cubicBezTo>
                    <a:pt x="107" y="266"/>
                    <a:pt x="110" y="266"/>
                    <a:pt x="134" y="278"/>
                  </a:cubicBezTo>
                  <a:cubicBezTo>
                    <a:pt x="158" y="289"/>
                    <a:pt x="180" y="292"/>
                    <a:pt x="177" y="316"/>
                  </a:cubicBezTo>
                  <a:cubicBezTo>
                    <a:pt x="175" y="341"/>
                    <a:pt x="136" y="392"/>
                    <a:pt x="147" y="420"/>
                  </a:cubicBezTo>
                  <a:cubicBezTo>
                    <a:pt x="158" y="448"/>
                    <a:pt x="169" y="457"/>
                    <a:pt x="180" y="478"/>
                  </a:cubicBezTo>
                  <a:cubicBezTo>
                    <a:pt x="190" y="498"/>
                    <a:pt x="219" y="502"/>
                    <a:pt x="225" y="535"/>
                  </a:cubicBezTo>
                  <a:cubicBezTo>
                    <a:pt x="232" y="569"/>
                    <a:pt x="236" y="593"/>
                    <a:pt x="271" y="569"/>
                  </a:cubicBezTo>
                  <a:cubicBezTo>
                    <a:pt x="306" y="544"/>
                    <a:pt x="341" y="537"/>
                    <a:pt x="352" y="515"/>
                  </a:cubicBezTo>
                  <a:cubicBezTo>
                    <a:pt x="363" y="493"/>
                    <a:pt x="398" y="463"/>
                    <a:pt x="404" y="493"/>
                  </a:cubicBezTo>
                  <a:cubicBezTo>
                    <a:pt x="411" y="522"/>
                    <a:pt x="463" y="531"/>
                    <a:pt x="468" y="567"/>
                  </a:cubicBezTo>
                  <a:cubicBezTo>
                    <a:pt x="472" y="602"/>
                    <a:pt x="498" y="607"/>
                    <a:pt x="512" y="637"/>
                  </a:cubicBezTo>
                  <a:cubicBezTo>
                    <a:pt x="525" y="667"/>
                    <a:pt x="503" y="721"/>
                    <a:pt x="522" y="730"/>
                  </a:cubicBezTo>
                  <a:cubicBezTo>
                    <a:pt x="538" y="737"/>
                    <a:pt x="560" y="726"/>
                    <a:pt x="570" y="733"/>
                  </a:cubicBezTo>
                  <a:cubicBezTo>
                    <a:pt x="572" y="726"/>
                    <a:pt x="574" y="717"/>
                    <a:pt x="579" y="708"/>
                  </a:cubicBezTo>
                  <a:cubicBezTo>
                    <a:pt x="592" y="686"/>
                    <a:pt x="596" y="700"/>
                    <a:pt x="619" y="717"/>
                  </a:cubicBezTo>
                  <a:cubicBezTo>
                    <a:pt x="641" y="733"/>
                    <a:pt x="655" y="742"/>
                    <a:pt x="697" y="747"/>
                  </a:cubicBezTo>
                  <a:cubicBezTo>
                    <a:pt x="740" y="753"/>
                    <a:pt x="697" y="747"/>
                    <a:pt x="740" y="803"/>
                  </a:cubicBezTo>
                  <a:cubicBezTo>
                    <a:pt x="782" y="859"/>
                    <a:pt x="789" y="764"/>
                    <a:pt x="809" y="764"/>
                  </a:cubicBezTo>
                  <a:cubicBezTo>
                    <a:pt x="828" y="764"/>
                    <a:pt x="845" y="786"/>
                    <a:pt x="871" y="834"/>
                  </a:cubicBezTo>
                  <a:cubicBezTo>
                    <a:pt x="897" y="881"/>
                    <a:pt x="936" y="895"/>
                    <a:pt x="972" y="928"/>
                  </a:cubicBezTo>
                  <a:cubicBezTo>
                    <a:pt x="1008" y="961"/>
                    <a:pt x="1005" y="959"/>
                    <a:pt x="1005" y="1014"/>
                  </a:cubicBezTo>
                  <a:cubicBezTo>
                    <a:pt x="1005" y="1070"/>
                    <a:pt x="1058" y="1114"/>
                    <a:pt x="1094" y="1142"/>
                  </a:cubicBezTo>
                  <a:cubicBezTo>
                    <a:pt x="1130" y="1170"/>
                    <a:pt x="1146" y="1189"/>
                    <a:pt x="1146" y="1214"/>
                  </a:cubicBezTo>
                  <a:cubicBezTo>
                    <a:pt x="1146" y="1229"/>
                    <a:pt x="1145" y="1278"/>
                    <a:pt x="1144" y="1316"/>
                  </a:cubicBezTo>
                  <a:cubicBezTo>
                    <a:pt x="1188" y="1289"/>
                    <a:pt x="1234" y="1255"/>
                    <a:pt x="1243" y="1228"/>
                  </a:cubicBezTo>
                  <a:cubicBezTo>
                    <a:pt x="1256" y="1191"/>
                    <a:pt x="1296" y="1139"/>
                    <a:pt x="1300" y="1106"/>
                  </a:cubicBezTo>
                  <a:cubicBezTo>
                    <a:pt x="1304" y="1073"/>
                    <a:pt x="1313" y="995"/>
                    <a:pt x="1339" y="995"/>
                  </a:cubicBezTo>
                  <a:cubicBezTo>
                    <a:pt x="1365" y="995"/>
                    <a:pt x="1392" y="1002"/>
                    <a:pt x="1409" y="1021"/>
                  </a:cubicBezTo>
                  <a:cubicBezTo>
                    <a:pt x="1427" y="1039"/>
                    <a:pt x="1440" y="1043"/>
                    <a:pt x="1470" y="1039"/>
                  </a:cubicBezTo>
                  <a:cubicBezTo>
                    <a:pt x="1501" y="1036"/>
                    <a:pt x="1492" y="1024"/>
                    <a:pt x="1515" y="1039"/>
                  </a:cubicBezTo>
                  <a:cubicBezTo>
                    <a:pt x="1537" y="1055"/>
                    <a:pt x="1544" y="1048"/>
                    <a:pt x="1552" y="1039"/>
                  </a:cubicBezTo>
                  <a:cubicBezTo>
                    <a:pt x="1560" y="1031"/>
                    <a:pt x="1580" y="1010"/>
                    <a:pt x="1595" y="1021"/>
                  </a:cubicBezTo>
                  <a:cubicBezTo>
                    <a:pt x="1610" y="1032"/>
                    <a:pt x="1639" y="1043"/>
                    <a:pt x="1647" y="1017"/>
                  </a:cubicBezTo>
                  <a:cubicBezTo>
                    <a:pt x="1655" y="991"/>
                    <a:pt x="1672" y="975"/>
                    <a:pt x="1649" y="960"/>
                  </a:cubicBezTo>
                  <a:cubicBezTo>
                    <a:pt x="1626" y="945"/>
                    <a:pt x="1587" y="936"/>
                    <a:pt x="1587" y="911"/>
                  </a:cubicBezTo>
                  <a:cubicBezTo>
                    <a:pt x="1587" y="886"/>
                    <a:pt x="1585" y="853"/>
                    <a:pt x="1613" y="854"/>
                  </a:cubicBezTo>
                  <a:cubicBezTo>
                    <a:pt x="1641" y="856"/>
                    <a:pt x="1657" y="863"/>
                    <a:pt x="1693" y="846"/>
                  </a:cubicBezTo>
                  <a:cubicBezTo>
                    <a:pt x="1729" y="829"/>
                    <a:pt x="1752" y="842"/>
                    <a:pt x="1773" y="802"/>
                  </a:cubicBezTo>
                  <a:cubicBezTo>
                    <a:pt x="1795" y="761"/>
                    <a:pt x="1777" y="722"/>
                    <a:pt x="1811" y="714"/>
                  </a:cubicBezTo>
                  <a:cubicBezTo>
                    <a:pt x="1845" y="706"/>
                    <a:pt x="1890" y="693"/>
                    <a:pt x="1881" y="667"/>
                  </a:cubicBezTo>
                  <a:cubicBezTo>
                    <a:pt x="1873" y="640"/>
                    <a:pt x="1859" y="604"/>
                    <a:pt x="1862" y="588"/>
                  </a:cubicBezTo>
                  <a:cubicBezTo>
                    <a:pt x="1865" y="571"/>
                    <a:pt x="1883" y="522"/>
                    <a:pt x="1922" y="546"/>
                  </a:cubicBezTo>
                  <a:cubicBezTo>
                    <a:pt x="1962" y="569"/>
                    <a:pt x="1937" y="586"/>
                    <a:pt x="1978" y="596"/>
                  </a:cubicBezTo>
                  <a:cubicBezTo>
                    <a:pt x="2019" y="606"/>
                    <a:pt x="1998" y="572"/>
                    <a:pt x="2034" y="553"/>
                  </a:cubicBezTo>
                  <a:cubicBezTo>
                    <a:pt x="2070" y="533"/>
                    <a:pt x="2127" y="526"/>
                    <a:pt x="2127" y="489"/>
                  </a:cubicBezTo>
                  <a:cubicBezTo>
                    <a:pt x="2127" y="451"/>
                    <a:pt x="2122" y="414"/>
                    <a:pt x="2114" y="376"/>
                  </a:cubicBezTo>
                  <a:close/>
                </a:path>
              </a:pathLst>
            </a:custGeom>
            <a:grpFill/>
            <a:ln w="38100" cap="rnd" cmpd="sng">
              <a:solidFill>
                <a:schemeClr val="bg1"/>
              </a:solidFill>
              <a:prstDash val="solid"/>
              <a:round/>
              <a:headEnd/>
              <a:tailEnd/>
            </a:ln>
          </p:spPr>
          <p:txBody>
            <a:bodyPr vert="horz" wrap="square" lIns="45720" tIns="22860" rIns="45720" bIns="22860" numCol="1" anchor="t" anchorCtr="0" compatLnSpc="1">
              <a:prstTxWarp prst="textNoShape">
                <a:avLst/>
              </a:prstTxWarp>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Poppins Light" charset="0"/>
                <a:ea typeface="微软雅黑"/>
                <a:cs typeface="+mn-cs"/>
              </a:endParaRPr>
            </a:p>
          </p:txBody>
        </p:sp>
        <p:sp>
          <p:nvSpPr>
            <p:cNvPr id="100" name="Freeform 12">
              <a:extLst>
                <a:ext uri="{FF2B5EF4-FFF2-40B4-BE49-F238E27FC236}">
                  <a16:creationId xmlns="" xmlns:a16="http://schemas.microsoft.com/office/drawing/2014/main" id="{1DFE923A-920A-4DE5-812A-54F2D6111140}"/>
                </a:ext>
              </a:extLst>
            </p:cNvPr>
            <p:cNvSpPr>
              <a:spLocks/>
            </p:cNvSpPr>
            <p:nvPr/>
          </p:nvSpPr>
          <p:spPr bwMode="auto">
            <a:xfrm>
              <a:off x="2375" y="68"/>
              <a:ext cx="2536" cy="2030"/>
            </a:xfrm>
            <a:custGeom>
              <a:avLst/>
              <a:gdLst>
                <a:gd name="T0" fmla="*/ 318 w 5477"/>
                <a:gd name="T1" fmla="*/ 3541 h 4382"/>
                <a:gd name="T2" fmla="*/ 498 w 5477"/>
                <a:gd name="T3" fmla="*/ 3760 h 4382"/>
                <a:gd name="T4" fmla="*/ 1096 w 5477"/>
                <a:gd name="T5" fmla="*/ 4000 h 4382"/>
                <a:gd name="T6" fmla="*/ 1349 w 5477"/>
                <a:gd name="T7" fmla="*/ 4245 h 4382"/>
                <a:gd name="T8" fmla="*/ 1817 w 5477"/>
                <a:gd name="T9" fmla="*/ 4278 h 4382"/>
                <a:gd name="T10" fmla="*/ 2000 w 5477"/>
                <a:gd name="T11" fmla="*/ 3871 h 4382"/>
                <a:gd name="T12" fmla="*/ 2166 w 5477"/>
                <a:gd name="T13" fmla="*/ 4182 h 4382"/>
                <a:gd name="T14" fmla="*/ 2516 w 5477"/>
                <a:gd name="T15" fmla="*/ 4204 h 4382"/>
                <a:gd name="T16" fmla="*/ 2765 w 5477"/>
                <a:gd name="T17" fmla="*/ 3860 h 4382"/>
                <a:gd name="T18" fmla="*/ 3057 w 5477"/>
                <a:gd name="T19" fmla="*/ 3737 h 4382"/>
                <a:gd name="T20" fmla="*/ 3385 w 5477"/>
                <a:gd name="T21" fmla="*/ 3504 h 4382"/>
                <a:gd name="T22" fmla="*/ 3547 w 5477"/>
                <a:gd name="T23" fmla="*/ 3352 h 4382"/>
                <a:gd name="T24" fmla="*/ 3625 w 5477"/>
                <a:gd name="T25" fmla="*/ 3059 h 4382"/>
                <a:gd name="T26" fmla="*/ 4005 w 5477"/>
                <a:gd name="T27" fmla="*/ 3029 h 4382"/>
                <a:gd name="T28" fmla="*/ 4237 w 5477"/>
                <a:gd name="T29" fmla="*/ 2837 h 4382"/>
                <a:gd name="T30" fmla="*/ 4477 w 5477"/>
                <a:gd name="T31" fmla="*/ 3129 h 4382"/>
                <a:gd name="T32" fmla="*/ 4647 w 5477"/>
                <a:gd name="T33" fmla="*/ 2942 h 4382"/>
                <a:gd name="T34" fmla="*/ 4802 w 5477"/>
                <a:gd name="T35" fmla="*/ 2970 h 4382"/>
                <a:gd name="T36" fmla="*/ 5062 w 5477"/>
                <a:gd name="T37" fmla="*/ 2725 h 4382"/>
                <a:gd name="T38" fmla="*/ 5344 w 5477"/>
                <a:gd name="T39" fmla="*/ 2614 h 4382"/>
                <a:gd name="T40" fmla="*/ 5397 w 5477"/>
                <a:gd name="T41" fmla="*/ 2338 h 4382"/>
                <a:gd name="T42" fmla="*/ 5110 w 5477"/>
                <a:gd name="T43" fmla="*/ 2236 h 4382"/>
                <a:gd name="T44" fmla="*/ 4988 w 5477"/>
                <a:gd name="T45" fmla="*/ 1940 h 4382"/>
                <a:gd name="T46" fmla="*/ 5106 w 5477"/>
                <a:gd name="T47" fmla="*/ 1890 h 4382"/>
                <a:gd name="T48" fmla="*/ 5222 w 5477"/>
                <a:gd name="T49" fmla="*/ 1638 h 4382"/>
                <a:gd name="T50" fmla="*/ 4988 w 5477"/>
                <a:gd name="T51" fmla="*/ 1508 h 4382"/>
                <a:gd name="T52" fmla="*/ 5270 w 5477"/>
                <a:gd name="T53" fmla="*/ 1172 h 4382"/>
                <a:gd name="T54" fmla="*/ 5370 w 5477"/>
                <a:gd name="T55" fmla="*/ 932 h 4382"/>
                <a:gd name="T56" fmla="*/ 5418 w 5477"/>
                <a:gd name="T57" fmla="*/ 437 h 4382"/>
                <a:gd name="T58" fmla="*/ 4861 w 5477"/>
                <a:gd name="T59" fmla="*/ 466 h 4382"/>
                <a:gd name="T60" fmla="*/ 4619 w 5477"/>
                <a:gd name="T61" fmla="*/ 233 h 4382"/>
                <a:gd name="T62" fmla="*/ 4445 w 5477"/>
                <a:gd name="T63" fmla="*/ 0 h 4382"/>
                <a:gd name="T64" fmla="*/ 4370 w 5477"/>
                <a:gd name="T65" fmla="*/ 226 h 4382"/>
                <a:gd name="T66" fmla="*/ 4303 w 5477"/>
                <a:gd name="T67" fmla="*/ 541 h 4382"/>
                <a:gd name="T68" fmla="*/ 4239 w 5477"/>
                <a:gd name="T69" fmla="*/ 747 h 4382"/>
                <a:gd name="T70" fmla="*/ 4144 w 5477"/>
                <a:gd name="T71" fmla="*/ 957 h 4382"/>
                <a:gd name="T72" fmla="*/ 3764 w 5477"/>
                <a:gd name="T73" fmla="*/ 1100 h 4382"/>
                <a:gd name="T74" fmla="*/ 3630 w 5477"/>
                <a:gd name="T75" fmla="*/ 1506 h 4382"/>
                <a:gd name="T76" fmla="*/ 3970 w 5477"/>
                <a:gd name="T77" fmla="*/ 1564 h 4382"/>
                <a:gd name="T78" fmla="*/ 4314 w 5477"/>
                <a:gd name="T79" fmla="*/ 1498 h 4382"/>
                <a:gd name="T80" fmla="*/ 4429 w 5477"/>
                <a:gd name="T81" fmla="*/ 1778 h 4382"/>
                <a:gd name="T82" fmla="*/ 4108 w 5477"/>
                <a:gd name="T83" fmla="*/ 1831 h 4382"/>
                <a:gd name="T84" fmla="*/ 3843 w 5477"/>
                <a:gd name="T85" fmla="*/ 2098 h 4382"/>
                <a:gd name="T86" fmla="*/ 3361 w 5477"/>
                <a:gd name="T87" fmla="*/ 2387 h 4382"/>
                <a:gd name="T88" fmla="*/ 2945 w 5477"/>
                <a:gd name="T89" fmla="*/ 2498 h 4382"/>
                <a:gd name="T90" fmla="*/ 2883 w 5477"/>
                <a:gd name="T91" fmla="*/ 2807 h 4382"/>
                <a:gd name="T92" fmla="*/ 2381 w 5477"/>
                <a:gd name="T93" fmla="*/ 3068 h 4382"/>
                <a:gd name="T94" fmla="*/ 1756 w 5477"/>
                <a:gd name="T95" fmla="*/ 3241 h 4382"/>
                <a:gd name="T96" fmla="*/ 1372 w 5477"/>
                <a:gd name="T97" fmla="*/ 3280 h 4382"/>
                <a:gd name="T98" fmla="*/ 753 w 5477"/>
                <a:gd name="T99" fmla="*/ 3085 h 4382"/>
                <a:gd name="T100" fmla="*/ 137 w 5477"/>
                <a:gd name="T101" fmla="*/ 3043 h 4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77" h="4382">
                  <a:moveTo>
                    <a:pt x="26" y="3270"/>
                  </a:moveTo>
                  <a:cubicBezTo>
                    <a:pt x="0" y="3300"/>
                    <a:pt x="21" y="3322"/>
                    <a:pt x="21" y="3356"/>
                  </a:cubicBezTo>
                  <a:cubicBezTo>
                    <a:pt x="21" y="3389"/>
                    <a:pt x="61" y="3422"/>
                    <a:pt x="78" y="3459"/>
                  </a:cubicBezTo>
                  <a:cubicBezTo>
                    <a:pt x="96" y="3496"/>
                    <a:pt x="135" y="3519"/>
                    <a:pt x="187" y="3570"/>
                  </a:cubicBezTo>
                  <a:cubicBezTo>
                    <a:pt x="240" y="3622"/>
                    <a:pt x="292" y="3574"/>
                    <a:pt x="318" y="3541"/>
                  </a:cubicBezTo>
                  <a:cubicBezTo>
                    <a:pt x="345" y="3507"/>
                    <a:pt x="349" y="3500"/>
                    <a:pt x="375" y="3493"/>
                  </a:cubicBezTo>
                  <a:cubicBezTo>
                    <a:pt x="401" y="3485"/>
                    <a:pt x="546" y="3485"/>
                    <a:pt x="607" y="3507"/>
                  </a:cubicBezTo>
                  <a:cubicBezTo>
                    <a:pt x="668" y="3530"/>
                    <a:pt x="659" y="3567"/>
                    <a:pt x="655" y="3608"/>
                  </a:cubicBezTo>
                  <a:cubicBezTo>
                    <a:pt x="650" y="3648"/>
                    <a:pt x="607" y="3656"/>
                    <a:pt x="572" y="3667"/>
                  </a:cubicBezTo>
                  <a:cubicBezTo>
                    <a:pt x="537" y="3678"/>
                    <a:pt x="502" y="3741"/>
                    <a:pt x="498" y="3760"/>
                  </a:cubicBezTo>
                  <a:cubicBezTo>
                    <a:pt x="493" y="3778"/>
                    <a:pt x="581" y="3789"/>
                    <a:pt x="616" y="3826"/>
                  </a:cubicBezTo>
                  <a:cubicBezTo>
                    <a:pt x="650" y="3863"/>
                    <a:pt x="672" y="3848"/>
                    <a:pt x="720" y="3848"/>
                  </a:cubicBezTo>
                  <a:cubicBezTo>
                    <a:pt x="768" y="3848"/>
                    <a:pt x="733" y="3926"/>
                    <a:pt x="764" y="3963"/>
                  </a:cubicBezTo>
                  <a:cubicBezTo>
                    <a:pt x="795" y="4000"/>
                    <a:pt x="830" y="3982"/>
                    <a:pt x="891" y="4012"/>
                  </a:cubicBezTo>
                  <a:cubicBezTo>
                    <a:pt x="952" y="4041"/>
                    <a:pt x="1026" y="4015"/>
                    <a:pt x="1096" y="4000"/>
                  </a:cubicBezTo>
                  <a:cubicBezTo>
                    <a:pt x="1166" y="3986"/>
                    <a:pt x="1231" y="3904"/>
                    <a:pt x="1271" y="3871"/>
                  </a:cubicBezTo>
                  <a:cubicBezTo>
                    <a:pt x="1310" y="3837"/>
                    <a:pt x="1393" y="3874"/>
                    <a:pt x="1437" y="3904"/>
                  </a:cubicBezTo>
                  <a:cubicBezTo>
                    <a:pt x="1480" y="3934"/>
                    <a:pt x="1480" y="3974"/>
                    <a:pt x="1476" y="4034"/>
                  </a:cubicBezTo>
                  <a:cubicBezTo>
                    <a:pt x="1472" y="4093"/>
                    <a:pt x="1428" y="4119"/>
                    <a:pt x="1380" y="4134"/>
                  </a:cubicBezTo>
                  <a:cubicBezTo>
                    <a:pt x="1332" y="4149"/>
                    <a:pt x="1362" y="4201"/>
                    <a:pt x="1349" y="4245"/>
                  </a:cubicBezTo>
                  <a:cubicBezTo>
                    <a:pt x="1336" y="4290"/>
                    <a:pt x="1380" y="4293"/>
                    <a:pt x="1419" y="4323"/>
                  </a:cubicBezTo>
                  <a:cubicBezTo>
                    <a:pt x="1459" y="4353"/>
                    <a:pt x="1459" y="4382"/>
                    <a:pt x="1502" y="4375"/>
                  </a:cubicBezTo>
                  <a:cubicBezTo>
                    <a:pt x="1546" y="4367"/>
                    <a:pt x="1528" y="4330"/>
                    <a:pt x="1581" y="4345"/>
                  </a:cubicBezTo>
                  <a:cubicBezTo>
                    <a:pt x="1633" y="4360"/>
                    <a:pt x="1690" y="4315"/>
                    <a:pt x="1708" y="4282"/>
                  </a:cubicBezTo>
                  <a:cubicBezTo>
                    <a:pt x="1725" y="4249"/>
                    <a:pt x="1764" y="4282"/>
                    <a:pt x="1817" y="4278"/>
                  </a:cubicBezTo>
                  <a:cubicBezTo>
                    <a:pt x="1869" y="4275"/>
                    <a:pt x="1852" y="4208"/>
                    <a:pt x="1830" y="4197"/>
                  </a:cubicBezTo>
                  <a:cubicBezTo>
                    <a:pt x="1808" y="4186"/>
                    <a:pt x="1830" y="4138"/>
                    <a:pt x="1856" y="4112"/>
                  </a:cubicBezTo>
                  <a:cubicBezTo>
                    <a:pt x="1882" y="4086"/>
                    <a:pt x="1860" y="4037"/>
                    <a:pt x="1856" y="4004"/>
                  </a:cubicBezTo>
                  <a:cubicBezTo>
                    <a:pt x="1852" y="3971"/>
                    <a:pt x="1887" y="3960"/>
                    <a:pt x="1913" y="3923"/>
                  </a:cubicBezTo>
                  <a:cubicBezTo>
                    <a:pt x="1939" y="3886"/>
                    <a:pt x="1974" y="3889"/>
                    <a:pt x="2000" y="3871"/>
                  </a:cubicBezTo>
                  <a:cubicBezTo>
                    <a:pt x="2026" y="3852"/>
                    <a:pt x="2044" y="3889"/>
                    <a:pt x="2061" y="3904"/>
                  </a:cubicBezTo>
                  <a:cubicBezTo>
                    <a:pt x="2079" y="3919"/>
                    <a:pt x="2101" y="3949"/>
                    <a:pt x="2088" y="3978"/>
                  </a:cubicBezTo>
                  <a:cubicBezTo>
                    <a:pt x="2075" y="4008"/>
                    <a:pt x="2048" y="4023"/>
                    <a:pt x="2022" y="4049"/>
                  </a:cubicBezTo>
                  <a:cubicBezTo>
                    <a:pt x="1996" y="4075"/>
                    <a:pt x="2000" y="4134"/>
                    <a:pt x="2040" y="4160"/>
                  </a:cubicBezTo>
                  <a:cubicBezTo>
                    <a:pt x="2079" y="4186"/>
                    <a:pt x="2092" y="4160"/>
                    <a:pt x="2166" y="4182"/>
                  </a:cubicBezTo>
                  <a:cubicBezTo>
                    <a:pt x="2240" y="4204"/>
                    <a:pt x="2223" y="4252"/>
                    <a:pt x="2249" y="4252"/>
                  </a:cubicBezTo>
                  <a:cubicBezTo>
                    <a:pt x="2275" y="4252"/>
                    <a:pt x="2323" y="4264"/>
                    <a:pt x="2341" y="4241"/>
                  </a:cubicBezTo>
                  <a:cubicBezTo>
                    <a:pt x="2358" y="4219"/>
                    <a:pt x="2389" y="4252"/>
                    <a:pt x="2415" y="4278"/>
                  </a:cubicBezTo>
                  <a:cubicBezTo>
                    <a:pt x="2441" y="4304"/>
                    <a:pt x="2463" y="4256"/>
                    <a:pt x="2494" y="4256"/>
                  </a:cubicBezTo>
                  <a:cubicBezTo>
                    <a:pt x="2524" y="4256"/>
                    <a:pt x="2516" y="4241"/>
                    <a:pt x="2516" y="4204"/>
                  </a:cubicBezTo>
                  <a:cubicBezTo>
                    <a:pt x="2516" y="4167"/>
                    <a:pt x="2546" y="4156"/>
                    <a:pt x="2564" y="4130"/>
                  </a:cubicBezTo>
                  <a:cubicBezTo>
                    <a:pt x="2581" y="4104"/>
                    <a:pt x="2616" y="4082"/>
                    <a:pt x="2629" y="4052"/>
                  </a:cubicBezTo>
                  <a:cubicBezTo>
                    <a:pt x="2642" y="4023"/>
                    <a:pt x="2629" y="4023"/>
                    <a:pt x="2699" y="4015"/>
                  </a:cubicBezTo>
                  <a:cubicBezTo>
                    <a:pt x="2769" y="4008"/>
                    <a:pt x="2712" y="3960"/>
                    <a:pt x="2708" y="3923"/>
                  </a:cubicBezTo>
                  <a:cubicBezTo>
                    <a:pt x="2704" y="3886"/>
                    <a:pt x="2738" y="3882"/>
                    <a:pt x="2765" y="3860"/>
                  </a:cubicBezTo>
                  <a:cubicBezTo>
                    <a:pt x="2791" y="3837"/>
                    <a:pt x="2782" y="3823"/>
                    <a:pt x="2782" y="3797"/>
                  </a:cubicBezTo>
                  <a:cubicBezTo>
                    <a:pt x="2782" y="3771"/>
                    <a:pt x="2839" y="3811"/>
                    <a:pt x="2861" y="3826"/>
                  </a:cubicBezTo>
                  <a:cubicBezTo>
                    <a:pt x="2883" y="3841"/>
                    <a:pt x="2904" y="3830"/>
                    <a:pt x="2939" y="3774"/>
                  </a:cubicBezTo>
                  <a:cubicBezTo>
                    <a:pt x="2974" y="3719"/>
                    <a:pt x="2974" y="3774"/>
                    <a:pt x="3018" y="3793"/>
                  </a:cubicBezTo>
                  <a:cubicBezTo>
                    <a:pt x="3062" y="3811"/>
                    <a:pt x="3057" y="3774"/>
                    <a:pt x="3057" y="3737"/>
                  </a:cubicBezTo>
                  <a:cubicBezTo>
                    <a:pt x="3057" y="3700"/>
                    <a:pt x="3097" y="3726"/>
                    <a:pt x="3110" y="3734"/>
                  </a:cubicBezTo>
                  <a:cubicBezTo>
                    <a:pt x="3123" y="3741"/>
                    <a:pt x="3153" y="3722"/>
                    <a:pt x="3162" y="3697"/>
                  </a:cubicBezTo>
                  <a:cubicBezTo>
                    <a:pt x="3171" y="3671"/>
                    <a:pt x="3197" y="3589"/>
                    <a:pt x="3215" y="3563"/>
                  </a:cubicBezTo>
                  <a:cubicBezTo>
                    <a:pt x="3232" y="3537"/>
                    <a:pt x="3284" y="3548"/>
                    <a:pt x="3319" y="3563"/>
                  </a:cubicBezTo>
                  <a:cubicBezTo>
                    <a:pt x="3354" y="3578"/>
                    <a:pt x="3372" y="3530"/>
                    <a:pt x="3385" y="3504"/>
                  </a:cubicBezTo>
                  <a:cubicBezTo>
                    <a:pt x="3398" y="3478"/>
                    <a:pt x="3420" y="3500"/>
                    <a:pt x="3442" y="3519"/>
                  </a:cubicBezTo>
                  <a:cubicBezTo>
                    <a:pt x="3464" y="3537"/>
                    <a:pt x="3499" y="3515"/>
                    <a:pt x="3503" y="3489"/>
                  </a:cubicBezTo>
                  <a:cubicBezTo>
                    <a:pt x="3507" y="3463"/>
                    <a:pt x="3542" y="3478"/>
                    <a:pt x="3577" y="3470"/>
                  </a:cubicBezTo>
                  <a:cubicBezTo>
                    <a:pt x="3612" y="3463"/>
                    <a:pt x="3590" y="3411"/>
                    <a:pt x="3595" y="3396"/>
                  </a:cubicBezTo>
                  <a:cubicBezTo>
                    <a:pt x="3599" y="3381"/>
                    <a:pt x="3564" y="3381"/>
                    <a:pt x="3547" y="3352"/>
                  </a:cubicBezTo>
                  <a:cubicBezTo>
                    <a:pt x="3529" y="3322"/>
                    <a:pt x="3516" y="3311"/>
                    <a:pt x="3538" y="3300"/>
                  </a:cubicBezTo>
                  <a:cubicBezTo>
                    <a:pt x="3560" y="3289"/>
                    <a:pt x="3533" y="3270"/>
                    <a:pt x="3538" y="3233"/>
                  </a:cubicBezTo>
                  <a:cubicBezTo>
                    <a:pt x="3542" y="3196"/>
                    <a:pt x="3538" y="3189"/>
                    <a:pt x="3555" y="3185"/>
                  </a:cubicBezTo>
                  <a:cubicBezTo>
                    <a:pt x="3573" y="3181"/>
                    <a:pt x="3590" y="3159"/>
                    <a:pt x="3590" y="3129"/>
                  </a:cubicBezTo>
                  <a:cubicBezTo>
                    <a:pt x="3590" y="3100"/>
                    <a:pt x="3595" y="3089"/>
                    <a:pt x="3625" y="3059"/>
                  </a:cubicBezTo>
                  <a:cubicBezTo>
                    <a:pt x="3656" y="3029"/>
                    <a:pt x="3678" y="3026"/>
                    <a:pt x="3708" y="3048"/>
                  </a:cubicBezTo>
                  <a:cubicBezTo>
                    <a:pt x="3739" y="3070"/>
                    <a:pt x="3699" y="3129"/>
                    <a:pt x="3739" y="3166"/>
                  </a:cubicBezTo>
                  <a:cubicBezTo>
                    <a:pt x="3778" y="3204"/>
                    <a:pt x="3826" y="3118"/>
                    <a:pt x="3857" y="3085"/>
                  </a:cubicBezTo>
                  <a:cubicBezTo>
                    <a:pt x="3887" y="3052"/>
                    <a:pt x="3909" y="3048"/>
                    <a:pt x="3935" y="3070"/>
                  </a:cubicBezTo>
                  <a:cubicBezTo>
                    <a:pt x="3962" y="3092"/>
                    <a:pt x="3979" y="3066"/>
                    <a:pt x="4005" y="3029"/>
                  </a:cubicBezTo>
                  <a:cubicBezTo>
                    <a:pt x="4031" y="2992"/>
                    <a:pt x="4058" y="3018"/>
                    <a:pt x="4084" y="3033"/>
                  </a:cubicBezTo>
                  <a:cubicBezTo>
                    <a:pt x="4110" y="3048"/>
                    <a:pt x="4123" y="3018"/>
                    <a:pt x="4119" y="2996"/>
                  </a:cubicBezTo>
                  <a:cubicBezTo>
                    <a:pt x="4114" y="2974"/>
                    <a:pt x="4097" y="2959"/>
                    <a:pt x="4093" y="2929"/>
                  </a:cubicBezTo>
                  <a:cubicBezTo>
                    <a:pt x="4088" y="2900"/>
                    <a:pt x="4119" y="2885"/>
                    <a:pt x="4184" y="2870"/>
                  </a:cubicBezTo>
                  <a:cubicBezTo>
                    <a:pt x="4250" y="2855"/>
                    <a:pt x="4184" y="2870"/>
                    <a:pt x="4237" y="2837"/>
                  </a:cubicBezTo>
                  <a:cubicBezTo>
                    <a:pt x="4289" y="2803"/>
                    <a:pt x="4311" y="2855"/>
                    <a:pt x="4311" y="2855"/>
                  </a:cubicBezTo>
                  <a:cubicBezTo>
                    <a:pt x="4311" y="2855"/>
                    <a:pt x="4350" y="2914"/>
                    <a:pt x="4377" y="2929"/>
                  </a:cubicBezTo>
                  <a:cubicBezTo>
                    <a:pt x="4403" y="2944"/>
                    <a:pt x="4394" y="2959"/>
                    <a:pt x="4394" y="2992"/>
                  </a:cubicBezTo>
                  <a:cubicBezTo>
                    <a:pt x="4394" y="3026"/>
                    <a:pt x="4394" y="3037"/>
                    <a:pt x="4425" y="3052"/>
                  </a:cubicBezTo>
                  <a:cubicBezTo>
                    <a:pt x="4455" y="3066"/>
                    <a:pt x="4442" y="3103"/>
                    <a:pt x="4477" y="3129"/>
                  </a:cubicBezTo>
                  <a:cubicBezTo>
                    <a:pt x="4512" y="3155"/>
                    <a:pt x="4543" y="3129"/>
                    <a:pt x="4582" y="3129"/>
                  </a:cubicBezTo>
                  <a:cubicBezTo>
                    <a:pt x="4599" y="3129"/>
                    <a:pt x="4627" y="3126"/>
                    <a:pt x="4652" y="3122"/>
                  </a:cubicBezTo>
                  <a:cubicBezTo>
                    <a:pt x="4659" y="3111"/>
                    <a:pt x="4668" y="3101"/>
                    <a:pt x="4676" y="3092"/>
                  </a:cubicBezTo>
                  <a:cubicBezTo>
                    <a:pt x="4698" y="3068"/>
                    <a:pt x="4687" y="3053"/>
                    <a:pt x="4663" y="3020"/>
                  </a:cubicBezTo>
                  <a:cubicBezTo>
                    <a:pt x="4639" y="2987"/>
                    <a:pt x="4647" y="2959"/>
                    <a:pt x="4647" y="2942"/>
                  </a:cubicBezTo>
                  <a:cubicBezTo>
                    <a:pt x="4647" y="2926"/>
                    <a:pt x="4656" y="2916"/>
                    <a:pt x="4630" y="2903"/>
                  </a:cubicBezTo>
                  <a:cubicBezTo>
                    <a:pt x="4604" y="2890"/>
                    <a:pt x="4628" y="2870"/>
                    <a:pt x="4634" y="2855"/>
                  </a:cubicBezTo>
                  <a:cubicBezTo>
                    <a:pt x="4641" y="2840"/>
                    <a:pt x="4658" y="2822"/>
                    <a:pt x="4676" y="2848"/>
                  </a:cubicBezTo>
                  <a:cubicBezTo>
                    <a:pt x="4693" y="2874"/>
                    <a:pt x="4717" y="2863"/>
                    <a:pt x="4748" y="2892"/>
                  </a:cubicBezTo>
                  <a:cubicBezTo>
                    <a:pt x="4778" y="2922"/>
                    <a:pt x="4776" y="2933"/>
                    <a:pt x="4802" y="2970"/>
                  </a:cubicBezTo>
                  <a:cubicBezTo>
                    <a:pt x="4829" y="3007"/>
                    <a:pt x="4853" y="2933"/>
                    <a:pt x="4859" y="2907"/>
                  </a:cubicBezTo>
                  <a:cubicBezTo>
                    <a:pt x="4866" y="2881"/>
                    <a:pt x="4907" y="2851"/>
                    <a:pt x="4925" y="2831"/>
                  </a:cubicBezTo>
                  <a:cubicBezTo>
                    <a:pt x="4942" y="2811"/>
                    <a:pt x="4953" y="2814"/>
                    <a:pt x="4982" y="2801"/>
                  </a:cubicBezTo>
                  <a:cubicBezTo>
                    <a:pt x="5010" y="2788"/>
                    <a:pt x="5019" y="2766"/>
                    <a:pt x="5023" y="2742"/>
                  </a:cubicBezTo>
                  <a:cubicBezTo>
                    <a:pt x="5027" y="2718"/>
                    <a:pt x="5043" y="2725"/>
                    <a:pt x="5062" y="2725"/>
                  </a:cubicBezTo>
                  <a:cubicBezTo>
                    <a:pt x="5082" y="2725"/>
                    <a:pt x="5106" y="2735"/>
                    <a:pt x="5126" y="2703"/>
                  </a:cubicBezTo>
                  <a:cubicBezTo>
                    <a:pt x="5145" y="2672"/>
                    <a:pt x="5167" y="2711"/>
                    <a:pt x="5209" y="2714"/>
                  </a:cubicBezTo>
                  <a:cubicBezTo>
                    <a:pt x="5250" y="2718"/>
                    <a:pt x="5231" y="2631"/>
                    <a:pt x="5237" y="2614"/>
                  </a:cubicBezTo>
                  <a:cubicBezTo>
                    <a:pt x="5244" y="2598"/>
                    <a:pt x="5272" y="2614"/>
                    <a:pt x="5287" y="2623"/>
                  </a:cubicBezTo>
                  <a:cubicBezTo>
                    <a:pt x="5303" y="2633"/>
                    <a:pt x="5322" y="2620"/>
                    <a:pt x="5344" y="2614"/>
                  </a:cubicBezTo>
                  <a:cubicBezTo>
                    <a:pt x="5366" y="2609"/>
                    <a:pt x="5386" y="2590"/>
                    <a:pt x="5386" y="2559"/>
                  </a:cubicBezTo>
                  <a:cubicBezTo>
                    <a:pt x="5386" y="2527"/>
                    <a:pt x="5407" y="2536"/>
                    <a:pt x="5442" y="2514"/>
                  </a:cubicBezTo>
                  <a:cubicBezTo>
                    <a:pt x="5477" y="2492"/>
                    <a:pt x="5464" y="2468"/>
                    <a:pt x="5460" y="2444"/>
                  </a:cubicBezTo>
                  <a:cubicBezTo>
                    <a:pt x="5455" y="2420"/>
                    <a:pt x="5427" y="2440"/>
                    <a:pt x="5407" y="2431"/>
                  </a:cubicBezTo>
                  <a:cubicBezTo>
                    <a:pt x="5388" y="2422"/>
                    <a:pt x="5410" y="2368"/>
                    <a:pt x="5397" y="2338"/>
                  </a:cubicBezTo>
                  <a:cubicBezTo>
                    <a:pt x="5383" y="2308"/>
                    <a:pt x="5357" y="2303"/>
                    <a:pt x="5353" y="2268"/>
                  </a:cubicBezTo>
                  <a:cubicBezTo>
                    <a:pt x="5348" y="2232"/>
                    <a:pt x="5296" y="2223"/>
                    <a:pt x="5289" y="2194"/>
                  </a:cubicBezTo>
                  <a:cubicBezTo>
                    <a:pt x="5283" y="2164"/>
                    <a:pt x="5248" y="2194"/>
                    <a:pt x="5237" y="2216"/>
                  </a:cubicBezTo>
                  <a:cubicBezTo>
                    <a:pt x="5226" y="2238"/>
                    <a:pt x="5191" y="2245"/>
                    <a:pt x="5156" y="2270"/>
                  </a:cubicBezTo>
                  <a:cubicBezTo>
                    <a:pt x="5121" y="2294"/>
                    <a:pt x="5117" y="2270"/>
                    <a:pt x="5110" y="2236"/>
                  </a:cubicBezTo>
                  <a:cubicBezTo>
                    <a:pt x="5104" y="2203"/>
                    <a:pt x="5075" y="2199"/>
                    <a:pt x="5065" y="2179"/>
                  </a:cubicBezTo>
                  <a:cubicBezTo>
                    <a:pt x="5054" y="2158"/>
                    <a:pt x="5043" y="2149"/>
                    <a:pt x="5032" y="2121"/>
                  </a:cubicBezTo>
                  <a:cubicBezTo>
                    <a:pt x="5021" y="2093"/>
                    <a:pt x="5060" y="2042"/>
                    <a:pt x="5062" y="2017"/>
                  </a:cubicBezTo>
                  <a:cubicBezTo>
                    <a:pt x="5065" y="1993"/>
                    <a:pt x="5043" y="1990"/>
                    <a:pt x="5019" y="1979"/>
                  </a:cubicBezTo>
                  <a:cubicBezTo>
                    <a:pt x="4995" y="1967"/>
                    <a:pt x="4992" y="1967"/>
                    <a:pt x="4988" y="1940"/>
                  </a:cubicBezTo>
                  <a:cubicBezTo>
                    <a:pt x="4984" y="1912"/>
                    <a:pt x="4955" y="1938"/>
                    <a:pt x="4920" y="1927"/>
                  </a:cubicBezTo>
                  <a:cubicBezTo>
                    <a:pt x="4885" y="1916"/>
                    <a:pt x="4940" y="1862"/>
                    <a:pt x="4949" y="1847"/>
                  </a:cubicBezTo>
                  <a:cubicBezTo>
                    <a:pt x="4958" y="1832"/>
                    <a:pt x="4975" y="1858"/>
                    <a:pt x="5001" y="1871"/>
                  </a:cubicBezTo>
                  <a:cubicBezTo>
                    <a:pt x="5027" y="1884"/>
                    <a:pt x="5025" y="1877"/>
                    <a:pt x="5045" y="1858"/>
                  </a:cubicBezTo>
                  <a:cubicBezTo>
                    <a:pt x="5065" y="1840"/>
                    <a:pt x="5062" y="1866"/>
                    <a:pt x="5106" y="1890"/>
                  </a:cubicBezTo>
                  <a:cubicBezTo>
                    <a:pt x="5150" y="1914"/>
                    <a:pt x="5132" y="1849"/>
                    <a:pt x="5130" y="1815"/>
                  </a:cubicBezTo>
                  <a:cubicBezTo>
                    <a:pt x="5128" y="1782"/>
                    <a:pt x="5156" y="1790"/>
                    <a:pt x="5172" y="1765"/>
                  </a:cubicBezTo>
                  <a:cubicBezTo>
                    <a:pt x="5187" y="1741"/>
                    <a:pt x="5152" y="1741"/>
                    <a:pt x="5137" y="1727"/>
                  </a:cubicBezTo>
                  <a:cubicBezTo>
                    <a:pt x="5121" y="1712"/>
                    <a:pt x="5132" y="1684"/>
                    <a:pt x="5139" y="1662"/>
                  </a:cubicBezTo>
                  <a:cubicBezTo>
                    <a:pt x="5145" y="1639"/>
                    <a:pt x="5200" y="1645"/>
                    <a:pt x="5222" y="1638"/>
                  </a:cubicBezTo>
                  <a:cubicBezTo>
                    <a:pt x="5244" y="1630"/>
                    <a:pt x="5252" y="1608"/>
                    <a:pt x="5252" y="1591"/>
                  </a:cubicBezTo>
                  <a:cubicBezTo>
                    <a:pt x="5252" y="1575"/>
                    <a:pt x="5246" y="1576"/>
                    <a:pt x="5215" y="1595"/>
                  </a:cubicBezTo>
                  <a:cubicBezTo>
                    <a:pt x="5185" y="1613"/>
                    <a:pt x="5178" y="1602"/>
                    <a:pt x="5130" y="1593"/>
                  </a:cubicBezTo>
                  <a:cubicBezTo>
                    <a:pt x="5082" y="1584"/>
                    <a:pt x="5084" y="1576"/>
                    <a:pt x="5067" y="1562"/>
                  </a:cubicBezTo>
                  <a:cubicBezTo>
                    <a:pt x="5049" y="1547"/>
                    <a:pt x="5006" y="1528"/>
                    <a:pt x="4988" y="1508"/>
                  </a:cubicBezTo>
                  <a:cubicBezTo>
                    <a:pt x="4971" y="1487"/>
                    <a:pt x="4990" y="1445"/>
                    <a:pt x="5014" y="1426"/>
                  </a:cubicBezTo>
                  <a:cubicBezTo>
                    <a:pt x="5038" y="1408"/>
                    <a:pt x="5056" y="1378"/>
                    <a:pt x="5075" y="1347"/>
                  </a:cubicBezTo>
                  <a:cubicBezTo>
                    <a:pt x="5095" y="1315"/>
                    <a:pt x="5145" y="1267"/>
                    <a:pt x="5180" y="1228"/>
                  </a:cubicBezTo>
                  <a:cubicBezTo>
                    <a:pt x="5215" y="1189"/>
                    <a:pt x="5217" y="1161"/>
                    <a:pt x="5244" y="1132"/>
                  </a:cubicBezTo>
                  <a:cubicBezTo>
                    <a:pt x="5270" y="1102"/>
                    <a:pt x="5263" y="1146"/>
                    <a:pt x="5270" y="1172"/>
                  </a:cubicBezTo>
                  <a:cubicBezTo>
                    <a:pt x="5276" y="1198"/>
                    <a:pt x="5298" y="1208"/>
                    <a:pt x="5320" y="1219"/>
                  </a:cubicBezTo>
                  <a:cubicBezTo>
                    <a:pt x="5342" y="1230"/>
                    <a:pt x="5335" y="1172"/>
                    <a:pt x="5320" y="1152"/>
                  </a:cubicBezTo>
                  <a:cubicBezTo>
                    <a:pt x="5305" y="1132"/>
                    <a:pt x="5309" y="1096"/>
                    <a:pt x="5305" y="1067"/>
                  </a:cubicBezTo>
                  <a:cubicBezTo>
                    <a:pt x="5300" y="1037"/>
                    <a:pt x="5320" y="1006"/>
                    <a:pt x="5320" y="982"/>
                  </a:cubicBezTo>
                  <a:cubicBezTo>
                    <a:pt x="5320" y="957"/>
                    <a:pt x="5342" y="950"/>
                    <a:pt x="5370" y="932"/>
                  </a:cubicBezTo>
                  <a:cubicBezTo>
                    <a:pt x="5399" y="913"/>
                    <a:pt x="5388" y="839"/>
                    <a:pt x="5364" y="811"/>
                  </a:cubicBezTo>
                  <a:cubicBezTo>
                    <a:pt x="5340" y="783"/>
                    <a:pt x="5351" y="737"/>
                    <a:pt x="5346" y="694"/>
                  </a:cubicBezTo>
                  <a:cubicBezTo>
                    <a:pt x="5342" y="652"/>
                    <a:pt x="5366" y="605"/>
                    <a:pt x="5379" y="587"/>
                  </a:cubicBezTo>
                  <a:cubicBezTo>
                    <a:pt x="5392" y="568"/>
                    <a:pt x="5407" y="539"/>
                    <a:pt x="5390" y="511"/>
                  </a:cubicBezTo>
                  <a:cubicBezTo>
                    <a:pt x="5372" y="483"/>
                    <a:pt x="5421" y="465"/>
                    <a:pt x="5418" y="437"/>
                  </a:cubicBezTo>
                  <a:cubicBezTo>
                    <a:pt x="5416" y="409"/>
                    <a:pt x="5370" y="400"/>
                    <a:pt x="5329" y="368"/>
                  </a:cubicBezTo>
                  <a:cubicBezTo>
                    <a:pt x="5287" y="337"/>
                    <a:pt x="5314" y="322"/>
                    <a:pt x="5248" y="316"/>
                  </a:cubicBezTo>
                  <a:cubicBezTo>
                    <a:pt x="5182" y="311"/>
                    <a:pt x="5189" y="366"/>
                    <a:pt x="5150" y="405"/>
                  </a:cubicBezTo>
                  <a:cubicBezTo>
                    <a:pt x="5110" y="444"/>
                    <a:pt x="5084" y="427"/>
                    <a:pt x="5032" y="439"/>
                  </a:cubicBezTo>
                  <a:cubicBezTo>
                    <a:pt x="4979" y="450"/>
                    <a:pt x="4914" y="472"/>
                    <a:pt x="4861" y="466"/>
                  </a:cubicBezTo>
                  <a:cubicBezTo>
                    <a:pt x="4809" y="461"/>
                    <a:pt x="4783" y="422"/>
                    <a:pt x="4776" y="389"/>
                  </a:cubicBezTo>
                  <a:cubicBezTo>
                    <a:pt x="4770" y="355"/>
                    <a:pt x="4757" y="316"/>
                    <a:pt x="4757" y="266"/>
                  </a:cubicBezTo>
                  <a:cubicBezTo>
                    <a:pt x="4757" y="216"/>
                    <a:pt x="4743" y="238"/>
                    <a:pt x="4717" y="238"/>
                  </a:cubicBezTo>
                  <a:cubicBezTo>
                    <a:pt x="4691" y="238"/>
                    <a:pt x="4684" y="227"/>
                    <a:pt x="4665" y="199"/>
                  </a:cubicBezTo>
                  <a:cubicBezTo>
                    <a:pt x="4645" y="172"/>
                    <a:pt x="4619" y="199"/>
                    <a:pt x="4619" y="233"/>
                  </a:cubicBezTo>
                  <a:cubicBezTo>
                    <a:pt x="4619" y="266"/>
                    <a:pt x="4599" y="283"/>
                    <a:pt x="4573" y="250"/>
                  </a:cubicBezTo>
                  <a:cubicBezTo>
                    <a:pt x="4547" y="216"/>
                    <a:pt x="4540" y="227"/>
                    <a:pt x="4475" y="216"/>
                  </a:cubicBezTo>
                  <a:cubicBezTo>
                    <a:pt x="4409" y="205"/>
                    <a:pt x="4475" y="149"/>
                    <a:pt x="4508" y="111"/>
                  </a:cubicBezTo>
                  <a:cubicBezTo>
                    <a:pt x="4540" y="72"/>
                    <a:pt x="4514" y="61"/>
                    <a:pt x="4475" y="33"/>
                  </a:cubicBezTo>
                  <a:cubicBezTo>
                    <a:pt x="4464" y="25"/>
                    <a:pt x="4454" y="13"/>
                    <a:pt x="4445" y="0"/>
                  </a:cubicBezTo>
                  <a:cubicBezTo>
                    <a:pt x="4418" y="4"/>
                    <a:pt x="4389" y="5"/>
                    <a:pt x="4375" y="22"/>
                  </a:cubicBezTo>
                  <a:cubicBezTo>
                    <a:pt x="4355" y="44"/>
                    <a:pt x="4301" y="126"/>
                    <a:pt x="4280" y="147"/>
                  </a:cubicBezTo>
                  <a:cubicBezTo>
                    <a:pt x="4259" y="168"/>
                    <a:pt x="4231" y="179"/>
                    <a:pt x="4242" y="201"/>
                  </a:cubicBezTo>
                  <a:cubicBezTo>
                    <a:pt x="4254" y="223"/>
                    <a:pt x="4270" y="241"/>
                    <a:pt x="4291" y="226"/>
                  </a:cubicBezTo>
                  <a:cubicBezTo>
                    <a:pt x="4313" y="211"/>
                    <a:pt x="4360" y="198"/>
                    <a:pt x="4370" y="226"/>
                  </a:cubicBezTo>
                  <a:cubicBezTo>
                    <a:pt x="4380" y="254"/>
                    <a:pt x="4370" y="248"/>
                    <a:pt x="4372" y="269"/>
                  </a:cubicBezTo>
                  <a:cubicBezTo>
                    <a:pt x="4373" y="290"/>
                    <a:pt x="4399" y="291"/>
                    <a:pt x="4408" y="315"/>
                  </a:cubicBezTo>
                  <a:cubicBezTo>
                    <a:pt x="4416" y="338"/>
                    <a:pt x="4409" y="376"/>
                    <a:pt x="4396" y="393"/>
                  </a:cubicBezTo>
                  <a:cubicBezTo>
                    <a:pt x="4383" y="409"/>
                    <a:pt x="4332" y="437"/>
                    <a:pt x="4319" y="465"/>
                  </a:cubicBezTo>
                  <a:cubicBezTo>
                    <a:pt x="4306" y="493"/>
                    <a:pt x="4301" y="528"/>
                    <a:pt x="4303" y="541"/>
                  </a:cubicBezTo>
                  <a:cubicBezTo>
                    <a:pt x="4304" y="555"/>
                    <a:pt x="4303" y="565"/>
                    <a:pt x="4288" y="573"/>
                  </a:cubicBezTo>
                  <a:cubicBezTo>
                    <a:pt x="4273" y="582"/>
                    <a:pt x="4270" y="594"/>
                    <a:pt x="4277" y="615"/>
                  </a:cubicBezTo>
                  <a:cubicBezTo>
                    <a:pt x="4283" y="636"/>
                    <a:pt x="4277" y="644"/>
                    <a:pt x="4264" y="655"/>
                  </a:cubicBezTo>
                  <a:cubicBezTo>
                    <a:pt x="4250" y="667"/>
                    <a:pt x="4249" y="673"/>
                    <a:pt x="4254" y="696"/>
                  </a:cubicBezTo>
                  <a:cubicBezTo>
                    <a:pt x="4259" y="718"/>
                    <a:pt x="4254" y="730"/>
                    <a:pt x="4239" y="747"/>
                  </a:cubicBezTo>
                  <a:cubicBezTo>
                    <a:pt x="4224" y="764"/>
                    <a:pt x="4209" y="780"/>
                    <a:pt x="4211" y="799"/>
                  </a:cubicBezTo>
                  <a:cubicBezTo>
                    <a:pt x="4213" y="817"/>
                    <a:pt x="4205" y="826"/>
                    <a:pt x="4218" y="837"/>
                  </a:cubicBezTo>
                  <a:cubicBezTo>
                    <a:pt x="4231" y="849"/>
                    <a:pt x="4249" y="840"/>
                    <a:pt x="4252" y="867"/>
                  </a:cubicBezTo>
                  <a:cubicBezTo>
                    <a:pt x="4255" y="893"/>
                    <a:pt x="4247" y="918"/>
                    <a:pt x="4223" y="928"/>
                  </a:cubicBezTo>
                  <a:cubicBezTo>
                    <a:pt x="4198" y="938"/>
                    <a:pt x="4162" y="938"/>
                    <a:pt x="4144" y="957"/>
                  </a:cubicBezTo>
                  <a:cubicBezTo>
                    <a:pt x="4126" y="976"/>
                    <a:pt x="4069" y="1024"/>
                    <a:pt x="4047" y="1047"/>
                  </a:cubicBezTo>
                  <a:cubicBezTo>
                    <a:pt x="4026" y="1071"/>
                    <a:pt x="4011" y="1111"/>
                    <a:pt x="3957" y="1090"/>
                  </a:cubicBezTo>
                  <a:cubicBezTo>
                    <a:pt x="3903" y="1070"/>
                    <a:pt x="3938" y="1056"/>
                    <a:pt x="3888" y="1058"/>
                  </a:cubicBezTo>
                  <a:cubicBezTo>
                    <a:pt x="3850" y="1061"/>
                    <a:pt x="3806" y="1053"/>
                    <a:pt x="3777" y="1036"/>
                  </a:cubicBezTo>
                  <a:cubicBezTo>
                    <a:pt x="3771" y="1061"/>
                    <a:pt x="3765" y="1086"/>
                    <a:pt x="3764" y="1100"/>
                  </a:cubicBezTo>
                  <a:cubicBezTo>
                    <a:pt x="3761" y="1134"/>
                    <a:pt x="3738" y="1181"/>
                    <a:pt x="3725" y="1225"/>
                  </a:cubicBezTo>
                  <a:cubicBezTo>
                    <a:pt x="3711" y="1270"/>
                    <a:pt x="3705" y="1298"/>
                    <a:pt x="3695" y="1339"/>
                  </a:cubicBezTo>
                  <a:cubicBezTo>
                    <a:pt x="3685" y="1381"/>
                    <a:pt x="3675" y="1384"/>
                    <a:pt x="3675" y="1423"/>
                  </a:cubicBezTo>
                  <a:cubicBezTo>
                    <a:pt x="3675" y="1462"/>
                    <a:pt x="3666" y="1462"/>
                    <a:pt x="3636" y="1459"/>
                  </a:cubicBezTo>
                  <a:cubicBezTo>
                    <a:pt x="3607" y="1456"/>
                    <a:pt x="3623" y="1487"/>
                    <a:pt x="3630" y="1506"/>
                  </a:cubicBezTo>
                  <a:cubicBezTo>
                    <a:pt x="3636" y="1525"/>
                    <a:pt x="3649" y="1550"/>
                    <a:pt x="3682" y="1581"/>
                  </a:cubicBezTo>
                  <a:cubicBezTo>
                    <a:pt x="3715" y="1612"/>
                    <a:pt x="3725" y="1584"/>
                    <a:pt x="3751" y="1559"/>
                  </a:cubicBezTo>
                  <a:cubicBezTo>
                    <a:pt x="3777" y="1534"/>
                    <a:pt x="3787" y="1537"/>
                    <a:pt x="3810" y="1545"/>
                  </a:cubicBezTo>
                  <a:cubicBezTo>
                    <a:pt x="3833" y="1553"/>
                    <a:pt x="3872" y="1523"/>
                    <a:pt x="3892" y="1520"/>
                  </a:cubicBezTo>
                  <a:cubicBezTo>
                    <a:pt x="3911" y="1517"/>
                    <a:pt x="3951" y="1545"/>
                    <a:pt x="3970" y="1564"/>
                  </a:cubicBezTo>
                  <a:cubicBezTo>
                    <a:pt x="3990" y="1584"/>
                    <a:pt x="4016" y="1564"/>
                    <a:pt x="4016" y="1553"/>
                  </a:cubicBezTo>
                  <a:cubicBezTo>
                    <a:pt x="4016" y="1542"/>
                    <a:pt x="4042" y="1492"/>
                    <a:pt x="4055" y="1467"/>
                  </a:cubicBezTo>
                  <a:cubicBezTo>
                    <a:pt x="4069" y="1442"/>
                    <a:pt x="4101" y="1453"/>
                    <a:pt x="4134" y="1445"/>
                  </a:cubicBezTo>
                  <a:cubicBezTo>
                    <a:pt x="4167" y="1437"/>
                    <a:pt x="4213" y="1450"/>
                    <a:pt x="4223" y="1467"/>
                  </a:cubicBezTo>
                  <a:cubicBezTo>
                    <a:pt x="4232" y="1484"/>
                    <a:pt x="4291" y="1500"/>
                    <a:pt x="4314" y="1498"/>
                  </a:cubicBezTo>
                  <a:cubicBezTo>
                    <a:pt x="4337" y="1495"/>
                    <a:pt x="4344" y="1523"/>
                    <a:pt x="4344" y="1542"/>
                  </a:cubicBezTo>
                  <a:cubicBezTo>
                    <a:pt x="4344" y="1562"/>
                    <a:pt x="4399" y="1564"/>
                    <a:pt x="4439" y="1592"/>
                  </a:cubicBezTo>
                  <a:cubicBezTo>
                    <a:pt x="4478" y="1620"/>
                    <a:pt x="4481" y="1637"/>
                    <a:pt x="4511" y="1659"/>
                  </a:cubicBezTo>
                  <a:cubicBezTo>
                    <a:pt x="4540" y="1681"/>
                    <a:pt x="4544" y="1717"/>
                    <a:pt x="4527" y="1748"/>
                  </a:cubicBezTo>
                  <a:cubicBezTo>
                    <a:pt x="4511" y="1778"/>
                    <a:pt x="4491" y="1778"/>
                    <a:pt x="4429" y="1778"/>
                  </a:cubicBezTo>
                  <a:cubicBezTo>
                    <a:pt x="4367" y="1778"/>
                    <a:pt x="4373" y="1778"/>
                    <a:pt x="4360" y="1762"/>
                  </a:cubicBezTo>
                  <a:cubicBezTo>
                    <a:pt x="4347" y="1745"/>
                    <a:pt x="4311" y="1773"/>
                    <a:pt x="4311" y="1773"/>
                  </a:cubicBezTo>
                  <a:cubicBezTo>
                    <a:pt x="4311" y="1773"/>
                    <a:pt x="4282" y="1776"/>
                    <a:pt x="4229" y="1767"/>
                  </a:cubicBezTo>
                  <a:cubicBezTo>
                    <a:pt x="4177" y="1759"/>
                    <a:pt x="4183" y="1795"/>
                    <a:pt x="4147" y="1826"/>
                  </a:cubicBezTo>
                  <a:cubicBezTo>
                    <a:pt x="4111" y="1856"/>
                    <a:pt x="4114" y="1853"/>
                    <a:pt x="4108" y="1831"/>
                  </a:cubicBezTo>
                  <a:cubicBezTo>
                    <a:pt x="4101" y="1809"/>
                    <a:pt x="4055" y="1840"/>
                    <a:pt x="4052" y="1879"/>
                  </a:cubicBezTo>
                  <a:cubicBezTo>
                    <a:pt x="4049" y="1917"/>
                    <a:pt x="4036" y="1898"/>
                    <a:pt x="3980" y="1898"/>
                  </a:cubicBezTo>
                  <a:cubicBezTo>
                    <a:pt x="3924" y="1898"/>
                    <a:pt x="3977" y="1920"/>
                    <a:pt x="3918" y="1954"/>
                  </a:cubicBezTo>
                  <a:cubicBezTo>
                    <a:pt x="3859" y="1987"/>
                    <a:pt x="3852" y="2023"/>
                    <a:pt x="3865" y="2051"/>
                  </a:cubicBezTo>
                  <a:cubicBezTo>
                    <a:pt x="3879" y="2079"/>
                    <a:pt x="3885" y="2081"/>
                    <a:pt x="3843" y="2098"/>
                  </a:cubicBezTo>
                  <a:cubicBezTo>
                    <a:pt x="3800" y="2115"/>
                    <a:pt x="3813" y="2143"/>
                    <a:pt x="3748" y="2179"/>
                  </a:cubicBezTo>
                  <a:cubicBezTo>
                    <a:pt x="3682" y="2215"/>
                    <a:pt x="3646" y="2201"/>
                    <a:pt x="3594" y="2198"/>
                  </a:cubicBezTo>
                  <a:cubicBezTo>
                    <a:pt x="3541" y="2195"/>
                    <a:pt x="3551" y="2234"/>
                    <a:pt x="3518" y="2268"/>
                  </a:cubicBezTo>
                  <a:cubicBezTo>
                    <a:pt x="3485" y="2301"/>
                    <a:pt x="3505" y="2315"/>
                    <a:pt x="3453" y="2332"/>
                  </a:cubicBezTo>
                  <a:cubicBezTo>
                    <a:pt x="3400" y="2348"/>
                    <a:pt x="3410" y="2368"/>
                    <a:pt x="3361" y="2387"/>
                  </a:cubicBezTo>
                  <a:cubicBezTo>
                    <a:pt x="3312" y="2407"/>
                    <a:pt x="3266" y="2398"/>
                    <a:pt x="3227" y="2393"/>
                  </a:cubicBezTo>
                  <a:cubicBezTo>
                    <a:pt x="3187" y="2387"/>
                    <a:pt x="3174" y="2387"/>
                    <a:pt x="3148" y="2357"/>
                  </a:cubicBezTo>
                  <a:cubicBezTo>
                    <a:pt x="3122" y="2326"/>
                    <a:pt x="3105" y="2343"/>
                    <a:pt x="3060" y="2343"/>
                  </a:cubicBezTo>
                  <a:cubicBezTo>
                    <a:pt x="3014" y="2343"/>
                    <a:pt x="2991" y="2373"/>
                    <a:pt x="2981" y="2401"/>
                  </a:cubicBezTo>
                  <a:cubicBezTo>
                    <a:pt x="2971" y="2429"/>
                    <a:pt x="2965" y="2457"/>
                    <a:pt x="2945" y="2498"/>
                  </a:cubicBezTo>
                  <a:cubicBezTo>
                    <a:pt x="2925" y="2540"/>
                    <a:pt x="2945" y="2529"/>
                    <a:pt x="2961" y="2571"/>
                  </a:cubicBezTo>
                  <a:cubicBezTo>
                    <a:pt x="2978" y="2612"/>
                    <a:pt x="3004" y="2601"/>
                    <a:pt x="3037" y="2623"/>
                  </a:cubicBezTo>
                  <a:cubicBezTo>
                    <a:pt x="3069" y="2646"/>
                    <a:pt x="3073" y="2654"/>
                    <a:pt x="3063" y="2682"/>
                  </a:cubicBezTo>
                  <a:cubicBezTo>
                    <a:pt x="3053" y="2710"/>
                    <a:pt x="3007" y="2729"/>
                    <a:pt x="2974" y="2749"/>
                  </a:cubicBezTo>
                  <a:cubicBezTo>
                    <a:pt x="2942" y="2768"/>
                    <a:pt x="2915" y="2785"/>
                    <a:pt x="2883" y="2807"/>
                  </a:cubicBezTo>
                  <a:cubicBezTo>
                    <a:pt x="2850" y="2829"/>
                    <a:pt x="2850" y="2865"/>
                    <a:pt x="2804" y="2921"/>
                  </a:cubicBezTo>
                  <a:cubicBezTo>
                    <a:pt x="2758" y="2977"/>
                    <a:pt x="2758" y="2982"/>
                    <a:pt x="2702" y="2993"/>
                  </a:cubicBezTo>
                  <a:cubicBezTo>
                    <a:pt x="2647" y="3004"/>
                    <a:pt x="2657" y="3007"/>
                    <a:pt x="2614" y="3038"/>
                  </a:cubicBezTo>
                  <a:cubicBezTo>
                    <a:pt x="2571" y="3068"/>
                    <a:pt x="2529" y="3049"/>
                    <a:pt x="2483" y="3068"/>
                  </a:cubicBezTo>
                  <a:cubicBezTo>
                    <a:pt x="2437" y="3088"/>
                    <a:pt x="2414" y="3079"/>
                    <a:pt x="2381" y="3068"/>
                  </a:cubicBezTo>
                  <a:cubicBezTo>
                    <a:pt x="2349" y="3057"/>
                    <a:pt x="2332" y="3071"/>
                    <a:pt x="2306" y="3079"/>
                  </a:cubicBezTo>
                  <a:cubicBezTo>
                    <a:pt x="2280" y="3088"/>
                    <a:pt x="2234" y="3091"/>
                    <a:pt x="2178" y="3079"/>
                  </a:cubicBezTo>
                  <a:cubicBezTo>
                    <a:pt x="2123" y="3068"/>
                    <a:pt x="2149" y="3082"/>
                    <a:pt x="2116" y="3104"/>
                  </a:cubicBezTo>
                  <a:cubicBezTo>
                    <a:pt x="2083" y="3127"/>
                    <a:pt x="2070" y="3124"/>
                    <a:pt x="1992" y="3135"/>
                  </a:cubicBezTo>
                  <a:cubicBezTo>
                    <a:pt x="1913" y="3146"/>
                    <a:pt x="1824" y="3213"/>
                    <a:pt x="1756" y="3241"/>
                  </a:cubicBezTo>
                  <a:cubicBezTo>
                    <a:pt x="1687" y="3268"/>
                    <a:pt x="1713" y="3280"/>
                    <a:pt x="1661" y="3327"/>
                  </a:cubicBezTo>
                  <a:cubicBezTo>
                    <a:pt x="1608" y="3374"/>
                    <a:pt x="1592" y="3332"/>
                    <a:pt x="1553" y="3324"/>
                  </a:cubicBezTo>
                  <a:cubicBezTo>
                    <a:pt x="1513" y="3316"/>
                    <a:pt x="1543" y="3299"/>
                    <a:pt x="1536" y="3260"/>
                  </a:cubicBezTo>
                  <a:cubicBezTo>
                    <a:pt x="1530" y="3221"/>
                    <a:pt x="1494" y="3257"/>
                    <a:pt x="1467" y="3271"/>
                  </a:cubicBezTo>
                  <a:cubicBezTo>
                    <a:pt x="1441" y="3285"/>
                    <a:pt x="1405" y="3280"/>
                    <a:pt x="1372" y="3280"/>
                  </a:cubicBezTo>
                  <a:cubicBezTo>
                    <a:pt x="1340" y="3280"/>
                    <a:pt x="1245" y="3243"/>
                    <a:pt x="1215" y="3229"/>
                  </a:cubicBezTo>
                  <a:cubicBezTo>
                    <a:pt x="1186" y="3216"/>
                    <a:pt x="1123" y="3210"/>
                    <a:pt x="1051" y="3191"/>
                  </a:cubicBezTo>
                  <a:cubicBezTo>
                    <a:pt x="979" y="3171"/>
                    <a:pt x="1025" y="3152"/>
                    <a:pt x="989" y="3118"/>
                  </a:cubicBezTo>
                  <a:cubicBezTo>
                    <a:pt x="953" y="3085"/>
                    <a:pt x="907" y="3096"/>
                    <a:pt x="861" y="3093"/>
                  </a:cubicBezTo>
                  <a:cubicBezTo>
                    <a:pt x="815" y="3091"/>
                    <a:pt x="799" y="3091"/>
                    <a:pt x="753" y="3085"/>
                  </a:cubicBezTo>
                  <a:cubicBezTo>
                    <a:pt x="707" y="3079"/>
                    <a:pt x="707" y="3074"/>
                    <a:pt x="648" y="3057"/>
                  </a:cubicBezTo>
                  <a:cubicBezTo>
                    <a:pt x="589" y="3040"/>
                    <a:pt x="543" y="3071"/>
                    <a:pt x="491" y="3088"/>
                  </a:cubicBezTo>
                  <a:cubicBezTo>
                    <a:pt x="439" y="3104"/>
                    <a:pt x="435" y="3085"/>
                    <a:pt x="380" y="3082"/>
                  </a:cubicBezTo>
                  <a:cubicBezTo>
                    <a:pt x="324" y="3079"/>
                    <a:pt x="294" y="3077"/>
                    <a:pt x="245" y="3071"/>
                  </a:cubicBezTo>
                  <a:cubicBezTo>
                    <a:pt x="196" y="3065"/>
                    <a:pt x="173" y="3071"/>
                    <a:pt x="137" y="3043"/>
                  </a:cubicBezTo>
                  <a:cubicBezTo>
                    <a:pt x="101" y="3015"/>
                    <a:pt x="82" y="3049"/>
                    <a:pt x="59" y="3054"/>
                  </a:cubicBezTo>
                  <a:cubicBezTo>
                    <a:pt x="45" y="3058"/>
                    <a:pt x="34" y="3057"/>
                    <a:pt x="18" y="3050"/>
                  </a:cubicBezTo>
                  <a:cubicBezTo>
                    <a:pt x="19" y="3100"/>
                    <a:pt x="34" y="3164"/>
                    <a:pt x="43" y="3189"/>
                  </a:cubicBezTo>
                  <a:cubicBezTo>
                    <a:pt x="56" y="3222"/>
                    <a:pt x="52" y="3241"/>
                    <a:pt x="26" y="3270"/>
                  </a:cubicBezTo>
                  <a:close/>
                </a:path>
              </a:pathLst>
            </a:custGeom>
            <a:grpFill/>
            <a:ln w="38100" cap="rnd" cmpd="sng">
              <a:solidFill>
                <a:schemeClr val="bg1"/>
              </a:solidFill>
              <a:prstDash val="solid"/>
              <a:round/>
              <a:headEnd/>
              <a:tailEnd/>
            </a:ln>
          </p:spPr>
          <p:txBody>
            <a:bodyPr vert="horz" wrap="square" lIns="45720" tIns="22860" rIns="45720" bIns="22860" numCol="1" anchor="t" anchorCtr="0" compatLnSpc="1">
              <a:prstTxWarp prst="textNoShape">
                <a:avLst/>
              </a:prstTxWarp>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Poppins Light" charset="0"/>
                <a:ea typeface="微软雅黑"/>
                <a:cs typeface="+mn-cs"/>
              </a:endParaRPr>
            </a:p>
          </p:txBody>
        </p:sp>
        <p:sp>
          <p:nvSpPr>
            <p:cNvPr id="101" name="Freeform 13">
              <a:extLst>
                <a:ext uri="{FF2B5EF4-FFF2-40B4-BE49-F238E27FC236}">
                  <a16:creationId xmlns="" xmlns:a16="http://schemas.microsoft.com/office/drawing/2014/main" id="{60CE0E45-ACAA-452D-B0DD-DEE7704175F1}"/>
                </a:ext>
              </a:extLst>
            </p:cNvPr>
            <p:cNvSpPr>
              <a:spLocks/>
            </p:cNvSpPr>
            <p:nvPr/>
          </p:nvSpPr>
          <p:spPr bwMode="auto">
            <a:xfrm>
              <a:off x="3796" y="3407"/>
              <a:ext cx="875" cy="659"/>
            </a:xfrm>
            <a:custGeom>
              <a:avLst/>
              <a:gdLst>
                <a:gd name="T0" fmla="*/ 1778 w 1889"/>
                <a:gd name="T1" fmla="*/ 152 h 1423"/>
                <a:gd name="T2" fmla="*/ 1673 w 1889"/>
                <a:gd name="T3" fmla="*/ 115 h 1423"/>
                <a:gd name="T4" fmla="*/ 1507 w 1889"/>
                <a:gd name="T5" fmla="*/ 82 h 1423"/>
                <a:gd name="T6" fmla="*/ 1385 w 1889"/>
                <a:gd name="T7" fmla="*/ 134 h 1423"/>
                <a:gd name="T8" fmla="*/ 1127 w 1889"/>
                <a:gd name="T9" fmla="*/ 215 h 1423"/>
                <a:gd name="T10" fmla="*/ 1210 w 1889"/>
                <a:gd name="T11" fmla="*/ 59 h 1423"/>
                <a:gd name="T12" fmla="*/ 1127 w 1889"/>
                <a:gd name="T13" fmla="*/ 22 h 1423"/>
                <a:gd name="T14" fmla="*/ 1012 w 1889"/>
                <a:gd name="T15" fmla="*/ 3 h 1423"/>
                <a:gd name="T16" fmla="*/ 861 w 1889"/>
                <a:gd name="T17" fmla="*/ 28 h 1423"/>
                <a:gd name="T18" fmla="*/ 758 w 1889"/>
                <a:gd name="T19" fmla="*/ 56 h 1423"/>
                <a:gd name="T20" fmla="*/ 686 w 1889"/>
                <a:gd name="T21" fmla="*/ 126 h 1423"/>
                <a:gd name="T22" fmla="*/ 570 w 1889"/>
                <a:gd name="T23" fmla="*/ 193 h 1423"/>
                <a:gd name="T24" fmla="*/ 520 w 1889"/>
                <a:gd name="T25" fmla="*/ 263 h 1423"/>
                <a:gd name="T26" fmla="*/ 536 w 1889"/>
                <a:gd name="T27" fmla="*/ 356 h 1423"/>
                <a:gd name="T28" fmla="*/ 444 w 1889"/>
                <a:gd name="T29" fmla="*/ 514 h 1423"/>
                <a:gd name="T30" fmla="*/ 383 w 1889"/>
                <a:gd name="T31" fmla="*/ 743 h 1423"/>
                <a:gd name="T32" fmla="*/ 267 w 1889"/>
                <a:gd name="T33" fmla="*/ 853 h 1423"/>
                <a:gd name="T34" fmla="*/ 190 w 1889"/>
                <a:gd name="T35" fmla="*/ 912 h 1423"/>
                <a:gd name="T36" fmla="*/ 83 w 1889"/>
                <a:gd name="T37" fmla="*/ 997 h 1423"/>
                <a:gd name="T38" fmla="*/ 29 w 1889"/>
                <a:gd name="T39" fmla="*/ 1064 h 1423"/>
                <a:gd name="T40" fmla="*/ 44 w 1889"/>
                <a:gd name="T41" fmla="*/ 1116 h 1423"/>
                <a:gd name="T42" fmla="*/ 22 w 1889"/>
                <a:gd name="T43" fmla="*/ 1223 h 1423"/>
                <a:gd name="T44" fmla="*/ 70 w 1889"/>
                <a:gd name="T45" fmla="*/ 1353 h 1423"/>
                <a:gd name="T46" fmla="*/ 254 w 1889"/>
                <a:gd name="T47" fmla="*/ 1375 h 1423"/>
                <a:gd name="T48" fmla="*/ 201 w 1889"/>
                <a:gd name="T49" fmla="*/ 1249 h 1423"/>
                <a:gd name="T50" fmla="*/ 232 w 1889"/>
                <a:gd name="T51" fmla="*/ 1157 h 1423"/>
                <a:gd name="T52" fmla="*/ 346 w 1889"/>
                <a:gd name="T53" fmla="*/ 1097 h 1423"/>
                <a:gd name="T54" fmla="*/ 564 w 1889"/>
                <a:gd name="T55" fmla="*/ 1019 h 1423"/>
                <a:gd name="T56" fmla="*/ 743 w 1889"/>
                <a:gd name="T57" fmla="*/ 971 h 1423"/>
                <a:gd name="T58" fmla="*/ 883 w 1889"/>
                <a:gd name="T59" fmla="*/ 897 h 1423"/>
                <a:gd name="T60" fmla="*/ 1014 w 1889"/>
                <a:gd name="T61" fmla="*/ 827 h 1423"/>
                <a:gd name="T62" fmla="*/ 979 w 1889"/>
                <a:gd name="T63" fmla="*/ 693 h 1423"/>
                <a:gd name="T64" fmla="*/ 1088 w 1889"/>
                <a:gd name="T65" fmla="*/ 730 h 1423"/>
                <a:gd name="T66" fmla="*/ 1237 w 1889"/>
                <a:gd name="T67" fmla="*/ 738 h 1423"/>
                <a:gd name="T68" fmla="*/ 1328 w 1889"/>
                <a:gd name="T69" fmla="*/ 686 h 1423"/>
                <a:gd name="T70" fmla="*/ 1473 w 1889"/>
                <a:gd name="T71" fmla="*/ 634 h 1423"/>
                <a:gd name="T72" fmla="*/ 1538 w 1889"/>
                <a:gd name="T73" fmla="*/ 597 h 1423"/>
                <a:gd name="T74" fmla="*/ 1748 w 1889"/>
                <a:gd name="T75" fmla="*/ 556 h 1423"/>
                <a:gd name="T76" fmla="*/ 1835 w 1889"/>
                <a:gd name="T77" fmla="*/ 423 h 1423"/>
                <a:gd name="T78" fmla="*/ 1839 w 1889"/>
                <a:gd name="T79" fmla="*/ 267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9" h="1423">
                  <a:moveTo>
                    <a:pt x="1839" y="267"/>
                  </a:moveTo>
                  <a:cubicBezTo>
                    <a:pt x="1844" y="211"/>
                    <a:pt x="1787" y="182"/>
                    <a:pt x="1778" y="152"/>
                  </a:cubicBezTo>
                  <a:cubicBezTo>
                    <a:pt x="1770" y="123"/>
                    <a:pt x="1765" y="100"/>
                    <a:pt x="1743" y="119"/>
                  </a:cubicBezTo>
                  <a:cubicBezTo>
                    <a:pt x="1722" y="137"/>
                    <a:pt x="1687" y="134"/>
                    <a:pt x="1673" y="115"/>
                  </a:cubicBezTo>
                  <a:cubicBezTo>
                    <a:pt x="1660" y="97"/>
                    <a:pt x="1639" y="78"/>
                    <a:pt x="1617" y="82"/>
                  </a:cubicBezTo>
                  <a:cubicBezTo>
                    <a:pt x="1595" y="85"/>
                    <a:pt x="1521" y="52"/>
                    <a:pt x="1507" y="82"/>
                  </a:cubicBezTo>
                  <a:cubicBezTo>
                    <a:pt x="1494" y="111"/>
                    <a:pt x="1521" y="189"/>
                    <a:pt x="1486" y="174"/>
                  </a:cubicBezTo>
                  <a:cubicBezTo>
                    <a:pt x="1451" y="160"/>
                    <a:pt x="1420" y="104"/>
                    <a:pt x="1385" y="134"/>
                  </a:cubicBezTo>
                  <a:cubicBezTo>
                    <a:pt x="1350" y="163"/>
                    <a:pt x="1298" y="152"/>
                    <a:pt x="1254" y="186"/>
                  </a:cubicBezTo>
                  <a:cubicBezTo>
                    <a:pt x="1210" y="219"/>
                    <a:pt x="1162" y="245"/>
                    <a:pt x="1127" y="215"/>
                  </a:cubicBezTo>
                  <a:cubicBezTo>
                    <a:pt x="1093" y="186"/>
                    <a:pt x="1084" y="152"/>
                    <a:pt x="1132" y="126"/>
                  </a:cubicBezTo>
                  <a:cubicBezTo>
                    <a:pt x="1180" y="100"/>
                    <a:pt x="1206" y="82"/>
                    <a:pt x="1210" y="59"/>
                  </a:cubicBezTo>
                  <a:cubicBezTo>
                    <a:pt x="1215" y="37"/>
                    <a:pt x="1206" y="22"/>
                    <a:pt x="1189" y="11"/>
                  </a:cubicBezTo>
                  <a:cubicBezTo>
                    <a:pt x="1171" y="0"/>
                    <a:pt x="1167" y="0"/>
                    <a:pt x="1127" y="22"/>
                  </a:cubicBezTo>
                  <a:cubicBezTo>
                    <a:pt x="1088" y="45"/>
                    <a:pt x="1044" y="52"/>
                    <a:pt x="1031" y="30"/>
                  </a:cubicBezTo>
                  <a:cubicBezTo>
                    <a:pt x="1026" y="22"/>
                    <a:pt x="1019" y="13"/>
                    <a:pt x="1012" y="3"/>
                  </a:cubicBezTo>
                  <a:cubicBezTo>
                    <a:pt x="983" y="24"/>
                    <a:pt x="958" y="34"/>
                    <a:pt x="929" y="45"/>
                  </a:cubicBezTo>
                  <a:cubicBezTo>
                    <a:pt x="892" y="58"/>
                    <a:pt x="887" y="41"/>
                    <a:pt x="861" y="28"/>
                  </a:cubicBezTo>
                  <a:cubicBezTo>
                    <a:pt x="835" y="15"/>
                    <a:pt x="839" y="6"/>
                    <a:pt x="819" y="8"/>
                  </a:cubicBezTo>
                  <a:cubicBezTo>
                    <a:pt x="800" y="9"/>
                    <a:pt x="791" y="41"/>
                    <a:pt x="758" y="56"/>
                  </a:cubicBezTo>
                  <a:cubicBezTo>
                    <a:pt x="726" y="71"/>
                    <a:pt x="780" y="80"/>
                    <a:pt x="765" y="132"/>
                  </a:cubicBezTo>
                  <a:cubicBezTo>
                    <a:pt x="750" y="184"/>
                    <a:pt x="741" y="152"/>
                    <a:pt x="686" y="126"/>
                  </a:cubicBezTo>
                  <a:cubicBezTo>
                    <a:pt x="632" y="100"/>
                    <a:pt x="610" y="119"/>
                    <a:pt x="575" y="132"/>
                  </a:cubicBezTo>
                  <a:cubicBezTo>
                    <a:pt x="540" y="145"/>
                    <a:pt x="560" y="163"/>
                    <a:pt x="570" y="193"/>
                  </a:cubicBezTo>
                  <a:cubicBezTo>
                    <a:pt x="581" y="223"/>
                    <a:pt x="573" y="221"/>
                    <a:pt x="553" y="223"/>
                  </a:cubicBezTo>
                  <a:cubicBezTo>
                    <a:pt x="503" y="226"/>
                    <a:pt x="529" y="234"/>
                    <a:pt x="520" y="263"/>
                  </a:cubicBezTo>
                  <a:cubicBezTo>
                    <a:pt x="512" y="293"/>
                    <a:pt x="538" y="289"/>
                    <a:pt x="549" y="313"/>
                  </a:cubicBezTo>
                  <a:cubicBezTo>
                    <a:pt x="560" y="337"/>
                    <a:pt x="557" y="343"/>
                    <a:pt x="536" y="356"/>
                  </a:cubicBezTo>
                  <a:cubicBezTo>
                    <a:pt x="514" y="369"/>
                    <a:pt x="522" y="391"/>
                    <a:pt x="520" y="432"/>
                  </a:cubicBezTo>
                  <a:cubicBezTo>
                    <a:pt x="518" y="473"/>
                    <a:pt x="498" y="462"/>
                    <a:pt x="444" y="514"/>
                  </a:cubicBezTo>
                  <a:cubicBezTo>
                    <a:pt x="389" y="565"/>
                    <a:pt x="411" y="636"/>
                    <a:pt x="422" y="669"/>
                  </a:cubicBezTo>
                  <a:cubicBezTo>
                    <a:pt x="433" y="703"/>
                    <a:pt x="407" y="714"/>
                    <a:pt x="383" y="743"/>
                  </a:cubicBezTo>
                  <a:cubicBezTo>
                    <a:pt x="359" y="773"/>
                    <a:pt x="297" y="797"/>
                    <a:pt x="276" y="804"/>
                  </a:cubicBezTo>
                  <a:cubicBezTo>
                    <a:pt x="254" y="812"/>
                    <a:pt x="252" y="830"/>
                    <a:pt x="267" y="853"/>
                  </a:cubicBezTo>
                  <a:cubicBezTo>
                    <a:pt x="282" y="875"/>
                    <a:pt x="267" y="875"/>
                    <a:pt x="256" y="899"/>
                  </a:cubicBezTo>
                  <a:cubicBezTo>
                    <a:pt x="245" y="923"/>
                    <a:pt x="223" y="929"/>
                    <a:pt x="190" y="912"/>
                  </a:cubicBezTo>
                  <a:cubicBezTo>
                    <a:pt x="158" y="895"/>
                    <a:pt x="173" y="925"/>
                    <a:pt x="173" y="968"/>
                  </a:cubicBezTo>
                  <a:cubicBezTo>
                    <a:pt x="173" y="1010"/>
                    <a:pt x="114" y="997"/>
                    <a:pt x="83" y="997"/>
                  </a:cubicBezTo>
                  <a:cubicBezTo>
                    <a:pt x="53" y="997"/>
                    <a:pt x="68" y="1006"/>
                    <a:pt x="68" y="1027"/>
                  </a:cubicBezTo>
                  <a:cubicBezTo>
                    <a:pt x="68" y="1047"/>
                    <a:pt x="51" y="1055"/>
                    <a:pt x="29" y="1064"/>
                  </a:cubicBezTo>
                  <a:cubicBezTo>
                    <a:pt x="19" y="1068"/>
                    <a:pt x="12" y="1080"/>
                    <a:pt x="6" y="1092"/>
                  </a:cubicBezTo>
                  <a:cubicBezTo>
                    <a:pt x="11" y="1116"/>
                    <a:pt x="21" y="1116"/>
                    <a:pt x="44" y="1116"/>
                  </a:cubicBezTo>
                  <a:cubicBezTo>
                    <a:pt x="70" y="1116"/>
                    <a:pt x="92" y="1108"/>
                    <a:pt x="57" y="1145"/>
                  </a:cubicBezTo>
                  <a:cubicBezTo>
                    <a:pt x="22" y="1183"/>
                    <a:pt x="18" y="1190"/>
                    <a:pt x="22" y="1223"/>
                  </a:cubicBezTo>
                  <a:cubicBezTo>
                    <a:pt x="27" y="1257"/>
                    <a:pt x="0" y="1279"/>
                    <a:pt x="44" y="1301"/>
                  </a:cubicBezTo>
                  <a:cubicBezTo>
                    <a:pt x="88" y="1323"/>
                    <a:pt x="44" y="1309"/>
                    <a:pt x="70" y="1353"/>
                  </a:cubicBezTo>
                  <a:cubicBezTo>
                    <a:pt x="97" y="1398"/>
                    <a:pt x="40" y="1394"/>
                    <a:pt x="123" y="1398"/>
                  </a:cubicBezTo>
                  <a:cubicBezTo>
                    <a:pt x="206" y="1401"/>
                    <a:pt x="241" y="1423"/>
                    <a:pt x="254" y="1375"/>
                  </a:cubicBezTo>
                  <a:cubicBezTo>
                    <a:pt x="267" y="1327"/>
                    <a:pt x="197" y="1305"/>
                    <a:pt x="210" y="1286"/>
                  </a:cubicBezTo>
                  <a:cubicBezTo>
                    <a:pt x="223" y="1268"/>
                    <a:pt x="245" y="1246"/>
                    <a:pt x="201" y="1249"/>
                  </a:cubicBezTo>
                  <a:cubicBezTo>
                    <a:pt x="158" y="1253"/>
                    <a:pt x="132" y="1242"/>
                    <a:pt x="162" y="1216"/>
                  </a:cubicBezTo>
                  <a:cubicBezTo>
                    <a:pt x="193" y="1190"/>
                    <a:pt x="193" y="1153"/>
                    <a:pt x="232" y="1157"/>
                  </a:cubicBezTo>
                  <a:cubicBezTo>
                    <a:pt x="271" y="1160"/>
                    <a:pt x="267" y="1153"/>
                    <a:pt x="284" y="1131"/>
                  </a:cubicBezTo>
                  <a:cubicBezTo>
                    <a:pt x="302" y="1108"/>
                    <a:pt x="315" y="1097"/>
                    <a:pt x="346" y="1097"/>
                  </a:cubicBezTo>
                  <a:cubicBezTo>
                    <a:pt x="376" y="1097"/>
                    <a:pt x="450" y="1060"/>
                    <a:pt x="481" y="1057"/>
                  </a:cubicBezTo>
                  <a:cubicBezTo>
                    <a:pt x="512" y="1053"/>
                    <a:pt x="551" y="1060"/>
                    <a:pt x="564" y="1019"/>
                  </a:cubicBezTo>
                  <a:cubicBezTo>
                    <a:pt x="577" y="979"/>
                    <a:pt x="625" y="949"/>
                    <a:pt x="651" y="964"/>
                  </a:cubicBezTo>
                  <a:cubicBezTo>
                    <a:pt x="678" y="979"/>
                    <a:pt x="734" y="1008"/>
                    <a:pt x="743" y="971"/>
                  </a:cubicBezTo>
                  <a:cubicBezTo>
                    <a:pt x="752" y="934"/>
                    <a:pt x="787" y="971"/>
                    <a:pt x="822" y="942"/>
                  </a:cubicBezTo>
                  <a:cubicBezTo>
                    <a:pt x="857" y="912"/>
                    <a:pt x="878" y="938"/>
                    <a:pt x="883" y="897"/>
                  </a:cubicBezTo>
                  <a:cubicBezTo>
                    <a:pt x="887" y="856"/>
                    <a:pt x="922" y="853"/>
                    <a:pt x="935" y="864"/>
                  </a:cubicBezTo>
                  <a:cubicBezTo>
                    <a:pt x="948" y="875"/>
                    <a:pt x="992" y="849"/>
                    <a:pt x="1014" y="827"/>
                  </a:cubicBezTo>
                  <a:cubicBezTo>
                    <a:pt x="1036" y="804"/>
                    <a:pt x="1079" y="804"/>
                    <a:pt x="1040" y="764"/>
                  </a:cubicBezTo>
                  <a:cubicBezTo>
                    <a:pt x="1001" y="723"/>
                    <a:pt x="996" y="730"/>
                    <a:pt x="979" y="693"/>
                  </a:cubicBezTo>
                  <a:cubicBezTo>
                    <a:pt x="961" y="656"/>
                    <a:pt x="940" y="615"/>
                    <a:pt x="996" y="641"/>
                  </a:cubicBezTo>
                  <a:cubicBezTo>
                    <a:pt x="1053" y="667"/>
                    <a:pt x="1075" y="701"/>
                    <a:pt x="1088" y="730"/>
                  </a:cubicBezTo>
                  <a:cubicBezTo>
                    <a:pt x="1101" y="760"/>
                    <a:pt x="1175" y="790"/>
                    <a:pt x="1206" y="764"/>
                  </a:cubicBezTo>
                  <a:cubicBezTo>
                    <a:pt x="1237" y="738"/>
                    <a:pt x="1197" y="749"/>
                    <a:pt x="1237" y="738"/>
                  </a:cubicBezTo>
                  <a:cubicBezTo>
                    <a:pt x="1276" y="727"/>
                    <a:pt x="1285" y="716"/>
                    <a:pt x="1289" y="686"/>
                  </a:cubicBezTo>
                  <a:cubicBezTo>
                    <a:pt x="1293" y="656"/>
                    <a:pt x="1298" y="667"/>
                    <a:pt x="1328" y="686"/>
                  </a:cubicBezTo>
                  <a:cubicBezTo>
                    <a:pt x="1359" y="704"/>
                    <a:pt x="1363" y="686"/>
                    <a:pt x="1385" y="664"/>
                  </a:cubicBezTo>
                  <a:cubicBezTo>
                    <a:pt x="1407" y="641"/>
                    <a:pt x="1468" y="615"/>
                    <a:pt x="1473" y="634"/>
                  </a:cubicBezTo>
                  <a:cubicBezTo>
                    <a:pt x="1477" y="653"/>
                    <a:pt x="1560" y="660"/>
                    <a:pt x="1538" y="641"/>
                  </a:cubicBezTo>
                  <a:cubicBezTo>
                    <a:pt x="1516" y="623"/>
                    <a:pt x="1507" y="582"/>
                    <a:pt x="1538" y="597"/>
                  </a:cubicBezTo>
                  <a:cubicBezTo>
                    <a:pt x="1569" y="612"/>
                    <a:pt x="1586" y="638"/>
                    <a:pt x="1647" y="604"/>
                  </a:cubicBezTo>
                  <a:cubicBezTo>
                    <a:pt x="1708" y="571"/>
                    <a:pt x="1735" y="556"/>
                    <a:pt x="1748" y="556"/>
                  </a:cubicBezTo>
                  <a:cubicBezTo>
                    <a:pt x="1761" y="556"/>
                    <a:pt x="1778" y="526"/>
                    <a:pt x="1778" y="504"/>
                  </a:cubicBezTo>
                  <a:cubicBezTo>
                    <a:pt x="1778" y="482"/>
                    <a:pt x="1826" y="460"/>
                    <a:pt x="1835" y="423"/>
                  </a:cubicBezTo>
                  <a:cubicBezTo>
                    <a:pt x="1841" y="398"/>
                    <a:pt x="1861" y="375"/>
                    <a:pt x="1889" y="354"/>
                  </a:cubicBezTo>
                  <a:cubicBezTo>
                    <a:pt x="1864" y="331"/>
                    <a:pt x="1837" y="298"/>
                    <a:pt x="1839" y="267"/>
                  </a:cubicBezTo>
                  <a:close/>
                </a:path>
              </a:pathLst>
            </a:custGeom>
            <a:grpFill/>
            <a:ln w="38100" cap="rnd" cmpd="sng">
              <a:solidFill>
                <a:schemeClr val="bg1"/>
              </a:solidFill>
              <a:prstDash val="solid"/>
              <a:round/>
              <a:headEnd/>
              <a:tailEnd/>
            </a:ln>
          </p:spPr>
          <p:txBody>
            <a:bodyPr vert="horz" wrap="square" lIns="45720" tIns="22860" rIns="45720" bIns="22860" numCol="1" anchor="t" anchorCtr="0" compatLnSpc="1">
              <a:prstTxWarp prst="textNoShape">
                <a:avLst/>
              </a:prstTxWarp>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Poppins Light" charset="0"/>
                <a:ea typeface="微软雅黑"/>
                <a:cs typeface="+mn-cs"/>
              </a:endParaRPr>
            </a:p>
          </p:txBody>
        </p:sp>
        <p:sp>
          <p:nvSpPr>
            <p:cNvPr id="102" name="Freeform 14">
              <a:extLst>
                <a:ext uri="{FF2B5EF4-FFF2-40B4-BE49-F238E27FC236}">
                  <a16:creationId xmlns="" xmlns:a16="http://schemas.microsoft.com/office/drawing/2014/main" id="{A95E4294-7F8E-4142-8A6A-EEB95B6119E2}"/>
                </a:ext>
              </a:extLst>
            </p:cNvPr>
            <p:cNvSpPr>
              <a:spLocks/>
            </p:cNvSpPr>
            <p:nvPr/>
          </p:nvSpPr>
          <p:spPr bwMode="auto">
            <a:xfrm>
              <a:off x="3625" y="2903"/>
              <a:ext cx="665" cy="641"/>
            </a:xfrm>
            <a:custGeom>
              <a:avLst/>
              <a:gdLst>
                <a:gd name="T0" fmla="*/ 1367 w 1437"/>
                <a:gd name="T1" fmla="*/ 819 h 1384"/>
                <a:gd name="T2" fmla="*/ 1289 w 1437"/>
                <a:gd name="T3" fmla="*/ 678 h 1384"/>
                <a:gd name="T4" fmla="*/ 1236 w 1437"/>
                <a:gd name="T5" fmla="*/ 492 h 1384"/>
                <a:gd name="T6" fmla="*/ 1306 w 1437"/>
                <a:gd name="T7" fmla="*/ 277 h 1384"/>
                <a:gd name="T8" fmla="*/ 1175 w 1437"/>
                <a:gd name="T9" fmla="*/ 148 h 1384"/>
                <a:gd name="T10" fmla="*/ 1092 w 1437"/>
                <a:gd name="T11" fmla="*/ 48 h 1384"/>
                <a:gd name="T12" fmla="*/ 992 w 1437"/>
                <a:gd name="T13" fmla="*/ 59 h 1384"/>
                <a:gd name="T14" fmla="*/ 900 w 1437"/>
                <a:gd name="T15" fmla="*/ 77 h 1384"/>
                <a:gd name="T16" fmla="*/ 708 w 1437"/>
                <a:gd name="T17" fmla="*/ 29 h 1384"/>
                <a:gd name="T18" fmla="*/ 472 w 1437"/>
                <a:gd name="T19" fmla="*/ 0 h 1384"/>
                <a:gd name="T20" fmla="*/ 398 w 1437"/>
                <a:gd name="T21" fmla="*/ 133 h 1384"/>
                <a:gd name="T22" fmla="*/ 236 w 1437"/>
                <a:gd name="T23" fmla="*/ 100 h 1384"/>
                <a:gd name="T24" fmla="*/ 96 w 1437"/>
                <a:gd name="T25" fmla="*/ 281 h 1384"/>
                <a:gd name="T26" fmla="*/ 118 w 1437"/>
                <a:gd name="T27" fmla="*/ 470 h 1384"/>
                <a:gd name="T28" fmla="*/ 153 w 1437"/>
                <a:gd name="T29" fmla="*/ 615 h 1384"/>
                <a:gd name="T30" fmla="*/ 57 w 1437"/>
                <a:gd name="T31" fmla="*/ 756 h 1384"/>
                <a:gd name="T32" fmla="*/ 109 w 1437"/>
                <a:gd name="T33" fmla="*/ 782 h 1384"/>
                <a:gd name="T34" fmla="*/ 188 w 1437"/>
                <a:gd name="T35" fmla="*/ 863 h 1384"/>
                <a:gd name="T36" fmla="*/ 184 w 1437"/>
                <a:gd name="T37" fmla="*/ 941 h 1384"/>
                <a:gd name="T38" fmla="*/ 214 w 1437"/>
                <a:gd name="T39" fmla="*/ 1042 h 1384"/>
                <a:gd name="T40" fmla="*/ 318 w 1437"/>
                <a:gd name="T41" fmla="*/ 1042 h 1384"/>
                <a:gd name="T42" fmla="*/ 442 w 1437"/>
                <a:gd name="T43" fmla="*/ 1036 h 1384"/>
                <a:gd name="T44" fmla="*/ 531 w 1437"/>
                <a:gd name="T45" fmla="*/ 959 h 1384"/>
                <a:gd name="T46" fmla="*/ 629 w 1437"/>
                <a:gd name="T47" fmla="*/ 934 h 1384"/>
                <a:gd name="T48" fmla="*/ 668 w 1437"/>
                <a:gd name="T49" fmla="*/ 1039 h 1384"/>
                <a:gd name="T50" fmla="*/ 672 w 1437"/>
                <a:gd name="T51" fmla="*/ 1189 h 1384"/>
                <a:gd name="T52" fmla="*/ 747 w 1437"/>
                <a:gd name="T53" fmla="*/ 1267 h 1384"/>
                <a:gd name="T54" fmla="*/ 849 w 1437"/>
                <a:gd name="T55" fmla="*/ 1320 h 1384"/>
                <a:gd name="T56" fmla="*/ 924 w 1437"/>
                <a:gd name="T57" fmla="*/ 1312 h 1384"/>
                <a:gd name="T58" fmla="*/ 946 w 1437"/>
                <a:gd name="T59" fmla="*/ 1221 h 1384"/>
                <a:gd name="T60" fmla="*/ 1136 w 1437"/>
                <a:gd name="T61" fmla="*/ 1221 h 1384"/>
                <a:gd name="T62" fmla="*/ 1190 w 1437"/>
                <a:gd name="T63" fmla="*/ 1097 h 1384"/>
                <a:gd name="T64" fmla="*/ 1300 w 1437"/>
                <a:gd name="T65" fmla="*/ 1134 h 1384"/>
                <a:gd name="T66" fmla="*/ 1363 w 1437"/>
                <a:gd name="T67" fmla="*/ 1030 h 1384"/>
                <a:gd name="T68" fmla="*/ 1411 w 1437"/>
                <a:gd name="T69" fmla="*/ 885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7" h="1384">
                  <a:moveTo>
                    <a:pt x="1411" y="885"/>
                  </a:moveTo>
                  <a:cubicBezTo>
                    <a:pt x="1385" y="863"/>
                    <a:pt x="1389" y="841"/>
                    <a:pt x="1367" y="819"/>
                  </a:cubicBezTo>
                  <a:cubicBezTo>
                    <a:pt x="1346" y="796"/>
                    <a:pt x="1302" y="793"/>
                    <a:pt x="1302" y="756"/>
                  </a:cubicBezTo>
                  <a:cubicBezTo>
                    <a:pt x="1302" y="719"/>
                    <a:pt x="1289" y="711"/>
                    <a:pt x="1289" y="678"/>
                  </a:cubicBezTo>
                  <a:cubicBezTo>
                    <a:pt x="1289" y="644"/>
                    <a:pt x="1271" y="656"/>
                    <a:pt x="1241" y="615"/>
                  </a:cubicBezTo>
                  <a:cubicBezTo>
                    <a:pt x="1210" y="574"/>
                    <a:pt x="1193" y="530"/>
                    <a:pt x="1236" y="492"/>
                  </a:cubicBezTo>
                  <a:cubicBezTo>
                    <a:pt x="1280" y="455"/>
                    <a:pt x="1332" y="429"/>
                    <a:pt x="1337" y="381"/>
                  </a:cubicBezTo>
                  <a:cubicBezTo>
                    <a:pt x="1341" y="333"/>
                    <a:pt x="1298" y="296"/>
                    <a:pt x="1306" y="277"/>
                  </a:cubicBezTo>
                  <a:cubicBezTo>
                    <a:pt x="1315" y="259"/>
                    <a:pt x="1302" y="229"/>
                    <a:pt x="1276" y="207"/>
                  </a:cubicBezTo>
                  <a:cubicBezTo>
                    <a:pt x="1249" y="185"/>
                    <a:pt x="1175" y="203"/>
                    <a:pt x="1175" y="148"/>
                  </a:cubicBezTo>
                  <a:cubicBezTo>
                    <a:pt x="1175" y="92"/>
                    <a:pt x="1206" y="66"/>
                    <a:pt x="1166" y="44"/>
                  </a:cubicBezTo>
                  <a:cubicBezTo>
                    <a:pt x="1127" y="22"/>
                    <a:pt x="1123" y="14"/>
                    <a:pt x="1092" y="48"/>
                  </a:cubicBezTo>
                  <a:cubicBezTo>
                    <a:pt x="1062" y="81"/>
                    <a:pt x="1075" y="133"/>
                    <a:pt x="1031" y="111"/>
                  </a:cubicBezTo>
                  <a:cubicBezTo>
                    <a:pt x="987" y="88"/>
                    <a:pt x="974" y="70"/>
                    <a:pt x="992" y="59"/>
                  </a:cubicBezTo>
                  <a:cubicBezTo>
                    <a:pt x="1009" y="48"/>
                    <a:pt x="1000" y="14"/>
                    <a:pt x="970" y="25"/>
                  </a:cubicBezTo>
                  <a:cubicBezTo>
                    <a:pt x="939" y="37"/>
                    <a:pt x="948" y="59"/>
                    <a:pt x="900" y="77"/>
                  </a:cubicBezTo>
                  <a:cubicBezTo>
                    <a:pt x="852" y="96"/>
                    <a:pt x="821" y="111"/>
                    <a:pt x="791" y="81"/>
                  </a:cubicBezTo>
                  <a:cubicBezTo>
                    <a:pt x="760" y="51"/>
                    <a:pt x="778" y="18"/>
                    <a:pt x="708" y="29"/>
                  </a:cubicBezTo>
                  <a:cubicBezTo>
                    <a:pt x="638" y="40"/>
                    <a:pt x="603" y="37"/>
                    <a:pt x="577" y="22"/>
                  </a:cubicBezTo>
                  <a:cubicBezTo>
                    <a:pt x="551" y="7"/>
                    <a:pt x="511" y="0"/>
                    <a:pt x="472" y="0"/>
                  </a:cubicBezTo>
                  <a:cubicBezTo>
                    <a:pt x="433" y="0"/>
                    <a:pt x="350" y="11"/>
                    <a:pt x="380" y="40"/>
                  </a:cubicBezTo>
                  <a:cubicBezTo>
                    <a:pt x="411" y="70"/>
                    <a:pt x="446" y="137"/>
                    <a:pt x="398" y="133"/>
                  </a:cubicBezTo>
                  <a:cubicBezTo>
                    <a:pt x="350" y="129"/>
                    <a:pt x="337" y="107"/>
                    <a:pt x="315" y="126"/>
                  </a:cubicBezTo>
                  <a:cubicBezTo>
                    <a:pt x="293" y="144"/>
                    <a:pt x="275" y="81"/>
                    <a:pt x="236" y="100"/>
                  </a:cubicBezTo>
                  <a:cubicBezTo>
                    <a:pt x="197" y="118"/>
                    <a:pt x="144" y="137"/>
                    <a:pt x="127" y="174"/>
                  </a:cubicBezTo>
                  <a:cubicBezTo>
                    <a:pt x="109" y="211"/>
                    <a:pt x="96" y="229"/>
                    <a:pt x="96" y="281"/>
                  </a:cubicBezTo>
                  <a:cubicBezTo>
                    <a:pt x="96" y="333"/>
                    <a:pt x="105" y="385"/>
                    <a:pt x="122" y="411"/>
                  </a:cubicBezTo>
                  <a:cubicBezTo>
                    <a:pt x="140" y="437"/>
                    <a:pt x="92" y="441"/>
                    <a:pt x="118" y="470"/>
                  </a:cubicBezTo>
                  <a:cubicBezTo>
                    <a:pt x="144" y="500"/>
                    <a:pt x="153" y="496"/>
                    <a:pt x="140" y="533"/>
                  </a:cubicBezTo>
                  <a:cubicBezTo>
                    <a:pt x="127" y="570"/>
                    <a:pt x="131" y="581"/>
                    <a:pt x="153" y="615"/>
                  </a:cubicBezTo>
                  <a:cubicBezTo>
                    <a:pt x="175" y="648"/>
                    <a:pt x="201" y="681"/>
                    <a:pt x="166" y="689"/>
                  </a:cubicBezTo>
                  <a:cubicBezTo>
                    <a:pt x="131" y="696"/>
                    <a:pt x="79" y="730"/>
                    <a:pt x="57" y="756"/>
                  </a:cubicBezTo>
                  <a:cubicBezTo>
                    <a:pt x="35" y="782"/>
                    <a:pt x="0" y="789"/>
                    <a:pt x="39" y="804"/>
                  </a:cubicBezTo>
                  <a:cubicBezTo>
                    <a:pt x="79" y="819"/>
                    <a:pt x="66" y="774"/>
                    <a:pt x="109" y="782"/>
                  </a:cubicBezTo>
                  <a:cubicBezTo>
                    <a:pt x="153" y="789"/>
                    <a:pt x="197" y="752"/>
                    <a:pt x="201" y="796"/>
                  </a:cubicBezTo>
                  <a:cubicBezTo>
                    <a:pt x="205" y="841"/>
                    <a:pt x="210" y="852"/>
                    <a:pt x="188" y="863"/>
                  </a:cubicBezTo>
                  <a:cubicBezTo>
                    <a:pt x="166" y="874"/>
                    <a:pt x="184" y="889"/>
                    <a:pt x="197" y="908"/>
                  </a:cubicBezTo>
                  <a:cubicBezTo>
                    <a:pt x="210" y="926"/>
                    <a:pt x="201" y="919"/>
                    <a:pt x="184" y="941"/>
                  </a:cubicBezTo>
                  <a:cubicBezTo>
                    <a:pt x="166" y="963"/>
                    <a:pt x="192" y="1004"/>
                    <a:pt x="201" y="1015"/>
                  </a:cubicBezTo>
                  <a:cubicBezTo>
                    <a:pt x="205" y="1020"/>
                    <a:pt x="211" y="1030"/>
                    <a:pt x="214" y="1042"/>
                  </a:cubicBezTo>
                  <a:cubicBezTo>
                    <a:pt x="238" y="1043"/>
                    <a:pt x="262" y="1046"/>
                    <a:pt x="269" y="1059"/>
                  </a:cubicBezTo>
                  <a:cubicBezTo>
                    <a:pt x="282" y="1084"/>
                    <a:pt x="315" y="1070"/>
                    <a:pt x="318" y="1042"/>
                  </a:cubicBezTo>
                  <a:cubicBezTo>
                    <a:pt x="321" y="1014"/>
                    <a:pt x="347" y="945"/>
                    <a:pt x="377" y="992"/>
                  </a:cubicBezTo>
                  <a:cubicBezTo>
                    <a:pt x="406" y="1039"/>
                    <a:pt x="357" y="1050"/>
                    <a:pt x="442" y="1036"/>
                  </a:cubicBezTo>
                  <a:cubicBezTo>
                    <a:pt x="478" y="997"/>
                    <a:pt x="482" y="1011"/>
                    <a:pt x="488" y="984"/>
                  </a:cubicBezTo>
                  <a:cubicBezTo>
                    <a:pt x="495" y="956"/>
                    <a:pt x="505" y="953"/>
                    <a:pt x="531" y="959"/>
                  </a:cubicBezTo>
                  <a:cubicBezTo>
                    <a:pt x="557" y="964"/>
                    <a:pt x="567" y="967"/>
                    <a:pt x="580" y="956"/>
                  </a:cubicBezTo>
                  <a:cubicBezTo>
                    <a:pt x="593" y="945"/>
                    <a:pt x="596" y="922"/>
                    <a:pt x="629" y="934"/>
                  </a:cubicBezTo>
                  <a:cubicBezTo>
                    <a:pt x="662" y="945"/>
                    <a:pt x="688" y="942"/>
                    <a:pt x="672" y="972"/>
                  </a:cubicBezTo>
                  <a:cubicBezTo>
                    <a:pt x="655" y="1003"/>
                    <a:pt x="636" y="1039"/>
                    <a:pt x="668" y="1039"/>
                  </a:cubicBezTo>
                  <a:cubicBezTo>
                    <a:pt x="701" y="1039"/>
                    <a:pt x="714" y="1034"/>
                    <a:pt x="711" y="1067"/>
                  </a:cubicBezTo>
                  <a:cubicBezTo>
                    <a:pt x="708" y="1100"/>
                    <a:pt x="731" y="1145"/>
                    <a:pt x="672" y="1189"/>
                  </a:cubicBezTo>
                  <a:cubicBezTo>
                    <a:pt x="613" y="1234"/>
                    <a:pt x="613" y="1253"/>
                    <a:pt x="659" y="1253"/>
                  </a:cubicBezTo>
                  <a:cubicBezTo>
                    <a:pt x="705" y="1253"/>
                    <a:pt x="737" y="1237"/>
                    <a:pt x="747" y="1267"/>
                  </a:cubicBezTo>
                  <a:cubicBezTo>
                    <a:pt x="757" y="1298"/>
                    <a:pt x="754" y="1384"/>
                    <a:pt x="793" y="1353"/>
                  </a:cubicBezTo>
                  <a:cubicBezTo>
                    <a:pt x="832" y="1323"/>
                    <a:pt x="822" y="1314"/>
                    <a:pt x="849" y="1320"/>
                  </a:cubicBezTo>
                  <a:cubicBezTo>
                    <a:pt x="868" y="1324"/>
                    <a:pt x="866" y="1313"/>
                    <a:pt x="892" y="1322"/>
                  </a:cubicBezTo>
                  <a:cubicBezTo>
                    <a:pt x="893" y="1316"/>
                    <a:pt x="900" y="1313"/>
                    <a:pt x="924" y="1312"/>
                  </a:cubicBezTo>
                  <a:cubicBezTo>
                    <a:pt x="944" y="1310"/>
                    <a:pt x="952" y="1312"/>
                    <a:pt x="941" y="1282"/>
                  </a:cubicBezTo>
                  <a:cubicBezTo>
                    <a:pt x="931" y="1252"/>
                    <a:pt x="911" y="1234"/>
                    <a:pt x="946" y="1221"/>
                  </a:cubicBezTo>
                  <a:cubicBezTo>
                    <a:pt x="981" y="1208"/>
                    <a:pt x="1003" y="1189"/>
                    <a:pt x="1057" y="1215"/>
                  </a:cubicBezTo>
                  <a:cubicBezTo>
                    <a:pt x="1112" y="1241"/>
                    <a:pt x="1121" y="1273"/>
                    <a:pt x="1136" y="1221"/>
                  </a:cubicBezTo>
                  <a:cubicBezTo>
                    <a:pt x="1151" y="1169"/>
                    <a:pt x="1097" y="1160"/>
                    <a:pt x="1129" y="1145"/>
                  </a:cubicBezTo>
                  <a:cubicBezTo>
                    <a:pt x="1162" y="1130"/>
                    <a:pt x="1171" y="1098"/>
                    <a:pt x="1190" y="1097"/>
                  </a:cubicBezTo>
                  <a:cubicBezTo>
                    <a:pt x="1210" y="1095"/>
                    <a:pt x="1206" y="1104"/>
                    <a:pt x="1232" y="1117"/>
                  </a:cubicBezTo>
                  <a:cubicBezTo>
                    <a:pt x="1258" y="1130"/>
                    <a:pt x="1263" y="1147"/>
                    <a:pt x="1300" y="1134"/>
                  </a:cubicBezTo>
                  <a:cubicBezTo>
                    <a:pt x="1329" y="1123"/>
                    <a:pt x="1354" y="1113"/>
                    <a:pt x="1383" y="1092"/>
                  </a:cubicBezTo>
                  <a:cubicBezTo>
                    <a:pt x="1371" y="1075"/>
                    <a:pt x="1360" y="1055"/>
                    <a:pt x="1363" y="1030"/>
                  </a:cubicBezTo>
                  <a:cubicBezTo>
                    <a:pt x="1367" y="989"/>
                    <a:pt x="1337" y="971"/>
                    <a:pt x="1385" y="937"/>
                  </a:cubicBezTo>
                  <a:cubicBezTo>
                    <a:pt x="1433" y="904"/>
                    <a:pt x="1437" y="908"/>
                    <a:pt x="1411" y="885"/>
                  </a:cubicBezTo>
                  <a:close/>
                </a:path>
              </a:pathLst>
            </a:custGeom>
            <a:grpFill/>
            <a:ln w="38100" cap="rnd" cmpd="sng">
              <a:solidFill>
                <a:schemeClr val="bg1"/>
              </a:solidFill>
              <a:prstDash val="solid"/>
              <a:round/>
              <a:headEnd/>
              <a:tailEnd/>
            </a:ln>
          </p:spPr>
          <p:txBody>
            <a:bodyPr vert="horz" wrap="square" lIns="45720" tIns="22860" rIns="45720" bIns="22860" numCol="1" anchor="t" anchorCtr="0" compatLnSpc="1">
              <a:prstTxWarp prst="textNoShape">
                <a:avLst/>
              </a:prstTxWarp>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Poppins Light" charset="0"/>
                <a:ea typeface="微软雅黑"/>
                <a:cs typeface="+mn-cs"/>
              </a:endParaRPr>
            </a:p>
          </p:txBody>
        </p:sp>
        <p:sp>
          <p:nvSpPr>
            <p:cNvPr id="103" name="Freeform 15">
              <a:extLst>
                <a:ext uri="{FF2B5EF4-FFF2-40B4-BE49-F238E27FC236}">
                  <a16:creationId xmlns="" xmlns:a16="http://schemas.microsoft.com/office/drawing/2014/main" id="{EF2476A5-49AD-4A74-87C1-D32430A18574}"/>
                </a:ext>
              </a:extLst>
            </p:cNvPr>
            <p:cNvSpPr>
              <a:spLocks/>
            </p:cNvSpPr>
            <p:nvPr/>
          </p:nvSpPr>
          <p:spPr bwMode="auto">
            <a:xfrm>
              <a:off x="2302" y="3034"/>
              <a:ext cx="1049" cy="967"/>
            </a:xfrm>
            <a:custGeom>
              <a:avLst/>
              <a:gdLst>
                <a:gd name="T0" fmla="*/ 2228 w 2266"/>
                <a:gd name="T1" fmla="*/ 1313 h 2088"/>
                <a:gd name="T2" fmla="*/ 2073 w 2266"/>
                <a:gd name="T3" fmla="*/ 1311 h 2088"/>
                <a:gd name="T4" fmla="*/ 1891 w 2266"/>
                <a:gd name="T5" fmla="*/ 1218 h 2088"/>
                <a:gd name="T6" fmla="*/ 1828 w 2266"/>
                <a:gd name="T7" fmla="*/ 1154 h 2088"/>
                <a:gd name="T8" fmla="*/ 1774 w 2266"/>
                <a:gd name="T9" fmla="*/ 939 h 2088"/>
                <a:gd name="T10" fmla="*/ 1831 w 2266"/>
                <a:gd name="T11" fmla="*/ 709 h 2088"/>
                <a:gd name="T12" fmla="*/ 1686 w 2266"/>
                <a:gd name="T13" fmla="*/ 690 h 2088"/>
                <a:gd name="T14" fmla="*/ 1608 w 2266"/>
                <a:gd name="T15" fmla="*/ 579 h 2088"/>
                <a:gd name="T16" fmla="*/ 1717 w 2266"/>
                <a:gd name="T17" fmla="*/ 509 h 2088"/>
                <a:gd name="T18" fmla="*/ 1957 w 2266"/>
                <a:gd name="T19" fmla="*/ 475 h 2088"/>
                <a:gd name="T20" fmla="*/ 1909 w 2266"/>
                <a:gd name="T21" fmla="*/ 312 h 2088"/>
                <a:gd name="T22" fmla="*/ 1743 w 2266"/>
                <a:gd name="T23" fmla="*/ 249 h 2088"/>
                <a:gd name="T24" fmla="*/ 1617 w 2266"/>
                <a:gd name="T25" fmla="*/ 205 h 2088"/>
                <a:gd name="T26" fmla="*/ 1516 w 2266"/>
                <a:gd name="T27" fmla="*/ 405 h 2088"/>
                <a:gd name="T28" fmla="*/ 1411 w 2266"/>
                <a:gd name="T29" fmla="*/ 635 h 2088"/>
                <a:gd name="T30" fmla="*/ 1280 w 2266"/>
                <a:gd name="T31" fmla="*/ 757 h 2088"/>
                <a:gd name="T32" fmla="*/ 1036 w 2266"/>
                <a:gd name="T33" fmla="*/ 709 h 2088"/>
                <a:gd name="T34" fmla="*/ 848 w 2266"/>
                <a:gd name="T35" fmla="*/ 397 h 2088"/>
                <a:gd name="T36" fmla="*/ 673 w 2266"/>
                <a:gd name="T37" fmla="*/ 190 h 2088"/>
                <a:gd name="T38" fmla="*/ 472 w 2266"/>
                <a:gd name="T39" fmla="*/ 223 h 2088"/>
                <a:gd name="T40" fmla="*/ 442 w 2266"/>
                <a:gd name="T41" fmla="*/ 5 h 2088"/>
                <a:gd name="T42" fmla="*/ 328 w 2266"/>
                <a:gd name="T43" fmla="*/ 112 h 2088"/>
                <a:gd name="T44" fmla="*/ 228 w 2266"/>
                <a:gd name="T45" fmla="*/ 264 h 2088"/>
                <a:gd name="T46" fmla="*/ 241 w 2266"/>
                <a:gd name="T47" fmla="*/ 409 h 2088"/>
                <a:gd name="T48" fmla="*/ 354 w 2266"/>
                <a:gd name="T49" fmla="*/ 546 h 2088"/>
                <a:gd name="T50" fmla="*/ 337 w 2266"/>
                <a:gd name="T51" fmla="*/ 861 h 2088"/>
                <a:gd name="T52" fmla="*/ 158 w 2266"/>
                <a:gd name="T53" fmla="*/ 1005 h 2088"/>
                <a:gd name="T54" fmla="*/ 31 w 2266"/>
                <a:gd name="T55" fmla="*/ 1213 h 2088"/>
                <a:gd name="T56" fmla="*/ 136 w 2266"/>
                <a:gd name="T57" fmla="*/ 1302 h 2088"/>
                <a:gd name="T58" fmla="*/ 332 w 2266"/>
                <a:gd name="T59" fmla="*/ 1343 h 2088"/>
                <a:gd name="T60" fmla="*/ 376 w 2266"/>
                <a:gd name="T61" fmla="*/ 1535 h 2088"/>
                <a:gd name="T62" fmla="*/ 503 w 2266"/>
                <a:gd name="T63" fmla="*/ 1635 h 2088"/>
                <a:gd name="T64" fmla="*/ 533 w 2266"/>
                <a:gd name="T65" fmla="*/ 1821 h 2088"/>
                <a:gd name="T66" fmla="*/ 660 w 2266"/>
                <a:gd name="T67" fmla="*/ 1932 h 2088"/>
                <a:gd name="T68" fmla="*/ 787 w 2266"/>
                <a:gd name="T69" fmla="*/ 1991 h 2088"/>
                <a:gd name="T70" fmla="*/ 988 w 2266"/>
                <a:gd name="T71" fmla="*/ 2047 h 2088"/>
                <a:gd name="T72" fmla="*/ 1114 w 2266"/>
                <a:gd name="T73" fmla="*/ 1995 h 2088"/>
                <a:gd name="T74" fmla="*/ 1075 w 2266"/>
                <a:gd name="T75" fmla="*/ 1743 h 2088"/>
                <a:gd name="T76" fmla="*/ 1206 w 2266"/>
                <a:gd name="T77" fmla="*/ 1750 h 2088"/>
                <a:gd name="T78" fmla="*/ 1433 w 2266"/>
                <a:gd name="T79" fmla="*/ 1728 h 2088"/>
                <a:gd name="T80" fmla="*/ 1603 w 2266"/>
                <a:gd name="T81" fmla="*/ 1650 h 2088"/>
                <a:gd name="T82" fmla="*/ 1783 w 2266"/>
                <a:gd name="T83" fmla="*/ 1658 h 2088"/>
                <a:gd name="T84" fmla="*/ 1918 w 2266"/>
                <a:gd name="T85" fmla="*/ 1558 h 2088"/>
                <a:gd name="T86" fmla="*/ 2093 w 2266"/>
                <a:gd name="T87" fmla="*/ 1528 h 2088"/>
                <a:gd name="T88" fmla="*/ 2240 w 2266"/>
                <a:gd name="T89" fmla="*/ 1453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66" h="2088">
                  <a:moveTo>
                    <a:pt x="2240" y="1453"/>
                  </a:moveTo>
                  <a:cubicBezTo>
                    <a:pt x="2266" y="1442"/>
                    <a:pt x="2264" y="1420"/>
                    <a:pt x="2263" y="1388"/>
                  </a:cubicBezTo>
                  <a:cubicBezTo>
                    <a:pt x="2261" y="1356"/>
                    <a:pt x="2251" y="1342"/>
                    <a:pt x="2228" y="1313"/>
                  </a:cubicBezTo>
                  <a:cubicBezTo>
                    <a:pt x="2205" y="1283"/>
                    <a:pt x="2192" y="1315"/>
                    <a:pt x="2164" y="1321"/>
                  </a:cubicBezTo>
                  <a:cubicBezTo>
                    <a:pt x="2136" y="1326"/>
                    <a:pt x="2131" y="1314"/>
                    <a:pt x="2115" y="1296"/>
                  </a:cubicBezTo>
                  <a:cubicBezTo>
                    <a:pt x="2099" y="1278"/>
                    <a:pt x="2097" y="1287"/>
                    <a:pt x="2073" y="1311"/>
                  </a:cubicBezTo>
                  <a:cubicBezTo>
                    <a:pt x="2048" y="1335"/>
                    <a:pt x="2004" y="1296"/>
                    <a:pt x="1996" y="1283"/>
                  </a:cubicBezTo>
                  <a:cubicBezTo>
                    <a:pt x="1987" y="1271"/>
                    <a:pt x="1982" y="1261"/>
                    <a:pt x="1976" y="1235"/>
                  </a:cubicBezTo>
                  <a:cubicBezTo>
                    <a:pt x="1969" y="1208"/>
                    <a:pt x="1915" y="1219"/>
                    <a:pt x="1891" y="1218"/>
                  </a:cubicBezTo>
                  <a:cubicBezTo>
                    <a:pt x="1866" y="1217"/>
                    <a:pt x="1873" y="1218"/>
                    <a:pt x="1866" y="1239"/>
                  </a:cubicBezTo>
                  <a:cubicBezTo>
                    <a:pt x="1860" y="1260"/>
                    <a:pt x="1838" y="1250"/>
                    <a:pt x="1819" y="1205"/>
                  </a:cubicBezTo>
                  <a:cubicBezTo>
                    <a:pt x="1810" y="1186"/>
                    <a:pt x="1817" y="1168"/>
                    <a:pt x="1828" y="1154"/>
                  </a:cubicBezTo>
                  <a:cubicBezTo>
                    <a:pt x="1813" y="1145"/>
                    <a:pt x="1809" y="1131"/>
                    <a:pt x="1831" y="1113"/>
                  </a:cubicBezTo>
                  <a:cubicBezTo>
                    <a:pt x="1870" y="1079"/>
                    <a:pt x="1883" y="1035"/>
                    <a:pt x="1857" y="1013"/>
                  </a:cubicBezTo>
                  <a:cubicBezTo>
                    <a:pt x="1831" y="991"/>
                    <a:pt x="1774" y="965"/>
                    <a:pt x="1774" y="939"/>
                  </a:cubicBezTo>
                  <a:cubicBezTo>
                    <a:pt x="1774" y="913"/>
                    <a:pt x="1739" y="887"/>
                    <a:pt x="1774" y="842"/>
                  </a:cubicBezTo>
                  <a:cubicBezTo>
                    <a:pt x="1809" y="798"/>
                    <a:pt x="1813" y="798"/>
                    <a:pt x="1831" y="776"/>
                  </a:cubicBezTo>
                  <a:cubicBezTo>
                    <a:pt x="1848" y="753"/>
                    <a:pt x="1848" y="724"/>
                    <a:pt x="1831" y="709"/>
                  </a:cubicBezTo>
                  <a:cubicBezTo>
                    <a:pt x="1813" y="694"/>
                    <a:pt x="1809" y="668"/>
                    <a:pt x="1783" y="664"/>
                  </a:cubicBezTo>
                  <a:cubicBezTo>
                    <a:pt x="1756" y="661"/>
                    <a:pt x="1739" y="698"/>
                    <a:pt x="1726" y="687"/>
                  </a:cubicBezTo>
                  <a:cubicBezTo>
                    <a:pt x="1713" y="675"/>
                    <a:pt x="1686" y="668"/>
                    <a:pt x="1686" y="690"/>
                  </a:cubicBezTo>
                  <a:cubicBezTo>
                    <a:pt x="1686" y="713"/>
                    <a:pt x="1652" y="709"/>
                    <a:pt x="1625" y="690"/>
                  </a:cubicBezTo>
                  <a:cubicBezTo>
                    <a:pt x="1599" y="672"/>
                    <a:pt x="1582" y="627"/>
                    <a:pt x="1603" y="616"/>
                  </a:cubicBezTo>
                  <a:cubicBezTo>
                    <a:pt x="1625" y="605"/>
                    <a:pt x="1634" y="601"/>
                    <a:pt x="1608" y="579"/>
                  </a:cubicBezTo>
                  <a:cubicBezTo>
                    <a:pt x="1582" y="557"/>
                    <a:pt x="1573" y="579"/>
                    <a:pt x="1608" y="535"/>
                  </a:cubicBezTo>
                  <a:cubicBezTo>
                    <a:pt x="1643" y="490"/>
                    <a:pt x="1652" y="446"/>
                    <a:pt x="1669" y="479"/>
                  </a:cubicBezTo>
                  <a:cubicBezTo>
                    <a:pt x="1686" y="512"/>
                    <a:pt x="1686" y="538"/>
                    <a:pt x="1717" y="509"/>
                  </a:cubicBezTo>
                  <a:cubicBezTo>
                    <a:pt x="1748" y="479"/>
                    <a:pt x="1682" y="464"/>
                    <a:pt x="1748" y="479"/>
                  </a:cubicBezTo>
                  <a:cubicBezTo>
                    <a:pt x="1813" y="494"/>
                    <a:pt x="1818" y="498"/>
                    <a:pt x="1866" y="490"/>
                  </a:cubicBezTo>
                  <a:cubicBezTo>
                    <a:pt x="1914" y="483"/>
                    <a:pt x="1931" y="479"/>
                    <a:pt x="1957" y="475"/>
                  </a:cubicBezTo>
                  <a:cubicBezTo>
                    <a:pt x="1984" y="472"/>
                    <a:pt x="1988" y="409"/>
                    <a:pt x="1992" y="379"/>
                  </a:cubicBezTo>
                  <a:cubicBezTo>
                    <a:pt x="1997" y="349"/>
                    <a:pt x="1984" y="320"/>
                    <a:pt x="1966" y="312"/>
                  </a:cubicBezTo>
                  <a:cubicBezTo>
                    <a:pt x="1949" y="305"/>
                    <a:pt x="1922" y="290"/>
                    <a:pt x="1909" y="312"/>
                  </a:cubicBezTo>
                  <a:cubicBezTo>
                    <a:pt x="1896" y="334"/>
                    <a:pt x="1857" y="368"/>
                    <a:pt x="1818" y="360"/>
                  </a:cubicBezTo>
                  <a:cubicBezTo>
                    <a:pt x="1778" y="353"/>
                    <a:pt x="1735" y="334"/>
                    <a:pt x="1756" y="316"/>
                  </a:cubicBezTo>
                  <a:cubicBezTo>
                    <a:pt x="1778" y="297"/>
                    <a:pt x="1765" y="268"/>
                    <a:pt x="1743" y="249"/>
                  </a:cubicBezTo>
                  <a:cubicBezTo>
                    <a:pt x="1721" y="231"/>
                    <a:pt x="1721" y="212"/>
                    <a:pt x="1730" y="201"/>
                  </a:cubicBezTo>
                  <a:cubicBezTo>
                    <a:pt x="1739" y="190"/>
                    <a:pt x="1761" y="160"/>
                    <a:pt x="1717" y="164"/>
                  </a:cubicBezTo>
                  <a:cubicBezTo>
                    <a:pt x="1673" y="168"/>
                    <a:pt x="1577" y="179"/>
                    <a:pt x="1617" y="205"/>
                  </a:cubicBezTo>
                  <a:cubicBezTo>
                    <a:pt x="1656" y="231"/>
                    <a:pt x="1643" y="257"/>
                    <a:pt x="1608" y="264"/>
                  </a:cubicBezTo>
                  <a:cubicBezTo>
                    <a:pt x="1573" y="271"/>
                    <a:pt x="1503" y="290"/>
                    <a:pt x="1525" y="316"/>
                  </a:cubicBezTo>
                  <a:cubicBezTo>
                    <a:pt x="1547" y="342"/>
                    <a:pt x="1542" y="379"/>
                    <a:pt x="1516" y="405"/>
                  </a:cubicBezTo>
                  <a:cubicBezTo>
                    <a:pt x="1490" y="431"/>
                    <a:pt x="1477" y="486"/>
                    <a:pt x="1437" y="490"/>
                  </a:cubicBezTo>
                  <a:cubicBezTo>
                    <a:pt x="1398" y="494"/>
                    <a:pt x="1389" y="516"/>
                    <a:pt x="1394" y="549"/>
                  </a:cubicBezTo>
                  <a:cubicBezTo>
                    <a:pt x="1398" y="583"/>
                    <a:pt x="1385" y="594"/>
                    <a:pt x="1411" y="635"/>
                  </a:cubicBezTo>
                  <a:cubicBezTo>
                    <a:pt x="1437" y="675"/>
                    <a:pt x="1442" y="727"/>
                    <a:pt x="1411" y="753"/>
                  </a:cubicBezTo>
                  <a:cubicBezTo>
                    <a:pt x="1381" y="779"/>
                    <a:pt x="1337" y="787"/>
                    <a:pt x="1333" y="776"/>
                  </a:cubicBezTo>
                  <a:cubicBezTo>
                    <a:pt x="1328" y="764"/>
                    <a:pt x="1315" y="720"/>
                    <a:pt x="1280" y="757"/>
                  </a:cubicBezTo>
                  <a:cubicBezTo>
                    <a:pt x="1245" y="794"/>
                    <a:pt x="1197" y="827"/>
                    <a:pt x="1158" y="824"/>
                  </a:cubicBezTo>
                  <a:cubicBezTo>
                    <a:pt x="1119" y="820"/>
                    <a:pt x="1071" y="790"/>
                    <a:pt x="1066" y="779"/>
                  </a:cubicBezTo>
                  <a:cubicBezTo>
                    <a:pt x="1062" y="768"/>
                    <a:pt x="1075" y="731"/>
                    <a:pt x="1036" y="709"/>
                  </a:cubicBezTo>
                  <a:cubicBezTo>
                    <a:pt x="996" y="687"/>
                    <a:pt x="1040" y="642"/>
                    <a:pt x="996" y="612"/>
                  </a:cubicBezTo>
                  <a:cubicBezTo>
                    <a:pt x="953" y="583"/>
                    <a:pt x="961" y="568"/>
                    <a:pt x="948" y="527"/>
                  </a:cubicBezTo>
                  <a:cubicBezTo>
                    <a:pt x="935" y="486"/>
                    <a:pt x="878" y="427"/>
                    <a:pt x="848" y="397"/>
                  </a:cubicBezTo>
                  <a:cubicBezTo>
                    <a:pt x="817" y="368"/>
                    <a:pt x="730" y="375"/>
                    <a:pt x="704" y="331"/>
                  </a:cubicBezTo>
                  <a:cubicBezTo>
                    <a:pt x="677" y="286"/>
                    <a:pt x="660" y="268"/>
                    <a:pt x="686" y="242"/>
                  </a:cubicBezTo>
                  <a:cubicBezTo>
                    <a:pt x="712" y="216"/>
                    <a:pt x="699" y="201"/>
                    <a:pt x="673" y="190"/>
                  </a:cubicBezTo>
                  <a:cubicBezTo>
                    <a:pt x="647" y="179"/>
                    <a:pt x="616" y="201"/>
                    <a:pt x="608" y="223"/>
                  </a:cubicBezTo>
                  <a:cubicBezTo>
                    <a:pt x="599" y="246"/>
                    <a:pt x="568" y="257"/>
                    <a:pt x="542" y="268"/>
                  </a:cubicBezTo>
                  <a:cubicBezTo>
                    <a:pt x="516" y="279"/>
                    <a:pt x="481" y="297"/>
                    <a:pt x="472" y="223"/>
                  </a:cubicBezTo>
                  <a:cubicBezTo>
                    <a:pt x="463" y="149"/>
                    <a:pt x="468" y="105"/>
                    <a:pt x="468" y="68"/>
                  </a:cubicBezTo>
                  <a:cubicBezTo>
                    <a:pt x="468" y="43"/>
                    <a:pt x="468" y="23"/>
                    <a:pt x="448" y="0"/>
                  </a:cubicBezTo>
                  <a:cubicBezTo>
                    <a:pt x="446" y="2"/>
                    <a:pt x="444" y="3"/>
                    <a:pt x="442" y="5"/>
                  </a:cubicBezTo>
                  <a:cubicBezTo>
                    <a:pt x="411" y="23"/>
                    <a:pt x="385" y="1"/>
                    <a:pt x="385" y="42"/>
                  </a:cubicBezTo>
                  <a:cubicBezTo>
                    <a:pt x="385" y="82"/>
                    <a:pt x="428" y="71"/>
                    <a:pt x="385" y="82"/>
                  </a:cubicBezTo>
                  <a:cubicBezTo>
                    <a:pt x="341" y="94"/>
                    <a:pt x="328" y="71"/>
                    <a:pt x="328" y="112"/>
                  </a:cubicBezTo>
                  <a:cubicBezTo>
                    <a:pt x="328" y="153"/>
                    <a:pt x="341" y="205"/>
                    <a:pt x="337" y="238"/>
                  </a:cubicBezTo>
                  <a:cubicBezTo>
                    <a:pt x="332" y="271"/>
                    <a:pt x="324" y="290"/>
                    <a:pt x="289" y="275"/>
                  </a:cubicBezTo>
                  <a:cubicBezTo>
                    <a:pt x="254" y="260"/>
                    <a:pt x="271" y="216"/>
                    <a:pt x="228" y="264"/>
                  </a:cubicBezTo>
                  <a:cubicBezTo>
                    <a:pt x="220" y="272"/>
                    <a:pt x="214" y="279"/>
                    <a:pt x="209" y="285"/>
                  </a:cubicBezTo>
                  <a:cubicBezTo>
                    <a:pt x="212" y="298"/>
                    <a:pt x="213" y="315"/>
                    <a:pt x="219" y="338"/>
                  </a:cubicBezTo>
                  <a:cubicBezTo>
                    <a:pt x="232" y="394"/>
                    <a:pt x="232" y="383"/>
                    <a:pt x="241" y="409"/>
                  </a:cubicBezTo>
                  <a:cubicBezTo>
                    <a:pt x="249" y="435"/>
                    <a:pt x="254" y="431"/>
                    <a:pt x="293" y="397"/>
                  </a:cubicBezTo>
                  <a:cubicBezTo>
                    <a:pt x="332" y="364"/>
                    <a:pt x="311" y="416"/>
                    <a:pt x="341" y="438"/>
                  </a:cubicBezTo>
                  <a:cubicBezTo>
                    <a:pt x="372" y="461"/>
                    <a:pt x="345" y="498"/>
                    <a:pt x="354" y="546"/>
                  </a:cubicBezTo>
                  <a:cubicBezTo>
                    <a:pt x="363" y="594"/>
                    <a:pt x="367" y="609"/>
                    <a:pt x="363" y="650"/>
                  </a:cubicBezTo>
                  <a:cubicBezTo>
                    <a:pt x="359" y="690"/>
                    <a:pt x="337" y="750"/>
                    <a:pt x="337" y="787"/>
                  </a:cubicBezTo>
                  <a:cubicBezTo>
                    <a:pt x="337" y="824"/>
                    <a:pt x="311" y="824"/>
                    <a:pt x="337" y="861"/>
                  </a:cubicBezTo>
                  <a:cubicBezTo>
                    <a:pt x="363" y="898"/>
                    <a:pt x="271" y="872"/>
                    <a:pt x="267" y="898"/>
                  </a:cubicBezTo>
                  <a:cubicBezTo>
                    <a:pt x="262" y="924"/>
                    <a:pt x="249" y="935"/>
                    <a:pt x="210" y="931"/>
                  </a:cubicBezTo>
                  <a:cubicBezTo>
                    <a:pt x="171" y="928"/>
                    <a:pt x="184" y="987"/>
                    <a:pt x="158" y="1005"/>
                  </a:cubicBezTo>
                  <a:cubicBezTo>
                    <a:pt x="131" y="1024"/>
                    <a:pt x="79" y="1042"/>
                    <a:pt x="79" y="1087"/>
                  </a:cubicBezTo>
                  <a:cubicBezTo>
                    <a:pt x="79" y="1131"/>
                    <a:pt x="53" y="1131"/>
                    <a:pt x="27" y="1146"/>
                  </a:cubicBezTo>
                  <a:cubicBezTo>
                    <a:pt x="0" y="1161"/>
                    <a:pt x="22" y="1191"/>
                    <a:pt x="31" y="1213"/>
                  </a:cubicBezTo>
                  <a:cubicBezTo>
                    <a:pt x="40" y="1235"/>
                    <a:pt x="75" y="1254"/>
                    <a:pt x="70" y="1280"/>
                  </a:cubicBezTo>
                  <a:cubicBezTo>
                    <a:pt x="66" y="1306"/>
                    <a:pt x="22" y="1298"/>
                    <a:pt x="27" y="1343"/>
                  </a:cubicBezTo>
                  <a:cubicBezTo>
                    <a:pt x="31" y="1387"/>
                    <a:pt x="105" y="1328"/>
                    <a:pt x="136" y="1302"/>
                  </a:cubicBezTo>
                  <a:cubicBezTo>
                    <a:pt x="166" y="1276"/>
                    <a:pt x="201" y="1294"/>
                    <a:pt x="236" y="1302"/>
                  </a:cubicBezTo>
                  <a:cubicBezTo>
                    <a:pt x="271" y="1309"/>
                    <a:pt x="311" y="1306"/>
                    <a:pt x="341" y="1287"/>
                  </a:cubicBezTo>
                  <a:cubicBezTo>
                    <a:pt x="372" y="1268"/>
                    <a:pt x="354" y="1320"/>
                    <a:pt x="332" y="1343"/>
                  </a:cubicBezTo>
                  <a:cubicBezTo>
                    <a:pt x="311" y="1365"/>
                    <a:pt x="328" y="1387"/>
                    <a:pt x="350" y="1413"/>
                  </a:cubicBezTo>
                  <a:cubicBezTo>
                    <a:pt x="372" y="1439"/>
                    <a:pt x="341" y="1465"/>
                    <a:pt x="372" y="1480"/>
                  </a:cubicBezTo>
                  <a:cubicBezTo>
                    <a:pt x="402" y="1495"/>
                    <a:pt x="363" y="1517"/>
                    <a:pt x="376" y="1535"/>
                  </a:cubicBezTo>
                  <a:cubicBezTo>
                    <a:pt x="389" y="1554"/>
                    <a:pt x="424" y="1565"/>
                    <a:pt x="442" y="1558"/>
                  </a:cubicBezTo>
                  <a:cubicBezTo>
                    <a:pt x="459" y="1550"/>
                    <a:pt x="490" y="1546"/>
                    <a:pt x="520" y="1572"/>
                  </a:cubicBezTo>
                  <a:cubicBezTo>
                    <a:pt x="551" y="1598"/>
                    <a:pt x="529" y="1613"/>
                    <a:pt x="503" y="1635"/>
                  </a:cubicBezTo>
                  <a:cubicBezTo>
                    <a:pt x="476" y="1658"/>
                    <a:pt x="481" y="1669"/>
                    <a:pt x="485" y="1698"/>
                  </a:cubicBezTo>
                  <a:cubicBezTo>
                    <a:pt x="490" y="1728"/>
                    <a:pt x="442" y="1780"/>
                    <a:pt x="437" y="1806"/>
                  </a:cubicBezTo>
                  <a:cubicBezTo>
                    <a:pt x="433" y="1832"/>
                    <a:pt x="507" y="1806"/>
                    <a:pt x="533" y="1821"/>
                  </a:cubicBezTo>
                  <a:cubicBezTo>
                    <a:pt x="559" y="1836"/>
                    <a:pt x="590" y="1839"/>
                    <a:pt x="621" y="1839"/>
                  </a:cubicBezTo>
                  <a:cubicBezTo>
                    <a:pt x="651" y="1839"/>
                    <a:pt x="647" y="1869"/>
                    <a:pt x="629" y="1895"/>
                  </a:cubicBezTo>
                  <a:cubicBezTo>
                    <a:pt x="612" y="1921"/>
                    <a:pt x="629" y="1928"/>
                    <a:pt x="660" y="1932"/>
                  </a:cubicBezTo>
                  <a:cubicBezTo>
                    <a:pt x="691" y="1936"/>
                    <a:pt x="691" y="1954"/>
                    <a:pt x="691" y="1976"/>
                  </a:cubicBezTo>
                  <a:cubicBezTo>
                    <a:pt x="691" y="1999"/>
                    <a:pt x="717" y="1999"/>
                    <a:pt x="730" y="1973"/>
                  </a:cubicBezTo>
                  <a:cubicBezTo>
                    <a:pt x="743" y="1947"/>
                    <a:pt x="756" y="1969"/>
                    <a:pt x="787" y="1991"/>
                  </a:cubicBezTo>
                  <a:cubicBezTo>
                    <a:pt x="817" y="2013"/>
                    <a:pt x="857" y="1958"/>
                    <a:pt x="896" y="1932"/>
                  </a:cubicBezTo>
                  <a:cubicBezTo>
                    <a:pt x="935" y="1906"/>
                    <a:pt x="957" y="1928"/>
                    <a:pt x="953" y="1939"/>
                  </a:cubicBezTo>
                  <a:cubicBezTo>
                    <a:pt x="948" y="1950"/>
                    <a:pt x="966" y="2006"/>
                    <a:pt x="988" y="2047"/>
                  </a:cubicBezTo>
                  <a:cubicBezTo>
                    <a:pt x="1009" y="2088"/>
                    <a:pt x="1018" y="2065"/>
                    <a:pt x="1044" y="2051"/>
                  </a:cubicBezTo>
                  <a:cubicBezTo>
                    <a:pt x="1071" y="2036"/>
                    <a:pt x="1088" y="2065"/>
                    <a:pt x="1123" y="2062"/>
                  </a:cubicBezTo>
                  <a:cubicBezTo>
                    <a:pt x="1158" y="2058"/>
                    <a:pt x="1132" y="2032"/>
                    <a:pt x="1114" y="1995"/>
                  </a:cubicBezTo>
                  <a:cubicBezTo>
                    <a:pt x="1097" y="1958"/>
                    <a:pt x="1119" y="1965"/>
                    <a:pt x="1123" y="1939"/>
                  </a:cubicBezTo>
                  <a:cubicBezTo>
                    <a:pt x="1127" y="1913"/>
                    <a:pt x="1079" y="1854"/>
                    <a:pt x="1071" y="1832"/>
                  </a:cubicBezTo>
                  <a:cubicBezTo>
                    <a:pt x="1062" y="1810"/>
                    <a:pt x="1053" y="1773"/>
                    <a:pt x="1075" y="1743"/>
                  </a:cubicBezTo>
                  <a:cubicBezTo>
                    <a:pt x="1097" y="1713"/>
                    <a:pt x="1114" y="1717"/>
                    <a:pt x="1123" y="1732"/>
                  </a:cubicBezTo>
                  <a:cubicBezTo>
                    <a:pt x="1132" y="1747"/>
                    <a:pt x="1132" y="1754"/>
                    <a:pt x="1145" y="1743"/>
                  </a:cubicBezTo>
                  <a:cubicBezTo>
                    <a:pt x="1158" y="1732"/>
                    <a:pt x="1167" y="1739"/>
                    <a:pt x="1206" y="1750"/>
                  </a:cubicBezTo>
                  <a:cubicBezTo>
                    <a:pt x="1245" y="1761"/>
                    <a:pt x="1228" y="1739"/>
                    <a:pt x="1267" y="1695"/>
                  </a:cubicBezTo>
                  <a:cubicBezTo>
                    <a:pt x="1306" y="1650"/>
                    <a:pt x="1324" y="1658"/>
                    <a:pt x="1350" y="1669"/>
                  </a:cubicBezTo>
                  <a:cubicBezTo>
                    <a:pt x="1376" y="1680"/>
                    <a:pt x="1403" y="1710"/>
                    <a:pt x="1433" y="1728"/>
                  </a:cubicBezTo>
                  <a:cubicBezTo>
                    <a:pt x="1464" y="1747"/>
                    <a:pt x="1494" y="1706"/>
                    <a:pt x="1512" y="1665"/>
                  </a:cubicBezTo>
                  <a:cubicBezTo>
                    <a:pt x="1529" y="1624"/>
                    <a:pt x="1547" y="1661"/>
                    <a:pt x="1560" y="1680"/>
                  </a:cubicBezTo>
                  <a:cubicBezTo>
                    <a:pt x="1573" y="1698"/>
                    <a:pt x="1595" y="1684"/>
                    <a:pt x="1603" y="1650"/>
                  </a:cubicBezTo>
                  <a:cubicBezTo>
                    <a:pt x="1612" y="1617"/>
                    <a:pt x="1656" y="1687"/>
                    <a:pt x="1686" y="1706"/>
                  </a:cubicBezTo>
                  <a:cubicBezTo>
                    <a:pt x="1717" y="1724"/>
                    <a:pt x="1708" y="1661"/>
                    <a:pt x="1721" y="1643"/>
                  </a:cubicBezTo>
                  <a:cubicBezTo>
                    <a:pt x="1735" y="1624"/>
                    <a:pt x="1769" y="1647"/>
                    <a:pt x="1783" y="1658"/>
                  </a:cubicBezTo>
                  <a:cubicBezTo>
                    <a:pt x="1796" y="1669"/>
                    <a:pt x="1822" y="1661"/>
                    <a:pt x="1839" y="1643"/>
                  </a:cubicBezTo>
                  <a:cubicBezTo>
                    <a:pt x="1857" y="1624"/>
                    <a:pt x="1879" y="1624"/>
                    <a:pt x="1909" y="1609"/>
                  </a:cubicBezTo>
                  <a:cubicBezTo>
                    <a:pt x="1940" y="1595"/>
                    <a:pt x="1918" y="1587"/>
                    <a:pt x="1918" y="1558"/>
                  </a:cubicBezTo>
                  <a:cubicBezTo>
                    <a:pt x="1918" y="1528"/>
                    <a:pt x="1940" y="1528"/>
                    <a:pt x="1975" y="1528"/>
                  </a:cubicBezTo>
                  <a:cubicBezTo>
                    <a:pt x="2010" y="1528"/>
                    <a:pt x="2010" y="1517"/>
                    <a:pt x="2036" y="1491"/>
                  </a:cubicBezTo>
                  <a:cubicBezTo>
                    <a:pt x="2062" y="1465"/>
                    <a:pt x="2067" y="1509"/>
                    <a:pt x="2093" y="1528"/>
                  </a:cubicBezTo>
                  <a:cubicBezTo>
                    <a:pt x="2093" y="1528"/>
                    <a:pt x="2094" y="1529"/>
                    <a:pt x="2094" y="1529"/>
                  </a:cubicBezTo>
                  <a:cubicBezTo>
                    <a:pt x="2116" y="1504"/>
                    <a:pt x="2145" y="1483"/>
                    <a:pt x="2154" y="1463"/>
                  </a:cubicBezTo>
                  <a:cubicBezTo>
                    <a:pt x="2168" y="1435"/>
                    <a:pt x="2213" y="1464"/>
                    <a:pt x="2240" y="1453"/>
                  </a:cubicBezTo>
                  <a:close/>
                </a:path>
              </a:pathLst>
            </a:custGeom>
            <a:grpFill/>
            <a:ln w="38100" cap="rnd" cmpd="sng">
              <a:solidFill>
                <a:schemeClr val="bg1"/>
              </a:solidFill>
              <a:prstDash val="solid"/>
              <a:round/>
              <a:headEnd/>
              <a:tailEnd/>
            </a:ln>
          </p:spPr>
          <p:txBody>
            <a:bodyPr vert="horz" wrap="square" lIns="45720" tIns="22860" rIns="45720" bIns="22860" numCol="1" anchor="t" anchorCtr="0" compatLnSpc="1">
              <a:prstTxWarp prst="textNoShape">
                <a:avLst/>
              </a:prstTxWarp>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Poppins Light" charset="0"/>
                <a:ea typeface="微软雅黑"/>
                <a:cs typeface="+mn-cs"/>
              </a:endParaRPr>
            </a:p>
          </p:txBody>
        </p:sp>
        <p:sp>
          <p:nvSpPr>
            <p:cNvPr id="104" name="Freeform 16">
              <a:extLst>
                <a:ext uri="{FF2B5EF4-FFF2-40B4-BE49-F238E27FC236}">
                  <a16:creationId xmlns="" xmlns:a16="http://schemas.microsoft.com/office/drawing/2014/main" id="{DA13A058-ACE6-45F1-A3F3-639B7E345B8C}"/>
                </a:ext>
              </a:extLst>
            </p:cNvPr>
            <p:cNvSpPr>
              <a:spLocks/>
            </p:cNvSpPr>
            <p:nvPr/>
          </p:nvSpPr>
          <p:spPr bwMode="auto">
            <a:xfrm>
              <a:off x="3140" y="3330"/>
              <a:ext cx="916" cy="601"/>
            </a:xfrm>
            <a:custGeom>
              <a:avLst/>
              <a:gdLst>
                <a:gd name="T0" fmla="*/ 1938 w 1978"/>
                <a:gd name="T1" fmla="*/ 430 h 1298"/>
                <a:gd name="T2" fmla="*/ 1896 w 1978"/>
                <a:gd name="T3" fmla="*/ 398 h 1298"/>
                <a:gd name="T4" fmla="*/ 1794 w 1978"/>
                <a:gd name="T5" fmla="*/ 345 h 1298"/>
                <a:gd name="T6" fmla="*/ 1719 w 1978"/>
                <a:gd name="T7" fmla="*/ 267 h 1298"/>
                <a:gd name="T8" fmla="*/ 1715 w 1978"/>
                <a:gd name="T9" fmla="*/ 117 h 1298"/>
                <a:gd name="T10" fmla="*/ 1676 w 1978"/>
                <a:gd name="T11" fmla="*/ 12 h 1298"/>
                <a:gd name="T12" fmla="*/ 1578 w 1978"/>
                <a:gd name="T13" fmla="*/ 37 h 1298"/>
                <a:gd name="T14" fmla="*/ 1489 w 1978"/>
                <a:gd name="T15" fmla="*/ 114 h 1298"/>
                <a:gd name="T16" fmla="*/ 1365 w 1978"/>
                <a:gd name="T17" fmla="*/ 120 h 1298"/>
                <a:gd name="T18" fmla="*/ 1261 w 1978"/>
                <a:gd name="T19" fmla="*/ 120 h 1298"/>
                <a:gd name="T20" fmla="*/ 1200 w 1978"/>
                <a:gd name="T21" fmla="*/ 197 h 1298"/>
                <a:gd name="T22" fmla="*/ 1135 w 1978"/>
                <a:gd name="T23" fmla="*/ 264 h 1298"/>
                <a:gd name="T24" fmla="*/ 1012 w 1978"/>
                <a:gd name="T25" fmla="*/ 290 h 1298"/>
                <a:gd name="T26" fmla="*/ 907 w 1978"/>
                <a:gd name="T27" fmla="*/ 360 h 1298"/>
                <a:gd name="T28" fmla="*/ 798 w 1978"/>
                <a:gd name="T29" fmla="*/ 349 h 1298"/>
                <a:gd name="T30" fmla="*/ 685 w 1978"/>
                <a:gd name="T31" fmla="*/ 301 h 1298"/>
                <a:gd name="T32" fmla="*/ 523 w 1978"/>
                <a:gd name="T33" fmla="*/ 412 h 1298"/>
                <a:gd name="T34" fmla="*/ 379 w 1978"/>
                <a:gd name="T35" fmla="*/ 516 h 1298"/>
                <a:gd name="T36" fmla="*/ 195 w 1978"/>
                <a:gd name="T37" fmla="*/ 445 h 1298"/>
                <a:gd name="T38" fmla="*/ 69 w 1978"/>
                <a:gd name="T39" fmla="*/ 527 h 1298"/>
                <a:gd name="T40" fmla="*/ 9 w 1978"/>
                <a:gd name="T41" fmla="*/ 567 h 1298"/>
                <a:gd name="T42" fmla="*/ 81 w 1978"/>
                <a:gd name="T43" fmla="*/ 580 h 1298"/>
                <a:gd name="T44" fmla="*/ 186 w 1978"/>
                <a:gd name="T45" fmla="*/ 645 h 1298"/>
                <a:gd name="T46" fmla="*/ 305 w 1978"/>
                <a:gd name="T47" fmla="*/ 658 h 1298"/>
                <a:gd name="T48" fmla="*/ 418 w 1978"/>
                <a:gd name="T49" fmla="*/ 675 h 1298"/>
                <a:gd name="T50" fmla="*/ 430 w 1978"/>
                <a:gd name="T51" fmla="*/ 815 h 1298"/>
                <a:gd name="T52" fmla="*/ 284 w 1978"/>
                <a:gd name="T53" fmla="*/ 891 h 1298"/>
                <a:gd name="T54" fmla="*/ 427 w 1978"/>
                <a:gd name="T55" fmla="*/ 931 h 1298"/>
                <a:gd name="T56" fmla="*/ 545 w 1978"/>
                <a:gd name="T57" fmla="*/ 957 h 1298"/>
                <a:gd name="T58" fmla="*/ 593 w 1978"/>
                <a:gd name="T59" fmla="*/ 1038 h 1298"/>
                <a:gd name="T60" fmla="*/ 623 w 1978"/>
                <a:gd name="T61" fmla="*/ 1153 h 1298"/>
                <a:gd name="T62" fmla="*/ 720 w 1978"/>
                <a:gd name="T63" fmla="*/ 1220 h 1298"/>
                <a:gd name="T64" fmla="*/ 929 w 1978"/>
                <a:gd name="T65" fmla="*/ 1253 h 1298"/>
                <a:gd name="T66" fmla="*/ 1065 w 1978"/>
                <a:gd name="T67" fmla="*/ 1264 h 1298"/>
                <a:gd name="T68" fmla="*/ 1161 w 1978"/>
                <a:gd name="T69" fmla="*/ 1220 h 1298"/>
                <a:gd name="T70" fmla="*/ 1296 w 1978"/>
                <a:gd name="T71" fmla="*/ 1294 h 1298"/>
                <a:gd name="T72" fmla="*/ 1423 w 1978"/>
                <a:gd name="T73" fmla="*/ 1249 h 1298"/>
                <a:gd name="T74" fmla="*/ 1447 w 1978"/>
                <a:gd name="T75" fmla="*/ 1231 h 1298"/>
                <a:gd name="T76" fmla="*/ 1501 w 1978"/>
                <a:gd name="T77" fmla="*/ 1164 h 1298"/>
                <a:gd name="T78" fmla="*/ 1608 w 1978"/>
                <a:gd name="T79" fmla="*/ 1079 h 1298"/>
                <a:gd name="T80" fmla="*/ 1685 w 1978"/>
                <a:gd name="T81" fmla="*/ 1020 h 1298"/>
                <a:gd name="T82" fmla="*/ 1801 w 1978"/>
                <a:gd name="T83" fmla="*/ 910 h 1298"/>
                <a:gd name="T84" fmla="*/ 1862 w 1978"/>
                <a:gd name="T85" fmla="*/ 681 h 1298"/>
                <a:gd name="T86" fmla="*/ 1954 w 1978"/>
                <a:gd name="T87" fmla="*/ 52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78" h="1298">
                  <a:moveTo>
                    <a:pt x="1967" y="480"/>
                  </a:moveTo>
                  <a:cubicBezTo>
                    <a:pt x="1956" y="456"/>
                    <a:pt x="1930" y="460"/>
                    <a:pt x="1938" y="430"/>
                  </a:cubicBezTo>
                  <a:cubicBezTo>
                    <a:pt x="1943" y="415"/>
                    <a:pt x="1938" y="406"/>
                    <a:pt x="1939" y="400"/>
                  </a:cubicBezTo>
                  <a:cubicBezTo>
                    <a:pt x="1913" y="391"/>
                    <a:pt x="1915" y="402"/>
                    <a:pt x="1896" y="398"/>
                  </a:cubicBezTo>
                  <a:cubicBezTo>
                    <a:pt x="1869" y="392"/>
                    <a:pt x="1879" y="401"/>
                    <a:pt x="1840" y="431"/>
                  </a:cubicBezTo>
                  <a:cubicBezTo>
                    <a:pt x="1801" y="462"/>
                    <a:pt x="1804" y="376"/>
                    <a:pt x="1794" y="345"/>
                  </a:cubicBezTo>
                  <a:cubicBezTo>
                    <a:pt x="1784" y="315"/>
                    <a:pt x="1752" y="331"/>
                    <a:pt x="1706" y="331"/>
                  </a:cubicBezTo>
                  <a:cubicBezTo>
                    <a:pt x="1660" y="331"/>
                    <a:pt x="1660" y="312"/>
                    <a:pt x="1719" y="267"/>
                  </a:cubicBezTo>
                  <a:cubicBezTo>
                    <a:pt x="1778" y="223"/>
                    <a:pt x="1755" y="178"/>
                    <a:pt x="1758" y="145"/>
                  </a:cubicBezTo>
                  <a:cubicBezTo>
                    <a:pt x="1761" y="112"/>
                    <a:pt x="1748" y="117"/>
                    <a:pt x="1715" y="117"/>
                  </a:cubicBezTo>
                  <a:cubicBezTo>
                    <a:pt x="1683" y="117"/>
                    <a:pt x="1702" y="81"/>
                    <a:pt x="1719" y="50"/>
                  </a:cubicBezTo>
                  <a:cubicBezTo>
                    <a:pt x="1735" y="20"/>
                    <a:pt x="1709" y="23"/>
                    <a:pt x="1676" y="12"/>
                  </a:cubicBezTo>
                  <a:cubicBezTo>
                    <a:pt x="1643" y="0"/>
                    <a:pt x="1640" y="23"/>
                    <a:pt x="1627" y="34"/>
                  </a:cubicBezTo>
                  <a:cubicBezTo>
                    <a:pt x="1614" y="45"/>
                    <a:pt x="1604" y="42"/>
                    <a:pt x="1578" y="37"/>
                  </a:cubicBezTo>
                  <a:cubicBezTo>
                    <a:pt x="1552" y="31"/>
                    <a:pt x="1542" y="34"/>
                    <a:pt x="1535" y="62"/>
                  </a:cubicBezTo>
                  <a:cubicBezTo>
                    <a:pt x="1529" y="89"/>
                    <a:pt x="1525" y="75"/>
                    <a:pt x="1489" y="114"/>
                  </a:cubicBezTo>
                  <a:cubicBezTo>
                    <a:pt x="1404" y="128"/>
                    <a:pt x="1453" y="117"/>
                    <a:pt x="1424" y="70"/>
                  </a:cubicBezTo>
                  <a:cubicBezTo>
                    <a:pt x="1394" y="23"/>
                    <a:pt x="1368" y="92"/>
                    <a:pt x="1365" y="120"/>
                  </a:cubicBezTo>
                  <a:cubicBezTo>
                    <a:pt x="1362" y="148"/>
                    <a:pt x="1329" y="162"/>
                    <a:pt x="1316" y="137"/>
                  </a:cubicBezTo>
                  <a:cubicBezTo>
                    <a:pt x="1309" y="124"/>
                    <a:pt x="1285" y="121"/>
                    <a:pt x="1261" y="120"/>
                  </a:cubicBezTo>
                  <a:cubicBezTo>
                    <a:pt x="1265" y="134"/>
                    <a:pt x="1264" y="150"/>
                    <a:pt x="1252" y="167"/>
                  </a:cubicBezTo>
                  <a:cubicBezTo>
                    <a:pt x="1231" y="201"/>
                    <a:pt x="1218" y="212"/>
                    <a:pt x="1200" y="197"/>
                  </a:cubicBezTo>
                  <a:cubicBezTo>
                    <a:pt x="1183" y="182"/>
                    <a:pt x="1135" y="178"/>
                    <a:pt x="1135" y="208"/>
                  </a:cubicBezTo>
                  <a:cubicBezTo>
                    <a:pt x="1135" y="238"/>
                    <a:pt x="1178" y="264"/>
                    <a:pt x="1135" y="264"/>
                  </a:cubicBezTo>
                  <a:cubicBezTo>
                    <a:pt x="1091" y="264"/>
                    <a:pt x="1073" y="249"/>
                    <a:pt x="1065" y="275"/>
                  </a:cubicBezTo>
                  <a:cubicBezTo>
                    <a:pt x="1056" y="301"/>
                    <a:pt x="1043" y="308"/>
                    <a:pt x="1012" y="290"/>
                  </a:cubicBezTo>
                  <a:cubicBezTo>
                    <a:pt x="982" y="271"/>
                    <a:pt x="942" y="278"/>
                    <a:pt x="934" y="304"/>
                  </a:cubicBezTo>
                  <a:cubicBezTo>
                    <a:pt x="925" y="330"/>
                    <a:pt x="938" y="353"/>
                    <a:pt x="907" y="360"/>
                  </a:cubicBezTo>
                  <a:cubicBezTo>
                    <a:pt x="877" y="367"/>
                    <a:pt x="877" y="404"/>
                    <a:pt x="851" y="378"/>
                  </a:cubicBezTo>
                  <a:cubicBezTo>
                    <a:pt x="824" y="353"/>
                    <a:pt x="816" y="338"/>
                    <a:pt x="798" y="349"/>
                  </a:cubicBezTo>
                  <a:cubicBezTo>
                    <a:pt x="781" y="360"/>
                    <a:pt x="750" y="360"/>
                    <a:pt x="733" y="327"/>
                  </a:cubicBezTo>
                  <a:cubicBezTo>
                    <a:pt x="715" y="293"/>
                    <a:pt x="724" y="264"/>
                    <a:pt x="685" y="301"/>
                  </a:cubicBezTo>
                  <a:cubicBezTo>
                    <a:pt x="645" y="338"/>
                    <a:pt x="658" y="367"/>
                    <a:pt x="610" y="371"/>
                  </a:cubicBezTo>
                  <a:cubicBezTo>
                    <a:pt x="562" y="375"/>
                    <a:pt x="545" y="390"/>
                    <a:pt x="523" y="412"/>
                  </a:cubicBezTo>
                  <a:cubicBezTo>
                    <a:pt x="501" y="434"/>
                    <a:pt x="436" y="423"/>
                    <a:pt x="436" y="460"/>
                  </a:cubicBezTo>
                  <a:cubicBezTo>
                    <a:pt x="436" y="497"/>
                    <a:pt x="414" y="538"/>
                    <a:pt x="379" y="516"/>
                  </a:cubicBezTo>
                  <a:cubicBezTo>
                    <a:pt x="344" y="493"/>
                    <a:pt x="313" y="479"/>
                    <a:pt x="287" y="482"/>
                  </a:cubicBezTo>
                  <a:cubicBezTo>
                    <a:pt x="261" y="486"/>
                    <a:pt x="230" y="441"/>
                    <a:pt x="195" y="445"/>
                  </a:cubicBezTo>
                  <a:cubicBezTo>
                    <a:pt x="160" y="449"/>
                    <a:pt x="156" y="464"/>
                    <a:pt x="139" y="486"/>
                  </a:cubicBezTo>
                  <a:cubicBezTo>
                    <a:pt x="121" y="508"/>
                    <a:pt x="112" y="527"/>
                    <a:pt x="69" y="527"/>
                  </a:cubicBezTo>
                  <a:cubicBezTo>
                    <a:pt x="49" y="527"/>
                    <a:pt x="30" y="523"/>
                    <a:pt x="18" y="516"/>
                  </a:cubicBezTo>
                  <a:cubicBezTo>
                    <a:pt x="7" y="530"/>
                    <a:pt x="0" y="548"/>
                    <a:pt x="9" y="567"/>
                  </a:cubicBezTo>
                  <a:cubicBezTo>
                    <a:pt x="28" y="612"/>
                    <a:pt x="50" y="622"/>
                    <a:pt x="56" y="601"/>
                  </a:cubicBezTo>
                  <a:cubicBezTo>
                    <a:pt x="63" y="580"/>
                    <a:pt x="56" y="579"/>
                    <a:pt x="81" y="580"/>
                  </a:cubicBezTo>
                  <a:cubicBezTo>
                    <a:pt x="105" y="581"/>
                    <a:pt x="159" y="570"/>
                    <a:pt x="166" y="597"/>
                  </a:cubicBezTo>
                  <a:cubicBezTo>
                    <a:pt x="172" y="623"/>
                    <a:pt x="177" y="633"/>
                    <a:pt x="186" y="645"/>
                  </a:cubicBezTo>
                  <a:cubicBezTo>
                    <a:pt x="194" y="658"/>
                    <a:pt x="238" y="697"/>
                    <a:pt x="263" y="673"/>
                  </a:cubicBezTo>
                  <a:cubicBezTo>
                    <a:pt x="287" y="649"/>
                    <a:pt x="289" y="640"/>
                    <a:pt x="305" y="658"/>
                  </a:cubicBezTo>
                  <a:cubicBezTo>
                    <a:pt x="321" y="676"/>
                    <a:pt x="326" y="688"/>
                    <a:pt x="354" y="683"/>
                  </a:cubicBezTo>
                  <a:cubicBezTo>
                    <a:pt x="382" y="677"/>
                    <a:pt x="395" y="645"/>
                    <a:pt x="418" y="675"/>
                  </a:cubicBezTo>
                  <a:cubicBezTo>
                    <a:pt x="441" y="704"/>
                    <a:pt x="451" y="718"/>
                    <a:pt x="453" y="750"/>
                  </a:cubicBezTo>
                  <a:cubicBezTo>
                    <a:pt x="454" y="782"/>
                    <a:pt x="456" y="804"/>
                    <a:pt x="430" y="815"/>
                  </a:cubicBezTo>
                  <a:cubicBezTo>
                    <a:pt x="403" y="826"/>
                    <a:pt x="358" y="797"/>
                    <a:pt x="344" y="825"/>
                  </a:cubicBezTo>
                  <a:cubicBezTo>
                    <a:pt x="335" y="845"/>
                    <a:pt x="306" y="866"/>
                    <a:pt x="284" y="891"/>
                  </a:cubicBezTo>
                  <a:cubicBezTo>
                    <a:pt x="310" y="908"/>
                    <a:pt x="331" y="902"/>
                    <a:pt x="361" y="938"/>
                  </a:cubicBezTo>
                  <a:cubicBezTo>
                    <a:pt x="392" y="975"/>
                    <a:pt x="405" y="949"/>
                    <a:pt x="427" y="931"/>
                  </a:cubicBezTo>
                  <a:cubicBezTo>
                    <a:pt x="449" y="912"/>
                    <a:pt x="466" y="938"/>
                    <a:pt x="488" y="957"/>
                  </a:cubicBezTo>
                  <a:cubicBezTo>
                    <a:pt x="510" y="975"/>
                    <a:pt x="527" y="975"/>
                    <a:pt x="545" y="957"/>
                  </a:cubicBezTo>
                  <a:cubicBezTo>
                    <a:pt x="562" y="938"/>
                    <a:pt x="593" y="953"/>
                    <a:pt x="619" y="964"/>
                  </a:cubicBezTo>
                  <a:cubicBezTo>
                    <a:pt x="645" y="975"/>
                    <a:pt x="619" y="1016"/>
                    <a:pt x="593" y="1038"/>
                  </a:cubicBezTo>
                  <a:cubicBezTo>
                    <a:pt x="567" y="1060"/>
                    <a:pt x="571" y="1075"/>
                    <a:pt x="588" y="1090"/>
                  </a:cubicBezTo>
                  <a:cubicBezTo>
                    <a:pt x="606" y="1105"/>
                    <a:pt x="610" y="1135"/>
                    <a:pt x="623" y="1153"/>
                  </a:cubicBezTo>
                  <a:cubicBezTo>
                    <a:pt x="637" y="1172"/>
                    <a:pt x="632" y="1190"/>
                    <a:pt x="654" y="1186"/>
                  </a:cubicBezTo>
                  <a:cubicBezTo>
                    <a:pt x="676" y="1183"/>
                    <a:pt x="698" y="1194"/>
                    <a:pt x="720" y="1220"/>
                  </a:cubicBezTo>
                  <a:cubicBezTo>
                    <a:pt x="741" y="1246"/>
                    <a:pt x="811" y="1257"/>
                    <a:pt x="842" y="1275"/>
                  </a:cubicBezTo>
                  <a:cubicBezTo>
                    <a:pt x="872" y="1294"/>
                    <a:pt x="907" y="1246"/>
                    <a:pt x="929" y="1253"/>
                  </a:cubicBezTo>
                  <a:cubicBezTo>
                    <a:pt x="939" y="1256"/>
                    <a:pt x="958" y="1273"/>
                    <a:pt x="976" y="1290"/>
                  </a:cubicBezTo>
                  <a:cubicBezTo>
                    <a:pt x="996" y="1262"/>
                    <a:pt x="1013" y="1264"/>
                    <a:pt x="1065" y="1264"/>
                  </a:cubicBezTo>
                  <a:cubicBezTo>
                    <a:pt x="1126" y="1264"/>
                    <a:pt x="1139" y="1275"/>
                    <a:pt x="1126" y="1238"/>
                  </a:cubicBezTo>
                  <a:cubicBezTo>
                    <a:pt x="1113" y="1201"/>
                    <a:pt x="1121" y="1168"/>
                    <a:pt x="1161" y="1220"/>
                  </a:cubicBezTo>
                  <a:cubicBezTo>
                    <a:pt x="1200" y="1272"/>
                    <a:pt x="1148" y="1249"/>
                    <a:pt x="1213" y="1253"/>
                  </a:cubicBezTo>
                  <a:cubicBezTo>
                    <a:pt x="1279" y="1257"/>
                    <a:pt x="1231" y="1290"/>
                    <a:pt x="1296" y="1294"/>
                  </a:cubicBezTo>
                  <a:cubicBezTo>
                    <a:pt x="1362" y="1298"/>
                    <a:pt x="1392" y="1279"/>
                    <a:pt x="1392" y="1264"/>
                  </a:cubicBezTo>
                  <a:cubicBezTo>
                    <a:pt x="1392" y="1249"/>
                    <a:pt x="1418" y="1216"/>
                    <a:pt x="1423" y="1249"/>
                  </a:cubicBezTo>
                  <a:cubicBezTo>
                    <a:pt x="1423" y="1253"/>
                    <a:pt x="1424" y="1256"/>
                    <a:pt x="1424" y="1259"/>
                  </a:cubicBezTo>
                  <a:cubicBezTo>
                    <a:pt x="1430" y="1247"/>
                    <a:pt x="1437" y="1235"/>
                    <a:pt x="1447" y="1231"/>
                  </a:cubicBezTo>
                  <a:cubicBezTo>
                    <a:pt x="1469" y="1222"/>
                    <a:pt x="1486" y="1214"/>
                    <a:pt x="1486" y="1194"/>
                  </a:cubicBezTo>
                  <a:cubicBezTo>
                    <a:pt x="1486" y="1173"/>
                    <a:pt x="1471" y="1164"/>
                    <a:pt x="1501" y="1164"/>
                  </a:cubicBezTo>
                  <a:cubicBezTo>
                    <a:pt x="1532" y="1164"/>
                    <a:pt x="1591" y="1177"/>
                    <a:pt x="1591" y="1135"/>
                  </a:cubicBezTo>
                  <a:cubicBezTo>
                    <a:pt x="1591" y="1092"/>
                    <a:pt x="1576" y="1062"/>
                    <a:pt x="1608" y="1079"/>
                  </a:cubicBezTo>
                  <a:cubicBezTo>
                    <a:pt x="1641" y="1096"/>
                    <a:pt x="1663" y="1090"/>
                    <a:pt x="1674" y="1066"/>
                  </a:cubicBezTo>
                  <a:cubicBezTo>
                    <a:pt x="1685" y="1042"/>
                    <a:pt x="1700" y="1042"/>
                    <a:pt x="1685" y="1020"/>
                  </a:cubicBezTo>
                  <a:cubicBezTo>
                    <a:pt x="1670" y="997"/>
                    <a:pt x="1672" y="979"/>
                    <a:pt x="1694" y="971"/>
                  </a:cubicBezTo>
                  <a:cubicBezTo>
                    <a:pt x="1715" y="964"/>
                    <a:pt x="1777" y="940"/>
                    <a:pt x="1801" y="910"/>
                  </a:cubicBezTo>
                  <a:cubicBezTo>
                    <a:pt x="1825" y="881"/>
                    <a:pt x="1851" y="870"/>
                    <a:pt x="1840" y="836"/>
                  </a:cubicBezTo>
                  <a:cubicBezTo>
                    <a:pt x="1829" y="803"/>
                    <a:pt x="1807" y="732"/>
                    <a:pt x="1862" y="681"/>
                  </a:cubicBezTo>
                  <a:cubicBezTo>
                    <a:pt x="1916" y="629"/>
                    <a:pt x="1936" y="640"/>
                    <a:pt x="1938" y="599"/>
                  </a:cubicBezTo>
                  <a:cubicBezTo>
                    <a:pt x="1940" y="558"/>
                    <a:pt x="1932" y="536"/>
                    <a:pt x="1954" y="523"/>
                  </a:cubicBezTo>
                  <a:cubicBezTo>
                    <a:pt x="1975" y="510"/>
                    <a:pt x="1978" y="504"/>
                    <a:pt x="1967" y="480"/>
                  </a:cubicBezTo>
                  <a:close/>
                </a:path>
              </a:pathLst>
            </a:custGeom>
            <a:grpFill/>
            <a:ln w="38100" cap="rnd" cmpd="sng">
              <a:solidFill>
                <a:schemeClr val="bg1"/>
              </a:solidFill>
              <a:prstDash val="solid"/>
              <a:round/>
              <a:headEnd/>
              <a:tailEnd/>
            </a:ln>
          </p:spPr>
          <p:txBody>
            <a:bodyPr vert="horz" wrap="square" lIns="45720" tIns="22860" rIns="45720" bIns="22860" numCol="1" anchor="t" anchorCtr="0" compatLnSpc="1">
              <a:prstTxWarp prst="textNoShape">
                <a:avLst/>
              </a:prstTxWarp>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Poppins Light" charset="0"/>
                <a:ea typeface="微软雅黑"/>
                <a:cs typeface="+mn-cs"/>
              </a:endParaRPr>
            </a:p>
          </p:txBody>
        </p:sp>
        <p:sp>
          <p:nvSpPr>
            <p:cNvPr id="105" name="Freeform 17">
              <a:extLst>
                <a:ext uri="{FF2B5EF4-FFF2-40B4-BE49-F238E27FC236}">
                  <a16:creationId xmlns="" xmlns:a16="http://schemas.microsoft.com/office/drawing/2014/main" id="{B5F811B4-90E6-43B6-83DF-C3D3ACB0DED4}"/>
                </a:ext>
              </a:extLst>
            </p:cNvPr>
            <p:cNvSpPr>
              <a:spLocks/>
            </p:cNvSpPr>
            <p:nvPr/>
          </p:nvSpPr>
          <p:spPr bwMode="auto">
            <a:xfrm>
              <a:off x="3238" y="1805"/>
              <a:ext cx="590" cy="922"/>
            </a:xfrm>
            <a:custGeom>
              <a:avLst/>
              <a:gdLst>
                <a:gd name="T0" fmla="*/ 1149 w 1273"/>
                <a:gd name="T1" fmla="*/ 1405 h 1992"/>
                <a:gd name="T2" fmla="*/ 1053 w 1273"/>
                <a:gd name="T3" fmla="*/ 1201 h 1992"/>
                <a:gd name="T4" fmla="*/ 1105 w 1273"/>
                <a:gd name="T5" fmla="*/ 957 h 1992"/>
                <a:gd name="T6" fmla="*/ 1044 w 1273"/>
                <a:gd name="T7" fmla="*/ 727 h 1992"/>
                <a:gd name="T8" fmla="*/ 1088 w 1273"/>
                <a:gd name="T9" fmla="*/ 590 h 1992"/>
                <a:gd name="T10" fmla="*/ 1088 w 1273"/>
                <a:gd name="T11" fmla="*/ 486 h 1992"/>
                <a:gd name="T12" fmla="*/ 1094 w 1273"/>
                <a:gd name="T13" fmla="*/ 280 h 1992"/>
                <a:gd name="T14" fmla="*/ 1131 w 1273"/>
                <a:gd name="T15" fmla="*/ 132 h 1992"/>
                <a:gd name="T16" fmla="*/ 1098 w 1273"/>
                <a:gd name="T17" fmla="*/ 0 h 1992"/>
                <a:gd name="T18" fmla="*/ 996 w 1273"/>
                <a:gd name="T19" fmla="*/ 76 h 1992"/>
                <a:gd name="T20" fmla="*/ 900 w 1273"/>
                <a:gd name="T21" fmla="*/ 110 h 1992"/>
                <a:gd name="T22" fmla="*/ 834 w 1273"/>
                <a:gd name="T23" fmla="*/ 265 h 1992"/>
                <a:gd name="T24" fmla="*/ 699 w 1273"/>
                <a:gd name="T25" fmla="*/ 380 h 1992"/>
                <a:gd name="T26" fmla="*/ 629 w 1273"/>
                <a:gd name="T27" fmla="*/ 506 h 1992"/>
                <a:gd name="T28" fmla="*/ 476 w 1273"/>
                <a:gd name="T29" fmla="*/ 491 h 1992"/>
                <a:gd name="T30" fmla="*/ 377 w 1273"/>
                <a:gd name="T31" fmla="*/ 501 h 1992"/>
                <a:gd name="T32" fmla="*/ 314 w 1273"/>
                <a:gd name="T33" fmla="*/ 595 h 1992"/>
                <a:gd name="T34" fmla="*/ 327 w 1273"/>
                <a:gd name="T35" fmla="*/ 704 h 1992"/>
                <a:gd name="T36" fmla="*/ 500 w 1273"/>
                <a:gd name="T37" fmla="*/ 784 h 1992"/>
                <a:gd name="T38" fmla="*/ 664 w 1273"/>
                <a:gd name="T39" fmla="*/ 901 h 1992"/>
                <a:gd name="T40" fmla="*/ 642 w 1273"/>
                <a:gd name="T41" fmla="*/ 1038 h 1992"/>
                <a:gd name="T42" fmla="*/ 563 w 1273"/>
                <a:gd name="T43" fmla="*/ 1120 h 1992"/>
                <a:gd name="T44" fmla="*/ 509 w 1273"/>
                <a:gd name="T45" fmla="*/ 1127 h 1992"/>
                <a:gd name="T46" fmla="*/ 472 w 1273"/>
                <a:gd name="T47" fmla="*/ 1196 h 1992"/>
                <a:gd name="T48" fmla="*/ 356 w 1273"/>
                <a:gd name="T49" fmla="*/ 1225 h 1992"/>
                <a:gd name="T50" fmla="*/ 205 w 1273"/>
                <a:gd name="T51" fmla="*/ 1183 h 1992"/>
                <a:gd name="T52" fmla="*/ 175 w 1273"/>
                <a:gd name="T53" fmla="*/ 1277 h 1992"/>
                <a:gd name="T54" fmla="*/ 179 w 1273"/>
                <a:gd name="T55" fmla="*/ 1331 h 1992"/>
                <a:gd name="T56" fmla="*/ 212 w 1273"/>
                <a:gd name="T57" fmla="*/ 1416 h 1992"/>
                <a:gd name="T58" fmla="*/ 179 w 1273"/>
                <a:gd name="T59" fmla="*/ 1481 h 1992"/>
                <a:gd name="T60" fmla="*/ 201 w 1273"/>
                <a:gd name="T61" fmla="*/ 1540 h 1992"/>
                <a:gd name="T62" fmla="*/ 148 w 1273"/>
                <a:gd name="T63" fmla="*/ 1551 h 1992"/>
                <a:gd name="T64" fmla="*/ 76 w 1273"/>
                <a:gd name="T65" fmla="*/ 1564 h 1992"/>
                <a:gd name="T66" fmla="*/ 61 w 1273"/>
                <a:gd name="T67" fmla="*/ 1624 h 1992"/>
                <a:gd name="T68" fmla="*/ 61 w 1273"/>
                <a:gd name="T69" fmla="*/ 1698 h 1992"/>
                <a:gd name="T70" fmla="*/ 46 w 1273"/>
                <a:gd name="T71" fmla="*/ 1735 h 1992"/>
                <a:gd name="T72" fmla="*/ 214 w 1273"/>
                <a:gd name="T73" fmla="*/ 1789 h 1992"/>
                <a:gd name="T74" fmla="*/ 349 w 1273"/>
                <a:gd name="T75" fmla="*/ 1823 h 1992"/>
                <a:gd name="T76" fmla="*/ 438 w 1273"/>
                <a:gd name="T77" fmla="*/ 1834 h 1992"/>
                <a:gd name="T78" fmla="*/ 536 w 1273"/>
                <a:gd name="T79" fmla="*/ 1890 h 1992"/>
                <a:gd name="T80" fmla="*/ 677 w 1273"/>
                <a:gd name="T81" fmla="*/ 1876 h 1992"/>
                <a:gd name="T82" fmla="*/ 805 w 1273"/>
                <a:gd name="T83" fmla="*/ 1929 h 1992"/>
                <a:gd name="T84" fmla="*/ 939 w 1273"/>
                <a:gd name="T85" fmla="*/ 1959 h 1992"/>
                <a:gd name="T86" fmla="*/ 970 w 1273"/>
                <a:gd name="T87" fmla="*/ 1909 h 1992"/>
                <a:gd name="T88" fmla="*/ 930 w 1273"/>
                <a:gd name="T89" fmla="*/ 1816 h 1992"/>
                <a:gd name="T90" fmla="*/ 1059 w 1273"/>
                <a:gd name="T91" fmla="*/ 1752 h 1992"/>
                <a:gd name="T92" fmla="*/ 974 w 1273"/>
                <a:gd name="T93" fmla="*/ 1679 h 1992"/>
                <a:gd name="T94" fmla="*/ 913 w 1273"/>
                <a:gd name="T95" fmla="*/ 1626 h 1992"/>
                <a:gd name="T96" fmla="*/ 1048 w 1273"/>
                <a:gd name="T97" fmla="*/ 1603 h 1992"/>
                <a:gd name="T98" fmla="*/ 1168 w 1273"/>
                <a:gd name="T99" fmla="*/ 1607 h 1992"/>
                <a:gd name="T100" fmla="*/ 1256 w 1273"/>
                <a:gd name="T101" fmla="*/ 1527 h 1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3" h="1992">
                  <a:moveTo>
                    <a:pt x="1256" y="1527"/>
                  </a:moveTo>
                  <a:cubicBezTo>
                    <a:pt x="1238" y="1499"/>
                    <a:pt x="1164" y="1449"/>
                    <a:pt x="1149" y="1405"/>
                  </a:cubicBezTo>
                  <a:cubicBezTo>
                    <a:pt x="1133" y="1360"/>
                    <a:pt x="1118" y="1342"/>
                    <a:pt x="1092" y="1314"/>
                  </a:cubicBezTo>
                  <a:cubicBezTo>
                    <a:pt x="1066" y="1286"/>
                    <a:pt x="1055" y="1257"/>
                    <a:pt x="1053" y="1201"/>
                  </a:cubicBezTo>
                  <a:cubicBezTo>
                    <a:pt x="1050" y="1146"/>
                    <a:pt x="1066" y="1110"/>
                    <a:pt x="1081" y="1075"/>
                  </a:cubicBezTo>
                  <a:cubicBezTo>
                    <a:pt x="1096" y="1040"/>
                    <a:pt x="1131" y="1016"/>
                    <a:pt x="1105" y="957"/>
                  </a:cubicBezTo>
                  <a:cubicBezTo>
                    <a:pt x="1079" y="897"/>
                    <a:pt x="1063" y="888"/>
                    <a:pt x="1063" y="853"/>
                  </a:cubicBezTo>
                  <a:cubicBezTo>
                    <a:pt x="1063" y="818"/>
                    <a:pt x="1070" y="753"/>
                    <a:pt x="1044" y="727"/>
                  </a:cubicBezTo>
                  <a:cubicBezTo>
                    <a:pt x="1018" y="701"/>
                    <a:pt x="1033" y="664"/>
                    <a:pt x="1048" y="638"/>
                  </a:cubicBezTo>
                  <a:cubicBezTo>
                    <a:pt x="1063" y="612"/>
                    <a:pt x="1107" y="617"/>
                    <a:pt x="1088" y="590"/>
                  </a:cubicBezTo>
                  <a:cubicBezTo>
                    <a:pt x="1068" y="562"/>
                    <a:pt x="1066" y="556"/>
                    <a:pt x="1085" y="540"/>
                  </a:cubicBezTo>
                  <a:cubicBezTo>
                    <a:pt x="1105" y="523"/>
                    <a:pt x="1103" y="504"/>
                    <a:pt x="1088" y="486"/>
                  </a:cubicBezTo>
                  <a:cubicBezTo>
                    <a:pt x="1072" y="467"/>
                    <a:pt x="989" y="395"/>
                    <a:pt x="1029" y="360"/>
                  </a:cubicBezTo>
                  <a:cubicBezTo>
                    <a:pt x="1068" y="325"/>
                    <a:pt x="1092" y="328"/>
                    <a:pt x="1094" y="280"/>
                  </a:cubicBezTo>
                  <a:cubicBezTo>
                    <a:pt x="1096" y="232"/>
                    <a:pt x="1101" y="236"/>
                    <a:pt x="1107" y="199"/>
                  </a:cubicBezTo>
                  <a:cubicBezTo>
                    <a:pt x="1114" y="161"/>
                    <a:pt x="1116" y="148"/>
                    <a:pt x="1131" y="132"/>
                  </a:cubicBezTo>
                  <a:cubicBezTo>
                    <a:pt x="1146" y="115"/>
                    <a:pt x="1155" y="84"/>
                    <a:pt x="1140" y="65"/>
                  </a:cubicBezTo>
                  <a:cubicBezTo>
                    <a:pt x="1128" y="51"/>
                    <a:pt x="1107" y="25"/>
                    <a:pt x="1098" y="0"/>
                  </a:cubicBezTo>
                  <a:cubicBezTo>
                    <a:pt x="1092" y="1"/>
                    <a:pt x="1085" y="8"/>
                    <a:pt x="1074" y="24"/>
                  </a:cubicBezTo>
                  <a:cubicBezTo>
                    <a:pt x="1039" y="80"/>
                    <a:pt x="1018" y="91"/>
                    <a:pt x="996" y="76"/>
                  </a:cubicBezTo>
                  <a:cubicBezTo>
                    <a:pt x="974" y="61"/>
                    <a:pt x="917" y="21"/>
                    <a:pt x="917" y="47"/>
                  </a:cubicBezTo>
                  <a:cubicBezTo>
                    <a:pt x="917" y="73"/>
                    <a:pt x="926" y="87"/>
                    <a:pt x="900" y="110"/>
                  </a:cubicBezTo>
                  <a:cubicBezTo>
                    <a:pt x="873" y="132"/>
                    <a:pt x="839" y="136"/>
                    <a:pt x="843" y="173"/>
                  </a:cubicBezTo>
                  <a:cubicBezTo>
                    <a:pt x="847" y="210"/>
                    <a:pt x="904" y="258"/>
                    <a:pt x="834" y="265"/>
                  </a:cubicBezTo>
                  <a:cubicBezTo>
                    <a:pt x="764" y="273"/>
                    <a:pt x="777" y="273"/>
                    <a:pt x="764" y="302"/>
                  </a:cubicBezTo>
                  <a:cubicBezTo>
                    <a:pt x="751" y="332"/>
                    <a:pt x="716" y="354"/>
                    <a:pt x="699" y="380"/>
                  </a:cubicBezTo>
                  <a:cubicBezTo>
                    <a:pt x="681" y="406"/>
                    <a:pt x="651" y="417"/>
                    <a:pt x="651" y="454"/>
                  </a:cubicBezTo>
                  <a:cubicBezTo>
                    <a:pt x="651" y="491"/>
                    <a:pt x="659" y="506"/>
                    <a:pt x="629" y="506"/>
                  </a:cubicBezTo>
                  <a:cubicBezTo>
                    <a:pt x="598" y="506"/>
                    <a:pt x="576" y="554"/>
                    <a:pt x="550" y="528"/>
                  </a:cubicBezTo>
                  <a:cubicBezTo>
                    <a:pt x="524" y="502"/>
                    <a:pt x="493" y="469"/>
                    <a:pt x="476" y="491"/>
                  </a:cubicBezTo>
                  <a:cubicBezTo>
                    <a:pt x="458" y="514"/>
                    <a:pt x="410" y="502"/>
                    <a:pt x="384" y="502"/>
                  </a:cubicBezTo>
                  <a:cubicBezTo>
                    <a:pt x="381" y="502"/>
                    <a:pt x="379" y="502"/>
                    <a:pt x="377" y="501"/>
                  </a:cubicBezTo>
                  <a:cubicBezTo>
                    <a:pt x="364" y="519"/>
                    <a:pt x="352" y="532"/>
                    <a:pt x="334" y="545"/>
                  </a:cubicBezTo>
                  <a:cubicBezTo>
                    <a:pt x="310" y="562"/>
                    <a:pt x="323" y="573"/>
                    <a:pt x="314" y="595"/>
                  </a:cubicBezTo>
                  <a:cubicBezTo>
                    <a:pt x="306" y="617"/>
                    <a:pt x="306" y="623"/>
                    <a:pt x="323" y="645"/>
                  </a:cubicBezTo>
                  <a:cubicBezTo>
                    <a:pt x="341" y="667"/>
                    <a:pt x="319" y="679"/>
                    <a:pt x="327" y="704"/>
                  </a:cubicBezTo>
                  <a:cubicBezTo>
                    <a:pt x="336" y="730"/>
                    <a:pt x="391" y="740"/>
                    <a:pt x="430" y="747"/>
                  </a:cubicBezTo>
                  <a:cubicBezTo>
                    <a:pt x="469" y="754"/>
                    <a:pt x="472" y="760"/>
                    <a:pt x="500" y="784"/>
                  </a:cubicBezTo>
                  <a:cubicBezTo>
                    <a:pt x="528" y="808"/>
                    <a:pt x="592" y="814"/>
                    <a:pt x="631" y="825"/>
                  </a:cubicBezTo>
                  <a:cubicBezTo>
                    <a:pt x="670" y="836"/>
                    <a:pt x="648" y="868"/>
                    <a:pt x="664" y="901"/>
                  </a:cubicBezTo>
                  <a:cubicBezTo>
                    <a:pt x="679" y="934"/>
                    <a:pt x="646" y="938"/>
                    <a:pt x="624" y="966"/>
                  </a:cubicBezTo>
                  <a:cubicBezTo>
                    <a:pt x="603" y="994"/>
                    <a:pt x="622" y="1016"/>
                    <a:pt x="642" y="1038"/>
                  </a:cubicBezTo>
                  <a:cubicBezTo>
                    <a:pt x="662" y="1060"/>
                    <a:pt x="668" y="1070"/>
                    <a:pt x="662" y="1095"/>
                  </a:cubicBezTo>
                  <a:cubicBezTo>
                    <a:pt x="655" y="1121"/>
                    <a:pt x="590" y="1123"/>
                    <a:pt x="563" y="1120"/>
                  </a:cubicBezTo>
                  <a:cubicBezTo>
                    <a:pt x="537" y="1116"/>
                    <a:pt x="544" y="1114"/>
                    <a:pt x="537" y="1127"/>
                  </a:cubicBezTo>
                  <a:cubicBezTo>
                    <a:pt x="531" y="1140"/>
                    <a:pt x="526" y="1138"/>
                    <a:pt x="509" y="1127"/>
                  </a:cubicBezTo>
                  <a:cubicBezTo>
                    <a:pt x="491" y="1116"/>
                    <a:pt x="489" y="1129"/>
                    <a:pt x="461" y="1136"/>
                  </a:cubicBezTo>
                  <a:cubicBezTo>
                    <a:pt x="432" y="1144"/>
                    <a:pt x="472" y="1162"/>
                    <a:pt x="472" y="1196"/>
                  </a:cubicBezTo>
                  <a:cubicBezTo>
                    <a:pt x="472" y="1229"/>
                    <a:pt x="445" y="1209"/>
                    <a:pt x="419" y="1209"/>
                  </a:cubicBezTo>
                  <a:cubicBezTo>
                    <a:pt x="393" y="1209"/>
                    <a:pt x="389" y="1222"/>
                    <a:pt x="356" y="1225"/>
                  </a:cubicBezTo>
                  <a:cubicBezTo>
                    <a:pt x="323" y="1229"/>
                    <a:pt x="297" y="1207"/>
                    <a:pt x="288" y="1188"/>
                  </a:cubicBezTo>
                  <a:cubicBezTo>
                    <a:pt x="279" y="1170"/>
                    <a:pt x="249" y="1179"/>
                    <a:pt x="205" y="1183"/>
                  </a:cubicBezTo>
                  <a:cubicBezTo>
                    <a:pt x="161" y="1186"/>
                    <a:pt x="172" y="1222"/>
                    <a:pt x="183" y="1238"/>
                  </a:cubicBezTo>
                  <a:cubicBezTo>
                    <a:pt x="194" y="1255"/>
                    <a:pt x="192" y="1270"/>
                    <a:pt x="175" y="1277"/>
                  </a:cubicBezTo>
                  <a:cubicBezTo>
                    <a:pt x="157" y="1285"/>
                    <a:pt x="144" y="1305"/>
                    <a:pt x="142" y="1320"/>
                  </a:cubicBezTo>
                  <a:cubicBezTo>
                    <a:pt x="140" y="1335"/>
                    <a:pt x="159" y="1335"/>
                    <a:pt x="179" y="1331"/>
                  </a:cubicBezTo>
                  <a:cubicBezTo>
                    <a:pt x="199" y="1327"/>
                    <a:pt x="207" y="1348"/>
                    <a:pt x="223" y="1362"/>
                  </a:cubicBezTo>
                  <a:cubicBezTo>
                    <a:pt x="238" y="1377"/>
                    <a:pt x="210" y="1394"/>
                    <a:pt x="212" y="1416"/>
                  </a:cubicBezTo>
                  <a:cubicBezTo>
                    <a:pt x="214" y="1438"/>
                    <a:pt x="199" y="1438"/>
                    <a:pt x="188" y="1455"/>
                  </a:cubicBezTo>
                  <a:cubicBezTo>
                    <a:pt x="177" y="1472"/>
                    <a:pt x="168" y="1474"/>
                    <a:pt x="179" y="1481"/>
                  </a:cubicBezTo>
                  <a:cubicBezTo>
                    <a:pt x="190" y="1488"/>
                    <a:pt x="199" y="1498"/>
                    <a:pt x="181" y="1514"/>
                  </a:cubicBezTo>
                  <a:cubicBezTo>
                    <a:pt x="164" y="1531"/>
                    <a:pt x="181" y="1525"/>
                    <a:pt x="201" y="1540"/>
                  </a:cubicBezTo>
                  <a:cubicBezTo>
                    <a:pt x="220" y="1555"/>
                    <a:pt x="214" y="1570"/>
                    <a:pt x="185" y="1572"/>
                  </a:cubicBezTo>
                  <a:cubicBezTo>
                    <a:pt x="157" y="1574"/>
                    <a:pt x="161" y="1562"/>
                    <a:pt x="148" y="1551"/>
                  </a:cubicBezTo>
                  <a:cubicBezTo>
                    <a:pt x="135" y="1540"/>
                    <a:pt x="129" y="1555"/>
                    <a:pt x="124" y="1568"/>
                  </a:cubicBezTo>
                  <a:cubicBezTo>
                    <a:pt x="120" y="1581"/>
                    <a:pt x="92" y="1568"/>
                    <a:pt x="76" y="1564"/>
                  </a:cubicBezTo>
                  <a:cubicBezTo>
                    <a:pt x="61" y="1561"/>
                    <a:pt x="48" y="1579"/>
                    <a:pt x="24" y="1592"/>
                  </a:cubicBezTo>
                  <a:cubicBezTo>
                    <a:pt x="0" y="1605"/>
                    <a:pt x="37" y="1616"/>
                    <a:pt x="61" y="1624"/>
                  </a:cubicBezTo>
                  <a:cubicBezTo>
                    <a:pt x="85" y="1631"/>
                    <a:pt x="83" y="1638"/>
                    <a:pt x="68" y="1655"/>
                  </a:cubicBezTo>
                  <a:cubicBezTo>
                    <a:pt x="52" y="1672"/>
                    <a:pt x="83" y="1685"/>
                    <a:pt x="61" y="1698"/>
                  </a:cubicBezTo>
                  <a:cubicBezTo>
                    <a:pt x="49" y="1705"/>
                    <a:pt x="34" y="1721"/>
                    <a:pt x="24" y="1734"/>
                  </a:cubicBezTo>
                  <a:cubicBezTo>
                    <a:pt x="32" y="1734"/>
                    <a:pt x="39" y="1735"/>
                    <a:pt x="46" y="1735"/>
                  </a:cubicBezTo>
                  <a:cubicBezTo>
                    <a:pt x="78" y="1735"/>
                    <a:pt x="81" y="1768"/>
                    <a:pt x="109" y="1800"/>
                  </a:cubicBezTo>
                  <a:cubicBezTo>
                    <a:pt x="137" y="1831"/>
                    <a:pt x="179" y="1807"/>
                    <a:pt x="214" y="1789"/>
                  </a:cubicBezTo>
                  <a:cubicBezTo>
                    <a:pt x="249" y="1770"/>
                    <a:pt x="271" y="1778"/>
                    <a:pt x="313" y="1776"/>
                  </a:cubicBezTo>
                  <a:cubicBezTo>
                    <a:pt x="356" y="1773"/>
                    <a:pt x="333" y="1803"/>
                    <a:pt x="349" y="1823"/>
                  </a:cubicBezTo>
                  <a:cubicBezTo>
                    <a:pt x="366" y="1842"/>
                    <a:pt x="382" y="1831"/>
                    <a:pt x="402" y="1823"/>
                  </a:cubicBezTo>
                  <a:cubicBezTo>
                    <a:pt x="421" y="1815"/>
                    <a:pt x="428" y="1817"/>
                    <a:pt x="438" y="1834"/>
                  </a:cubicBezTo>
                  <a:cubicBezTo>
                    <a:pt x="448" y="1851"/>
                    <a:pt x="457" y="1851"/>
                    <a:pt x="474" y="1845"/>
                  </a:cubicBezTo>
                  <a:cubicBezTo>
                    <a:pt x="490" y="1840"/>
                    <a:pt x="510" y="1867"/>
                    <a:pt x="536" y="1890"/>
                  </a:cubicBezTo>
                  <a:cubicBezTo>
                    <a:pt x="562" y="1912"/>
                    <a:pt x="585" y="1895"/>
                    <a:pt x="611" y="1876"/>
                  </a:cubicBezTo>
                  <a:cubicBezTo>
                    <a:pt x="638" y="1856"/>
                    <a:pt x="654" y="1876"/>
                    <a:pt x="677" y="1876"/>
                  </a:cubicBezTo>
                  <a:cubicBezTo>
                    <a:pt x="700" y="1876"/>
                    <a:pt x="723" y="1895"/>
                    <a:pt x="739" y="1912"/>
                  </a:cubicBezTo>
                  <a:cubicBezTo>
                    <a:pt x="756" y="1929"/>
                    <a:pt x="769" y="1931"/>
                    <a:pt x="805" y="1929"/>
                  </a:cubicBezTo>
                  <a:cubicBezTo>
                    <a:pt x="841" y="1926"/>
                    <a:pt x="828" y="1937"/>
                    <a:pt x="857" y="1965"/>
                  </a:cubicBezTo>
                  <a:cubicBezTo>
                    <a:pt x="887" y="1992"/>
                    <a:pt x="903" y="1976"/>
                    <a:pt x="939" y="1959"/>
                  </a:cubicBezTo>
                  <a:cubicBezTo>
                    <a:pt x="947" y="1955"/>
                    <a:pt x="955" y="1954"/>
                    <a:pt x="963" y="1952"/>
                  </a:cubicBezTo>
                  <a:cubicBezTo>
                    <a:pt x="968" y="1936"/>
                    <a:pt x="973" y="1918"/>
                    <a:pt x="970" y="1909"/>
                  </a:cubicBezTo>
                  <a:cubicBezTo>
                    <a:pt x="963" y="1891"/>
                    <a:pt x="948" y="1874"/>
                    <a:pt x="928" y="1859"/>
                  </a:cubicBezTo>
                  <a:cubicBezTo>
                    <a:pt x="908" y="1844"/>
                    <a:pt x="915" y="1837"/>
                    <a:pt x="930" y="1816"/>
                  </a:cubicBezTo>
                  <a:cubicBezTo>
                    <a:pt x="946" y="1796"/>
                    <a:pt x="943" y="1768"/>
                    <a:pt x="978" y="1770"/>
                  </a:cubicBezTo>
                  <a:cubicBezTo>
                    <a:pt x="1013" y="1772"/>
                    <a:pt x="1057" y="1774"/>
                    <a:pt x="1059" y="1752"/>
                  </a:cubicBezTo>
                  <a:cubicBezTo>
                    <a:pt x="1061" y="1729"/>
                    <a:pt x="1074" y="1696"/>
                    <a:pt x="1044" y="1694"/>
                  </a:cubicBezTo>
                  <a:cubicBezTo>
                    <a:pt x="1013" y="1692"/>
                    <a:pt x="972" y="1698"/>
                    <a:pt x="974" y="1679"/>
                  </a:cubicBezTo>
                  <a:cubicBezTo>
                    <a:pt x="976" y="1661"/>
                    <a:pt x="978" y="1644"/>
                    <a:pt x="952" y="1644"/>
                  </a:cubicBezTo>
                  <a:cubicBezTo>
                    <a:pt x="926" y="1644"/>
                    <a:pt x="913" y="1637"/>
                    <a:pt x="913" y="1626"/>
                  </a:cubicBezTo>
                  <a:cubicBezTo>
                    <a:pt x="913" y="1614"/>
                    <a:pt x="904" y="1592"/>
                    <a:pt x="965" y="1600"/>
                  </a:cubicBezTo>
                  <a:cubicBezTo>
                    <a:pt x="1026" y="1607"/>
                    <a:pt x="1042" y="1587"/>
                    <a:pt x="1048" y="1603"/>
                  </a:cubicBezTo>
                  <a:cubicBezTo>
                    <a:pt x="1055" y="1620"/>
                    <a:pt x="1059" y="1620"/>
                    <a:pt x="1092" y="1620"/>
                  </a:cubicBezTo>
                  <a:cubicBezTo>
                    <a:pt x="1125" y="1620"/>
                    <a:pt x="1127" y="1588"/>
                    <a:pt x="1168" y="1607"/>
                  </a:cubicBezTo>
                  <a:cubicBezTo>
                    <a:pt x="1210" y="1626"/>
                    <a:pt x="1210" y="1614"/>
                    <a:pt x="1232" y="1592"/>
                  </a:cubicBezTo>
                  <a:cubicBezTo>
                    <a:pt x="1254" y="1570"/>
                    <a:pt x="1273" y="1555"/>
                    <a:pt x="1256" y="1527"/>
                  </a:cubicBezTo>
                  <a:close/>
                </a:path>
              </a:pathLst>
            </a:custGeom>
            <a:grpFill/>
            <a:ln w="38100" cap="rnd" cmpd="sng">
              <a:solidFill>
                <a:schemeClr val="bg1"/>
              </a:solidFill>
              <a:prstDash val="solid"/>
              <a:round/>
              <a:headEnd/>
              <a:tailEnd/>
            </a:ln>
          </p:spPr>
          <p:txBody>
            <a:bodyPr vert="horz" wrap="square" lIns="45720" tIns="22860" rIns="45720" bIns="22860" numCol="1" anchor="t" anchorCtr="0" compatLnSpc="1">
              <a:prstTxWarp prst="textNoShape">
                <a:avLst/>
              </a:prstTxWarp>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Poppins Light" charset="0"/>
                <a:ea typeface="微软雅黑"/>
                <a:cs typeface="+mn-cs"/>
              </a:endParaRPr>
            </a:p>
          </p:txBody>
        </p:sp>
        <p:sp>
          <p:nvSpPr>
            <p:cNvPr id="106" name="Freeform 18">
              <a:extLst>
                <a:ext uri="{FF2B5EF4-FFF2-40B4-BE49-F238E27FC236}">
                  <a16:creationId xmlns="" xmlns:a16="http://schemas.microsoft.com/office/drawing/2014/main" id="{1C6EEB44-34EE-4422-8F69-9288A9B3B244}"/>
                </a:ext>
              </a:extLst>
            </p:cNvPr>
            <p:cNvSpPr>
              <a:spLocks/>
            </p:cNvSpPr>
            <p:nvPr/>
          </p:nvSpPr>
          <p:spPr bwMode="auto">
            <a:xfrm>
              <a:off x="3030" y="3028"/>
              <a:ext cx="700" cy="551"/>
            </a:xfrm>
            <a:custGeom>
              <a:avLst/>
              <a:gdLst>
                <a:gd name="T0" fmla="*/ 1227 w 1511"/>
                <a:gd name="T1" fmla="*/ 158 h 1190"/>
                <a:gd name="T2" fmla="*/ 1173 w 1511"/>
                <a:gd name="T3" fmla="*/ 104 h 1190"/>
                <a:gd name="T4" fmla="*/ 1123 w 1511"/>
                <a:gd name="T5" fmla="*/ 32 h 1190"/>
                <a:gd name="T6" fmla="*/ 1024 w 1511"/>
                <a:gd name="T7" fmla="*/ 35 h 1190"/>
                <a:gd name="T8" fmla="*/ 943 w 1511"/>
                <a:gd name="T9" fmla="*/ 43 h 1190"/>
                <a:gd name="T10" fmla="*/ 880 w 1511"/>
                <a:gd name="T11" fmla="*/ 89 h 1190"/>
                <a:gd name="T12" fmla="*/ 756 w 1511"/>
                <a:gd name="T13" fmla="*/ 180 h 1190"/>
                <a:gd name="T14" fmla="*/ 592 w 1511"/>
                <a:gd name="T15" fmla="*/ 139 h 1190"/>
                <a:gd name="T16" fmla="*/ 500 w 1511"/>
                <a:gd name="T17" fmla="*/ 191 h 1190"/>
                <a:gd name="T18" fmla="*/ 620 w 1511"/>
                <a:gd name="T19" fmla="*/ 287 h 1190"/>
                <a:gd name="T20" fmla="*/ 675 w 1511"/>
                <a:gd name="T21" fmla="*/ 361 h 1190"/>
                <a:gd name="T22" fmla="*/ 572 w 1511"/>
                <a:gd name="T23" fmla="*/ 389 h 1190"/>
                <a:gd name="T24" fmla="*/ 469 w 1511"/>
                <a:gd name="T25" fmla="*/ 393 h 1190"/>
                <a:gd name="T26" fmla="*/ 419 w 1511"/>
                <a:gd name="T27" fmla="*/ 398 h 1190"/>
                <a:gd name="T28" fmla="*/ 293 w 1511"/>
                <a:gd name="T29" fmla="*/ 504 h 1190"/>
                <a:gd name="T30" fmla="*/ 144 w 1511"/>
                <a:gd name="T31" fmla="*/ 523 h 1190"/>
                <a:gd name="T32" fmla="*/ 35 w 1511"/>
                <a:gd name="T33" fmla="*/ 549 h 1190"/>
                <a:gd name="T34" fmla="*/ 30 w 1511"/>
                <a:gd name="T35" fmla="*/ 630 h 1190"/>
                <a:gd name="T36" fmla="*/ 113 w 1511"/>
                <a:gd name="T37" fmla="*/ 704 h 1190"/>
                <a:gd name="T38" fmla="*/ 210 w 1511"/>
                <a:gd name="T39" fmla="*/ 678 h 1190"/>
                <a:gd name="T40" fmla="*/ 258 w 1511"/>
                <a:gd name="T41" fmla="*/ 790 h 1190"/>
                <a:gd name="T42" fmla="*/ 201 w 1511"/>
                <a:gd name="T43" fmla="*/ 953 h 1190"/>
                <a:gd name="T44" fmla="*/ 258 w 1511"/>
                <a:gd name="T45" fmla="*/ 1127 h 1190"/>
                <a:gd name="T46" fmla="*/ 376 w 1511"/>
                <a:gd name="T47" fmla="*/ 1138 h 1190"/>
                <a:gd name="T48" fmla="*/ 524 w 1511"/>
                <a:gd name="T49" fmla="*/ 1134 h 1190"/>
                <a:gd name="T50" fmla="*/ 673 w 1511"/>
                <a:gd name="T51" fmla="*/ 1112 h 1190"/>
                <a:gd name="T52" fmla="*/ 847 w 1511"/>
                <a:gd name="T53" fmla="*/ 1023 h 1190"/>
                <a:gd name="T54" fmla="*/ 970 w 1511"/>
                <a:gd name="T55" fmla="*/ 979 h 1190"/>
                <a:gd name="T56" fmla="*/ 1088 w 1511"/>
                <a:gd name="T57" fmla="*/ 1030 h 1190"/>
                <a:gd name="T58" fmla="*/ 1171 w 1511"/>
                <a:gd name="T59" fmla="*/ 956 h 1190"/>
                <a:gd name="T60" fmla="*/ 1302 w 1511"/>
                <a:gd name="T61" fmla="*/ 927 h 1190"/>
                <a:gd name="T62" fmla="*/ 1372 w 1511"/>
                <a:gd name="T63" fmla="*/ 860 h 1190"/>
                <a:gd name="T64" fmla="*/ 1489 w 1511"/>
                <a:gd name="T65" fmla="*/ 819 h 1190"/>
                <a:gd name="T66" fmla="*/ 1468 w 1511"/>
                <a:gd name="T67" fmla="*/ 671 h 1190"/>
                <a:gd name="T68" fmla="*/ 1472 w 1511"/>
                <a:gd name="T69" fmla="*/ 593 h 1190"/>
                <a:gd name="T70" fmla="*/ 1393 w 1511"/>
                <a:gd name="T71" fmla="*/ 512 h 1190"/>
                <a:gd name="T72" fmla="*/ 1341 w 1511"/>
                <a:gd name="T73" fmla="*/ 486 h 1190"/>
                <a:gd name="T74" fmla="*/ 1437 w 1511"/>
                <a:gd name="T75" fmla="*/ 345 h 1190"/>
                <a:gd name="T76" fmla="*/ 1402 w 1511"/>
                <a:gd name="T77" fmla="*/ 200 h 1190"/>
                <a:gd name="T78" fmla="*/ 1352 w 1511"/>
                <a:gd name="T79" fmla="*/ 222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1" h="1190">
                  <a:moveTo>
                    <a:pt x="1275" y="219"/>
                  </a:moveTo>
                  <a:cubicBezTo>
                    <a:pt x="1234" y="202"/>
                    <a:pt x="1240" y="182"/>
                    <a:pt x="1227" y="158"/>
                  </a:cubicBezTo>
                  <a:cubicBezTo>
                    <a:pt x="1214" y="134"/>
                    <a:pt x="1195" y="132"/>
                    <a:pt x="1171" y="128"/>
                  </a:cubicBezTo>
                  <a:cubicBezTo>
                    <a:pt x="1147" y="124"/>
                    <a:pt x="1162" y="121"/>
                    <a:pt x="1173" y="104"/>
                  </a:cubicBezTo>
                  <a:cubicBezTo>
                    <a:pt x="1184" y="87"/>
                    <a:pt x="1160" y="80"/>
                    <a:pt x="1160" y="65"/>
                  </a:cubicBezTo>
                  <a:cubicBezTo>
                    <a:pt x="1160" y="50"/>
                    <a:pt x="1151" y="33"/>
                    <a:pt x="1123" y="32"/>
                  </a:cubicBezTo>
                  <a:cubicBezTo>
                    <a:pt x="1094" y="30"/>
                    <a:pt x="1083" y="33"/>
                    <a:pt x="1066" y="54"/>
                  </a:cubicBezTo>
                  <a:cubicBezTo>
                    <a:pt x="1048" y="74"/>
                    <a:pt x="1029" y="54"/>
                    <a:pt x="1024" y="35"/>
                  </a:cubicBezTo>
                  <a:cubicBezTo>
                    <a:pt x="1020" y="17"/>
                    <a:pt x="991" y="11"/>
                    <a:pt x="965" y="6"/>
                  </a:cubicBezTo>
                  <a:cubicBezTo>
                    <a:pt x="939" y="0"/>
                    <a:pt x="924" y="24"/>
                    <a:pt x="943" y="43"/>
                  </a:cubicBezTo>
                  <a:cubicBezTo>
                    <a:pt x="963" y="61"/>
                    <a:pt x="954" y="76"/>
                    <a:pt x="941" y="95"/>
                  </a:cubicBezTo>
                  <a:cubicBezTo>
                    <a:pt x="928" y="113"/>
                    <a:pt x="913" y="115"/>
                    <a:pt x="880" y="89"/>
                  </a:cubicBezTo>
                  <a:cubicBezTo>
                    <a:pt x="847" y="63"/>
                    <a:pt x="823" y="113"/>
                    <a:pt x="784" y="119"/>
                  </a:cubicBezTo>
                  <a:cubicBezTo>
                    <a:pt x="745" y="124"/>
                    <a:pt x="784" y="156"/>
                    <a:pt x="756" y="180"/>
                  </a:cubicBezTo>
                  <a:cubicBezTo>
                    <a:pt x="727" y="204"/>
                    <a:pt x="688" y="191"/>
                    <a:pt x="657" y="187"/>
                  </a:cubicBezTo>
                  <a:cubicBezTo>
                    <a:pt x="627" y="184"/>
                    <a:pt x="620" y="161"/>
                    <a:pt x="592" y="139"/>
                  </a:cubicBezTo>
                  <a:cubicBezTo>
                    <a:pt x="563" y="117"/>
                    <a:pt x="570" y="146"/>
                    <a:pt x="555" y="163"/>
                  </a:cubicBezTo>
                  <a:cubicBezTo>
                    <a:pt x="539" y="180"/>
                    <a:pt x="518" y="176"/>
                    <a:pt x="500" y="191"/>
                  </a:cubicBezTo>
                  <a:cubicBezTo>
                    <a:pt x="483" y="206"/>
                    <a:pt x="504" y="235"/>
                    <a:pt x="531" y="254"/>
                  </a:cubicBezTo>
                  <a:cubicBezTo>
                    <a:pt x="557" y="272"/>
                    <a:pt x="579" y="287"/>
                    <a:pt x="620" y="287"/>
                  </a:cubicBezTo>
                  <a:cubicBezTo>
                    <a:pt x="662" y="287"/>
                    <a:pt x="642" y="300"/>
                    <a:pt x="644" y="317"/>
                  </a:cubicBezTo>
                  <a:cubicBezTo>
                    <a:pt x="646" y="334"/>
                    <a:pt x="660" y="341"/>
                    <a:pt x="675" y="361"/>
                  </a:cubicBezTo>
                  <a:cubicBezTo>
                    <a:pt x="690" y="382"/>
                    <a:pt x="662" y="384"/>
                    <a:pt x="635" y="382"/>
                  </a:cubicBezTo>
                  <a:cubicBezTo>
                    <a:pt x="609" y="380"/>
                    <a:pt x="596" y="389"/>
                    <a:pt x="572" y="389"/>
                  </a:cubicBezTo>
                  <a:cubicBezTo>
                    <a:pt x="548" y="389"/>
                    <a:pt x="548" y="399"/>
                    <a:pt x="522" y="410"/>
                  </a:cubicBezTo>
                  <a:cubicBezTo>
                    <a:pt x="496" y="421"/>
                    <a:pt x="483" y="408"/>
                    <a:pt x="469" y="393"/>
                  </a:cubicBezTo>
                  <a:cubicBezTo>
                    <a:pt x="456" y="378"/>
                    <a:pt x="450" y="387"/>
                    <a:pt x="437" y="399"/>
                  </a:cubicBezTo>
                  <a:cubicBezTo>
                    <a:pt x="433" y="402"/>
                    <a:pt x="426" y="401"/>
                    <a:pt x="419" y="398"/>
                  </a:cubicBezTo>
                  <a:cubicBezTo>
                    <a:pt x="414" y="430"/>
                    <a:pt x="409" y="486"/>
                    <a:pt x="384" y="489"/>
                  </a:cubicBezTo>
                  <a:cubicBezTo>
                    <a:pt x="358" y="493"/>
                    <a:pt x="341" y="497"/>
                    <a:pt x="293" y="504"/>
                  </a:cubicBezTo>
                  <a:cubicBezTo>
                    <a:pt x="245" y="512"/>
                    <a:pt x="240" y="508"/>
                    <a:pt x="175" y="493"/>
                  </a:cubicBezTo>
                  <a:cubicBezTo>
                    <a:pt x="109" y="478"/>
                    <a:pt x="175" y="493"/>
                    <a:pt x="144" y="523"/>
                  </a:cubicBezTo>
                  <a:cubicBezTo>
                    <a:pt x="113" y="552"/>
                    <a:pt x="113" y="526"/>
                    <a:pt x="96" y="493"/>
                  </a:cubicBezTo>
                  <a:cubicBezTo>
                    <a:pt x="79" y="460"/>
                    <a:pt x="70" y="504"/>
                    <a:pt x="35" y="549"/>
                  </a:cubicBezTo>
                  <a:cubicBezTo>
                    <a:pt x="0" y="593"/>
                    <a:pt x="9" y="571"/>
                    <a:pt x="35" y="593"/>
                  </a:cubicBezTo>
                  <a:cubicBezTo>
                    <a:pt x="61" y="615"/>
                    <a:pt x="52" y="619"/>
                    <a:pt x="30" y="630"/>
                  </a:cubicBezTo>
                  <a:cubicBezTo>
                    <a:pt x="9" y="641"/>
                    <a:pt x="26" y="686"/>
                    <a:pt x="52" y="704"/>
                  </a:cubicBezTo>
                  <a:cubicBezTo>
                    <a:pt x="79" y="723"/>
                    <a:pt x="113" y="727"/>
                    <a:pt x="113" y="704"/>
                  </a:cubicBezTo>
                  <a:cubicBezTo>
                    <a:pt x="113" y="682"/>
                    <a:pt x="140" y="689"/>
                    <a:pt x="153" y="701"/>
                  </a:cubicBezTo>
                  <a:cubicBezTo>
                    <a:pt x="166" y="712"/>
                    <a:pt x="183" y="675"/>
                    <a:pt x="210" y="678"/>
                  </a:cubicBezTo>
                  <a:cubicBezTo>
                    <a:pt x="236" y="682"/>
                    <a:pt x="240" y="708"/>
                    <a:pt x="258" y="723"/>
                  </a:cubicBezTo>
                  <a:cubicBezTo>
                    <a:pt x="275" y="738"/>
                    <a:pt x="275" y="767"/>
                    <a:pt x="258" y="790"/>
                  </a:cubicBezTo>
                  <a:cubicBezTo>
                    <a:pt x="240" y="812"/>
                    <a:pt x="236" y="812"/>
                    <a:pt x="201" y="856"/>
                  </a:cubicBezTo>
                  <a:cubicBezTo>
                    <a:pt x="166" y="901"/>
                    <a:pt x="201" y="927"/>
                    <a:pt x="201" y="953"/>
                  </a:cubicBezTo>
                  <a:cubicBezTo>
                    <a:pt x="201" y="979"/>
                    <a:pt x="258" y="1005"/>
                    <a:pt x="284" y="1027"/>
                  </a:cubicBezTo>
                  <a:cubicBezTo>
                    <a:pt x="310" y="1049"/>
                    <a:pt x="297" y="1093"/>
                    <a:pt x="258" y="1127"/>
                  </a:cubicBezTo>
                  <a:cubicBezTo>
                    <a:pt x="218" y="1160"/>
                    <a:pt x="262" y="1179"/>
                    <a:pt x="306" y="1179"/>
                  </a:cubicBezTo>
                  <a:cubicBezTo>
                    <a:pt x="349" y="1179"/>
                    <a:pt x="358" y="1160"/>
                    <a:pt x="376" y="1138"/>
                  </a:cubicBezTo>
                  <a:cubicBezTo>
                    <a:pt x="393" y="1116"/>
                    <a:pt x="397" y="1101"/>
                    <a:pt x="432" y="1097"/>
                  </a:cubicBezTo>
                  <a:cubicBezTo>
                    <a:pt x="467" y="1093"/>
                    <a:pt x="498" y="1138"/>
                    <a:pt x="524" y="1134"/>
                  </a:cubicBezTo>
                  <a:cubicBezTo>
                    <a:pt x="550" y="1131"/>
                    <a:pt x="581" y="1145"/>
                    <a:pt x="616" y="1168"/>
                  </a:cubicBezTo>
                  <a:cubicBezTo>
                    <a:pt x="651" y="1190"/>
                    <a:pt x="673" y="1149"/>
                    <a:pt x="673" y="1112"/>
                  </a:cubicBezTo>
                  <a:cubicBezTo>
                    <a:pt x="673" y="1075"/>
                    <a:pt x="738" y="1086"/>
                    <a:pt x="760" y="1064"/>
                  </a:cubicBezTo>
                  <a:cubicBezTo>
                    <a:pt x="782" y="1042"/>
                    <a:pt x="799" y="1027"/>
                    <a:pt x="847" y="1023"/>
                  </a:cubicBezTo>
                  <a:cubicBezTo>
                    <a:pt x="895" y="1019"/>
                    <a:pt x="882" y="990"/>
                    <a:pt x="922" y="953"/>
                  </a:cubicBezTo>
                  <a:cubicBezTo>
                    <a:pt x="961" y="916"/>
                    <a:pt x="952" y="945"/>
                    <a:pt x="970" y="979"/>
                  </a:cubicBezTo>
                  <a:cubicBezTo>
                    <a:pt x="987" y="1012"/>
                    <a:pt x="1018" y="1012"/>
                    <a:pt x="1035" y="1001"/>
                  </a:cubicBezTo>
                  <a:cubicBezTo>
                    <a:pt x="1053" y="990"/>
                    <a:pt x="1061" y="1005"/>
                    <a:pt x="1088" y="1030"/>
                  </a:cubicBezTo>
                  <a:cubicBezTo>
                    <a:pt x="1114" y="1056"/>
                    <a:pt x="1114" y="1019"/>
                    <a:pt x="1144" y="1012"/>
                  </a:cubicBezTo>
                  <a:cubicBezTo>
                    <a:pt x="1175" y="1005"/>
                    <a:pt x="1162" y="982"/>
                    <a:pt x="1171" y="956"/>
                  </a:cubicBezTo>
                  <a:cubicBezTo>
                    <a:pt x="1179" y="930"/>
                    <a:pt x="1219" y="923"/>
                    <a:pt x="1249" y="942"/>
                  </a:cubicBezTo>
                  <a:cubicBezTo>
                    <a:pt x="1280" y="960"/>
                    <a:pt x="1293" y="953"/>
                    <a:pt x="1302" y="927"/>
                  </a:cubicBezTo>
                  <a:cubicBezTo>
                    <a:pt x="1310" y="901"/>
                    <a:pt x="1328" y="916"/>
                    <a:pt x="1372" y="916"/>
                  </a:cubicBezTo>
                  <a:cubicBezTo>
                    <a:pt x="1415" y="916"/>
                    <a:pt x="1372" y="890"/>
                    <a:pt x="1372" y="860"/>
                  </a:cubicBezTo>
                  <a:cubicBezTo>
                    <a:pt x="1372" y="830"/>
                    <a:pt x="1420" y="834"/>
                    <a:pt x="1437" y="849"/>
                  </a:cubicBezTo>
                  <a:cubicBezTo>
                    <a:pt x="1455" y="864"/>
                    <a:pt x="1468" y="853"/>
                    <a:pt x="1489" y="819"/>
                  </a:cubicBezTo>
                  <a:cubicBezTo>
                    <a:pt x="1511" y="786"/>
                    <a:pt x="1494" y="756"/>
                    <a:pt x="1485" y="745"/>
                  </a:cubicBezTo>
                  <a:cubicBezTo>
                    <a:pt x="1476" y="734"/>
                    <a:pt x="1450" y="693"/>
                    <a:pt x="1468" y="671"/>
                  </a:cubicBezTo>
                  <a:cubicBezTo>
                    <a:pt x="1485" y="649"/>
                    <a:pt x="1494" y="656"/>
                    <a:pt x="1481" y="638"/>
                  </a:cubicBezTo>
                  <a:cubicBezTo>
                    <a:pt x="1468" y="619"/>
                    <a:pt x="1450" y="604"/>
                    <a:pt x="1472" y="593"/>
                  </a:cubicBezTo>
                  <a:cubicBezTo>
                    <a:pt x="1494" y="582"/>
                    <a:pt x="1489" y="571"/>
                    <a:pt x="1485" y="526"/>
                  </a:cubicBezTo>
                  <a:cubicBezTo>
                    <a:pt x="1481" y="482"/>
                    <a:pt x="1437" y="519"/>
                    <a:pt x="1393" y="512"/>
                  </a:cubicBezTo>
                  <a:cubicBezTo>
                    <a:pt x="1350" y="504"/>
                    <a:pt x="1363" y="549"/>
                    <a:pt x="1323" y="534"/>
                  </a:cubicBezTo>
                  <a:cubicBezTo>
                    <a:pt x="1284" y="519"/>
                    <a:pt x="1319" y="512"/>
                    <a:pt x="1341" y="486"/>
                  </a:cubicBezTo>
                  <a:cubicBezTo>
                    <a:pt x="1363" y="460"/>
                    <a:pt x="1415" y="426"/>
                    <a:pt x="1450" y="419"/>
                  </a:cubicBezTo>
                  <a:cubicBezTo>
                    <a:pt x="1485" y="411"/>
                    <a:pt x="1459" y="378"/>
                    <a:pt x="1437" y="345"/>
                  </a:cubicBezTo>
                  <a:cubicBezTo>
                    <a:pt x="1415" y="311"/>
                    <a:pt x="1411" y="300"/>
                    <a:pt x="1424" y="263"/>
                  </a:cubicBezTo>
                  <a:cubicBezTo>
                    <a:pt x="1437" y="226"/>
                    <a:pt x="1428" y="230"/>
                    <a:pt x="1402" y="200"/>
                  </a:cubicBezTo>
                  <a:cubicBezTo>
                    <a:pt x="1401" y="199"/>
                    <a:pt x="1401" y="199"/>
                    <a:pt x="1400" y="198"/>
                  </a:cubicBezTo>
                  <a:cubicBezTo>
                    <a:pt x="1384" y="208"/>
                    <a:pt x="1373" y="217"/>
                    <a:pt x="1352" y="222"/>
                  </a:cubicBezTo>
                  <a:cubicBezTo>
                    <a:pt x="1319" y="232"/>
                    <a:pt x="1317" y="235"/>
                    <a:pt x="1275" y="219"/>
                  </a:cubicBezTo>
                  <a:close/>
                </a:path>
              </a:pathLst>
            </a:custGeom>
            <a:grpFill/>
            <a:ln w="38100" cap="rnd" cmpd="sng">
              <a:solidFill>
                <a:schemeClr val="bg1"/>
              </a:solidFill>
              <a:prstDash val="solid"/>
              <a:round/>
              <a:headEnd/>
              <a:tailEnd/>
            </a:ln>
          </p:spPr>
          <p:txBody>
            <a:bodyPr vert="horz" wrap="square" lIns="45720" tIns="22860" rIns="45720" bIns="22860" numCol="1" anchor="t" anchorCtr="0" compatLnSpc="1">
              <a:prstTxWarp prst="textNoShape">
                <a:avLst/>
              </a:prstTxWarp>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Poppins Light" charset="0"/>
                <a:ea typeface="微软雅黑"/>
                <a:cs typeface="+mn-cs"/>
              </a:endParaRPr>
            </a:p>
          </p:txBody>
        </p:sp>
        <p:sp>
          <p:nvSpPr>
            <p:cNvPr id="107" name="Freeform 19">
              <a:extLst>
                <a:ext uri="{FF2B5EF4-FFF2-40B4-BE49-F238E27FC236}">
                  <a16:creationId xmlns="" xmlns:a16="http://schemas.microsoft.com/office/drawing/2014/main" id="{C06E7596-CCA5-4FC3-AF1B-E8646A66F19A}"/>
                </a:ext>
              </a:extLst>
            </p:cNvPr>
            <p:cNvSpPr>
              <a:spLocks/>
            </p:cNvSpPr>
            <p:nvPr/>
          </p:nvSpPr>
          <p:spPr bwMode="auto">
            <a:xfrm>
              <a:off x="2330" y="2463"/>
              <a:ext cx="1424" cy="954"/>
            </a:xfrm>
            <a:custGeom>
              <a:avLst/>
              <a:gdLst>
                <a:gd name="T0" fmla="*/ 3008 w 3074"/>
                <a:gd name="T1" fmla="*/ 534 h 2060"/>
                <a:gd name="T2" fmla="*/ 2766 w 3074"/>
                <a:gd name="T3" fmla="*/ 507 h 2060"/>
                <a:gd name="T4" fmla="*/ 2572 w 3074"/>
                <a:gd name="T5" fmla="*/ 454 h 2060"/>
                <a:gd name="T6" fmla="*/ 2399 w 3074"/>
                <a:gd name="T7" fmla="*/ 412 h 2060"/>
                <a:gd name="T8" fmla="*/ 2274 w 3074"/>
                <a:gd name="T9" fmla="*/ 354 h 2060"/>
                <a:gd name="T10" fmla="*/ 2007 w 3074"/>
                <a:gd name="T11" fmla="*/ 313 h 2060"/>
                <a:gd name="T12" fmla="*/ 1797 w 3074"/>
                <a:gd name="T13" fmla="*/ 402 h 2060"/>
                <a:gd name="T14" fmla="*/ 1646 w 3074"/>
                <a:gd name="T15" fmla="*/ 276 h 2060"/>
                <a:gd name="T16" fmla="*/ 1524 w 3074"/>
                <a:gd name="T17" fmla="*/ 248 h 2060"/>
                <a:gd name="T18" fmla="*/ 1413 w 3074"/>
                <a:gd name="T19" fmla="*/ 129 h 2060"/>
                <a:gd name="T20" fmla="*/ 1264 w 3074"/>
                <a:gd name="T21" fmla="*/ 22 h 2060"/>
                <a:gd name="T22" fmla="*/ 1179 w 3074"/>
                <a:gd name="T23" fmla="*/ 136 h 2060"/>
                <a:gd name="T24" fmla="*/ 1148 w 3074"/>
                <a:gd name="T25" fmla="*/ 292 h 2060"/>
                <a:gd name="T26" fmla="*/ 934 w 3074"/>
                <a:gd name="T27" fmla="*/ 244 h 2060"/>
                <a:gd name="T28" fmla="*/ 698 w 3074"/>
                <a:gd name="T29" fmla="*/ 374 h 2060"/>
                <a:gd name="T30" fmla="*/ 463 w 3074"/>
                <a:gd name="T31" fmla="*/ 267 h 2060"/>
                <a:gd name="T32" fmla="*/ 235 w 3074"/>
                <a:gd name="T33" fmla="*/ 222 h 2060"/>
                <a:gd name="T34" fmla="*/ 48 w 3074"/>
                <a:gd name="T35" fmla="*/ 352 h 2060"/>
                <a:gd name="T36" fmla="*/ 200 w 3074"/>
                <a:gd name="T37" fmla="*/ 467 h 2060"/>
                <a:gd name="T38" fmla="*/ 345 w 3074"/>
                <a:gd name="T39" fmla="*/ 734 h 2060"/>
                <a:gd name="T40" fmla="*/ 371 w 3074"/>
                <a:gd name="T41" fmla="*/ 934 h 2060"/>
                <a:gd name="T42" fmla="*/ 386 w 3074"/>
                <a:gd name="T43" fmla="*/ 1233 h 2060"/>
                <a:gd name="T44" fmla="*/ 480 w 3074"/>
                <a:gd name="T45" fmla="*/ 1501 h 2060"/>
                <a:gd name="T46" fmla="*/ 624 w 3074"/>
                <a:gd name="T47" fmla="*/ 1475 h 2060"/>
                <a:gd name="T48" fmla="*/ 886 w 3074"/>
                <a:gd name="T49" fmla="*/ 1760 h 2060"/>
                <a:gd name="T50" fmla="*/ 1004 w 3074"/>
                <a:gd name="T51" fmla="*/ 2012 h 2060"/>
                <a:gd name="T52" fmla="*/ 1271 w 3074"/>
                <a:gd name="T53" fmla="*/ 2009 h 2060"/>
                <a:gd name="T54" fmla="*/ 1332 w 3074"/>
                <a:gd name="T55" fmla="*/ 1782 h 2060"/>
                <a:gd name="T56" fmla="*/ 1463 w 3074"/>
                <a:gd name="T57" fmla="*/ 1549 h 2060"/>
                <a:gd name="T58" fmla="*/ 1655 w 3074"/>
                <a:gd name="T59" fmla="*/ 1397 h 2060"/>
                <a:gd name="T60" fmla="*/ 1694 w 3074"/>
                <a:gd name="T61" fmla="*/ 1549 h 2060"/>
                <a:gd name="T62" fmla="*/ 1904 w 3074"/>
                <a:gd name="T63" fmla="*/ 1545 h 2060"/>
                <a:gd name="T64" fmla="*/ 1948 w 3074"/>
                <a:gd name="T65" fmla="*/ 1618 h 2060"/>
                <a:gd name="T66" fmla="*/ 2083 w 3074"/>
                <a:gd name="T67" fmla="*/ 1608 h 2060"/>
                <a:gd name="T68" fmla="*/ 2155 w 3074"/>
                <a:gd name="T69" fmla="*/ 1536 h 2060"/>
                <a:gd name="T70" fmla="*/ 2011 w 3074"/>
                <a:gd name="T71" fmla="*/ 1410 h 2060"/>
                <a:gd name="T72" fmla="*/ 2168 w 3074"/>
                <a:gd name="T73" fmla="*/ 1406 h 2060"/>
                <a:gd name="T74" fmla="*/ 2391 w 3074"/>
                <a:gd name="T75" fmla="*/ 1308 h 2060"/>
                <a:gd name="T76" fmla="*/ 2476 w 3074"/>
                <a:gd name="T77" fmla="*/ 1225 h 2060"/>
                <a:gd name="T78" fmla="*/ 2634 w 3074"/>
                <a:gd name="T79" fmla="*/ 1251 h 2060"/>
                <a:gd name="T80" fmla="*/ 2682 w 3074"/>
                <a:gd name="T81" fmla="*/ 1347 h 2060"/>
                <a:gd name="T82" fmla="*/ 2863 w 3074"/>
                <a:gd name="T83" fmla="*/ 1441 h 2060"/>
                <a:gd name="T84" fmla="*/ 2891 w 3074"/>
                <a:gd name="T85" fmla="*/ 1230 h 2060"/>
                <a:gd name="T86" fmla="*/ 2785 w 3074"/>
                <a:gd name="T87" fmla="*/ 1126 h 2060"/>
                <a:gd name="T88" fmla="*/ 2697 w 3074"/>
                <a:gd name="T89" fmla="*/ 982 h 2060"/>
                <a:gd name="T90" fmla="*/ 2720 w 3074"/>
                <a:gd name="T91" fmla="*/ 873 h 2060"/>
                <a:gd name="T92" fmla="*/ 2946 w 3074"/>
                <a:gd name="T93" fmla="*/ 821 h 2060"/>
                <a:gd name="T94" fmla="*/ 3057 w 3074"/>
                <a:gd name="T95" fmla="*/ 643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74" h="2060">
                  <a:moveTo>
                    <a:pt x="3057" y="643"/>
                  </a:moveTo>
                  <a:cubicBezTo>
                    <a:pt x="3041" y="612"/>
                    <a:pt x="3008" y="604"/>
                    <a:pt x="3011" y="584"/>
                  </a:cubicBezTo>
                  <a:cubicBezTo>
                    <a:pt x="3015" y="565"/>
                    <a:pt x="3038" y="532"/>
                    <a:pt x="3008" y="534"/>
                  </a:cubicBezTo>
                  <a:cubicBezTo>
                    <a:pt x="2979" y="537"/>
                    <a:pt x="2936" y="520"/>
                    <a:pt x="2900" y="537"/>
                  </a:cubicBezTo>
                  <a:cubicBezTo>
                    <a:pt x="2864" y="554"/>
                    <a:pt x="2848" y="570"/>
                    <a:pt x="2818" y="543"/>
                  </a:cubicBezTo>
                  <a:cubicBezTo>
                    <a:pt x="2789" y="515"/>
                    <a:pt x="2802" y="504"/>
                    <a:pt x="2766" y="507"/>
                  </a:cubicBezTo>
                  <a:cubicBezTo>
                    <a:pt x="2730" y="509"/>
                    <a:pt x="2717" y="507"/>
                    <a:pt x="2700" y="490"/>
                  </a:cubicBezTo>
                  <a:cubicBezTo>
                    <a:pt x="2684" y="473"/>
                    <a:pt x="2661" y="454"/>
                    <a:pt x="2638" y="454"/>
                  </a:cubicBezTo>
                  <a:cubicBezTo>
                    <a:pt x="2615" y="454"/>
                    <a:pt x="2599" y="434"/>
                    <a:pt x="2572" y="454"/>
                  </a:cubicBezTo>
                  <a:cubicBezTo>
                    <a:pt x="2546" y="473"/>
                    <a:pt x="2523" y="490"/>
                    <a:pt x="2497" y="468"/>
                  </a:cubicBezTo>
                  <a:cubicBezTo>
                    <a:pt x="2471" y="445"/>
                    <a:pt x="2451" y="418"/>
                    <a:pt x="2435" y="423"/>
                  </a:cubicBezTo>
                  <a:cubicBezTo>
                    <a:pt x="2418" y="429"/>
                    <a:pt x="2409" y="429"/>
                    <a:pt x="2399" y="412"/>
                  </a:cubicBezTo>
                  <a:cubicBezTo>
                    <a:pt x="2389" y="395"/>
                    <a:pt x="2382" y="393"/>
                    <a:pt x="2363" y="401"/>
                  </a:cubicBezTo>
                  <a:cubicBezTo>
                    <a:pt x="2343" y="409"/>
                    <a:pt x="2327" y="420"/>
                    <a:pt x="2310" y="401"/>
                  </a:cubicBezTo>
                  <a:cubicBezTo>
                    <a:pt x="2294" y="381"/>
                    <a:pt x="2317" y="351"/>
                    <a:pt x="2274" y="354"/>
                  </a:cubicBezTo>
                  <a:cubicBezTo>
                    <a:pt x="2232" y="356"/>
                    <a:pt x="2210" y="348"/>
                    <a:pt x="2175" y="367"/>
                  </a:cubicBezTo>
                  <a:cubicBezTo>
                    <a:pt x="2140" y="385"/>
                    <a:pt x="2098" y="409"/>
                    <a:pt x="2070" y="378"/>
                  </a:cubicBezTo>
                  <a:cubicBezTo>
                    <a:pt x="2042" y="346"/>
                    <a:pt x="2039" y="313"/>
                    <a:pt x="2007" y="313"/>
                  </a:cubicBezTo>
                  <a:cubicBezTo>
                    <a:pt x="1974" y="313"/>
                    <a:pt x="1917" y="304"/>
                    <a:pt x="1915" y="320"/>
                  </a:cubicBezTo>
                  <a:cubicBezTo>
                    <a:pt x="1913" y="337"/>
                    <a:pt x="1935" y="376"/>
                    <a:pt x="1884" y="393"/>
                  </a:cubicBezTo>
                  <a:cubicBezTo>
                    <a:pt x="1834" y="409"/>
                    <a:pt x="1845" y="420"/>
                    <a:pt x="1797" y="402"/>
                  </a:cubicBezTo>
                  <a:cubicBezTo>
                    <a:pt x="1749" y="383"/>
                    <a:pt x="1747" y="402"/>
                    <a:pt x="1721" y="385"/>
                  </a:cubicBezTo>
                  <a:cubicBezTo>
                    <a:pt x="1694" y="368"/>
                    <a:pt x="1673" y="365"/>
                    <a:pt x="1670" y="344"/>
                  </a:cubicBezTo>
                  <a:cubicBezTo>
                    <a:pt x="1668" y="324"/>
                    <a:pt x="1673" y="296"/>
                    <a:pt x="1646" y="276"/>
                  </a:cubicBezTo>
                  <a:cubicBezTo>
                    <a:pt x="1620" y="255"/>
                    <a:pt x="1653" y="242"/>
                    <a:pt x="1629" y="228"/>
                  </a:cubicBezTo>
                  <a:cubicBezTo>
                    <a:pt x="1605" y="213"/>
                    <a:pt x="1587" y="222"/>
                    <a:pt x="1574" y="239"/>
                  </a:cubicBezTo>
                  <a:cubicBezTo>
                    <a:pt x="1561" y="255"/>
                    <a:pt x="1541" y="261"/>
                    <a:pt x="1524" y="248"/>
                  </a:cubicBezTo>
                  <a:cubicBezTo>
                    <a:pt x="1507" y="235"/>
                    <a:pt x="1496" y="218"/>
                    <a:pt x="1474" y="202"/>
                  </a:cubicBezTo>
                  <a:cubicBezTo>
                    <a:pt x="1452" y="185"/>
                    <a:pt x="1439" y="187"/>
                    <a:pt x="1437" y="172"/>
                  </a:cubicBezTo>
                  <a:cubicBezTo>
                    <a:pt x="1434" y="157"/>
                    <a:pt x="1448" y="133"/>
                    <a:pt x="1413" y="129"/>
                  </a:cubicBezTo>
                  <a:cubicBezTo>
                    <a:pt x="1378" y="126"/>
                    <a:pt x="1367" y="128"/>
                    <a:pt x="1367" y="105"/>
                  </a:cubicBezTo>
                  <a:cubicBezTo>
                    <a:pt x="1367" y="83"/>
                    <a:pt x="1378" y="20"/>
                    <a:pt x="1345" y="14"/>
                  </a:cubicBezTo>
                  <a:cubicBezTo>
                    <a:pt x="1312" y="9"/>
                    <a:pt x="1314" y="0"/>
                    <a:pt x="1264" y="22"/>
                  </a:cubicBezTo>
                  <a:cubicBezTo>
                    <a:pt x="1214" y="44"/>
                    <a:pt x="1214" y="50"/>
                    <a:pt x="1194" y="50"/>
                  </a:cubicBezTo>
                  <a:cubicBezTo>
                    <a:pt x="1175" y="50"/>
                    <a:pt x="1142" y="59"/>
                    <a:pt x="1146" y="79"/>
                  </a:cubicBezTo>
                  <a:cubicBezTo>
                    <a:pt x="1149" y="95"/>
                    <a:pt x="1172" y="115"/>
                    <a:pt x="1179" y="136"/>
                  </a:cubicBezTo>
                  <a:cubicBezTo>
                    <a:pt x="1196" y="137"/>
                    <a:pt x="1207" y="142"/>
                    <a:pt x="1210" y="166"/>
                  </a:cubicBezTo>
                  <a:cubicBezTo>
                    <a:pt x="1214" y="211"/>
                    <a:pt x="1196" y="226"/>
                    <a:pt x="1196" y="255"/>
                  </a:cubicBezTo>
                  <a:cubicBezTo>
                    <a:pt x="1196" y="285"/>
                    <a:pt x="1166" y="318"/>
                    <a:pt x="1148" y="292"/>
                  </a:cubicBezTo>
                  <a:cubicBezTo>
                    <a:pt x="1131" y="267"/>
                    <a:pt x="1113" y="233"/>
                    <a:pt x="1087" y="263"/>
                  </a:cubicBezTo>
                  <a:cubicBezTo>
                    <a:pt x="1061" y="292"/>
                    <a:pt x="1030" y="318"/>
                    <a:pt x="1004" y="285"/>
                  </a:cubicBezTo>
                  <a:cubicBezTo>
                    <a:pt x="978" y="252"/>
                    <a:pt x="965" y="222"/>
                    <a:pt x="934" y="244"/>
                  </a:cubicBezTo>
                  <a:cubicBezTo>
                    <a:pt x="904" y="267"/>
                    <a:pt x="860" y="292"/>
                    <a:pt x="860" y="322"/>
                  </a:cubicBezTo>
                  <a:cubicBezTo>
                    <a:pt x="860" y="352"/>
                    <a:pt x="878" y="404"/>
                    <a:pt x="825" y="404"/>
                  </a:cubicBezTo>
                  <a:cubicBezTo>
                    <a:pt x="773" y="404"/>
                    <a:pt x="729" y="407"/>
                    <a:pt x="698" y="374"/>
                  </a:cubicBezTo>
                  <a:cubicBezTo>
                    <a:pt x="668" y="341"/>
                    <a:pt x="624" y="304"/>
                    <a:pt x="611" y="274"/>
                  </a:cubicBezTo>
                  <a:cubicBezTo>
                    <a:pt x="598" y="244"/>
                    <a:pt x="576" y="215"/>
                    <a:pt x="546" y="233"/>
                  </a:cubicBezTo>
                  <a:cubicBezTo>
                    <a:pt x="515" y="252"/>
                    <a:pt x="493" y="292"/>
                    <a:pt x="463" y="267"/>
                  </a:cubicBezTo>
                  <a:cubicBezTo>
                    <a:pt x="432" y="241"/>
                    <a:pt x="414" y="259"/>
                    <a:pt x="388" y="233"/>
                  </a:cubicBezTo>
                  <a:cubicBezTo>
                    <a:pt x="362" y="207"/>
                    <a:pt x="345" y="189"/>
                    <a:pt x="323" y="207"/>
                  </a:cubicBezTo>
                  <a:cubicBezTo>
                    <a:pt x="301" y="226"/>
                    <a:pt x="257" y="222"/>
                    <a:pt x="235" y="222"/>
                  </a:cubicBezTo>
                  <a:cubicBezTo>
                    <a:pt x="214" y="222"/>
                    <a:pt x="157" y="204"/>
                    <a:pt x="117" y="222"/>
                  </a:cubicBezTo>
                  <a:cubicBezTo>
                    <a:pt x="78" y="241"/>
                    <a:pt x="65" y="252"/>
                    <a:pt x="52" y="267"/>
                  </a:cubicBezTo>
                  <a:cubicBezTo>
                    <a:pt x="39" y="281"/>
                    <a:pt x="74" y="341"/>
                    <a:pt x="48" y="352"/>
                  </a:cubicBezTo>
                  <a:cubicBezTo>
                    <a:pt x="21" y="363"/>
                    <a:pt x="0" y="381"/>
                    <a:pt x="34" y="389"/>
                  </a:cubicBezTo>
                  <a:cubicBezTo>
                    <a:pt x="69" y="396"/>
                    <a:pt x="109" y="426"/>
                    <a:pt x="135" y="430"/>
                  </a:cubicBezTo>
                  <a:cubicBezTo>
                    <a:pt x="161" y="433"/>
                    <a:pt x="192" y="418"/>
                    <a:pt x="200" y="467"/>
                  </a:cubicBezTo>
                  <a:cubicBezTo>
                    <a:pt x="209" y="515"/>
                    <a:pt x="253" y="530"/>
                    <a:pt x="257" y="570"/>
                  </a:cubicBezTo>
                  <a:cubicBezTo>
                    <a:pt x="262" y="611"/>
                    <a:pt x="266" y="626"/>
                    <a:pt x="297" y="652"/>
                  </a:cubicBezTo>
                  <a:cubicBezTo>
                    <a:pt x="327" y="678"/>
                    <a:pt x="393" y="722"/>
                    <a:pt x="345" y="734"/>
                  </a:cubicBezTo>
                  <a:cubicBezTo>
                    <a:pt x="297" y="745"/>
                    <a:pt x="262" y="737"/>
                    <a:pt x="283" y="767"/>
                  </a:cubicBezTo>
                  <a:cubicBezTo>
                    <a:pt x="305" y="797"/>
                    <a:pt x="340" y="804"/>
                    <a:pt x="345" y="834"/>
                  </a:cubicBezTo>
                  <a:cubicBezTo>
                    <a:pt x="349" y="863"/>
                    <a:pt x="366" y="893"/>
                    <a:pt x="371" y="934"/>
                  </a:cubicBezTo>
                  <a:cubicBezTo>
                    <a:pt x="375" y="974"/>
                    <a:pt x="371" y="986"/>
                    <a:pt x="375" y="1023"/>
                  </a:cubicBezTo>
                  <a:cubicBezTo>
                    <a:pt x="380" y="1060"/>
                    <a:pt x="362" y="1138"/>
                    <a:pt x="371" y="1171"/>
                  </a:cubicBezTo>
                  <a:cubicBezTo>
                    <a:pt x="379" y="1201"/>
                    <a:pt x="405" y="1216"/>
                    <a:pt x="386" y="1233"/>
                  </a:cubicBezTo>
                  <a:cubicBezTo>
                    <a:pt x="406" y="1256"/>
                    <a:pt x="406" y="1276"/>
                    <a:pt x="406" y="1301"/>
                  </a:cubicBezTo>
                  <a:cubicBezTo>
                    <a:pt x="406" y="1338"/>
                    <a:pt x="401" y="1382"/>
                    <a:pt x="410" y="1456"/>
                  </a:cubicBezTo>
                  <a:cubicBezTo>
                    <a:pt x="419" y="1530"/>
                    <a:pt x="454" y="1512"/>
                    <a:pt x="480" y="1501"/>
                  </a:cubicBezTo>
                  <a:cubicBezTo>
                    <a:pt x="506" y="1490"/>
                    <a:pt x="537" y="1479"/>
                    <a:pt x="546" y="1456"/>
                  </a:cubicBezTo>
                  <a:cubicBezTo>
                    <a:pt x="554" y="1434"/>
                    <a:pt x="585" y="1412"/>
                    <a:pt x="611" y="1423"/>
                  </a:cubicBezTo>
                  <a:cubicBezTo>
                    <a:pt x="637" y="1434"/>
                    <a:pt x="650" y="1449"/>
                    <a:pt x="624" y="1475"/>
                  </a:cubicBezTo>
                  <a:cubicBezTo>
                    <a:pt x="598" y="1501"/>
                    <a:pt x="615" y="1519"/>
                    <a:pt x="642" y="1564"/>
                  </a:cubicBezTo>
                  <a:cubicBezTo>
                    <a:pt x="668" y="1608"/>
                    <a:pt x="755" y="1601"/>
                    <a:pt x="786" y="1630"/>
                  </a:cubicBezTo>
                  <a:cubicBezTo>
                    <a:pt x="816" y="1660"/>
                    <a:pt x="873" y="1719"/>
                    <a:pt x="886" y="1760"/>
                  </a:cubicBezTo>
                  <a:cubicBezTo>
                    <a:pt x="899" y="1801"/>
                    <a:pt x="891" y="1816"/>
                    <a:pt x="934" y="1845"/>
                  </a:cubicBezTo>
                  <a:cubicBezTo>
                    <a:pt x="978" y="1875"/>
                    <a:pt x="934" y="1920"/>
                    <a:pt x="974" y="1942"/>
                  </a:cubicBezTo>
                  <a:cubicBezTo>
                    <a:pt x="1013" y="1964"/>
                    <a:pt x="1000" y="2001"/>
                    <a:pt x="1004" y="2012"/>
                  </a:cubicBezTo>
                  <a:cubicBezTo>
                    <a:pt x="1009" y="2023"/>
                    <a:pt x="1057" y="2053"/>
                    <a:pt x="1096" y="2057"/>
                  </a:cubicBezTo>
                  <a:cubicBezTo>
                    <a:pt x="1135" y="2060"/>
                    <a:pt x="1183" y="2027"/>
                    <a:pt x="1218" y="1990"/>
                  </a:cubicBezTo>
                  <a:cubicBezTo>
                    <a:pt x="1253" y="1953"/>
                    <a:pt x="1266" y="1997"/>
                    <a:pt x="1271" y="2009"/>
                  </a:cubicBezTo>
                  <a:cubicBezTo>
                    <a:pt x="1275" y="2020"/>
                    <a:pt x="1319" y="2012"/>
                    <a:pt x="1349" y="1986"/>
                  </a:cubicBezTo>
                  <a:cubicBezTo>
                    <a:pt x="1380" y="1960"/>
                    <a:pt x="1375" y="1908"/>
                    <a:pt x="1349" y="1868"/>
                  </a:cubicBezTo>
                  <a:cubicBezTo>
                    <a:pt x="1323" y="1827"/>
                    <a:pt x="1336" y="1816"/>
                    <a:pt x="1332" y="1782"/>
                  </a:cubicBezTo>
                  <a:cubicBezTo>
                    <a:pt x="1327" y="1749"/>
                    <a:pt x="1336" y="1727"/>
                    <a:pt x="1375" y="1723"/>
                  </a:cubicBezTo>
                  <a:cubicBezTo>
                    <a:pt x="1415" y="1719"/>
                    <a:pt x="1428" y="1664"/>
                    <a:pt x="1454" y="1638"/>
                  </a:cubicBezTo>
                  <a:cubicBezTo>
                    <a:pt x="1480" y="1612"/>
                    <a:pt x="1485" y="1575"/>
                    <a:pt x="1463" y="1549"/>
                  </a:cubicBezTo>
                  <a:cubicBezTo>
                    <a:pt x="1441" y="1523"/>
                    <a:pt x="1511" y="1504"/>
                    <a:pt x="1546" y="1497"/>
                  </a:cubicBezTo>
                  <a:cubicBezTo>
                    <a:pt x="1581" y="1490"/>
                    <a:pt x="1594" y="1464"/>
                    <a:pt x="1555" y="1438"/>
                  </a:cubicBezTo>
                  <a:cubicBezTo>
                    <a:pt x="1515" y="1412"/>
                    <a:pt x="1611" y="1401"/>
                    <a:pt x="1655" y="1397"/>
                  </a:cubicBezTo>
                  <a:cubicBezTo>
                    <a:pt x="1699" y="1393"/>
                    <a:pt x="1677" y="1423"/>
                    <a:pt x="1668" y="1434"/>
                  </a:cubicBezTo>
                  <a:cubicBezTo>
                    <a:pt x="1659" y="1445"/>
                    <a:pt x="1659" y="1464"/>
                    <a:pt x="1681" y="1482"/>
                  </a:cubicBezTo>
                  <a:cubicBezTo>
                    <a:pt x="1703" y="1501"/>
                    <a:pt x="1716" y="1530"/>
                    <a:pt x="1694" y="1549"/>
                  </a:cubicBezTo>
                  <a:cubicBezTo>
                    <a:pt x="1673" y="1567"/>
                    <a:pt x="1716" y="1586"/>
                    <a:pt x="1756" y="1593"/>
                  </a:cubicBezTo>
                  <a:cubicBezTo>
                    <a:pt x="1795" y="1601"/>
                    <a:pt x="1834" y="1567"/>
                    <a:pt x="1847" y="1545"/>
                  </a:cubicBezTo>
                  <a:cubicBezTo>
                    <a:pt x="1860" y="1523"/>
                    <a:pt x="1887" y="1538"/>
                    <a:pt x="1904" y="1545"/>
                  </a:cubicBezTo>
                  <a:cubicBezTo>
                    <a:pt x="1922" y="1553"/>
                    <a:pt x="1935" y="1582"/>
                    <a:pt x="1930" y="1612"/>
                  </a:cubicBezTo>
                  <a:cubicBezTo>
                    <a:pt x="1930" y="1614"/>
                    <a:pt x="1930" y="1615"/>
                    <a:pt x="1930" y="1617"/>
                  </a:cubicBezTo>
                  <a:cubicBezTo>
                    <a:pt x="1937" y="1620"/>
                    <a:pt x="1944" y="1621"/>
                    <a:pt x="1948" y="1618"/>
                  </a:cubicBezTo>
                  <a:cubicBezTo>
                    <a:pt x="1961" y="1606"/>
                    <a:pt x="1967" y="1597"/>
                    <a:pt x="1980" y="1612"/>
                  </a:cubicBezTo>
                  <a:cubicBezTo>
                    <a:pt x="1994" y="1627"/>
                    <a:pt x="2007" y="1640"/>
                    <a:pt x="2033" y="1629"/>
                  </a:cubicBezTo>
                  <a:cubicBezTo>
                    <a:pt x="2059" y="1618"/>
                    <a:pt x="2059" y="1608"/>
                    <a:pt x="2083" y="1608"/>
                  </a:cubicBezTo>
                  <a:cubicBezTo>
                    <a:pt x="2107" y="1608"/>
                    <a:pt x="2120" y="1599"/>
                    <a:pt x="2146" y="1601"/>
                  </a:cubicBezTo>
                  <a:cubicBezTo>
                    <a:pt x="2173" y="1603"/>
                    <a:pt x="2201" y="1601"/>
                    <a:pt x="2186" y="1580"/>
                  </a:cubicBezTo>
                  <a:cubicBezTo>
                    <a:pt x="2171" y="1560"/>
                    <a:pt x="2157" y="1553"/>
                    <a:pt x="2155" y="1536"/>
                  </a:cubicBezTo>
                  <a:cubicBezTo>
                    <a:pt x="2153" y="1519"/>
                    <a:pt x="2173" y="1506"/>
                    <a:pt x="2131" y="1506"/>
                  </a:cubicBezTo>
                  <a:cubicBezTo>
                    <a:pt x="2090" y="1506"/>
                    <a:pt x="2068" y="1491"/>
                    <a:pt x="2042" y="1473"/>
                  </a:cubicBezTo>
                  <a:cubicBezTo>
                    <a:pt x="2015" y="1454"/>
                    <a:pt x="1994" y="1425"/>
                    <a:pt x="2011" y="1410"/>
                  </a:cubicBezTo>
                  <a:cubicBezTo>
                    <a:pt x="2029" y="1395"/>
                    <a:pt x="2050" y="1399"/>
                    <a:pt x="2066" y="1382"/>
                  </a:cubicBezTo>
                  <a:cubicBezTo>
                    <a:pt x="2081" y="1365"/>
                    <a:pt x="2074" y="1336"/>
                    <a:pt x="2103" y="1358"/>
                  </a:cubicBezTo>
                  <a:cubicBezTo>
                    <a:pt x="2131" y="1380"/>
                    <a:pt x="2138" y="1403"/>
                    <a:pt x="2168" y="1406"/>
                  </a:cubicBezTo>
                  <a:cubicBezTo>
                    <a:pt x="2199" y="1410"/>
                    <a:pt x="2238" y="1423"/>
                    <a:pt x="2267" y="1399"/>
                  </a:cubicBezTo>
                  <a:cubicBezTo>
                    <a:pt x="2295" y="1375"/>
                    <a:pt x="2256" y="1343"/>
                    <a:pt x="2295" y="1338"/>
                  </a:cubicBezTo>
                  <a:cubicBezTo>
                    <a:pt x="2334" y="1332"/>
                    <a:pt x="2358" y="1282"/>
                    <a:pt x="2391" y="1308"/>
                  </a:cubicBezTo>
                  <a:cubicBezTo>
                    <a:pt x="2424" y="1334"/>
                    <a:pt x="2439" y="1332"/>
                    <a:pt x="2452" y="1314"/>
                  </a:cubicBezTo>
                  <a:cubicBezTo>
                    <a:pt x="2465" y="1295"/>
                    <a:pt x="2474" y="1280"/>
                    <a:pt x="2454" y="1262"/>
                  </a:cubicBezTo>
                  <a:cubicBezTo>
                    <a:pt x="2435" y="1243"/>
                    <a:pt x="2450" y="1219"/>
                    <a:pt x="2476" y="1225"/>
                  </a:cubicBezTo>
                  <a:cubicBezTo>
                    <a:pt x="2502" y="1230"/>
                    <a:pt x="2531" y="1236"/>
                    <a:pt x="2535" y="1254"/>
                  </a:cubicBezTo>
                  <a:cubicBezTo>
                    <a:pt x="2540" y="1273"/>
                    <a:pt x="2559" y="1293"/>
                    <a:pt x="2577" y="1273"/>
                  </a:cubicBezTo>
                  <a:cubicBezTo>
                    <a:pt x="2594" y="1252"/>
                    <a:pt x="2605" y="1249"/>
                    <a:pt x="2634" y="1251"/>
                  </a:cubicBezTo>
                  <a:cubicBezTo>
                    <a:pt x="2662" y="1252"/>
                    <a:pt x="2671" y="1269"/>
                    <a:pt x="2671" y="1284"/>
                  </a:cubicBezTo>
                  <a:cubicBezTo>
                    <a:pt x="2671" y="1299"/>
                    <a:pt x="2695" y="1306"/>
                    <a:pt x="2684" y="1323"/>
                  </a:cubicBezTo>
                  <a:cubicBezTo>
                    <a:pt x="2673" y="1340"/>
                    <a:pt x="2658" y="1343"/>
                    <a:pt x="2682" y="1347"/>
                  </a:cubicBezTo>
                  <a:cubicBezTo>
                    <a:pt x="2706" y="1351"/>
                    <a:pt x="2725" y="1353"/>
                    <a:pt x="2738" y="1377"/>
                  </a:cubicBezTo>
                  <a:cubicBezTo>
                    <a:pt x="2751" y="1401"/>
                    <a:pt x="2745" y="1421"/>
                    <a:pt x="2786" y="1438"/>
                  </a:cubicBezTo>
                  <a:cubicBezTo>
                    <a:pt x="2828" y="1454"/>
                    <a:pt x="2830" y="1451"/>
                    <a:pt x="2863" y="1441"/>
                  </a:cubicBezTo>
                  <a:cubicBezTo>
                    <a:pt x="2884" y="1436"/>
                    <a:pt x="2895" y="1427"/>
                    <a:pt x="2911" y="1417"/>
                  </a:cubicBezTo>
                  <a:cubicBezTo>
                    <a:pt x="2890" y="1389"/>
                    <a:pt x="2934" y="1385"/>
                    <a:pt x="2917" y="1360"/>
                  </a:cubicBezTo>
                  <a:cubicBezTo>
                    <a:pt x="2900" y="1334"/>
                    <a:pt x="2891" y="1282"/>
                    <a:pt x="2891" y="1230"/>
                  </a:cubicBezTo>
                  <a:cubicBezTo>
                    <a:pt x="2891" y="1226"/>
                    <a:pt x="2891" y="1221"/>
                    <a:pt x="2892" y="1217"/>
                  </a:cubicBezTo>
                  <a:cubicBezTo>
                    <a:pt x="2838" y="1185"/>
                    <a:pt x="2838" y="1185"/>
                    <a:pt x="2838" y="1185"/>
                  </a:cubicBezTo>
                  <a:cubicBezTo>
                    <a:pt x="2838" y="1185"/>
                    <a:pt x="2782" y="1157"/>
                    <a:pt x="2785" y="1126"/>
                  </a:cubicBezTo>
                  <a:cubicBezTo>
                    <a:pt x="2789" y="1096"/>
                    <a:pt x="2802" y="1113"/>
                    <a:pt x="2766" y="1093"/>
                  </a:cubicBezTo>
                  <a:cubicBezTo>
                    <a:pt x="2730" y="1074"/>
                    <a:pt x="2730" y="1068"/>
                    <a:pt x="2713" y="1049"/>
                  </a:cubicBezTo>
                  <a:cubicBezTo>
                    <a:pt x="2697" y="1029"/>
                    <a:pt x="2694" y="1004"/>
                    <a:pt x="2697" y="982"/>
                  </a:cubicBezTo>
                  <a:cubicBezTo>
                    <a:pt x="2700" y="960"/>
                    <a:pt x="2723" y="948"/>
                    <a:pt x="2697" y="940"/>
                  </a:cubicBezTo>
                  <a:cubicBezTo>
                    <a:pt x="2671" y="932"/>
                    <a:pt x="2631" y="921"/>
                    <a:pt x="2667" y="898"/>
                  </a:cubicBezTo>
                  <a:cubicBezTo>
                    <a:pt x="2703" y="876"/>
                    <a:pt x="2720" y="873"/>
                    <a:pt x="2720" y="873"/>
                  </a:cubicBezTo>
                  <a:cubicBezTo>
                    <a:pt x="2720" y="873"/>
                    <a:pt x="2736" y="871"/>
                    <a:pt x="2769" y="862"/>
                  </a:cubicBezTo>
                  <a:cubicBezTo>
                    <a:pt x="2802" y="854"/>
                    <a:pt x="2834" y="854"/>
                    <a:pt x="2857" y="854"/>
                  </a:cubicBezTo>
                  <a:cubicBezTo>
                    <a:pt x="2880" y="854"/>
                    <a:pt x="2929" y="840"/>
                    <a:pt x="2946" y="821"/>
                  </a:cubicBezTo>
                  <a:cubicBezTo>
                    <a:pt x="2962" y="801"/>
                    <a:pt x="3005" y="759"/>
                    <a:pt x="3021" y="771"/>
                  </a:cubicBezTo>
                  <a:cubicBezTo>
                    <a:pt x="3038" y="782"/>
                    <a:pt x="3074" y="779"/>
                    <a:pt x="3074" y="743"/>
                  </a:cubicBezTo>
                  <a:cubicBezTo>
                    <a:pt x="3074" y="707"/>
                    <a:pt x="3074" y="673"/>
                    <a:pt x="3057" y="643"/>
                  </a:cubicBezTo>
                  <a:close/>
                </a:path>
              </a:pathLst>
            </a:custGeom>
            <a:grpFill/>
            <a:ln w="38100" cap="rnd" cmpd="sng">
              <a:solidFill>
                <a:schemeClr val="bg1"/>
              </a:solidFill>
              <a:prstDash val="solid"/>
              <a:round/>
              <a:headEnd/>
              <a:tailEnd/>
            </a:ln>
          </p:spPr>
          <p:txBody>
            <a:bodyPr vert="horz" wrap="square" lIns="45720" tIns="22860" rIns="45720" bIns="22860" numCol="1" anchor="t" anchorCtr="0" compatLnSpc="1">
              <a:prstTxWarp prst="textNoShape">
                <a:avLst/>
              </a:prstTxWarp>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Poppins Light" charset="0"/>
                <a:ea typeface="微软雅黑"/>
                <a:cs typeface="+mn-cs"/>
              </a:endParaRPr>
            </a:p>
          </p:txBody>
        </p:sp>
        <p:sp>
          <p:nvSpPr>
            <p:cNvPr id="108" name="Freeform 20">
              <a:extLst>
                <a:ext uri="{FF2B5EF4-FFF2-40B4-BE49-F238E27FC236}">
                  <a16:creationId xmlns="" xmlns:a16="http://schemas.microsoft.com/office/drawing/2014/main" id="{217FFFCC-8628-46AB-9BDC-51AF2C8A5B47}"/>
                </a:ext>
              </a:extLst>
            </p:cNvPr>
            <p:cNvSpPr>
              <a:spLocks/>
            </p:cNvSpPr>
            <p:nvPr/>
          </p:nvSpPr>
          <p:spPr bwMode="auto">
            <a:xfrm>
              <a:off x="1990" y="1454"/>
              <a:ext cx="1563" cy="1204"/>
            </a:xfrm>
            <a:custGeom>
              <a:avLst/>
              <a:gdLst>
                <a:gd name="T0" fmla="*/ 3326 w 3374"/>
                <a:gd name="T1" fmla="*/ 1582 h 2599"/>
                <a:gd name="T2" fmla="*/ 3022 w 3374"/>
                <a:gd name="T3" fmla="*/ 1461 h 2599"/>
                <a:gd name="T4" fmla="*/ 2905 w 3374"/>
                <a:gd name="T5" fmla="*/ 1423 h 2599"/>
                <a:gd name="T6" fmla="*/ 2850 w 3374"/>
                <a:gd name="T7" fmla="*/ 1556 h 2599"/>
                <a:gd name="T8" fmla="*/ 2957 w 3374"/>
                <a:gd name="T9" fmla="*/ 1714 h 2599"/>
                <a:gd name="T10" fmla="*/ 2863 w 3374"/>
                <a:gd name="T11" fmla="*/ 1817 h 2599"/>
                <a:gd name="T12" fmla="*/ 2804 w 3374"/>
                <a:gd name="T13" fmla="*/ 1882 h 2599"/>
                <a:gd name="T14" fmla="*/ 2651 w 3374"/>
                <a:gd name="T15" fmla="*/ 1793 h 2599"/>
                <a:gd name="T16" fmla="*/ 2573 w 3374"/>
                <a:gd name="T17" fmla="*/ 1593 h 2599"/>
                <a:gd name="T18" fmla="*/ 2448 w 3374"/>
                <a:gd name="T19" fmla="*/ 1424 h 2599"/>
                <a:gd name="T20" fmla="*/ 2411 w 3374"/>
                <a:gd name="T21" fmla="*/ 1352 h 2599"/>
                <a:gd name="T22" fmla="*/ 2179 w 3374"/>
                <a:gd name="T23" fmla="*/ 1252 h 2599"/>
                <a:gd name="T24" fmla="*/ 2267 w 3374"/>
                <a:gd name="T25" fmla="*/ 911 h 2599"/>
                <a:gd name="T26" fmla="*/ 1721 w 3374"/>
                <a:gd name="T27" fmla="*/ 1019 h 2599"/>
                <a:gd name="T28" fmla="*/ 1446 w 3374"/>
                <a:gd name="T29" fmla="*/ 833 h 2599"/>
                <a:gd name="T30" fmla="*/ 1485 w 3374"/>
                <a:gd name="T31" fmla="*/ 615 h 2599"/>
                <a:gd name="T32" fmla="*/ 1148 w 3374"/>
                <a:gd name="T33" fmla="*/ 548 h 2599"/>
                <a:gd name="T34" fmla="*/ 851 w 3374"/>
                <a:gd name="T35" fmla="*/ 363 h 2599"/>
                <a:gd name="T36" fmla="*/ 848 w 3374"/>
                <a:gd name="T37" fmla="*/ 57 h 2599"/>
                <a:gd name="T38" fmla="*/ 661 w 3374"/>
                <a:gd name="T39" fmla="*/ 24 h 2599"/>
                <a:gd name="T40" fmla="*/ 428 w 3374"/>
                <a:gd name="T41" fmla="*/ 233 h 2599"/>
                <a:gd name="T42" fmla="*/ 113 w 3374"/>
                <a:gd name="T43" fmla="*/ 418 h 2599"/>
                <a:gd name="T44" fmla="*/ 26 w 3374"/>
                <a:gd name="T45" fmla="*/ 792 h 2599"/>
                <a:gd name="T46" fmla="*/ 301 w 3374"/>
                <a:gd name="T47" fmla="*/ 907 h 2599"/>
                <a:gd name="T48" fmla="*/ 633 w 3374"/>
                <a:gd name="T49" fmla="*/ 1000 h 2599"/>
                <a:gd name="T50" fmla="*/ 1074 w 3374"/>
                <a:gd name="T51" fmla="*/ 941 h 2599"/>
                <a:gd name="T52" fmla="*/ 1393 w 3374"/>
                <a:gd name="T53" fmla="*/ 1019 h 2599"/>
                <a:gd name="T54" fmla="*/ 1695 w 3374"/>
                <a:gd name="T55" fmla="*/ 1311 h 2599"/>
                <a:gd name="T56" fmla="*/ 1926 w 3374"/>
                <a:gd name="T57" fmla="*/ 1471 h 2599"/>
                <a:gd name="T58" fmla="*/ 2018 w 3374"/>
                <a:gd name="T59" fmla="*/ 1638 h 2599"/>
                <a:gd name="T60" fmla="*/ 1992 w 3374"/>
                <a:gd name="T61" fmla="*/ 1860 h 2599"/>
                <a:gd name="T62" fmla="*/ 1909 w 3374"/>
                <a:gd name="T63" fmla="*/ 1930 h 2599"/>
                <a:gd name="T64" fmla="*/ 1808 w 3374"/>
                <a:gd name="T65" fmla="*/ 2156 h 2599"/>
                <a:gd name="T66" fmla="*/ 1594 w 3374"/>
                <a:gd name="T67" fmla="*/ 2138 h 2599"/>
                <a:gd name="T68" fmla="*/ 1861 w 3374"/>
                <a:gd name="T69" fmla="*/ 2316 h 2599"/>
                <a:gd name="T70" fmla="*/ 1928 w 3374"/>
                <a:gd name="T71" fmla="*/ 2229 h 2599"/>
                <a:gd name="T72" fmla="*/ 2101 w 3374"/>
                <a:gd name="T73" fmla="*/ 2284 h 2599"/>
                <a:gd name="T74" fmla="*/ 2208 w 3374"/>
                <a:gd name="T75" fmla="*/ 2381 h 2599"/>
                <a:gd name="T76" fmla="*/ 2363 w 3374"/>
                <a:gd name="T77" fmla="*/ 2407 h 2599"/>
                <a:gd name="T78" fmla="*/ 2455 w 3374"/>
                <a:gd name="T79" fmla="*/ 2564 h 2599"/>
                <a:gd name="T80" fmla="*/ 2649 w 3374"/>
                <a:gd name="T81" fmla="*/ 2499 h 2599"/>
                <a:gd name="T82" fmla="*/ 2763 w 3374"/>
                <a:gd name="T83" fmla="*/ 2412 h 2599"/>
                <a:gd name="T84" fmla="*/ 2771 w 3374"/>
                <a:gd name="T85" fmla="*/ 2321 h 2599"/>
                <a:gd name="T86" fmla="*/ 2880 w 3374"/>
                <a:gd name="T87" fmla="*/ 2329 h 2599"/>
                <a:gd name="T88" fmla="*/ 2874 w 3374"/>
                <a:gd name="T89" fmla="*/ 2238 h 2599"/>
                <a:gd name="T90" fmla="*/ 2918 w 3374"/>
                <a:gd name="T91" fmla="*/ 2119 h 2599"/>
                <a:gd name="T92" fmla="*/ 2870 w 3374"/>
                <a:gd name="T93" fmla="*/ 2034 h 2599"/>
                <a:gd name="T94" fmla="*/ 2983 w 3374"/>
                <a:gd name="T95" fmla="*/ 1945 h 2599"/>
                <a:gd name="T96" fmla="*/ 3167 w 3374"/>
                <a:gd name="T97" fmla="*/ 1953 h 2599"/>
                <a:gd name="T98" fmla="*/ 3232 w 3374"/>
                <a:gd name="T99" fmla="*/ 1884 h 2599"/>
                <a:gd name="T100" fmla="*/ 3337 w 3374"/>
                <a:gd name="T101" fmla="*/ 1795 h 2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4" h="2599">
                  <a:moveTo>
                    <a:pt x="3319" y="1723"/>
                  </a:moveTo>
                  <a:cubicBezTo>
                    <a:pt x="3341" y="1695"/>
                    <a:pt x="3374" y="1691"/>
                    <a:pt x="3359" y="1658"/>
                  </a:cubicBezTo>
                  <a:cubicBezTo>
                    <a:pt x="3343" y="1625"/>
                    <a:pt x="3365" y="1593"/>
                    <a:pt x="3326" y="1582"/>
                  </a:cubicBezTo>
                  <a:cubicBezTo>
                    <a:pt x="3287" y="1571"/>
                    <a:pt x="3223" y="1565"/>
                    <a:pt x="3195" y="1541"/>
                  </a:cubicBezTo>
                  <a:cubicBezTo>
                    <a:pt x="3167" y="1517"/>
                    <a:pt x="3164" y="1511"/>
                    <a:pt x="3125" y="1504"/>
                  </a:cubicBezTo>
                  <a:cubicBezTo>
                    <a:pt x="3086" y="1497"/>
                    <a:pt x="3031" y="1487"/>
                    <a:pt x="3022" y="1461"/>
                  </a:cubicBezTo>
                  <a:cubicBezTo>
                    <a:pt x="3017" y="1447"/>
                    <a:pt x="3023" y="1437"/>
                    <a:pt x="3024" y="1426"/>
                  </a:cubicBezTo>
                  <a:cubicBezTo>
                    <a:pt x="3009" y="1428"/>
                    <a:pt x="2990" y="1430"/>
                    <a:pt x="2972" y="1430"/>
                  </a:cubicBezTo>
                  <a:cubicBezTo>
                    <a:pt x="2924" y="1430"/>
                    <a:pt x="2918" y="1437"/>
                    <a:pt x="2905" y="1423"/>
                  </a:cubicBezTo>
                  <a:cubicBezTo>
                    <a:pt x="2891" y="1408"/>
                    <a:pt x="2885" y="1417"/>
                    <a:pt x="2874" y="1432"/>
                  </a:cubicBezTo>
                  <a:cubicBezTo>
                    <a:pt x="2863" y="1447"/>
                    <a:pt x="2870" y="1484"/>
                    <a:pt x="2874" y="1513"/>
                  </a:cubicBezTo>
                  <a:cubicBezTo>
                    <a:pt x="2878" y="1543"/>
                    <a:pt x="2867" y="1543"/>
                    <a:pt x="2850" y="1556"/>
                  </a:cubicBezTo>
                  <a:cubicBezTo>
                    <a:pt x="2832" y="1569"/>
                    <a:pt x="2848" y="1582"/>
                    <a:pt x="2846" y="1628"/>
                  </a:cubicBezTo>
                  <a:cubicBezTo>
                    <a:pt x="2843" y="1675"/>
                    <a:pt x="2887" y="1654"/>
                    <a:pt x="2920" y="1665"/>
                  </a:cubicBezTo>
                  <a:cubicBezTo>
                    <a:pt x="2953" y="1676"/>
                    <a:pt x="2963" y="1695"/>
                    <a:pt x="2957" y="1714"/>
                  </a:cubicBezTo>
                  <a:cubicBezTo>
                    <a:pt x="2950" y="1732"/>
                    <a:pt x="2961" y="1749"/>
                    <a:pt x="2948" y="1778"/>
                  </a:cubicBezTo>
                  <a:cubicBezTo>
                    <a:pt x="2935" y="1808"/>
                    <a:pt x="2902" y="1793"/>
                    <a:pt x="2870" y="1780"/>
                  </a:cubicBezTo>
                  <a:cubicBezTo>
                    <a:pt x="2837" y="1767"/>
                    <a:pt x="2865" y="1808"/>
                    <a:pt x="2863" y="1817"/>
                  </a:cubicBezTo>
                  <a:cubicBezTo>
                    <a:pt x="2861" y="1827"/>
                    <a:pt x="2839" y="1836"/>
                    <a:pt x="2861" y="1849"/>
                  </a:cubicBezTo>
                  <a:cubicBezTo>
                    <a:pt x="2883" y="1862"/>
                    <a:pt x="2867" y="1862"/>
                    <a:pt x="2843" y="1877"/>
                  </a:cubicBezTo>
                  <a:cubicBezTo>
                    <a:pt x="2819" y="1891"/>
                    <a:pt x="2811" y="1895"/>
                    <a:pt x="2804" y="1882"/>
                  </a:cubicBezTo>
                  <a:cubicBezTo>
                    <a:pt x="2797" y="1869"/>
                    <a:pt x="2782" y="1862"/>
                    <a:pt x="2763" y="1862"/>
                  </a:cubicBezTo>
                  <a:cubicBezTo>
                    <a:pt x="2712" y="1867"/>
                    <a:pt x="2710" y="1851"/>
                    <a:pt x="2704" y="1819"/>
                  </a:cubicBezTo>
                  <a:cubicBezTo>
                    <a:pt x="2697" y="1788"/>
                    <a:pt x="2675" y="1793"/>
                    <a:pt x="2651" y="1793"/>
                  </a:cubicBezTo>
                  <a:cubicBezTo>
                    <a:pt x="2627" y="1793"/>
                    <a:pt x="2629" y="1784"/>
                    <a:pt x="2597" y="1760"/>
                  </a:cubicBezTo>
                  <a:cubicBezTo>
                    <a:pt x="2564" y="1736"/>
                    <a:pt x="2592" y="1738"/>
                    <a:pt x="2607" y="1691"/>
                  </a:cubicBezTo>
                  <a:cubicBezTo>
                    <a:pt x="2623" y="1645"/>
                    <a:pt x="2594" y="1623"/>
                    <a:pt x="2573" y="1593"/>
                  </a:cubicBezTo>
                  <a:cubicBezTo>
                    <a:pt x="2551" y="1563"/>
                    <a:pt x="2549" y="1532"/>
                    <a:pt x="2542" y="1495"/>
                  </a:cubicBezTo>
                  <a:cubicBezTo>
                    <a:pt x="2535" y="1458"/>
                    <a:pt x="2490" y="1467"/>
                    <a:pt x="2485" y="1454"/>
                  </a:cubicBezTo>
                  <a:cubicBezTo>
                    <a:pt x="2481" y="1441"/>
                    <a:pt x="2479" y="1436"/>
                    <a:pt x="2448" y="1424"/>
                  </a:cubicBezTo>
                  <a:cubicBezTo>
                    <a:pt x="2417" y="1413"/>
                    <a:pt x="2426" y="1411"/>
                    <a:pt x="2424" y="1380"/>
                  </a:cubicBezTo>
                  <a:cubicBezTo>
                    <a:pt x="2423" y="1371"/>
                    <a:pt x="2421" y="1362"/>
                    <a:pt x="2418" y="1354"/>
                  </a:cubicBezTo>
                  <a:cubicBezTo>
                    <a:pt x="2415" y="1353"/>
                    <a:pt x="2413" y="1353"/>
                    <a:pt x="2411" y="1352"/>
                  </a:cubicBezTo>
                  <a:cubicBezTo>
                    <a:pt x="2358" y="1337"/>
                    <a:pt x="2376" y="1374"/>
                    <a:pt x="2332" y="1382"/>
                  </a:cubicBezTo>
                  <a:cubicBezTo>
                    <a:pt x="2289" y="1389"/>
                    <a:pt x="2289" y="1360"/>
                    <a:pt x="2249" y="1330"/>
                  </a:cubicBezTo>
                  <a:cubicBezTo>
                    <a:pt x="2210" y="1300"/>
                    <a:pt x="2166" y="1297"/>
                    <a:pt x="2179" y="1252"/>
                  </a:cubicBezTo>
                  <a:cubicBezTo>
                    <a:pt x="2192" y="1208"/>
                    <a:pt x="2162" y="1156"/>
                    <a:pt x="2210" y="1141"/>
                  </a:cubicBezTo>
                  <a:cubicBezTo>
                    <a:pt x="2258" y="1126"/>
                    <a:pt x="2302" y="1100"/>
                    <a:pt x="2306" y="1041"/>
                  </a:cubicBezTo>
                  <a:cubicBezTo>
                    <a:pt x="2310" y="981"/>
                    <a:pt x="2310" y="941"/>
                    <a:pt x="2267" y="911"/>
                  </a:cubicBezTo>
                  <a:cubicBezTo>
                    <a:pt x="2223" y="881"/>
                    <a:pt x="2140" y="844"/>
                    <a:pt x="2101" y="878"/>
                  </a:cubicBezTo>
                  <a:cubicBezTo>
                    <a:pt x="2061" y="911"/>
                    <a:pt x="1996" y="993"/>
                    <a:pt x="1926" y="1007"/>
                  </a:cubicBezTo>
                  <a:cubicBezTo>
                    <a:pt x="1856" y="1022"/>
                    <a:pt x="1782" y="1048"/>
                    <a:pt x="1721" y="1019"/>
                  </a:cubicBezTo>
                  <a:cubicBezTo>
                    <a:pt x="1660" y="989"/>
                    <a:pt x="1625" y="1007"/>
                    <a:pt x="1594" y="970"/>
                  </a:cubicBezTo>
                  <a:cubicBezTo>
                    <a:pt x="1563" y="933"/>
                    <a:pt x="1598" y="855"/>
                    <a:pt x="1550" y="855"/>
                  </a:cubicBezTo>
                  <a:cubicBezTo>
                    <a:pt x="1502" y="855"/>
                    <a:pt x="1480" y="870"/>
                    <a:pt x="1446" y="833"/>
                  </a:cubicBezTo>
                  <a:cubicBezTo>
                    <a:pt x="1411" y="796"/>
                    <a:pt x="1323" y="785"/>
                    <a:pt x="1328" y="767"/>
                  </a:cubicBezTo>
                  <a:cubicBezTo>
                    <a:pt x="1332" y="748"/>
                    <a:pt x="1367" y="685"/>
                    <a:pt x="1402" y="674"/>
                  </a:cubicBezTo>
                  <a:cubicBezTo>
                    <a:pt x="1437" y="663"/>
                    <a:pt x="1480" y="655"/>
                    <a:pt x="1485" y="615"/>
                  </a:cubicBezTo>
                  <a:cubicBezTo>
                    <a:pt x="1489" y="574"/>
                    <a:pt x="1498" y="537"/>
                    <a:pt x="1437" y="514"/>
                  </a:cubicBezTo>
                  <a:cubicBezTo>
                    <a:pt x="1376" y="492"/>
                    <a:pt x="1231" y="492"/>
                    <a:pt x="1205" y="500"/>
                  </a:cubicBezTo>
                  <a:cubicBezTo>
                    <a:pt x="1179" y="507"/>
                    <a:pt x="1175" y="514"/>
                    <a:pt x="1148" y="548"/>
                  </a:cubicBezTo>
                  <a:cubicBezTo>
                    <a:pt x="1122" y="581"/>
                    <a:pt x="1070" y="629"/>
                    <a:pt x="1017" y="577"/>
                  </a:cubicBezTo>
                  <a:cubicBezTo>
                    <a:pt x="965" y="526"/>
                    <a:pt x="926" y="503"/>
                    <a:pt x="908" y="466"/>
                  </a:cubicBezTo>
                  <a:cubicBezTo>
                    <a:pt x="891" y="429"/>
                    <a:pt x="851" y="396"/>
                    <a:pt x="851" y="363"/>
                  </a:cubicBezTo>
                  <a:cubicBezTo>
                    <a:pt x="851" y="329"/>
                    <a:pt x="830" y="307"/>
                    <a:pt x="856" y="277"/>
                  </a:cubicBezTo>
                  <a:cubicBezTo>
                    <a:pt x="882" y="248"/>
                    <a:pt x="886" y="229"/>
                    <a:pt x="873" y="196"/>
                  </a:cubicBezTo>
                  <a:cubicBezTo>
                    <a:pt x="864" y="171"/>
                    <a:pt x="849" y="107"/>
                    <a:pt x="848" y="57"/>
                  </a:cubicBezTo>
                  <a:cubicBezTo>
                    <a:pt x="836" y="52"/>
                    <a:pt x="821" y="44"/>
                    <a:pt x="800" y="31"/>
                  </a:cubicBezTo>
                  <a:cubicBezTo>
                    <a:pt x="751" y="0"/>
                    <a:pt x="744" y="36"/>
                    <a:pt x="692" y="31"/>
                  </a:cubicBezTo>
                  <a:cubicBezTo>
                    <a:pt x="673" y="29"/>
                    <a:pt x="664" y="27"/>
                    <a:pt x="661" y="24"/>
                  </a:cubicBezTo>
                  <a:cubicBezTo>
                    <a:pt x="648" y="39"/>
                    <a:pt x="634" y="58"/>
                    <a:pt x="629" y="77"/>
                  </a:cubicBezTo>
                  <a:cubicBezTo>
                    <a:pt x="616" y="122"/>
                    <a:pt x="664" y="170"/>
                    <a:pt x="594" y="192"/>
                  </a:cubicBezTo>
                  <a:cubicBezTo>
                    <a:pt x="524" y="214"/>
                    <a:pt x="471" y="203"/>
                    <a:pt x="428" y="233"/>
                  </a:cubicBezTo>
                  <a:cubicBezTo>
                    <a:pt x="384" y="262"/>
                    <a:pt x="336" y="255"/>
                    <a:pt x="305" y="288"/>
                  </a:cubicBezTo>
                  <a:cubicBezTo>
                    <a:pt x="275" y="322"/>
                    <a:pt x="209" y="333"/>
                    <a:pt x="196" y="370"/>
                  </a:cubicBezTo>
                  <a:cubicBezTo>
                    <a:pt x="183" y="407"/>
                    <a:pt x="153" y="414"/>
                    <a:pt x="113" y="418"/>
                  </a:cubicBezTo>
                  <a:cubicBezTo>
                    <a:pt x="74" y="422"/>
                    <a:pt x="0" y="444"/>
                    <a:pt x="0" y="511"/>
                  </a:cubicBezTo>
                  <a:cubicBezTo>
                    <a:pt x="0" y="577"/>
                    <a:pt x="22" y="644"/>
                    <a:pt x="26" y="681"/>
                  </a:cubicBezTo>
                  <a:cubicBezTo>
                    <a:pt x="30" y="718"/>
                    <a:pt x="48" y="763"/>
                    <a:pt x="26" y="792"/>
                  </a:cubicBezTo>
                  <a:cubicBezTo>
                    <a:pt x="8" y="817"/>
                    <a:pt x="34" y="794"/>
                    <a:pt x="63" y="857"/>
                  </a:cubicBezTo>
                  <a:cubicBezTo>
                    <a:pt x="88" y="855"/>
                    <a:pt x="115" y="852"/>
                    <a:pt x="139" y="855"/>
                  </a:cubicBezTo>
                  <a:cubicBezTo>
                    <a:pt x="196" y="863"/>
                    <a:pt x="249" y="904"/>
                    <a:pt x="301" y="907"/>
                  </a:cubicBezTo>
                  <a:cubicBezTo>
                    <a:pt x="353" y="911"/>
                    <a:pt x="380" y="885"/>
                    <a:pt x="415" y="933"/>
                  </a:cubicBezTo>
                  <a:cubicBezTo>
                    <a:pt x="450" y="981"/>
                    <a:pt x="485" y="1015"/>
                    <a:pt x="528" y="1022"/>
                  </a:cubicBezTo>
                  <a:cubicBezTo>
                    <a:pt x="572" y="1030"/>
                    <a:pt x="563" y="1026"/>
                    <a:pt x="633" y="1000"/>
                  </a:cubicBezTo>
                  <a:cubicBezTo>
                    <a:pt x="703" y="974"/>
                    <a:pt x="712" y="937"/>
                    <a:pt x="777" y="948"/>
                  </a:cubicBezTo>
                  <a:cubicBezTo>
                    <a:pt x="843" y="959"/>
                    <a:pt x="930" y="996"/>
                    <a:pt x="956" y="967"/>
                  </a:cubicBezTo>
                  <a:cubicBezTo>
                    <a:pt x="983" y="937"/>
                    <a:pt x="991" y="896"/>
                    <a:pt x="1074" y="941"/>
                  </a:cubicBezTo>
                  <a:cubicBezTo>
                    <a:pt x="1157" y="985"/>
                    <a:pt x="1227" y="985"/>
                    <a:pt x="1231" y="1015"/>
                  </a:cubicBezTo>
                  <a:cubicBezTo>
                    <a:pt x="1236" y="1044"/>
                    <a:pt x="1249" y="1059"/>
                    <a:pt x="1293" y="1041"/>
                  </a:cubicBezTo>
                  <a:cubicBezTo>
                    <a:pt x="1336" y="1022"/>
                    <a:pt x="1389" y="978"/>
                    <a:pt x="1393" y="1019"/>
                  </a:cubicBezTo>
                  <a:cubicBezTo>
                    <a:pt x="1397" y="1059"/>
                    <a:pt x="1384" y="1126"/>
                    <a:pt x="1432" y="1145"/>
                  </a:cubicBezTo>
                  <a:cubicBezTo>
                    <a:pt x="1480" y="1163"/>
                    <a:pt x="1559" y="1182"/>
                    <a:pt x="1585" y="1211"/>
                  </a:cubicBezTo>
                  <a:cubicBezTo>
                    <a:pt x="1612" y="1241"/>
                    <a:pt x="1660" y="1319"/>
                    <a:pt x="1695" y="1311"/>
                  </a:cubicBezTo>
                  <a:cubicBezTo>
                    <a:pt x="1729" y="1304"/>
                    <a:pt x="1782" y="1241"/>
                    <a:pt x="1808" y="1293"/>
                  </a:cubicBezTo>
                  <a:cubicBezTo>
                    <a:pt x="1834" y="1345"/>
                    <a:pt x="1895" y="1360"/>
                    <a:pt x="1904" y="1389"/>
                  </a:cubicBezTo>
                  <a:cubicBezTo>
                    <a:pt x="1913" y="1419"/>
                    <a:pt x="1944" y="1448"/>
                    <a:pt x="1926" y="1471"/>
                  </a:cubicBezTo>
                  <a:cubicBezTo>
                    <a:pt x="1909" y="1493"/>
                    <a:pt x="1895" y="1497"/>
                    <a:pt x="1965" y="1523"/>
                  </a:cubicBezTo>
                  <a:cubicBezTo>
                    <a:pt x="1996" y="1541"/>
                    <a:pt x="1987" y="1567"/>
                    <a:pt x="1987" y="1586"/>
                  </a:cubicBezTo>
                  <a:cubicBezTo>
                    <a:pt x="1987" y="1604"/>
                    <a:pt x="1987" y="1612"/>
                    <a:pt x="2018" y="1638"/>
                  </a:cubicBezTo>
                  <a:cubicBezTo>
                    <a:pt x="2048" y="1663"/>
                    <a:pt x="2075" y="1701"/>
                    <a:pt x="2057" y="1741"/>
                  </a:cubicBezTo>
                  <a:cubicBezTo>
                    <a:pt x="2040" y="1782"/>
                    <a:pt x="2022" y="1797"/>
                    <a:pt x="2022" y="1812"/>
                  </a:cubicBezTo>
                  <a:cubicBezTo>
                    <a:pt x="2022" y="1827"/>
                    <a:pt x="2018" y="1878"/>
                    <a:pt x="1992" y="1860"/>
                  </a:cubicBezTo>
                  <a:cubicBezTo>
                    <a:pt x="1965" y="1841"/>
                    <a:pt x="1974" y="1808"/>
                    <a:pt x="1965" y="1841"/>
                  </a:cubicBezTo>
                  <a:cubicBezTo>
                    <a:pt x="1957" y="1875"/>
                    <a:pt x="1944" y="1886"/>
                    <a:pt x="1926" y="1882"/>
                  </a:cubicBezTo>
                  <a:cubicBezTo>
                    <a:pt x="1909" y="1878"/>
                    <a:pt x="1887" y="1912"/>
                    <a:pt x="1909" y="1930"/>
                  </a:cubicBezTo>
                  <a:cubicBezTo>
                    <a:pt x="1930" y="1949"/>
                    <a:pt x="1917" y="1971"/>
                    <a:pt x="1891" y="1997"/>
                  </a:cubicBezTo>
                  <a:cubicBezTo>
                    <a:pt x="1865" y="2023"/>
                    <a:pt x="1812" y="2001"/>
                    <a:pt x="1817" y="2049"/>
                  </a:cubicBezTo>
                  <a:cubicBezTo>
                    <a:pt x="1821" y="2097"/>
                    <a:pt x="1817" y="2123"/>
                    <a:pt x="1808" y="2156"/>
                  </a:cubicBezTo>
                  <a:cubicBezTo>
                    <a:pt x="1799" y="2190"/>
                    <a:pt x="1791" y="2208"/>
                    <a:pt x="1751" y="2197"/>
                  </a:cubicBezTo>
                  <a:cubicBezTo>
                    <a:pt x="1712" y="2186"/>
                    <a:pt x="1686" y="2201"/>
                    <a:pt x="1655" y="2168"/>
                  </a:cubicBezTo>
                  <a:cubicBezTo>
                    <a:pt x="1625" y="2134"/>
                    <a:pt x="1612" y="2093"/>
                    <a:pt x="1594" y="2138"/>
                  </a:cubicBezTo>
                  <a:cubicBezTo>
                    <a:pt x="1577" y="2182"/>
                    <a:pt x="1572" y="2223"/>
                    <a:pt x="1629" y="2231"/>
                  </a:cubicBezTo>
                  <a:cubicBezTo>
                    <a:pt x="1686" y="2238"/>
                    <a:pt x="1743" y="2223"/>
                    <a:pt x="1764" y="2256"/>
                  </a:cubicBezTo>
                  <a:cubicBezTo>
                    <a:pt x="1786" y="2290"/>
                    <a:pt x="1817" y="2312"/>
                    <a:pt x="1861" y="2316"/>
                  </a:cubicBezTo>
                  <a:cubicBezTo>
                    <a:pt x="1881" y="2317"/>
                    <a:pt x="1899" y="2315"/>
                    <a:pt x="1913" y="2315"/>
                  </a:cubicBezTo>
                  <a:cubicBezTo>
                    <a:pt x="1906" y="2294"/>
                    <a:pt x="1883" y="2274"/>
                    <a:pt x="1880" y="2258"/>
                  </a:cubicBezTo>
                  <a:cubicBezTo>
                    <a:pt x="1876" y="2238"/>
                    <a:pt x="1909" y="2229"/>
                    <a:pt x="1928" y="2229"/>
                  </a:cubicBezTo>
                  <a:cubicBezTo>
                    <a:pt x="1948" y="2229"/>
                    <a:pt x="1948" y="2223"/>
                    <a:pt x="1998" y="2201"/>
                  </a:cubicBezTo>
                  <a:cubicBezTo>
                    <a:pt x="2048" y="2179"/>
                    <a:pt x="2046" y="2188"/>
                    <a:pt x="2079" y="2193"/>
                  </a:cubicBezTo>
                  <a:cubicBezTo>
                    <a:pt x="2112" y="2199"/>
                    <a:pt x="2101" y="2262"/>
                    <a:pt x="2101" y="2284"/>
                  </a:cubicBezTo>
                  <a:cubicBezTo>
                    <a:pt x="2101" y="2307"/>
                    <a:pt x="2112" y="2305"/>
                    <a:pt x="2147" y="2308"/>
                  </a:cubicBezTo>
                  <a:cubicBezTo>
                    <a:pt x="2182" y="2312"/>
                    <a:pt x="2168" y="2336"/>
                    <a:pt x="2171" y="2351"/>
                  </a:cubicBezTo>
                  <a:cubicBezTo>
                    <a:pt x="2173" y="2366"/>
                    <a:pt x="2186" y="2364"/>
                    <a:pt x="2208" y="2381"/>
                  </a:cubicBezTo>
                  <a:cubicBezTo>
                    <a:pt x="2230" y="2397"/>
                    <a:pt x="2241" y="2414"/>
                    <a:pt x="2258" y="2427"/>
                  </a:cubicBezTo>
                  <a:cubicBezTo>
                    <a:pt x="2275" y="2440"/>
                    <a:pt x="2295" y="2434"/>
                    <a:pt x="2308" y="2418"/>
                  </a:cubicBezTo>
                  <a:cubicBezTo>
                    <a:pt x="2321" y="2401"/>
                    <a:pt x="2339" y="2392"/>
                    <a:pt x="2363" y="2407"/>
                  </a:cubicBezTo>
                  <a:cubicBezTo>
                    <a:pt x="2387" y="2421"/>
                    <a:pt x="2354" y="2434"/>
                    <a:pt x="2380" y="2455"/>
                  </a:cubicBezTo>
                  <a:cubicBezTo>
                    <a:pt x="2407" y="2475"/>
                    <a:pt x="2402" y="2503"/>
                    <a:pt x="2404" y="2523"/>
                  </a:cubicBezTo>
                  <a:cubicBezTo>
                    <a:pt x="2407" y="2544"/>
                    <a:pt x="2428" y="2547"/>
                    <a:pt x="2455" y="2564"/>
                  </a:cubicBezTo>
                  <a:cubicBezTo>
                    <a:pt x="2481" y="2581"/>
                    <a:pt x="2483" y="2562"/>
                    <a:pt x="2531" y="2581"/>
                  </a:cubicBezTo>
                  <a:cubicBezTo>
                    <a:pt x="2579" y="2599"/>
                    <a:pt x="2568" y="2588"/>
                    <a:pt x="2618" y="2572"/>
                  </a:cubicBezTo>
                  <a:cubicBezTo>
                    <a:pt x="2669" y="2555"/>
                    <a:pt x="2647" y="2516"/>
                    <a:pt x="2649" y="2499"/>
                  </a:cubicBezTo>
                  <a:cubicBezTo>
                    <a:pt x="2651" y="2486"/>
                    <a:pt x="2687" y="2489"/>
                    <a:pt x="2719" y="2491"/>
                  </a:cubicBezTo>
                  <a:cubicBezTo>
                    <a:pt x="2729" y="2478"/>
                    <a:pt x="2744" y="2462"/>
                    <a:pt x="2756" y="2455"/>
                  </a:cubicBezTo>
                  <a:cubicBezTo>
                    <a:pt x="2778" y="2442"/>
                    <a:pt x="2747" y="2429"/>
                    <a:pt x="2763" y="2412"/>
                  </a:cubicBezTo>
                  <a:cubicBezTo>
                    <a:pt x="2778" y="2395"/>
                    <a:pt x="2780" y="2388"/>
                    <a:pt x="2756" y="2381"/>
                  </a:cubicBezTo>
                  <a:cubicBezTo>
                    <a:pt x="2732" y="2373"/>
                    <a:pt x="2695" y="2362"/>
                    <a:pt x="2719" y="2349"/>
                  </a:cubicBezTo>
                  <a:cubicBezTo>
                    <a:pt x="2743" y="2336"/>
                    <a:pt x="2756" y="2318"/>
                    <a:pt x="2771" y="2321"/>
                  </a:cubicBezTo>
                  <a:cubicBezTo>
                    <a:pt x="2787" y="2325"/>
                    <a:pt x="2815" y="2338"/>
                    <a:pt x="2819" y="2325"/>
                  </a:cubicBezTo>
                  <a:cubicBezTo>
                    <a:pt x="2824" y="2312"/>
                    <a:pt x="2830" y="2297"/>
                    <a:pt x="2843" y="2308"/>
                  </a:cubicBezTo>
                  <a:cubicBezTo>
                    <a:pt x="2856" y="2319"/>
                    <a:pt x="2852" y="2331"/>
                    <a:pt x="2880" y="2329"/>
                  </a:cubicBezTo>
                  <a:cubicBezTo>
                    <a:pt x="2909" y="2327"/>
                    <a:pt x="2915" y="2312"/>
                    <a:pt x="2896" y="2297"/>
                  </a:cubicBezTo>
                  <a:cubicBezTo>
                    <a:pt x="2876" y="2282"/>
                    <a:pt x="2859" y="2288"/>
                    <a:pt x="2876" y="2271"/>
                  </a:cubicBezTo>
                  <a:cubicBezTo>
                    <a:pt x="2894" y="2255"/>
                    <a:pt x="2885" y="2245"/>
                    <a:pt x="2874" y="2238"/>
                  </a:cubicBezTo>
                  <a:cubicBezTo>
                    <a:pt x="2863" y="2231"/>
                    <a:pt x="2872" y="2229"/>
                    <a:pt x="2883" y="2212"/>
                  </a:cubicBezTo>
                  <a:cubicBezTo>
                    <a:pt x="2894" y="2195"/>
                    <a:pt x="2909" y="2195"/>
                    <a:pt x="2907" y="2173"/>
                  </a:cubicBezTo>
                  <a:cubicBezTo>
                    <a:pt x="2905" y="2151"/>
                    <a:pt x="2933" y="2134"/>
                    <a:pt x="2918" y="2119"/>
                  </a:cubicBezTo>
                  <a:cubicBezTo>
                    <a:pt x="2902" y="2105"/>
                    <a:pt x="2894" y="2084"/>
                    <a:pt x="2874" y="2088"/>
                  </a:cubicBezTo>
                  <a:cubicBezTo>
                    <a:pt x="2854" y="2092"/>
                    <a:pt x="2835" y="2092"/>
                    <a:pt x="2837" y="2077"/>
                  </a:cubicBezTo>
                  <a:cubicBezTo>
                    <a:pt x="2839" y="2062"/>
                    <a:pt x="2852" y="2042"/>
                    <a:pt x="2870" y="2034"/>
                  </a:cubicBezTo>
                  <a:cubicBezTo>
                    <a:pt x="2887" y="2027"/>
                    <a:pt x="2889" y="2012"/>
                    <a:pt x="2878" y="1995"/>
                  </a:cubicBezTo>
                  <a:cubicBezTo>
                    <a:pt x="2867" y="1979"/>
                    <a:pt x="2856" y="1943"/>
                    <a:pt x="2900" y="1940"/>
                  </a:cubicBezTo>
                  <a:cubicBezTo>
                    <a:pt x="2944" y="1936"/>
                    <a:pt x="2974" y="1927"/>
                    <a:pt x="2983" y="1945"/>
                  </a:cubicBezTo>
                  <a:cubicBezTo>
                    <a:pt x="2992" y="1964"/>
                    <a:pt x="3018" y="1986"/>
                    <a:pt x="3051" y="1982"/>
                  </a:cubicBezTo>
                  <a:cubicBezTo>
                    <a:pt x="3084" y="1979"/>
                    <a:pt x="3088" y="1966"/>
                    <a:pt x="3114" y="1966"/>
                  </a:cubicBezTo>
                  <a:cubicBezTo>
                    <a:pt x="3140" y="1966"/>
                    <a:pt x="3167" y="1986"/>
                    <a:pt x="3167" y="1953"/>
                  </a:cubicBezTo>
                  <a:cubicBezTo>
                    <a:pt x="3167" y="1919"/>
                    <a:pt x="3127" y="1901"/>
                    <a:pt x="3156" y="1893"/>
                  </a:cubicBezTo>
                  <a:cubicBezTo>
                    <a:pt x="3184" y="1886"/>
                    <a:pt x="3186" y="1873"/>
                    <a:pt x="3204" y="1884"/>
                  </a:cubicBezTo>
                  <a:cubicBezTo>
                    <a:pt x="3221" y="1895"/>
                    <a:pt x="3226" y="1897"/>
                    <a:pt x="3232" y="1884"/>
                  </a:cubicBezTo>
                  <a:cubicBezTo>
                    <a:pt x="3239" y="1871"/>
                    <a:pt x="3232" y="1873"/>
                    <a:pt x="3258" y="1877"/>
                  </a:cubicBezTo>
                  <a:cubicBezTo>
                    <a:pt x="3285" y="1880"/>
                    <a:pt x="3350" y="1878"/>
                    <a:pt x="3357" y="1852"/>
                  </a:cubicBezTo>
                  <a:cubicBezTo>
                    <a:pt x="3363" y="1827"/>
                    <a:pt x="3357" y="1817"/>
                    <a:pt x="3337" y="1795"/>
                  </a:cubicBezTo>
                  <a:cubicBezTo>
                    <a:pt x="3317" y="1773"/>
                    <a:pt x="3298" y="1751"/>
                    <a:pt x="3319" y="1723"/>
                  </a:cubicBezTo>
                  <a:close/>
                </a:path>
              </a:pathLst>
            </a:custGeom>
            <a:grpFill/>
            <a:ln w="38100" cap="rnd" cmpd="sng">
              <a:solidFill>
                <a:schemeClr val="bg1"/>
              </a:solidFill>
              <a:prstDash val="solid"/>
              <a:round/>
              <a:headEnd/>
              <a:tailEnd/>
            </a:ln>
          </p:spPr>
          <p:txBody>
            <a:bodyPr vert="horz" wrap="square" lIns="45720" tIns="22860" rIns="45720" bIns="22860" numCol="1" anchor="t" anchorCtr="0" compatLnSpc="1">
              <a:prstTxWarp prst="textNoShape">
                <a:avLst/>
              </a:prstTxWarp>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Poppins Light" charset="0"/>
                <a:ea typeface="微软雅黑"/>
                <a:cs typeface="+mn-cs"/>
              </a:endParaRPr>
            </a:p>
          </p:txBody>
        </p:sp>
        <p:sp>
          <p:nvSpPr>
            <p:cNvPr id="109" name="Freeform 21">
              <a:extLst>
                <a:ext uri="{FF2B5EF4-FFF2-40B4-BE49-F238E27FC236}">
                  <a16:creationId xmlns="" xmlns:a16="http://schemas.microsoft.com/office/drawing/2014/main" id="{304DDA51-D97D-4094-ADCC-A970EF51CD44}"/>
                </a:ext>
              </a:extLst>
            </p:cNvPr>
            <p:cNvSpPr>
              <a:spLocks/>
            </p:cNvSpPr>
            <p:nvPr/>
          </p:nvSpPr>
          <p:spPr bwMode="auto">
            <a:xfrm>
              <a:off x="3110" y="1852"/>
              <a:ext cx="303" cy="480"/>
            </a:xfrm>
            <a:custGeom>
              <a:avLst/>
              <a:gdLst>
                <a:gd name="T0" fmla="*/ 31 w 655"/>
                <a:gd name="T1" fmla="*/ 565 h 1036"/>
                <a:gd name="T2" fmla="*/ 68 w 655"/>
                <a:gd name="T3" fmla="*/ 595 h 1036"/>
                <a:gd name="T4" fmla="*/ 125 w 655"/>
                <a:gd name="T5" fmla="*/ 636 h 1036"/>
                <a:gd name="T6" fmla="*/ 156 w 655"/>
                <a:gd name="T7" fmla="*/ 734 h 1036"/>
                <a:gd name="T8" fmla="*/ 190 w 655"/>
                <a:gd name="T9" fmla="*/ 832 h 1036"/>
                <a:gd name="T10" fmla="*/ 180 w 655"/>
                <a:gd name="T11" fmla="*/ 901 h 1036"/>
                <a:gd name="T12" fmla="*/ 234 w 655"/>
                <a:gd name="T13" fmla="*/ 934 h 1036"/>
                <a:gd name="T14" fmla="*/ 287 w 655"/>
                <a:gd name="T15" fmla="*/ 960 h 1036"/>
                <a:gd name="T16" fmla="*/ 346 w 655"/>
                <a:gd name="T17" fmla="*/ 1003 h 1036"/>
                <a:gd name="T18" fmla="*/ 387 w 655"/>
                <a:gd name="T19" fmla="*/ 1023 h 1036"/>
                <a:gd name="T20" fmla="*/ 426 w 655"/>
                <a:gd name="T21" fmla="*/ 1018 h 1036"/>
                <a:gd name="T22" fmla="*/ 444 w 655"/>
                <a:gd name="T23" fmla="*/ 990 h 1036"/>
                <a:gd name="T24" fmla="*/ 446 w 655"/>
                <a:gd name="T25" fmla="*/ 958 h 1036"/>
                <a:gd name="T26" fmla="*/ 453 w 655"/>
                <a:gd name="T27" fmla="*/ 921 h 1036"/>
                <a:gd name="T28" fmla="*/ 531 w 655"/>
                <a:gd name="T29" fmla="*/ 919 h 1036"/>
                <a:gd name="T30" fmla="*/ 540 w 655"/>
                <a:gd name="T31" fmla="*/ 855 h 1036"/>
                <a:gd name="T32" fmla="*/ 503 w 655"/>
                <a:gd name="T33" fmla="*/ 806 h 1036"/>
                <a:gd name="T34" fmla="*/ 429 w 655"/>
                <a:gd name="T35" fmla="*/ 769 h 1036"/>
                <a:gd name="T36" fmla="*/ 433 w 655"/>
                <a:gd name="T37" fmla="*/ 697 h 1036"/>
                <a:gd name="T38" fmla="*/ 457 w 655"/>
                <a:gd name="T39" fmla="*/ 654 h 1036"/>
                <a:gd name="T40" fmla="*/ 457 w 655"/>
                <a:gd name="T41" fmla="*/ 573 h 1036"/>
                <a:gd name="T42" fmla="*/ 488 w 655"/>
                <a:gd name="T43" fmla="*/ 564 h 1036"/>
                <a:gd name="T44" fmla="*/ 555 w 655"/>
                <a:gd name="T45" fmla="*/ 571 h 1036"/>
                <a:gd name="T46" fmla="*/ 607 w 655"/>
                <a:gd name="T47" fmla="*/ 567 h 1036"/>
                <a:gd name="T48" fmla="*/ 601 w 655"/>
                <a:gd name="T49" fmla="*/ 543 h 1036"/>
                <a:gd name="T50" fmla="*/ 592 w 655"/>
                <a:gd name="T51" fmla="*/ 493 h 1036"/>
                <a:gd name="T52" fmla="*/ 612 w 655"/>
                <a:gd name="T53" fmla="*/ 443 h 1036"/>
                <a:gd name="T54" fmla="*/ 655 w 655"/>
                <a:gd name="T55" fmla="*/ 399 h 1036"/>
                <a:gd name="T56" fmla="*/ 579 w 655"/>
                <a:gd name="T57" fmla="*/ 330 h 1036"/>
                <a:gd name="T58" fmla="*/ 453 w 655"/>
                <a:gd name="T59" fmla="*/ 308 h 1036"/>
                <a:gd name="T60" fmla="*/ 435 w 655"/>
                <a:gd name="T61" fmla="*/ 197 h 1036"/>
                <a:gd name="T62" fmla="*/ 501 w 655"/>
                <a:gd name="T63" fmla="*/ 126 h 1036"/>
                <a:gd name="T64" fmla="*/ 474 w 655"/>
                <a:gd name="T65" fmla="*/ 52 h 1036"/>
                <a:gd name="T66" fmla="*/ 413 w 655"/>
                <a:gd name="T67" fmla="*/ 19 h 1036"/>
                <a:gd name="T68" fmla="*/ 326 w 655"/>
                <a:gd name="T69" fmla="*/ 71 h 1036"/>
                <a:gd name="T70" fmla="*/ 269 w 655"/>
                <a:gd name="T71" fmla="*/ 152 h 1036"/>
                <a:gd name="T72" fmla="*/ 269 w 655"/>
                <a:gd name="T73" fmla="*/ 260 h 1036"/>
                <a:gd name="T74" fmla="*/ 243 w 655"/>
                <a:gd name="T75" fmla="*/ 345 h 1036"/>
                <a:gd name="T76" fmla="*/ 230 w 655"/>
                <a:gd name="T77" fmla="*/ 426 h 1036"/>
                <a:gd name="T78" fmla="*/ 121 w 655"/>
                <a:gd name="T79" fmla="*/ 430 h 1036"/>
                <a:gd name="T80" fmla="*/ 1 w 655"/>
                <a:gd name="T81" fmla="*/ 495 h 1036"/>
                <a:gd name="T82" fmla="*/ 7 w 655"/>
                <a:gd name="T83" fmla="*/ 521 h 1036"/>
                <a:gd name="T84" fmla="*/ 31 w 655"/>
                <a:gd name="T85" fmla="*/ 56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5" h="1036">
                  <a:moveTo>
                    <a:pt x="31" y="565"/>
                  </a:moveTo>
                  <a:cubicBezTo>
                    <a:pt x="62" y="577"/>
                    <a:pt x="64" y="582"/>
                    <a:pt x="68" y="595"/>
                  </a:cubicBezTo>
                  <a:cubicBezTo>
                    <a:pt x="73" y="608"/>
                    <a:pt x="118" y="599"/>
                    <a:pt x="125" y="636"/>
                  </a:cubicBezTo>
                  <a:cubicBezTo>
                    <a:pt x="132" y="673"/>
                    <a:pt x="134" y="704"/>
                    <a:pt x="156" y="734"/>
                  </a:cubicBezTo>
                  <a:cubicBezTo>
                    <a:pt x="177" y="764"/>
                    <a:pt x="206" y="786"/>
                    <a:pt x="190" y="832"/>
                  </a:cubicBezTo>
                  <a:cubicBezTo>
                    <a:pt x="175" y="879"/>
                    <a:pt x="147" y="877"/>
                    <a:pt x="180" y="901"/>
                  </a:cubicBezTo>
                  <a:cubicBezTo>
                    <a:pt x="212" y="925"/>
                    <a:pt x="210" y="934"/>
                    <a:pt x="234" y="934"/>
                  </a:cubicBezTo>
                  <a:cubicBezTo>
                    <a:pt x="258" y="934"/>
                    <a:pt x="280" y="929"/>
                    <a:pt x="287" y="960"/>
                  </a:cubicBezTo>
                  <a:cubicBezTo>
                    <a:pt x="293" y="992"/>
                    <a:pt x="295" y="1008"/>
                    <a:pt x="346" y="1003"/>
                  </a:cubicBezTo>
                  <a:cubicBezTo>
                    <a:pt x="365" y="1003"/>
                    <a:pt x="380" y="1010"/>
                    <a:pt x="387" y="1023"/>
                  </a:cubicBezTo>
                  <a:cubicBezTo>
                    <a:pt x="394" y="1036"/>
                    <a:pt x="402" y="1032"/>
                    <a:pt x="426" y="1018"/>
                  </a:cubicBezTo>
                  <a:cubicBezTo>
                    <a:pt x="450" y="1003"/>
                    <a:pt x="466" y="1003"/>
                    <a:pt x="444" y="990"/>
                  </a:cubicBezTo>
                  <a:cubicBezTo>
                    <a:pt x="422" y="977"/>
                    <a:pt x="444" y="968"/>
                    <a:pt x="446" y="958"/>
                  </a:cubicBezTo>
                  <a:cubicBezTo>
                    <a:pt x="448" y="949"/>
                    <a:pt x="420" y="908"/>
                    <a:pt x="453" y="921"/>
                  </a:cubicBezTo>
                  <a:cubicBezTo>
                    <a:pt x="485" y="934"/>
                    <a:pt x="518" y="949"/>
                    <a:pt x="531" y="919"/>
                  </a:cubicBezTo>
                  <a:cubicBezTo>
                    <a:pt x="544" y="890"/>
                    <a:pt x="533" y="873"/>
                    <a:pt x="540" y="855"/>
                  </a:cubicBezTo>
                  <a:cubicBezTo>
                    <a:pt x="546" y="836"/>
                    <a:pt x="536" y="817"/>
                    <a:pt x="503" y="806"/>
                  </a:cubicBezTo>
                  <a:cubicBezTo>
                    <a:pt x="470" y="795"/>
                    <a:pt x="426" y="816"/>
                    <a:pt x="429" y="769"/>
                  </a:cubicBezTo>
                  <a:cubicBezTo>
                    <a:pt x="431" y="723"/>
                    <a:pt x="415" y="710"/>
                    <a:pt x="433" y="697"/>
                  </a:cubicBezTo>
                  <a:cubicBezTo>
                    <a:pt x="450" y="684"/>
                    <a:pt x="461" y="684"/>
                    <a:pt x="457" y="654"/>
                  </a:cubicBezTo>
                  <a:cubicBezTo>
                    <a:pt x="453" y="625"/>
                    <a:pt x="446" y="588"/>
                    <a:pt x="457" y="573"/>
                  </a:cubicBezTo>
                  <a:cubicBezTo>
                    <a:pt x="468" y="558"/>
                    <a:pt x="474" y="549"/>
                    <a:pt x="488" y="564"/>
                  </a:cubicBezTo>
                  <a:cubicBezTo>
                    <a:pt x="501" y="578"/>
                    <a:pt x="507" y="571"/>
                    <a:pt x="555" y="571"/>
                  </a:cubicBezTo>
                  <a:cubicBezTo>
                    <a:pt x="573" y="571"/>
                    <a:pt x="592" y="569"/>
                    <a:pt x="607" y="567"/>
                  </a:cubicBezTo>
                  <a:cubicBezTo>
                    <a:pt x="609" y="560"/>
                    <a:pt x="608" y="553"/>
                    <a:pt x="601" y="543"/>
                  </a:cubicBezTo>
                  <a:cubicBezTo>
                    <a:pt x="584" y="521"/>
                    <a:pt x="584" y="515"/>
                    <a:pt x="592" y="493"/>
                  </a:cubicBezTo>
                  <a:cubicBezTo>
                    <a:pt x="601" y="471"/>
                    <a:pt x="588" y="460"/>
                    <a:pt x="612" y="443"/>
                  </a:cubicBezTo>
                  <a:cubicBezTo>
                    <a:pt x="630" y="430"/>
                    <a:pt x="642" y="417"/>
                    <a:pt x="655" y="399"/>
                  </a:cubicBezTo>
                  <a:cubicBezTo>
                    <a:pt x="639" y="390"/>
                    <a:pt x="645" y="350"/>
                    <a:pt x="579" y="330"/>
                  </a:cubicBezTo>
                  <a:cubicBezTo>
                    <a:pt x="505" y="308"/>
                    <a:pt x="492" y="334"/>
                    <a:pt x="453" y="308"/>
                  </a:cubicBezTo>
                  <a:cubicBezTo>
                    <a:pt x="413" y="282"/>
                    <a:pt x="409" y="223"/>
                    <a:pt x="435" y="197"/>
                  </a:cubicBezTo>
                  <a:cubicBezTo>
                    <a:pt x="461" y="171"/>
                    <a:pt x="488" y="156"/>
                    <a:pt x="501" y="126"/>
                  </a:cubicBezTo>
                  <a:cubicBezTo>
                    <a:pt x="514" y="97"/>
                    <a:pt x="492" y="67"/>
                    <a:pt x="474" y="52"/>
                  </a:cubicBezTo>
                  <a:cubicBezTo>
                    <a:pt x="457" y="37"/>
                    <a:pt x="439" y="0"/>
                    <a:pt x="413" y="19"/>
                  </a:cubicBezTo>
                  <a:cubicBezTo>
                    <a:pt x="387" y="37"/>
                    <a:pt x="352" y="34"/>
                    <a:pt x="326" y="71"/>
                  </a:cubicBezTo>
                  <a:cubicBezTo>
                    <a:pt x="300" y="108"/>
                    <a:pt x="265" y="119"/>
                    <a:pt x="269" y="152"/>
                  </a:cubicBezTo>
                  <a:cubicBezTo>
                    <a:pt x="273" y="185"/>
                    <a:pt x="295" y="234"/>
                    <a:pt x="269" y="260"/>
                  </a:cubicBezTo>
                  <a:cubicBezTo>
                    <a:pt x="243" y="286"/>
                    <a:pt x="221" y="334"/>
                    <a:pt x="243" y="345"/>
                  </a:cubicBezTo>
                  <a:cubicBezTo>
                    <a:pt x="265" y="356"/>
                    <a:pt x="282" y="423"/>
                    <a:pt x="230" y="426"/>
                  </a:cubicBezTo>
                  <a:cubicBezTo>
                    <a:pt x="177" y="430"/>
                    <a:pt x="138" y="397"/>
                    <a:pt x="121" y="430"/>
                  </a:cubicBezTo>
                  <a:cubicBezTo>
                    <a:pt x="104" y="462"/>
                    <a:pt x="51" y="504"/>
                    <a:pt x="1" y="495"/>
                  </a:cubicBezTo>
                  <a:cubicBezTo>
                    <a:pt x="4" y="503"/>
                    <a:pt x="6" y="512"/>
                    <a:pt x="7" y="521"/>
                  </a:cubicBezTo>
                  <a:cubicBezTo>
                    <a:pt x="9" y="552"/>
                    <a:pt x="0" y="554"/>
                    <a:pt x="31" y="565"/>
                  </a:cubicBezTo>
                  <a:close/>
                </a:path>
              </a:pathLst>
            </a:custGeom>
            <a:grpFill/>
            <a:ln w="38100" cap="rnd" cmpd="sng">
              <a:solidFill>
                <a:schemeClr val="bg1"/>
              </a:solidFill>
              <a:prstDash val="solid"/>
              <a:round/>
              <a:headEnd/>
              <a:tailEnd/>
            </a:ln>
          </p:spPr>
          <p:txBody>
            <a:bodyPr vert="horz" wrap="square" lIns="45720" tIns="22860" rIns="45720" bIns="22860" numCol="1" anchor="t" anchorCtr="0" compatLnSpc="1">
              <a:prstTxWarp prst="textNoShape">
                <a:avLst/>
              </a:prstTxWarp>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Poppins Light" charset="0"/>
                <a:ea typeface="微软雅黑"/>
                <a:cs typeface="+mn-cs"/>
              </a:endParaRPr>
            </a:p>
          </p:txBody>
        </p:sp>
        <p:sp>
          <p:nvSpPr>
            <p:cNvPr id="110" name="Freeform 22">
              <a:extLst>
                <a:ext uri="{FF2B5EF4-FFF2-40B4-BE49-F238E27FC236}">
                  <a16:creationId xmlns="" xmlns:a16="http://schemas.microsoft.com/office/drawing/2014/main" id="{BCF15567-644E-4A96-9568-0FF51D6A40AC}"/>
                </a:ext>
              </a:extLst>
            </p:cNvPr>
            <p:cNvSpPr>
              <a:spLocks/>
            </p:cNvSpPr>
            <p:nvPr/>
          </p:nvSpPr>
          <p:spPr bwMode="auto">
            <a:xfrm>
              <a:off x="4177" y="2831"/>
              <a:ext cx="568" cy="690"/>
            </a:xfrm>
            <a:custGeom>
              <a:avLst/>
              <a:gdLst>
                <a:gd name="T0" fmla="*/ 1135 w 1227"/>
                <a:gd name="T1" fmla="*/ 248 h 1490"/>
                <a:gd name="T2" fmla="*/ 1085 w 1227"/>
                <a:gd name="T3" fmla="*/ 118 h 1490"/>
                <a:gd name="T4" fmla="*/ 919 w 1227"/>
                <a:gd name="T5" fmla="*/ 94 h 1490"/>
                <a:gd name="T6" fmla="*/ 784 w 1227"/>
                <a:gd name="T7" fmla="*/ 102 h 1490"/>
                <a:gd name="T8" fmla="*/ 723 w 1227"/>
                <a:gd name="T9" fmla="*/ 89 h 1490"/>
                <a:gd name="T10" fmla="*/ 696 w 1227"/>
                <a:gd name="T11" fmla="*/ 17 h 1490"/>
                <a:gd name="T12" fmla="*/ 578 w 1227"/>
                <a:gd name="T13" fmla="*/ 92 h 1490"/>
                <a:gd name="T14" fmla="*/ 504 w 1227"/>
                <a:gd name="T15" fmla="*/ 120 h 1490"/>
                <a:gd name="T16" fmla="*/ 408 w 1227"/>
                <a:gd name="T17" fmla="*/ 126 h 1490"/>
                <a:gd name="T18" fmla="*/ 319 w 1227"/>
                <a:gd name="T19" fmla="*/ 181 h 1490"/>
                <a:gd name="T20" fmla="*/ 161 w 1227"/>
                <a:gd name="T21" fmla="*/ 257 h 1490"/>
                <a:gd name="T22" fmla="*/ 87 w 1227"/>
                <a:gd name="T23" fmla="*/ 307 h 1490"/>
                <a:gd name="T24" fmla="*/ 83 w 1227"/>
                <a:gd name="T25" fmla="*/ 363 h 1490"/>
                <a:gd name="T26" fmla="*/ 144 w 1227"/>
                <a:gd name="T27" fmla="*/ 537 h 1490"/>
                <a:gd name="T28" fmla="*/ 48 w 1227"/>
                <a:gd name="T29" fmla="*/ 771 h 1490"/>
                <a:gd name="T30" fmla="*/ 109 w 1227"/>
                <a:gd name="T31" fmla="*/ 912 h 1490"/>
                <a:gd name="T32" fmla="*/ 218 w 1227"/>
                <a:gd name="T33" fmla="*/ 1041 h 1490"/>
                <a:gd name="T34" fmla="*/ 170 w 1227"/>
                <a:gd name="T35" fmla="*/ 1186 h 1490"/>
                <a:gd name="T36" fmla="*/ 305 w 1227"/>
                <a:gd name="T37" fmla="*/ 1267 h 1490"/>
                <a:gd name="T38" fmla="*/ 388 w 1227"/>
                <a:gd name="T39" fmla="*/ 1304 h 1490"/>
                <a:gd name="T40" fmla="*/ 305 w 1227"/>
                <a:gd name="T41" fmla="*/ 1460 h 1490"/>
                <a:gd name="T42" fmla="*/ 563 w 1227"/>
                <a:gd name="T43" fmla="*/ 1379 h 1490"/>
                <a:gd name="T44" fmla="*/ 685 w 1227"/>
                <a:gd name="T45" fmla="*/ 1327 h 1490"/>
                <a:gd name="T46" fmla="*/ 681 w 1227"/>
                <a:gd name="T47" fmla="*/ 1269 h 1490"/>
                <a:gd name="T48" fmla="*/ 716 w 1227"/>
                <a:gd name="T49" fmla="*/ 1130 h 1490"/>
                <a:gd name="T50" fmla="*/ 779 w 1227"/>
                <a:gd name="T51" fmla="*/ 1045 h 1490"/>
                <a:gd name="T52" fmla="*/ 782 w 1227"/>
                <a:gd name="T53" fmla="*/ 951 h 1490"/>
                <a:gd name="T54" fmla="*/ 793 w 1227"/>
                <a:gd name="T55" fmla="*/ 795 h 1490"/>
                <a:gd name="T56" fmla="*/ 910 w 1227"/>
                <a:gd name="T57" fmla="*/ 635 h 1490"/>
                <a:gd name="T58" fmla="*/ 978 w 1227"/>
                <a:gd name="T59" fmla="*/ 528 h 1490"/>
                <a:gd name="T60" fmla="*/ 1072 w 1227"/>
                <a:gd name="T61" fmla="*/ 504 h 1490"/>
                <a:gd name="T62" fmla="*/ 1177 w 1227"/>
                <a:gd name="T63" fmla="*/ 448 h 1490"/>
                <a:gd name="T64" fmla="*/ 1201 w 1227"/>
                <a:gd name="T65" fmla="*/ 346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7" h="1490">
                  <a:moveTo>
                    <a:pt x="1201" y="346"/>
                  </a:moveTo>
                  <a:cubicBezTo>
                    <a:pt x="1175" y="313"/>
                    <a:pt x="1183" y="270"/>
                    <a:pt x="1135" y="248"/>
                  </a:cubicBezTo>
                  <a:cubicBezTo>
                    <a:pt x="1087" y="226"/>
                    <a:pt x="1044" y="217"/>
                    <a:pt x="1050" y="193"/>
                  </a:cubicBezTo>
                  <a:cubicBezTo>
                    <a:pt x="1057" y="168"/>
                    <a:pt x="1116" y="135"/>
                    <a:pt x="1085" y="118"/>
                  </a:cubicBezTo>
                  <a:cubicBezTo>
                    <a:pt x="1055" y="102"/>
                    <a:pt x="1059" y="85"/>
                    <a:pt x="1028" y="92"/>
                  </a:cubicBezTo>
                  <a:cubicBezTo>
                    <a:pt x="998" y="100"/>
                    <a:pt x="950" y="113"/>
                    <a:pt x="919" y="94"/>
                  </a:cubicBezTo>
                  <a:cubicBezTo>
                    <a:pt x="889" y="76"/>
                    <a:pt x="878" y="20"/>
                    <a:pt x="838" y="48"/>
                  </a:cubicBezTo>
                  <a:cubicBezTo>
                    <a:pt x="799" y="76"/>
                    <a:pt x="806" y="80"/>
                    <a:pt x="784" y="102"/>
                  </a:cubicBezTo>
                  <a:cubicBezTo>
                    <a:pt x="762" y="124"/>
                    <a:pt x="744" y="154"/>
                    <a:pt x="718" y="130"/>
                  </a:cubicBezTo>
                  <a:cubicBezTo>
                    <a:pt x="692" y="105"/>
                    <a:pt x="707" y="100"/>
                    <a:pt x="723" y="89"/>
                  </a:cubicBezTo>
                  <a:cubicBezTo>
                    <a:pt x="738" y="78"/>
                    <a:pt x="758" y="63"/>
                    <a:pt x="747" y="44"/>
                  </a:cubicBezTo>
                  <a:cubicBezTo>
                    <a:pt x="736" y="26"/>
                    <a:pt x="714" y="0"/>
                    <a:pt x="696" y="17"/>
                  </a:cubicBezTo>
                  <a:cubicBezTo>
                    <a:pt x="679" y="33"/>
                    <a:pt x="668" y="61"/>
                    <a:pt x="644" y="72"/>
                  </a:cubicBezTo>
                  <a:cubicBezTo>
                    <a:pt x="621" y="83"/>
                    <a:pt x="597" y="108"/>
                    <a:pt x="578" y="92"/>
                  </a:cubicBezTo>
                  <a:cubicBezTo>
                    <a:pt x="571" y="100"/>
                    <a:pt x="563" y="106"/>
                    <a:pt x="554" y="113"/>
                  </a:cubicBezTo>
                  <a:cubicBezTo>
                    <a:pt x="537" y="128"/>
                    <a:pt x="515" y="135"/>
                    <a:pt x="504" y="120"/>
                  </a:cubicBezTo>
                  <a:cubicBezTo>
                    <a:pt x="493" y="105"/>
                    <a:pt x="482" y="102"/>
                    <a:pt x="447" y="102"/>
                  </a:cubicBezTo>
                  <a:cubicBezTo>
                    <a:pt x="412" y="102"/>
                    <a:pt x="410" y="105"/>
                    <a:pt x="408" y="126"/>
                  </a:cubicBezTo>
                  <a:cubicBezTo>
                    <a:pt x="406" y="146"/>
                    <a:pt x="393" y="157"/>
                    <a:pt x="354" y="157"/>
                  </a:cubicBezTo>
                  <a:cubicBezTo>
                    <a:pt x="314" y="157"/>
                    <a:pt x="332" y="165"/>
                    <a:pt x="319" y="181"/>
                  </a:cubicBezTo>
                  <a:cubicBezTo>
                    <a:pt x="305" y="198"/>
                    <a:pt x="286" y="219"/>
                    <a:pt x="244" y="241"/>
                  </a:cubicBezTo>
                  <a:cubicBezTo>
                    <a:pt x="203" y="263"/>
                    <a:pt x="190" y="259"/>
                    <a:pt x="161" y="257"/>
                  </a:cubicBezTo>
                  <a:cubicBezTo>
                    <a:pt x="133" y="256"/>
                    <a:pt x="135" y="269"/>
                    <a:pt x="131" y="280"/>
                  </a:cubicBezTo>
                  <a:cubicBezTo>
                    <a:pt x="126" y="291"/>
                    <a:pt x="122" y="300"/>
                    <a:pt x="87" y="307"/>
                  </a:cubicBezTo>
                  <a:cubicBezTo>
                    <a:pt x="67" y="312"/>
                    <a:pt x="54" y="333"/>
                    <a:pt x="46" y="350"/>
                  </a:cubicBezTo>
                  <a:cubicBezTo>
                    <a:pt x="60" y="353"/>
                    <a:pt x="74" y="356"/>
                    <a:pt x="83" y="363"/>
                  </a:cubicBezTo>
                  <a:cubicBezTo>
                    <a:pt x="109" y="385"/>
                    <a:pt x="122" y="415"/>
                    <a:pt x="113" y="433"/>
                  </a:cubicBezTo>
                  <a:cubicBezTo>
                    <a:pt x="105" y="452"/>
                    <a:pt x="148" y="489"/>
                    <a:pt x="144" y="537"/>
                  </a:cubicBezTo>
                  <a:cubicBezTo>
                    <a:pt x="139" y="585"/>
                    <a:pt x="87" y="611"/>
                    <a:pt x="43" y="648"/>
                  </a:cubicBezTo>
                  <a:cubicBezTo>
                    <a:pt x="0" y="686"/>
                    <a:pt x="17" y="730"/>
                    <a:pt x="48" y="771"/>
                  </a:cubicBezTo>
                  <a:cubicBezTo>
                    <a:pt x="78" y="812"/>
                    <a:pt x="96" y="800"/>
                    <a:pt x="96" y="834"/>
                  </a:cubicBezTo>
                  <a:cubicBezTo>
                    <a:pt x="96" y="867"/>
                    <a:pt x="109" y="875"/>
                    <a:pt x="109" y="912"/>
                  </a:cubicBezTo>
                  <a:cubicBezTo>
                    <a:pt x="109" y="949"/>
                    <a:pt x="153" y="952"/>
                    <a:pt x="174" y="975"/>
                  </a:cubicBezTo>
                  <a:cubicBezTo>
                    <a:pt x="196" y="997"/>
                    <a:pt x="192" y="1019"/>
                    <a:pt x="218" y="1041"/>
                  </a:cubicBezTo>
                  <a:cubicBezTo>
                    <a:pt x="244" y="1064"/>
                    <a:pt x="240" y="1060"/>
                    <a:pt x="192" y="1093"/>
                  </a:cubicBezTo>
                  <a:cubicBezTo>
                    <a:pt x="144" y="1127"/>
                    <a:pt x="174" y="1145"/>
                    <a:pt x="170" y="1186"/>
                  </a:cubicBezTo>
                  <a:cubicBezTo>
                    <a:pt x="166" y="1227"/>
                    <a:pt x="196" y="1253"/>
                    <a:pt x="209" y="1275"/>
                  </a:cubicBezTo>
                  <a:cubicBezTo>
                    <a:pt x="222" y="1297"/>
                    <a:pt x="266" y="1290"/>
                    <a:pt x="305" y="1267"/>
                  </a:cubicBezTo>
                  <a:cubicBezTo>
                    <a:pt x="345" y="1245"/>
                    <a:pt x="349" y="1245"/>
                    <a:pt x="367" y="1256"/>
                  </a:cubicBezTo>
                  <a:cubicBezTo>
                    <a:pt x="384" y="1267"/>
                    <a:pt x="393" y="1282"/>
                    <a:pt x="388" y="1304"/>
                  </a:cubicBezTo>
                  <a:cubicBezTo>
                    <a:pt x="384" y="1327"/>
                    <a:pt x="358" y="1345"/>
                    <a:pt x="310" y="1371"/>
                  </a:cubicBezTo>
                  <a:cubicBezTo>
                    <a:pt x="262" y="1397"/>
                    <a:pt x="271" y="1431"/>
                    <a:pt x="305" y="1460"/>
                  </a:cubicBezTo>
                  <a:cubicBezTo>
                    <a:pt x="340" y="1490"/>
                    <a:pt x="388" y="1464"/>
                    <a:pt x="432" y="1431"/>
                  </a:cubicBezTo>
                  <a:cubicBezTo>
                    <a:pt x="476" y="1397"/>
                    <a:pt x="528" y="1408"/>
                    <a:pt x="563" y="1379"/>
                  </a:cubicBezTo>
                  <a:cubicBezTo>
                    <a:pt x="598" y="1349"/>
                    <a:pt x="629" y="1405"/>
                    <a:pt x="664" y="1419"/>
                  </a:cubicBezTo>
                  <a:cubicBezTo>
                    <a:pt x="699" y="1434"/>
                    <a:pt x="672" y="1356"/>
                    <a:pt x="685" y="1327"/>
                  </a:cubicBezTo>
                  <a:cubicBezTo>
                    <a:pt x="688" y="1322"/>
                    <a:pt x="692" y="1319"/>
                    <a:pt x="697" y="1317"/>
                  </a:cubicBezTo>
                  <a:cubicBezTo>
                    <a:pt x="687" y="1301"/>
                    <a:pt x="676" y="1281"/>
                    <a:pt x="681" y="1269"/>
                  </a:cubicBezTo>
                  <a:cubicBezTo>
                    <a:pt x="690" y="1249"/>
                    <a:pt x="703" y="1236"/>
                    <a:pt x="705" y="1212"/>
                  </a:cubicBezTo>
                  <a:cubicBezTo>
                    <a:pt x="707" y="1188"/>
                    <a:pt x="699" y="1151"/>
                    <a:pt x="716" y="1130"/>
                  </a:cubicBezTo>
                  <a:cubicBezTo>
                    <a:pt x="734" y="1110"/>
                    <a:pt x="734" y="1097"/>
                    <a:pt x="742" y="1082"/>
                  </a:cubicBezTo>
                  <a:cubicBezTo>
                    <a:pt x="751" y="1067"/>
                    <a:pt x="764" y="1062"/>
                    <a:pt x="779" y="1045"/>
                  </a:cubicBezTo>
                  <a:cubicBezTo>
                    <a:pt x="795" y="1028"/>
                    <a:pt x="793" y="1030"/>
                    <a:pt x="786" y="1006"/>
                  </a:cubicBezTo>
                  <a:cubicBezTo>
                    <a:pt x="779" y="982"/>
                    <a:pt x="760" y="967"/>
                    <a:pt x="782" y="951"/>
                  </a:cubicBezTo>
                  <a:cubicBezTo>
                    <a:pt x="803" y="934"/>
                    <a:pt x="834" y="921"/>
                    <a:pt x="801" y="891"/>
                  </a:cubicBezTo>
                  <a:cubicBezTo>
                    <a:pt x="768" y="862"/>
                    <a:pt x="768" y="808"/>
                    <a:pt x="793" y="795"/>
                  </a:cubicBezTo>
                  <a:cubicBezTo>
                    <a:pt x="817" y="782"/>
                    <a:pt x="871" y="789"/>
                    <a:pt x="893" y="743"/>
                  </a:cubicBezTo>
                  <a:cubicBezTo>
                    <a:pt x="915" y="697"/>
                    <a:pt x="921" y="678"/>
                    <a:pt x="910" y="635"/>
                  </a:cubicBezTo>
                  <a:cubicBezTo>
                    <a:pt x="900" y="593"/>
                    <a:pt x="891" y="569"/>
                    <a:pt x="913" y="548"/>
                  </a:cubicBezTo>
                  <a:cubicBezTo>
                    <a:pt x="934" y="528"/>
                    <a:pt x="928" y="524"/>
                    <a:pt x="978" y="528"/>
                  </a:cubicBezTo>
                  <a:cubicBezTo>
                    <a:pt x="1028" y="532"/>
                    <a:pt x="996" y="537"/>
                    <a:pt x="1028" y="532"/>
                  </a:cubicBezTo>
                  <a:cubicBezTo>
                    <a:pt x="1061" y="526"/>
                    <a:pt x="1068" y="522"/>
                    <a:pt x="1072" y="504"/>
                  </a:cubicBezTo>
                  <a:cubicBezTo>
                    <a:pt x="1076" y="485"/>
                    <a:pt x="1072" y="484"/>
                    <a:pt x="1100" y="482"/>
                  </a:cubicBezTo>
                  <a:cubicBezTo>
                    <a:pt x="1129" y="480"/>
                    <a:pt x="1164" y="465"/>
                    <a:pt x="1177" y="448"/>
                  </a:cubicBezTo>
                  <a:cubicBezTo>
                    <a:pt x="1190" y="432"/>
                    <a:pt x="1192" y="421"/>
                    <a:pt x="1194" y="404"/>
                  </a:cubicBezTo>
                  <a:cubicBezTo>
                    <a:pt x="1197" y="387"/>
                    <a:pt x="1227" y="380"/>
                    <a:pt x="1201" y="346"/>
                  </a:cubicBezTo>
                  <a:close/>
                </a:path>
              </a:pathLst>
            </a:custGeom>
            <a:grpFill/>
            <a:ln w="38100" cap="rnd" cmpd="sng">
              <a:solidFill>
                <a:schemeClr val="bg1"/>
              </a:solidFill>
              <a:prstDash val="solid"/>
              <a:round/>
              <a:headEnd/>
              <a:tailEnd/>
            </a:ln>
          </p:spPr>
          <p:txBody>
            <a:bodyPr vert="horz" wrap="square" lIns="45720" tIns="22860" rIns="45720" bIns="22860" numCol="1" anchor="t" anchorCtr="0" compatLnSpc="1">
              <a:prstTxWarp prst="textNoShape">
                <a:avLst/>
              </a:prstTxWarp>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Poppins Light" charset="0"/>
                <a:ea typeface="微软雅黑"/>
                <a:cs typeface="+mn-cs"/>
              </a:endParaRPr>
            </a:p>
          </p:txBody>
        </p:sp>
        <p:sp>
          <p:nvSpPr>
            <p:cNvPr id="111" name="Freeform 23">
              <a:extLst>
                <a:ext uri="{FF2B5EF4-FFF2-40B4-BE49-F238E27FC236}">
                  <a16:creationId xmlns="" xmlns:a16="http://schemas.microsoft.com/office/drawing/2014/main" id="{D970EC87-AD63-4C0C-BE35-A6A35A377C87}"/>
                </a:ext>
              </a:extLst>
            </p:cNvPr>
            <p:cNvSpPr>
              <a:spLocks/>
            </p:cNvSpPr>
            <p:nvPr/>
          </p:nvSpPr>
          <p:spPr bwMode="auto">
            <a:xfrm>
              <a:off x="3549" y="2533"/>
              <a:ext cx="896" cy="494"/>
            </a:xfrm>
            <a:custGeom>
              <a:avLst/>
              <a:gdLst>
                <a:gd name="T0" fmla="*/ 1488 w 1935"/>
                <a:gd name="T1" fmla="*/ 922 h 1066"/>
                <a:gd name="T2" fmla="*/ 1601 w 1935"/>
                <a:gd name="T3" fmla="*/ 883 h 1066"/>
                <a:gd name="T4" fmla="*/ 1711 w 1935"/>
                <a:gd name="T5" fmla="*/ 799 h 1066"/>
                <a:gd name="T6" fmla="*/ 1804 w 1935"/>
                <a:gd name="T7" fmla="*/ 744 h 1066"/>
                <a:gd name="T8" fmla="*/ 1911 w 1935"/>
                <a:gd name="T9" fmla="*/ 755 h 1066"/>
                <a:gd name="T10" fmla="*/ 1931 w 1935"/>
                <a:gd name="T11" fmla="*/ 731 h 1066"/>
                <a:gd name="T12" fmla="*/ 1846 w 1935"/>
                <a:gd name="T13" fmla="*/ 575 h 1066"/>
                <a:gd name="T14" fmla="*/ 1835 w 1935"/>
                <a:gd name="T15" fmla="*/ 431 h 1066"/>
                <a:gd name="T16" fmla="*/ 1753 w 1935"/>
                <a:gd name="T17" fmla="*/ 402 h 1066"/>
                <a:gd name="T18" fmla="*/ 1671 w 1935"/>
                <a:gd name="T19" fmla="*/ 360 h 1066"/>
                <a:gd name="T20" fmla="*/ 1609 w 1935"/>
                <a:gd name="T21" fmla="*/ 338 h 1066"/>
                <a:gd name="T22" fmla="*/ 1498 w 1935"/>
                <a:gd name="T23" fmla="*/ 345 h 1066"/>
                <a:gd name="T24" fmla="*/ 1374 w 1935"/>
                <a:gd name="T25" fmla="*/ 296 h 1066"/>
                <a:gd name="T26" fmla="*/ 1276 w 1935"/>
                <a:gd name="T27" fmla="*/ 242 h 1066"/>
                <a:gd name="T28" fmla="*/ 1244 w 1935"/>
                <a:gd name="T29" fmla="*/ 156 h 1066"/>
                <a:gd name="T30" fmla="*/ 1151 w 1935"/>
                <a:gd name="T31" fmla="*/ 181 h 1066"/>
                <a:gd name="T32" fmla="*/ 1041 w 1935"/>
                <a:gd name="T33" fmla="*/ 192 h 1066"/>
                <a:gd name="T34" fmla="*/ 843 w 1935"/>
                <a:gd name="T35" fmla="*/ 187 h 1066"/>
                <a:gd name="T36" fmla="*/ 675 w 1935"/>
                <a:gd name="T37" fmla="*/ 103 h 1066"/>
                <a:gd name="T38" fmla="*/ 562 w 1935"/>
                <a:gd name="T39" fmla="*/ 19 h 1066"/>
                <a:gd name="T40" fmla="*/ 422 w 1935"/>
                <a:gd name="T41" fmla="*/ 47 h 1066"/>
                <a:gd name="T42" fmla="*/ 295 w 1935"/>
                <a:gd name="T43" fmla="*/ 27 h 1066"/>
                <a:gd name="T44" fmla="*/ 282 w 1935"/>
                <a:gd name="T45" fmla="*/ 71 h 1066"/>
                <a:gd name="T46" fmla="*/ 374 w 1935"/>
                <a:gd name="T47" fmla="*/ 121 h 1066"/>
                <a:gd name="T48" fmla="*/ 308 w 1935"/>
                <a:gd name="T49" fmla="*/ 197 h 1066"/>
                <a:gd name="T50" fmla="*/ 258 w 1935"/>
                <a:gd name="T51" fmla="*/ 286 h 1066"/>
                <a:gd name="T52" fmla="*/ 293 w 1935"/>
                <a:gd name="T53" fmla="*/ 379 h 1066"/>
                <a:gd name="T54" fmla="*/ 380 w 1935"/>
                <a:gd name="T55" fmla="*/ 433 h 1066"/>
                <a:gd name="T56" fmla="*/ 443 w 1935"/>
                <a:gd name="T57" fmla="*/ 592 h 1066"/>
                <a:gd name="T58" fmla="*/ 315 w 1935"/>
                <a:gd name="T59" fmla="*/ 670 h 1066"/>
                <a:gd name="T60" fmla="*/ 138 w 1935"/>
                <a:gd name="T61" fmla="*/ 711 h 1066"/>
                <a:gd name="T62" fmla="*/ 36 w 1935"/>
                <a:gd name="T63" fmla="*/ 747 h 1066"/>
                <a:gd name="T64" fmla="*/ 66 w 1935"/>
                <a:gd name="T65" fmla="*/ 831 h 1066"/>
                <a:gd name="T66" fmla="*/ 135 w 1935"/>
                <a:gd name="T67" fmla="*/ 942 h 1066"/>
                <a:gd name="T68" fmla="*/ 207 w 1935"/>
                <a:gd name="T69" fmla="*/ 1034 h 1066"/>
                <a:gd name="T70" fmla="*/ 291 w 1935"/>
                <a:gd name="T71" fmla="*/ 972 h 1066"/>
                <a:gd name="T72" fmla="*/ 479 w 1935"/>
                <a:gd name="T73" fmla="*/ 924 h 1066"/>
                <a:gd name="T74" fmla="*/ 544 w 1935"/>
                <a:gd name="T75" fmla="*/ 838 h 1066"/>
                <a:gd name="T76" fmla="*/ 741 w 1935"/>
                <a:gd name="T77" fmla="*/ 820 h 1066"/>
                <a:gd name="T78" fmla="*/ 955 w 1935"/>
                <a:gd name="T79" fmla="*/ 879 h 1066"/>
                <a:gd name="T80" fmla="*/ 1134 w 1935"/>
                <a:gd name="T81" fmla="*/ 823 h 1066"/>
                <a:gd name="T82" fmla="*/ 1195 w 1935"/>
                <a:gd name="T83" fmla="*/ 909 h 1066"/>
                <a:gd name="T84" fmla="*/ 1330 w 1935"/>
                <a:gd name="T85" fmla="*/ 842 h 1066"/>
                <a:gd name="T86" fmla="*/ 1403 w 1935"/>
                <a:gd name="T87" fmla="*/ 99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5" h="1066">
                  <a:moveTo>
                    <a:pt x="1444" y="949"/>
                  </a:moveTo>
                  <a:cubicBezTo>
                    <a:pt x="1479" y="942"/>
                    <a:pt x="1483" y="933"/>
                    <a:pt x="1488" y="922"/>
                  </a:cubicBezTo>
                  <a:cubicBezTo>
                    <a:pt x="1492" y="911"/>
                    <a:pt x="1490" y="898"/>
                    <a:pt x="1518" y="899"/>
                  </a:cubicBezTo>
                  <a:cubicBezTo>
                    <a:pt x="1547" y="901"/>
                    <a:pt x="1560" y="905"/>
                    <a:pt x="1601" y="883"/>
                  </a:cubicBezTo>
                  <a:cubicBezTo>
                    <a:pt x="1643" y="861"/>
                    <a:pt x="1662" y="840"/>
                    <a:pt x="1676" y="823"/>
                  </a:cubicBezTo>
                  <a:cubicBezTo>
                    <a:pt x="1689" y="807"/>
                    <a:pt x="1671" y="799"/>
                    <a:pt x="1711" y="799"/>
                  </a:cubicBezTo>
                  <a:cubicBezTo>
                    <a:pt x="1750" y="799"/>
                    <a:pt x="1763" y="788"/>
                    <a:pt x="1765" y="768"/>
                  </a:cubicBezTo>
                  <a:cubicBezTo>
                    <a:pt x="1767" y="747"/>
                    <a:pt x="1769" y="744"/>
                    <a:pt x="1804" y="744"/>
                  </a:cubicBezTo>
                  <a:cubicBezTo>
                    <a:pt x="1839" y="744"/>
                    <a:pt x="1850" y="747"/>
                    <a:pt x="1861" y="762"/>
                  </a:cubicBezTo>
                  <a:cubicBezTo>
                    <a:pt x="1872" y="777"/>
                    <a:pt x="1894" y="770"/>
                    <a:pt x="1911" y="755"/>
                  </a:cubicBezTo>
                  <a:cubicBezTo>
                    <a:pt x="1920" y="748"/>
                    <a:pt x="1928" y="742"/>
                    <a:pt x="1935" y="734"/>
                  </a:cubicBezTo>
                  <a:cubicBezTo>
                    <a:pt x="1934" y="733"/>
                    <a:pt x="1932" y="732"/>
                    <a:pt x="1931" y="731"/>
                  </a:cubicBezTo>
                  <a:cubicBezTo>
                    <a:pt x="1911" y="709"/>
                    <a:pt x="1918" y="690"/>
                    <a:pt x="1896" y="660"/>
                  </a:cubicBezTo>
                  <a:cubicBezTo>
                    <a:pt x="1874" y="631"/>
                    <a:pt x="1842" y="620"/>
                    <a:pt x="1846" y="575"/>
                  </a:cubicBezTo>
                  <a:cubicBezTo>
                    <a:pt x="1850" y="531"/>
                    <a:pt x="1804" y="512"/>
                    <a:pt x="1828" y="490"/>
                  </a:cubicBezTo>
                  <a:cubicBezTo>
                    <a:pt x="1852" y="468"/>
                    <a:pt x="1870" y="453"/>
                    <a:pt x="1835" y="431"/>
                  </a:cubicBezTo>
                  <a:cubicBezTo>
                    <a:pt x="1800" y="408"/>
                    <a:pt x="1813" y="420"/>
                    <a:pt x="1787" y="408"/>
                  </a:cubicBezTo>
                  <a:cubicBezTo>
                    <a:pt x="1761" y="396"/>
                    <a:pt x="1769" y="395"/>
                    <a:pt x="1753" y="402"/>
                  </a:cubicBezTo>
                  <a:cubicBezTo>
                    <a:pt x="1737" y="408"/>
                    <a:pt x="1729" y="415"/>
                    <a:pt x="1714" y="398"/>
                  </a:cubicBezTo>
                  <a:cubicBezTo>
                    <a:pt x="1698" y="381"/>
                    <a:pt x="1685" y="358"/>
                    <a:pt x="1671" y="360"/>
                  </a:cubicBezTo>
                  <a:cubicBezTo>
                    <a:pt x="1657" y="362"/>
                    <a:pt x="1650" y="354"/>
                    <a:pt x="1644" y="345"/>
                  </a:cubicBezTo>
                  <a:cubicBezTo>
                    <a:pt x="1637" y="337"/>
                    <a:pt x="1626" y="316"/>
                    <a:pt x="1609" y="338"/>
                  </a:cubicBezTo>
                  <a:cubicBezTo>
                    <a:pt x="1591" y="360"/>
                    <a:pt x="1579" y="359"/>
                    <a:pt x="1562" y="361"/>
                  </a:cubicBezTo>
                  <a:cubicBezTo>
                    <a:pt x="1545" y="363"/>
                    <a:pt x="1512" y="358"/>
                    <a:pt x="1498" y="345"/>
                  </a:cubicBezTo>
                  <a:cubicBezTo>
                    <a:pt x="1483" y="332"/>
                    <a:pt x="1447" y="281"/>
                    <a:pt x="1421" y="277"/>
                  </a:cubicBezTo>
                  <a:cubicBezTo>
                    <a:pt x="1395" y="272"/>
                    <a:pt x="1398" y="285"/>
                    <a:pt x="1374" y="296"/>
                  </a:cubicBezTo>
                  <a:cubicBezTo>
                    <a:pt x="1350" y="307"/>
                    <a:pt x="1336" y="308"/>
                    <a:pt x="1318" y="293"/>
                  </a:cubicBezTo>
                  <a:cubicBezTo>
                    <a:pt x="1301" y="279"/>
                    <a:pt x="1273" y="263"/>
                    <a:pt x="1276" y="242"/>
                  </a:cubicBezTo>
                  <a:cubicBezTo>
                    <a:pt x="1279" y="220"/>
                    <a:pt x="1285" y="212"/>
                    <a:pt x="1280" y="195"/>
                  </a:cubicBezTo>
                  <a:cubicBezTo>
                    <a:pt x="1276" y="179"/>
                    <a:pt x="1264" y="146"/>
                    <a:pt x="1244" y="156"/>
                  </a:cubicBezTo>
                  <a:cubicBezTo>
                    <a:pt x="1225" y="166"/>
                    <a:pt x="1228" y="197"/>
                    <a:pt x="1196" y="204"/>
                  </a:cubicBezTo>
                  <a:cubicBezTo>
                    <a:pt x="1164" y="210"/>
                    <a:pt x="1164" y="190"/>
                    <a:pt x="1151" y="181"/>
                  </a:cubicBezTo>
                  <a:cubicBezTo>
                    <a:pt x="1138" y="173"/>
                    <a:pt x="1126" y="169"/>
                    <a:pt x="1101" y="172"/>
                  </a:cubicBezTo>
                  <a:cubicBezTo>
                    <a:pt x="1076" y="175"/>
                    <a:pt x="1065" y="182"/>
                    <a:pt x="1041" y="192"/>
                  </a:cubicBezTo>
                  <a:cubicBezTo>
                    <a:pt x="1017" y="203"/>
                    <a:pt x="970" y="210"/>
                    <a:pt x="933" y="205"/>
                  </a:cubicBezTo>
                  <a:cubicBezTo>
                    <a:pt x="896" y="201"/>
                    <a:pt x="893" y="203"/>
                    <a:pt x="843" y="187"/>
                  </a:cubicBezTo>
                  <a:cubicBezTo>
                    <a:pt x="794" y="171"/>
                    <a:pt x="791" y="159"/>
                    <a:pt x="768" y="157"/>
                  </a:cubicBezTo>
                  <a:cubicBezTo>
                    <a:pt x="745" y="155"/>
                    <a:pt x="693" y="127"/>
                    <a:pt x="675" y="103"/>
                  </a:cubicBezTo>
                  <a:cubicBezTo>
                    <a:pt x="660" y="84"/>
                    <a:pt x="619" y="27"/>
                    <a:pt x="580" y="0"/>
                  </a:cubicBezTo>
                  <a:cubicBezTo>
                    <a:pt x="575" y="6"/>
                    <a:pt x="568" y="12"/>
                    <a:pt x="562" y="19"/>
                  </a:cubicBezTo>
                  <a:cubicBezTo>
                    <a:pt x="540" y="41"/>
                    <a:pt x="540" y="53"/>
                    <a:pt x="498" y="34"/>
                  </a:cubicBezTo>
                  <a:cubicBezTo>
                    <a:pt x="457" y="15"/>
                    <a:pt x="455" y="47"/>
                    <a:pt x="422" y="47"/>
                  </a:cubicBezTo>
                  <a:cubicBezTo>
                    <a:pt x="389" y="47"/>
                    <a:pt x="385" y="47"/>
                    <a:pt x="378" y="30"/>
                  </a:cubicBezTo>
                  <a:cubicBezTo>
                    <a:pt x="372" y="14"/>
                    <a:pt x="356" y="34"/>
                    <a:pt x="295" y="27"/>
                  </a:cubicBezTo>
                  <a:cubicBezTo>
                    <a:pt x="234" y="19"/>
                    <a:pt x="243" y="41"/>
                    <a:pt x="243" y="53"/>
                  </a:cubicBezTo>
                  <a:cubicBezTo>
                    <a:pt x="243" y="64"/>
                    <a:pt x="256" y="71"/>
                    <a:pt x="282" y="71"/>
                  </a:cubicBezTo>
                  <a:cubicBezTo>
                    <a:pt x="308" y="71"/>
                    <a:pt x="306" y="88"/>
                    <a:pt x="304" y="106"/>
                  </a:cubicBezTo>
                  <a:cubicBezTo>
                    <a:pt x="302" y="125"/>
                    <a:pt x="343" y="119"/>
                    <a:pt x="374" y="121"/>
                  </a:cubicBezTo>
                  <a:cubicBezTo>
                    <a:pt x="404" y="123"/>
                    <a:pt x="391" y="156"/>
                    <a:pt x="389" y="179"/>
                  </a:cubicBezTo>
                  <a:cubicBezTo>
                    <a:pt x="387" y="201"/>
                    <a:pt x="343" y="199"/>
                    <a:pt x="308" y="197"/>
                  </a:cubicBezTo>
                  <a:cubicBezTo>
                    <a:pt x="273" y="195"/>
                    <a:pt x="276" y="223"/>
                    <a:pt x="260" y="243"/>
                  </a:cubicBezTo>
                  <a:cubicBezTo>
                    <a:pt x="245" y="264"/>
                    <a:pt x="238" y="271"/>
                    <a:pt x="258" y="286"/>
                  </a:cubicBezTo>
                  <a:cubicBezTo>
                    <a:pt x="278" y="301"/>
                    <a:pt x="293" y="318"/>
                    <a:pt x="300" y="336"/>
                  </a:cubicBezTo>
                  <a:cubicBezTo>
                    <a:pt x="303" y="345"/>
                    <a:pt x="298" y="363"/>
                    <a:pt x="293" y="379"/>
                  </a:cubicBezTo>
                  <a:cubicBezTo>
                    <a:pt x="323" y="376"/>
                    <a:pt x="354" y="385"/>
                    <a:pt x="377" y="383"/>
                  </a:cubicBezTo>
                  <a:cubicBezTo>
                    <a:pt x="407" y="381"/>
                    <a:pt x="384" y="414"/>
                    <a:pt x="380" y="433"/>
                  </a:cubicBezTo>
                  <a:cubicBezTo>
                    <a:pt x="377" y="453"/>
                    <a:pt x="410" y="461"/>
                    <a:pt x="426" y="492"/>
                  </a:cubicBezTo>
                  <a:cubicBezTo>
                    <a:pt x="443" y="522"/>
                    <a:pt x="443" y="556"/>
                    <a:pt x="443" y="592"/>
                  </a:cubicBezTo>
                  <a:cubicBezTo>
                    <a:pt x="443" y="628"/>
                    <a:pt x="407" y="631"/>
                    <a:pt x="390" y="620"/>
                  </a:cubicBezTo>
                  <a:cubicBezTo>
                    <a:pt x="374" y="608"/>
                    <a:pt x="331" y="650"/>
                    <a:pt x="315" y="670"/>
                  </a:cubicBezTo>
                  <a:cubicBezTo>
                    <a:pt x="298" y="689"/>
                    <a:pt x="249" y="703"/>
                    <a:pt x="226" y="703"/>
                  </a:cubicBezTo>
                  <a:cubicBezTo>
                    <a:pt x="203" y="703"/>
                    <a:pt x="171" y="703"/>
                    <a:pt x="138" y="711"/>
                  </a:cubicBezTo>
                  <a:cubicBezTo>
                    <a:pt x="105" y="720"/>
                    <a:pt x="89" y="722"/>
                    <a:pt x="89" y="722"/>
                  </a:cubicBezTo>
                  <a:cubicBezTo>
                    <a:pt x="89" y="722"/>
                    <a:pt x="72" y="725"/>
                    <a:pt x="36" y="747"/>
                  </a:cubicBezTo>
                  <a:cubicBezTo>
                    <a:pt x="0" y="770"/>
                    <a:pt x="40" y="781"/>
                    <a:pt x="66" y="789"/>
                  </a:cubicBezTo>
                  <a:cubicBezTo>
                    <a:pt x="92" y="797"/>
                    <a:pt x="69" y="809"/>
                    <a:pt x="66" y="831"/>
                  </a:cubicBezTo>
                  <a:cubicBezTo>
                    <a:pt x="63" y="853"/>
                    <a:pt x="66" y="878"/>
                    <a:pt x="82" y="898"/>
                  </a:cubicBezTo>
                  <a:cubicBezTo>
                    <a:pt x="99" y="917"/>
                    <a:pt x="99" y="923"/>
                    <a:pt x="135" y="942"/>
                  </a:cubicBezTo>
                  <a:cubicBezTo>
                    <a:pt x="171" y="962"/>
                    <a:pt x="158" y="945"/>
                    <a:pt x="154" y="975"/>
                  </a:cubicBezTo>
                  <a:cubicBezTo>
                    <a:pt x="151" y="1006"/>
                    <a:pt x="207" y="1034"/>
                    <a:pt x="207" y="1034"/>
                  </a:cubicBezTo>
                  <a:cubicBezTo>
                    <a:pt x="261" y="1066"/>
                    <a:pt x="261" y="1066"/>
                    <a:pt x="261" y="1066"/>
                  </a:cubicBezTo>
                  <a:cubicBezTo>
                    <a:pt x="263" y="1024"/>
                    <a:pt x="275" y="1005"/>
                    <a:pt x="291" y="972"/>
                  </a:cubicBezTo>
                  <a:cubicBezTo>
                    <a:pt x="308" y="935"/>
                    <a:pt x="361" y="916"/>
                    <a:pt x="400" y="898"/>
                  </a:cubicBezTo>
                  <a:cubicBezTo>
                    <a:pt x="439" y="879"/>
                    <a:pt x="457" y="942"/>
                    <a:pt x="479" y="924"/>
                  </a:cubicBezTo>
                  <a:cubicBezTo>
                    <a:pt x="501" y="905"/>
                    <a:pt x="514" y="927"/>
                    <a:pt x="562" y="931"/>
                  </a:cubicBezTo>
                  <a:cubicBezTo>
                    <a:pt x="610" y="935"/>
                    <a:pt x="575" y="868"/>
                    <a:pt x="544" y="838"/>
                  </a:cubicBezTo>
                  <a:cubicBezTo>
                    <a:pt x="514" y="809"/>
                    <a:pt x="597" y="798"/>
                    <a:pt x="636" y="798"/>
                  </a:cubicBezTo>
                  <a:cubicBezTo>
                    <a:pt x="675" y="798"/>
                    <a:pt x="715" y="805"/>
                    <a:pt x="741" y="820"/>
                  </a:cubicBezTo>
                  <a:cubicBezTo>
                    <a:pt x="767" y="835"/>
                    <a:pt x="802" y="838"/>
                    <a:pt x="872" y="827"/>
                  </a:cubicBezTo>
                  <a:cubicBezTo>
                    <a:pt x="942" y="816"/>
                    <a:pt x="924" y="849"/>
                    <a:pt x="955" y="879"/>
                  </a:cubicBezTo>
                  <a:cubicBezTo>
                    <a:pt x="985" y="909"/>
                    <a:pt x="1016" y="894"/>
                    <a:pt x="1064" y="875"/>
                  </a:cubicBezTo>
                  <a:cubicBezTo>
                    <a:pt x="1112" y="857"/>
                    <a:pt x="1103" y="835"/>
                    <a:pt x="1134" y="823"/>
                  </a:cubicBezTo>
                  <a:cubicBezTo>
                    <a:pt x="1164" y="812"/>
                    <a:pt x="1173" y="846"/>
                    <a:pt x="1156" y="857"/>
                  </a:cubicBezTo>
                  <a:cubicBezTo>
                    <a:pt x="1138" y="868"/>
                    <a:pt x="1151" y="886"/>
                    <a:pt x="1195" y="909"/>
                  </a:cubicBezTo>
                  <a:cubicBezTo>
                    <a:pt x="1239" y="931"/>
                    <a:pt x="1226" y="879"/>
                    <a:pt x="1256" y="846"/>
                  </a:cubicBezTo>
                  <a:cubicBezTo>
                    <a:pt x="1287" y="812"/>
                    <a:pt x="1291" y="820"/>
                    <a:pt x="1330" y="842"/>
                  </a:cubicBezTo>
                  <a:cubicBezTo>
                    <a:pt x="1370" y="864"/>
                    <a:pt x="1339" y="890"/>
                    <a:pt x="1339" y="946"/>
                  </a:cubicBezTo>
                  <a:cubicBezTo>
                    <a:pt x="1339" y="983"/>
                    <a:pt x="1373" y="987"/>
                    <a:pt x="1403" y="992"/>
                  </a:cubicBezTo>
                  <a:cubicBezTo>
                    <a:pt x="1411" y="975"/>
                    <a:pt x="1424" y="954"/>
                    <a:pt x="1444" y="949"/>
                  </a:cubicBezTo>
                  <a:close/>
                </a:path>
              </a:pathLst>
            </a:custGeom>
            <a:grpFill/>
            <a:ln w="38100" cap="rnd" cmpd="sng">
              <a:solidFill>
                <a:schemeClr val="bg1"/>
              </a:solidFill>
              <a:prstDash val="solid"/>
              <a:round/>
              <a:headEnd/>
              <a:tailEnd/>
            </a:ln>
          </p:spPr>
          <p:txBody>
            <a:bodyPr vert="horz" wrap="square" lIns="45720" tIns="22860" rIns="45720" bIns="22860" numCol="1" anchor="t" anchorCtr="0" compatLnSpc="1">
              <a:prstTxWarp prst="textNoShape">
                <a:avLst/>
              </a:prstTxWarp>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Poppins Light" charset="0"/>
                <a:ea typeface="微软雅黑"/>
                <a:cs typeface="+mn-cs"/>
              </a:endParaRPr>
            </a:p>
          </p:txBody>
        </p:sp>
        <p:sp>
          <p:nvSpPr>
            <p:cNvPr id="112" name="Freeform 24">
              <a:extLst>
                <a:ext uri="{FF2B5EF4-FFF2-40B4-BE49-F238E27FC236}">
                  <a16:creationId xmlns="" xmlns:a16="http://schemas.microsoft.com/office/drawing/2014/main" id="{FEFC6279-C205-4E51-B348-A6A1A2182F44}"/>
                </a:ext>
              </a:extLst>
            </p:cNvPr>
            <p:cNvSpPr>
              <a:spLocks/>
            </p:cNvSpPr>
            <p:nvPr/>
          </p:nvSpPr>
          <p:spPr bwMode="auto">
            <a:xfrm>
              <a:off x="4490" y="2997"/>
              <a:ext cx="504" cy="574"/>
            </a:xfrm>
            <a:custGeom>
              <a:avLst/>
              <a:gdLst>
                <a:gd name="T0" fmla="*/ 1034 w 1088"/>
                <a:gd name="T1" fmla="*/ 190 h 1239"/>
                <a:gd name="T2" fmla="*/ 958 w 1088"/>
                <a:gd name="T3" fmla="*/ 203 h 1239"/>
                <a:gd name="T4" fmla="*/ 901 w 1088"/>
                <a:gd name="T5" fmla="*/ 215 h 1239"/>
                <a:gd name="T6" fmla="*/ 854 w 1088"/>
                <a:gd name="T7" fmla="*/ 167 h 1239"/>
                <a:gd name="T8" fmla="*/ 806 w 1088"/>
                <a:gd name="T9" fmla="*/ 176 h 1239"/>
                <a:gd name="T10" fmla="*/ 765 w 1088"/>
                <a:gd name="T11" fmla="*/ 212 h 1239"/>
                <a:gd name="T12" fmla="*/ 698 w 1088"/>
                <a:gd name="T13" fmla="*/ 207 h 1239"/>
                <a:gd name="T14" fmla="*/ 662 w 1088"/>
                <a:gd name="T15" fmla="*/ 158 h 1239"/>
                <a:gd name="T16" fmla="*/ 619 w 1088"/>
                <a:gd name="T17" fmla="*/ 101 h 1239"/>
                <a:gd name="T18" fmla="*/ 614 w 1088"/>
                <a:gd name="T19" fmla="*/ 35 h 1239"/>
                <a:gd name="T20" fmla="*/ 560 w 1088"/>
                <a:gd name="T21" fmla="*/ 30 h 1239"/>
                <a:gd name="T22" fmla="*/ 524 w 1088"/>
                <a:gd name="T23" fmla="*/ 33 h 1239"/>
                <a:gd name="T24" fmla="*/ 518 w 1088"/>
                <a:gd name="T25" fmla="*/ 44 h 1239"/>
                <a:gd name="T26" fmla="*/ 501 w 1088"/>
                <a:gd name="T27" fmla="*/ 88 h 1239"/>
                <a:gd name="T28" fmla="*/ 424 w 1088"/>
                <a:gd name="T29" fmla="*/ 122 h 1239"/>
                <a:gd name="T30" fmla="*/ 396 w 1088"/>
                <a:gd name="T31" fmla="*/ 144 h 1239"/>
                <a:gd name="T32" fmla="*/ 352 w 1088"/>
                <a:gd name="T33" fmla="*/ 172 h 1239"/>
                <a:gd name="T34" fmla="*/ 302 w 1088"/>
                <a:gd name="T35" fmla="*/ 168 h 1239"/>
                <a:gd name="T36" fmla="*/ 237 w 1088"/>
                <a:gd name="T37" fmla="*/ 188 h 1239"/>
                <a:gd name="T38" fmla="*/ 234 w 1088"/>
                <a:gd name="T39" fmla="*/ 275 h 1239"/>
                <a:gd name="T40" fmla="*/ 217 w 1088"/>
                <a:gd name="T41" fmla="*/ 383 h 1239"/>
                <a:gd name="T42" fmla="*/ 117 w 1088"/>
                <a:gd name="T43" fmla="*/ 435 h 1239"/>
                <a:gd name="T44" fmla="*/ 125 w 1088"/>
                <a:gd name="T45" fmla="*/ 531 h 1239"/>
                <a:gd name="T46" fmla="*/ 106 w 1088"/>
                <a:gd name="T47" fmla="*/ 591 h 1239"/>
                <a:gd name="T48" fmla="*/ 110 w 1088"/>
                <a:gd name="T49" fmla="*/ 646 h 1239"/>
                <a:gd name="T50" fmla="*/ 103 w 1088"/>
                <a:gd name="T51" fmla="*/ 685 h 1239"/>
                <a:gd name="T52" fmla="*/ 66 w 1088"/>
                <a:gd name="T53" fmla="*/ 722 h 1239"/>
                <a:gd name="T54" fmla="*/ 40 w 1088"/>
                <a:gd name="T55" fmla="*/ 770 h 1239"/>
                <a:gd name="T56" fmla="*/ 29 w 1088"/>
                <a:gd name="T57" fmla="*/ 852 h 1239"/>
                <a:gd name="T58" fmla="*/ 5 w 1088"/>
                <a:gd name="T59" fmla="*/ 909 h 1239"/>
                <a:gd name="T60" fmla="*/ 21 w 1088"/>
                <a:gd name="T61" fmla="*/ 957 h 1239"/>
                <a:gd name="T62" fmla="*/ 119 w 1088"/>
                <a:gd name="T63" fmla="*/ 967 h 1239"/>
                <a:gd name="T64" fmla="*/ 175 w 1088"/>
                <a:gd name="T65" fmla="*/ 1000 h 1239"/>
                <a:gd name="T66" fmla="*/ 245 w 1088"/>
                <a:gd name="T67" fmla="*/ 1004 h 1239"/>
                <a:gd name="T68" fmla="*/ 280 w 1088"/>
                <a:gd name="T69" fmla="*/ 1037 h 1239"/>
                <a:gd name="T70" fmla="*/ 341 w 1088"/>
                <a:gd name="T71" fmla="*/ 1152 h 1239"/>
                <a:gd name="T72" fmla="*/ 391 w 1088"/>
                <a:gd name="T73" fmla="*/ 1239 h 1239"/>
                <a:gd name="T74" fmla="*/ 438 w 1088"/>
                <a:gd name="T75" fmla="*/ 1211 h 1239"/>
                <a:gd name="T76" fmla="*/ 538 w 1088"/>
                <a:gd name="T77" fmla="*/ 1145 h 1239"/>
                <a:gd name="T78" fmla="*/ 617 w 1088"/>
                <a:gd name="T79" fmla="*/ 1033 h 1239"/>
                <a:gd name="T80" fmla="*/ 652 w 1088"/>
                <a:gd name="T81" fmla="*/ 967 h 1239"/>
                <a:gd name="T82" fmla="*/ 752 w 1088"/>
                <a:gd name="T83" fmla="*/ 919 h 1239"/>
                <a:gd name="T84" fmla="*/ 813 w 1088"/>
                <a:gd name="T85" fmla="*/ 859 h 1239"/>
                <a:gd name="T86" fmla="*/ 813 w 1088"/>
                <a:gd name="T87" fmla="*/ 781 h 1239"/>
                <a:gd name="T88" fmla="*/ 861 w 1088"/>
                <a:gd name="T89" fmla="*/ 730 h 1239"/>
                <a:gd name="T90" fmla="*/ 905 w 1088"/>
                <a:gd name="T91" fmla="*/ 678 h 1239"/>
                <a:gd name="T92" fmla="*/ 944 w 1088"/>
                <a:gd name="T93" fmla="*/ 600 h 1239"/>
                <a:gd name="T94" fmla="*/ 922 w 1088"/>
                <a:gd name="T95" fmla="*/ 515 h 1239"/>
                <a:gd name="T96" fmla="*/ 936 w 1088"/>
                <a:gd name="T97" fmla="*/ 448 h 1239"/>
                <a:gd name="T98" fmla="*/ 914 w 1088"/>
                <a:gd name="T99" fmla="*/ 377 h 1239"/>
                <a:gd name="T100" fmla="*/ 997 w 1088"/>
                <a:gd name="T101" fmla="*/ 351 h 1239"/>
                <a:gd name="T102" fmla="*/ 1062 w 1088"/>
                <a:gd name="T103" fmla="*/ 259 h 1239"/>
                <a:gd name="T104" fmla="*/ 1088 w 1088"/>
                <a:gd name="T105" fmla="*/ 225 h 1239"/>
                <a:gd name="T106" fmla="*/ 1081 w 1088"/>
                <a:gd name="T107" fmla="*/ 224 h 1239"/>
                <a:gd name="T108" fmla="*/ 1034 w 1088"/>
                <a:gd name="T109" fmla="*/ 190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239">
                  <a:moveTo>
                    <a:pt x="1034" y="190"/>
                  </a:moveTo>
                  <a:cubicBezTo>
                    <a:pt x="1024" y="168"/>
                    <a:pt x="985" y="192"/>
                    <a:pt x="958" y="203"/>
                  </a:cubicBezTo>
                  <a:cubicBezTo>
                    <a:pt x="932" y="214"/>
                    <a:pt x="932" y="219"/>
                    <a:pt x="901" y="215"/>
                  </a:cubicBezTo>
                  <a:cubicBezTo>
                    <a:pt x="870" y="211"/>
                    <a:pt x="875" y="201"/>
                    <a:pt x="854" y="167"/>
                  </a:cubicBezTo>
                  <a:cubicBezTo>
                    <a:pt x="832" y="132"/>
                    <a:pt x="816" y="157"/>
                    <a:pt x="806" y="176"/>
                  </a:cubicBezTo>
                  <a:cubicBezTo>
                    <a:pt x="796" y="196"/>
                    <a:pt x="782" y="200"/>
                    <a:pt x="765" y="212"/>
                  </a:cubicBezTo>
                  <a:cubicBezTo>
                    <a:pt x="749" y="225"/>
                    <a:pt x="719" y="217"/>
                    <a:pt x="698" y="207"/>
                  </a:cubicBezTo>
                  <a:cubicBezTo>
                    <a:pt x="677" y="197"/>
                    <a:pt x="667" y="179"/>
                    <a:pt x="662" y="158"/>
                  </a:cubicBezTo>
                  <a:cubicBezTo>
                    <a:pt x="657" y="137"/>
                    <a:pt x="639" y="117"/>
                    <a:pt x="619" y="101"/>
                  </a:cubicBezTo>
                  <a:cubicBezTo>
                    <a:pt x="600" y="86"/>
                    <a:pt x="613" y="69"/>
                    <a:pt x="614" y="35"/>
                  </a:cubicBezTo>
                  <a:cubicBezTo>
                    <a:pt x="616" y="0"/>
                    <a:pt x="578" y="21"/>
                    <a:pt x="560" y="30"/>
                  </a:cubicBezTo>
                  <a:cubicBezTo>
                    <a:pt x="552" y="35"/>
                    <a:pt x="537" y="35"/>
                    <a:pt x="524" y="33"/>
                  </a:cubicBezTo>
                  <a:cubicBezTo>
                    <a:pt x="521" y="36"/>
                    <a:pt x="519" y="40"/>
                    <a:pt x="518" y="44"/>
                  </a:cubicBezTo>
                  <a:cubicBezTo>
                    <a:pt x="516" y="61"/>
                    <a:pt x="514" y="72"/>
                    <a:pt x="501" y="88"/>
                  </a:cubicBezTo>
                  <a:cubicBezTo>
                    <a:pt x="488" y="105"/>
                    <a:pt x="453" y="120"/>
                    <a:pt x="424" y="122"/>
                  </a:cubicBezTo>
                  <a:cubicBezTo>
                    <a:pt x="396" y="124"/>
                    <a:pt x="400" y="125"/>
                    <a:pt x="396" y="144"/>
                  </a:cubicBezTo>
                  <a:cubicBezTo>
                    <a:pt x="392" y="162"/>
                    <a:pt x="385" y="166"/>
                    <a:pt x="352" y="172"/>
                  </a:cubicBezTo>
                  <a:cubicBezTo>
                    <a:pt x="320" y="177"/>
                    <a:pt x="352" y="172"/>
                    <a:pt x="302" y="168"/>
                  </a:cubicBezTo>
                  <a:cubicBezTo>
                    <a:pt x="252" y="164"/>
                    <a:pt x="258" y="168"/>
                    <a:pt x="237" y="188"/>
                  </a:cubicBezTo>
                  <a:cubicBezTo>
                    <a:pt x="215" y="209"/>
                    <a:pt x="224" y="233"/>
                    <a:pt x="234" y="275"/>
                  </a:cubicBezTo>
                  <a:cubicBezTo>
                    <a:pt x="245" y="318"/>
                    <a:pt x="239" y="337"/>
                    <a:pt x="217" y="383"/>
                  </a:cubicBezTo>
                  <a:cubicBezTo>
                    <a:pt x="195" y="429"/>
                    <a:pt x="141" y="422"/>
                    <a:pt x="117" y="435"/>
                  </a:cubicBezTo>
                  <a:cubicBezTo>
                    <a:pt x="92" y="448"/>
                    <a:pt x="92" y="502"/>
                    <a:pt x="125" y="531"/>
                  </a:cubicBezTo>
                  <a:cubicBezTo>
                    <a:pt x="158" y="561"/>
                    <a:pt x="127" y="574"/>
                    <a:pt x="106" y="591"/>
                  </a:cubicBezTo>
                  <a:cubicBezTo>
                    <a:pt x="84" y="607"/>
                    <a:pt x="103" y="622"/>
                    <a:pt x="110" y="646"/>
                  </a:cubicBezTo>
                  <a:cubicBezTo>
                    <a:pt x="117" y="670"/>
                    <a:pt x="119" y="668"/>
                    <a:pt x="103" y="685"/>
                  </a:cubicBezTo>
                  <a:cubicBezTo>
                    <a:pt x="88" y="702"/>
                    <a:pt x="75" y="707"/>
                    <a:pt x="66" y="722"/>
                  </a:cubicBezTo>
                  <a:cubicBezTo>
                    <a:pt x="58" y="737"/>
                    <a:pt x="58" y="750"/>
                    <a:pt x="40" y="770"/>
                  </a:cubicBezTo>
                  <a:cubicBezTo>
                    <a:pt x="23" y="791"/>
                    <a:pt x="31" y="828"/>
                    <a:pt x="29" y="852"/>
                  </a:cubicBezTo>
                  <a:cubicBezTo>
                    <a:pt x="27" y="876"/>
                    <a:pt x="14" y="889"/>
                    <a:pt x="5" y="909"/>
                  </a:cubicBezTo>
                  <a:cubicBezTo>
                    <a:pt x="0" y="921"/>
                    <a:pt x="11" y="941"/>
                    <a:pt x="21" y="957"/>
                  </a:cubicBezTo>
                  <a:cubicBezTo>
                    <a:pt x="47" y="948"/>
                    <a:pt x="101" y="970"/>
                    <a:pt x="119" y="967"/>
                  </a:cubicBezTo>
                  <a:cubicBezTo>
                    <a:pt x="141" y="963"/>
                    <a:pt x="162" y="982"/>
                    <a:pt x="175" y="1000"/>
                  </a:cubicBezTo>
                  <a:cubicBezTo>
                    <a:pt x="189" y="1019"/>
                    <a:pt x="224" y="1022"/>
                    <a:pt x="245" y="1004"/>
                  </a:cubicBezTo>
                  <a:cubicBezTo>
                    <a:pt x="267" y="985"/>
                    <a:pt x="272" y="1008"/>
                    <a:pt x="280" y="1037"/>
                  </a:cubicBezTo>
                  <a:cubicBezTo>
                    <a:pt x="289" y="1067"/>
                    <a:pt x="346" y="1096"/>
                    <a:pt x="341" y="1152"/>
                  </a:cubicBezTo>
                  <a:cubicBezTo>
                    <a:pt x="339" y="1183"/>
                    <a:pt x="366" y="1216"/>
                    <a:pt x="391" y="1239"/>
                  </a:cubicBezTo>
                  <a:cubicBezTo>
                    <a:pt x="405" y="1229"/>
                    <a:pt x="420" y="1220"/>
                    <a:pt x="438" y="1211"/>
                  </a:cubicBezTo>
                  <a:cubicBezTo>
                    <a:pt x="490" y="1185"/>
                    <a:pt x="490" y="1189"/>
                    <a:pt x="538" y="1145"/>
                  </a:cubicBezTo>
                  <a:cubicBezTo>
                    <a:pt x="586" y="1100"/>
                    <a:pt x="608" y="1082"/>
                    <a:pt x="617" y="1033"/>
                  </a:cubicBezTo>
                  <a:cubicBezTo>
                    <a:pt x="625" y="985"/>
                    <a:pt x="582" y="978"/>
                    <a:pt x="652" y="967"/>
                  </a:cubicBezTo>
                  <a:cubicBezTo>
                    <a:pt x="721" y="956"/>
                    <a:pt x="756" y="959"/>
                    <a:pt x="752" y="919"/>
                  </a:cubicBezTo>
                  <a:cubicBezTo>
                    <a:pt x="748" y="878"/>
                    <a:pt x="813" y="889"/>
                    <a:pt x="813" y="859"/>
                  </a:cubicBezTo>
                  <a:cubicBezTo>
                    <a:pt x="813" y="830"/>
                    <a:pt x="770" y="793"/>
                    <a:pt x="813" y="781"/>
                  </a:cubicBezTo>
                  <a:cubicBezTo>
                    <a:pt x="857" y="770"/>
                    <a:pt x="866" y="770"/>
                    <a:pt x="861" y="730"/>
                  </a:cubicBezTo>
                  <a:cubicBezTo>
                    <a:pt x="857" y="689"/>
                    <a:pt x="874" y="681"/>
                    <a:pt x="905" y="678"/>
                  </a:cubicBezTo>
                  <a:cubicBezTo>
                    <a:pt x="936" y="674"/>
                    <a:pt x="944" y="637"/>
                    <a:pt x="944" y="600"/>
                  </a:cubicBezTo>
                  <a:cubicBezTo>
                    <a:pt x="944" y="563"/>
                    <a:pt x="866" y="563"/>
                    <a:pt x="922" y="515"/>
                  </a:cubicBezTo>
                  <a:cubicBezTo>
                    <a:pt x="979" y="466"/>
                    <a:pt x="962" y="474"/>
                    <a:pt x="936" y="448"/>
                  </a:cubicBezTo>
                  <a:cubicBezTo>
                    <a:pt x="909" y="422"/>
                    <a:pt x="857" y="377"/>
                    <a:pt x="914" y="377"/>
                  </a:cubicBezTo>
                  <a:cubicBezTo>
                    <a:pt x="970" y="377"/>
                    <a:pt x="970" y="400"/>
                    <a:pt x="997" y="351"/>
                  </a:cubicBezTo>
                  <a:cubicBezTo>
                    <a:pt x="1023" y="303"/>
                    <a:pt x="1049" y="285"/>
                    <a:pt x="1062" y="259"/>
                  </a:cubicBezTo>
                  <a:cubicBezTo>
                    <a:pt x="1068" y="247"/>
                    <a:pt x="1078" y="237"/>
                    <a:pt x="1088" y="225"/>
                  </a:cubicBezTo>
                  <a:cubicBezTo>
                    <a:pt x="1086" y="224"/>
                    <a:pt x="1084" y="224"/>
                    <a:pt x="1081" y="224"/>
                  </a:cubicBezTo>
                  <a:cubicBezTo>
                    <a:pt x="1062" y="221"/>
                    <a:pt x="1044" y="212"/>
                    <a:pt x="1034" y="190"/>
                  </a:cubicBezTo>
                  <a:close/>
                </a:path>
              </a:pathLst>
            </a:custGeom>
            <a:grpFill/>
            <a:ln w="38100" cap="rnd" cmpd="sng">
              <a:solidFill>
                <a:schemeClr val="bg1"/>
              </a:solidFill>
              <a:prstDash val="solid"/>
              <a:round/>
              <a:headEnd/>
              <a:tailEnd/>
            </a:ln>
          </p:spPr>
          <p:txBody>
            <a:bodyPr vert="horz" wrap="square" lIns="45720" tIns="22860" rIns="45720" bIns="22860" numCol="1" anchor="t" anchorCtr="0" compatLnSpc="1">
              <a:prstTxWarp prst="textNoShape">
                <a:avLst/>
              </a:prstTxWarp>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Poppins Light" charset="0"/>
                <a:ea typeface="微软雅黑"/>
                <a:cs typeface="+mn-cs"/>
              </a:endParaRPr>
            </a:p>
          </p:txBody>
        </p:sp>
        <p:sp>
          <p:nvSpPr>
            <p:cNvPr id="113" name="Freeform 25">
              <a:extLst>
                <a:ext uri="{FF2B5EF4-FFF2-40B4-BE49-F238E27FC236}">
                  <a16:creationId xmlns="" xmlns:a16="http://schemas.microsoft.com/office/drawing/2014/main" id="{3871272E-A140-40C3-B96B-D20F498DB657}"/>
                </a:ext>
              </a:extLst>
            </p:cNvPr>
            <p:cNvSpPr>
              <a:spLocks/>
            </p:cNvSpPr>
            <p:nvPr/>
          </p:nvSpPr>
          <p:spPr bwMode="auto">
            <a:xfrm>
              <a:off x="3696" y="1645"/>
              <a:ext cx="410" cy="745"/>
            </a:xfrm>
            <a:custGeom>
              <a:avLst/>
              <a:gdLst>
                <a:gd name="T0" fmla="*/ 142 w 885"/>
                <a:gd name="T1" fmla="*/ 1606 h 1609"/>
                <a:gd name="T2" fmla="*/ 210 w 885"/>
                <a:gd name="T3" fmla="*/ 1575 h 1609"/>
                <a:gd name="T4" fmla="*/ 306 w 885"/>
                <a:gd name="T5" fmla="*/ 1527 h 1609"/>
                <a:gd name="T6" fmla="*/ 369 w 885"/>
                <a:gd name="T7" fmla="*/ 1504 h 1609"/>
                <a:gd name="T8" fmla="*/ 413 w 885"/>
                <a:gd name="T9" fmla="*/ 1460 h 1609"/>
                <a:gd name="T10" fmla="*/ 468 w 885"/>
                <a:gd name="T11" fmla="*/ 1451 h 1609"/>
                <a:gd name="T12" fmla="*/ 494 w 885"/>
                <a:gd name="T13" fmla="*/ 1410 h 1609"/>
                <a:gd name="T14" fmla="*/ 572 w 885"/>
                <a:gd name="T15" fmla="*/ 1397 h 1609"/>
                <a:gd name="T16" fmla="*/ 623 w 885"/>
                <a:gd name="T17" fmla="*/ 1380 h 1609"/>
                <a:gd name="T18" fmla="*/ 671 w 885"/>
                <a:gd name="T19" fmla="*/ 1382 h 1609"/>
                <a:gd name="T20" fmla="*/ 717 w 885"/>
                <a:gd name="T21" fmla="*/ 1349 h 1609"/>
                <a:gd name="T22" fmla="*/ 786 w 885"/>
                <a:gd name="T23" fmla="*/ 1297 h 1609"/>
                <a:gd name="T24" fmla="*/ 795 w 885"/>
                <a:gd name="T25" fmla="*/ 1236 h 1609"/>
                <a:gd name="T26" fmla="*/ 802 w 885"/>
                <a:gd name="T27" fmla="*/ 1158 h 1609"/>
                <a:gd name="T28" fmla="*/ 784 w 885"/>
                <a:gd name="T29" fmla="*/ 1082 h 1609"/>
                <a:gd name="T30" fmla="*/ 752 w 885"/>
                <a:gd name="T31" fmla="*/ 1000 h 1609"/>
                <a:gd name="T32" fmla="*/ 793 w 885"/>
                <a:gd name="T33" fmla="*/ 939 h 1609"/>
                <a:gd name="T34" fmla="*/ 808 w 885"/>
                <a:gd name="T35" fmla="*/ 869 h 1609"/>
                <a:gd name="T36" fmla="*/ 843 w 885"/>
                <a:gd name="T37" fmla="*/ 798 h 1609"/>
                <a:gd name="T38" fmla="*/ 821 w 885"/>
                <a:gd name="T39" fmla="*/ 737 h 1609"/>
                <a:gd name="T40" fmla="*/ 784 w 885"/>
                <a:gd name="T41" fmla="*/ 687 h 1609"/>
                <a:gd name="T42" fmla="*/ 745 w 885"/>
                <a:gd name="T43" fmla="*/ 645 h 1609"/>
                <a:gd name="T44" fmla="*/ 695 w 885"/>
                <a:gd name="T45" fmla="*/ 570 h 1609"/>
                <a:gd name="T46" fmla="*/ 734 w 885"/>
                <a:gd name="T47" fmla="*/ 509 h 1609"/>
                <a:gd name="T48" fmla="*/ 734 w 885"/>
                <a:gd name="T49" fmla="*/ 463 h 1609"/>
                <a:gd name="T50" fmla="*/ 749 w 885"/>
                <a:gd name="T51" fmla="*/ 409 h 1609"/>
                <a:gd name="T52" fmla="*/ 826 w 885"/>
                <a:gd name="T53" fmla="*/ 407 h 1609"/>
                <a:gd name="T54" fmla="*/ 861 w 885"/>
                <a:gd name="T55" fmla="*/ 354 h 1609"/>
                <a:gd name="T56" fmla="*/ 863 w 885"/>
                <a:gd name="T57" fmla="*/ 287 h 1609"/>
                <a:gd name="T58" fmla="*/ 841 w 885"/>
                <a:gd name="T59" fmla="*/ 241 h 1609"/>
                <a:gd name="T60" fmla="*/ 817 w 885"/>
                <a:gd name="T61" fmla="*/ 205 h 1609"/>
                <a:gd name="T62" fmla="*/ 743 w 885"/>
                <a:gd name="T63" fmla="*/ 165 h 1609"/>
                <a:gd name="T64" fmla="*/ 778 w 885"/>
                <a:gd name="T65" fmla="*/ 131 h 1609"/>
                <a:gd name="T66" fmla="*/ 826 w 885"/>
                <a:gd name="T67" fmla="*/ 96 h 1609"/>
                <a:gd name="T68" fmla="*/ 780 w 885"/>
                <a:gd name="T69" fmla="*/ 65 h 1609"/>
                <a:gd name="T70" fmla="*/ 740 w 885"/>
                <a:gd name="T71" fmla="*/ 0 h 1609"/>
                <a:gd name="T72" fmla="*/ 723 w 885"/>
                <a:gd name="T73" fmla="*/ 66 h 1609"/>
                <a:gd name="T74" fmla="*/ 649 w 885"/>
                <a:gd name="T75" fmla="*/ 85 h 1609"/>
                <a:gd name="T76" fmla="*/ 588 w 885"/>
                <a:gd name="T77" fmla="*/ 115 h 1609"/>
                <a:gd name="T78" fmla="*/ 531 w 885"/>
                <a:gd name="T79" fmla="*/ 100 h 1609"/>
                <a:gd name="T80" fmla="*/ 465 w 885"/>
                <a:gd name="T81" fmla="*/ 159 h 1609"/>
                <a:gd name="T82" fmla="*/ 361 w 885"/>
                <a:gd name="T83" fmla="*/ 159 h 1609"/>
                <a:gd name="T84" fmla="*/ 308 w 885"/>
                <a:gd name="T85" fmla="*/ 293 h 1609"/>
                <a:gd name="T86" fmla="*/ 256 w 885"/>
                <a:gd name="T87" fmla="*/ 330 h 1609"/>
                <a:gd name="T88" fmla="*/ 203 w 885"/>
                <a:gd name="T89" fmla="*/ 333 h 1609"/>
                <a:gd name="T90" fmla="*/ 164 w 885"/>
                <a:gd name="T91" fmla="*/ 389 h 1609"/>
                <a:gd name="T92" fmla="*/ 109 w 885"/>
                <a:gd name="T93" fmla="*/ 346 h 1609"/>
                <a:gd name="T94" fmla="*/ 151 w 885"/>
                <a:gd name="T95" fmla="*/ 411 h 1609"/>
                <a:gd name="T96" fmla="*/ 142 w 885"/>
                <a:gd name="T97" fmla="*/ 478 h 1609"/>
                <a:gd name="T98" fmla="*/ 118 w 885"/>
                <a:gd name="T99" fmla="*/ 545 h 1609"/>
                <a:gd name="T100" fmla="*/ 105 w 885"/>
                <a:gd name="T101" fmla="*/ 626 h 1609"/>
                <a:gd name="T102" fmla="*/ 40 w 885"/>
                <a:gd name="T103" fmla="*/ 706 h 1609"/>
                <a:gd name="T104" fmla="*/ 99 w 885"/>
                <a:gd name="T105" fmla="*/ 832 h 1609"/>
                <a:gd name="T106" fmla="*/ 96 w 885"/>
                <a:gd name="T107" fmla="*/ 886 h 1609"/>
                <a:gd name="T108" fmla="*/ 99 w 885"/>
                <a:gd name="T109" fmla="*/ 936 h 1609"/>
                <a:gd name="T110" fmla="*/ 59 w 885"/>
                <a:gd name="T111" fmla="*/ 984 h 1609"/>
                <a:gd name="T112" fmla="*/ 55 w 885"/>
                <a:gd name="T113" fmla="*/ 1073 h 1609"/>
                <a:gd name="T114" fmla="*/ 74 w 885"/>
                <a:gd name="T115" fmla="*/ 1199 h 1609"/>
                <a:gd name="T116" fmla="*/ 116 w 885"/>
                <a:gd name="T117" fmla="*/ 1303 h 1609"/>
                <a:gd name="T118" fmla="*/ 92 w 885"/>
                <a:gd name="T119" fmla="*/ 1421 h 1609"/>
                <a:gd name="T120" fmla="*/ 64 w 885"/>
                <a:gd name="T121" fmla="*/ 1547 h 1609"/>
                <a:gd name="T122" fmla="*/ 72 w 885"/>
                <a:gd name="T123" fmla="*/ 1606 h 1609"/>
                <a:gd name="T124" fmla="*/ 142 w 885"/>
                <a:gd name="T125" fmla="*/ 1606 h 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5" h="1609">
                  <a:moveTo>
                    <a:pt x="142" y="1606"/>
                  </a:moveTo>
                  <a:cubicBezTo>
                    <a:pt x="175" y="1603"/>
                    <a:pt x="177" y="1597"/>
                    <a:pt x="210" y="1575"/>
                  </a:cubicBezTo>
                  <a:cubicBezTo>
                    <a:pt x="243" y="1553"/>
                    <a:pt x="265" y="1523"/>
                    <a:pt x="306" y="1527"/>
                  </a:cubicBezTo>
                  <a:cubicBezTo>
                    <a:pt x="347" y="1530"/>
                    <a:pt x="358" y="1519"/>
                    <a:pt x="369" y="1504"/>
                  </a:cubicBezTo>
                  <a:cubicBezTo>
                    <a:pt x="380" y="1490"/>
                    <a:pt x="387" y="1460"/>
                    <a:pt x="413" y="1460"/>
                  </a:cubicBezTo>
                  <a:cubicBezTo>
                    <a:pt x="439" y="1460"/>
                    <a:pt x="463" y="1469"/>
                    <a:pt x="468" y="1451"/>
                  </a:cubicBezTo>
                  <a:cubicBezTo>
                    <a:pt x="472" y="1432"/>
                    <a:pt x="459" y="1408"/>
                    <a:pt x="494" y="1410"/>
                  </a:cubicBezTo>
                  <a:cubicBezTo>
                    <a:pt x="529" y="1412"/>
                    <a:pt x="553" y="1404"/>
                    <a:pt x="572" y="1397"/>
                  </a:cubicBezTo>
                  <a:cubicBezTo>
                    <a:pt x="592" y="1390"/>
                    <a:pt x="612" y="1367"/>
                    <a:pt x="623" y="1380"/>
                  </a:cubicBezTo>
                  <a:cubicBezTo>
                    <a:pt x="634" y="1393"/>
                    <a:pt x="658" y="1399"/>
                    <a:pt x="671" y="1382"/>
                  </a:cubicBezTo>
                  <a:cubicBezTo>
                    <a:pt x="684" y="1366"/>
                    <a:pt x="682" y="1351"/>
                    <a:pt x="717" y="1349"/>
                  </a:cubicBezTo>
                  <a:cubicBezTo>
                    <a:pt x="752" y="1347"/>
                    <a:pt x="769" y="1321"/>
                    <a:pt x="786" y="1297"/>
                  </a:cubicBezTo>
                  <a:cubicBezTo>
                    <a:pt x="804" y="1273"/>
                    <a:pt x="808" y="1245"/>
                    <a:pt x="795" y="1236"/>
                  </a:cubicBezTo>
                  <a:cubicBezTo>
                    <a:pt x="782" y="1227"/>
                    <a:pt x="817" y="1186"/>
                    <a:pt x="802" y="1158"/>
                  </a:cubicBezTo>
                  <a:cubicBezTo>
                    <a:pt x="786" y="1130"/>
                    <a:pt x="826" y="1110"/>
                    <a:pt x="784" y="1082"/>
                  </a:cubicBezTo>
                  <a:cubicBezTo>
                    <a:pt x="743" y="1054"/>
                    <a:pt x="723" y="1021"/>
                    <a:pt x="752" y="1000"/>
                  </a:cubicBezTo>
                  <a:cubicBezTo>
                    <a:pt x="780" y="980"/>
                    <a:pt x="797" y="980"/>
                    <a:pt x="793" y="939"/>
                  </a:cubicBezTo>
                  <a:cubicBezTo>
                    <a:pt x="789" y="899"/>
                    <a:pt x="784" y="900"/>
                    <a:pt x="808" y="869"/>
                  </a:cubicBezTo>
                  <a:cubicBezTo>
                    <a:pt x="832" y="837"/>
                    <a:pt x="841" y="823"/>
                    <a:pt x="843" y="798"/>
                  </a:cubicBezTo>
                  <a:cubicBezTo>
                    <a:pt x="845" y="774"/>
                    <a:pt x="843" y="756"/>
                    <a:pt x="821" y="737"/>
                  </a:cubicBezTo>
                  <a:cubicBezTo>
                    <a:pt x="800" y="719"/>
                    <a:pt x="784" y="706"/>
                    <a:pt x="784" y="687"/>
                  </a:cubicBezTo>
                  <a:cubicBezTo>
                    <a:pt x="784" y="669"/>
                    <a:pt x="782" y="656"/>
                    <a:pt x="745" y="645"/>
                  </a:cubicBezTo>
                  <a:cubicBezTo>
                    <a:pt x="708" y="633"/>
                    <a:pt x="684" y="609"/>
                    <a:pt x="695" y="570"/>
                  </a:cubicBezTo>
                  <a:cubicBezTo>
                    <a:pt x="706" y="532"/>
                    <a:pt x="734" y="543"/>
                    <a:pt x="734" y="509"/>
                  </a:cubicBezTo>
                  <a:cubicBezTo>
                    <a:pt x="734" y="476"/>
                    <a:pt x="734" y="480"/>
                    <a:pt x="734" y="463"/>
                  </a:cubicBezTo>
                  <a:cubicBezTo>
                    <a:pt x="734" y="446"/>
                    <a:pt x="719" y="398"/>
                    <a:pt x="749" y="409"/>
                  </a:cubicBezTo>
                  <a:cubicBezTo>
                    <a:pt x="780" y="420"/>
                    <a:pt x="806" y="433"/>
                    <a:pt x="826" y="407"/>
                  </a:cubicBezTo>
                  <a:cubicBezTo>
                    <a:pt x="845" y="381"/>
                    <a:pt x="856" y="370"/>
                    <a:pt x="861" y="354"/>
                  </a:cubicBezTo>
                  <a:cubicBezTo>
                    <a:pt x="865" y="337"/>
                    <a:pt x="885" y="313"/>
                    <a:pt x="863" y="287"/>
                  </a:cubicBezTo>
                  <a:cubicBezTo>
                    <a:pt x="841" y="261"/>
                    <a:pt x="841" y="257"/>
                    <a:pt x="841" y="241"/>
                  </a:cubicBezTo>
                  <a:cubicBezTo>
                    <a:pt x="841" y="224"/>
                    <a:pt x="848" y="205"/>
                    <a:pt x="817" y="205"/>
                  </a:cubicBezTo>
                  <a:cubicBezTo>
                    <a:pt x="786" y="205"/>
                    <a:pt x="708" y="198"/>
                    <a:pt x="743" y="165"/>
                  </a:cubicBezTo>
                  <a:cubicBezTo>
                    <a:pt x="778" y="131"/>
                    <a:pt x="747" y="139"/>
                    <a:pt x="778" y="131"/>
                  </a:cubicBezTo>
                  <a:cubicBezTo>
                    <a:pt x="808" y="124"/>
                    <a:pt x="841" y="124"/>
                    <a:pt x="826" y="96"/>
                  </a:cubicBezTo>
                  <a:cubicBezTo>
                    <a:pt x="811" y="68"/>
                    <a:pt x="784" y="89"/>
                    <a:pt x="780" y="65"/>
                  </a:cubicBezTo>
                  <a:cubicBezTo>
                    <a:pt x="776" y="43"/>
                    <a:pt x="776" y="14"/>
                    <a:pt x="740" y="0"/>
                  </a:cubicBezTo>
                  <a:cubicBezTo>
                    <a:pt x="741" y="21"/>
                    <a:pt x="753" y="60"/>
                    <a:pt x="723" y="66"/>
                  </a:cubicBezTo>
                  <a:cubicBezTo>
                    <a:pt x="688" y="74"/>
                    <a:pt x="653" y="59"/>
                    <a:pt x="649" y="85"/>
                  </a:cubicBezTo>
                  <a:cubicBezTo>
                    <a:pt x="645" y="111"/>
                    <a:pt x="610" y="133"/>
                    <a:pt x="588" y="115"/>
                  </a:cubicBezTo>
                  <a:cubicBezTo>
                    <a:pt x="566" y="96"/>
                    <a:pt x="544" y="74"/>
                    <a:pt x="531" y="100"/>
                  </a:cubicBezTo>
                  <a:cubicBezTo>
                    <a:pt x="518" y="126"/>
                    <a:pt x="500" y="174"/>
                    <a:pt x="465" y="159"/>
                  </a:cubicBezTo>
                  <a:cubicBezTo>
                    <a:pt x="430" y="144"/>
                    <a:pt x="378" y="133"/>
                    <a:pt x="361" y="159"/>
                  </a:cubicBezTo>
                  <a:cubicBezTo>
                    <a:pt x="343" y="185"/>
                    <a:pt x="317" y="267"/>
                    <a:pt x="308" y="293"/>
                  </a:cubicBezTo>
                  <a:cubicBezTo>
                    <a:pt x="299" y="318"/>
                    <a:pt x="269" y="337"/>
                    <a:pt x="256" y="330"/>
                  </a:cubicBezTo>
                  <a:cubicBezTo>
                    <a:pt x="243" y="322"/>
                    <a:pt x="203" y="296"/>
                    <a:pt x="203" y="333"/>
                  </a:cubicBezTo>
                  <a:cubicBezTo>
                    <a:pt x="203" y="370"/>
                    <a:pt x="208" y="407"/>
                    <a:pt x="164" y="389"/>
                  </a:cubicBezTo>
                  <a:cubicBezTo>
                    <a:pt x="133" y="376"/>
                    <a:pt x="124" y="344"/>
                    <a:pt x="109" y="346"/>
                  </a:cubicBezTo>
                  <a:cubicBezTo>
                    <a:pt x="118" y="371"/>
                    <a:pt x="139" y="397"/>
                    <a:pt x="151" y="411"/>
                  </a:cubicBezTo>
                  <a:cubicBezTo>
                    <a:pt x="166" y="430"/>
                    <a:pt x="157" y="461"/>
                    <a:pt x="142" y="478"/>
                  </a:cubicBezTo>
                  <a:cubicBezTo>
                    <a:pt x="127" y="494"/>
                    <a:pt x="125" y="507"/>
                    <a:pt x="118" y="545"/>
                  </a:cubicBezTo>
                  <a:cubicBezTo>
                    <a:pt x="112" y="582"/>
                    <a:pt x="107" y="578"/>
                    <a:pt x="105" y="626"/>
                  </a:cubicBezTo>
                  <a:cubicBezTo>
                    <a:pt x="103" y="674"/>
                    <a:pt x="79" y="671"/>
                    <a:pt x="40" y="706"/>
                  </a:cubicBezTo>
                  <a:cubicBezTo>
                    <a:pt x="0" y="741"/>
                    <a:pt x="83" y="813"/>
                    <a:pt x="99" y="832"/>
                  </a:cubicBezTo>
                  <a:cubicBezTo>
                    <a:pt x="114" y="850"/>
                    <a:pt x="116" y="869"/>
                    <a:pt x="96" y="886"/>
                  </a:cubicBezTo>
                  <a:cubicBezTo>
                    <a:pt x="77" y="902"/>
                    <a:pt x="79" y="908"/>
                    <a:pt x="99" y="936"/>
                  </a:cubicBezTo>
                  <a:cubicBezTo>
                    <a:pt x="118" y="963"/>
                    <a:pt x="74" y="958"/>
                    <a:pt x="59" y="984"/>
                  </a:cubicBezTo>
                  <a:cubicBezTo>
                    <a:pt x="44" y="1010"/>
                    <a:pt x="29" y="1047"/>
                    <a:pt x="55" y="1073"/>
                  </a:cubicBezTo>
                  <a:cubicBezTo>
                    <a:pt x="81" y="1099"/>
                    <a:pt x="74" y="1164"/>
                    <a:pt x="74" y="1199"/>
                  </a:cubicBezTo>
                  <a:cubicBezTo>
                    <a:pt x="74" y="1234"/>
                    <a:pt x="90" y="1243"/>
                    <a:pt x="116" y="1303"/>
                  </a:cubicBezTo>
                  <a:cubicBezTo>
                    <a:pt x="142" y="1362"/>
                    <a:pt x="107" y="1386"/>
                    <a:pt x="92" y="1421"/>
                  </a:cubicBezTo>
                  <a:cubicBezTo>
                    <a:pt x="77" y="1456"/>
                    <a:pt x="61" y="1492"/>
                    <a:pt x="64" y="1547"/>
                  </a:cubicBezTo>
                  <a:cubicBezTo>
                    <a:pt x="65" y="1571"/>
                    <a:pt x="67" y="1590"/>
                    <a:pt x="72" y="1606"/>
                  </a:cubicBezTo>
                  <a:cubicBezTo>
                    <a:pt x="94" y="1608"/>
                    <a:pt x="123" y="1609"/>
                    <a:pt x="142" y="1606"/>
                  </a:cubicBezTo>
                  <a:close/>
                </a:path>
              </a:pathLst>
            </a:custGeom>
            <a:grpFill/>
            <a:ln w="38100" cap="rnd" cmpd="sng">
              <a:solidFill>
                <a:schemeClr val="bg1"/>
              </a:solidFill>
              <a:prstDash val="solid"/>
              <a:round/>
              <a:headEnd/>
              <a:tailEnd/>
            </a:ln>
          </p:spPr>
          <p:txBody>
            <a:bodyPr vert="horz" wrap="square" lIns="45720" tIns="22860" rIns="45720" bIns="22860" numCol="1" anchor="t" anchorCtr="0" compatLnSpc="1">
              <a:prstTxWarp prst="textNoShape">
                <a:avLst/>
              </a:prstTxWarp>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Poppins Light" charset="0"/>
                <a:ea typeface="微软雅黑"/>
                <a:cs typeface="+mn-cs"/>
              </a:endParaRPr>
            </a:p>
          </p:txBody>
        </p:sp>
        <p:sp>
          <p:nvSpPr>
            <p:cNvPr id="114" name="Freeform 26">
              <a:extLst>
                <a:ext uri="{FF2B5EF4-FFF2-40B4-BE49-F238E27FC236}">
                  <a16:creationId xmlns="" xmlns:a16="http://schemas.microsoft.com/office/drawing/2014/main" id="{8A609E41-E1FC-4AB9-8397-67BA8CE38FAB}"/>
                </a:ext>
              </a:extLst>
            </p:cNvPr>
            <p:cNvSpPr>
              <a:spLocks/>
            </p:cNvSpPr>
            <p:nvPr/>
          </p:nvSpPr>
          <p:spPr bwMode="auto">
            <a:xfrm>
              <a:off x="3730" y="2139"/>
              <a:ext cx="699" cy="563"/>
            </a:xfrm>
            <a:custGeom>
              <a:avLst/>
              <a:gdLst>
                <a:gd name="T0" fmla="*/ 1378 w 1510"/>
                <a:gd name="T1" fmla="*/ 1097 h 1217"/>
                <a:gd name="T2" fmla="*/ 1389 w 1510"/>
                <a:gd name="T3" fmla="*/ 986 h 1217"/>
                <a:gd name="T4" fmla="*/ 1344 w 1510"/>
                <a:gd name="T5" fmla="*/ 936 h 1217"/>
                <a:gd name="T6" fmla="*/ 1241 w 1510"/>
                <a:gd name="T7" fmla="*/ 927 h 1217"/>
                <a:gd name="T8" fmla="*/ 1175 w 1510"/>
                <a:gd name="T9" fmla="*/ 854 h 1217"/>
                <a:gd name="T10" fmla="*/ 1156 w 1510"/>
                <a:gd name="T11" fmla="*/ 808 h 1217"/>
                <a:gd name="T12" fmla="*/ 1217 w 1510"/>
                <a:gd name="T13" fmla="*/ 682 h 1217"/>
                <a:gd name="T14" fmla="*/ 1256 w 1510"/>
                <a:gd name="T15" fmla="*/ 610 h 1217"/>
                <a:gd name="T16" fmla="*/ 1315 w 1510"/>
                <a:gd name="T17" fmla="*/ 558 h 1217"/>
                <a:gd name="T18" fmla="*/ 1424 w 1510"/>
                <a:gd name="T19" fmla="*/ 615 h 1217"/>
                <a:gd name="T20" fmla="*/ 1490 w 1510"/>
                <a:gd name="T21" fmla="*/ 538 h 1217"/>
                <a:gd name="T22" fmla="*/ 1424 w 1510"/>
                <a:gd name="T23" fmla="*/ 465 h 1217"/>
                <a:gd name="T24" fmla="*/ 1330 w 1510"/>
                <a:gd name="T25" fmla="*/ 397 h 1217"/>
                <a:gd name="T26" fmla="*/ 1182 w 1510"/>
                <a:gd name="T27" fmla="*/ 397 h 1217"/>
                <a:gd name="T28" fmla="*/ 1053 w 1510"/>
                <a:gd name="T29" fmla="*/ 330 h 1217"/>
                <a:gd name="T30" fmla="*/ 1090 w 1510"/>
                <a:gd name="T31" fmla="*/ 239 h 1217"/>
                <a:gd name="T32" fmla="*/ 1230 w 1510"/>
                <a:gd name="T33" fmla="*/ 84 h 1217"/>
                <a:gd name="T34" fmla="*/ 1114 w 1510"/>
                <a:gd name="T35" fmla="*/ 102 h 1217"/>
                <a:gd name="T36" fmla="*/ 1036 w 1510"/>
                <a:gd name="T37" fmla="*/ 50 h 1217"/>
                <a:gd name="T38" fmla="*/ 950 w 1510"/>
                <a:gd name="T39" fmla="*/ 56 h 1217"/>
                <a:gd name="T40" fmla="*/ 811 w 1510"/>
                <a:gd name="T41" fmla="*/ 33 h 1217"/>
                <a:gd name="T42" fmla="*/ 730 w 1510"/>
                <a:gd name="T43" fmla="*/ 91 h 1217"/>
                <a:gd name="T44" fmla="*/ 714 w 1510"/>
                <a:gd name="T45" fmla="*/ 230 h 1217"/>
                <a:gd name="T46" fmla="*/ 599 w 1510"/>
                <a:gd name="T47" fmla="*/ 315 h 1217"/>
                <a:gd name="T48" fmla="*/ 500 w 1510"/>
                <a:gd name="T49" fmla="*/ 330 h 1217"/>
                <a:gd name="T50" fmla="*/ 396 w 1510"/>
                <a:gd name="T51" fmla="*/ 384 h 1217"/>
                <a:gd name="T52" fmla="*/ 297 w 1510"/>
                <a:gd name="T53" fmla="*/ 437 h 1217"/>
                <a:gd name="T54" fmla="*/ 138 w 1510"/>
                <a:gd name="T55" fmla="*/ 508 h 1217"/>
                <a:gd name="T56" fmla="*/ 0 w 1510"/>
                <a:gd name="T57" fmla="*/ 539 h 1217"/>
                <a:gd name="T58" fmla="*/ 88 w 1510"/>
                <a:gd name="T59" fmla="*/ 684 h 1217"/>
                <a:gd name="T60" fmla="*/ 189 w 1510"/>
                <a:gd name="T61" fmla="*/ 852 h 1217"/>
                <a:gd name="T62" fmla="*/ 377 w 1510"/>
                <a:gd name="T63" fmla="*/ 1009 h 1217"/>
                <a:gd name="T64" fmla="*/ 542 w 1510"/>
                <a:gd name="T65" fmla="*/ 1057 h 1217"/>
                <a:gd name="T66" fmla="*/ 710 w 1510"/>
                <a:gd name="T67" fmla="*/ 1024 h 1217"/>
                <a:gd name="T68" fmla="*/ 805 w 1510"/>
                <a:gd name="T69" fmla="*/ 1056 h 1217"/>
                <a:gd name="T70" fmla="*/ 889 w 1510"/>
                <a:gd name="T71" fmla="*/ 1047 h 1217"/>
                <a:gd name="T72" fmla="*/ 927 w 1510"/>
                <a:gd name="T73" fmla="*/ 1145 h 1217"/>
                <a:gd name="T74" fmla="*/ 1030 w 1510"/>
                <a:gd name="T75" fmla="*/ 1129 h 1217"/>
                <a:gd name="T76" fmla="*/ 1171 w 1510"/>
                <a:gd name="T77" fmla="*/ 1213 h 1217"/>
                <a:gd name="T78" fmla="*/ 1253 w 1510"/>
                <a:gd name="T79" fmla="*/ 1197 h 1217"/>
                <a:gd name="T80" fmla="*/ 1293 w 1510"/>
                <a:gd name="T81" fmla="*/ 1217 h 1217"/>
                <a:gd name="T82" fmla="*/ 1320 w 1510"/>
                <a:gd name="T83" fmla="*/ 1127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0" h="1217">
                  <a:moveTo>
                    <a:pt x="1320" y="1127"/>
                  </a:moveTo>
                  <a:cubicBezTo>
                    <a:pt x="1352" y="1118"/>
                    <a:pt x="1352" y="1105"/>
                    <a:pt x="1378" y="1097"/>
                  </a:cubicBezTo>
                  <a:cubicBezTo>
                    <a:pt x="1405" y="1090"/>
                    <a:pt x="1407" y="1092"/>
                    <a:pt x="1405" y="1062"/>
                  </a:cubicBezTo>
                  <a:cubicBezTo>
                    <a:pt x="1402" y="1032"/>
                    <a:pt x="1407" y="1012"/>
                    <a:pt x="1389" y="986"/>
                  </a:cubicBezTo>
                  <a:cubicBezTo>
                    <a:pt x="1372" y="960"/>
                    <a:pt x="1372" y="953"/>
                    <a:pt x="1372" y="942"/>
                  </a:cubicBezTo>
                  <a:cubicBezTo>
                    <a:pt x="1372" y="930"/>
                    <a:pt x="1376" y="892"/>
                    <a:pt x="1344" y="936"/>
                  </a:cubicBezTo>
                  <a:cubicBezTo>
                    <a:pt x="1311" y="980"/>
                    <a:pt x="1298" y="966"/>
                    <a:pt x="1285" y="955"/>
                  </a:cubicBezTo>
                  <a:cubicBezTo>
                    <a:pt x="1271" y="943"/>
                    <a:pt x="1261" y="921"/>
                    <a:pt x="1241" y="927"/>
                  </a:cubicBezTo>
                  <a:cubicBezTo>
                    <a:pt x="1221" y="932"/>
                    <a:pt x="1202" y="925"/>
                    <a:pt x="1202" y="905"/>
                  </a:cubicBezTo>
                  <a:cubicBezTo>
                    <a:pt x="1202" y="884"/>
                    <a:pt x="1212" y="860"/>
                    <a:pt x="1175" y="854"/>
                  </a:cubicBezTo>
                  <a:cubicBezTo>
                    <a:pt x="1138" y="849"/>
                    <a:pt x="1121" y="849"/>
                    <a:pt x="1119" y="823"/>
                  </a:cubicBezTo>
                  <a:cubicBezTo>
                    <a:pt x="1116" y="797"/>
                    <a:pt x="1132" y="806"/>
                    <a:pt x="1156" y="808"/>
                  </a:cubicBezTo>
                  <a:cubicBezTo>
                    <a:pt x="1180" y="810"/>
                    <a:pt x="1210" y="806"/>
                    <a:pt x="1215" y="775"/>
                  </a:cubicBezTo>
                  <a:cubicBezTo>
                    <a:pt x="1219" y="743"/>
                    <a:pt x="1182" y="684"/>
                    <a:pt x="1217" y="682"/>
                  </a:cubicBezTo>
                  <a:cubicBezTo>
                    <a:pt x="1252" y="680"/>
                    <a:pt x="1285" y="686"/>
                    <a:pt x="1267" y="662"/>
                  </a:cubicBezTo>
                  <a:cubicBezTo>
                    <a:pt x="1250" y="638"/>
                    <a:pt x="1271" y="630"/>
                    <a:pt x="1256" y="610"/>
                  </a:cubicBezTo>
                  <a:cubicBezTo>
                    <a:pt x="1241" y="589"/>
                    <a:pt x="1232" y="571"/>
                    <a:pt x="1252" y="565"/>
                  </a:cubicBezTo>
                  <a:cubicBezTo>
                    <a:pt x="1271" y="560"/>
                    <a:pt x="1291" y="536"/>
                    <a:pt x="1315" y="558"/>
                  </a:cubicBezTo>
                  <a:cubicBezTo>
                    <a:pt x="1339" y="580"/>
                    <a:pt x="1357" y="575"/>
                    <a:pt x="1361" y="593"/>
                  </a:cubicBezTo>
                  <a:cubicBezTo>
                    <a:pt x="1365" y="612"/>
                    <a:pt x="1411" y="625"/>
                    <a:pt x="1424" y="615"/>
                  </a:cubicBezTo>
                  <a:cubicBezTo>
                    <a:pt x="1437" y="606"/>
                    <a:pt x="1422" y="591"/>
                    <a:pt x="1453" y="580"/>
                  </a:cubicBezTo>
                  <a:cubicBezTo>
                    <a:pt x="1483" y="569"/>
                    <a:pt x="1510" y="558"/>
                    <a:pt x="1490" y="538"/>
                  </a:cubicBezTo>
                  <a:cubicBezTo>
                    <a:pt x="1470" y="517"/>
                    <a:pt x="1464" y="512"/>
                    <a:pt x="1464" y="495"/>
                  </a:cubicBezTo>
                  <a:cubicBezTo>
                    <a:pt x="1464" y="478"/>
                    <a:pt x="1457" y="465"/>
                    <a:pt x="1424" y="465"/>
                  </a:cubicBezTo>
                  <a:cubicBezTo>
                    <a:pt x="1392" y="465"/>
                    <a:pt x="1378" y="458"/>
                    <a:pt x="1368" y="443"/>
                  </a:cubicBezTo>
                  <a:cubicBezTo>
                    <a:pt x="1357" y="428"/>
                    <a:pt x="1363" y="393"/>
                    <a:pt x="1330" y="397"/>
                  </a:cubicBezTo>
                  <a:cubicBezTo>
                    <a:pt x="1298" y="400"/>
                    <a:pt x="1282" y="432"/>
                    <a:pt x="1243" y="423"/>
                  </a:cubicBezTo>
                  <a:cubicBezTo>
                    <a:pt x="1204" y="413"/>
                    <a:pt x="1191" y="412"/>
                    <a:pt x="1182" y="397"/>
                  </a:cubicBezTo>
                  <a:cubicBezTo>
                    <a:pt x="1173" y="382"/>
                    <a:pt x="1173" y="369"/>
                    <a:pt x="1136" y="356"/>
                  </a:cubicBezTo>
                  <a:cubicBezTo>
                    <a:pt x="1099" y="343"/>
                    <a:pt x="1079" y="345"/>
                    <a:pt x="1053" y="330"/>
                  </a:cubicBezTo>
                  <a:cubicBezTo>
                    <a:pt x="1027" y="315"/>
                    <a:pt x="1031" y="308"/>
                    <a:pt x="1046" y="284"/>
                  </a:cubicBezTo>
                  <a:cubicBezTo>
                    <a:pt x="1062" y="260"/>
                    <a:pt x="1057" y="258"/>
                    <a:pt x="1090" y="239"/>
                  </a:cubicBezTo>
                  <a:cubicBezTo>
                    <a:pt x="1123" y="221"/>
                    <a:pt x="1132" y="187"/>
                    <a:pt x="1154" y="167"/>
                  </a:cubicBezTo>
                  <a:cubicBezTo>
                    <a:pt x="1175" y="147"/>
                    <a:pt x="1206" y="98"/>
                    <a:pt x="1230" y="84"/>
                  </a:cubicBezTo>
                  <a:cubicBezTo>
                    <a:pt x="1254" y="69"/>
                    <a:pt x="1300" y="0"/>
                    <a:pt x="1202" y="80"/>
                  </a:cubicBezTo>
                  <a:cubicBezTo>
                    <a:pt x="1167" y="91"/>
                    <a:pt x="1101" y="156"/>
                    <a:pt x="1114" y="102"/>
                  </a:cubicBezTo>
                  <a:cubicBezTo>
                    <a:pt x="1127" y="48"/>
                    <a:pt x="1145" y="48"/>
                    <a:pt x="1110" y="48"/>
                  </a:cubicBezTo>
                  <a:cubicBezTo>
                    <a:pt x="1075" y="48"/>
                    <a:pt x="1075" y="4"/>
                    <a:pt x="1036" y="50"/>
                  </a:cubicBezTo>
                  <a:cubicBezTo>
                    <a:pt x="1027" y="69"/>
                    <a:pt x="1016" y="72"/>
                    <a:pt x="994" y="63"/>
                  </a:cubicBezTo>
                  <a:cubicBezTo>
                    <a:pt x="972" y="54"/>
                    <a:pt x="977" y="50"/>
                    <a:pt x="950" y="56"/>
                  </a:cubicBezTo>
                  <a:cubicBezTo>
                    <a:pt x="924" y="61"/>
                    <a:pt x="920" y="59"/>
                    <a:pt x="887" y="54"/>
                  </a:cubicBezTo>
                  <a:cubicBezTo>
                    <a:pt x="854" y="48"/>
                    <a:pt x="835" y="37"/>
                    <a:pt x="811" y="33"/>
                  </a:cubicBezTo>
                  <a:cubicBezTo>
                    <a:pt x="794" y="31"/>
                    <a:pt x="760" y="23"/>
                    <a:pt x="727" y="29"/>
                  </a:cubicBezTo>
                  <a:cubicBezTo>
                    <a:pt x="741" y="50"/>
                    <a:pt x="717" y="68"/>
                    <a:pt x="730" y="91"/>
                  </a:cubicBezTo>
                  <a:cubicBezTo>
                    <a:pt x="745" y="119"/>
                    <a:pt x="710" y="160"/>
                    <a:pt x="723" y="169"/>
                  </a:cubicBezTo>
                  <a:cubicBezTo>
                    <a:pt x="736" y="178"/>
                    <a:pt x="732" y="206"/>
                    <a:pt x="714" y="230"/>
                  </a:cubicBezTo>
                  <a:cubicBezTo>
                    <a:pt x="697" y="254"/>
                    <a:pt x="680" y="280"/>
                    <a:pt x="645" y="282"/>
                  </a:cubicBezTo>
                  <a:cubicBezTo>
                    <a:pt x="610" y="284"/>
                    <a:pt x="612" y="299"/>
                    <a:pt x="599" y="315"/>
                  </a:cubicBezTo>
                  <a:cubicBezTo>
                    <a:pt x="586" y="332"/>
                    <a:pt x="562" y="326"/>
                    <a:pt x="551" y="313"/>
                  </a:cubicBezTo>
                  <a:cubicBezTo>
                    <a:pt x="540" y="300"/>
                    <a:pt x="520" y="323"/>
                    <a:pt x="500" y="330"/>
                  </a:cubicBezTo>
                  <a:cubicBezTo>
                    <a:pt x="481" y="337"/>
                    <a:pt x="457" y="345"/>
                    <a:pt x="422" y="343"/>
                  </a:cubicBezTo>
                  <a:cubicBezTo>
                    <a:pt x="387" y="341"/>
                    <a:pt x="400" y="365"/>
                    <a:pt x="396" y="384"/>
                  </a:cubicBezTo>
                  <a:cubicBezTo>
                    <a:pt x="391" y="402"/>
                    <a:pt x="367" y="393"/>
                    <a:pt x="341" y="393"/>
                  </a:cubicBezTo>
                  <a:cubicBezTo>
                    <a:pt x="315" y="393"/>
                    <a:pt x="308" y="423"/>
                    <a:pt x="297" y="437"/>
                  </a:cubicBezTo>
                  <a:cubicBezTo>
                    <a:pt x="286" y="452"/>
                    <a:pt x="275" y="463"/>
                    <a:pt x="234" y="460"/>
                  </a:cubicBezTo>
                  <a:cubicBezTo>
                    <a:pt x="193" y="456"/>
                    <a:pt x="171" y="486"/>
                    <a:pt x="138" y="508"/>
                  </a:cubicBezTo>
                  <a:cubicBezTo>
                    <a:pt x="105" y="530"/>
                    <a:pt x="103" y="536"/>
                    <a:pt x="70" y="539"/>
                  </a:cubicBezTo>
                  <a:cubicBezTo>
                    <a:pt x="51" y="542"/>
                    <a:pt x="22" y="541"/>
                    <a:pt x="0" y="539"/>
                  </a:cubicBezTo>
                  <a:cubicBezTo>
                    <a:pt x="6" y="561"/>
                    <a:pt x="16" y="577"/>
                    <a:pt x="31" y="593"/>
                  </a:cubicBezTo>
                  <a:cubicBezTo>
                    <a:pt x="57" y="621"/>
                    <a:pt x="72" y="639"/>
                    <a:pt x="88" y="684"/>
                  </a:cubicBezTo>
                  <a:cubicBezTo>
                    <a:pt x="103" y="728"/>
                    <a:pt x="177" y="778"/>
                    <a:pt x="195" y="806"/>
                  </a:cubicBezTo>
                  <a:cubicBezTo>
                    <a:pt x="207" y="825"/>
                    <a:pt x="201" y="839"/>
                    <a:pt x="189" y="852"/>
                  </a:cubicBezTo>
                  <a:cubicBezTo>
                    <a:pt x="228" y="879"/>
                    <a:pt x="269" y="936"/>
                    <a:pt x="284" y="955"/>
                  </a:cubicBezTo>
                  <a:cubicBezTo>
                    <a:pt x="302" y="979"/>
                    <a:pt x="354" y="1007"/>
                    <a:pt x="377" y="1009"/>
                  </a:cubicBezTo>
                  <a:cubicBezTo>
                    <a:pt x="400" y="1011"/>
                    <a:pt x="403" y="1023"/>
                    <a:pt x="452" y="1039"/>
                  </a:cubicBezTo>
                  <a:cubicBezTo>
                    <a:pt x="502" y="1055"/>
                    <a:pt x="505" y="1053"/>
                    <a:pt x="542" y="1057"/>
                  </a:cubicBezTo>
                  <a:cubicBezTo>
                    <a:pt x="579" y="1062"/>
                    <a:pt x="626" y="1055"/>
                    <a:pt x="650" y="1044"/>
                  </a:cubicBezTo>
                  <a:cubicBezTo>
                    <a:pt x="674" y="1034"/>
                    <a:pt x="685" y="1027"/>
                    <a:pt x="710" y="1024"/>
                  </a:cubicBezTo>
                  <a:cubicBezTo>
                    <a:pt x="735" y="1021"/>
                    <a:pt x="747" y="1025"/>
                    <a:pt x="760" y="1033"/>
                  </a:cubicBezTo>
                  <a:cubicBezTo>
                    <a:pt x="773" y="1042"/>
                    <a:pt x="773" y="1062"/>
                    <a:pt x="805" y="1056"/>
                  </a:cubicBezTo>
                  <a:cubicBezTo>
                    <a:pt x="837" y="1049"/>
                    <a:pt x="834" y="1018"/>
                    <a:pt x="853" y="1008"/>
                  </a:cubicBezTo>
                  <a:cubicBezTo>
                    <a:pt x="873" y="998"/>
                    <a:pt x="885" y="1031"/>
                    <a:pt x="889" y="1047"/>
                  </a:cubicBezTo>
                  <a:cubicBezTo>
                    <a:pt x="894" y="1064"/>
                    <a:pt x="888" y="1072"/>
                    <a:pt x="885" y="1094"/>
                  </a:cubicBezTo>
                  <a:cubicBezTo>
                    <a:pt x="882" y="1115"/>
                    <a:pt x="910" y="1131"/>
                    <a:pt x="927" y="1145"/>
                  </a:cubicBezTo>
                  <a:cubicBezTo>
                    <a:pt x="945" y="1160"/>
                    <a:pt x="959" y="1159"/>
                    <a:pt x="983" y="1148"/>
                  </a:cubicBezTo>
                  <a:cubicBezTo>
                    <a:pt x="1007" y="1137"/>
                    <a:pt x="1004" y="1124"/>
                    <a:pt x="1030" y="1129"/>
                  </a:cubicBezTo>
                  <a:cubicBezTo>
                    <a:pt x="1056" y="1133"/>
                    <a:pt x="1092" y="1184"/>
                    <a:pt x="1107" y="1197"/>
                  </a:cubicBezTo>
                  <a:cubicBezTo>
                    <a:pt x="1121" y="1210"/>
                    <a:pt x="1154" y="1215"/>
                    <a:pt x="1171" y="1213"/>
                  </a:cubicBezTo>
                  <a:cubicBezTo>
                    <a:pt x="1188" y="1211"/>
                    <a:pt x="1200" y="1212"/>
                    <a:pt x="1218" y="1190"/>
                  </a:cubicBezTo>
                  <a:cubicBezTo>
                    <a:pt x="1235" y="1168"/>
                    <a:pt x="1246" y="1189"/>
                    <a:pt x="1253" y="1197"/>
                  </a:cubicBezTo>
                  <a:cubicBezTo>
                    <a:pt x="1259" y="1206"/>
                    <a:pt x="1266" y="1214"/>
                    <a:pt x="1280" y="1212"/>
                  </a:cubicBezTo>
                  <a:cubicBezTo>
                    <a:pt x="1284" y="1212"/>
                    <a:pt x="1289" y="1213"/>
                    <a:pt x="1293" y="1217"/>
                  </a:cubicBezTo>
                  <a:cubicBezTo>
                    <a:pt x="1297" y="1206"/>
                    <a:pt x="1301" y="1191"/>
                    <a:pt x="1302" y="1177"/>
                  </a:cubicBezTo>
                  <a:cubicBezTo>
                    <a:pt x="1304" y="1147"/>
                    <a:pt x="1287" y="1136"/>
                    <a:pt x="1320" y="1127"/>
                  </a:cubicBezTo>
                  <a:close/>
                </a:path>
              </a:pathLst>
            </a:custGeom>
            <a:grpFill/>
            <a:ln w="38100" cap="rnd" cmpd="sng">
              <a:solidFill>
                <a:schemeClr val="bg1"/>
              </a:solidFill>
              <a:prstDash val="solid"/>
              <a:round/>
              <a:headEnd/>
              <a:tailEnd/>
            </a:ln>
          </p:spPr>
          <p:txBody>
            <a:bodyPr vert="horz" wrap="square" lIns="45720" tIns="22860" rIns="45720" bIns="22860" numCol="1" anchor="t" anchorCtr="0" compatLnSpc="1">
              <a:prstTxWarp prst="textNoShape">
                <a:avLst/>
              </a:prstTxWarp>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Poppins Light" charset="0"/>
                <a:ea typeface="微软雅黑"/>
                <a:cs typeface="+mn-cs"/>
              </a:endParaRPr>
            </a:p>
          </p:txBody>
        </p:sp>
        <p:sp>
          <p:nvSpPr>
            <p:cNvPr id="115" name="Freeform 27">
              <a:extLst>
                <a:ext uri="{FF2B5EF4-FFF2-40B4-BE49-F238E27FC236}">
                  <a16:creationId xmlns="" xmlns:a16="http://schemas.microsoft.com/office/drawing/2014/main" id="{1D90DA44-BA2B-4B03-B86E-FF5EDF84C82E}"/>
                </a:ext>
              </a:extLst>
            </p:cNvPr>
            <p:cNvSpPr>
              <a:spLocks/>
            </p:cNvSpPr>
            <p:nvPr/>
          </p:nvSpPr>
          <p:spPr bwMode="auto">
            <a:xfrm>
              <a:off x="4247" y="2313"/>
              <a:ext cx="563" cy="589"/>
            </a:xfrm>
            <a:custGeom>
              <a:avLst/>
              <a:gdLst>
                <a:gd name="T0" fmla="*/ 240 w 1217"/>
                <a:gd name="T1" fmla="*/ 33 h 1271"/>
                <a:gd name="T2" fmla="*/ 308 w 1217"/>
                <a:gd name="T3" fmla="*/ 88 h 1271"/>
                <a:gd name="T4" fmla="*/ 374 w 1217"/>
                <a:gd name="T5" fmla="*/ 161 h 1271"/>
                <a:gd name="T6" fmla="*/ 308 w 1217"/>
                <a:gd name="T7" fmla="*/ 238 h 1271"/>
                <a:gd name="T8" fmla="*/ 199 w 1217"/>
                <a:gd name="T9" fmla="*/ 181 h 1271"/>
                <a:gd name="T10" fmla="*/ 140 w 1217"/>
                <a:gd name="T11" fmla="*/ 233 h 1271"/>
                <a:gd name="T12" fmla="*/ 101 w 1217"/>
                <a:gd name="T13" fmla="*/ 305 h 1271"/>
                <a:gd name="T14" fmla="*/ 40 w 1217"/>
                <a:gd name="T15" fmla="*/ 431 h 1271"/>
                <a:gd name="T16" fmla="*/ 59 w 1217"/>
                <a:gd name="T17" fmla="*/ 477 h 1271"/>
                <a:gd name="T18" fmla="*/ 125 w 1217"/>
                <a:gd name="T19" fmla="*/ 550 h 1271"/>
                <a:gd name="T20" fmla="*/ 228 w 1217"/>
                <a:gd name="T21" fmla="*/ 559 h 1271"/>
                <a:gd name="T22" fmla="*/ 273 w 1217"/>
                <a:gd name="T23" fmla="*/ 609 h 1271"/>
                <a:gd name="T24" fmla="*/ 262 w 1217"/>
                <a:gd name="T25" fmla="*/ 720 h 1271"/>
                <a:gd name="T26" fmla="*/ 186 w 1217"/>
                <a:gd name="T27" fmla="*/ 800 h 1271"/>
                <a:gd name="T28" fmla="*/ 207 w 1217"/>
                <a:gd name="T29" fmla="*/ 873 h 1271"/>
                <a:gd name="T30" fmla="*/ 280 w 1217"/>
                <a:gd name="T31" fmla="*/ 883 h 1271"/>
                <a:gd name="T32" fmla="*/ 321 w 1217"/>
                <a:gd name="T33" fmla="*/ 965 h 1271"/>
                <a:gd name="T34" fmla="*/ 389 w 1217"/>
                <a:gd name="T35" fmla="*/ 1135 h 1271"/>
                <a:gd name="T36" fmla="*/ 494 w 1217"/>
                <a:gd name="T37" fmla="*/ 1189 h 1271"/>
                <a:gd name="T38" fmla="*/ 597 w 1217"/>
                <a:gd name="T39" fmla="*/ 1161 h 1271"/>
                <a:gd name="T40" fmla="*/ 568 w 1217"/>
                <a:gd name="T41" fmla="*/ 1247 h 1271"/>
                <a:gd name="T42" fmla="*/ 688 w 1217"/>
                <a:gd name="T43" fmla="*/ 1165 h 1271"/>
                <a:gd name="T44" fmla="*/ 878 w 1217"/>
                <a:gd name="T45" fmla="*/ 1209 h 1271"/>
                <a:gd name="T46" fmla="*/ 942 w 1217"/>
                <a:gd name="T47" fmla="*/ 1241 h 1271"/>
                <a:gd name="T48" fmla="*/ 1009 w 1217"/>
                <a:gd name="T49" fmla="*/ 1181 h 1271"/>
                <a:gd name="T50" fmla="*/ 1070 w 1217"/>
                <a:gd name="T51" fmla="*/ 1079 h 1271"/>
                <a:gd name="T52" fmla="*/ 1065 w 1217"/>
                <a:gd name="T53" fmla="*/ 992 h 1271"/>
                <a:gd name="T54" fmla="*/ 1175 w 1217"/>
                <a:gd name="T55" fmla="*/ 947 h 1271"/>
                <a:gd name="T56" fmla="*/ 1199 w 1217"/>
                <a:gd name="T57" fmla="*/ 803 h 1271"/>
                <a:gd name="T58" fmla="*/ 1081 w 1217"/>
                <a:gd name="T59" fmla="*/ 744 h 1271"/>
                <a:gd name="T60" fmla="*/ 991 w 1217"/>
                <a:gd name="T61" fmla="*/ 717 h 1271"/>
                <a:gd name="T62" fmla="*/ 906 w 1217"/>
                <a:gd name="T63" fmla="*/ 643 h 1271"/>
                <a:gd name="T64" fmla="*/ 872 w 1217"/>
                <a:gd name="T65" fmla="*/ 562 h 1271"/>
                <a:gd name="T66" fmla="*/ 888 w 1217"/>
                <a:gd name="T67" fmla="*/ 455 h 1271"/>
                <a:gd name="T68" fmla="*/ 1011 w 1217"/>
                <a:gd name="T69" fmla="*/ 444 h 1271"/>
                <a:gd name="T70" fmla="*/ 955 w 1217"/>
                <a:gd name="T71" fmla="*/ 338 h 1271"/>
                <a:gd name="T72" fmla="*/ 898 w 1217"/>
                <a:gd name="T73" fmla="*/ 402 h 1271"/>
                <a:gd name="T74" fmla="*/ 767 w 1217"/>
                <a:gd name="T75" fmla="*/ 315 h 1271"/>
                <a:gd name="T76" fmla="*/ 726 w 1217"/>
                <a:gd name="T77" fmla="*/ 243 h 1271"/>
                <a:gd name="T78" fmla="*/ 682 w 1217"/>
                <a:gd name="T79" fmla="*/ 180 h 1271"/>
                <a:gd name="T80" fmla="*/ 605 w 1217"/>
                <a:gd name="T81" fmla="*/ 138 h 1271"/>
                <a:gd name="T82" fmla="*/ 498 w 1217"/>
                <a:gd name="T83" fmla="*/ 98 h 1271"/>
                <a:gd name="T84" fmla="*/ 420 w 1217"/>
                <a:gd name="T85" fmla="*/ 72 h 1271"/>
                <a:gd name="T86" fmla="*/ 289 w 1217"/>
                <a:gd name="T87" fmla="*/ 5 h 1271"/>
                <a:gd name="T88" fmla="*/ 256 w 1217"/>
                <a:gd name="T89" fmla="*/ 26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17" h="1271">
                  <a:moveTo>
                    <a:pt x="256" y="26"/>
                  </a:moveTo>
                  <a:cubicBezTo>
                    <a:pt x="252" y="28"/>
                    <a:pt x="246" y="31"/>
                    <a:pt x="240" y="33"/>
                  </a:cubicBezTo>
                  <a:cubicBezTo>
                    <a:pt x="245" y="44"/>
                    <a:pt x="246" y="58"/>
                    <a:pt x="252" y="66"/>
                  </a:cubicBezTo>
                  <a:cubicBezTo>
                    <a:pt x="262" y="81"/>
                    <a:pt x="276" y="88"/>
                    <a:pt x="308" y="88"/>
                  </a:cubicBezTo>
                  <a:cubicBezTo>
                    <a:pt x="341" y="88"/>
                    <a:pt x="348" y="101"/>
                    <a:pt x="348" y="118"/>
                  </a:cubicBezTo>
                  <a:cubicBezTo>
                    <a:pt x="348" y="135"/>
                    <a:pt x="354" y="140"/>
                    <a:pt x="374" y="161"/>
                  </a:cubicBezTo>
                  <a:cubicBezTo>
                    <a:pt x="394" y="181"/>
                    <a:pt x="367" y="192"/>
                    <a:pt x="337" y="203"/>
                  </a:cubicBezTo>
                  <a:cubicBezTo>
                    <a:pt x="306" y="214"/>
                    <a:pt x="321" y="229"/>
                    <a:pt x="308" y="238"/>
                  </a:cubicBezTo>
                  <a:cubicBezTo>
                    <a:pt x="295" y="248"/>
                    <a:pt x="249" y="235"/>
                    <a:pt x="245" y="216"/>
                  </a:cubicBezTo>
                  <a:cubicBezTo>
                    <a:pt x="241" y="198"/>
                    <a:pt x="223" y="203"/>
                    <a:pt x="199" y="181"/>
                  </a:cubicBezTo>
                  <a:cubicBezTo>
                    <a:pt x="175" y="159"/>
                    <a:pt x="155" y="183"/>
                    <a:pt x="136" y="188"/>
                  </a:cubicBezTo>
                  <a:cubicBezTo>
                    <a:pt x="116" y="194"/>
                    <a:pt x="125" y="212"/>
                    <a:pt x="140" y="233"/>
                  </a:cubicBezTo>
                  <a:cubicBezTo>
                    <a:pt x="155" y="253"/>
                    <a:pt x="134" y="261"/>
                    <a:pt x="151" y="285"/>
                  </a:cubicBezTo>
                  <a:cubicBezTo>
                    <a:pt x="169" y="309"/>
                    <a:pt x="136" y="303"/>
                    <a:pt x="101" y="305"/>
                  </a:cubicBezTo>
                  <a:cubicBezTo>
                    <a:pt x="66" y="307"/>
                    <a:pt x="103" y="366"/>
                    <a:pt x="99" y="398"/>
                  </a:cubicBezTo>
                  <a:cubicBezTo>
                    <a:pt x="94" y="429"/>
                    <a:pt x="64" y="433"/>
                    <a:pt x="40" y="431"/>
                  </a:cubicBezTo>
                  <a:cubicBezTo>
                    <a:pt x="16" y="429"/>
                    <a:pt x="0" y="420"/>
                    <a:pt x="3" y="446"/>
                  </a:cubicBezTo>
                  <a:cubicBezTo>
                    <a:pt x="5" y="472"/>
                    <a:pt x="22" y="472"/>
                    <a:pt x="59" y="477"/>
                  </a:cubicBezTo>
                  <a:cubicBezTo>
                    <a:pt x="96" y="483"/>
                    <a:pt x="86" y="507"/>
                    <a:pt x="86" y="528"/>
                  </a:cubicBezTo>
                  <a:cubicBezTo>
                    <a:pt x="86" y="548"/>
                    <a:pt x="105" y="555"/>
                    <a:pt x="125" y="550"/>
                  </a:cubicBezTo>
                  <a:cubicBezTo>
                    <a:pt x="145" y="544"/>
                    <a:pt x="155" y="566"/>
                    <a:pt x="169" y="578"/>
                  </a:cubicBezTo>
                  <a:cubicBezTo>
                    <a:pt x="182" y="589"/>
                    <a:pt x="195" y="603"/>
                    <a:pt x="228" y="559"/>
                  </a:cubicBezTo>
                  <a:cubicBezTo>
                    <a:pt x="260" y="515"/>
                    <a:pt x="256" y="553"/>
                    <a:pt x="256" y="565"/>
                  </a:cubicBezTo>
                  <a:cubicBezTo>
                    <a:pt x="256" y="576"/>
                    <a:pt x="256" y="583"/>
                    <a:pt x="273" y="609"/>
                  </a:cubicBezTo>
                  <a:cubicBezTo>
                    <a:pt x="291" y="635"/>
                    <a:pt x="286" y="655"/>
                    <a:pt x="289" y="685"/>
                  </a:cubicBezTo>
                  <a:cubicBezTo>
                    <a:pt x="291" y="715"/>
                    <a:pt x="289" y="713"/>
                    <a:pt x="262" y="720"/>
                  </a:cubicBezTo>
                  <a:cubicBezTo>
                    <a:pt x="236" y="728"/>
                    <a:pt x="236" y="741"/>
                    <a:pt x="204" y="750"/>
                  </a:cubicBezTo>
                  <a:cubicBezTo>
                    <a:pt x="171" y="759"/>
                    <a:pt x="188" y="770"/>
                    <a:pt x="186" y="800"/>
                  </a:cubicBezTo>
                  <a:cubicBezTo>
                    <a:pt x="185" y="814"/>
                    <a:pt x="181" y="829"/>
                    <a:pt x="177" y="840"/>
                  </a:cubicBezTo>
                  <a:cubicBezTo>
                    <a:pt x="187" y="847"/>
                    <a:pt x="196" y="861"/>
                    <a:pt x="207" y="873"/>
                  </a:cubicBezTo>
                  <a:cubicBezTo>
                    <a:pt x="222" y="890"/>
                    <a:pt x="230" y="883"/>
                    <a:pt x="246" y="877"/>
                  </a:cubicBezTo>
                  <a:cubicBezTo>
                    <a:pt x="262" y="870"/>
                    <a:pt x="254" y="871"/>
                    <a:pt x="280" y="883"/>
                  </a:cubicBezTo>
                  <a:cubicBezTo>
                    <a:pt x="306" y="895"/>
                    <a:pt x="293" y="883"/>
                    <a:pt x="328" y="906"/>
                  </a:cubicBezTo>
                  <a:cubicBezTo>
                    <a:pt x="363" y="928"/>
                    <a:pt x="345" y="943"/>
                    <a:pt x="321" y="965"/>
                  </a:cubicBezTo>
                  <a:cubicBezTo>
                    <a:pt x="297" y="987"/>
                    <a:pt x="343" y="1006"/>
                    <a:pt x="339" y="1050"/>
                  </a:cubicBezTo>
                  <a:cubicBezTo>
                    <a:pt x="335" y="1095"/>
                    <a:pt x="367" y="1106"/>
                    <a:pt x="389" y="1135"/>
                  </a:cubicBezTo>
                  <a:cubicBezTo>
                    <a:pt x="411" y="1165"/>
                    <a:pt x="404" y="1184"/>
                    <a:pt x="424" y="1206"/>
                  </a:cubicBezTo>
                  <a:cubicBezTo>
                    <a:pt x="444" y="1228"/>
                    <a:pt x="470" y="1200"/>
                    <a:pt x="494" y="1189"/>
                  </a:cubicBezTo>
                  <a:cubicBezTo>
                    <a:pt x="518" y="1178"/>
                    <a:pt x="529" y="1150"/>
                    <a:pt x="546" y="1134"/>
                  </a:cubicBezTo>
                  <a:cubicBezTo>
                    <a:pt x="564" y="1117"/>
                    <a:pt x="586" y="1143"/>
                    <a:pt x="597" y="1161"/>
                  </a:cubicBezTo>
                  <a:cubicBezTo>
                    <a:pt x="608" y="1180"/>
                    <a:pt x="588" y="1195"/>
                    <a:pt x="573" y="1206"/>
                  </a:cubicBezTo>
                  <a:cubicBezTo>
                    <a:pt x="557" y="1217"/>
                    <a:pt x="542" y="1222"/>
                    <a:pt x="568" y="1247"/>
                  </a:cubicBezTo>
                  <a:cubicBezTo>
                    <a:pt x="594" y="1271"/>
                    <a:pt x="612" y="1241"/>
                    <a:pt x="634" y="1219"/>
                  </a:cubicBezTo>
                  <a:cubicBezTo>
                    <a:pt x="656" y="1197"/>
                    <a:pt x="649" y="1193"/>
                    <a:pt x="688" y="1165"/>
                  </a:cubicBezTo>
                  <a:cubicBezTo>
                    <a:pt x="728" y="1137"/>
                    <a:pt x="739" y="1193"/>
                    <a:pt x="769" y="1211"/>
                  </a:cubicBezTo>
                  <a:cubicBezTo>
                    <a:pt x="800" y="1230"/>
                    <a:pt x="848" y="1217"/>
                    <a:pt x="878" y="1209"/>
                  </a:cubicBezTo>
                  <a:cubicBezTo>
                    <a:pt x="909" y="1202"/>
                    <a:pt x="905" y="1219"/>
                    <a:pt x="935" y="1235"/>
                  </a:cubicBezTo>
                  <a:cubicBezTo>
                    <a:pt x="939" y="1237"/>
                    <a:pt x="941" y="1239"/>
                    <a:pt x="942" y="1241"/>
                  </a:cubicBezTo>
                  <a:cubicBezTo>
                    <a:pt x="956" y="1238"/>
                    <a:pt x="969" y="1232"/>
                    <a:pt x="973" y="1222"/>
                  </a:cubicBezTo>
                  <a:cubicBezTo>
                    <a:pt x="983" y="1200"/>
                    <a:pt x="995" y="1192"/>
                    <a:pt x="1009" y="1181"/>
                  </a:cubicBezTo>
                  <a:cubicBezTo>
                    <a:pt x="1024" y="1170"/>
                    <a:pt x="1049" y="1159"/>
                    <a:pt x="1052" y="1136"/>
                  </a:cubicBezTo>
                  <a:cubicBezTo>
                    <a:pt x="1055" y="1114"/>
                    <a:pt x="1057" y="1093"/>
                    <a:pt x="1070" y="1079"/>
                  </a:cubicBezTo>
                  <a:cubicBezTo>
                    <a:pt x="1083" y="1065"/>
                    <a:pt x="1096" y="1056"/>
                    <a:pt x="1083" y="1040"/>
                  </a:cubicBezTo>
                  <a:cubicBezTo>
                    <a:pt x="1070" y="1025"/>
                    <a:pt x="1029" y="1000"/>
                    <a:pt x="1065" y="992"/>
                  </a:cubicBezTo>
                  <a:cubicBezTo>
                    <a:pt x="1101" y="983"/>
                    <a:pt x="1113" y="982"/>
                    <a:pt x="1132" y="975"/>
                  </a:cubicBezTo>
                  <a:cubicBezTo>
                    <a:pt x="1152" y="968"/>
                    <a:pt x="1190" y="967"/>
                    <a:pt x="1175" y="947"/>
                  </a:cubicBezTo>
                  <a:cubicBezTo>
                    <a:pt x="1160" y="928"/>
                    <a:pt x="1132" y="915"/>
                    <a:pt x="1157" y="894"/>
                  </a:cubicBezTo>
                  <a:cubicBezTo>
                    <a:pt x="1181" y="874"/>
                    <a:pt x="1217" y="833"/>
                    <a:pt x="1199" y="803"/>
                  </a:cubicBezTo>
                  <a:cubicBezTo>
                    <a:pt x="1181" y="772"/>
                    <a:pt x="1190" y="760"/>
                    <a:pt x="1162" y="758"/>
                  </a:cubicBezTo>
                  <a:cubicBezTo>
                    <a:pt x="1134" y="757"/>
                    <a:pt x="1118" y="715"/>
                    <a:pt x="1081" y="744"/>
                  </a:cubicBezTo>
                  <a:cubicBezTo>
                    <a:pt x="1045" y="774"/>
                    <a:pt x="1011" y="776"/>
                    <a:pt x="998" y="764"/>
                  </a:cubicBezTo>
                  <a:cubicBezTo>
                    <a:pt x="985" y="751"/>
                    <a:pt x="986" y="742"/>
                    <a:pt x="991" y="717"/>
                  </a:cubicBezTo>
                  <a:cubicBezTo>
                    <a:pt x="996" y="692"/>
                    <a:pt x="1011" y="683"/>
                    <a:pt x="978" y="671"/>
                  </a:cubicBezTo>
                  <a:cubicBezTo>
                    <a:pt x="946" y="658"/>
                    <a:pt x="926" y="661"/>
                    <a:pt x="906" y="643"/>
                  </a:cubicBezTo>
                  <a:cubicBezTo>
                    <a:pt x="887" y="625"/>
                    <a:pt x="872" y="628"/>
                    <a:pt x="869" y="608"/>
                  </a:cubicBezTo>
                  <a:cubicBezTo>
                    <a:pt x="865" y="589"/>
                    <a:pt x="842" y="579"/>
                    <a:pt x="872" y="562"/>
                  </a:cubicBezTo>
                  <a:cubicBezTo>
                    <a:pt x="901" y="546"/>
                    <a:pt x="919" y="536"/>
                    <a:pt x="919" y="508"/>
                  </a:cubicBezTo>
                  <a:cubicBezTo>
                    <a:pt x="919" y="480"/>
                    <a:pt x="891" y="466"/>
                    <a:pt x="888" y="455"/>
                  </a:cubicBezTo>
                  <a:cubicBezTo>
                    <a:pt x="885" y="444"/>
                    <a:pt x="916" y="411"/>
                    <a:pt x="942" y="429"/>
                  </a:cubicBezTo>
                  <a:cubicBezTo>
                    <a:pt x="968" y="447"/>
                    <a:pt x="991" y="455"/>
                    <a:pt x="1011" y="444"/>
                  </a:cubicBezTo>
                  <a:cubicBezTo>
                    <a:pt x="1031" y="433"/>
                    <a:pt x="1027" y="415"/>
                    <a:pt x="1013" y="389"/>
                  </a:cubicBezTo>
                  <a:cubicBezTo>
                    <a:pt x="998" y="362"/>
                    <a:pt x="980" y="338"/>
                    <a:pt x="955" y="338"/>
                  </a:cubicBezTo>
                  <a:cubicBezTo>
                    <a:pt x="931" y="338"/>
                    <a:pt x="911" y="344"/>
                    <a:pt x="913" y="366"/>
                  </a:cubicBezTo>
                  <a:cubicBezTo>
                    <a:pt x="914" y="389"/>
                    <a:pt x="918" y="400"/>
                    <a:pt x="898" y="402"/>
                  </a:cubicBezTo>
                  <a:cubicBezTo>
                    <a:pt x="878" y="405"/>
                    <a:pt x="833" y="425"/>
                    <a:pt x="810" y="402"/>
                  </a:cubicBezTo>
                  <a:cubicBezTo>
                    <a:pt x="787" y="380"/>
                    <a:pt x="790" y="315"/>
                    <a:pt x="767" y="315"/>
                  </a:cubicBezTo>
                  <a:cubicBezTo>
                    <a:pt x="744" y="315"/>
                    <a:pt x="701" y="315"/>
                    <a:pt x="705" y="297"/>
                  </a:cubicBezTo>
                  <a:cubicBezTo>
                    <a:pt x="708" y="279"/>
                    <a:pt x="700" y="259"/>
                    <a:pt x="726" y="243"/>
                  </a:cubicBezTo>
                  <a:cubicBezTo>
                    <a:pt x="752" y="226"/>
                    <a:pt x="749" y="208"/>
                    <a:pt x="731" y="191"/>
                  </a:cubicBezTo>
                  <a:cubicBezTo>
                    <a:pt x="713" y="174"/>
                    <a:pt x="695" y="162"/>
                    <a:pt x="682" y="180"/>
                  </a:cubicBezTo>
                  <a:cubicBezTo>
                    <a:pt x="669" y="198"/>
                    <a:pt x="657" y="208"/>
                    <a:pt x="644" y="187"/>
                  </a:cubicBezTo>
                  <a:cubicBezTo>
                    <a:pt x="631" y="166"/>
                    <a:pt x="624" y="154"/>
                    <a:pt x="605" y="138"/>
                  </a:cubicBezTo>
                  <a:cubicBezTo>
                    <a:pt x="585" y="123"/>
                    <a:pt x="585" y="116"/>
                    <a:pt x="541" y="117"/>
                  </a:cubicBezTo>
                  <a:cubicBezTo>
                    <a:pt x="497" y="119"/>
                    <a:pt x="503" y="111"/>
                    <a:pt x="498" y="98"/>
                  </a:cubicBezTo>
                  <a:cubicBezTo>
                    <a:pt x="493" y="86"/>
                    <a:pt x="492" y="80"/>
                    <a:pt x="474" y="81"/>
                  </a:cubicBezTo>
                  <a:cubicBezTo>
                    <a:pt x="456" y="83"/>
                    <a:pt x="436" y="90"/>
                    <a:pt x="420" y="72"/>
                  </a:cubicBezTo>
                  <a:cubicBezTo>
                    <a:pt x="403" y="54"/>
                    <a:pt x="371" y="47"/>
                    <a:pt x="346" y="34"/>
                  </a:cubicBezTo>
                  <a:cubicBezTo>
                    <a:pt x="321" y="22"/>
                    <a:pt x="292" y="19"/>
                    <a:pt x="289" y="5"/>
                  </a:cubicBezTo>
                  <a:cubicBezTo>
                    <a:pt x="288" y="4"/>
                    <a:pt x="288" y="2"/>
                    <a:pt x="288" y="0"/>
                  </a:cubicBezTo>
                  <a:cubicBezTo>
                    <a:pt x="273" y="7"/>
                    <a:pt x="264" y="22"/>
                    <a:pt x="256" y="26"/>
                  </a:cubicBezTo>
                  <a:close/>
                </a:path>
              </a:pathLst>
            </a:custGeom>
            <a:grpFill/>
            <a:ln w="38100" cap="rnd" cmpd="sng">
              <a:solidFill>
                <a:schemeClr val="bg1"/>
              </a:solidFill>
              <a:prstDash val="solid"/>
              <a:round/>
              <a:headEnd/>
              <a:tailEnd/>
            </a:ln>
          </p:spPr>
          <p:txBody>
            <a:bodyPr vert="horz" wrap="square" lIns="45720" tIns="22860" rIns="45720" bIns="22860" numCol="1" anchor="t" anchorCtr="0" compatLnSpc="1">
              <a:prstTxWarp prst="textNoShape">
                <a:avLst/>
              </a:prstTxWarp>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Poppins Light" charset="0"/>
                <a:ea typeface="微软雅黑"/>
                <a:cs typeface="+mn-cs"/>
              </a:endParaRPr>
            </a:p>
          </p:txBody>
        </p:sp>
        <p:sp>
          <p:nvSpPr>
            <p:cNvPr id="116" name="Freeform 28">
              <a:extLst>
                <a:ext uri="{FF2B5EF4-FFF2-40B4-BE49-F238E27FC236}">
                  <a16:creationId xmlns="" xmlns:a16="http://schemas.microsoft.com/office/drawing/2014/main" id="{369E16C6-A5F5-4586-8488-6B866B6D3A84}"/>
                </a:ext>
              </a:extLst>
            </p:cNvPr>
            <p:cNvSpPr>
              <a:spLocks/>
            </p:cNvSpPr>
            <p:nvPr/>
          </p:nvSpPr>
          <p:spPr bwMode="auto">
            <a:xfrm>
              <a:off x="4378" y="2218"/>
              <a:ext cx="671" cy="469"/>
            </a:xfrm>
            <a:custGeom>
              <a:avLst/>
              <a:gdLst>
                <a:gd name="T0" fmla="*/ 963 w 1448"/>
                <a:gd name="T1" fmla="*/ 946 h 1013"/>
                <a:gd name="T2" fmla="*/ 1032 w 1448"/>
                <a:gd name="T3" fmla="*/ 991 h 1013"/>
                <a:gd name="T4" fmla="*/ 1119 w 1448"/>
                <a:gd name="T5" fmla="*/ 992 h 1013"/>
                <a:gd name="T6" fmla="*/ 1191 w 1448"/>
                <a:gd name="T7" fmla="*/ 977 h 1013"/>
                <a:gd name="T8" fmla="*/ 1232 w 1448"/>
                <a:gd name="T9" fmla="*/ 927 h 1013"/>
                <a:gd name="T10" fmla="*/ 1251 w 1448"/>
                <a:gd name="T11" fmla="*/ 843 h 1013"/>
                <a:gd name="T12" fmla="*/ 1246 w 1448"/>
                <a:gd name="T13" fmla="*/ 782 h 1013"/>
                <a:gd name="T14" fmla="*/ 1274 w 1448"/>
                <a:gd name="T15" fmla="*/ 742 h 1013"/>
                <a:gd name="T16" fmla="*/ 1440 w 1448"/>
                <a:gd name="T17" fmla="*/ 785 h 1013"/>
                <a:gd name="T18" fmla="*/ 1370 w 1448"/>
                <a:gd name="T19" fmla="*/ 656 h 1013"/>
                <a:gd name="T20" fmla="*/ 1221 w 1448"/>
                <a:gd name="T21" fmla="*/ 567 h 1013"/>
                <a:gd name="T22" fmla="*/ 1156 w 1448"/>
                <a:gd name="T23" fmla="*/ 474 h 1013"/>
                <a:gd name="T24" fmla="*/ 968 w 1448"/>
                <a:gd name="T25" fmla="*/ 266 h 1013"/>
                <a:gd name="T26" fmla="*/ 867 w 1448"/>
                <a:gd name="T27" fmla="*/ 148 h 1013"/>
                <a:gd name="T28" fmla="*/ 649 w 1448"/>
                <a:gd name="T29" fmla="*/ 52 h 1013"/>
                <a:gd name="T30" fmla="*/ 571 w 1448"/>
                <a:gd name="T31" fmla="*/ 29 h 1013"/>
                <a:gd name="T32" fmla="*/ 478 w 1448"/>
                <a:gd name="T33" fmla="*/ 133 h 1013"/>
                <a:gd name="T34" fmla="*/ 409 w 1448"/>
                <a:gd name="T35" fmla="*/ 191 h 1013"/>
                <a:gd name="T36" fmla="*/ 331 w 1448"/>
                <a:gd name="T37" fmla="*/ 176 h 1013"/>
                <a:gd name="T38" fmla="*/ 250 w 1448"/>
                <a:gd name="T39" fmla="*/ 211 h 1013"/>
                <a:gd name="T40" fmla="*/ 116 w 1448"/>
                <a:gd name="T41" fmla="*/ 134 h 1013"/>
                <a:gd name="T42" fmla="*/ 5 w 1448"/>
                <a:gd name="T43" fmla="*/ 151 h 1013"/>
                <a:gd name="T44" fmla="*/ 62 w 1448"/>
                <a:gd name="T45" fmla="*/ 240 h 1013"/>
                <a:gd name="T46" fmla="*/ 190 w 1448"/>
                <a:gd name="T47" fmla="*/ 287 h 1013"/>
                <a:gd name="T48" fmla="*/ 257 w 1448"/>
                <a:gd name="T49" fmla="*/ 323 h 1013"/>
                <a:gd name="T50" fmla="*/ 360 w 1448"/>
                <a:gd name="T51" fmla="*/ 393 h 1013"/>
                <a:gd name="T52" fmla="*/ 447 w 1448"/>
                <a:gd name="T53" fmla="*/ 397 h 1013"/>
                <a:gd name="T54" fmla="*/ 421 w 1448"/>
                <a:gd name="T55" fmla="*/ 503 h 1013"/>
                <a:gd name="T56" fmla="*/ 526 w 1448"/>
                <a:gd name="T57" fmla="*/ 608 h 1013"/>
                <a:gd name="T58" fmla="*/ 629 w 1448"/>
                <a:gd name="T59" fmla="*/ 572 h 1013"/>
                <a:gd name="T60" fmla="*/ 729 w 1448"/>
                <a:gd name="T61" fmla="*/ 595 h 1013"/>
                <a:gd name="T62" fmla="*/ 658 w 1448"/>
                <a:gd name="T63" fmla="*/ 635 h 1013"/>
                <a:gd name="T64" fmla="*/ 635 w 1448"/>
                <a:gd name="T65" fmla="*/ 714 h 1013"/>
                <a:gd name="T66" fmla="*/ 585 w 1448"/>
                <a:gd name="T67" fmla="*/ 814 h 1013"/>
                <a:gd name="T68" fmla="*/ 694 w 1448"/>
                <a:gd name="T69" fmla="*/ 877 h 1013"/>
                <a:gd name="T70" fmla="*/ 714 w 1448"/>
                <a:gd name="T71" fmla="*/ 970 h 1013"/>
                <a:gd name="T72" fmla="*/ 878 w 1448"/>
                <a:gd name="T73" fmla="*/ 964 h 1013"/>
                <a:gd name="T74" fmla="*/ 919 w 1448"/>
                <a:gd name="T75" fmla="*/ 96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8" h="1013">
                  <a:moveTo>
                    <a:pt x="919" y="963"/>
                  </a:moveTo>
                  <a:cubicBezTo>
                    <a:pt x="922" y="950"/>
                    <a:pt x="951" y="956"/>
                    <a:pt x="963" y="946"/>
                  </a:cubicBezTo>
                  <a:cubicBezTo>
                    <a:pt x="974" y="936"/>
                    <a:pt x="992" y="955"/>
                    <a:pt x="997" y="967"/>
                  </a:cubicBezTo>
                  <a:cubicBezTo>
                    <a:pt x="1002" y="980"/>
                    <a:pt x="1012" y="984"/>
                    <a:pt x="1032" y="991"/>
                  </a:cubicBezTo>
                  <a:cubicBezTo>
                    <a:pt x="1051" y="998"/>
                    <a:pt x="1051" y="1005"/>
                    <a:pt x="1073" y="996"/>
                  </a:cubicBezTo>
                  <a:cubicBezTo>
                    <a:pt x="1094" y="988"/>
                    <a:pt x="1102" y="971"/>
                    <a:pt x="1119" y="992"/>
                  </a:cubicBezTo>
                  <a:cubicBezTo>
                    <a:pt x="1135" y="1013"/>
                    <a:pt x="1140" y="1006"/>
                    <a:pt x="1160" y="1000"/>
                  </a:cubicBezTo>
                  <a:cubicBezTo>
                    <a:pt x="1179" y="995"/>
                    <a:pt x="1191" y="993"/>
                    <a:pt x="1191" y="977"/>
                  </a:cubicBezTo>
                  <a:cubicBezTo>
                    <a:pt x="1191" y="960"/>
                    <a:pt x="1196" y="960"/>
                    <a:pt x="1209" y="953"/>
                  </a:cubicBezTo>
                  <a:cubicBezTo>
                    <a:pt x="1222" y="946"/>
                    <a:pt x="1227" y="949"/>
                    <a:pt x="1232" y="927"/>
                  </a:cubicBezTo>
                  <a:cubicBezTo>
                    <a:pt x="1237" y="904"/>
                    <a:pt x="1255" y="910"/>
                    <a:pt x="1258" y="888"/>
                  </a:cubicBezTo>
                  <a:cubicBezTo>
                    <a:pt x="1261" y="866"/>
                    <a:pt x="1228" y="850"/>
                    <a:pt x="1251" y="843"/>
                  </a:cubicBezTo>
                  <a:cubicBezTo>
                    <a:pt x="1274" y="836"/>
                    <a:pt x="1294" y="838"/>
                    <a:pt x="1284" y="820"/>
                  </a:cubicBezTo>
                  <a:cubicBezTo>
                    <a:pt x="1274" y="802"/>
                    <a:pt x="1264" y="796"/>
                    <a:pt x="1246" y="782"/>
                  </a:cubicBezTo>
                  <a:cubicBezTo>
                    <a:pt x="1228" y="768"/>
                    <a:pt x="1223" y="749"/>
                    <a:pt x="1240" y="745"/>
                  </a:cubicBezTo>
                  <a:cubicBezTo>
                    <a:pt x="1252" y="741"/>
                    <a:pt x="1252" y="733"/>
                    <a:pt x="1274" y="742"/>
                  </a:cubicBezTo>
                  <a:cubicBezTo>
                    <a:pt x="1276" y="736"/>
                    <a:pt x="1285" y="734"/>
                    <a:pt x="1304" y="741"/>
                  </a:cubicBezTo>
                  <a:cubicBezTo>
                    <a:pt x="1365" y="763"/>
                    <a:pt x="1431" y="811"/>
                    <a:pt x="1440" y="785"/>
                  </a:cubicBezTo>
                  <a:cubicBezTo>
                    <a:pt x="1448" y="759"/>
                    <a:pt x="1413" y="730"/>
                    <a:pt x="1413" y="700"/>
                  </a:cubicBezTo>
                  <a:cubicBezTo>
                    <a:pt x="1413" y="670"/>
                    <a:pt x="1400" y="656"/>
                    <a:pt x="1370" y="656"/>
                  </a:cubicBezTo>
                  <a:cubicBezTo>
                    <a:pt x="1339" y="656"/>
                    <a:pt x="1304" y="659"/>
                    <a:pt x="1291" y="630"/>
                  </a:cubicBezTo>
                  <a:cubicBezTo>
                    <a:pt x="1278" y="600"/>
                    <a:pt x="1269" y="567"/>
                    <a:pt x="1221" y="567"/>
                  </a:cubicBezTo>
                  <a:cubicBezTo>
                    <a:pt x="1173" y="567"/>
                    <a:pt x="1147" y="552"/>
                    <a:pt x="1147" y="530"/>
                  </a:cubicBezTo>
                  <a:cubicBezTo>
                    <a:pt x="1147" y="507"/>
                    <a:pt x="1195" y="504"/>
                    <a:pt x="1156" y="474"/>
                  </a:cubicBezTo>
                  <a:cubicBezTo>
                    <a:pt x="1116" y="444"/>
                    <a:pt x="1042" y="374"/>
                    <a:pt x="1025" y="341"/>
                  </a:cubicBezTo>
                  <a:cubicBezTo>
                    <a:pt x="1007" y="307"/>
                    <a:pt x="1012" y="292"/>
                    <a:pt x="968" y="266"/>
                  </a:cubicBezTo>
                  <a:cubicBezTo>
                    <a:pt x="924" y="241"/>
                    <a:pt x="924" y="244"/>
                    <a:pt x="929" y="215"/>
                  </a:cubicBezTo>
                  <a:cubicBezTo>
                    <a:pt x="933" y="185"/>
                    <a:pt x="907" y="159"/>
                    <a:pt x="867" y="148"/>
                  </a:cubicBezTo>
                  <a:cubicBezTo>
                    <a:pt x="828" y="137"/>
                    <a:pt x="780" y="140"/>
                    <a:pt x="749" y="118"/>
                  </a:cubicBezTo>
                  <a:cubicBezTo>
                    <a:pt x="719" y="96"/>
                    <a:pt x="653" y="89"/>
                    <a:pt x="649" y="52"/>
                  </a:cubicBezTo>
                  <a:cubicBezTo>
                    <a:pt x="646" y="29"/>
                    <a:pt x="649" y="23"/>
                    <a:pt x="658" y="10"/>
                  </a:cubicBezTo>
                  <a:cubicBezTo>
                    <a:pt x="596" y="0"/>
                    <a:pt x="600" y="13"/>
                    <a:pt x="571" y="29"/>
                  </a:cubicBezTo>
                  <a:cubicBezTo>
                    <a:pt x="539" y="47"/>
                    <a:pt x="549" y="65"/>
                    <a:pt x="544" y="97"/>
                  </a:cubicBezTo>
                  <a:cubicBezTo>
                    <a:pt x="539" y="129"/>
                    <a:pt x="509" y="130"/>
                    <a:pt x="478" y="133"/>
                  </a:cubicBezTo>
                  <a:cubicBezTo>
                    <a:pt x="447" y="136"/>
                    <a:pt x="458" y="164"/>
                    <a:pt x="449" y="183"/>
                  </a:cubicBezTo>
                  <a:cubicBezTo>
                    <a:pt x="439" y="203"/>
                    <a:pt x="414" y="194"/>
                    <a:pt x="409" y="191"/>
                  </a:cubicBezTo>
                  <a:cubicBezTo>
                    <a:pt x="404" y="189"/>
                    <a:pt x="401" y="169"/>
                    <a:pt x="381" y="154"/>
                  </a:cubicBezTo>
                  <a:cubicBezTo>
                    <a:pt x="331" y="140"/>
                    <a:pt x="329" y="159"/>
                    <a:pt x="331" y="176"/>
                  </a:cubicBezTo>
                  <a:cubicBezTo>
                    <a:pt x="332" y="193"/>
                    <a:pt x="319" y="189"/>
                    <a:pt x="298" y="204"/>
                  </a:cubicBezTo>
                  <a:cubicBezTo>
                    <a:pt x="277" y="219"/>
                    <a:pt x="275" y="239"/>
                    <a:pt x="250" y="211"/>
                  </a:cubicBezTo>
                  <a:cubicBezTo>
                    <a:pt x="226" y="183"/>
                    <a:pt x="196" y="215"/>
                    <a:pt x="182" y="204"/>
                  </a:cubicBezTo>
                  <a:cubicBezTo>
                    <a:pt x="167" y="193"/>
                    <a:pt x="141" y="158"/>
                    <a:pt x="116" y="134"/>
                  </a:cubicBezTo>
                  <a:cubicBezTo>
                    <a:pt x="91" y="111"/>
                    <a:pt x="73" y="118"/>
                    <a:pt x="42" y="132"/>
                  </a:cubicBezTo>
                  <a:cubicBezTo>
                    <a:pt x="11" y="146"/>
                    <a:pt x="10" y="137"/>
                    <a:pt x="5" y="151"/>
                  </a:cubicBezTo>
                  <a:cubicBezTo>
                    <a:pt x="0" y="165"/>
                    <a:pt x="1" y="197"/>
                    <a:pt x="5" y="211"/>
                  </a:cubicBezTo>
                  <a:cubicBezTo>
                    <a:pt x="8" y="225"/>
                    <a:pt x="37" y="228"/>
                    <a:pt x="62" y="240"/>
                  </a:cubicBezTo>
                  <a:cubicBezTo>
                    <a:pt x="87" y="253"/>
                    <a:pt x="119" y="260"/>
                    <a:pt x="136" y="278"/>
                  </a:cubicBezTo>
                  <a:cubicBezTo>
                    <a:pt x="152" y="296"/>
                    <a:pt x="172" y="289"/>
                    <a:pt x="190" y="287"/>
                  </a:cubicBezTo>
                  <a:cubicBezTo>
                    <a:pt x="208" y="286"/>
                    <a:pt x="209" y="292"/>
                    <a:pt x="214" y="304"/>
                  </a:cubicBezTo>
                  <a:cubicBezTo>
                    <a:pt x="219" y="317"/>
                    <a:pt x="213" y="325"/>
                    <a:pt x="257" y="323"/>
                  </a:cubicBezTo>
                  <a:cubicBezTo>
                    <a:pt x="301" y="322"/>
                    <a:pt x="301" y="329"/>
                    <a:pt x="321" y="344"/>
                  </a:cubicBezTo>
                  <a:cubicBezTo>
                    <a:pt x="340" y="360"/>
                    <a:pt x="347" y="372"/>
                    <a:pt x="360" y="393"/>
                  </a:cubicBezTo>
                  <a:cubicBezTo>
                    <a:pt x="373" y="414"/>
                    <a:pt x="385" y="404"/>
                    <a:pt x="398" y="386"/>
                  </a:cubicBezTo>
                  <a:cubicBezTo>
                    <a:pt x="411" y="368"/>
                    <a:pt x="429" y="380"/>
                    <a:pt x="447" y="397"/>
                  </a:cubicBezTo>
                  <a:cubicBezTo>
                    <a:pt x="465" y="414"/>
                    <a:pt x="468" y="432"/>
                    <a:pt x="442" y="449"/>
                  </a:cubicBezTo>
                  <a:cubicBezTo>
                    <a:pt x="416" y="465"/>
                    <a:pt x="424" y="485"/>
                    <a:pt x="421" y="503"/>
                  </a:cubicBezTo>
                  <a:cubicBezTo>
                    <a:pt x="417" y="521"/>
                    <a:pt x="460" y="521"/>
                    <a:pt x="483" y="521"/>
                  </a:cubicBezTo>
                  <a:cubicBezTo>
                    <a:pt x="506" y="521"/>
                    <a:pt x="503" y="586"/>
                    <a:pt x="526" y="608"/>
                  </a:cubicBezTo>
                  <a:cubicBezTo>
                    <a:pt x="549" y="631"/>
                    <a:pt x="594" y="611"/>
                    <a:pt x="614" y="608"/>
                  </a:cubicBezTo>
                  <a:cubicBezTo>
                    <a:pt x="634" y="606"/>
                    <a:pt x="630" y="595"/>
                    <a:pt x="629" y="572"/>
                  </a:cubicBezTo>
                  <a:cubicBezTo>
                    <a:pt x="627" y="550"/>
                    <a:pt x="647" y="544"/>
                    <a:pt x="671" y="544"/>
                  </a:cubicBezTo>
                  <a:cubicBezTo>
                    <a:pt x="696" y="544"/>
                    <a:pt x="714" y="568"/>
                    <a:pt x="729" y="595"/>
                  </a:cubicBezTo>
                  <a:cubicBezTo>
                    <a:pt x="743" y="621"/>
                    <a:pt x="747" y="639"/>
                    <a:pt x="727" y="650"/>
                  </a:cubicBezTo>
                  <a:cubicBezTo>
                    <a:pt x="707" y="661"/>
                    <a:pt x="684" y="653"/>
                    <a:pt x="658" y="635"/>
                  </a:cubicBezTo>
                  <a:cubicBezTo>
                    <a:pt x="632" y="617"/>
                    <a:pt x="601" y="650"/>
                    <a:pt x="604" y="661"/>
                  </a:cubicBezTo>
                  <a:cubicBezTo>
                    <a:pt x="607" y="672"/>
                    <a:pt x="635" y="686"/>
                    <a:pt x="635" y="714"/>
                  </a:cubicBezTo>
                  <a:cubicBezTo>
                    <a:pt x="635" y="742"/>
                    <a:pt x="617" y="752"/>
                    <a:pt x="588" y="768"/>
                  </a:cubicBezTo>
                  <a:cubicBezTo>
                    <a:pt x="558" y="785"/>
                    <a:pt x="581" y="795"/>
                    <a:pt x="585" y="814"/>
                  </a:cubicBezTo>
                  <a:cubicBezTo>
                    <a:pt x="588" y="834"/>
                    <a:pt x="603" y="831"/>
                    <a:pt x="622" y="849"/>
                  </a:cubicBezTo>
                  <a:cubicBezTo>
                    <a:pt x="642" y="867"/>
                    <a:pt x="662" y="864"/>
                    <a:pt x="694" y="877"/>
                  </a:cubicBezTo>
                  <a:cubicBezTo>
                    <a:pt x="727" y="889"/>
                    <a:pt x="712" y="898"/>
                    <a:pt x="707" y="923"/>
                  </a:cubicBezTo>
                  <a:cubicBezTo>
                    <a:pt x="702" y="948"/>
                    <a:pt x="701" y="957"/>
                    <a:pt x="714" y="970"/>
                  </a:cubicBezTo>
                  <a:cubicBezTo>
                    <a:pt x="727" y="982"/>
                    <a:pt x="761" y="980"/>
                    <a:pt x="797" y="950"/>
                  </a:cubicBezTo>
                  <a:cubicBezTo>
                    <a:pt x="834" y="921"/>
                    <a:pt x="850" y="963"/>
                    <a:pt x="878" y="964"/>
                  </a:cubicBezTo>
                  <a:cubicBezTo>
                    <a:pt x="892" y="965"/>
                    <a:pt x="897" y="969"/>
                    <a:pt x="901" y="976"/>
                  </a:cubicBezTo>
                  <a:cubicBezTo>
                    <a:pt x="909" y="973"/>
                    <a:pt x="917" y="969"/>
                    <a:pt x="919" y="963"/>
                  </a:cubicBezTo>
                  <a:close/>
                </a:path>
              </a:pathLst>
            </a:custGeom>
            <a:grpFill/>
            <a:ln w="38100" cap="rnd" cmpd="sng">
              <a:solidFill>
                <a:schemeClr val="bg1"/>
              </a:solidFill>
              <a:prstDash val="solid"/>
              <a:round/>
              <a:headEnd/>
              <a:tailEnd/>
            </a:ln>
          </p:spPr>
          <p:txBody>
            <a:bodyPr vert="horz" wrap="square" lIns="45720" tIns="22860" rIns="45720" bIns="22860" numCol="1" anchor="t" anchorCtr="0" compatLnSpc="1">
              <a:prstTxWarp prst="textNoShape">
                <a:avLst/>
              </a:prstTxWarp>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Poppins Light" charset="0"/>
                <a:ea typeface="微软雅黑"/>
                <a:cs typeface="+mn-cs"/>
              </a:endParaRPr>
            </a:p>
          </p:txBody>
        </p:sp>
        <p:sp>
          <p:nvSpPr>
            <p:cNvPr id="117" name="Freeform 29">
              <a:extLst>
                <a:ext uri="{FF2B5EF4-FFF2-40B4-BE49-F238E27FC236}">
                  <a16:creationId xmlns="" xmlns:a16="http://schemas.microsoft.com/office/drawing/2014/main" id="{C16B287A-2983-4AC5-BEA0-D070A930EA63}"/>
                </a:ext>
              </a:extLst>
            </p:cNvPr>
            <p:cNvSpPr>
              <a:spLocks/>
            </p:cNvSpPr>
            <p:nvPr/>
          </p:nvSpPr>
          <p:spPr bwMode="auto">
            <a:xfrm>
              <a:off x="4661" y="2651"/>
              <a:ext cx="455" cy="451"/>
            </a:xfrm>
            <a:custGeom>
              <a:avLst/>
              <a:gdLst>
                <a:gd name="T0" fmla="*/ 913 w 983"/>
                <a:gd name="T1" fmla="*/ 416 h 972"/>
                <a:gd name="T2" fmla="*/ 965 w 983"/>
                <a:gd name="T3" fmla="*/ 379 h 972"/>
                <a:gd name="T4" fmla="*/ 926 w 983"/>
                <a:gd name="T5" fmla="*/ 298 h 972"/>
                <a:gd name="T6" fmla="*/ 948 w 983"/>
                <a:gd name="T7" fmla="*/ 227 h 972"/>
                <a:gd name="T8" fmla="*/ 830 w 983"/>
                <a:gd name="T9" fmla="*/ 205 h 972"/>
                <a:gd name="T10" fmla="*/ 707 w 983"/>
                <a:gd name="T11" fmla="*/ 179 h 972"/>
                <a:gd name="T12" fmla="*/ 607 w 983"/>
                <a:gd name="T13" fmla="*/ 253 h 972"/>
                <a:gd name="T14" fmla="*/ 572 w 983"/>
                <a:gd name="T15" fmla="*/ 216 h 972"/>
                <a:gd name="T16" fmla="*/ 559 w 983"/>
                <a:gd name="T17" fmla="*/ 168 h 972"/>
                <a:gd name="T18" fmla="*/ 668 w 983"/>
                <a:gd name="T19" fmla="*/ 164 h 972"/>
                <a:gd name="T20" fmla="*/ 706 w 983"/>
                <a:gd name="T21" fmla="*/ 85 h 972"/>
                <a:gd name="T22" fmla="*/ 677 w 983"/>
                <a:gd name="T23" fmla="*/ 63 h 972"/>
                <a:gd name="T24" fmla="*/ 620 w 983"/>
                <a:gd name="T25" fmla="*/ 31 h 972"/>
                <a:gd name="T26" fmla="*/ 601 w 983"/>
                <a:gd name="T27" fmla="*/ 16 h 972"/>
                <a:gd name="T28" fmla="*/ 599 w 983"/>
                <a:gd name="T29" fmla="*/ 17 h 972"/>
                <a:gd name="T30" fmla="*/ 581 w 983"/>
                <a:gd name="T31" fmla="*/ 41 h 972"/>
                <a:gd name="T32" fmla="*/ 550 w 983"/>
                <a:gd name="T33" fmla="*/ 64 h 972"/>
                <a:gd name="T34" fmla="*/ 509 w 983"/>
                <a:gd name="T35" fmla="*/ 56 h 972"/>
                <a:gd name="T36" fmla="*/ 463 w 983"/>
                <a:gd name="T37" fmla="*/ 60 h 972"/>
                <a:gd name="T38" fmla="*/ 422 w 983"/>
                <a:gd name="T39" fmla="*/ 55 h 972"/>
                <a:gd name="T40" fmla="*/ 387 w 983"/>
                <a:gd name="T41" fmla="*/ 31 h 972"/>
                <a:gd name="T42" fmla="*/ 353 w 983"/>
                <a:gd name="T43" fmla="*/ 10 h 972"/>
                <a:gd name="T44" fmla="*/ 309 w 983"/>
                <a:gd name="T45" fmla="*/ 27 h 972"/>
                <a:gd name="T46" fmla="*/ 291 w 983"/>
                <a:gd name="T47" fmla="*/ 40 h 972"/>
                <a:gd name="T48" fmla="*/ 305 w 983"/>
                <a:gd name="T49" fmla="*/ 73 h 972"/>
                <a:gd name="T50" fmla="*/ 263 w 983"/>
                <a:gd name="T51" fmla="*/ 164 h 972"/>
                <a:gd name="T52" fmla="*/ 281 w 983"/>
                <a:gd name="T53" fmla="*/ 217 h 972"/>
                <a:gd name="T54" fmla="*/ 238 w 983"/>
                <a:gd name="T55" fmla="*/ 245 h 972"/>
                <a:gd name="T56" fmla="*/ 171 w 983"/>
                <a:gd name="T57" fmla="*/ 262 h 972"/>
                <a:gd name="T58" fmla="*/ 189 w 983"/>
                <a:gd name="T59" fmla="*/ 310 h 972"/>
                <a:gd name="T60" fmla="*/ 176 w 983"/>
                <a:gd name="T61" fmla="*/ 349 h 972"/>
                <a:gd name="T62" fmla="*/ 158 w 983"/>
                <a:gd name="T63" fmla="*/ 406 h 972"/>
                <a:gd name="T64" fmla="*/ 115 w 983"/>
                <a:gd name="T65" fmla="*/ 451 h 972"/>
                <a:gd name="T66" fmla="*/ 79 w 983"/>
                <a:gd name="T67" fmla="*/ 492 h 972"/>
                <a:gd name="T68" fmla="*/ 48 w 983"/>
                <a:gd name="T69" fmla="*/ 511 h 972"/>
                <a:gd name="T70" fmla="*/ 6 w 983"/>
                <a:gd name="T71" fmla="*/ 580 h 972"/>
                <a:gd name="T72" fmla="*/ 91 w 983"/>
                <a:gd name="T73" fmla="*/ 635 h 972"/>
                <a:gd name="T74" fmla="*/ 157 w 983"/>
                <a:gd name="T75" fmla="*/ 733 h 972"/>
                <a:gd name="T76" fmla="*/ 156 w 983"/>
                <a:gd name="T77" fmla="*/ 780 h 972"/>
                <a:gd name="T78" fmla="*/ 192 w 983"/>
                <a:gd name="T79" fmla="*/ 777 h 972"/>
                <a:gd name="T80" fmla="*/ 246 w 983"/>
                <a:gd name="T81" fmla="*/ 782 h 972"/>
                <a:gd name="T82" fmla="*/ 251 w 983"/>
                <a:gd name="T83" fmla="*/ 848 h 972"/>
                <a:gd name="T84" fmla="*/ 294 w 983"/>
                <a:gd name="T85" fmla="*/ 905 h 972"/>
                <a:gd name="T86" fmla="*/ 330 w 983"/>
                <a:gd name="T87" fmla="*/ 954 h 972"/>
                <a:gd name="T88" fmla="*/ 397 w 983"/>
                <a:gd name="T89" fmla="*/ 959 h 972"/>
                <a:gd name="T90" fmla="*/ 438 w 983"/>
                <a:gd name="T91" fmla="*/ 923 h 972"/>
                <a:gd name="T92" fmla="*/ 486 w 983"/>
                <a:gd name="T93" fmla="*/ 914 h 972"/>
                <a:gd name="T94" fmla="*/ 533 w 983"/>
                <a:gd name="T95" fmla="*/ 962 h 972"/>
                <a:gd name="T96" fmla="*/ 590 w 983"/>
                <a:gd name="T97" fmla="*/ 950 h 972"/>
                <a:gd name="T98" fmla="*/ 666 w 983"/>
                <a:gd name="T99" fmla="*/ 937 h 972"/>
                <a:gd name="T100" fmla="*/ 713 w 983"/>
                <a:gd name="T101" fmla="*/ 971 h 972"/>
                <a:gd name="T102" fmla="*/ 720 w 983"/>
                <a:gd name="T103" fmla="*/ 972 h 972"/>
                <a:gd name="T104" fmla="*/ 747 w 983"/>
                <a:gd name="T105" fmla="*/ 906 h 972"/>
                <a:gd name="T106" fmla="*/ 768 w 983"/>
                <a:gd name="T107" fmla="*/ 791 h 972"/>
                <a:gd name="T108" fmla="*/ 812 w 983"/>
                <a:gd name="T109" fmla="*/ 706 h 972"/>
                <a:gd name="T110" fmla="*/ 851 w 983"/>
                <a:gd name="T111" fmla="*/ 665 h 972"/>
                <a:gd name="T112" fmla="*/ 900 w 983"/>
                <a:gd name="T113" fmla="*/ 680 h 972"/>
                <a:gd name="T114" fmla="*/ 948 w 983"/>
                <a:gd name="T115" fmla="*/ 635 h 972"/>
                <a:gd name="T116" fmla="*/ 913 w 983"/>
                <a:gd name="T117" fmla="*/ 535 h 972"/>
                <a:gd name="T118" fmla="*/ 900 w 983"/>
                <a:gd name="T119" fmla="*/ 472 h 972"/>
                <a:gd name="T120" fmla="*/ 913 w 983"/>
                <a:gd name="T121" fmla="*/ 416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3" h="972">
                  <a:moveTo>
                    <a:pt x="913" y="416"/>
                  </a:moveTo>
                  <a:cubicBezTo>
                    <a:pt x="948" y="416"/>
                    <a:pt x="983" y="413"/>
                    <a:pt x="965" y="379"/>
                  </a:cubicBezTo>
                  <a:cubicBezTo>
                    <a:pt x="948" y="346"/>
                    <a:pt x="908" y="331"/>
                    <a:pt x="926" y="298"/>
                  </a:cubicBezTo>
                  <a:cubicBezTo>
                    <a:pt x="943" y="265"/>
                    <a:pt x="983" y="246"/>
                    <a:pt x="948" y="227"/>
                  </a:cubicBezTo>
                  <a:cubicBezTo>
                    <a:pt x="913" y="209"/>
                    <a:pt x="856" y="242"/>
                    <a:pt x="830" y="205"/>
                  </a:cubicBezTo>
                  <a:cubicBezTo>
                    <a:pt x="803" y="168"/>
                    <a:pt x="725" y="153"/>
                    <a:pt x="707" y="179"/>
                  </a:cubicBezTo>
                  <a:cubicBezTo>
                    <a:pt x="690" y="205"/>
                    <a:pt x="624" y="279"/>
                    <a:pt x="607" y="253"/>
                  </a:cubicBezTo>
                  <a:cubicBezTo>
                    <a:pt x="589" y="227"/>
                    <a:pt x="598" y="216"/>
                    <a:pt x="572" y="216"/>
                  </a:cubicBezTo>
                  <a:cubicBezTo>
                    <a:pt x="546" y="216"/>
                    <a:pt x="519" y="157"/>
                    <a:pt x="559" y="168"/>
                  </a:cubicBezTo>
                  <a:cubicBezTo>
                    <a:pt x="598" y="179"/>
                    <a:pt x="655" y="194"/>
                    <a:pt x="668" y="164"/>
                  </a:cubicBezTo>
                  <a:cubicBezTo>
                    <a:pt x="679" y="140"/>
                    <a:pt x="687" y="106"/>
                    <a:pt x="706" y="85"/>
                  </a:cubicBezTo>
                  <a:cubicBezTo>
                    <a:pt x="697" y="76"/>
                    <a:pt x="690" y="66"/>
                    <a:pt x="677" y="63"/>
                  </a:cubicBezTo>
                  <a:cubicBezTo>
                    <a:pt x="656" y="59"/>
                    <a:pt x="658" y="46"/>
                    <a:pt x="620" y="31"/>
                  </a:cubicBezTo>
                  <a:cubicBezTo>
                    <a:pt x="610" y="27"/>
                    <a:pt x="604" y="22"/>
                    <a:pt x="601" y="16"/>
                  </a:cubicBezTo>
                  <a:cubicBezTo>
                    <a:pt x="600" y="16"/>
                    <a:pt x="600" y="17"/>
                    <a:pt x="599" y="17"/>
                  </a:cubicBezTo>
                  <a:cubicBezTo>
                    <a:pt x="586" y="24"/>
                    <a:pt x="581" y="24"/>
                    <a:pt x="581" y="41"/>
                  </a:cubicBezTo>
                  <a:cubicBezTo>
                    <a:pt x="581" y="57"/>
                    <a:pt x="569" y="59"/>
                    <a:pt x="550" y="64"/>
                  </a:cubicBezTo>
                  <a:cubicBezTo>
                    <a:pt x="530" y="70"/>
                    <a:pt x="525" y="77"/>
                    <a:pt x="509" y="56"/>
                  </a:cubicBezTo>
                  <a:cubicBezTo>
                    <a:pt x="492" y="35"/>
                    <a:pt x="484" y="52"/>
                    <a:pt x="463" y="60"/>
                  </a:cubicBezTo>
                  <a:cubicBezTo>
                    <a:pt x="441" y="69"/>
                    <a:pt x="441" y="62"/>
                    <a:pt x="422" y="55"/>
                  </a:cubicBezTo>
                  <a:cubicBezTo>
                    <a:pt x="402" y="48"/>
                    <a:pt x="392" y="44"/>
                    <a:pt x="387" y="31"/>
                  </a:cubicBezTo>
                  <a:cubicBezTo>
                    <a:pt x="382" y="19"/>
                    <a:pt x="364" y="0"/>
                    <a:pt x="353" y="10"/>
                  </a:cubicBezTo>
                  <a:cubicBezTo>
                    <a:pt x="341" y="20"/>
                    <a:pt x="312" y="14"/>
                    <a:pt x="309" y="27"/>
                  </a:cubicBezTo>
                  <a:cubicBezTo>
                    <a:pt x="307" y="33"/>
                    <a:pt x="299" y="37"/>
                    <a:pt x="291" y="40"/>
                  </a:cubicBezTo>
                  <a:cubicBezTo>
                    <a:pt x="294" y="48"/>
                    <a:pt x="297" y="58"/>
                    <a:pt x="305" y="73"/>
                  </a:cubicBezTo>
                  <a:cubicBezTo>
                    <a:pt x="323" y="103"/>
                    <a:pt x="287" y="144"/>
                    <a:pt x="263" y="164"/>
                  </a:cubicBezTo>
                  <a:cubicBezTo>
                    <a:pt x="238" y="185"/>
                    <a:pt x="266" y="198"/>
                    <a:pt x="281" y="217"/>
                  </a:cubicBezTo>
                  <a:cubicBezTo>
                    <a:pt x="296" y="237"/>
                    <a:pt x="258" y="238"/>
                    <a:pt x="238" y="245"/>
                  </a:cubicBezTo>
                  <a:cubicBezTo>
                    <a:pt x="219" y="252"/>
                    <a:pt x="207" y="253"/>
                    <a:pt x="171" y="262"/>
                  </a:cubicBezTo>
                  <a:cubicBezTo>
                    <a:pt x="135" y="270"/>
                    <a:pt x="176" y="295"/>
                    <a:pt x="189" y="310"/>
                  </a:cubicBezTo>
                  <a:cubicBezTo>
                    <a:pt x="202" y="326"/>
                    <a:pt x="189" y="335"/>
                    <a:pt x="176" y="349"/>
                  </a:cubicBezTo>
                  <a:cubicBezTo>
                    <a:pt x="163" y="363"/>
                    <a:pt x="161" y="384"/>
                    <a:pt x="158" y="406"/>
                  </a:cubicBezTo>
                  <a:cubicBezTo>
                    <a:pt x="155" y="429"/>
                    <a:pt x="130" y="440"/>
                    <a:pt x="115" y="451"/>
                  </a:cubicBezTo>
                  <a:cubicBezTo>
                    <a:pt x="101" y="462"/>
                    <a:pt x="89" y="470"/>
                    <a:pt x="79" y="492"/>
                  </a:cubicBezTo>
                  <a:cubicBezTo>
                    <a:pt x="75" y="502"/>
                    <a:pt x="62" y="508"/>
                    <a:pt x="48" y="511"/>
                  </a:cubicBezTo>
                  <a:cubicBezTo>
                    <a:pt x="59" y="529"/>
                    <a:pt x="12" y="558"/>
                    <a:pt x="6" y="580"/>
                  </a:cubicBezTo>
                  <a:cubicBezTo>
                    <a:pt x="0" y="604"/>
                    <a:pt x="43" y="613"/>
                    <a:pt x="91" y="635"/>
                  </a:cubicBezTo>
                  <a:cubicBezTo>
                    <a:pt x="139" y="657"/>
                    <a:pt x="131" y="700"/>
                    <a:pt x="157" y="733"/>
                  </a:cubicBezTo>
                  <a:cubicBezTo>
                    <a:pt x="177" y="759"/>
                    <a:pt x="164" y="769"/>
                    <a:pt x="156" y="780"/>
                  </a:cubicBezTo>
                  <a:cubicBezTo>
                    <a:pt x="169" y="782"/>
                    <a:pt x="184" y="782"/>
                    <a:pt x="192" y="777"/>
                  </a:cubicBezTo>
                  <a:cubicBezTo>
                    <a:pt x="210" y="768"/>
                    <a:pt x="248" y="747"/>
                    <a:pt x="246" y="782"/>
                  </a:cubicBezTo>
                  <a:cubicBezTo>
                    <a:pt x="245" y="816"/>
                    <a:pt x="232" y="833"/>
                    <a:pt x="251" y="848"/>
                  </a:cubicBezTo>
                  <a:cubicBezTo>
                    <a:pt x="271" y="864"/>
                    <a:pt x="289" y="884"/>
                    <a:pt x="294" y="905"/>
                  </a:cubicBezTo>
                  <a:cubicBezTo>
                    <a:pt x="299" y="926"/>
                    <a:pt x="309" y="944"/>
                    <a:pt x="330" y="954"/>
                  </a:cubicBezTo>
                  <a:cubicBezTo>
                    <a:pt x="351" y="964"/>
                    <a:pt x="381" y="972"/>
                    <a:pt x="397" y="959"/>
                  </a:cubicBezTo>
                  <a:cubicBezTo>
                    <a:pt x="414" y="947"/>
                    <a:pt x="428" y="943"/>
                    <a:pt x="438" y="923"/>
                  </a:cubicBezTo>
                  <a:cubicBezTo>
                    <a:pt x="448" y="904"/>
                    <a:pt x="464" y="879"/>
                    <a:pt x="486" y="914"/>
                  </a:cubicBezTo>
                  <a:cubicBezTo>
                    <a:pt x="507" y="948"/>
                    <a:pt x="502" y="958"/>
                    <a:pt x="533" y="962"/>
                  </a:cubicBezTo>
                  <a:cubicBezTo>
                    <a:pt x="564" y="966"/>
                    <a:pt x="564" y="961"/>
                    <a:pt x="590" y="950"/>
                  </a:cubicBezTo>
                  <a:cubicBezTo>
                    <a:pt x="617" y="939"/>
                    <a:pt x="656" y="915"/>
                    <a:pt x="666" y="937"/>
                  </a:cubicBezTo>
                  <a:cubicBezTo>
                    <a:pt x="676" y="959"/>
                    <a:pt x="694" y="968"/>
                    <a:pt x="713" y="971"/>
                  </a:cubicBezTo>
                  <a:cubicBezTo>
                    <a:pt x="716" y="971"/>
                    <a:pt x="718" y="971"/>
                    <a:pt x="720" y="972"/>
                  </a:cubicBezTo>
                  <a:cubicBezTo>
                    <a:pt x="732" y="956"/>
                    <a:pt x="744" y="937"/>
                    <a:pt x="747" y="906"/>
                  </a:cubicBezTo>
                  <a:cubicBezTo>
                    <a:pt x="751" y="850"/>
                    <a:pt x="747" y="813"/>
                    <a:pt x="768" y="791"/>
                  </a:cubicBezTo>
                  <a:cubicBezTo>
                    <a:pt x="790" y="769"/>
                    <a:pt x="808" y="728"/>
                    <a:pt x="812" y="706"/>
                  </a:cubicBezTo>
                  <a:cubicBezTo>
                    <a:pt x="817" y="683"/>
                    <a:pt x="825" y="639"/>
                    <a:pt x="851" y="665"/>
                  </a:cubicBezTo>
                  <a:cubicBezTo>
                    <a:pt x="878" y="691"/>
                    <a:pt x="878" y="702"/>
                    <a:pt x="900" y="680"/>
                  </a:cubicBezTo>
                  <a:cubicBezTo>
                    <a:pt x="921" y="657"/>
                    <a:pt x="974" y="683"/>
                    <a:pt x="948" y="635"/>
                  </a:cubicBezTo>
                  <a:cubicBezTo>
                    <a:pt x="921" y="587"/>
                    <a:pt x="882" y="565"/>
                    <a:pt x="913" y="535"/>
                  </a:cubicBezTo>
                  <a:cubicBezTo>
                    <a:pt x="943" y="505"/>
                    <a:pt x="921" y="498"/>
                    <a:pt x="900" y="472"/>
                  </a:cubicBezTo>
                  <a:cubicBezTo>
                    <a:pt x="878" y="446"/>
                    <a:pt x="878" y="416"/>
                    <a:pt x="913" y="416"/>
                  </a:cubicBezTo>
                  <a:close/>
                </a:path>
              </a:pathLst>
            </a:custGeom>
            <a:grpFill/>
            <a:ln w="38100" cap="rnd" cmpd="sng">
              <a:solidFill>
                <a:schemeClr val="bg1"/>
              </a:solidFill>
              <a:prstDash val="solid"/>
              <a:round/>
              <a:headEnd/>
              <a:tailEnd/>
            </a:ln>
          </p:spPr>
          <p:txBody>
            <a:bodyPr vert="horz" wrap="square" lIns="45720" tIns="22860" rIns="45720" bIns="22860" numCol="1" anchor="t" anchorCtr="0" compatLnSpc="1">
              <a:prstTxWarp prst="textNoShape">
                <a:avLst/>
              </a:prstTxWarp>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Poppins Light" charset="0"/>
                <a:ea typeface="微软雅黑"/>
                <a:cs typeface="+mn-cs"/>
              </a:endParaRPr>
            </a:p>
          </p:txBody>
        </p:sp>
        <p:sp>
          <p:nvSpPr>
            <p:cNvPr id="118" name="Freeform 30">
              <a:extLst>
                <a:ext uri="{FF2B5EF4-FFF2-40B4-BE49-F238E27FC236}">
                  <a16:creationId xmlns="" xmlns:a16="http://schemas.microsoft.com/office/drawing/2014/main" id="{62E9AA47-493A-41F7-A11B-2016BE1DEE37}"/>
                </a:ext>
              </a:extLst>
            </p:cNvPr>
            <p:cNvSpPr>
              <a:spLocks/>
            </p:cNvSpPr>
            <p:nvPr/>
          </p:nvSpPr>
          <p:spPr bwMode="auto">
            <a:xfrm>
              <a:off x="4939" y="2557"/>
              <a:ext cx="128" cy="134"/>
            </a:xfrm>
            <a:custGeom>
              <a:avLst/>
              <a:gdLst>
                <a:gd name="T0" fmla="*/ 19 w 277"/>
                <a:gd name="T1" fmla="*/ 234 h 288"/>
                <a:gd name="T2" fmla="*/ 76 w 277"/>
                <a:gd name="T3" fmla="*/ 266 h 288"/>
                <a:gd name="T4" fmla="*/ 105 w 277"/>
                <a:gd name="T5" fmla="*/ 288 h 288"/>
                <a:gd name="T6" fmla="*/ 119 w 277"/>
                <a:gd name="T7" fmla="*/ 275 h 288"/>
                <a:gd name="T8" fmla="*/ 264 w 277"/>
                <a:gd name="T9" fmla="*/ 197 h 288"/>
                <a:gd name="T10" fmla="*/ 207 w 277"/>
                <a:gd name="T11" fmla="*/ 112 h 288"/>
                <a:gd name="T12" fmla="*/ 102 w 277"/>
                <a:gd name="T13" fmla="*/ 64 h 288"/>
                <a:gd name="T14" fmla="*/ 63 w 277"/>
                <a:gd name="T15" fmla="*/ 9 h 288"/>
                <a:gd name="T16" fmla="*/ 29 w 277"/>
                <a:gd name="T17" fmla="*/ 12 h 288"/>
                <a:gd name="T18" fmla="*/ 35 w 277"/>
                <a:gd name="T19" fmla="*/ 49 h 288"/>
                <a:gd name="T20" fmla="*/ 73 w 277"/>
                <a:gd name="T21" fmla="*/ 87 h 288"/>
                <a:gd name="T22" fmla="*/ 40 w 277"/>
                <a:gd name="T23" fmla="*/ 110 h 288"/>
                <a:gd name="T24" fmla="*/ 47 w 277"/>
                <a:gd name="T25" fmla="*/ 155 h 288"/>
                <a:gd name="T26" fmla="*/ 21 w 277"/>
                <a:gd name="T27" fmla="*/ 194 h 288"/>
                <a:gd name="T28" fmla="*/ 0 w 277"/>
                <a:gd name="T29" fmla="*/ 219 h 288"/>
                <a:gd name="T30" fmla="*/ 19 w 277"/>
                <a:gd name="T31" fmla="*/ 23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88">
                  <a:moveTo>
                    <a:pt x="19" y="234"/>
                  </a:moveTo>
                  <a:cubicBezTo>
                    <a:pt x="57" y="249"/>
                    <a:pt x="55" y="262"/>
                    <a:pt x="76" y="266"/>
                  </a:cubicBezTo>
                  <a:cubicBezTo>
                    <a:pt x="89" y="269"/>
                    <a:pt x="96" y="279"/>
                    <a:pt x="105" y="288"/>
                  </a:cubicBezTo>
                  <a:cubicBezTo>
                    <a:pt x="109" y="283"/>
                    <a:pt x="114" y="278"/>
                    <a:pt x="119" y="275"/>
                  </a:cubicBezTo>
                  <a:cubicBezTo>
                    <a:pt x="150" y="256"/>
                    <a:pt x="277" y="227"/>
                    <a:pt x="264" y="197"/>
                  </a:cubicBezTo>
                  <a:cubicBezTo>
                    <a:pt x="250" y="167"/>
                    <a:pt x="233" y="130"/>
                    <a:pt x="207" y="112"/>
                  </a:cubicBezTo>
                  <a:cubicBezTo>
                    <a:pt x="181" y="93"/>
                    <a:pt x="128" y="75"/>
                    <a:pt x="102" y="64"/>
                  </a:cubicBezTo>
                  <a:cubicBezTo>
                    <a:pt x="84" y="56"/>
                    <a:pt x="58" y="22"/>
                    <a:pt x="63" y="9"/>
                  </a:cubicBezTo>
                  <a:cubicBezTo>
                    <a:pt x="41" y="0"/>
                    <a:pt x="41" y="8"/>
                    <a:pt x="29" y="12"/>
                  </a:cubicBezTo>
                  <a:cubicBezTo>
                    <a:pt x="12" y="16"/>
                    <a:pt x="17" y="35"/>
                    <a:pt x="35" y="49"/>
                  </a:cubicBezTo>
                  <a:cubicBezTo>
                    <a:pt x="53" y="63"/>
                    <a:pt x="63" y="69"/>
                    <a:pt x="73" y="87"/>
                  </a:cubicBezTo>
                  <a:cubicBezTo>
                    <a:pt x="83" y="105"/>
                    <a:pt x="63" y="103"/>
                    <a:pt x="40" y="110"/>
                  </a:cubicBezTo>
                  <a:cubicBezTo>
                    <a:pt x="17" y="117"/>
                    <a:pt x="50" y="133"/>
                    <a:pt x="47" y="155"/>
                  </a:cubicBezTo>
                  <a:cubicBezTo>
                    <a:pt x="44" y="177"/>
                    <a:pt x="26" y="171"/>
                    <a:pt x="21" y="194"/>
                  </a:cubicBezTo>
                  <a:cubicBezTo>
                    <a:pt x="16" y="214"/>
                    <a:pt x="11" y="214"/>
                    <a:pt x="0" y="219"/>
                  </a:cubicBezTo>
                  <a:cubicBezTo>
                    <a:pt x="3" y="225"/>
                    <a:pt x="9" y="230"/>
                    <a:pt x="19" y="234"/>
                  </a:cubicBezTo>
                  <a:close/>
                </a:path>
              </a:pathLst>
            </a:custGeom>
            <a:grpFill/>
            <a:ln w="38100" cap="rnd" cmpd="sng">
              <a:solidFill>
                <a:schemeClr val="bg1"/>
              </a:solidFill>
              <a:prstDash val="solid"/>
              <a:round/>
              <a:headEnd/>
              <a:tailEnd/>
            </a:ln>
          </p:spPr>
          <p:txBody>
            <a:bodyPr vert="horz" wrap="square" lIns="45720" tIns="22860" rIns="45720" bIns="22860" numCol="1" anchor="t" anchorCtr="0" compatLnSpc="1">
              <a:prstTxWarp prst="textNoShape">
                <a:avLst/>
              </a:prstTxWarp>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Poppins Light" charset="0"/>
                <a:ea typeface="微软雅黑"/>
                <a:cs typeface="+mn-cs"/>
              </a:endParaRPr>
            </a:p>
          </p:txBody>
        </p:sp>
        <p:sp>
          <p:nvSpPr>
            <p:cNvPr id="119" name="Freeform 31">
              <a:extLst>
                <a:ext uri="{FF2B5EF4-FFF2-40B4-BE49-F238E27FC236}">
                  <a16:creationId xmlns="" xmlns:a16="http://schemas.microsoft.com/office/drawing/2014/main" id="{EE0BDC04-8A65-4ED0-8F25-0334805AC597}"/>
                </a:ext>
              </a:extLst>
            </p:cNvPr>
            <p:cNvSpPr>
              <a:spLocks/>
            </p:cNvSpPr>
            <p:nvPr/>
          </p:nvSpPr>
          <p:spPr bwMode="auto">
            <a:xfrm>
              <a:off x="4205" y="1864"/>
              <a:ext cx="781" cy="475"/>
            </a:xfrm>
            <a:custGeom>
              <a:avLst/>
              <a:gdLst>
                <a:gd name="T0" fmla="*/ 1555 w 1686"/>
                <a:gd name="T1" fmla="*/ 63 h 1025"/>
                <a:gd name="T2" fmla="*/ 1393 w 1686"/>
                <a:gd name="T3" fmla="*/ 100 h 1025"/>
                <a:gd name="T4" fmla="*/ 1262 w 1686"/>
                <a:gd name="T5" fmla="*/ 48 h 1025"/>
                <a:gd name="T6" fmla="*/ 1109 w 1686"/>
                <a:gd name="T7" fmla="*/ 119 h 1025"/>
                <a:gd name="T8" fmla="*/ 987 w 1686"/>
                <a:gd name="T9" fmla="*/ 260 h 1025"/>
                <a:gd name="T10" fmla="*/ 847 w 1686"/>
                <a:gd name="T11" fmla="*/ 185 h 1025"/>
                <a:gd name="T12" fmla="*/ 782 w 1686"/>
                <a:gd name="T13" fmla="*/ 41 h 1025"/>
                <a:gd name="T14" fmla="*/ 548 w 1686"/>
                <a:gd name="T15" fmla="*/ 35 h 1025"/>
                <a:gd name="T16" fmla="*/ 469 w 1686"/>
                <a:gd name="T17" fmla="*/ 144 h 1025"/>
                <a:gd name="T18" fmla="*/ 296 w 1686"/>
                <a:gd name="T19" fmla="*/ 238 h 1025"/>
                <a:gd name="T20" fmla="*/ 197 w 1686"/>
                <a:gd name="T21" fmla="*/ 313 h 1025"/>
                <a:gd name="T22" fmla="*/ 102 w 1686"/>
                <a:gd name="T23" fmla="*/ 469 h 1025"/>
                <a:gd name="T24" fmla="*/ 99 w 1686"/>
                <a:gd name="T25" fmla="*/ 600 h 1025"/>
                <a:gd name="T26" fmla="*/ 87 w 1686"/>
                <a:gd name="T27" fmla="*/ 695 h 1025"/>
                <a:gd name="T28" fmla="*/ 203 w 1686"/>
                <a:gd name="T29" fmla="*/ 677 h 1025"/>
                <a:gd name="T30" fmla="*/ 63 w 1686"/>
                <a:gd name="T31" fmla="*/ 832 h 1025"/>
                <a:gd name="T32" fmla="*/ 26 w 1686"/>
                <a:gd name="T33" fmla="*/ 923 h 1025"/>
                <a:gd name="T34" fmla="*/ 155 w 1686"/>
                <a:gd name="T35" fmla="*/ 990 h 1025"/>
                <a:gd name="T36" fmla="*/ 303 w 1686"/>
                <a:gd name="T37" fmla="*/ 990 h 1025"/>
                <a:gd name="T38" fmla="*/ 345 w 1686"/>
                <a:gd name="T39" fmla="*/ 996 h 1025"/>
                <a:gd name="T40" fmla="*/ 378 w 1686"/>
                <a:gd name="T41" fmla="*/ 915 h 1025"/>
                <a:gd name="T42" fmla="*/ 489 w 1686"/>
                <a:gd name="T43" fmla="*/ 898 h 1025"/>
                <a:gd name="T44" fmla="*/ 623 w 1686"/>
                <a:gd name="T45" fmla="*/ 975 h 1025"/>
                <a:gd name="T46" fmla="*/ 704 w 1686"/>
                <a:gd name="T47" fmla="*/ 940 h 1025"/>
                <a:gd name="T48" fmla="*/ 782 w 1686"/>
                <a:gd name="T49" fmla="*/ 955 h 1025"/>
                <a:gd name="T50" fmla="*/ 851 w 1686"/>
                <a:gd name="T51" fmla="*/ 897 h 1025"/>
                <a:gd name="T52" fmla="*/ 944 w 1686"/>
                <a:gd name="T53" fmla="*/ 793 h 1025"/>
                <a:gd name="T54" fmla="*/ 1057 w 1686"/>
                <a:gd name="T55" fmla="*/ 734 h 1025"/>
                <a:gd name="T56" fmla="*/ 1188 w 1686"/>
                <a:gd name="T57" fmla="*/ 556 h 1025"/>
                <a:gd name="T58" fmla="*/ 1297 w 1686"/>
                <a:gd name="T59" fmla="*/ 452 h 1025"/>
                <a:gd name="T60" fmla="*/ 1485 w 1686"/>
                <a:gd name="T61" fmla="*/ 248 h 1025"/>
                <a:gd name="T62" fmla="*/ 1651 w 1686"/>
                <a:gd name="T63" fmla="*/ 178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6" h="1025">
                  <a:moveTo>
                    <a:pt x="1638" y="71"/>
                  </a:moveTo>
                  <a:cubicBezTo>
                    <a:pt x="1590" y="63"/>
                    <a:pt x="1577" y="85"/>
                    <a:pt x="1555" y="63"/>
                  </a:cubicBezTo>
                  <a:cubicBezTo>
                    <a:pt x="1533" y="41"/>
                    <a:pt x="1516" y="59"/>
                    <a:pt x="1485" y="82"/>
                  </a:cubicBezTo>
                  <a:cubicBezTo>
                    <a:pt x="1454" y="104"/>
                    <a:pt x="1433" y="122"/>
                    <a:pt x="1393" y="100"/>
                  </a:cubicBezTo>
                  <a:cubicBezTo>
                    <a:pt x="1354" y="78"/>
                    <a:pt x="1363" y="74"/>
                    <a:pt x="1332" y="78"/>
                  </a:cubicBezTo>
                  <a:cubicBezTo>
                    <a:pt x="1302" y="82"/>
                    <a:pt x="1275" y="48"/>
                    <a:pt x="1262" y="48"/>
                  </a:cubicBezTo>
                  <a:cubicBezTo>
                    <a:pt x="1249" y="48"/>
                    <a:pt x="1214" y="0"/>
                    <a:pt x="1162" y="59"/>
                  </a:cubicBezTo>
                  <a:cubicBezTo>
                    <a:pt x="1109" y="119"/>
                    <a:pt x="1140" y="74"/>
                    <a:pt x="1109" y="119"/>
                  </a:cubicBezTo>
                  <a:cubicBezTo>
                    <a:pt x="1079" y="163"/>
                    <a:pt x="1057" y="189"/>
                    <a:pt x="1048" y="219"/>
                  </a:cubicBezTo>
                  <a:cubicBezTo>
                    <a:pt x="1039" y="248"/>
                    <a:pt x="1039" y="256"/>
                    <a:pt x="987" y="260"/>
                  </a:cubicBezTo>
                  <a:cubicBezTo>
                    <a:pt x="935" y="263"/>
                    <a:pt x="895" y="271"/>
                    <a:pt x="869" y="248"/>
                  </a:cubicBezTo>
                  <a:cubicBezTo>
                    <a:pt x="843" y="226"/>
                    <a:pt x="834" y="223"/>
                    <a:pt x="847" y="185"/>
                  </a:cubicBezTo>
                  <a:cubicBezTo>
                    <a:pt x="860" y="148"/>
                    <a:pt x="891" y="141"/>
                    <a:pt x="856" y="119"/>
                  </a:cubicBezTo>
                  <a:cubicBezTo>
                    <a:pt x="821" y="96"/>
                    <a:pt x="821" y="33"/>
                    <a:pt x="782" y="41"/>
                  </a:cubicBezTo>
                  <a:cubicBezTo>
                    <a:pt x="742" y="48"/>
                    <a:pt x="594" y="74"/>
                    <a:pt x="555" y="41"/>
                  </a:cubicBezTo>
                  <a:cubicBezTo>
                    <a:pt x="552" y="39"/>
                    <a:pt x="550" y="37"/>
                    <a:pt x="548" y="35"/>
                  </a:cubicBezTo>
                  <a:cubicBezTo>
                    <a:pt x="539" y="50"/>
                    <a:pt x="531" y="60"/>
                    <a:pt x="525" y="77"/>
                  </a:cubicBezTo>
                  <a:cubicBezTo>
                    <a:pt x="515" y="105"/>
                    <a:pt x="489" y="110"/>
                    <a:pt x="469" y="144"/>
                  </a:cubicBezTo>
                  <a:cubicBezTo>
                    <a:pt x="450" y="177"/>
                    <a:pt x="410" y="163"/>
                    <a:pt x="355" y="166"/>
                  </a:cubicBezTo>
                  <a:cubicBezTo>
                    <a:pt x="299" y="169"/>
                    <a:pt x="309" y="230"/>
                    <a:pt x="296" y="238"/>
                  </a:cubicBezTo>
                  <a:cubicBezTo>
                    <a:pt x="283" y="247"/>
                    <a:pt x="266" y="238"/>
                    <a:pt x="247" y="269"/>
                  </a:cubicBezTo>
                  <a:cubicBezTo>
                    <a:pt x="227" y="299"/>
                    <a:pt x="240" y="311"/>
                    <a:pt x="197" y="313"/>
                  </a:cubicBezTo>
                  <a:cubicBezTo>
                    <a:pt x="155" y="316"/>
                    <a:pt x="165" y="363"/>
                    <a:pt x="145" y="402"/>
                  </a:cubicBezTo>
                  <a:cubicBezTo>
                    <a:pt x="125" y="441"/>
                    <a:pt x="129" y="461"/>
                    <a:pt x="102" y="469"/>
                  </a:cubicBezTo>
                  <a:cubicBezTo>
                    <a:pt x="76" y="477"/>
                    <a:pt x="76" y="491"/>
                    <a:pt x="53" y="522"/>
                  </a:cubicBezTo>
                  <a:cubicBezTo>
                    <a:pt x="30" y="552"/>
                    <a:pt x="63" y="566"/>
                    <a:pt x="99" y="600"/>
                  </a:cubicBezTo>
                  <a:cubicBezTo>
                    <a:pt x="118" y="617"/>
                    <a:pt x="110" y="631"/>
                    <a:pt x="99" y="642"/>
                  </a:cubicBezTo>
                  <a:cubicBezTo>
                    <a:pt x="110" y="644"/>
                    <a:pt x="97" y="653"/>
                    <a:pt x="87" y="695"/>
                  </a:cubicBezTo>
                  <a:cubicBezTo>
                    <a:pt x="74" y="749"/>
                    <a:pt x="140" y="684"/>
                    <a:pt x="175" y="673"/>
                  </a:cubicBezTo>
                  <a:cubicBezTo>
                    <a:pt x="273" y="593"/>
                    <a:pt x="227" y="662"/>
                    <a:pt x="203" y="677"/>
                  </a:cubicBezTo>
                  <a:cubicBezTo>
                    <a:pt x="179" y="691"/>
                    <a:pt x="148" y="740"/>
                    <a:pt x="127" y="760"/>
                  </a:cubicBezTo>
                  <a:cubicBezTo>
                    <a:pt x="105" y="780"/>
                    <a:pt x="96" y="814"/>
                    <a:pt x="63" y="832"/>
                  </a:cubicBezTo>
                  <a:cubicBezTo>
                    <a:pt x="30" y="851"/>
                    <a:pt x="35" y="853"/>
                    <a:pt x="19" y="877"/>
                  </a:cubicBezTo>
                  <a:cubicBezTo>
                    <a:pt x="4" y="901"/>
                    <a:pt x="0" y="908"/>
                    <a:pt x="26" y="923"/>
                  </a:cubicBezTo>
                  <a:cubicBezTo>
                    <a:pt x="52" y="938"/>
                    <a:pt x="72" y="936"/>
                    <a:pt x="109" y="949"/>
                  </a:cubicBezTo>
                  <a:cubicBezTo>
                    <a:pt x="146" y="962"/>
                    <a:pt x="146" y="975"/>
                    <a:pt x="155" y="990"/>
                  </a:cubicBezTo>
                  <a:cubicBezTo>
                    <a:pt x="164" y="1005"/>
                    <a:pt x="177" y="1006"/>
                    <a:pt x="216" y="1016"/>
                  </a:cubicBezTo>
                  <a:cubicBezTo>
                    <a:pt x="255" y="1025"/>
                    <a:pt x="271" y="993"/>
                    <a:pt x="303" y="990"/>
                  </a:cubicBezTo>
                  <a:cubicBezTo>
                    <a:pt x="318" y="988"/>
                    <a:pt x="325" y="995"/>
                    <a:pt x="329" y="1003"/>
                  </a:cubicBezTo>
                  <a:cubicBezTo>
                    <a:pt x="335" y="1001"/>
                    <a:pt x="341" y="998"/>
                    <a:pt x="345" y="996"/>
                  </a:cubicBezTo>
                  <a:cubicBezTo>
                    <a:pt x="353" y="992"/>
                    <a:pt x="362" y="977"/>
                    <a:pt x="377" y="970"/>
                  </a:cubicBezTo>
                  <a:cubicBezTo>
                    <a:pt x="374" y="955"/>
                    <a:pt x="373" y="928"/>
                    <a:pt x="378" y="915"/>
                  </a:cubicBezTo>
                  <a:cubicBezTo>
                    <a:pt x="383" y="901"/>
                    <a:pt x="384" y="910"/>
                    <a:pt x="415" y="896"/>
                  </a:cubicBezTo>
                  <a:cubicBezTo>
                    <a:pt x="446" y="882"/>
                    <a:pt x="464" y="875"/>
                    <a:pt x="489" y="898"/>
                  </a:cubicBezTo>
                  <a:cubicBezTo>
                    <a:pt x="514" y="922"/>
                    <a:pt x="540" y="957"/>
                    <a:pt x="555" y="968"/>
                  </a:cubicBezTo>
                  <a:cubicBezTo>
                    <a:pt x="569" y="979"/>
                    <a:pt x="599" y="947"/>
                    <a:pt x="623" y="975"/>
                  </a:cubicBezTo>
                  <a:cubicBezTo>
                    <a:pt x="648" y="1003"/>
                    <a:pt x="650" y="983"/>
                    <a:pt x="671" y="968"/>
                  </a:cubicBezTo>
                  <a:cubicBezTo>
                    <a:pt x="692" y="953"/>
                    <a:pt x="705" y="957"/>
                    <a:pt x="704" y="940"/>
                  </a:cubicBezTo>
                  <a:cubicBezTo>
                    <a:pt x="702" y="923"/>
                    <a:pt x="704" y="904"/>
                    <a:pt x="754" y="918"/>
                  </a:cubicBezTo>
                  <a:cubicBezTo>
                    <a:pt x="774" y="933"/>
                    <a:pt x="777" y="953"/>
                    <a:pt x="782" y="955"/>
                  </a:cubicBezTo>
                  <a:cubicBezTo>
                    <a:pt x="787" y="958"/>
                    <a:pt x="812" y="967"/>
                    <a:pt x="822" y="947"/>
                  </a:cubicBezTo>
                  <a:cubicBezTo>
                    <a:pt x="831" y="928"/>
                    <a:pt x="820" y="900"/>
                    <a:pt x="851" y="897"/>
                  </a:cubicBezTo>
                  <a:cubicBezTo>
                    <a:pt x="882" y="894"/>
                    <a:pt x="912" y="893"/>
                    <a:pt x="917" y="861"/>
                  </a:cubicBezTo>
                  <a:cubicBezTo>
                    <a:pt x="922" y="829"/>
                    <a:pt x="912" y="811"/>
                    <a:pt x="944" y="793"/>
                  </a:cubicBezTo>
                  <a:cubicBezTo>
                    <a:pt x="973" y="777"/>
                    <a:pt x="969" y="764"/>
                    <a:pt x="1031" y="774"/>
                  </a:cubicBezTo>
                  <a:cubicBezTo>
                    <a:pt x="1037" y="765"/>
                    <a:pt x="1045" y="754"/>
                    <a:pt x="1057" y="734"/>
                  </a:cubicBezTo>
                  <a:cubicBezTo>
                    <a:pt x="1088" y="682"/>
                    <a:pt x="1092" y="649"/>
                    <a:pt x="1136" y="626"/>
                  </a:cubicBezTo>
                  <a:cubicBezTo>
                    <a:pt x="1179" y="604"/>
                    <a:pt x="1188" y="586"/>
                    <a:pt x="1188" y="556"/>
                  </a:cubicBezTo>
                  <a:cubicBezTo>
                    <a:pt x="1188" y="526"/>
                    <a:pt x="1136" y="530"/>
                    <a:pt x="1201" y="504"/>
                  </a:cubicBezTo>
                  <a:cubicBezTo>
                    <a:pt x="1267" y="478"/>
                    <a:pt x="1293" y="508"/>
                    <a:pt x="1297" y="452"/>
                  </a:cubicBezTo>
                  <a:cubicBezTo>
                    <a:pt x="1302" y="397"/>
                    <a:pt x="1284" y="360"/>
                    <a:pt x="1336" y="337"/>
                  </a:cubicBezTo>
                  <a:cubicBezTo>
                    <a:pt x="1389" y="315"/>
                    <a:pt x="1433" y="274"/>
                    <a:pt x="1485" y="248"/>
                  </a:cubicBezTo>
                  <a:cubicBezTo>
                    <a:pt x="1537" y="223"/>
                    <a:pt x="1520" y="171"/>
                    <a:pt x="1572" y="208"/>
                  </a:cubicBezTo>
                  <a:cubicBezTo>
                    <a:pt x="1625" y="245"/>
                    <a:pt x="1660" y="223"/>
                    <a:pt x="1651" y="178"/>
                  </a:cubicBezTo>
                  <a:cubicBezTo>
                    <a:pt x="1642" y="134"/>
                    <a:pt x="1686" y="78"/>
                    <a:pt x="1638" y="71"/>
                  </a:cubicBezTo>
                  <a:close/>
                </a:path>
              </a:pathLst>
            </a:custGeom>
            <a:grpFill/>
            <a:ln w="38100" cap="rnd" cmpd="sng">
              <a:solidFill>
                <a:schemeClr val="bg1"/>
              </a:solidFill>
              <a:prstDash val="solid"/>
              <a:round/>
              <a:headEnd/>
              <a:tailEnd/>
            </a:ln>
          </p:spPr>
          <p:txBody>
            <a:bodyPr vert="horz" wrap="square" lIns="45720" tIns="22860" rIns="45720" bIns="22860" numCol="1" anchor="t" anchorCtr="0" compatLnSpc="1">
              <a:prstTxWarp prst="textNoShape">
                <a:avLst/>
              </a:prstTxWarp>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Poppins Light" charset="0"/>
                <a:ea typeface="微软雅黑"/>
                <a:cs typeface="+mn-cs"/>
              </a:endParaRPr>
            </a:p>
          </p:txBody>
        </p:sp>
        <p:sp>
          <p:nvSpPr>
            <p:cNvPr id="120" name="Freeform 32">
              <a:extLst>
                <a:ext uri="{FF2B5EF4-FFF2-40B4-BE49-F238E27FC236}">
                  <a16:creationId xmlns="" xmlns:a16="http://schemas.microsoft.com/office/drawing/2014/main" id="{C24BF760-1594-4B53-88E7-602D9EA51828}"/>
                </a:ext>
              </a:extLst>
            </p:cNvPr>
            <p:cNvSpPr>
              <a:spLocks/>
            </p:cNvSpPr>
            <p:nvPr/>
          </p:nvSpPr>
          <p:spPr bwMode="auto">
            <a:xfrm>
              <a:off x="4003" y="1366"/>
              <a:ext cx="624" cy="806"/>
            </a:xfrm>
            <a:custGeom>
              <a:avLst/>
              <a:gdLst>
                <a:gd name="T0" fmla="*/ 1147 w 1348"/>
                <a:gd name="T1" fmla="*/ 478 h 1740"/>
                <a:gd name="T2" fmla="*/ 1107 w 1348"/>
                <a:gd name="T3" fmla="*/ 375 h 1740"/>
                <a:gd name="T4" fmla="*/ 1066 w 1348"/>
                <a:gd name="T5" fmla="*/ 326 h 1740"/>
                <a:gd name="T6" fmla="*/ 909 w 1348"/>
                <a:gd name="T7" fmla="*/ 249 h 1740"/>
                <a:gd name="T8" fmla="*/ 861 w 1348"/>
                <a:gd name="T9" fmla="*/ 126 h 1740"/>
                <a:gd name="T10" fmla="*/ 721 w 1348"/>
                <a:gd name="T11" fmla="*/ 34 h 1740"/>
                <a:gd name="T12" fmla="*/ 577 w 1348"/>
                <a:gd name="T13" fmla="*/ 126 h 1740"/>
                <a:gd name="T14" fmla="*/ 568 w 1348"/>
                <a:gd name="T15" fmla="*/ 230 h 1740"/>
                <a:gd name="T16" fmla="*/ 419 w 1348"/>
                <a:gd name="T17" fmla="*/ 267 h 1740"/>
                <a:gd name="T18" fmla="*/ 223 w 1348"/>
                <a:gd name="T19" fmla="*/ 363 h 1740"/>
                <a:gd name="T20" fmla="*/ 109 w 1348"/>
                <a:gd name="T21" fmla="*/ 256 h 1740"/>
                <a:gd name="T22" fmla="*/ 39 w 1348"/>
                <a:gd name="T23" fmla="*/ 382 h 1740"/>
                <a:gd name="T24" fmla="*/ 22 w 1348"/>
                <a:gd name="T25" fmla="*/ 497 h 1740"/>
                <a:gd name="T26" fmla="*/ 79 w 1348"/>
                <a:gd name="T27" fmla="*/ 593 h 1740"/>
                <a:gd name="T28" fmla="*/ 118 w 1348"/>
                <a:gd name="T29" fmla="*/ 666 h 1740"/>
                <a:gd name="T30" fmla="*/ 116 w 1348"/>
                <a:gd name="T31" fmla="*/ 732 h 1740"/>
                <a:gd name="T32" fmla="*/ 155 w 1348"/>
                <a:gd name="T33" fmla="*/ 806 h 1740"/>
                <a:gd name="T34" fmla="*/ 201 w 1348"/>
                <a:gd name="T35" fmla="*/ 888 h 1740"/>
                <a:gd name="T36" fmla="*/ 164 w 1348"/>
                <a:gd name="T37" fmla="*/ 1008 h 1740"/>
                <a:gd name="T38" fmla="*/ 72 w 1348"/>
                <a:gd name="T39" fmla="*/ 1064 h 1740"/>
                <a:gd name="T40" fmla="*/ 33 w 1348"/>
                <a:gd name="T41" fmla="*/ 1171 h 1740"/>
                <a:gd name="T42" fmla="*/ 122 w 1348"/>
                <a:gd name="T43" fmla="*/ 1288 h 1740"/>
                <a:gd name="T44" fmla="*/ 181 w 1348"/>
                <a:gd name="T45" fmla="*/ 1399 h 1740"/>
                <a:gd name="T46" fmla="*/ 131 w 1348"/>
                <a:gd name="T47" fmla="*/ 1540 h 1740"/>
                <a:gd name="T48" fmla="*/ 122 w 1348"/>
                <a:gd name="T49" fmla="*/ 1683 h 1740"/>
                <a:gd name="T50" fmla="*/ 221 w 1348"/>
                <a:gd name="T51" fmla="*/ 1701 h 1740"/>
                <a:gd name="T52" fmla="*/ 360 w 1348"/>
                <a:gd name="T53" fmla="*/ 1724 h 1740"/>
                <a:gd name="T54" fmla="*/ 446 w 1348"/>
                <a:gd name="T55" fmla="*/ 1718 h 1740"/>
                <a:gd name="T56" fmla="*/ 536 w 1348"/>
                <a:gd name="T57" fmla="*/ 1717 h 1740"/>
                <a:gd name="T58" fmla="*/ 490 w 1348"/>
                <a:gd name="T59" fmla="*/ 1597 h 1740"/>
                <a:gd name="T60" fmla="*/ 582 w 1348"/>
                <a:gd name="T61" fmla="*/ 1477 h 1740"/>
                <a:gd name="T62" fmla="*/ 684 w 1348"/>
                <a:gd name="T63" fmla="*/ 1344 h 1740"/>
                <a:gd name="T64" fmla="*/ 792 w 1348"/>
                <a:gd name="T65" fmla="*/ 1241 h 1740"/>
                <a:gd name="T66" fmla="*/ 962 w 1348"/>
                <a:gd name="T67" fmla="*/ 1152 h 1740"/>
                <a:gd name="T68" fmla="*/ 924 w 1348"/>
                <a:gd name="T69" fmla="*/ 1018 h 1740"/>
                <a:gd name="T70" fmla="*/ 841 w 1348"/>
                <a:gd name="T71" fmla="*/ 1049 h 1740"/>
                <a:gd name="T72" fmla="*/ 723 w 1348"/>
                <a:gd name="T73" fmla="*/ 1021 h 1740"/>
                <a:gd name="T74" fmla="*/ 723 w 1348"/>
                <a:gd name="T75" fmla="*/ 907 h 1740"/>
                <a:gd name="T76" fmla="*/ 680 w 1348"/>
                <a:gd name="T77" fmla="*/ 805 h 1740"/>
                <a:gd name="T78" fmla="*/ 602 w 1348"/>
                <a:gd name="T79" fmla="*/ 860 h 1740"/>
                <a:gd name="T80" fmla="*/ 444 w 1348"/>
                <a:gd name="T81" fmla="*/ 843 h 1740"/>
                <a:gd name="T82" fmla="*/ 412 w 1348"/>
                <a:gd name="T83" fmla="*/ 721 h 1740"/>
                <a:gd name="T84" fmla="*/ 484 w 1348"/>
                <a:gd name="T85" fmla="*/ 663 h 1740"/>
                <a:gd name="T86" fmla="*/ 546 w 1348"/>
                <a:gd name="T87" fmla="*/ 540 h 1740"/>
                <a:gd name="T88" fmla="*/ 634 w 1348"/>
                <a:gd name="T89" fmla="*/ 482 h 1740"/>
                <a:gd name="T90" fmla="*/ 798 w 1348"/>
                <a:gd name="T91" fmla="*/ 552 h 1740"/>
                <a:gd name="T92" fmla="*/ 838 w 1348"/>
                <a:gd name="T93" fmla="*/ 649 h 1740"/>
                <a:gd name="T94" fmla="*/ 867 w 1348"/>
                <a:gd name="T95" fmla="*/ 757 h 1740"/>
                <a:gd name="T96" fmla="*/ 962 w 1348"/>
                <a:gd name="T97" fmla="*/ 824 h 1740"/>
                <a:gd name="T98" fmla="*/ 996 w 1348"/>
                <a:gd name="T99" fmla="*/ 895 h 1740"/>
                <a:gd name="T100" fmla="*/ 1123 w 1348"/>
                <a:gd name="T101" fmla="*/ 875 h 1740"/>
                <a:gd name="T102" fmla="*/ 1293 w 1348"/>
                <a:gd name="T103" fmla="*/ 667 h 1740"/>
                <a:gd name="T104" fmla="*/ 1251 w 1348"/>
                <a:gd name="T105" fmla="*/ 51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8" h="1740">
                  <a:moveTo>
                    <a:pt x="1251" y="514"/>
                  </a:moveTo>
                  <a:cubicBezTo>
                    <a:pt x="1243" y="491"/>
                    <a:pt x="1177" y="482"/>
                    <a:pt x="1147" y="478"/>
                  </a:cubicBezTo>
                  <a:cubicBezTo>
                    <a:pt x="1116" y="475"/>
                    <a:pt x="1101" y="473"/>
                    <a:pt x="1077" y="438"/>
                  </a:cubicBezTo>
                  <a:cubicBezTo>
                    <a:pt x="1053" y="402"/>
                    <a:pt x="1103" y="402"/>
                    <a:pt x="1107" y="375"/>
                  </a:cubicBezTo>
                  <a:cubicBezTo>
                    <a:pt x="1110" y="357"/>
                    <a:pt x="1122" y="337"/>
                    <a:pt x="1136" y="319"/>
                  </a:cubicBezTo>
                  <a:cubicBezTo>
                    <a:pt x="1111" y="323"/>
                    <a:pt x="1083" y="326"/>
                    <a:pt x="1066" y="326"/>
                  </a:cubicBezTo>
                  <a:cubicBezTo>
                    <a:pt x="1027" y="326"/>
                    <a:pt x="996" y="352"/>
                    <a:pt x="961" y="326"/>
                  </a:cubicBezTo>
                  <a:cubicBezTo>
                    <a:pt x="926" y="300"/>
                    <a:pt x="939" y="263"/>
                    <a:pt x="909" y="249"/>
                  </a:cubicBezTo>
                  <a:cubicBezTo>
                    <a:pt x="878" y="234"/>
                    <a:pt x="878" y="223"/>
                    <a:pt x="878" y="189"/>
                  </a:cubicBezTo>
                  <a:cubicBezTo>
                    <a:pt x="878" y="156"/>
                    <a:pt x="887" y="141"/>
                    <a:pt x="861" y="126"/>
                  </a:cubicBezTo>
                  <a:cubicBezTo>
                    <a:pt x="834" y="111"/>
                    <a:pt x="795" y="52"/>
                    <a:pt x="795" y="52"/>
                  </a:cubicBezTo>
                  <a:cubicBezTo>
                    <a:pt x="795" y="52"/>
                    <a:pt x="773" y="0"/>
                    <a:pt x="721" y="34"/>
                  </a:cubicBezTo>
                  <a:cubicBezTo>
                    <a:pt x="668" y="67"/>
                    <a:pt x="734" y="52"/>
                    <a:pt x="668" y="67"/>
                  </a:cubicBezTo>
                  <a:cubicBezTo>
                    <a:pt x="603" y="82"/>
                    <a:pt x="572" y="97"/>
                    <a:pt x="577" y="126"/>
                  </a:cubicBezTo>
                  <a:cubicBezTo>
                    <a:pt x="581" y="156"/>
                    <a:pt x="598" y="171"/>
                    <a:pt x="603" y="193"/>
                  </a:cubicBezTo>
                  <a:cubicBezTo>
                    <a:pt x="607" y="215"/>
                    <a:pt x="594" y="245"/>
                    <a:pt x="568" y="230"/>
                  </a:cubicBezTo>
                  <a:cubicBezTo>
                    <a:pt x="542" y="215"/>
                    <a:pt x="515" y="189"/>
                    <a:pt x="489" y="226"/>
                  </a:cubicBezTo>
                  <a:cubicBezTo>
                    <a:pt x="463" y="263"/>
                    <a:pt x="446" y="289"/>
                    <a:pt x="419" y="267"/>
                  </a:cubicBezTo>
                  <a:cubicBezTo>
                    <a:pt x="393" y="245"/>
                    <a:pt x="371" y="249"/>
                    <a:pt x="341" y="282"/>
                  </a:cubicBezTo>
                  <a:cubicBezTo>
                    <a:pt x="310" y="315"/>
                    <a:pt x="262" y="401"/>
                    <a:pt x="223" y="363"/>
                  </a:cubicBezTo>
                  <a:cubicBezTo>
                    <a:pt x="183" y="326"/>
                    <a:pt x="223" y="267"/>
                    <a:pt x="192" y="245"/>
                  </a:cubicBezTo>
                  <a:cubicBezTo>
                    <a:pt x="162" y="223"/>
                    <a:pt x="140" y="226"/>
                    <a:pt x="109" y="256"/>
                  </a:cubicBezTo>
                  <a:cubicBezTo>
                    <a:pt x="79" y="286"/>
                    <a:pt x="74" y="297"/>
                    <a:pt x="74" y="326"/>
                  </a:cubicBezTo>
                  <a:cubicBezTo>
                    <a:pt x="74" y="356"/>
                    <a:pt x="57" y="378"/>
                    <a:pt x="39" y="382"/>
                  </a:cubicBezTo>
                  <a:cubicBezTo>
                    <a:pt x="22" y="386"/>
                    <a:pt x="26" y="393"/>
                    <a:pt x="22" y="430"/>
                  </a:cubicBezTo>
                  <a:cubicBezTo>
                    <a:pt x="17" y="467"/>
                    <a:pt x="44" y="486"/>
                    <a:pt x="22" y="497"/>
                  </a:cubicBezTo>
                  <a:cubicBezTo>
                    <a:pt x="0" y="508"/>
                    <a:pt x="13" y="519"/>
                    <a:pt x="31" y="549"/>
                  </a:cubicBezTo>
                  <a:cubicBezTo>
                    <a:pt x="48" y="578"/>
                    <a:pt x="83" y="578"/>
                    <a:pt x="79" y="593"/>
                  </a:cubicBezTo>
                  <a:cubicBezTo>
                    <a:pt x="78" y="595"/>
                    <a:pt x="78" y="598"/>
                    <a:pt x="78" y="601"/>
                  </a:cubicBezTo>
                  <a:cubicBezTo>
                    <a:pt x="114" y="615"/>
                    <a:pt x="114" y="644"/>
                    <a:pt x="118" y="666"/>
                  </a:cubicBezTo>
                  <a:cubicBezTo>
                    <a:pt x="122" y="690"/>
                    <a:pt x="149" y="669"/>
                    <a:pt x="164" y="697"/>
                  </a:cubicBezTo>
                  <a:cubicBezTo>
                    <a:pt x="179" y="725"/>
                    <a:pt x="146" y="725"/>
                    <a:pt x="116" y="732"/>
                  </a:cubicBezTo>
                  <a:cubicBezTo>
                    <a:pt x="85" y="740"/>
                    <a:pt x="116" y="732"/>
                    <a:pt x="81" y="766"/>
                  </a:cubicBezTo>
                  <a:cubicBezTo>
                    <a:pt x="46" y="799"/>
                    <a:pt x="124" y="806"/>
                    <a:pt x="155" y="806"/>
                  </a:cubicBezTo>
                  <a:cubicBezTo>
                    <a:pt x="186" y="806"/>
                    <a:pt x="179" y="825"/>
                    <a:pt x="179" y="842"/>
                  </a:cubicBezTo>
                  <a:cubicBezTo>
                    <a:pt x="179" y="858"/>
                    <a:pt x="179" y="862"/>
                    <a:pt x="201" y="888"/>
                  </a:cubicBezTo>
                  <a:cubicBezTo>
                    <a:pt x="223" y="914"/>
                    <a:pt x="203" y="938"/>
                    <a:pt x="199" y="955"/>
                  </a:cubicBezTo>
                  <a:cubicBezTo>
                    <a:pt x="194" y="971"/>
                    <a:pt x="183" y="982"/>
                    <a:pt x="164" y="1008"/>
                  </a:cubicBezTo>
                  <a:cubicBezTo>
                    <a:pt x="144" y="1034"/>
                    <a:pt x="118" y="1021"/>
                    <a:pt x="87" y="1010"/>
                  </a:cubicBezTo>
                  <a:cubicBezTo>
                    <a:pt x="57" y="999"/>
                    <a:pt x="72" y="1047"/>
                    <a:pt x="72" y="1064"/>
                  </a:cubicBezTo>
                  <a:cubicBezTo>
                    <a:pt x="72" y="1081"/>
                    <a:pt x="72" y="1077"/>
                    <a:pt x="72" y="1110"/>
                  </a:cubicBezTo>
                  <a:cubicBezTo>
                    <a:pt x="72" y="1144"/>
                    <a:pt x="44" y="1133"/>
                    <a:pt x="33" y="1171"/>
                  </a:cubicBezTo>
                  <a:cubicBezTo>
                    <a:pt x="22" y="1210"/>
                    <a:pt x="46" y="1234"/>
                    <a:pt x="83" y="1246"/>
                  </a:cubicBezTo>
                  <a:cubicBezTo>
                    <a:pt x="120" y="1257"/>
                    <a:pt x="122" y="1270"/>
                    <a:pt x="122" y="1288"/>
                  </a:cubicBezTo>
                  <a:cubicBezTo>
                    <a:pt x="122" y="1307"/>
                    <a:pt x="138" y="1320"/>
                    <a:pt x="159" y="1338"/>
                  </a:cubicBezTo>
                  <a:cubicBezTo>
                    <a:pt x="181" y="1357"/>
                    <a:pt x="183" y="1375"/>
                    <a:pt x="181" y="1399"/>
                  </a:cubicBezTo>
                  <a:cubicBezTo>
                    <a:pt x="179" y="1424"/>
                    <a:pt x="170" y="1438"/>
                    <a:pt x="146" y="1470"/>
                  </a:cubicBezTo>
                  <a:cubicBezTo>
                    <a:pt x="122" y="1501"/>
                    <a:pt x="127" y="1500"/>
                    <a:pt x="131" y="1540"/>
                  </a:cubicBezTo>
                  <a:cubicBezTo>
                    <a:pt x="135" y="1581"/>
                    <a:pt x="118" y="1581"/>
                    <a:pt x="90" y="1601"/>
                  </a:cubicBezTo>
                  <a:cubicBezTo>
                    <a:pt x="61" y="1622"/>
                    <a:pt x="81" y="1655"/>
                    <a:pt x="122" y="1683"/>
                  </a:cubicBezTo>
                  <a:cubicBezTo>
                    <a:pt x="130" y="1688"/>
                    <a:pt x="134" y="1693"/>
                    <a:pt x="137" y="1697"/>
                  </a:cubicBezTo>
                  <a:cubicBezTo>
                    <a:pt x="170" y="1691"/>
                    <a:pt x="204" y="1699"/>
                    <a:pt x="221" y="1701"/>
                  </a:cubicBezTo>
                  <a:cubicBezTo>
                    <a:pt x="245" y="1705"/>
                    <a:pt x="264" y="1716"/>
                    <a:pt x="297" y="1722"/>
                  </a:cubicBezTo>
                  <a:cubicBezTo>
                    <a:pt x="330" y="1727"/>
                    <a:pt x="334" y="1729"/>
                    <a:pt x="360" y="1724"/>
                  </a:cubicBezTo>
                  <a:cubicBezTo>
                    <a:pt x="387" y="1718"/>
                    <a:pt x="382" y="1722"/>
                    <a:pt x="404" y="1731"/>
                  </a:cubicBezTo>
                  <a:cubicBezTo>
                    <a:pt x="426" y="1740"/>
                    <a:pt x="437" y="1737"/>
                    <a:pt x="446" y="1718"/>
                  </a:cubicBezTo>
                  <a:cubicBezTo>
                    <a:pt x="485" y="1672"/>
                    <a:pt x="485" y="1716"/>
                    <a:pt x="520" y="1716"/>
                  </a:cubicBezTo>
                  <a:cubicBezTo>
                    <a:pt x="528" y="1716"/>
                    <a:pt x="533" y="1716"/>
                    <a:pt x="536" y="1717"/>
                  </a:cubicBezTo>
                  <a:cubicBezTo>
                    <a:pt x="547" y="1706"/>
                    <a:pt x="555" y="1692"/>
                    <a:pt x="536" y="1675"/>
                  </a:cubicBezTo>
                  <a:cubicBezTo>
                    <a:pt x="500" y="1641"/>
                    <a:pt x="467" y="1627"/>
                    <a:pt x="490" y="1597"/>
                  </a:cubicBezTo>
                  <a:cubicBezTo>
                    <a:pt x="513" y="1566"/>
                    <a:pt x="513" y="1552"/>
                    <a:pt x="539" y="1544"/>
                  </a:cubicBezTo>
                  <a:cubicBezTo>
                    <a:pt x="566" y="1536"/>
                    <a:pt x="562" y="1516"/>
                    <a:pt x="582" y="1477"/>
                  </a:cubicBezTo>
                  <a:cubicBezTo>
                    <a:pt x="602" y="1438"/>
                    <a:pt x="592" y="1391"/>
                    <a:pt x="634" y="1388"/>
                  </a:cubicBezTo>
                  <a:cubicBezTo>
                    <a:pt x="677" y="1386"/>
                    <a:pt x="664" y="1374"/>
                    <a:pt x="684" y="1344"/>
                  </a:cubicBezTo>
                  <a:cubicBezTo>
                    <a:pt x="703" y="1313"/>
                    <a:pt x="720" y="1322"/>
                    <a:pt x="733" y="1313"/>
                  </a:cubicBezTo>
                  <a:cubicBezTo>
                    <a:pt x="746" y="1305"/>
                    <a:pt x="736" y="1244"/>
                    <a:pt x="792" y="1241"/>
                  </a:cubicBezTo>
                  <a:cubicBezTo>
                    <a:pt x="847" y="1238"/>
                    <a:pt x="887" y="1252"/>
                    <a:pt x="906" y="1219"/>
                  </a:cubicBezTo>
                  <a:cubicBezTo>
                    <a:pt x="926" y="1185"/>
                    <a:pt x="952" y="1180"/>
                    <a:pt x="962" y="1152"/>
                  </a:cubicBezTo>
                  <a:cubicBezTo>
                    <a:pt x="968" y="1135"/>
                    <a:pt x="976" y="1125"/>
                    <a:pt x="985" y="1110"/>
                  </a:cubicBezTo>
                  <a:cubicBezTo>
                    <a:pt x="953" y="1082"/>
                    <a:pt x="922" y="1049"/>
                    <a:pt x="924" y="1018"/>
                  </a:cubicBezTo>
                  <a:cubicBezTo>
                    <a:pt x="913" y="1022"/>
                    <a:pt x="902" y="1028"/>
                    <a:pt x="897" y="1035"/>
                  </a:cubicBezTo>
                  <a:cubicBezTo>
                    <a:pt x="883" y="1052"/>
                    <a:pt x="874" y="1066"/>
                    <a:pt x="841" y="1049"/>
                  </a:cubicBezTo>
                  <a:cubicBezTo>
                    <a:pt x="808" y="1032"/>
                    <a:pt x="802" y="999"/>
                    <a:pt x="782" y="1024"/>
                  </a:cubicBezTo>
                  <a:cubicBezTo>
                    <a:pt x="762" y="1049"/>
                    <a:pt x="746" y="1044"/>
                    <a:pt x="723" y="1021"/>
                  </a:cubicBezTo>
                  <a:cubicBezTo>
                    <a:pt x="700" y="999"/>
                    <a:pt x="690" y="969"/>
                    <a:pt x="707" y="957"/>
                  </a:cubicBezTo>
                  <a:cubicBezTo>
                    <a:pt x="723" y="946"/>
                    <a:pt x="736" y="924"/>
                    <a:pt x="723" y="907"/>
                  </a:cubicBezTo>
                  <a:cubicBezTo>
                    <a:pt x="710" y="891"/>
                    <a:pt x="710" y="866"/>
                    <a:pt x="710" y="843"/>
                  </a:cubicBezTo>
                  <a:cubicBezTo>
                    <a:pt x="710" y="821"/>
                    <a:pt x="707" y="799"/>
                    <a:pt x="680" y="805"/>
                  </a:cubicBezTo>
                  <a:cubicBezTo>
                    <a:pt x="654" y="810"/>
                    <a:pt x="631" y="818"/>
                    <a:pt x="631" y="838"/>
                  </a:cubicBezTo>
                  <a:cubicBezTo>
                    <a:pt x="631" y="857"/>
                    <a:pt x="621" y="877"/>
                    <a:pt x="602" y="860"/>
                  </a:cubicBezTo>
                  <a:cubicBezTo>
                    <a:pt x="582" y="843"/>
                    <a:pt x="572" y="835"/>
                    <a:pt x="536" y="846"/>
                  </a:cubicBezTo>
                  <a:cubicBezTo>
                    <a:pt x="500" y="857"/>
                    <a:pt x="467" y="863"/>
                    <a:pt x="444" y="843"/>
                  </a:cubicBezTo>
                  <a:cubicBezTo>
                    <a:pt x="422" y="824"/>
                    <a:pt x="395" y="807"/>
                    <a:pt x="395" y="782"/>
                  </a:cubicBezTo>
                  <a:cubicBezTo>
                    <a:pt x="395" y="757"/>
                    <a:pt x="389" y="735"/>
                    <a:pt x="412" y="721"/>
                  </a:cubicBezTo>
                  <a:cubicBezTo>
                    <a:pt x="435" y="707"/>
                    <a:pt x="438" y="696"/>
                    <a:pt x="458" y="693"/>
                  </a:cubicBezTo>
                  <a:cubicBezTo>
                    <a:pt x="477" y="691"/>
                    <a:pt x="494" y="677"/>
                    <a:pt x="484" y="663"/>
                  </a:cubicBezTo>
                  <a:cubicBezTo>
                    <a:pt x="474" y="649"/>
                    <a:pt x="451" y="604"/>
                    <a:pt x="481" y="585"/>
                  </a:cubicBezTo>
                  <a:cubicBezTo>
                    <a:pt x="510" y="565"/>
                    <a:pt x="543" y="571"/>
                    <a:pt x="546" y="540"/>
                  </a:cubicBezTo>
                  <a:cubicBezTo>
                    <a:pt x="549" y="510"/>
                    <a:pt x="543" y="507"/>
                    <a:pt x="572" y="485"/>
                  </a:cubicBezTo>
                  <a:cubicBezTo>
                    <a:pt x="602" y="463"/>
                    <a:pt x="608" y="460"/>
                    <a:pt x="634" y="482"/>
                  </a:cubicBezTo>
                  <a:cubicBezTo>
                    <a:pt x="661" y="504"/>
                    <a:pt x="693" y="538"/>
                    <a:pt x="733" y="532"/>
                  </a:cubicBezTo>
                  <a:cubicBezTo>
                    <a:pt x="772" y="527"/>
                    <a:pt x="831" y="527"/>
                    <a:pt x="798" y="552"/>
                  </a:cubicBezTo>
                  <a:cubicBezTo>
                    <a:pt x="766" y="577"/>
                    <a:pt x="762" y="604"/>
                    <a:pt x="779" y="616"/>
                  </a:cubicBezTo>
                  <a:cubicBezTo>
                    <a:pt x="795" y="627"/>
                    <a:pt x="802" y="646"/>
                    <a:pt x="838" y="649"/>
                  </a:cubicBezTo>
                  <a:cubicBezTo>
                    <a:pt x="874" y="652"/>
                    <a:pt x="893" y="668"/>
                    <a:pt x="870" y="693"/>
                  </a:cubicBezTo>
                  <a:cubicBezTo>
                    <a:pt x="847" y="718"/>
                    <a:pt x="854" y="743"/>
                    <a:pt x="867" y="757"/>
                  </a:cubicBezTo>
                  <a:cubicBezTo>
                    <a:pt x="880" y="771"/>
                    <a:pt x="923" y="788"/>
                    <a:pt x="933" y="805"/>
                  </a:cubicBezTo>
                  <a:cubicBezTo>
                    <a:pt x="942" y="821"/>
                    <a:pt x="949" y="818"/>
                    <a:pt x="962" y="824"/>
                  </a:cubicBezTo>
                  <a:cubicBezTo>
                    <a:pt x="975" y="830"/>
                    <a:pt x="982" y="852"/>
                    <a:pt x="982" y="866"/>
                  </a:cubicBezTo>
                  <a:cubicBezTo>
                    <a:pt x="982" y="876"/>
                    <a:pt x="990" y="881"/>
                    <a:pt x="996" y="895"/>
                  </a:cubicBezTo>
                  <a:cubicBezTo>
                    <a:pt x="1007" y="897"/>
                    <a:pt x="1021" y="903"/>
                    <a:pt x="1035" y="908"/>
                  </a:cubicBezTo>
                  <a:cubicBezTo>
                    <a:pt x="1066" y="919"/>
                    <a:pt x="1079" y="886"/>
                    <a:pt x="1123" y="875"/>
                  </a:cubicBezTo>
                  <a:cubicBezTo>
                    <a:pt x="1166" y="864"/>
                    <a:pt x="1223" y="853"/>
                    <a:pt x="1232" y="823"/>
                  </a:cubicBezTo>
                  <a:cubicBezTo>
                    <a:pt x="1241" y="793"/>
                    <a:pt x="1241" y="693"/>
                    <a:pt x="1293" y="667"/>
                  </a:cubicBezTo>
                  <a:cubicBezTo>
                    <a:pt x="1311" y="659"/>
                    <a:pt x="1329" y="649"/>
                    <a:pt x="1348" y="636"/>
                  </a:cubicBezTo>
                  <a:cubicBezTo>
                    <a:pt x="1317" y="593"/>
                    <a:pt x="1259" y="533"/>
                    <a:pt x="1251" y="514"/>
                  </a:cubicBezTo>
                  <a:close/>
                </a:path>
              </a:pathLst>
            </a:custGeom>
            <a:grpFill/>
            <a:ln w="38100" cap="rnd" cmpd="sng">
              <a:solidFill>
                <a:schemeClr val="bg1"/>
              </a:solidFill>
              <a:prstDash val="solid"/>
              <a:round/>
              <a:headEnd/>
              <a:tailEnd/>
            </a:ln>
          </p:spPr>
          <p:txBody>
            <a:bodyPr vert="horz" wrap="square" lIns="45720" tIns="22860" rIns="45720" bIns="22860" numCol="1" anchor="t" anchorCtr="0" compatLnSpc="1">
              <a:prstTxWarp prst="textNoShape">
                <a:avLst/>
              </a:prstTxWarp>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Poppins Light" charset="0"/>
                <a:ea typeface="微软雅黑"/>
                <a:cs typeface="+mn-cs"/>
              </a:endParaRPr>
            </a:p>
          </p:txBody>
        </p:sp>
        <p:sp>
          <p:nvSpPr>
            <p:cNvPr id="121" name="Freeform 33">
              <a:extLst>
                <a:ext uri="{FF2B5EF4-FFF2-40B4-BE49-F238E27FC236}">
                  <a16:creationId xmlns="" xmlns:a16="http://schemas.microsoft.com/office/drawing/2014/main" id="{2AFA2BD3-D4D0-4746-88F6-66F41740B585}"/>
                </a:ext>
              </a:extLst>
            </p:cNvPr>
            <p:cNvSpPr>
              <a:spLocks/>
            </p:cNvSpPr>
            <p:nvPr/>
          </p:nvSpPr>
          <p:spPr bwMode="auto">
            <a:xfrm>
              <a:off x="4183" y="1579"/>
              <a:ext cx="205" cy="193"/>
            </a:xfrm>
            <a:custGeom>
              <a:avLst/>
              <a:gdLst>
                <a:gd name="T0" fmla="*/ 347 w 442"/>
                <a:gd name="T1" fmla="*/ 322 h 417"/>
                <a:gd name="T2" fmla="*/ 399 w 442"/>
                <a:gd name="T3" fmla="*/ 286 h 417"/>
                <a:gd name="T4" fmla="*/ 393 w 442"/>
                <a:gd name="T5" fmla="*/ 219 h 417"/>
                <a:gd name="T6" fmla="*/ 424 w 442"/>
                <a:gd name="T7" fmla="*/ 183 h 417"/>
                <a:gd name="T8" fmla="*/ 390 w 442"/>
                <a:gd name="T9" fmla="*/ 156 h 417"/>
                <a:gd name="T10" fmla="*/ 409 w 442"/>
                <a:gd name="T11" fmla="*/ 92 h 417"/>
                <a:gd name="T12" fmla="*/ 344 w 442"/>
                <a:gd name="T13" fmla="*/ 72 h 417"/>
                <a:gd name="T14" fmla="*/ 245 w 442"/>
                <a:gd name="T15" fmla="*/ 22 h 417"/>
                <a:gd name="T16" fmla="*/ 183 w 442"/>
                <a:gd name="T17" fmla="*/ 25 h 417"/>
                <a:gd name="T18" fmla="*/ 157 w 442"/>
                <a:gd name="T19" fmla="*/ 80 h 417"/>
                <a:gd name="T20" fmla="*/ 92 w 442"/>
                <a:gd name="T21" fmla="*/ 125 h 417"/>
                <a:gd name="T22" fmla="*/ 95 w 442"/>
                <a:gd name="T23" fmla="*/ 203 h 417"/>
                <a:gd name="T24" fmla="*/ 69 w 442"/>
                <a:gd name="T25" fmla="*/ 233 h 417"/>
                <a:gd name="T26" fmla="*/ 23 w 442"/>
                <a:gd name="T27" fmla="*/ 261 h 417"/>
                <a:gd name="T28" fmla="*/ 6 w 442"/>
                <a:gd name="T29" fmla="*/ 322 h 417"/>
                <a:gd name="T30" fmla="*/ 55 w 442"/>
                <a:gd name="T31" fmla="*/ 383 h 417"/>
                <a:gd name="T32" fmla="*/ 147 w 442"/>
                <a:gd name="T33" fmla="*/ 386 h 417"/>
                <a:gd name="T34" fmla="*/ 213 w 442"/>
                <a:gd name="T35" fmla="*/ 400 h 417"/>
                <a:gd name="T36" fmla="*/ 242 w 442"/>
                <a:gd name="T37" fmla="*/ 378 h 417"/>
                <a:gd name="T38" fmla="*/ 291 w 442"/>
                <a:gd name="T39" fmla="*/ 345 h 417"/>
                <a:gd name="T40" fmla="*/ 306 w 442"/>
                <a:gd name="T41" fmla="*/ 345 h 417"/>
                <a:gd name="T42" fmla="*/ 347 w 442"/>
                <a:gd name="T43" fmla="*/ 32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2" h="417">
                  <a:moveTo>
                    <a:pt x="347" y="322"/>
                  </a:moveTo>
                  <a:cubicBezTo>
                    <a:pt x="383" y="325"/>
                    <a:pt x="406" y="311"/>
                    <a:pt x="399" y="286"/>
                  </a:cubicBezTo>
                  <a:cubicBezTo>
                    <a:pt x="393" y="261"/>
                    <a:pt x="367" y="247"/>
                    <a:pt x="393" y="219"/>
                  </a:cubicBezTo>
                  <a:cubicBezTo>
                    <a:pt x="408" y="204"/>
                    <a:pt x="416" y="194"/>
                    <a:pt x="424" y="183"/>
                  </a:cubicBezTo>
                  <a:cubicBezTo>
                    <a:pt x="408" y="176"/>
                    <a:pt x="401" y="163"/>
                    <a:pt x="390" y="156"/>
                  </a:cubicBezTo>
                  <a:cubicBezTo>
                    <a:pt x="373" y="144"/>
                    <a:pt x="377" y="117"/>
                    <a:pt x="409" y="92"/>
                  </a:cubicBezTo>
                  <a:cubicBezTo>
                    <a:pt x="442" y="67"/>
                    <a:pt x="383" y="67"/>
                    <a:pt x="344" y="72"/>
                  </a:cubicBezTo>
                  <a:cubicBezTo>
                    <a:pt x="304" y="78"/>
                    <a:pt x="272" y="44"/>
                    <a:pt x="245" y="22"/>
                  </a:cubicBezTo>
                  <a:cubicBezTo>
                    <a:pt x="219" y="0"/>
                    <a:pt x="213" y="3"/>
                    <a:pt x="183" y="25"/>
                  </a:cubicBezTo>
                  <a:cubicBezTo>
                    <a:pt x="154" y="47"/>
                    <a:pt x="160" y="50"/>
                    <a:pt x="157" y="80"/>
                  </a:cubicBezTo>
                  <a:cubicBezTo>
                    <a:pt x="154" y="111"/>
                    <a:pt x="121" y="105"/>
                    <a:pt x="92" y="125"/>
                  </a:cubicBezTo>
                  <a:cubicBezTo>
                    <a:pt x="62" y="144"/>
                    <a:pt x="85" y="189"/>
                    <a:pt x="95" y="203"/>
                  </a:cubicBezTo>
                  <a:cubicBezTo>
                    <a:pt x="105" y="217"/>
                    <a:pt x="88" y="231"/>
                    <a:pt x="69" y="233"/>
                  </a:cubicBezTo>
                  <a:cubicBezTo>
                    <a:pt x="49" y="236"/>
                    <a:pt x="46" y="247"/>
                    <a:pt x="23" y="261"/>
                  </a:cubicBezTo>
                  <a:cubicBezTo>
                    <a:pt x="0" y="275"/>
                    <a:pt x="6" y="297"/>
                    <a:pt x="6" y="322"/>
                  </a:cubicBezTo>
                  <a:cubicBezTo>
                    <a:pt x="6" y="347"/>
                    <a:pt x="33" y="364"/>
                    <a:pt x="55" y="383"/>
                  </a:cubicBezTo>
                  <a:cubicBezTo>
                    <a:pt x="78" y="403"/>
                    <a:pt x="111" y="397"/>
                    <a:pt x="147" y="386"/>
                  </a:cubicBezTo>
                  <a:cubicBezTo>
                    <a:pt x="183" y="375"/>
                    <a:pt x="193" y="383"/>
                    <a:pt x="213" y="400"/>
                  </a:cubicBezTo>
                  <a:cubicBezTo>
                    <a:pt x="232" y="417"/>
                    <a:pt x="242" y="397"/>
                    <a:pt x="242" y="378"/>
                  </a:cubicBezTo>
                  <a:cubicBezTo>
                    <a:pt x="242" y="358"/>
                    <a:pt x="265" y="350"/>
                    <a:pt x="291" y="345"/>
                  </a:cubicBezTo>
                  <a:cubicBezTo>
                    <a:pt x="297" y="343"/>
                    <a:pt x="302" y="344"/>
                    <a:pt x="306" y="345"/>
                  </a:cubicBezTo>
                  <a:cubicBezTo>
                    <a:pt x="318" y="332"/>
                    <a:pt x="333" y="321"/>
                    <a:pt x="347" y="322"/>
                  </a:cubicBezTo>
                  <a:close/>
                </a:path>
              </a:pathLst>
            </a:custGeom>
            <a:grpFill/>
            <a:ln w="38100" cap="rnd" cmpd="sng">
              <a:solidFill>
                <a:schemeClr val="bg1"/>
              </a:solidFill>
              <a:prstDash val="solid"/>
              <a:round/>
              <a:headEnd/>
              <a:tailEnd/>
            </a:ln>
          </p:spPr>
          <p:txBody>
            <a:bodyPr vert="horz" wrap="square" lIns="45720" tIns="22860" rIns="45720" bIns="22860" numCol="1" anchor="t" anchorCtr="0" compatLnSpc="1">
              <a:prstTxWarp prst="textNoShape">
                <a:avLst/>
              </a:prstTxWarp>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Poppins Light" charset="0"/>
                <a:ea typeface="微软雅黑"/>
                <a:cs typeface="+mn-cs"/>
              </a:endParaRPr>
            </a:p>
          </p:txBody>
        </p:sp>
        <p:sp>
          <p:nvSpPr>
            <p:cNvPr id="122" name="Freeform 34">
              <a:extLst>
                <a:ext uri="{FF2B5EF4-FFF2-40B4-BE49-F238E27FC236}">
                  <a16:creationId xmlns="" xmlns:a16="http://schemas.microsoft.com/office/drawing/2014/main" id="{0782979E-1BF9-4EAD-B237-5E4432AEB3BC}"/>
                </a:ext>
              </a:extLst>
            </p:cNvPr>
            <p:cNvSpPr>
              <a:spLocks/>
            </p:cNvSpPr>
            <p:nvPr/>
          </p:nvSpPr>
          <p:spPr bwMode="auto">
            <a:xfrm>
              <a:off x="4323" y="1664"/>
              <a:ext cx="141" cy="196"/>
            </a:xfrm>
            <a:custGeom>
              <a:avLst/>
              <a:gdLst>
                <a:gd name="T0" fmla="*/ 292 w 306"/>
                <a:gd name="T1" fmla="*/ 223 h 423"/>
                <a:gd name="T2" fmla="*/ 272 w 306"/>
                <a:gd name="T3" fmla="*/ 181 h 423"/>
                <a:gd name="T4" fmla="*/ 243 w 306"/>
                <a:gd name="T5" fmla="*/ 162 h 423"/>
                <a:gd name="T6" fmla="*/ 177 w 306"/>
                <a:gd name="T7" fmla="*/ 114 h 423"/>
                <a:gd name="T8" fmla="*/ 180 w 306"/>
                <a:gd name="T9" fmla="*/ 50 h 423"/>
                <a:gd name="T10" fmla="*/ 148 w 306"/>
                <a:gd name="T11" fmla="*/ 6 h 423"/>
                <a:gd name="T12" fmla="*/ 123 w 306"/>
                <a:gd name="T13" fmla="*/ 0 h 423"/>
                <a:gd name="T14" fmla="*/ 92 w 306"/>
                <a:gd name="T15" fmla="*/ 36 h 423"/>
                <a:gd name="T16" fmla="*/ 98 w 306"/>
                <a:gd name="T17" fmla="*/ 103 h 423"/>
                <a:gd name="T18" fmla="*/ 46 w 306"/>
                <a:gd name="T19" fmla="*/ 139 h 423"/>
                <a:gd name="T20" fmla="*/ 5 w 306"/>
                <a:gd name="T21" fmla="*/ 162 h 423"/>
                <a:gd name="T22" fmla="*/ 20 w 306"/>
                <a:gd name="T23" fmla="*/ 200 h 423"/>
                <a:gd name="T24" fmla="*/ 33 w 306"/>
                <a:gd name="T25" fmla="*/ 264 h 423"/>
                <a:gd name="T26" fmla="*/ 17 w 306"/>
                <a:gd name="T27" fmla="*/ 314 h 423"/>
                <a:gd name="T28" fmla="*/ 33 w 306"/>
                <a:gd name="T29" fmla="*/ 378 h 423"/>
                <a:gd name="T30" fmla="*/ 92 w 306"/>
                <a:gd name="T31" fmla="*/ 381 h 423"/>
                <a:gd name="T32" fmla="*/ 151 w 306"/>
                <a:gd name="T33" fmla="*/ 406 h 423"/>
                <a:gd name="T34" fmla="*/ 207 w 306"/>
                <a:gd name="T35" fmla="*/ 392 h 423"/>
                <a:gd name="T36" fmla="*/ 234 w 306"/>
                <a:gd name="T37" fmla="*/ 375 h 423"/>
                <a:gd name="T38" fmla="*/ 236 w 306"/>
                <a:gd name="T39" fmla="*/ 362 h 423"/>
                <a:gd name="T40" fmla="*/ 280 w 306"/>
                <a:gd name="T41" fmla="*/ 269 h 423"/>
                <a:gd name="T42" fmla="*/ 306 w 306"/>
                <a:gd name="T43" fmla="*/ 252 h 423"/>
                <a:gd name="T44" fmla="*/ 292 w 306"/>
                <a:gd name="T45" fmla="*/ 2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 h="423">
                  <a:moveTo>
                    <a:pt x="292" y="223"/>
                  </a:moveTo>
                  <a:cubicBezTo>
                    <a:pt x="292" y="209"/>
                    <a:pt x="285" y="187"/>
                    <a:pt x="272" y="181"/>
                  </a:cubicBezTo>
                  <a:cubicBezTo>
                    <a:pt x="259" y="175"/>
                    <a:pt x="252" y="178"/>
                    <a:pt x="243" y="162"/>
                  </a:cubicBezTo>
                  <a:cubicBezTo>
                    <a:pt x="233" y="145"/>
                    <a:pt x="190" y="128"/>
                    <a:pt x="177" y="114"/>
                  </a:cubicBezTo>
                  <a:cubicBezTo>
                    <a:pt x="164" y="100"/>
                    <a:pt x="157" y="75"/>
                    <a:pt x="180" y="50"/>
                  </a:cubicBezTo>
                  <a:cubicBezTo>
                    <a:pt x="203" y="25"/>
                    <a:pt x="184" y="9"/>
                    <a:pt x="148" y="6"/>
                  </a:cubicBezTo>
                  <a:cubicBezTo>
                    <a:pt x="137" y="5"/>
                    <a:pt x="130" y="3"/>
                    <a:pt x="123" y="0"/>
                  </a:cubicBezTo>
                  <a:cubicBezTo>
                    <a:pt x="115" y="11"/>
                    <a:pt x="107" y="21"/>
                    <a:pt x="92" y="36"/>
                  </a:cubicBezTo>
                  <a:cubicBezTo>
                    <a:pt x="66" y="64"/>
                    <a:pt x="92" y="78"/>
                    <a:pt x="98" y="103"/>
                  </a:cubicBezTo>
                  <a:cubicBezTo>
                    <a:pt x="105" y="128"/>
                    <a:pt x="82" y="142"/>
                    <a:pt x="46" y="139"/>
                  </a:cubicBezTo>
                  <a:cubicBezTo>
                    <a:pt x="32" y="138"/>
                    <a:pt x="17" y="149"/>
                    <a:pt x="5" y="162"/>
                  </a:cubicBezTo>
                  <a:cubicBezTo>
                    <a:pt x="18" y="166"/>
                    <a:pt x="20" y="183"/>
                    <a:pt x="20" y="200"/>
                  </a:cubicBezTo>
                  <a:cubicBezTo>
                    <a:pt x="20" y="223"/>
                    <a:pt x="20" y="248"/>
                    <a:pt x="33" y="264"/>
                  </a:cubicBezTo>
                  <a:cubicBezTo>
                    <a:pt x="46" y="281"/>
                    <a:pt x="33" y="303"/>
                    <a:pt x="17" y="314"/>
                  </a:cubicBezTo>
                  <a:cubicBezTo>
                    <a:pt x="0" y="326"/>
                    <a:pt x="10" y="356"/>
                    <a:pt x="33" y="378"/>
                  </a:cubicBezTo>
                  <a:cubicBezTo>
                    <a:pt x="56" y="401"/>
                    <a:pt x="72" y="406"/>
                    <a:pt x="92" y="381"/>
                  </a:cubicBezTo>
                  <a:cubicBezTo>
                    <a:pt x="112" y="356"/>
                    <a:pt x="118" y="389"/>
                    <a:pt x="151" y="406"/>
                  </a:cubicBezTo>
                  <a:cubicBezTo>
                    <a:pt x="184" y="423"/>
                    <a:pt x="193" y="409"/>
                    <a:pt x="207" y="392"/>
                  </a:cubicBezTo>
                  <a:cubicBezTo>
                    <a:pt x="212" y="385"/>
                    <a:pt x="223" y="379"/>
                    <a:pt x="234" y="375"/>
                  </a:cubicBezTo>
                  <a:cubicBezTo>
                    <a:pt x="234" y="370"/>
                    <a:pt x="235" y="366"/>
                    <a:pt x="236" y="362"/>
                  </a:cubicBezTo>
                  <a:cubicBezTo>
                    <a:pt x="249" y="325"/>
                    <a:pt x="271" y="299"/>
                    <a:pt x="280" y="269"/>
                  </a:cubicBezTo>
                  <a:cubicBezTo>
                    <a:pt x="284" y="253"/>
                    <a:pt x="294" y="250"/>
                    <a:pt x="306" y="252"/>
                  </a:cubicBezTo>
                  <a:cubicBezTo>
                    <a:pt x="300" y="238"/>
                    <a:pt x="292" y="233"/>
                    <a:pt x="292" y="223"/>
                  </a:cubicBezTo>
                  <a:close/>
                </a:path>
              </a:pathLst>
            </a:custGeom>
            <a:grpFill/>
            <a:ln w="38100" cap="rnd" cmpd="sng">
              <a:solidFill>
                <a:schemeClr val="bg1"/>
              </a:solidFill>
              <a:prstDash val="solid"/>
              <a:round/>
              <a:headEnd/>
              <a:tailEnd/>
            </a:ln>
          </p:spPr>
          <p:txBody>
            <a:bodyPr vert="horz" wrap="square" lIns="45720" tIns="22860" rIns="45720" bIns="22860" numCol="1" anchor="t" anchorCtr="0" compatLnSpc="1">
              <a:prstTxWarp prst="textNoShape">
                <a:avLst/>
              </a:prstTxWarp>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Poppins Light" charset="0"/>
                <a:ea typeface="微软雅黑"/>
                <a:cs typeface="+mn-cs"/>
              </a:endParaRPr>
            </a:p>
          </p:txBody>
        </p:sp>
        <p:sp>
          <p:nvSpPr>
            <p:cNvPr id="123" name="Freeform 35">
              <a:extLst>
                <a:ext uri="{FF2B5EF4-FFF2-40B4-BE49-F238E27FC236}">
                  <a16:creationId xmlns="" xmlns:a16="http://schemas.microsoft.com/office/drawing/2014/main" id="{3A711A25-0F10-4856-9FC6-F48A27893FD0}"/>
                </a:ext>
              </a:extLst>
            </p:cNvPr>
            <p:cNvSpPr>
              <a:spLocks/>
            </p:cNvSpPr>
            <p:nvPr/>
          </p:nvSpPr>
          <p:spPr bwMode="auto">
            <a:xfrm>
              <a:off x="5023" y="3295"/>
              <a:ext cx="201" cy="412"/>
            </a:xfrm>
            <a:custGeom>
              <a:avLst/>
              <a:gdLst>
                <a:gd name="T0" fmla="*/ 172 w 434"/>
                <a:gd name="T1" fmla="*/ 136 h 890"/>
                <a:gd name="T2" fmla="*/ 137 w 434"/>
                <a:gd name="T3" fmla="*/ 212 h 890"/>
                <a:gd name="T4" fmla="*/ 102 w 434"/>
                <a:gd name="T5" fmla="*/ 249 h 890"/>
                <a:gd name="T6" fmla="*/ 78 w 434"/>
                <a:gd name="T7" fmla="*/ 336 h 890"/>
                <a:gd name="T8" fmla="*/ 50 w 434"/>
                <a:gd name="T9" fmla="*/ 406 h 890"/>
                <a:gd name="T10" fmla="*/ 43 w 434"/>
                <a:gd name="T11" fmla="*/ 445 h 890"/>
                <a:gd name="T12" fmla="*/ 13 w 434"/>
                <a:gd name="T13" fmla="*/ 506 h 890"/>
                <a:gd name="T14" fmla="*/ 32 w 434"/>
                <a:gd name="T15" fmla="*/ 545 h 890"/>
                <a:gd name="T16" fmla="*/ 28 w 434"/>
                <a:gd name="T17" fmla="*/ 625 h 890"/>
                <a:gd name="T18" fmla="*/ 72 w 434"/>
                <a:gd name="T19" fmla="*/ 668 h 890"/>
                <a:gd name="T20" fmla="*/ 111 w 434"/>
                <a:gd name="T21" fmla="*/ 734 h 890"/>
                <a:gd name="T22" fmla="*/ 185 w 434"/>
                <a:gd name="T23" fmla="*/ 773 h 890"/>
                <a:gd name="T24" fmla="*/ 244 w 434"/>
                <a:gd name="T25" fmla="*/ 834 h 890"/>
                <a:gd name="T26" fmla="*/ 284 w 434"/>
                <a:gd name="T27" fmla="*/ 888 h 890"/>
                <a:gd name="T28" fmla="*/ 312 w 434"/>
                <a:gd name="T29" fmla="*/ 855 h 890"/>
                <a:gd name="T30" fmla="*/ 301 w 434"/>
                <a:gd name="T31" fmla="*/ 788 h 890"/>
                <a:gd name="T32" fmla="*/ 318 w 434"/>
                <a:gd name="T33" fmla="*/ 705 h 890"/>
                <a:gd name="T34" fmla="*/ 364 w 434"/>
                <a:gd name="T35" fmla="*/ 619 h 890"/>
                <a:gd name="T36" fmla="*/ 377 w 434"/>
                <a:gd name="T37" fmla="*/ 580 h 890"/>
                <a:gd name="T38" fmla="*/ 388 w 434"/>
                <a:gd name="T39" fmla="*/ 492 h 890"/>
                <a:gd name="T40" fmla="*/ 401 w 434"/>
                <a:gd name="T41" fmla="*/ 438 h 890"/>
                <a:gd name="T42" fmla="*/ 397 w 434"/>
                <a:gd name="T43" fmla="*/ 386 h 890"/>
                <a:gd name="T44" fmla="*/ 419 w 434"/>
                <a:gd name="T45" fmla="*/ 336 h 890"/>
                <a:gd name="T46" fmla="*/ 404 w 434"/>
                <a:gd name="T47" fmla="*/ 278 h 890"/>
                <a:gd name="T48" fmla="*/ 432 w 434"/>
                <a:gd name="T49" fmla="*/ 206 h 890"/>
                <a:gd name="T50" fmla="*/ 406 w 434"/>
                <a:gd name="T51" fmla="*/ 115 h 890"/>
                <a:gd name="T52" fmla="*/ 406 w 434"/>
                <a:gd name="T53" fmla="*/ 45 h 890"/>
                <a:gd name="T54" fmla="*/ 329 w 434"/>
                <a:gd name="T55" fmla="*/ 30 h 890"/>
                <a:gd name="T56" fmla="*/ 294 w 434"/>
                <a:gd name="T57" fmla="*/ 15 h 890"/>
                <a:gd name="T58" fmla="*/ 238 w 434"/>
                <a:gd name="T59" fmla="*/ 62 h 890"/>
                <a:gd name="T60" fmla="*/ 183 w 434"/>
                <a:gd name="T61" fmla="*/ 93 h 890"/>
                <a:gd name="T62" fmla="*/ 172 w 434"/>
                <a:gd name="T63" fmla="*/ 13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4" h="890">
                  <a:moveTo>
                    <a:pt x="172" y="136"/>
                  </a:moveTo>
                  <a:cubicBezTo>
                    <a:pt x="172" y="136"/>
                    <a:pt x="166" y="208"/>
                    <a:pt x="137" y="212"/>
                  </a:cubicBezTo>
                  <a:cubicBezTo>
                    <a:pt x="109" y="215"/>
                    <a:pt x="111" y="225"/>
                    <a:pt x="102" y="249"/>
                  </a:cubicBezTo>
                  <a:cubicBezTo>
                    <a:pt x="93" y="273"/>
                    <a:pt x="93" y="317"/>
                    <a:pt x="78" y="336"/>
                  </a:cubicBezTo>
                  <a:cubicBezTo>
                    <a:pt x="63" y="354"/>
                    <a:pt x="48" y="391"/>
                    <a:pt x="50" y="406"/>
                  </a:cubicBezTo>
                  <a:cubicBezTo>
                    <a:pt x="52" y="421"/>
                    <a:pt x="56" y="434"/>
                    <a:pt x="43" y="445"/>
                  </a:cubicBezTo>
                  <a:cubicBezTo>
                    <a:pt x="30" y="456"/>
                    <a:pt x="8" y="484"/>
                    <a:pt x="13" y="506"/>
                  </a:cubicBezTo>
                  <a:cubicBezTo>
                    <a:pt x="17" y="529"/>
                    <a:pt x="32" y="516"/>
                    <a:pt x="32" y="545"/>
                  </a:cubicBezTo>
                  <a:cubicBezTo>
                    <a:pt x="32" y="575"/>
                    <a:pt x="0" y="595"/>
                    <a:pt x="28" y="625"/>
                  </a:cubicBezTo>
                  <a:cubicBezTo>
                    <a:pt x="56" y="655"/>
                    <a:pt x="67" y="649"/>
                    <a:pt x="72" y="668"/>
                  </a:cubicBezTo>
                  <a:cubicBezTo>
                    <a:pt x="76" y="686"/>
                    <a:pt x="83" y="710"/>
                    <a:pt x="111" y="734"/>
                  </a:cubicBezTo>
                  <a:cubicBezTo>
                    <a:pt x="139" y="758"/>
                    <a:pt x="166" y="747"/>
                    <a:pt x="185" y="773"/>
                  </a:cubicBezTo>
                  <a:cubicBezTo>
                    <a:pt x="205" y="799"/>
                    <a:pt x="240" y="808"/>
                    <a:pt x="244" y="834"/>
                  </a:cubicBezTo>
                  <a:cubicBezTo>
                    <a:pt x="249" y="860"/>
                    <a:pt x="266" y="886"/>
                    <a:pt x="284" y="888"/>
                  </a:cubicBezTo>
                  <a:cubicBezTo>
                    <a:pt x="301" y="890"/>
                    <a:pt x="325" y="881"/>
                    <a:pt x="312" y="855"/>
                  </a:cubicBezTo>
                  <a:cubicBezTo>
                    <a:pt x="299" y="829"/>
                    <a:pt x="308" y="816"/>
                    <a:pt x="301" y="788"/>
                  </a:cubicBezTo>
                  <a:cubicBezTo>
                    <a:pt x="294" y="760"/>
                    <a:pt x="294" y="727"/>
                    <a:pt x="318" y="705"/>
                  </a:cubicBezTo>
                  <a:cubicBezTo>
                    <a:pt x="342" y="682"/>
                    <a:pt x="362" y="645"/>
                    <a:pt x="364" y="619"/>
                  </a:cubicBezTo>
                  <a:cubicBezTo>
                    <a:pt x="366" y="593"/>
                    <a:pt x="358" y="593"/>
                    <a:pt x="377" y="580"/>
                  </a:cubicBezTo>
                  <a:cubicBezTo>
                    <a:pt x="397" y="568"/>
                    <a:pt x="371" y="512"/>
                    <a:pt x="388" y="492"/>
                  </a:cubicBezTo>
                  <a:cubicBezTo>
                    <a:pt x="406" y="471"/>
                    <a:pt x="415" y="451"/>
                    <a:pt x="401" y="438"/>
                  </a:cubicBezTo>
                  <a:cubicBezTo>
                    <a:pt x="388" y="425"/>
                    <a:pt x="380" y="395"/>
                    <a:pt x="397" y="386"/>
                  </a:cubicBezTo>
                  <a:cubicBezTo>
                    <a:pt x="415" y="377"/>
                    <a:pt x="432" y="356"/>
                    <a:pt x="419" y="336"/>
                  </a:cubicBezTo>
                  <a:cubicBezTo>
                    <a:pt x="406" y="315"/>
                    <a:pt x="397" y="306"/>
                    <a:pt x="404" y="278"/>
                  </a:cubicBezTo>
                  <a:cubicBezTo>
                    <a:pt x="410" y="251"/>
                    <a:pt x="430" y="239"/>
                    <a:pt x="432" y="206"/>
                  </a:cubicBezTo>
                  <a:cubicBezTo>
                    <a:pt x="434" y="173"/>
                    <a:pt x="401" y="149"/>
                    <a:pt x="406" y="115"/>
                  </a:cubicBezTo>
                  <a:cubicBezTo>
                    <a:pt x="410" y="82"/>
                    <a:pt x="423" y="58"/>
                    <a:pt x="406" y="45"/>
                  </a:cubicBezTo>
                  <a:cubicBezTo>
                    <a:pt x="388" y="32"/>
                    <a:pt x="340" y="41"/>
                    <a:pt x="329" y="30"/>
                  </a:cubicBezTo>
                  <a:cubicBezTo>
                    <a:pt x="318" y="19"/>
                    <a:pt x="312" y="0"/>
                    <a:pt x="294" y="15"/>
                  </a:cubicBezTo>
                  <a:cubicBezTo>
                    <a:pt x="277" y="30"/>
                    <a:pt x="259" y="56"/>
                    <a:pt x="238" y="62"/>
                  </a:cubicBezTo>
                  <a:cubicBezTo>
                    <a:pt x="216" y="67"/>
                    <a:pt x="198" y="78"/>
                    <a:pt x="183" y="93"/>
                  </a:cubicBezTo>
                  <a:cubicBezTo>
                    <a:pt x="168" y="108"/>
                    <a:pt x="172" y="113"/>
                    <a:pt x="172" y="136"/>
                  </a:cubicBezTo>
                  <a:close/>
                </a:path>
              </a:pathLst>
            </a:custGeom>
            <a:grpFill/>
            <a:ln w="38100" cap="rnd" cmpd="sng">
              <a:solidFill>
                <a:schemeClr val="bg1"/>
              </a:solidFill>
              <a:prstDash val="solid"/>
              <a:round/>
              <a:headEnd/>
              <a:tailEnd/>
            </a:ln>
          </p:spPr>
          <p:txBody>
            <a:bodyPr vert="horz" wrap="square" lIns="45720" tIns="22860" rIns="45720" bIns="22860" numCol="1" anchor="t" anchorCtr="0" compatLnSpc="1">
              <a:prstTxWarp prst="textNoShape">
                <a:avLst/>
              </a:prstTxWarp>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Poppins Light" charset="0"/>
                <a:ea typeface="微软雅黑"/>
                <a:cs typeface="+mn-cs"/>
              </a:endParaRPr>
            </a:p>
          </p:txBody>
        </p:sp>
        <p:sp>
          <p:nvSpPr>
            <p:cNvPr id="124" name="Freeform 36">
              <a:extLst>
                <a:ext uri="{FF2B5EF4-FFF2-40B4-BE49-F238E27FC236}">
                  <a16:creationId xmlns="" xmlns:a16="http://schemas.microsoft.com/office/drawing/2014/main" id="{3BD5DDC7-C604-4523-B578-9624A6B5D025}"/>
                </a:ext>
              </a:extLst>
            </p:cNvPr>
            <p:cNvSpPr>
              <a:spLocks/>
            </p:cNvSpPr>
            <p:nvPr/>
          </p:nvSpPr>
          <p:spPr bwMode="auto">
            <a:xfrm>
              <a:off x="5438" y="3349"/>
              <a:ext cx="38" cy="22"/>
            </a:xfrm>
            <a:custGeom>
              <a:avLst/>
              <a:gdLst>
                <a:gd name="T0" fmla="*/ 53 w 81"/>
                <a:gd name="T1" fmla="*/ 2 h 48"/>
                <a:gd name="T2" fmla="*/ 5 w 81"/>
                <a:gd name="T3" fmla="*/ 19 h 48"/>
                <a:gd name="T4" fmla="*/ 31 w 81"/>
                <a:gd name="T5" fmla="*/ 45 h 48"/>
                <a:gd name="T6" fmla="*/ 53 w 81"/>
                <a:gd name="T7" fmla="*/ 2 h 48"/>
              </a:gdLst>
              <a:ahLst/>
              <a:cxnLst>
                <a:cxn ang="0">
                  <a:pos x="T0" y="T1"/>
                </a:cxn>
                <a:cxn ang="0">
                  <a:pos x="T2" y="T3"/>
                </a:cxn>
                <a:cxn ang="0">
                  <a:pos x="T4" y="T5"/>
                </a:cxn>
                <a:cxn ang="0">
                  <a:pos x="T6" y="T7"/>
                </a:cxn>
              </a:cxnLst>
              <a:rect l="0" t="0" r="r" b="b"/>
              <a:pathLst>
                <a:path w="81" h="48">
                  <a:moveTo>
                    <a:pt x="53" y="2"/>
                  </a:moveTo>
                  <a:cubicBezTo>
                    <a:pt x="53" y="2"/>
                    <a:pt x="0" y="0"/>
                    <a:pt x="5" y="19"/>
                  </a:cubicBezTo>
                  <a:cubicBezTo>
                    <a:pt x="9" y="37"/>
                    <a:pt x="5" y="41"/>
                    <a:pt x="31" y="45"/>
                  </a:cubicBezTo>
                  <a:cubicBezTo>
                    <a:pt x="57" y="48"/>
                    <a:pt x="81" y="15"/>
                    <a:pt x="53" y="2"/>
                  </a:cubicBezTo>
                  <a:close/>
                </a:path>
              </a:pathLst>
            </a:custGeom>
            <a:grpFill/>
            <a:ln w="38100" cap="rnd" cmpd="sng">
              <a:solidFill>
                <a:schemeClr val="bg1"/>
              </a:solidFill>
              <a:prstDash val="solid"/>
              <a:round/>
              <a:headEnd/>
              <a:tailEnd/>
            </a:ln>
          </p:spPr>
          <p:txBody>
            <a:bodyPr vert="horz" wrap="square" lIns="45720" tIns="22860" rIns="45720" bIns="22860" numCol="1" anchor="t" anchorCtr="0" compatLnSpc="1">
              <a:prstTxWarp prst="textNoShape">
                <a:avLst/>
              </a:prstTxWarp>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Poppins Light" charset="0"/>
                <a:ea typeface="微软雅黑"/>
                <a:cs typeface="+mn-cs"/>
              </a:endParaRPr>
            </a:p>
          </p:txBody>
        </p:sp>
        <p:sp>
          <p:nvSpPr>
            <p:cNvPr id="125" name="Freeform 37">
              <a:extLst>
                <a:ext uri="{FF2B5EF4-FFF2-40B4-BE49-F238E27FC236}">
                  <a16:creationId xmlns="" xmlns:a16="http://schemas.microsoft.com/office/drawing/2014/main" id="{1E07D0E7-BC10-4CB5-976C-7D097EEB090A}"/>
                </a:ext>
              </a:extLst>
            </p:cNvPr>
            <p:cNvSpPr>
              <a:spLocks/>
            </p:cNvSpPr>
            <p:nvPr/>
          </p:nvSpPr>
          <p:spPr bwMode="auto">
            <a:xfrm>
              <a:off x="5489" y="3325"/>
              <a:ext cx="25" cy="32"/>
            </a:xfrm>
            <a:custGeom>
              <a:avLst/>
              <a:gdLst>
                <a:gd name="T0" fmla="*/ 33 w 55"/>
                <a:gd name="T1" fmla="*/ 0 h 69"/>
                <a:gd name="T2" fmla="*/ 3 w 55"/>
                <a:gd name="T3" fmla="*/ 34 h 69"/>
                <a:gd name="T4" fmla="*/ 35 w 55"/>
                <a:gd name="T5" fmla="*/ 50 h 69"/>
                <a:gd name="T6" fmla="*/ 33 w 55"/>
                <a:gd name="T7" fmla="*/ 0 h 69"/>
              </a:gdLst>
              <a:ahLst/>
              <a:cxnLst>
                <a:cxn ang="0">
                  <a:pos x="T0" y="T1"/>
                </a:cxn>
                <a:cxn ang="0">
                  <a:pos x="T2" y="T3"/>
                </a:cxn>
                <a:cxn ang="0">
                  <a:pos x="T4" y="T5"/>
                </a:cxn>
                <a:cxn ang="0">
                  <a:pos x="T6" y="T7"/>
                </a:cxn>
              </a:cxnLst>
              <a:rect l="0" t="0" r="r" b="b"/>
              <a:pathLst>
                <a:path w="55" h="69">
                  <a:moveTo>
                    <a:pt x="33" y="0"/>
                  </a:moveTo>
                  <a:cubicBezTo>
                    <a:pt x="33" y="0"/>
                    <a:pt x="0" y="15"/>
                    <a:pt x="3" y="34"/>
                  </a:cubicBezTo>
                  <a:cubicBezTo>
                    <a:pt x="5" y="52"/>
                    <a:pt x="31" y="69"/>
                    <a:pt x="35" y="50"/>
                  </a:cubicBezTo>
                  <a:cubicBezTo>
                    <a:pt x="40" y="32"/>
                    <a:pt x="55" y="4"/>
                    <a:pt x="33" y="0"/>
                  </a:cubicBezTo>
                  <a:close/>
                </a:path>
              </a:pathLst>
            </a:custGeom>
            <a:grpFill/>
            <a:ln w="38100" cap="rnd" cmpd="sng">
              <a:solidFill>
                <a:schemeClr val="bg1"/>
              </a:solidFill>
              <a:prstDash val="solid"/>
              <a:round/>
              <a:headEnd/>
              <a:tailEnd/>
            </a:ln>
          </p:spPr>
          <p:txBody>
            <a:bodyPr vert="horz" wrap="square" lIns="45720" tIns="22860" rIns="45720" bIns="22860" numCol="1" anchor="t" anchorCtr="0" compatLnSpc="1">
              <a:prstTxWarp prst="textNoShape">
                <a:avLst/>
              </a:prstTxWarp>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Poppins Light" charset="0"/>
                <a:ea typeface="微软雅黑"/>
                <a:cs typeface="+mn-cs"/>
              </a:endParaRPr>
            </a:p>
          </p:txBody>
        </p:sp>
        <p:sp>
          <p:nvSpPr>
            <p:cNvPr id="126" name="Freeform 38">
              <a:extLst>
                <a:ext uri="{FF2B5EF4-FFF2-40B4-BE49-F238E27FC236}">
                  <a16:creationId xmlns="" xmlns:a16="http://schemas.microsoft.com/office/drawing/2014/main" id="{CA1E71CC-3902-4264-883A-23B8C4293481}"/>
                </a:ext>
              </a:extLst>
            </p:cNvPr>
            <p:cNvSpPr>
              <a:spLocks/>
            </p:cNvSpPr>
            <p:nvPr/>
          </p:nvSpPr>
          <p:spPr bwMode="auto">
            <a:xfrm>
              <a:off x="5605" y="3264"/>
              <a:ext cx="36" cy="26"/>
            </a:xfrm>
            <a:custGeom>
              <a:avLst/>
              <a:gdLst>
                <a:gd name="T0" fmla="*/ 45 w 78"/>
                <a:gd name="T1" fmla="*/ 9 h 55"/>
                <a:gd name="T2" fmla="*/ 2 w 78"/>
                <a:gd name="T3" fmla="*/ 11 h 55"/>
                <a:gd name="T4" fmla="*/ 19 w 78"/>
                <a:gd name="T5" fmla="*/ 40 h 55"/>
                <a:gd name="T6" fmla="*/ 50 w 78"/>
                <a:gd name="T7" fmla="*/ 44 h 55"/>
                <a:gd name="T8" fmla="*/ 45 w 78"/>
                <a:gd name="T9" fmla="*/ 9 h 55"/>
              </a:gdLst>
              <a:ahLst/>
              <a:cxnLst>
                <a:cxn ang="0">
                  <a:pos x="T0" y="T1"/>
                </a:cxn>
                <a:cxn ang="0">
                  <a:pos x="T2" y="T3"/>
                </a:cxn>
                <a:cxn ang="0">
                  <a:pos x="T4" y="T5"/>
                </a:cxn>
                <a:cxn ang="0">
                  <a:pos x="T6" y="T7"/>
                </a:cxn>
                <a:cxn ang="0">
                  <a:pos x="T8" y="T9"/>
                </a:cxn>
              </a:cxnLst>
              <a:rect l="0" t="0" r="r" b="b"/>
              <a:pathLst>
                <a:path w="78" h="55">
                  <a:moveTo>
                    <a:pt x="45" y="9"/>
                  </a:moveTo>
                  <a:cubicBezTo>
                    <a:pt x="45" y="9"/>
                    <a:pt x="0" y="0"/>
                    <a:pt x="2" y="11"/>
                  </a:cubicBezTo>
                  <a:cubicBezTo>
                    <a:pt x="4" y="22"/>
                    <a:pt x="15" y="28"/>
                    <a:pt x="19" y="40"/>
                  </a:cubicBezTo>
                  <a:cubicBezTo>
                    <a:pt x="24" y="53"/>
                    <a:pt x="43" y="55"/>
                    <a:pt x="50" y="44"/>
                  </a:cubicBezTo>
                  <a:cubicBezTo>
                    <a:pt x="56" y="33"/>
                    <a:pt x="78" y="9"/>
                    <a:pt x="45" y="9"/>
                  </a:cubicBezTo>
                  <a:close/>
                </a:path>
              </a:pathLst>
            </a:custGeom>
            <a:grpFill/>
            <a:ln w="38100" cap="rnd" cmpd="sng">
              <a:solidFill>
                <a:schemeClr val="bg1"/>
              </a:solidFill>
              <a:prstDash val="solid"/>
              <a:round/>
              <a:headEnd/>
              <a:tailEnd/>
            </a:ln>
          </p:spPr>
          <p:txBody>
            <a:bodyPr vert="horz" wrap="square" lIns="45720" tIns="22860" rIns="45720" bIns="22860" numCol="1" anchor="t" anchorCtr="0" compatLnSpc="1">
              <a:prstTxWarp prst="textNoShape">
                <a:avLst/>
              </a:prstTxWarp>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Poppins Light" charset="0"/>
                <a:ea typeface="微软雅黑"/>
                <a:cs typeface="+mn-cs"/>
              </a:endParaRPr>
            </a:p>
          </p:txBody>
        </p:sp>
      </p:grpSp>
    </p:spTree>
    <p:extLst>
      <p:ext uri="{BB962C8B-B14F-4D97-AF65-F5344CB8AC3E}">
        <p14:creationId xmlns:p14="http://schemas.microsoft.com/office/powerpoint/2010/main" val="15348591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down)">
                                      <p:cBhvr>
                                        <p:cTn id="7" dur="500"/>
                                        <p:tgtEl>
                                          <p:spTgt spid="7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7"/>
                                        </p:tgtEl>
                                        <p:attrNameLst>
                                          <p:attrName>style.visibility</p:attrName>
                                        </p:attrNameLst>
                                      </p:cBhvr>
                                      <p:to>
                                        <p:strVal val="visible"/>
                                      </p:to>
                                    </p:set>
                                    <p:animEffect transition="in" filter="wipe(down)">
                                      <p:cBhvr>
                                        <p:cTn id="10" dur="500"/>
                                        <p:tgtEl>
                                          <p:spTgt spid="7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wipe(down)">
                                      <p:cBhvr>
                                        <p:cTn id="13" dur="500"/>
                                        <p:tgtEl>
                                          <p:spTgt spid="81"/>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2"/>
                                        </p:tgtEl>
                                        <p:attrNameLst>
                                          <p:attrName>style.visibility</p:attrName>
                                        </p:attrNameLst>
                                      </p:cBhvr>
                                      <p:to>
                                        <p:strVal val="visible"/>
                                      </p:to>
                                    </p:set>
                                    <p:animEffect transition="in" filter="wipe(down)">
                                      <p:cBhvr>
                                        <p:cTn id="16" dur="500"/>
                                        <p:tgtEl>
                                          <p:spTgt spid="82"/>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83"/>
                                        </p:tgtEl>
                                        <p:attrNameLst>
                                          <p:attrName>style.visibility</p:attrName>
                                        </p:attrNameLst>
                                      </p:cBhvr>
                                      <p:to>
                                        <p:strVal val="visible"/>
                                      </p:to>
                                    </p:set>
                                    <p:animEffect transition="in" filter="wipe(down)">
                                      <p:cBhvr>
                                        <p:cTn id="19" dur="500"/>
                                        <p:tgtEl>
                                          <p:spTgt spid="83"/>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84"/>
                                        </p:tgtEl>
                                        <p:attrNameLst>
                                          <p:attrName>style.visibility</p:attrName>
                                        </p:attrNameLst>
                                      </p:cBhvr>
                                      <p:to>
                                        <p:strVal val="visible"/>
                                      </p:to>
                                    </p:set>
                                    <p:animEffect transition="in" filter="wipe(down)">
                                      <p:cBhvr>
                                        <p:cTn id="22" dur="500"/>
                                        <p:tgtEl>
                                          <p:spTgt spid="84"/>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85"/>
                                        </p:tgtEl>
                                        <p:attrNameLst>
                                          <p:attrName>style.visibility</p:attrName>
                                        </p:attrNameLst>
                                      </p:cBhvr>
                                      <p:to>
                                        <p:strVal val="visible"/>
                                      </p:to>
                                    </p:set>
                                    <p:animEffect transition="in" filter="wipe(down)">
                                      <p:cBhvr>
                                        <p:cTn id="25" dur="500"/>
                                        <p:tgtEl>
                                          <p:spTgt spid="85"/>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86"/>
                                        </p:tgtEl>
                                        <p:attrNameLst>
                                          <p:attrName>style.visibility</p:attrName>
                                        </p:attrNameLst>
                                      </p:cBhvr>
                                      <p:to>
                                        <p:strVal val="visible"/>
                                      </p:to>
                                    </p:set>
                                    <p:animEffect transition="in" filter="wipe(down)">
                                      <p:cBhvr>
                                        <p:cTn id="28" dur="500"/>
                                        <p:tgtEl>
                                          <p:spTgt spid="86"/>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87"/>
                                        </p:tgtEl>
                                        <p:attrNameLst>
                                          <p:attrName>style.visibility</p:attrName>
                                        </p:attrNameLst>
                                      </p:cBhvr>
                                      <p:to>
                                        <p:strVal val="visible"/>
                                      </p:to>
                                    </p:set>
                                    <p:animEffect transition="in" filter="wipe(down)">
                                      <p:cBhvr>
                                        <p:cTn id="31" dur="500"/>
                                        <p:tgtEl>
                                          <p:spTgt spid="87"/>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88"/>
                                        </p:tgtEl>
                                        <p:attrNameLst>
                                          <p:attrName>style.visibility</p:attrName>
                                        </p:attrNameLst>
                                      </p:cBhvr>
                                      <p:to>
                                        <p:strVal val="visible"/>
                                      </p:to>
                                    </p:set>
                                    <p:animEffect transition="in" filter="wipe(down)">
                                      <p:cBhvr>
                                        <p:cTn id="34" dur="500"/>
                                        <p:tgtEl>
                                          <p:spTgt spid="88"/>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89"/>
                                        </p:tgtEl>
                                        <p:attrNameLst>
                                          <p:attrName>style.visibility</p:attrName>
                                        </p:attrNameLst>
                                      </p:cBhvr>
                                      <p:to>
                                        <p:strVal val="visible"/>
                                      </p:to>
                                    </p:set>
                                    <p:animEffect transition="in" filter="wipe(down)">
                                      <p:cBhvr>
                                        <p:cTn id="37" dur="500"/>
                                        <p:tgtEl>
                                          <p:spTgt spid="89"/>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90"/>
                                        </p:tgtEl>
                                        <p:attrNameLst>
                                          <p:attrName>style.visibility</p:attrName>
                                        </p:attrNameLst>
                                      </p:cBhvr>
                                      <p:to>
                                        <p:strVal val="visible"/>
                                      </p:to>
                                    </p:set>
                                    <p:animEffect transition="in" filter="wipe(down)">
                                      <p:cBhvr>
                                        <p:cTn id="40" dur="500"/>
                                        <p:tgtEl>
                                          <p:spTgt spid="90"/>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91"/>
                                        </p:tgtEl>
                                        <p:attrNameLst>
                                          <p:attrName>style.visibility</p:attrName>
                                        </p:attrNameLst>
                                      </p:cBhvr>
                                      <p:to>
                                        <p:strVal val="visible"/>
                                      </p:to>
                                    </p:set>
                                    <p:animEffect transition="in" filter="wipe(down)">
                                      <p:cBhvr>
                                        <p:cTn id="43" dur="500"/>
                                        <p:tgtEl>
                                          <p:spTgt spid="91"/>
                                        </p:tgtEl>
                                      </p:cBhvr>
                                    </p:animEffect>
                                  </p:childTnLst>
                                </p:cTn>
                              </p:par>
                              <p:par>
                                <p:cTn id="44" presetID="22" presetClass="entr" presetSubtype="4" fill="hold" nodeType="withEffect">
                                  <p:stCondLst>
                                    <p:cond delay="0"/>
                                  </p:stCondLst>
                                  <p:childTnLst>
                                    <p:set>
                                      <p:cBhvr>
                                        <p:cTn id="45" dur="1" fill="hold">
                                          <p:stCondLst>
                                            <p:cond delay="0"/>
                                          </p:stCondLst>
                                        </p:cTn>
                                        <p:tgtEl>
                                          <p:spTgt spid="92"/>
                                        </p:tgtEl>
                                        <p:attrNameLst>
                                          <p:attrName>style.visibility</p:attrName>
                                        </p:attrNameLst>
                                      </p:cBhvr>
                                      <p:to>
                                        <p:strVal val="visible"/>
                                      </p:to>
                                    </p:set>
                                    <p:animEffect transition="in" filter="wipe(down)">
                                      <p:cBhvr>
                                        <p:cTn id="46"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P spid="81" grpId="0"/>
      <p:bldP spid="82" grpId="0" animBg="1"/>
      <p:bldP spid="83" grpId="0"/>
      <p:bldP spid="84" grpId="0"/>
      <p:bldP spid="85" grpId="0" animBg="1"/>
      <p:bldP spid="86" grpId="0"/>
      <p:bldP spid="87" grpId="0"/>
      <p:bldP spid="88" grpId="0" animBg="1"/>
      <p:bldP spid="89" grpId="0" animBg="1"/>
      <p:bldP spid="90" grpId="0" animBg="1"/>
      <p:bldP spid="9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文本框 9">
            <a:extLst>
              <a:ext uri="{FF2B5EF4-FFF2-40B4-BE49-F238E27FC236}">
                <a16:creationId xmlns="" xmlns:a16="http://schemas.microsoft.com/office/drawing/2014/main" id="{06EF968F-D061-4DB5-B15E-619801CE8502}"/>
              </a:ext>
            </a:extLst>
          </p:cNvPr>
          <p:cNvSpPr txBox="1"/>
          <p:nvPr/>
        </p:nvSpPr>
        <p:spPr>
          <a:xfrm>
            <a:off x="2460932" y="2675389"/>
            <a:ext cx="8819536" cy="1200329"/>
          </a:xfrm>
          <a:prstGeom prst="rect">
            <a:avLst/>
          </a:prstGeom>
          <a:noFill/>
        </p:spPr>
        <p:txBody>
          <a:bodyPr wrap="square" rtlCol="0">
            <a:spAutoFit/>
          </a:bodyPr>
          <a:lstStyle/>
          <a:p>
            <a:pPr algn="ctr">
              <a:tabLst>
                <a:tab pos="5108575" algn="l"/>
              </a:tabLst>
            </a:pPr>
            <a:r>
              <a:rPr lang="en-US" altLang="zh-CN" sz="7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Thank you</a:t>
            </a:r>
            <a:endParaRPr lang="zh-CN" altLang="en-US" sz="7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7" name="文本框 6">
            <a:extLst>
              <a:ext uri="{FF2B5EF4-FFF2-40B4-BE49-F238E27FC236}">
                <a16:creationId xmlns="" xmlns:a16="http://schemas.microsoft.com/office/drawing/2014/main" id="{DEBC254B-EDC2-4030-98D7-35B98530FB47}"/>
              </a:ext>
            </a:extLst>
          </p:cNvPr>
          <p:cNvSpPr txBox="1"/>
          <p:nvPr/>
        </p:nvSpPr>
        <p:spPr>
          <a:xfrm>
            <a:off x="4683279" y="3936233"/>
            <a:ext cx="4374843" cy="461665"/>
          </a:xfrm>
          <a:prstGeom prst="rect">
            <a:avLst/>
          </a:prstGeom>
          <a:noFill/>
        </p:spPr>
        <p:txBody>
          <a:bodyPr wrap="square" rtlCol="0">
            <a:spAutoFit/>
          </a:bodyPr>
          <a:lstStyle/>
          <a:p>
            <a:pPr algn="ctr">
              <a:tabLst>
                <a:tab pos="5108575" algn="l"/>
              </a:tabLst>
            </a:pPr>
            <a:r>
              <a:rPr lang="zh-CN" altLang="en-US" sz="2400" dirty="0">
                <a:solidFill>
                  <a:schemeClr val="tx1">
                    <a:lumMod val="85000"/>
                    <a:lumOff val="15000"/>
                  </a:schemeClr>
                </a:solidFill>
                <a:latin typeface="书体坊郭小语钢笔楷体" panose="02010601030101010101" pitchFamily="2" charset="-122"/>
                <a:ea typeface="书体坊郭小语钢笔楷体" panose="02010601030101010101" pitchFamily="2" charset="-122"/>
              </a:rPr>
              <a:t>谢</a:t>
            </a:r>
            <a:r>
              <a:rPr lang="zh-CN" altLang="en-US" sz="2400" dirty="0" smtClean="0">
                <a:solidFill>
                  <a:schemeClr val="tx1">
                    <a:lumMod val="85000"/>
                    <a:lumOff val="15000"/>
                  </a:schemeClr>
                </a:solidFill>
                <a:latin typeface="书体坊郭小语钢笔楷体" panose="02010601030101010101" pitchFamily="2" charset="-122"/>
                <a:ea typeface="书体坊郭小语钢笔楷体" panose="02010601030101010101" pitchFamily="2" charset="-122"/>
              </a:rPr>
              <a:t>谢</a:t>
            </a:r>
            <a:r>
              <a:rPr lang="zh-CN" altLang="en-US" sz="2400" dirty="0">
                <a:solidFill>
                  <a:schemeClr val="tx1">
                    <a:lumMod val="85000"/>
                    <a:lumOff val="15000"/>
                  </a:schemeClr>
                </a:solidFill>
                <a:latin typeface="书体坊郭小语钢笔楷体" panose="02010601030101010101" pitchFamily="2" charset="-122"/>
                <a:ea typeface="书体坊郭小语钢笔楷体" panose="02010601030101010101" pitchFamily="2" charset="-122"/>
              </a:rPr>
              <a:t>观看</a:t>
            </a:r>
          </a:p>
        </p:txBody>
      </p:sp>
    </p:spTree>
    <p:extLst>
      <p:ext uri="{BB962C8B-B14F-4D97-AF65-F5344CB8AC3E}">
        <p14:creationId xmlns:p14="http://schemas.microsoft.com/office/powerpoint/2010/main" val="14565584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43395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2CFC0DF1-3BD7-46FE-9BAC-200D0E40856E}"/>
              </a:ext>
            </a:extLst>
          </p:cNvPr>
          <p:cNvSpPr/>
          <p:nvPr/>
        </p:nvSpPr>
        <p:spPr>
          <a:xfrm>
            <a:off x="1621375" y="1653125"/>
            <a:ext cx="3719665" cy="34501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9900" b="1" dirty="0">
                <a:solidFill>
                  <a:srgbClr val="79886C"/>
                </a:solidFill>
                <a:latin typeface="书体坊郭小语钢笔楷体" panose="02010601030101010101" pitchFamily="2" charset="-122"/>
                <a:ea typeface="书体坊郭小语钢笔楷体" panose="02010601030101010101" pitchFamily="2" charset="-122"/>
              </a:rPr>
              <a:t>01</a:t>
            </a:r>
            <a:endParaRPr lang="zh-CN" altLang="en-US" sz="19900" b="1" dirty="0">
              <a:solidFill>
                <a:srgbClr val="79886C"/>
              </a:solidFill>
              <a:latin typeface="书体坊郭小语钢笔楷体" panose="02010601030101010101" pitchFamily="2" charset="-122"/>
              <a:ea typeface="书体坊郭小语钢笔楷体" panose="02010601030101010101" pitchFamily="2" charset="-122"/>
            </a:endParaRPr>
          </a:p>
        </p:txBody>
      </p:sp>
      <p:grpSp>
        <p:nvGrpSpPr>
          <p:cNvPr id="8" name="组合 7">
            <a:extLst>
              <a:ext uri="{FF2B5EF4-FFF2-40B4-BE49-F238E27FC236}">
                <a16:creationId xmlns="" xmlns:a16="http://schemas.microsoft.com/office/drawing/2014/main" id="{7EC22192-9A57-4389-8444-46A6523791F3}"/>
              </a:ext>
            </a:extLst>
          </p:cNvPr>
          <p:cNvGrpSpPr/>
          <p:nvPr/>
        </p:nvGrpSpPr>
        <p:grpSpPr>
          <a:xfrm>
            <a:off x="5341040" y="2718954"/>
            <a:ext cx="4022035" cy="1602555"/>
            <a:chOff x="6096000" y="3616932"/>
            <a:chExt cx="4022035" cy="1602555"/>
          </a:xfrm>
        </p:grpSpPr>
        <p:sp>
          <p:nvSpPr>
            <p:cNvPr id="3" name="文本框 2">
              <a:extLst>
                <a:ext uri="{FF2B5EF4-FFF2-40B4-BE49-F238E27FC236}">
                  <a16:creationId xmlns="" xmlns:a16="http://schemas.microsoft.com/office/drawing/2014/main" id="{9138BC60-274D-4062-9FF4-4F610A8A26B7}"/>
                </a:ext>
              </a:extLst>
            </p:cNvPr>
            <p:cNvSpPr txBox="1"/>
            <p:nvPr/>
          </p:nvSpPr>
          <p:spPr>
            <a:xfrm>
              <a:off x="6096000" y="3616932"/>
              <a:ext cx="2625477" cy="584775"/>
            </a:xfrm>
            <a:prstGeom prst="rect">
              <a:avLst/>
            </a:prstGeom>
            <a:noFill/>
          </p:spPr>
          <p:txBody>
            <a:bodyPr wrap="square" rtlCol="0">
              <a:spAutoFit/>
            </a:bodyPr>
            <a:lstStyle/>
            <a:p>
              <a:r>
                <a:rPr lang="zh-CN" altLang="en-US" sz="3200" dirty="0">
                  <a:latin typeface="书体坊郭小语钢笔楷体" panose="02010601030101010101" pitchFamily="2" charset="-122"/>
                  <a:ea typeface="书体坊郭小语钢笔楷体" panose="02010601030101010101" pitchFamily="2" charset="-122"/>
                </a:rPr>
                <a:t>请输入标题</a:t>
              </a:r>
            </a:p>
          </p:txBody>
        </p:sp>
        <p:sp>
          <p:nvSpPr>
            <p:cNvPr id="4" name="文本框 3">
              <a:extLst>
                <a:ext uri="{FF2B5EF4-FFF2-40B4-BE49-F238E27FC236}">
                  <a16:creationId xmlns="" xmlns:a16="http://schemas.microsoft.com/office/drawing/2014/main" id="{12FBEA3A-2F1B-479D-BFA3-6E31D2E6E560}"/>
                </a:ext>
              </a:extLst>
            </p:cNvPr>
            <p:cNvSpPr txBox="1"/>
            <p:nvPr/>
          </p:nvSpPr>
          <p:spPr>
            <a:xfrm>
              <a:off x="6096000" y="4201707"/>
              <a:ext cx="3390790" cy="400110"/>
            </a:xfrm>
            <a:prstGeom prst="rect">
              <a:avLst/>
            </a:prstGeom>
            <a:noFill/>
          </p:spPr>
          <p:txBody>
            <a:bodyPr wrap="square" rtlCol="0">
              <a:spAutoFit/>
            </a:bodyPr>
            <a:lstStyle/>
            <a:p>
              <a:r>
                <a:rPr lang="en-US" altLang="zh-CN" sz="20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Click on the input subtitle</a:t>
              </a:r>
              <a:endParaRPr lang="zh-CN" altLang="en-US" sz="20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7" name="文本框 6">
              <a:extLst>
                <a:ext uri="{FF2B5EF4-FFF2-40B4-BE49-F238E27FC236}">
                  <a16:creationId xmlns="" xmlns:a16="http://schemas.microsoft.com/office/drawing/2014/main" id="{6A1F16B4-A071-4EF6-9DEF-30FD6072FA4E}"/>
                </a:ext>
              </a:extLst>
            </p:cNvPr>
            <p:cNvSpPr txBox="1"/>
            <p:nvPr/>
          </p:nvSpPr>
          <p:spPr>
            <a:xfrm>
              <a:off x="6096000" y="4601817"/>
              <a:ext cx="4022035" cy="617670"/>
            </a:xfrm>
            <a:prstGeom prst="rect">
              <a:avLst/>
            </a:prstGeom>
            <a:noFill/>
          </p:spPr>
          <p:txBody>
            <a:bodyPr wrap="square" rtlCol="0">
              <a:spAutoFit/>
            </a:bodyPr>
            <a:lstStyle/>
            <a:p>
              <a:pPr>
                <a:lnSpc>
                  <a:spcPct val="150000"/>
                </a:lnSpc>
              </a:pPr>
              <a:r>
                <a:rPr lang="en-US" altLang="zh-CN" sz="1200" dirty="0">
                  <a:latin typeface="书体坊郭小语钢笔楷体" panose="02010601030101010101" pitchFamily="2" charset="-122"/>
                  <a:ea typeface="书体坊郭小语钢笔楷体" panose="02010601030101010101" pitchFamily="2" charset="-122"/>
                </a:rPr>
                <a:t>Click here to add text Click here to add text Click here to add text Click here to add text Click here to add text</a:t>
              </a:r>
              <a:endParaRPr lang="zh-CN" altLang="en-US" sz="1200" dirty="0">
                <a:latin typeface="书体坊郭小语钢笔楷体" panose="02010601030101010101" pitchFamily="2" charset="-122"/>
                <a:ea typeface="书体坊郭小语钢笔楷体" panose="02010601030101010101" pitchFamily="2" charset="-122"/>
              </a:endParaRPr>
            </a:p>
          </p:txBody>
        </p:sp>
      </p:grpSp>
      <p:cxnSp>
        <p:nvCxnSpPr>
          <p:cNvPr id="10" name="直接连接符 9">
            <a:extLst>
              <a:ext uri="{FF2B5EF4-FFF2-40B4-BE49-F238E27FC236}">
                <a16:creationId xmlns="" xmlns:a16="http://schemas.microsoft.com/office/drawing/2014/main" id="{D2A556D5-E1BF-4090-8DB2-E7FDB6F49EE6}"/>
              </a:ext>
            </a:extLst>
          </p:cNvPr>
          <p:cNvCxnSpPr/>
          <p:nvPr/>
        </p:nvCxnSpPr>
        <p:spPr>
          <a:xfrm>
            <a:off x="5341040" y="3303729"/>
            <a:ext cx="5695260"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89992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椭圆 24">
            <a:extLst>
              <a:ext uri="{FF2B5EF4-FFF2-40B4-BE49-F238E27FC236}">
                <a16:creationId xmlns="" xmlns:a16="http://schemas.microsoft.com/office/drawing/2014/main" id="{5112BD88-6DFA-4071-B6B7-A4D4932085C7}"/>
              </a:ext>
            </a:extLst>
          </p:cNvPr>
          <p:cNvSpPr/>
          <p:nvPr/>
        </p:nvSpPr>
        <p:spPr>
          <a:xfrm>
            <a:off x="1554160" y="4341876"/>
            <a:ext cx="621692" cy="621692"/>
          </a:xfrm>
          <a:prstGeom prst="ellipse">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书体坊郭小语钢笔楷体" panose="02010601030101010101" pitchFamily="2" charset="-122"/>
              <a:ea typeface="书体坊郭小语钢笔楷体" panose="02010601030101010101" pitchFamily="2" charset="-122"/>
            </a:endParaRPr>
          </a:p>
        </p:txBody>
      </p:sp>
      <p:sp>
        <p:nvSpPr>
          <p:cNvPr id="24" name="椭圆 23">
            <a:extLst>
              <a:ext uri="{FF2B5EF4-FFF2-40B4-BE49-F238E27FC236}">
                <a16:creationId xmlns="" xmlns:a16="http://schemas.microsoft.com/office/drawing/2014/main" id="{1B3EB53E-71AA-4140-95A0-296C3B4DEC90}"/>
              </a:ext>
            </a:extLst>
          </p:cNvPr>
          <p:cNvSpPr/>
          <p:nvPr/>
        </p:nvSpPr>
        <p:spPr>
          <a:xfrm>
            <a:off x="1554160" y="2897734"/>
            <a:ext cx="621692" cy="621692"/>
          </a:xfrm>
          <a:prstGeom prst="ellipse">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书体坊郭小语钢笔楷体" panose="02010601030101010101" pitchFamily="2" charset="-122"/>
              <a:ea typeface="书体坊郭小语钢笔楷体" panose="02010601030101010101" pitchFamily="2" charset="-122"/>
            </a:endParaRPr>
          </a:p>
        </p:txBody>
      </p:sp>
      <p:grpSp>
        <p:nvGrpSpPr>
          <p:cNvPr id="5" name="组合 4">
            <a:extLst>
              <a:ext uri="{FF2B5EF4-FFF2-40B4-BE49-F238E27FC236}">
                <a16:creationId xmlns="" xmlns:a16="http://schemas.microsoft.com/office/drawing/2014/main" id="{8C819716-C759-4DCE-A2E7-6D321364C105}"/>
              </a:ext>
            </a:extLst>
          </p:cNvPr>
          <p:cNvGrpSpPr/>
          <p:nvPr/>
        </p:nvGrpSpPr>
        <p:grpSpPr>
          <a:xfrm>
            <a:off x="1402279" y="271539"/>
            <a:ext cx="4421499" cy="1242573"/>
            <a:chOff x="627579" y="610573"/>
            <a:chExt cx="4421499" cy="1242573"/>
          </a:xfrm>
        </p:grpSpPr>
        <p:sp>
          <p:nvSpPr>
            <p:cNvPr id="6" name="矩形 5">
              <a:extLst>
                <a:ext uri="{FF2B5EF4-FFF2-40B4-BE49-F238E27FC236}">
                  <a16:creationId xmlns="" xmlns:a16="http://schemas.microsoft.com/office/drawing/2014/main" id="{ED157A8B-A460-43E6-9945-237B2F0B9B93}"/>
                </a:ext>
              </a:extLst>
            </p:cNvPr>
            <p:cNvSpPr/>
            <p:nvPr/>
          </p:nvSpPr>
          <p:spPr>
            <a:xfrm>
              <a:off x="627580" y="610573"/>
              <a:ext cx="4160320"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请在此输入标题</a:t>
              </a:r>
            </a:p>
          </p:txBody>
        </p:sp>
        <p:sp>
          <p:nvSpPr>
            <p:cNvPr id="7" name="文本框 6">
              <a:extLst>
                <a:ext uri="{FF2B5EF4-FFF2-40B4-BE49-F238E27FC236}">
                  <a16:creationId xmlns="" xmlns:a16="http://schemas.microsoft.com/office/drawing/2014/main" id="{59729ACA-F283-4C26-AD0C-21BEA64006E3}"/>
                </a:ext>
              </a:extLst>
            </p:cNvPr>
            <p:cNvSpPr txBox="1"/>
            <p:nvPr/>
          </p:nvSpPr>
          <p:spPr>
            <a:xfrm>
              <a:off x="627579" y="1327681"/>
              <a:ext cx="4421499" cy="525465"/>
            </a:xfrm>
            <a:prstGeom prst="rect">
              <a:avLst/>
            </a:prstGeom>
            <a:noFill/>
          </p:spPr>
          <p:txBody>
            <a:bodyPr wrap="square" rtlCol="0">
              <a:spAutoFit/>
            </a:bodyPr>
            <a:lstStyle/>
            <a:p>
              <a:pPr>
                <a:lnSpc>
                  <a:spcPct val="150000"/>
                </a:lnSpc>
              </a:pPr>
              <a:r>
                <a:rPr lang="en-US" altLang="zh-CN" sz="1000" dirty="0">
                  <a:solidFill>
                    <a:schemeClr val="tx1">
                      <a:lumMod val="75000"/>
                      <a:lumOff val="25000"/>
                    </a:schemeClr>
                  </a:solidFill>
                </a:rPr>
                <a:t>Click here to add text Click here to add text Click here to add text Click here to add text Click here to add text</a:t>
              </a:r>
              <a:endParaRPr lang="zh-CN" altLang="en-US" sz="1000" dirty="0">
                <a:solidFill>
                  <a:schemeClr val="tx1">
                    <a:lumMod val="75000"/>
                    <a:lumOff val="25000"/>
                  </a:schemeClr>
                </a:solidFill>
              </a:endParaRPr>
            </a:p>
          </p:txBody>
        </p:sp>
      </p:grpSp>
      <p:sp>
        <p:nvSpPr>
          <p:cNvPr id="10" name="矩形 9">
            <a:extLst>
              <a:ext uri="{FF2B5EF4-FFF2-40B4-BE49-F238E27FC236}">
                <a16:creationId xmlns="" xmlns:a16="http://schemas.microsoft.com/office/drawing/2014/main" id="{C6C9F8DA-D213-441A-A5D0-F59E9A6AB401}"/>
              </a:ext>
            </a:extLst>
          </p:cNvPr>
          <p:cNvSpPr/>
          <p:nvPr/>
        </p:nvSpPr>
        <p:spPr>
          <a:xfrm>
            <a:off x="6739730" y="2239988"/>
            <a:ext cx="5156110" cy="3458078"/>
          </a:xfrm>
          <a:prstGeom prst="rect">
            <a:avLst/>
          </a:prstGeom>
          <a:blipFill dpi="0" rotWithShape="1">
            <a:blip r:embed="rId3">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a:extLst>
              <a:ext uri="{FF2B5EF4-FFF2-40B4-BE49-F238E27FC236}">
                <a16:creationId xmlns="" xmlns:a16="http://schemas.microsoft.com/office/drawing/2014/main" id="{46CCCFDD-EEE1-4E77-8C4F-64532BC08EBC}"/>
              </a:ext>
            </a:extLst>
          </p:cNvPr>
          <p:cNvGrpSpPr/>
          <p:nvPr/>
        </p:nvGrpSpPr>
        <p:grpSpPr>
          <a:xfrm>
            <a:off x="1672735" y="2572807"/>
            <a:ext cx="4929250" cy="2986515"/>
            <a:chOff x="6600335" y="1152511"/>
            <a:chExt cx="4929250" cy="2986515"/>
          </a:xfrm>
        </p:grpSpPr>
        <p:grpSp>
          <p:nvGrpSpPr>
            <p:cNvPr id="21" name="组合 20">
              <a:extLst>
                <a:ext uri="{FF2B5EF4-FFF2-40B4-BE49-F238E27FC236}">
                  <a16:creationId xmlns="" xmlns:a16="http://schemas.microsoft.com/office/drawing/2014/main" id="{D71A3D88-EAA3-4813-8878-4D9CF0AF6997}"/>
                </a:ext>
              </a:extLst>
            </p:cNvPr>
            <p:cNvGrpSpPr/>
            <p:nvPr/>
          </p:nvGrpSpPr>
          <p:grpSpPr>
            <a:xfrm>
              <a:off x="6600335" y="1152511"/>
              <a:ext cx="4929250" cy="1275673"/>
              <a:chOff x="6600335" y="1152511"/>
              <a:chExt cx="4929250" cy="1275673"/>
            </a:xfrm>
          </p:grpSpPr>
          <p:pic>
            <p:nvPicPr>
              <p:cNvPr id="12" name="图形 11" descr="显示器">
                <a:extLst>
                  <a:ext uri="{FF2B5EF4-FFF2-40B4-BE49-F238E27FC236}">
                    <a16:creationId xmlns="" xmlns:a16="http://schemas.microsoft.com/office/drawing/2014/main" id="{F06B98D9-6E5A-4B78-91D6-4F386BF06E87}"/>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a:off x="6600335" y="1592367"/>
                <a:ext cx="391834" cy="391834"/>
              </a:xfrm>
              <a:prstGeom prst="rect">
                <a:avLst/>
              </a:prstGeom>
            </p:spPr>
          </p:pic>
          <p:grpSp>
            <p:nvGrpSpPr>
              <p:cNvPr id="15" name="组合 14">
                <a:extLst>
                  <a:ext uri="{FF2B5EF4-FFF2-40B4-BE49-F238E27FC236}">
                    <a16:creationId xmlns="" xmlns:a16="http://schemas.microsoft.com/office/drawing/2014/main" id="{08FCE35D-C4D1-4153-833B-9090F9AFE969}"/>
                  </a:ext>
                </a:extLst>
              </p:cNvPr>
              <p:cNvGrpSpPr/>
              <p:nvPr/>
            </p:nvGrpSpPr>
            <p:grpSpPr>
              <a:xfrm>
                <a:off x="7287782" y="1152511"/>
                <a:ext cx="4241803" cy="1275673"/>
                <a:chOff x="6614769" y="784887"/>
                <a:chExt cx="4241803" cy="1275673"/>
              </a:xfrm>
            </p:grpSpPr>
            <p:sp>
              <p:nvSpPr>
                <p:cNvPr id="16" name="副标题 2">
                  <a:extLst>
                    <a:ext uri="{FF2B5EF4-FFF2-40B4-BE49-F238E27FC236}">
                      <a16:creationId xmlns="" xmlns:a16="http://schemas.microsoft.com/office/drawing/2014/main" id="{E9EEE502-492C-4D16-B626-8E70DF978AF0}"/>
                    </a:ext>
                  </a:extLst>
                </p:cNvPr>
                <p:cNvSpPr txBox="1">
                  <a:spLocks/>
                </p:cNvSpPr>
                <p:nvPr/>
              </p:nvSpPr>
              <p:spPr>
                <a:xfrm>
                  <a:off x="6614769" y="784887"/>
                  <a:ext cx="4241803" cy="471200"/>
                </a:xfrm>
                <a:prstGeom prst="rect">
                  <a:avLst/>
                </a:prstGeom>
                <a:noFill/>
                <a:effectLst/>
              </p:spPr>
              <p:txBody>
                <a:bodyPr anchor="ct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latin typeface="书体坊郭小语钢笔楷体" panose="02010601030101010101" pitchFamily="2" charset="-122"/>
                      <a:ea typeface="书体坊郭小语钢笔楷体" panose="02010601030101010101" pitchFamily="2" charset="-122"/>
                    </a:rPr>
                    <a:t>CLICK ON THE INPUT SUBTITLE</a:t>
                  </a:r>
                  <a:endParaRPr lang="zh-CN" altLang="en-US" sz="2400" dirty="0">
                    <a:latin typeface="书体坊郭小语钢笔楷体" panose="02010601030101010101" pitchFamily="2" charset="-122"/>
                    <a:ea typeface="书体坊郭小语钢笔楷体" panose="02010601030101010101" pitchFamily="2" charset="-122"/>
                  </a:endParaRPr>
                </a:p>
              </p:txBody>
            </p:sp>
            <p:sp>
              <p:nvSpPr>
                <p:cNvPr id="17" name="文本框 16">
                  <a:extLst>
                    <a:ext uri="{FF2B5EF4-FFF2-40B4-BE49-F238E27FC236}">
                      <a16:creationId xmlns="" xmlns:a16="http://schemas.microsoft.com/office/drawing/2014/main" id="{07048EF6-5E17-46FA-930E-20B81A036B67}"/>
                    </a:ext>
                  </a:extLst>
                </p:cNvPr>
                <p:cNvSpPr txBox="1"/>
                <p:nvPr/>
              </p:nvSpPr>
              <p:spPr>
                <a:xfrm>
                  <a:off x="6614769" y="1137230"/>
                  <a:ext cx="4241803" cy="923330"/>
                </a:xfrm>
                <a:prstGeom prst="rect">
                  <a:avLst/>
                </a:prstGeom>
                <a:noFill/>
              </p:spPr>
              <p:txBody>
                <a:bodyPr wrap="square" rtlCol="0">
                  <a:spAutoFit/>
                </a:bodyPr>
                <a:lstStyle/>
                <a:p>
                  <a:pPr>
                    <a:lnSpc>
                      <a:spcPct val="150000"/>
                    </a:lnSpc>
                  </a:pPr>
                  <a:r>
                    <a:rPr lang="en-US" altLang="zh-CN" sz="1200" dirty="0">
                      <a:latin typeface="书体坊郭小语钢笔楷体" panose="02010601030101010101" pitchFamily="2" charset="-122"/>
                      <a:ea typeface="书体坊郭小语钢笔楷体" panose="02010601030101010101" pitchFamily="2" charset="-122"/>
                    </a:rPr>
                    <a:t>Click here to add text Click here to add text Click here to add text Click here to add text Click here to add text Click here to add text Click here to add text Click here to add text</a:t>
                  </a:r>
                  <a:endParaRPr lang="zh-CN" altLang="en-US" sz="1200" dirty="0">
                    <a:latin typeface="书体坊郭小语钢笔楷体" panose="02010601030101010101" pitchFamily="2" charset="-122"/>
                    <a:ea typeface="书体坊郭小语钢笔楷体" panose="02010601030101010101" pitchFamily="2" charset="-122"/>
                  </a:endParaRPr>
                </a:p>
              </p:txBody>
            </p:sp>
          </p:grpSp>
        </p:grpSp>
        <p:grpSp>
          <p:nvGrpSpPr>
            <p:cNvPr id="22" name="组合 21">
              <a:extLst>
                <a:ext uri="{FF2B5EF4-FFF2-40B4-BE49-F238E27FC236}">
                  <a16:creationId xmlns="" xmlns:a16="http://schemas.microsoft.com/office/drawing/2014/main" id="{40178EB0-CEDF-4F6A-925E-01C6E59AF4C1}"/>
                </a:ext>
              </a:extLst>
            </p:cNvPr>
            <p:cNvGrpSpPr/>
            <p:nvPr/>
          </p:nvGrpSpPr>
          <p:grpSpPr>
            <a:xfrm>
              <a:off x="6600335" y="2859225"/>
              <a:ext cx="4929250" cy="1279801"/>
              <a:chOff x="6600335" y="2859225"/>
              <a:chExt cx="4929250" cy="1279801"/>
            </a:xfrm>
          </p:grpSpPr>
          <p:pic>
            <p:nvPicPr>
              <p:cNvPr id="14" name="图形 13" descr="智能手机">
                <a:extLst>
                  <a:ext uri="{FF2B5EF4-FFF2-40B4-BE49-F238E27FC236}">
                    <a16:creationId xmlns="" xmlns:a16="http://schemas.microsoft.com/office/drawing/2014/main" id="{835ADCBD-E695-4FB7-A734-AA707DCC910E}"/>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 xmlns:asvg="http://schemas.microsoft.com/office/drawing/2016/SVG/main" r:embed="rId7"/>
                  </a:ext>
                </a:extLst>
              </a:blip>
              <a:stretch>
                <a:fillRect/>
              </a:stretch>
            </p:blipFill>
            <p:spPr>
              <a:xfrm>
                <a:off x="6600335" y="3074609"/>
                <a:ext cx="391834" cy="331095"/>
              </a:xfrm>
              <a:prstGeom prst="rect">
                <a:avLst/>
              </a:prstGeom>
            </p:spPr>
          </p:pic>
          <p:grpSp>
            <p:nvGrpSpPr>
              <p:cNvPr id="18" name="组合 17">
                <a:extLst>
                  <a:ext uri="{FF2B5EF4-FFF2-40B4-BE49-F238E27FC236}">
                    <a16:creationId xmlns="" xmlns:a16="http://schemas.microsoft.com/office/drawing/2014/main" id="{D6AB1EF8-CEDF-448B-88E1-6EA0568695BA}"/>
                  </a:ext>
                </a:extLst>
              </p:cNvPr>
              <p:cNvGrpSpPr/>
              <p:nvPr/>
            </p:nvGrpSpPr>
            <p:grpSpPr>
              <a:xfrm>
                <a:off x="7287782" y="2859225"/>
                <a:ext cx="4241803" cy="1279801"/>
                <a:chOff x="6614769" y="120359"/>
                <a:chExt cx="4241803" cy="1279801"/>
              </a:xfrm>
            </p:grpSpPr>
            <p:sp>
              <p:nvSpPr>
                <p:cNvPr id="19" name="副标题 2">
                  <a:extLst>
                    <a:ext uri="{FF2B5EF4-FFF2-40B4-BE49-F238E27FC236}">
                      <a16:creationId xmlns="" xmlns:a16="http://schemas.microsoft.com/office/drawing/2014/main" id="{BA6A0BE4-9DEE-4A80-90C0-1EED954DE84C}"/>
                    </a:ext>
                  </a:extLst>
                </p:cNvPr>
                <p:cNvSpPr txBox="1">
                  <a:spLocks/>
                </p:cNvSpPr>
                <p:nvPr/>
              </p:nvSpPr>
              <p:spPr>
                <a:xfrm>
                  <a:off x="6614769" y="120359"/>
                  <a:ext cx="4241803" cy="471200"/>
                </a:xfrm>
                <a:prstGeom prst="rect">
                  <a:avLst/>
                </a:prstGeom>
                <a:noFill/>
                <a:effectLst/>
              </p:spPr>
              <p:txBody>
                <a:bodyPr anchor="ct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latin typeface="书体坊郭小语钢笔楷体" panose="02010601030101010101" pitchFamily="2" charset="-122"/>
                      <a:ea typeface="书体坊郭小语钢笔楷体" panose="02010601030101010101" pitchFamily="2" charset="-122"/>
                    </a:rPr>
                    <a:t>CLICK ON THE INPUT SUBTITLE</a:t>
                  </a:r>
                  <a:endParaRPr lang="zh-CN" altLang="en-US" sz="2400" dirty="0">
                    <a:latin typeface="书体坊郭小语钢笔楷体" panose="02010601030101010101" pitchFamily="2" charset="-122"/>
                    <a:ea typeface="书体坊郭小语钢笔楷体" panose="02010601030101010101" pitchFamily="2" charset="-122"/>
                  </a:endParaRPr>
                </a:p>
              </p:txBody>
            </p:sp>
            <p:sp>
              <p:nvSpPr>
                <p:cNvPr id="20" name="文本框 19">
                  <a:extLst>
                    <a:ext uri="{FF2B5EF4-FFF2-40B4-BE49-F238E27FC236}">
                      <a16:creationId xmlns="" xmlns:a16="http://schemas.microsoft.com/office/drawing/2014/main" id="{212DFD18-A70C-4494-B2D1-1F05C69A8403}"/>
                    </a:ext>
                  </a:extLst>
                </p:cNvPr>
                <p:cNvSpPr txBox="1"/>
                <p:nvPr/>
              </p:nvSpPr>
              <p:spPr>
                <a:xfrm>
                  <a:off x="6614769" y="476830"/>
                  <a:ext cx="4241803" cy="923330"/>
                </a:xfrm>
                <a:prstGeom prst="rect">
                  <a:avLst/>
                </a:prstGeom>
                <a:noFill/>
              </p:spPr>
              <p:txBody>
                <a:bodyPr wrap="square" rtlCol="0">
                  <a:spAutoFit/>
                </a:bodyPr>
                <a:lstStyle/>
                <a:p>
                  <a:pPr>
                    <a:lnSpc>
                      <a:spcPct val="150000"/>
                    </a:lnSpc>
                  </a:pPr>
                  <a:r>
                    <a:rPr lang="en-US" altLang="zh-CN" sz="1200" dirty="0">
                      <a:latin typeface="书体坊郭小语钢笔楷体" panose="02010601030101010101" pitchFamily="2" charset="-122"/>
                      <a:ea typeface="书体坊郭小语钢笔楷体" panose="02010601030101010101" pitchFamily="2" charset="-122"/>
                    </a:rPr>
                    <a:t>Click here to add text Click here to add text Click here to add text Click here to add text Click here to add text Click here to add text Click here to add text Click here to add text</a:t>
                  </a:r>
                  <a:endParaRPr lang="zh-CN" altLang="en-US" sz="1200" dirty="0">
                    <a:latin typeface="书体坊郭小语钢笔楷体" panose="02010601030101010101" pitchFamily="2" charset="-122"/>
                    <a:ea typeface="书体坊郭小语钢笔楷体" panose="02010601030101010101" pitchFamily="2" charset="-122"/>
                  </a:endParaRPr>
                </a:p>
              </p:txBody>
            </p:sp>
          </p:grpSp>
        </p:grpSp>
      </p:grpSp>
      <p:cxnSp>
        <p:nvCxnSpPr>
          <p:cNvPr id="3" name="直接连接符 2">
            <a:extLst>
              <a:ext uri="{FF2B5EF4-FFF2-40B4-BE49-F238E27FC236}">
                <a16:creationId xmlns="" xmlns:a16="http://schemas.microsoft.com/office/drawing/2014/main" id="{C17F2E13-F6CD-4142-B37B-755265D316E3}"/>
              </a:ext>
            </a:extLst>
          </p:cNvPr>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80425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1000"/>
                                        <p:tgtEl>
                                          <p:spTgt spid="23"/>
                                        </p:tgtEl>
                                      </p:cBhvr>
                                    </p:animEffect>
                                    <p:anim calcmode="lin" valueType="num">
                                      <p:cBhvr>
                                        <p:cTn id="23" dur="1000" fill="hold"/>
                                        <p:tgtEl>
                                          <p:spTgt spid="23"/>
                                        </p:tgtEl>
                                        <p:attrNameLst>
                                          <p:attrName>ppt_x</p:attrName>
                                        </p:attrNameLst>
                                      </p:cBhvr>
                                      <p:tavLst>
                                        <p:tav tm="0">
                                          <p:val>
                                            <p:strVal val="#ppt_x"/>
                                          </p:val>
                                        </p:tav>
                                        <p:tav tm="100000">
                                          <p:val>
                                            <p:strVal val="#ppt_x"/>
                                          </p:val>
                                        </p:tav>
                                      </p:tavLst>
                                    </p:anim>
                                    <p:anim calcmode="lin" valueType="num">
                                      <p:cBhvr>
                                        <p:cTn id="2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形 15" descr="便携式计算机">
            <a:extLst>
              <a:ext uri="{FF2B5EF4-FFF2-40B4-BE49-F238E27FC236}">
                <a16:creationId xmlns="" xmlns:a16="http://schemas.microsoft.com/office/drawing/2014/main" id="{43B710B6-3BE9-4E68-88E9-1540A06C203A}"/>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 xmlns:asvg="http://schemas.microsoft.com/office/drawing/2016/SVG/main" r:embed="rId4"/>
              </a:ext>
            </a:extLst>
          </a:blip>
          <a:stretch>
            <a:fillRect/>
          </a:stretch>
        </p:blipFill>
        <p:spPr>
          <a:xfrm>
            <a:off x="2624501" y="2763306"/>
            <a:ext cx="613130" cy="613130"/>
          </a:xfrm>
          <a:prstGeom prst="rect">
            <a:avLst/>
          </a:prstGeom>
        </p:spPr>
      </p:pic>
      <p:pic>
        <p:nvPicPr>
          <p:cNvPr id="18" name="图形 17" descr="显示器">
            <a:extLst>
              <a:ext uri="{FF2B5EF4-FFF2-40B4-BE49-F238E27FC236}">
                <a16:creationId xmlns="" xmlns:a16="http://schemas.microsoft.com/office/drawing/2014/main" id="{5C60A4A5-2E32-4A1E-A62E-9A4DBB72BFE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 xmlns:asvg="http://schemas.microsoft.com/office/drawing/2016/SVG/main" r:embed="rId6"/>
              </a:ext>
            </a:extLst>
          </a:blip>
          <a:stretch>
            <a:fillRect/>
          </a:stretch>
        </p:blipFill>
        <p:spPr>
          <a:xfrm>
            <a:off x="4894248" y="2763306"/>
            <a:ext cx="613130" cy="613130"/>
          </a:xfrm>
          <a:prstGeom prst="rect">
            <a:avLst/>
          </a:prstGeom>
        </p:spPr>
      </p:pic>
      <p:pic>
        <p:nvPicPr>
          <p:cNvPr id="20" name="图形 19" descr="智能手机">
            <a:extLst>
              <a:ext uri="{FF2B5EF4-FFF2-40B4-BE49-F238E27FC236}">
                <a16:creationId xmlns="" xmlns:a16="http://schemas.microsoft.com/office/drawing/2014/main" id="{2EAF7413-8A9F-42DD-AA7F-14C02B20563C}"/>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 xmlns:asvg="http://schemas.microsoft.com/office/drawing/2016/SVG/main" r:embed="rId8"/>
              </a:ext>
            </a:extLst>
          </a:blip>
          <a:stretch>
            <a:fillRect/>
          </a:stretch>
        </p:blipFill>
        <p:spPr>
          <a:xfrm>
            <a:off x="7108259" y="2763306"/>
            <a:ext cx="613130" cy="613130"/>
          </a:xfrm>
          <a:prstGeom prst="rect">
            <a:avLst/>
          </a:prstGeom>
        </p:spPr>
      </p:pic>
      <p:pic>
        <p:nvPicPr>
          <p:cNvPr id="22" name="图形 21" descr="平板电脑">
            <a:extLst>
              <a:ext uri="{FF2B5EF4-FFF2-40B4-BE49-F238E27FC236}">
                <a16:creationId xmlns="" xmlns:a16="http://schemas.microsoft.com/office/drawing/2014/main" id="{ECF809E5-4C98-4C51-92A8-C6D25B849C36}"/>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 xmlns:asvg="http://schemas.microsoft.com/office/drawing/2016/SVG/main" r:embed="rId10"/>
              </a:ext>
            </a:extLst>
          </a:blip>
          <a:stretch>
            <a:fillRect/>
          </a:stretch>
        </p:blipFill>
        <p:spPr>
          <a:xfrm>
            <a:off x="9335311" y="2763306"/>
            <a:ext cx="613130" cy="613130"/>
          </a:xfrm>
          <a:prstGeom prst="rect">
            <a:avLst/>
          </a:prstGeom>
        </p:spPr>
      </p:pic>
      <p:sp>
        <p:nvSpPr>
          <p:cNvPr id="24" name="矩形 23">
            <a:extLst>
              <a:ext uri="{FF2B5EF4-FFF2-40B4-BE49-F238E27FC236}">
                <a16:creationId xmlns="" xmlns:a16="http://schemas.microsoft.com/office/drawing/2014/main" id="{799E0D82-F38F-40AA-A020-2BB3209EEC0C}"/>
              </a:ext>
            </a:extLst>
          </p:cNvPr>
          <p:cNvSpPr/>
          <p:nvPr/>
        </p:nvSpPr>
        <p:spPr>
          <a:xfrm>
            <a:off x="1849285" y="3376436"/>
            <a:ext cx="2163561" cy="5890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latin typeface="书体坊郭小语钢笔楷体" panose="02010601030101010101" pitchFamily="2" charset="-122"/>
                <a:ea typeface="书体坊郭小语钢笔楷体" panose="02010601030101010101" pitchFamily="2" charset="-122"/>
              </a:rPr>
              <a:t>SUBTITLE</a:t>
            </a:r>
            <a:endParaRPr lang="zh-CN" altLang="en-US" sz="3200" dirty="0">
              <a:solidFill>
                <a:schemeClr val="tx1"/>
              </a:solidFill>
              <a:latin typeface="书体坊郭小语钢笔楷体" panose="02010601030101010101" pitchFamily="2" charset="-122"/>
              <a:ea typeface="书体坊郭小语钢笔楷体" panose="02010601030101010101" pitchFamily="2" charset="-122"/>
            </a:endParaRPr>
          </a:p>
        </p:txBody>
      </p:sp>
      <p:sp>
        <p:nvSpPr>
          <p:cNvPr id="25" name="矩形 24">
            <a:extLst>
              <a:ext uri="{FF2B5EF4-FFF2-40B4-BE49-F238E27FC236}">
                <a16:creationId xmlns="" xmlns:a16="http://schemas.microsoft.com/office/drawing/2014/main" id="{015BCB6D-0503-4139-9F55-D0AF79231663}"/>
              </a:ext>
            </a:extLst>
          </p:cNvPr>
          <p:cNvSpPr/>
          <p:nvPr/>
        </p:nvSpPr>
        <p:spPr>
          <a:xfrm>
            <a:off x="4108162" y="3376436"/>
            <a:ext cx="2163561" cy="5890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latin typeface="书体坊郭小语钢笔楷体" panose="02010601030101010101" pitchFamily="2" charset="-122"/>
                <a:ea typeface="书体坊郭小语钢笔楷体" panose="02010601030101010101" pitchFamily="2" charset="-122"/>
              </a:rPr>
              <a:t>SUBTITLE</a:t>
            </a:r>
            <a:endParaRPr lang="zh-CN" altLang="en-US" sz="3200" dirty="0">
              <a:solidFill>
                <a:schemeClr val="tx1"/>
              </a:solidFill>
              <a:latin typeface="书体坊郭小语钢笔楷体" panose="02010601030101010101" pitchFamily="2" charset="-122"/>
              <a:ea typeface="书体坊郭小语钢笔楷体" panose="02010601030101010101" pitchFamily="2" charset="-122"/>
            </a:endParaRPr>
          </a:p>
        </p:txBody>
      </p:sp>
      <p:sp>
        <p:nvSpPr>
          <p:cNvPr id="26" name="矩形 25">
            <a:extLst>
              <a:ext uri="{FF2B5EF4-FFF2-40B4-BE49-F238E27FC236}">
                <a16:creationId xmlns="" xmlns:a16="http://schemas.microsoft.com/office/drawing/2014/main" id="{4C9120DB-61F4-4EA7-A44E-6B92BD732B13}"/>
              </a:ext>
            </a:extLst>
          </p:cNvPr>
          <p:cNvSpPr/>
          <p:nvPr/>
        </p:nvSpPr>
        <p:spPr>
          <a:xfrm>
            <a:off x="6333043" y="3376436"/>
            <a:ext cx="2163561" cy="5890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latin typeface="书体坊郭小语钢笔楷体" panose="02010601030101010101" pitchFamily="2" charset="-122"/>
                <a:ea typeface="书体坊郭小语钢笔楷体" panose="02010601030101010101" pitchFamily="2" charset="-122"/>
              </a:rPr>
              <a:t>SUBTITLE</a:t>
            </a:r>
            <a:endParaRPr lang="zh-CN" altLang="en-US" sz="3200" dirty="0">
              <a:solidFill>
                <a:schemeClr val="tx1"/>
              </a:solidFill>
              <a:latin typeface="书体坊郭小语钢笔楷体" panose="02010601030101010101" pitchFamily="2" charset="-122"/>
              <a:ea typeface="书体坊郭小语钢笔楷体" panose="02010601030101010101" pitchFamily="2" charset="-122"/>
            </a:endParaRPr>
          </a:p>
        </p:txBody>
      </p:sp>
      <p:sp>
        <p:nvSpPr>
          <p:cNvPr id="27" name="矩形 26">
            <a:extLst>
              <a:ext uri="{FF2B5EF4-FFF2-40B4-BE49-F238E27FC236}">
                <a16:creationId xmlns="" xmlns:a16="http://schemas.microsoft.com/office/drawing/2014/main" id="{E1B4EE14-D320-4D30-BE23-651EAEF16F52}"/>
              </a:ext>
            </a:extLst>
          </p:cNvPr>
          <p:cNvSpPr/>
          <p:nvPr/>
        </p:nvSpPr>
        <p:spPr>
          <a:xfrm>
            <a:off x="8560095" y="3376436"/>
            <a:ext cx="2163561" cy="5890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latin typeface="书体坊郭小语钢笔楷体" panose="02010601030101010101" pitchFamily="2" charset="-122"/>
                <a:ea typeface="书体坊郭小语钢笔楷体" panose="02010601030101010101" pitchFamily="2" charset="-122"/>
              </a:rPr>
              <a:t>SUBTITLE</a:t>
            </a:r>
            <a:endParaRPr lang="zh-CN" altLang="en-US" sz="3200" dirty="0">
              <a:solidFill>
                <a:schemeClr val="tx1"/>
              </a:solidFill>
              <a:latin typeface="书体坊郭小语钢笔楷体" panose="02010601030101010101" pitchFamily="2" charset="-122"/>
              <a:ea typeface="书体坊郭小语钢笔楷体" panose="02010601030101010101" pitchFamily="2" charset="-122"/>
            </a:endParaRPr>
          </a:p>
        </p:txBody>
      </p:sp>
      <p:grpSp>
        <p:nvGrpSpPr>
          <p:cNvPr id="37" name="组合 36">
            <a:extLst>
              <a:ext uri="{FF2B5EF4-FFF2-40B4-BE49-F238E27FC236}">
                <a16:creationId xmlns="" xmlns:a16="http://schemas.microsoft.com/office/drawing/2014/main" id="{0951E125-E1BE-4C8E-8CC6-9100D365F0B6}"/>
              </a:ext>
            </a:extLst>
          </p:cNvPr>
          <p:cNvGrpSpPr/>
          <p:nvPr/>
        </p:nvGrpSpPr>
        <p:grpSpPr>
          <a:xfrm>
            <a:off x="1801011" y="2219524"/>
            <a:ext cx="8996378" cy="2313824"/>
            <a:chOff x="491566" y="2209243"/>
            <a:chExt cx="10471295" cy="2693166"/>
          </a:xfrm>
        </p:grpSpPr>
        <p:grpSp>
          <p:nvGrpSpPr>
            <p:cNvPr id="31" name="组合 30">
              <a:extLst>
                <a:ext uri="{FF2B5EF4-FFF2-40B4-BE49-F238E27FC236}">
                  <a16:creationId xmlns="" xmlns:a16="http://schemas.microsoft.com/office/drawing/2014/main" id="{5EA4CAC2-8303-425E-A654-9A71FD183630}"/>
                </a:ext>
              </a:extLst>
            </p:cNvPr>
            <p:cNvGrpSpPr/>
            <p:nvPr/>
          </p:nvGrpSpPr>
          <p:grpSpPr>
            <a:xfrm>
              <a:off x="491566" y="2210543"/>
              <a:ext cx="10471295" cy="2691866"/>
              <a:chOff x="491566" y="2210543"/>
              <a:chExt cx="10471295" cy="2691866"/>
            </a:xfrm>
            <a:blipFill dpi="0" rotWithShape="1">
              <a:blip/>
              <a:srcRect/>
              <a:stretch>
                <a:fillRect/>
              </a:stretch>
            </a:blipFill>
          </p:grpSpPr>
          <p:sp>
            <p:nvSpPr>
              <p:cNvPr id="6" name="空心弧 5">
                <a:extLst>
                  <a:ext uri="{FF2B5EF4-FFF2-40B4-BE49-F238E27FC236}">
                    <a16:creationId xmlns="" xmlns:a16="http://schemas.microsoft.com/office/drawing/2014/main" id="{D7B85CA2-BA62-48FC-B7D5-EE000F9A0B2B}"/>
                  </a:ext>
                </a:extLst>
              </p:cNvPr>
              <p:cNvSpPr/>
              <p:nvPr/>
            </p:nvSpPr>
            <p:spPr>
              <a:xfrm>
                <a:off x="8270995" y="2210543"/>
                <a:ext cx="2691866" cy="2691866"/>
              </a:xfrm>
              <a:prstGeom prst="blockArc">
                <a:avLst>
                  <a:gd name="adj1" fmla="val 10800000"/>
                  <a:gd name="adj2" fmla="val 61537"/>
                  <a:gd name="adj3" fmla="val 3741"/>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书体坊郭小语钢笔楷体" panose="02010601030101010101" pitchFamily="2" charset="-122"/>
                  <a:ea typeface="书体坊郭小语钢笔楷体" panose="02010601030101010101" pitchFamily="2" charset="-122"/>
                </a:endParaRPr>
              </a:p>
            </p:txBody>
          </p:sp>
          <p:sp>
            <p:nvSpPr>
              <p:cNvPr id="28" name="空心弧 27">
                <a:extLst>
                  <a:ext uri="{FF2B5EF4-FFF2-40B4-BE49-F238E27FC236}">
                    <a16:creationId xmlns="" xmlns:a16="http://schemas.microsoft.com/office/drawing/2014/main" id="{8921C1CD-5F05-4A17-8177-77145094E4E1}"/>
                  </a:ext>
                </a:extLst>
              </p:cNvPr>
              <p:cNvSpPr/>
              <p:nvPr/>
            </p:nvSpPr>
            <p:spPr>
              <a:xfrm>
                <a:off x="5670426" y="2210543"/>
                <a:ext cx="2691866" cy="2691866"/>
              </a:xfrm>
              <a:prstGeom prst="blockArc">
                <a:avLst>
                  <a:gd name="adj1" fmla="val 10800000"/>
                  <a:gd name="adj2" fmla="val 61537"/>
                  <a:gd name="adj3" fmla="val 3741"/>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书体坊郭小语钢笔楷体" panose="02010601030101010101" pitchFamily="2" charset="-122"/>
                  <a:ea typeface="书体坊郭小语钢笔楷体" panose="02010601030101010101" pitchFamily="2" charset="-122"/>
                </a:endParaRPr>
              </a:p>
            </p:txBody>
          </p:sp>
          <p:sp>
            <p:nvSpPr>
              <p:cNvPr id="29" name="空心弧 28">
                <a:extLst>
                  <a:ext uri="{FF2B5EF4-FFF2-40B4-BE49-F238E27FC236}">
                    <a16:creationId xmlns="" xmlns:a16="http://schemas.microsoft.com/office/drawing/2014/main" id="{90FEF2DD-0DF2-4150-9C31-84A3DB9E1B8D}"/>
                  </a:ext>
                </a:extLst>
              </p:cNvPr>
              <p:cNvSpPr/>
              <p:nvPr/>
            </p:nvSpPr>
            <p:spPr>
              <a:xfrm>
                <a:off x="3095655" y="2210543"/>
                <a:ext cx="2691866" cy="2691866"/>
              </a:xfrm>
              <a:prstGeom prst="blockArc">
                <a:avLst>
                  <a:gd name="adj1" fmla="val 10800000"/>
                  <a:gd name="adj2" fmla="val 61537"/>
                  <a:gd name="adj3" fmla="val 3741"/>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书体坊郭小语钢笔楷体" panose="02010601030101010101" pitchFamily="2" charset="-122"/>
                  <a:ea typeface="书体坊郭小语钢笔楷体" panose="02010601030101010101" pitchFamily="2" charset="-122"/>
                </a:endParaRPr>
              </a:p>
            </p:txBody>
          </p:sp>
          <p:sp>
            <p:nvSpPr>
              <p:cNvPr id="30" name="空心弧 29">
                <a:extLst>
                  <a:ext uri="{FF2B5EF4-FFF2-40B4-BE49-F238E27FC236}">
                    <a16:creationId xmlns="" xmlns:a16="http://schemas.microsoft.com/office/drawing/2014/main" id="{8D51B807-FBD9-4A07-9E12-A4D9E682C982}"/>
                  </a:ext>
                </a:extLst>
              </p:cNvPr>
              <p:cNvSpPr/>
              <p:nvPr/>
            </p:nvSpPr>
            <p:spPr>
              <a:xfrm>
                <a:off x="491566" y="2210543"/>
                <a:ext cx="2691866" cy="2691866"/>
              </a:xfrm>
              <a:prstGeom prst="blockArc">
                <a:avLst>
                  <a:gd name="adj1" fmla="val 10800000"/>
                  <a:gd name="adj2" fmla="val 61537"/>
                  <a:gd name="adj3" fmla="val 3741"/>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solidFill>
                  <a:latin typeface="书体坊郭小语钢笔楷体" panose="02010601030101010101" pitchFamily="2" charset="-122"/>
                  <a:ea typeface="书体坊郭小语钢笔楷体" panose="02010601030101010101" pitchFamily="2" charset="-122"/>
                </a:endParaRPr>
              </a:p>
            </p:txBody>
          </p:sp>
        </p:grpSp>
        <p:grpSp>
          <p:nvGrpSpPr>
            <p:cNvPr id="32" name="组合 31">
              <a:extLst>
                <a:ext uri="{FF2B5EF4-FFF2-40B4-BE49-F238E27FC236}">
                  <a16:creationId xmlns="" xmlns:a16="http://schemas.microsoft.com/office/drawing/2014/main" id="{CBB3FA82-3641-4539-A582-87FFB5F43B9A}"/>
                </a:ext>
              </a:extLst>
            </p:cNvPr>
            <p:cNvGrpSpPr/>
            <p:nvPr/>
          </p:nvGrpSpPr>
          <p:grpSpPr>
            <a:xfrm flipH="1" flipV="1">
              <a:off x="491566" y="2209243"/>
              <a:ext cx="10471295" cy="2691866"/>
              <a:chOff x="491566" y="2210543"/>
              <a:chExt cx="10471295" cy="2691866"/>
            </a:xfrm>
            <a:blipFill dpi="0" rotWithShape="1">
              <a:blip/>
              <a:srcRect/>
              <a:stretch>
                <a:fillRect/>
              </a:stretch>
            </a:blipFill>
          </p:grpSpPr>
          <p:sp>
            <p:nvSpPr>
              <p:cNvPr id="33" name="空心弧 32">
                <a:extLst>
                  <a:ext uri="{FF2B5EF4-FFF2-40B4-BE49-F238E27FC236}">
                    <a16:creationId xmlns="" xmlns:a16="http://schemas.microsoft.com/office/drawing/2014/main" id="{DF0B0B6C-FD75-4367-A340-1023DA6B0111}"/>
                  </a:ext>
                </a:extLst>
              </p:cNvPr>
              <p:cNvSpPr/>
              <p:nvPr/>
            </p:nvSpPr>
            <p:spPr>
              <a:xfrm>
                <a:off x="8270995" y="2210543"/>
                <a:ext cx="2691866" cy="2691866"/>
              </a:xfrm>
              <a:prstGeom prst="blockArc">
                <a:avLst>
                  <a:gd name="adj1" fmla="val 10800000"/>
                  <a:gd name="adj2" fmla="val 61537"/>
                  <a:gd name="adj3" fmla="val 3741"/>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书体坊郭小语钢笔楷体" panose="02010601030101010101" pitchFamily="2" charset="-122"/>
                  <a:ea typeface="书体坊郭小语钢笔楷体" panose="02010601030101010101" pitchFamily="2" charset="-122"/>
                </a:endParaRPr>
              </a:p>
            </p:txBody>
          </p:sp>
          <p:sp>
            <p:nvSpPr>
              <p:cNvPr id="34" name="空心弧 33">
                <a:extLst>
                  <a:ext uri="{FF2B5EF4-FFF2-40B4-BE49-F238E27FC236}">
                    <a16:creationId xmlns="" xmlns:a16="http://schemas.microsoft.com/office/drawing/2014/main" id="{BDAB6E61-B39E-47DD-9B77-766DF14B7209}"/>
                  </a:ext>
                </a:extLst>
              </p:cNvPr>
              <p:cNvSpPr/>
              <p:nvPr/>
            </p:nvSpPr>
            <p:spPr>
              <a:xfrm>
                <a:off x="5670426" y="2210543"/>
                <a:ext cx="2691866" cy="2691866"/>
              </a:xfrm>
              <a:prstGeom prst="blockArc">
                <a:avLst>
                  <a:gd name="adj1" fmla="val 10800000"/>
                  <a:gd name="adj2" fmla="val 61537"/>
                  <a:gd name="adj3" fmla="val 3741"/>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书体坊郭小语钢笔楷体" panose="02010601030101010101" pitchFamily="2" charset="-122"/>
                  <a:ea typeface="书体坊郭小语钢笔楷体" panose="02010601030101010101" pitchFamily="2" charset="-122"/>
                </a:endParaRPr>
              </a:p>
            </p:txBody>
          </p:sp>
          <p:sp>
            <p:nvSpPr>
              <p:cNvPr id="35" name="空心弧 34">
                <a:extLst>
                  <a:ext uri="{FF2B5EF4-FFF2-40B4-BE49-F238E27FC236}">
                    <a16:creationId xmlns="" xmlns:a16="http://schemas.microsoft.com/office/drawing/2014/main" id="{C8AC0474-9FCC-456B-9D5C-DFCC06EF1F3E}"/>
                  </a:ext>
                </a:extLst>
              </p:cNvPr>
              <p:cNvSpPr/>
              <p:nvPr/>
            </p:nvSpPr>
            <p:spPr>
              <a:xfrm>
                <a:off x="3095655" y="2210543"/>
                <a:ext cx="2691866" cy="2691866"/>
              </a:xfrm>
              <a:prstGeom prst="blockArc">
                <a:avLst>
                  <a:gd name="adj1" fmla="val 10800000"/>
                  <a:gd name="adj2" fmla="val 61537"/>
                  <a:gd name="adj3" fmla="val 3741"/>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书体坊郭小语钢笔楷体" panose="02010601030101010101" pitchFamily="2" charset="-122"/>
                  <a:ea typeface="书体坊郭小语钢笔楷体" panose="02010601030101010101" pitchFamily="2" charset="-122"/>
                </a:endParaRPr>
              </a:p>
            </p:txBody>
          </p:sp>
          <p:sp>
            <p:nvSpPr>
              <p:cNvPr id="36" name="空心弧 35">
                <a:extLst>
                  <a:ext uri="{FF2B5EF4-FFF2-40B4-BE49-F238E27FC236}">
                    <a16:creationId xmlns="" xmlns:a16="http://schemas.microsoft.com/office/drawing/2014/main" id="{7AA7F365-AC1C-4B1A-87CE-DB1373E5EBE9}"/>
                  </a:ext>
                </a:extLst>
              </p:cNvPr>
              <p:cNvSpPr/>
              <p:nvPr/>
            </p:nvSpPr>
            <p:spPr>
              <a:xfrm>
                <a:off x="491566" y="2210543"/>
                <a:ext cx="2691866" cy="2691866"/>
              </a:xfrm>
              <a:prstGeom prst="blockArc">
                <a:avLst>
                  <a:gd name="adj1" fmla="val 10800000"/>
                  <a:gd name="adj2" fmla="val 61537"/>
                  <a:gd name="adj3" fmla="val 3741"/>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书体坊郭小语钢笔楷体" panose="02010601030101010101" pitchFamily="2" charset="-122"/>
                  <a:ea typeface="书体坊郭小语钢笔楷体" panose="02010601030101010101" pitchFamily="2" charset="-122"/>
                </a:endParaRPr>
              </a:p>
            </p:txBody>
          </p:sp>
        </p:grpSp>
      </p:grpSp>
      <p:sp>
        <p:nvSpPr>
          <p:cNvPr id="38" name="文本框 37">
            <a:extLst>
              <a:ext uri="{FF2B5EF4-FFF2-40B4-BE49-F238E27FC236}">
                <a16:creationId xmlns="" xmlns:a16="http://schemas.microsoft.com/office/drawing/2014/main" id="{F0669CE4-45D2-4C17-BDC5-0B9F41B5BF35}"/>
              </a:ext>
            </a:extLst>
          </p:cNvPr>
          <p:cNvSpPr txBox="1"/>
          <p:nvPr/>
        </p:nvSpPr>
        <p:spPr>
          <a:xfrm>
            <a:off x="2377306" y="5041695"/>
            <a:ext cx="7941365" cy="646331"/>
          </a:xfrm>
          <a:prstGeom prst="rect">
            <a:avLst/>
          </a:prstGeom>
          <a:noFill/>
        </p:spPr>
        <p:txBody>
          <a:bodyPr wrap="square" rtlCol="0">
            <a:spAutoFit/>
          </a:bodyPr>
          <a:lstStyle/>
          <a:p>
            <a:pPr algn="ctr">
              <a:lnSpc>
                <a:spcPct val="150000"/>
              </a:lnSpc>
            </a:pPr>
            <a:r>
              <a:rPr lang="en-US" altLang="zh-CN" sz="1200" dirty="0">
                <a:latin typeface="书体坊郭小语钢笔楷体" panose="02010601030101010101" pitchFamily="2" charset="-122"/>
                <a:ea typeface="书体坊郭小语钢笔楷体" panose="02010601030101010101" pitchFamily="2" charset="-122"/>
              </a:rPr>
              <a:t>Click here to add text Click here to add text Click here to add text Click here to add text Click here to add text Click here to add text Click here to add text Click here to add text Click here to add text Click here to add text Click here to add text</a:t>
            </a:r>
            <a:endParaRPr lang="zh-CN" altLang="en-US" sz="1200" dirty="0">
              <a:latin typeface="书体坊郭小语钢笔楷体" panose="02010601030101010101" pitchFamily="2" charset="-122"/>
              <a:ea typeface="书体坊郭小语钢笔楷体" panose="02010601030101010101" pitchFamily="2" charset="-122"/>
            </a:endParaRPr>
          </a:p>
        </p:txBody>
      </p:sp>
      <p:grpSp>
        <p:nvGrpSpPr>
          <p:cNvPr id="39" name="组合 38">
            <a:extLst>
              <a:ext uri="{FF2B5EF4-FFF2-40B4-BE49-F238E27FC236}">
                <a16:creationId xmlns="" xmlns:a16="http://schemas.microsoft.com/office/drawing/2014/main" id="{51C15052-480D-4C38-AB2F-1FD495039FA3}"/>
              </a:ext>
            </a:extLst>
          </p:cNvPr>
          <p:cNvGrpSpPr/>
          <p:nvPr/>
        </p:nvGrpSpPr>
        <p:grpSpPr>
          <a:xfrm>
            <a:off x="1402279" y="271539"/>
            <a:ext cx="4421499" cy="1242573"/>
            <a:chOff x="627579" y="610573"/>
            <a:chExt cx="4421499" cy="1242573"/>
          </a:xfrm>
        </p:grpSpPr>
        <p:sp>
          <p:nvSpPr>
            <p:cNvPr id="40" name="矩形 39">
              <a:extLst>
                <a:ext uri="{FF2B5EF4-FFF2-40B4-BE49-F238E27FC236}">
                  <a16:creationId xmlns="" xmlns:a16="http://schemas.microsoft.com/office/drawing/2014/main" id="{FC094DCC-F611-4516-A65C-8EB52D314293}"/>
                </a:ext>
              </a:extLst>
            </p:cNvPr>
            <p:cNvSpPr/>
            <p:nvPr/>
          </p:nvSpPr>
          <p:spPr>
            <a:xfrm>
              <a:off x="627580" y="610573"/>
              <a:ext cx="4160320"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请在此输入标题</a:t>
              </a:r>
            </a:p>
          </p:txBody>
        </p:sp>
        <p:sp>
          <p:nvSpPr>
            <p:cNvPr id="41" name="文本框 40">
              <a:extLst>
                <a:ext uri="{FF2B5EF4-FFF2-40B4-BE49-F238E27FC236}">
                  <a16:creationId xmlns="" xmlns:a16="http://schemas.microsoft.com/office/drawing/2014/main" id="{B4C47207-7A72-494A-807F-86B1BBCE9B37}"/>
                </a:ext>
              </a:extLst>
            </p:cNvPr>
            <p:cNvSpPr txBox="1"/>
            <p:nvPr/>
          </p:nvSpPr>
          <p:spPr>
            <a:xfrm>
              <a:off x="627579" y="1327681"/>
              <a:ext cx="4421499" cy="525465"/>
            </a:xfrm>
            <a:prstGeom prst="rect">
              <a:avLst/>
            </a:prstGeom>
            <a:noFill/>
          </p:spPr>
          <p:txBody>
            <a:bodyPr wrap="square" rtlCol="0">
              <a:spAutoFit/>
            </a:bodyPr>
            <a:lstStyle/>
            <a:p>
              <a:pPr>
                <a:lnSpc>
                  <a:spcPct val="150000"/>
                </a:lnSpc>
              </a:pPr>
              <a:r>
                <a:rPr lang="en-US" altLang="zh-CN" sz="1000" dirty="0">
                  <a:solidFill>
                    <a:schemeClr val="tx1">
                      <a:lumMod val="75000"/>
                      <a:lumOff val="25000"/>
                    </a:schemeClr>
                  </a:solidFill>
                </a:rPr>
                <a:t>Click here to add text Click here to add text Click here to add text Click here to add text Click here to add text</a:t>
              </a:r>
              <a:endParaRPr lang="zh-CN" altLang="en-US" sz="1000" dirty="0">
                <a:solidFill>
                  <a:schemeClr val="tx1">
                    <a:lumMod val="75000"/>
                    <a:lumOff val="25000"/>
                  </a:schemeClr>
                </a:solidFill>
              </a:endParaRPr>
            </a:p>
          </p:txBody>
        </p:sp>
      </p:grpSp>
      <p:cxnSp>
        <p:nvCxnSpPr>
          <p:cNvPr id="42" name="直接连接符 41">
            <a:extLst>
              <a:ext uri="{FF2B5EF4-FFF2-40B4-BE49-F238E27FC236}">
                <a16:creationId xmlns="" xmlns:a16="http://schemas.microsoft.com/office/drawing/2014/main" id="{3B54773E-B95C-4B90-A375-99783F4B8629}"/>
              </a:ext>
            </a:extLst>
          </p:cNvPr>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38615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1000"/>
                                        <p:tgtEl>
                                          <p:spTgt spid="22"/>
                                        </p:tgtEl>
                                      </p:cBhvr>
                                    </p:animEffect>
                                    <p:anim calcmode="lin" valueType="num">
                                      <p:cBhvr>
                                        <p:cTn id="23" dur="1000" fill="hold"/>
                                        <p:tgtEl>
                                          <p:spTgt spid="22"/>
                                        </p:tgtEl>
                                        <p:attrNameLst>
                                          <p:attrName>ppt_x</p:attrName>
                                        </p:attrNameLst>
                                      </p:cBhvr>
                                      <p:tavLst>
                                        <p:tav tm="0">
                                          <p:val>
                                            <p:strVal val="#ppt_x"/>
                                          </p:val>
                                        </p:tav>
                                        <p:tav tm="100000">
                                          <p:val>
                                            <p:strVal val="#ppt_x"/>
                                          </p:val>
                                        </p:tav>
                                      </p:tavLst>
                                    </p:anim>
                                    <p:anim calcmode="lin" valueType="num">
                                      <p:cBhvr>
                                        <p:cTn id="24" dur="1000" fill="hold"/>
                                        <p:tgtEl>
                                          <p:spTgt spid="2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1000"/>
                                        <p:tgtEl>
                                          <p:spTgt spid="24"/>
                                        </p:tgtEl>
                                      </p:cBhvr>
                                    </p:animEffect>
                                    <p:anim calcmode="lin" valueType="num">
                                      <p:cBhvr>
                                        <p:cTn id="28" dur="1000" fill="hold"/>
                                        <p:tgtEl>
                                          <p:spTgt spid="24"/>
                                        </p:tgtEl>
                                        <p:attrNameLst>
                                          <p:attrName>ppt_x</p:attrName>
                                        </p:attrNameLst>
                                      </p:cBhvr>
                                      <p:tavLst>
                                        <p:tav tm="0">
                                          <p:val>
                                            <p:strVal val="#ppt_x"/>
                                          </p:val>
                                        </p:tav>
                                        <p:tav tm="100000">
                                          <p:val>
                                            <p:strVal val="#ppt_x"/>
                                          </p:val>
                                        </p:tav>
                                      </p:tavLst>
                                    </p:anim>
                                    <p:anim calcmode="lin" valueType="num">
                                      <p:cBhvr>
                                        <p:cTn id="29" dur="1000" fill="hold"/>
                                        <p:tgtEl>
                                          <p:spTgt spid="2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1000"/>
                                        <p:tgtEl>
                                          <p:spTgt spid="25"/>
                                        </p:tgtEl>
                                      </p:cBhvr>
                                    </p:animEffect>
                                    <p:anim calcmode="lin" valueType="num">
                                      <p:cBhvr>
                                        <p:cTn id="33" dur="1000" fill="hold"/>
                                        <p:tgtEl>
                                          <p:spTgt spid="25"/>
                                        </p:tgtEl>
                                        <p:attrNameLst>
                                          <p:attrName>ppt_x</p:attrName>
                                        </p:attrNameLst>
                                      </p:cBhvr>
                                      <p:tavLst>
                                        <p:tav tm="0">
                                          <p:val>
                                            <p:strVal val="#ppt_x"/>
                                          </p:val>
                                        </p:tav>
                                        <p:tav tm="100000">
                                          <p:val>
                                            <p:strVal val="#ppt_x"/>
                                          </p:val>
                                        </p:tav>
                                      </p:tavLst>
                                    </p:anim>
                                    <p:anim calcmode="lin" valueType="num">
                                      <p:cBhvr>
                                        <p:cTn id="34" dur="1000" fill="hold"/>
                                        <p:tgtEl>
                                          <p:spTgt spid="2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1000"/>
                                        <p:tgtEl>
                                          <p:spTgt spid="26"/>
                                        </p:tgtEl>
                                      </p:cBhvr>
                                    </p:animEffect>
                                    <p:anim calcmode="lin" valueType="num">
                                      <p:cBhvr>
                                        <p:cTn id="38" dur="1000" fill="hold"/>
                                        <p:tgtEl>
                                          <p:spTgt spid="26"/>
                                        </p:tgtEl>
                                        <p:attrNameLst>
                                          <p:attrName>ppt_x</p:attrName>
                                        </p:attrNameLst>
                                      </p:cBhvr>
                                      <p:tavLst>
                                        <p:tav tm="0">
                                          <p:val>
                                            <p:strVal val="#ppt_x"/>
                                          </p:val>
                                        </p:tav>
                                        <p:tav tm="100000">
                                          <p:val>
                                            <p:strVal val="#ppt_x"/>
                                          </p:val>
                                        </p:tav>
                                      </p:tavLst>
                                    </p:anim>
                                    <p:anim calcmode="lin" valueType="num">
                                      <p:cBhvr>
                                        <p:cTn id="39" dur="1000" fill="hold"/>
                                        <p:tgtEl>
                                          <p:spTgt spid="2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1000"/>
                                        <p:tgtEl>
                                          <p:spTgt spid="27"/>
                                        </p:tgtEl>
                                      </p:cBhvr>
                                    </p:animEffect>
                                    <p:anim calcmode="lin" valueType="num">
                                      <p:cBhvr>
                                        <p:cTn id="43" dur="1000" fill="hold"/>
                                        <p:tgtEl>
                                          <p:spTgt spid="27"/>
                                        </p:tgtEl>
                                        <p:attrNameLst>
                                          <p:attrName>ppt_x</p:attrName>
                                        </p:attrNameLst>
                                      </p:cBhvr>
                                      <p:tavLst>
                                        <p:tav tm="0">
                                          <p:val>
                                            <p:strVal val="#ppt_x"/>
                                          </p:val>
                                        </p:tav>
                                        <p:tav tm="100000">
                                          <p:val>
                                            <p:strVal val="#ppt_x"/>
                                          </p:val>
                                        </p:tav>
                                      </p:tavLst>
                                    </p:anim>
                                    <p:anim calcmode="lin" valueType="num">
                                      <p:cBhvr>
                                        <p:cTn id="44" dur="1000" fill="hold"/>
                                        <p:tgtEl>
                                          <p:spTgt spid="27"/>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1000"/>
                                        <p:tgtEl>
                                          <p:spTgt spid="37"/>
                                        </p:tgtEl>
                                      </p:cBhvr>
                                    </p:animEffect>
                                    <p:anim calcmode="lin" valueType="num">
                                      <p:cBhvr>
                                        <p:cTn id="48" dur="1000" fill="hold"/>
                                        <p:tgtEl>
                                          <p:spTgt spid="37"/>
                                        </p:tgtEl>
                                        <p:attrNameLst>
                                          <p:attrName>ppt_x</p:attrName>
                                        </p:attrNameLst>
                                      </p:cBhvr>
                                      <p:tavLst>
                                        <p:tav tm="0">
                                          <p:val>
                                            <p:strVal val="#ppt_x"/>
                                          </p:val>
                                        </p:tav>
                                        <p:tav tm="100000">
                                          <p:val>
                                            <p:strVal val="#ppt_x"/>
                                          </p:val>
                                        </p:tav>
                                      </p:tavLst>
                                    </p:anim>
                                    <p:anim calcmode="lin" valueType="num">
                                      <p:cBhvr>
                                        <p:cTn id="49" dur="1000" fill="hold"/>
                                        <p:tgtEl>
                                          <p:spTgt spid="37"/>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1000"/>
                                        <p:tgtEl>
                                          <p:spTgt spid="38"/>
                                        </p:tgtEl>
                                      </p:cBhvr>
                                    </p:animEffect>
                                    <p:anim calcmode="lin" valueType="num">
                                      <p:cBhvr>
                                        <p:cTn id="53" dur="1000" fill="hold"/>
                                        <p:tgtEl>
                                          <p:spTgt spid="38"/>
                                        </p:tgtEl>
                                        <p:attrNameLst>
                                          <p:attrName>ppt_x</p:attrName>
                                        </p:attrNameLst>
                                      </p:cBhvr>
                                      <p:tavLst>
                                        <p:tav tm="0">
                                          <p:val>
                                            <p:strVal val="#ppt_x"/>
                                          </p:val>
                                        </p:tav>
                                        <p:tav tm="100000">
                                          <p:val>
                                            <p:strVal val="#ppt_x"/>
                                          </p:val>
                                        </p:tav>
                                      </p:tavLst>
                                    </p:anim>
                                    <p:anim calcmode="lin" valueType="num">
                                      <p:cBhvr>
                                        <p:cTn id="54"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3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15">
            <a:extLst>
              <a:ext uri="{FF2B5EF4-FFF2-40B4-BE49-F238E27FC236}">
                <a16:creationId xmlns="" xmlns:a16="http://schemas.microsoft.com/office/drawing/2014/main" id="{54629CA5-04CC-4559-9BBA-AE8EF15B8929}"/>
              </a:ext>
            </a:extLst>
          </p:cNvPr>
          <p:cNvSpPr/>
          <p:nvPr/>
        </p:nvSpPr>
        <p:spPr>
          <a:xfrm>
            <a:off x="6396014" y="5202638"/>
            <a:ext cx="621692" cy="621692"/>
          </a:xfrm>
          <a:prstGeom prst="ellipse">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书体坊郭小语钢笔楷体" panose="02010601030101010101" pitchFamily="2" charset="-122"/>
              <a:ea typeface="书体坊郭小语钢笔楷体" panose="02010601030101010101" pitchFamily="2" charset="-122"/>
            </a:endParaRPr>
          </a:p>
        </p:txBody>
      </p:sp>
      <p:sp>
        <p:nvSpPr>
          <p:cNvPr id="5" name="椭圆 4">
            <a:extLst>
              <a:ext uri="{FF2B5EF4-FFF2-40B4-BE49-F238E27FC236}">
                <a16:creationId xmlns="" xmlns:a16="http://schemas.microsoft.com/office/drawing/2014/main" id="{62BAA780-6014-4B5B-9788-41DB970D6264}"/>
              </a:ext>
            </a:extLst>
          </p:cNvPr>
          <p:cNvSpPr/>
          <p:nvPr/>
        </p:nvSpPr>
        <p:spPr>
          <a:xfrm>
            <a:off x="923097" y="5202638"/>
            <a:ext cx="621692" cy="621692"/>
          </a:xfrm>
          <a:prstGeom prst="ellipse">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书体坊郭小语钢笔楷体" panose="02010601030101010101" pitchFamily="2" charset="-122"/>
              <a:ea typeface="书体坊郭小语钢笔楷体" panose="02010601030101010101" pitchFamily="2" charset="-122"/>
            </a:endParaRPr>
          </a:p>
        </p:txBody>
      </p:sp>
      <p:graphicFrame>
        <p:nvGraphicFramePr>
          <p:cNvPr id="7" name="图表 6">
            <a:extLst>
              <a:ext uri="{FF2B5EF4-FFF2-40B4-BE49-F238E27FC236}">
                <a16:creationId xmlns="" xmlns:a16="http://schemas.microsoft.com/office/drawing/2014/main" id="{29C4C36F-BBC9-41C5-8D49-A3F90DE15F57}"/>
              </a:ext>
            </a:extLst>
          </p:cNvPr>
          <p:cNvGraphicFramePr/>
          <p:nvPr>
            <p:extLst>
              <p:ext uri="{D42A27DB-BD31-4B8C-83A1-F6EECF244321}">
                <p14:modId xmlns:p14="http://schemas.microsoft.com/office/powerpoint/2010/main" val="2621041643"/>
              </p:ext>
            </p:extLst>
          </p:nvPr>
        </p:nvGraphicFramePr>
        <p:xfrm>
          <a:off x="1059380" y="1530778"/>
          <a:ext cx="10434120" cy="3379151"/>
        </p:xfrm>
        <a:graphic>
          <a:graphicData uri="http://schemas.openxmlformats.org/drawingml/2006/chart">
            <c:chart xmlns:c="http://schemas.openxmlformats.org/drawingml/2006/chart" xmlns:r="http://schemas.openxmlformats.org/officeDocument/2006/relationships" r:id="rId3"/>
          </a:graphicData>
        </a:graphic>
      </p:graphicFrame>
      <p:grpSp>
        <p:nvGrpSpPr>
          <p:cNvPr id="10" name="组合 9">
            <a:extLst>
              <a:ext uri="{FF2B5EF4-FFF2-40B4-BE49-F238E27FC236}">
                <a16:creationId xmlns="" xmlns:a16="http://schemas.microsoft.com/office/drawing/2014/main" id="{63E5A39C-1BC5-43B2-B176-0A76476C10D0}"/>
              </a:ext>
            </a:extLst>
          </p:cNvPr>
          <p:cNvGrpSpPr/>
          <p:nvPr/>
        </p:nvGrpSpPr>
        <p:grpSpPr>
          <a:xfrm>
            <a:off x="1654505" y="5006588"/>
            <a:ext cx="4662365" cy="998674"/>
            <a:chOff x="1433635" y="5172660"/>
            <a:chExt cx="4662365" cy="998674"/>
          </a:xfrm>
        </p:grpSpPr>
        <p:sp>
          <p:nvSpPr>
            <p:cNvPr id="8" name="副标题 2">
              <a:extLst>
                <a:ext uri="{FF2B5EF4-FFF2-40B4-BE49-F238E27FC236}">
                  <a16:creationId xmlns="" xmlns:a16="http://schemas.microsoft.com/office/drawing/2014/main" id="{806D3BCD-38B5-4264-AFF4-B889BAE2CA2B}"/>
                </a:ext>
              </a:extLst>
            </p:cNvPr>
            <p:cNvSpPr txBox="1">
              <a:spLocks/>
            </p:cNvSpPr>
            <p:nvPr/>
          </p:nvSpPr>
          <p:spPr>
            <a:xfrm>
              <a:off x="1433635" y="5172660"/>
              <a:ext cx="4241803" cy="471200"/>
            </a:xfrm>
            <a:prstGeom prst="rect">
              <a:avLst/>
            </a:prstGeom>
            <a:noFill/>
            <a:effectLst/>
          </p:spPr>
          <p:txBody>
            <a:bodyPr anchor="ct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latin typeface="书体坊郭小语钢笔楷体" panose="02010601030101010101" pitchFamily="2" charset="-122"/>
                  <a:ea typeface="书体坊郭小语钢笔楷体" panose="02010601030101010101" pitchFamily="2" charset="-122"/>
                </a:rPr>
                <a:t>CLICK ON THE INPUT SUBTITLE</a:t>
              </a:r>
              <a:endParaRPr lang="zh-CN" altLang="en-US" sz="2400" dirty="0">
                <a:latin typeface="书体坊郭小语钢笔楷体" panose="02010601030101010101" pitchFamily="2" charset="-122"/>
                <a:ea typeface="书体坊郭小语钢笔楷体" panose="02010601030101010101" pitchFamily="2" charset="-122"/>
              </a:endParaRPr>
            </a:p>
          </p:txBody>
        </p:sp>
        <p:sp>
          <p:nvSpPr>
            <p:cNvPr id="9" name="文本框 8">
              <a:extLst>
                <a:ext uri="{FF2B5EF4-FFF2-40B4-BE49-F238E27FC236}">
                  <a16:creationId xmlns="" xmlns:a16="http://schemas.microsoft.com/office/drawing/2014/main" id="{DB6ADA4B-D8F4-47C2-BFAE-7A2B65465953}"/>
                </a:ext>
              </a:extLst>
            </p:cNvPr>
            <p:cNvSpPr txBox="1"/>
            <p:nvPr/>
          </p:nvSpPr>
          <p:spPr>
            <a:xfrm>
              <a:off x="1433635" y="5525003"/>
              <a:ext cx="4662365" cy="646331"/>
            </a:xfrm>
            <a:prstGeom prst="rect">
              <a:avLst/>
            </a:prstGeom>
            <a:noFill/>
          </p:spPr>
          <p:txBody>
            <a:bodyPr wrap="square" rtlCol="0">
              <a:spAutoFit/>
            </a:bodyPr>
            <a:lstStyle/>
            <a:p>
              <a:pPr>
                <a:lnSpc>
                  <a:spcPct val="150000"/>
                </a:lnSpc>
              </a:pPr>
              <a:r>
                <a:rPr lang="en-US" altLang="zh-CN" sz="1200" dirty="0">
                  <a:latin typeface="书体坊郭小语钢笔楷体" panose="02010601030101010101" pitchFamily="2" charset="-122"/>
                  <a:ea typeface="书体坊郭小语钢笔楷体" panose="02010601030101010101" pitchFamily="2" charset="-122"/>
                </a:rPr>
                <a:t>Click here to add text Click here to add text Click here to add text Click here to add text Click here to add text Click here to add text Click here to add text Click here to add text</a:t>
              </a:r>
              <a:endParaRPr lang="zh-CN" altLang="en-US" sz="1200" dirty="0">
                <a:latin typeface="书体坊郭小语钢笔楷体" panose="02010601030101010101" pitchFamily="2" charset="-122"/>
                <a:ea typeface="书体坊郭小语钢笔楷体" panose="02010601030101010101" pitchFamily="2" charset="-122"/>
              </a:endParaRPr>
            </a:p>
          </p:txBody>
        </p:sp>
      </p:grpSp>
      <p:grpSp>
        <p:nvGrpSpPr>
          <p:cNvPr id="11" name="组合 10">
            <a:extLst>
              <a:ext uri="{FF2B5EF4-FFF2-40B4-BE49-F238E27FC236}">
                <a16:creationId xmlns="" xmlns:a16="http://schemas.microsoft.com/office/drawing/2014/main" id="{4992A5B2-7D00-4E28-9D66-D8969EB5670F}"/>
              </a:ext>
            </a:extLst>
          </p:cNvPr>
          <p:cNvGrpSpPr/>
          <p:nvPr/>
        </p:nvGrpSpPr>
        <p:grpSpPr>
          <a:xfrm>
            <a:off x="7068019" y="5006588"/>
            <a:ext cx="4662365" cy="998674"/>
            <a:chOff x="1433635" y="5172660"/>
            <a:chExt cx="4662365" cy="998674"/>
          </a:xfrm>
        </p:grpSpPr>
        <p:sp>
          <p:nvSpPr>
            <p:cNvPr id="12" name="副标题 2">
              <a:extLst>
                <a:ext uri="{FF2B5EF4-FFF2-40B4-BE49-F238E27FC236}">
                  <a16:creationId xmlns="" xmlns:a16="http://schemas.microsoft.com/office/drawing/2014/main" id="{4CC8F1FF-11AB-4AFD-BB81-C9850710A0C8}"/>
                </a:ext>
              </a:extLst>
            </p:cNvPr>
            <p:cNvSpPr txBox="1">
              <a:spLocks/>
            </p:cNvSpPr>
            <p:nvPr/>
          </p:nvSpPr>
          <p:spPr>
            <a:xfrm>
              <a:off x="1433635" y="5172660"/>
              <a:ext cx="4241803" cy="471200"/>
            </a:xfrm>
            <a:prstGeom prst="rect">
              <a:avLst/>
            </a:prstGeom>
            <a:noFill/>
            <a:effectLst/>
          </p:spPr>
          <p:txBody>
            <a:bodyPr anchor="ct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latin typeface="书体坊郭小语钢笔楷体" panose="02010601030101010101" pitchFamily="2" charset="-122"/>
                  <a:ea typeface="书体坊郭小语钢笔楷体" panose="02010601030101010101" pitchFamily="2" charset="-122"/>
                </a:rPr>
                <a:t>CLICK ON THE INPUT SUBTITLE</a:t>
              </a:r>
              <a:endParaRPr lang="zh-CN" altLang="en-US" sz="2400" dirty="0">
                <a:latin typeface="书体坊郭小语钢笔楷体" panose="02010601030101010101" pitchFamily="2" charset="-122"/>
                <a:ea typeface="书体坊郭小语钢笔楷体" panose="02010601030101010101" pitchFamily="2" charset="-122"/>
              </a:endParaRPr>
            </a:p>
          </p:txBody>
        </p:sp>
        <p:sp>
          <p:nvSpPr>
            <p:cNvPr id="13" name="文本框 12">
              <a:extLst>
                <a:ext uri="{FF2B5EF4-FFF2-40B4-BE49-F238E27FC236}">
                  <a16:creationId xmlns="" xmlns:a16="http://schemas.microsoft.com/office/drawing/2014/main" id="{354D55B9-67D0-40DB-87EB-05D6C1ACE566}"/>
                </a:ext>
              </a:extLst>
            </p:cNvPr>
            <p:cNvSpPr txBox="1"/>
            <p:nvPr/>
          </p:nvSpPr>
          <p:spPr>
            <a:xfrm>
              <a:off x="1433635" y="5525003"/>
              <a:ext cx="4662365" cy="646331"/>
            </a:xfrm>
            <a:prstGeom prst="rect">
              <a:avLst/>
            </a:prstGeom>
            <a:noFill/>
          </p:spPr>
          <p:txBody>
            <a:bodyPr wrap="square" rtlCol="0">
              <a:spAutoFit/>
            </a:bodyPr>
            <a:lstStyle/>
            <a:p>
              <a:pPr>
                <a:lnSpc>
                  <a:spcPct val="150000"/>
                </a:lnSpc>
              </a:pPr>
              <a:r>
                <a:rPr lang="en-US" altLang="zh-CN" sz="1200" dirty="0">
                  <a:latin typeface="书体坊郭小语钢笔楷体" panose="02010601030101010101" pitchFamily="2" charset="-122"/>
                  <a:ea typeface="书体坊郭小语钢笔楷体" panose="02010601030101010101" pitchFamily="2" charset="-122"/>
                </a:rPr>
                <a:t>Click here to add text Click here to add text Click here to add text Click here to add text Click here to add text Click here to add text Click here to add text Click here to add text</a:t>
              </a:r>
              <a:endParaRPr lang="zh-CN" altLang="en-US" sz="1200" dirty="0">
                <a:latin typeface="书体坊郭小语钢笔楷体" panose="02010601030101010101" pitchFamily="2" charset="-122"/>
                <a:ea typeface="书体坊郭小语钢笔楷体" panose="02010601030101010101" pitchFamily="2" charset="-122"/>
              </a:endParaRPr>
            </a:p>
          </p:txBody>
        </p:sp>
      </p:grpSp>
      <p:pic>
        <p:nvPicPr>
          <p:cNvPr id="15" name="图形 14" descr="下降趋势">
            <a:extLst>
              <a:ext uri="{FF2B5EF4-FFF2-40B4-BE49-F238E27FC236}">
                <a16:creationId xmlns="" xmlns:a16="http://schemas.microsoft.com/office/drawing/2014/main" id="{7A82CCF6-A427-40DF-AA9F-F0A8EEC3A0FD}"/>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a:off x="1072184" y="5351725"/>
            <a:ext cx="323518" cy="323518"/>
          </a:xfrm>
          <a:prstGeom prst="rect">
            <a:avLst/>
          </a:prstGeom>
        </p:spPr>
      </p:pic>
      <p:pic>
        <p:nvPicPr>
          <p:cNvPr id="17" name="图形 16" descr="上升趋势">
            <a:extLst>
              <a:ext uri="{FF2B5EF4-FFF2-40B4-BE49-F238E27FC236}">
                <a16:creationId xmlns="" xmlns:a16="http://schemas.microsoft.com/office/drawing/2014/main" id="{08FD52FF-B34E-495E-8CFC-BC1B154F469F}"/>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 xmlns:asvg="http://schemas.microsoft.com/office/drawing/2016/SVG/main" r:embed="rId7"/>
              </a:ext>
            </a:extLst>
          </a:blip>
          <a:stretch>
            <a:fillRect/>
          </a:stretch>
        </p:blipFill>
        <p:spPr>
          <a:xfrm>
            <a:off x="6545101" y="5351725"/>
            <a:ext cx="323518" cy="323518"/>
          </a:xfrm>
          <a:prstGeom prst="rect">
            <a:avLst/>
          </a:prstGeom>
        </p:spPr>
      </p:pic>
      <p:grpSp>
        <p:nvGrpSpPr>
          <p:cNvPr id="18" name="组合 17">
            <a:extLst>
              <a:ext uri="{FF2B5EF4-FFF2-40B4-BE49-F238E27FC236}">
                <a16:creationId xmlns="" xmlns:a16="http://schemas.microsoft.com/office/drawing/2014/main" id="{B6E88CBF-54B7-44A5-9F14-9CCF438381EA}"/>
              </a:ext>
            </a:extLst>
          </p:cNvPr>
          <p:cNvGrpSpPr/>
          <p:nvPr/>
        </p:nvGrpSpPr>
        <p:grpSpPr>
          <a:xfrm>
            <a:off x="1402279" y="271539"/>
            <a:ext cx="4421499" cy="1242573"/>
            <a:chOff x="627579" y="610573"/>
            <a:chExt cx="4421499" cy="1242573"/>
          </a:xfrm>
        </p:grpSpPr>
        <p:sp>
          <p:nvSpPr>
            <p:cNvPr id="19" name="矩形 18">
              <a:extLst>
                <a:ext uri="{FF2B5EF4-FFF2-40B4-BE49-F238E27FC236}">
                  <a16:creationId xmlns="" xmlns:a16="http://schemas.microsoft.com/office/drawing/2014/main" id="{57FECD95-7815-4172-8B84-761FC538E60C}"/>
                </a:ext>
              </a:extLst>
            </p:cNvPr>
            <p:cNvSpPr/>
            <p:nvPr/>
          </p:nvSpPr>
          <p:spPr>
            <a:xfrm>
              <a:off x="627580" y="610573"/>
              <a:ext cx="4160320"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请在此输入标题</a:t>
              </a:r>
            </a:p>
          </p:txBody>
        </p:sp>
        <p:sp>
          <p:nvSpPr>
            <p:cNvPr id="20" name="文本框 19">
              <a:extLst>
                <a:ext uri="{FF2B5EF4-FFF2-40B4-BE49-F238E27FC236}">
                  <a16:creationId xmlns="" xmlns:a16="http://schemas.microsoft.com/office/drawing/2014/main" id="{C85805C3-FBB5-475D-A6CD-10D2D08655D8}"/>
                </a:ext>
              </a:extLst>
            </p:cNvPr>
            <p:cNvSpPr txBox="1"/>
            <p:nvPr/>
          </p:nvSpPr>
          <p:spPr>
            <a:xfrm>
              <a:off x="627579" y="1327681"/>
              <a:ext cx="4421499" cy="525465"/>
            </a:xfrm>
            <a:prstGeom prst="rect">
              <a:avLst/>
            </a:prstGeom>
            <a:noFill/>
          </p:spPr>
          <p:txBody>
            <a:bodyPr wrap="square" rtlCol="0">
              <a:spAutoFit/>
            </a:bodyPr>
            <a:lstStyle/>
            <a:p>
              <a:pPr>
                <a:lnSpc>
                  <a:spcPct val="150000"/>
                </a:lnSpc>
              </a:pPr>
              <a:r>
                <a:rPr lang="en-US" altLang="zh-CN" sz="1000" dirty="0">
                  <a:solidFill>
                    <a:schemeClr val="tx1">
                      <a:lumMod val="75000"/>
                      <a:lumOff val="25000"/>
                    </a:schemeClr>
                  </a:solidFill>
                </a:rPr>
                <a:t>Click here to add text Click here to add text Click here to add text Click here to add text Click here to add text</a:t>
              </a:r>
              <a:endParaRPr lang="zh-CN" altLang="en-US" sz="1000" dirty="0">
                <a:solidFill>
                  <a:schemeClr val="tx1">
                    <a:lumMod val="75000"/>
                    <a:lumOff val="25000"/>
                  </a:schemeClr>
                </a:solidFill>
              </a:endParaRPr>
            </a:p>
          </p:txBody>
        </p:sp>
      </p:grpSp>
      <p:cxnSp>
        <p:nvCxnSpPr>
          <p:cNvPr id="21" name="直接连接符 20">
            <a:extLst>
              <a:ext uri="{FF2B5EF4-FFF2-40B4-BE49-F238E27FC236}">
                <a16:creationId xmlns="" xmlns:a16="http://schemas.microsoft.com/office/drawing/2014/main" id="{D684726F-91D2-4117-9FC3-4A731CB35521}"/>
              </a:ext>
            </a:extLst>
          </p:cNvPr>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07463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1000"/>
                                        <p:tgtEl>
                                          <p:spTgt spid="17"/>
                                        </p:tgtEl>
                                      </p:cBhvr>
                                    </p:animEffect>
                                    <p:anim calcmode="lin" valueType="num">
                                      <p:cBhvr>
                                        <p:cTn id="38" dur="1000" fill="hold"/>
                                        <p:tgtEl>
                                          <p:spTgt spid="17"/>
                                        </p:tgtEl>
                                        <p:attrNameLst>
                                          <p:attrName>ppt_x</p:attrName>
                                        </p:attrNameLst>
                                      </p:cBhvr>
                                      <p:tavLst>
                                        <p:tav tm="0">
                                          <p:val>
                                            <p:strVal val="#ppt_x"/>
                                          </p:val>
                                        </p:tav>
                                        <p:tav tm="100000">
                                          <p:val>
                                            <p:strVal val="#ppt_x"/>
                                          </p:val>
                                        </p:tav>
                                      </p:tavLst>
                                    </p:anim>
                                    <p:anim calcmode="lin" valueType="num">
                                      <p:cBhvr>
                                        <p:cTn id="3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5" grpId="0" animBg="1"/>
      <p:bldGraphic spid="7"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图表 9">
            <a:extLst>
              <a:ext uri="{FF2B5EF4-FFF2-40B4-BE49-F238E27FC236}">
                <a16:creationId xmlns="" xmlns:a16="http://schemas.microsoft.com/office/drawing/2014/main" id="{F7D3A7C4-BD14-4FC0-8551-44BBCC847758}"/>
              </a:ext>
            </a:extLst>
          </p:cNvPr>
          <p:cNvGraphicFramePr/>
          <p:nvPr>
            <p:extLst>
              <p:ext uri="{D42A27DB-BD31-4B8C-83A1-F6EECF244321}">
                <p14:modId xmlns:p14="http://schemas.microsoft.com/office/powerpoint/2010/main" val="1760503275"/>
              </p:ext>
            </p:extLst>
          </p:nvPr>
        </p:nvGraphicFramePr>
        <p:xfrm>
          <a:off x="1543687" y="1800554"/>
          <a:ext cx="5468421" cy="4204252"/>
        </p:xfrm>
        <a:graphic>
          <a:graphicData uri="http://schemas.openxmlformats.org/drawingml/2006/chart">
            <c:chart xmlns:c="http://schemas.openxmlformats.org/drawingml/2006/chart" xmlns:r="http://schemas.openxmlformats.org/officeDocument/2006/relationships" r:id="rId3"/>
          </a:graphicData>
        </a:graphic>
      </p:graphicFrame>
      <p:grpSp>
        <p:nvGrpSpPr>
          <p:cNvPr id="5" name="组合 4">
            <a:extLst>
              <a:ext uri="{FF2B5EF4-FFF2-40B4-BE49-F238E27FC236}">
                <a16:creationId xmlns="" xmlns:a16="http://schemas.microsoft.com/office/drawing/2014/main" id="{87382218-78E5-4568-942F-F9931BA749D7}"/>
              </a:ext>
            </a:extLst>
          </p:cNvPr>
          <p:cNvGrpSpPr/>
          <p:nvPr/>
        </p:nvGrpSpPr>
        <p:grpSpPr>
          <a:xfrm>
            <a:off x="7124683" y="1841071"/>
            <a:ext cx="4691839" cy="1256043"/>
            <a:chOff x="6718283" y="1653094"/>
            <a:chExt cx="4691839" cy="1256043"/>
          </a:xfrm>
        </p:grpSpPr>
        <p:grpSp>
          <p:nvGrpSpPr>
            <p:cNvPr id="6" name="组合 5">
              <a:extLst>
                <a:ext uri="{FF2B5EF4-FFF2-40B4-BE49-F238E27FC236}">
                  <a16:creationId xmlns="" xmlns:a16="http://schemas.microsoft.com/office/drawing/2014/main" id="{E3811E8B-1830-4DAD-AF68-BAC55D83FB63}"/>
                </a:ext>
              </a:extLst>
            </p:cNvPr>
            <p:cNvGrpSpPr/>
            <p:nvPr/>
          </p:nvGrpSpPr>
          <p:grpSpPr>
            <a:xfrm>
              <a:off x="7342115" y="1653094"/>
              <a:ext cx="4068007" cy="1256043"/>
              <a:chOff x="7183174" y="1058227"/>
              <a:chExt cx="4068007" cy="1256043"/>
            </a:xfrm>
          </p:grpSpPr>
          <p:sp>
            <p:nvSpPr>
              <p:cNvPr id="7" name="标题 1">
                <a:extLst>
                  <a:ext uri="{FF2B5EF4-FFF2-40B4-BE49-F238E27FC236}">
                    <a16:creationId xmlns="" xmlns:a16="http://schemas.microsoft.com/office/drawing/2014/main" id="{11CE6DC6-0662-4C13-B159-B26B8C382C9C}"/>
                  </a:ext>
                </a:extLst>
              </p:cNvPr>
              <p:cNvSpPr txBox="1">
                <a:spLocks/>
              </p:cNvSpPr>
              <p:nvPr/>
            </p:nvSpPr>
            <p:spPr>
              <a:xfrm>
                <a:off x="7183174" y="1058227"/>
                <a:ext cx="3111844" cy="386366"/>
              </a:xfrm>
              <a:prstGeom prst="rect">
                <a:avLst/>
              </a:prstGeom>
              <a:noFill/>
            </p:spPr>
            <p:txBody>
              <a:bodyPr vert="horz" lIns="91440" tIns="45720" rIns="91440" bIns="45720" rtlCol="0" anchor="t">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latin typeface="书体坊郭小语钢笔楷体" panose="02010601030101010101" pitchFamily="2" charset="-122"/>
                    <a:ea typeface="书体坊郭小语钢笔楷体" panose="02010601030101010101" pitchFamily="2" charset="-122"/>
                  </a:rPr>
                  <a:t>CLICK EDIT TITLE</a:t>
                </a:r>
                <a:endParaRPr lang="zh-CN" altLang="en-US" sz="2000" dirty="0">
                  <a:latin typeface="书体坊郭小语钢笔楷体" panose="02010601030101010101" pitchFamily="2" charset="-122"/>
                  <a:ea typeface="书体坊郭小语钢笔楷体" panose="02010601030101010101" pitchFamily="2" charset="-122"/>
                </a:endParaRPr>
              </a:p>
            </p:txBody>
          </p:sp>
          <p:sp>
            <p:nvSpPr>
              <p:cNvPr id="8" name="文本框 7">
                <a:extLst>
                  <a:ext uri="{FF2B5EF4-FFF2-40B4-BE49-F238E27FC236}">
                    <a16:creationId xmlns="" xmlns:a16="http://schemas.microsoft.com/office/drawing/2014/main" id="{8F05E9F0-F209-4F73-9BEC-A40A816B4C72}"/>
                  </a:ext>
                </a:extLst>
              </p:cNvPr>
              <p:cNvSpPr txBox="1"/>
              <p:nvPr/>
            </p:nvSpPr>
            <p:spPr>
              <a:xfrm>
                <a:off x="7183174" y="1390940"/>
                <a:ext cx="4068007" cy="923330"/>
              </a:xfrm>
              <a:prstGeom prst="rect">
                <a:avLst/>
              </a:prstGeom>
              <a:noFill/>
            </p:spPr>
            <p:txBody>
              <a:bodyPr wrap="square" rtlCol="0">
                <a:spAutoFit/>
              </a:bodyPr>
              <a:lstStyle/>
              <a:p>
                <a:pPr>
                  <a:lnSpc>
                    <a:spcPct val="150000"/>
                  </a:lnSpc>
                </a:pPr>
                <a:r>
                  <a:rPr lang="en-US" altLang="zh-CN"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Click here to add text Click here to add text Click here to add text Click here to add text Click here to add text Click here to add text Click here to add text</a:t>
                </a:r>
                <a:endParaRPr lang="zh-CN" altLang="en-US"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grpSp>
        <p:sp>
          <p:nvSpPr>
            <p:cNvPr id="9" name="椭圆 8">
              <a:extLst>
                <a:ext uri="{FF2B5EF4-FFF2-40B4-BE49-F238E27FC236}">
                  <a16:creationId xmlns="" xmlns:a16="http://schemas.microsoft.com/office/drawing/2014/main" id="{5E996F36-192D-4FE8-9E7A-9D5D6E25CD51}"/>
                </a:ext>
              </a:extLst>
            </p:cNvPr>
            <p:cNvSpPr/>
            <p:nvPr/>
          </p:nvSpPr>
          <p:spPr>
            <a:xfrm>
              <a:off x="6718283" y="1865638"/>
              <a:ext cx="557517" cy="557517"/>
            </a:xfrm>
            <a:prstGeom prst="ellipse">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书体坊郭小语钢笔楷体" panose="02010601030101010101" pitchFamily="2" charset="-122"/>
                <a:ea typeface="书体坊郭小语钢笔楷体" panose="02010601030101010101" pitchFamily="2" charset="-122"/>
              </a:endParaRPr>
            </a:p>
          </p:txBody>
        </p:sp>
      </p:grpSp>
      <p:grpSp>
        <p:nvGrpSpPr>
          <p:cNvPr id="11" name="组合 10">
            <a:extLst>
              <a:ext uri="{FF2B5EF4-FFF2-40B4-BE49-F238E27FC236}">
                <a16:creationId xmlns="" xmlns:a16="http://schemas.microsoft.com/office/drawing/2014/main" id="{D3968035-0CD2-4377-9771-8ED9C2948B05}"/>
              </a:ext>
            </a:extLst>
          </p:cNvPr>
          <p:cNvGrpSpPr/>
          <p:nvPr/>
        </p:nvGrpSpPr>
        <p:grpSpPr>
          <a:xfrm>
            <a:off x="7124683" y="3262065"/>
            <a:ext cx="4572569" cy="1256043"/>
            <a:chOff x="695170" y="4079997"/>
            <a:chExt cx="4572569" cy="1256043"/>
          </a:xfrm>
        </p:grpSpPr>
        <p:grpSp>
          <p:nvGrpSpPr>
            <p:cNvPr id="12" name="组合 11">
              <a:extLst>
                <a:ext uri="{FF2B5EF4-FFF2-40B4-BE49-F238E27FC236}">
                  <a16:creationId xmlns="" xmlns:a16="http://schemas.microsoft.com/office/drawing/2014/main" id="{D455797E-AF22-4CDE-85A8-EB5A58C83E90}"/>
                </a:ext>
              </a:extLst>
            </p:cNvPr>
            <p:cNvGrpSpPr/>
            <p:nvPr/>
          </p:nvGrpSpPr>
          <p:grpSpPr>
            <a:xfrm>
              <a:off x="1319002" y="4079997"/>
              <a:ext cx="3948737" cy="1256043"/>
              <a:chOff x="7183174" y="1058227"/>
              <a:chExt cx="3948737" cy="1256043"/>
            </a:xfrm>
          </p:grpSpPr>
          <p:sp>
            <p:nvSpPr>
              <p:cNvPr id="14" name="标题 1">
                <a:extLst>
                  <a:ext uri="{FF2B5EF4-FFF2-40B4-BE49-F238E27FC236}">
                    <a16:creationId xmlns="" xmlns:a16="http://schemas.microsoft.com/office/drawing/2014/main" id="{9710BF8C-BBBC-4181-89E1-1C98924AAF27}"/>
                  </a:ext>
                </a:extLst>
              </p:cNvPr>
              <p:cNvSpPr txBox="1">
                <a:spLocks/>
              </p:cNvSpPr>
              <p:nvPr/>
            </p:nvSpPr>
            <p:spPr>
              <a:xfrm>
                <a:off x="7183174" y="1058227"/>
                <a:ext cx="3111844" cy="386366"/>
              </a:xfrm>
              <a:prstGeom prst="rect">
                <a:avLst/>
              </a:prstGeom>
              <a:noFill/>
            </p:spPr>
            <p:txBody>
              <a:bodyPr vert="horz" lIns="91440" tIns="45720" rIns="91440" bIns="45720" rtlCol="0" anchor="t">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latin typeface="书体坊郭小语钢笔楷体" panose="02010601030101010101" pitchFamily="2" charset="-122"/>
                    <a:ea typeface="书体坊郭小语钢笔楷体" panose="02010601030101010101" pitchFamily="2" charset="-122"/>
                  </a:rPr>
                  <a:t>CLICK EDIT TITLE</a:t>
                </a:r>
                <a:endParaRPr lang="zh-CN" altLang="en-US" sz="2000" dirty="0">
                  <a:latin typeface="书体坊郭小语钢笔楷体" panose="02010601030101010101" pitchFamily="2" charset="-122"/>
                  <a:ea typeface="书体坊郭小语钢笔楷体" panose="02010601030101010101" pitchFamily="2" charset="-122"/>
                </a:endParaRPr>
              </a:p>
            </p:txBody>
          </p:sp>
          <p:sp>
            <p:nvSpPr>
              <p:cNvPr id="15" name="文本框 14">
                <a:extLst>
                  <a:ext uri="{FF2B5EF4-FFF2-40B4-BE49-F238E27FC236}">
                    <a16:creationId xmlns="" xmlns:a16="http://schemas.microsoft.com/office/drawing/2014/main" id="{0F6063E3-A601-42FE-ADDE-2CB80EA80F8F}"/>
                  </a:ext>
                </a:extLst>
              </p:cNvPr>
              <p:cNvSpPr txBox="1"/>
              <p:nvPr/>
            </p:nvSpPr>
            <p:spPr>
              <a:xfrm>
                <a:off x="7183174" y="1390940"/>
                <a:ext cx="3948737" cy="923330"/>
              </a:xfrm>
              <a:prstGeom prst="rect">
                <a:avLst/>
              </a:prstGeom>
              <a:noFill/>
            </p:spPr>
            <p:txBody>
              <a:bodyPr wrap="square" rtlCol="0">
                <a:spAutoFit/>
              </a:bodyPr>
              <a:lstStyle/>
              <a:p>
                <a:pPr>
                  <a:lnSpc>
                    <a:spcPct val="150000"/>
                  </a:lnSpc>
                </a:pPr>
                <a:r>
                  <a:rPr lang="en-US" altLang="zh-CN"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Click here to add text Click here to add text Click here to add text Click here to add text Click here to add text Click here to add text Click here to add text</a:t>
                </a:r>
                <a:endParaRPr lang="zh-CN" altLang="en-US"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grpSp>
        <p:sp>
          <p:nvSpPr>
            <p:cNvPr id="13" name="椭圆 12">
              <a:extLst>
                <a:ext uri="{FF2B5EF4-FFF2-40B4-BE49-F238E27FC236}">
                  <a16:creationId xmlns="" xmlns:a16="http://schemas.microsoft.com/office/drawing/2014/main" id="{6D361231-776E-411D-A332-B1305D3F1BE7}"/>
                </a:ext>
              </a:extLst>
            </p:cNvPr>
            <p:cNvSpPr/>
            <p:nvPr/>
          </p:nvSpPr>
          <p:spPr>
            <a:xfrm>
              <a:off x="695170" y="4273180"/>
              <a:ext cx="557517" cy="557517"/>
            </a:xfrm>
            <a:prstGeom prst="ellipse">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书体坊郭小语钢笔楷体" panose="02010601030101010101" pitchFamily="2" charset="-122"/>
                <a:ea typeface="书体坊郭小语钢笔楷体" panose="02010601030101010101" pitchFamily="2" charset="-122"/>
              </a:endParaRPr>
            </a:p>
          </p:txBody>
        </p:sp>
      </p:grpSp>
      <p:grpSp>
        <p:nvGrpSpPr>
          <p:cNvPr id="16" name="组合 15">
            <a:extLst>
              <a:ext uri="{FF2B5EF4-FFF2-40B4-BE49-F238E27FC236}">
                <a16:creationId xmlns="" xmlns:a16="http://schemas.microsoft.com/office/drawing/2014/main" id="{33711E93-A6D0-451F-A68F-B7600DD4F66C}"/>
              </a:ext>
            </a:extLst>
          </p:cNvPr>
          <p:cNvGrpSpPr/>
          <p:nvPr/>
        </p:nvGrpSpPr>
        <p:grpSpPr>
          <a:xfrm>
            <a:off x="7124683" y="4679777"/>
            <a:ext cx="4572569" cy="1256043"/>
            <a:chOff x="695170" y="5267536"/>
            <a:chExt cx="4572569" cy="1256043"/>
          </a:xfrm>
        </p:grpSpPr>
        <p:grpSp>
          <p:nvGrpSpPr>
            <p:cNvPr id="17" name="组合 16">
              <a:extLst>
                <a:ext uri="{FF2B5EF4-FFF2-40B4-BE49-F238E27FC236}">
                  <a16:creationId xmlns="" xmlns:a16="http://schemas.microsoft.com/office/drawing/2014/main" id="{E7F3F0A7-BF29-4989-9577-3D013828273B}"/>
                </a:ext>
              </a:extLst>
            </p:cNvPr>
            <p:cNvGrpSpPr/>
            <p:nvPr/>
          </p:nvGrpSpPr>
          <p:grpSpPr>
            <a:xfrm>
              <a:off x="1319002" y="5267536"/>
              <a:ext cx="3948737" cy="1256043"/>
              <a:chOff x="7183174" y="1058227"/>
              <a:chExt cx="3948737" cy="1256043"/>
            </a:xfrm>
          </p:grpSpPr>
          <p:sp>
            <p:nvSpPr>
              <p:cNvPr id="19" name="标题 1">
                <a:extLst>
                  <a:ext uri="{FF2B5EF4-FFF2-40B4-BE49-F238E27FC236}">
                    <a16:creationId xmlns="" xmlns:a16="http://schemas.microsoft.com/office/drawing/2014/main" id="{76848E10-6F90-490C-B254-05FB2FA1CD8E}"/>
                  </a:ext>
                </a:extLst>
              </p:cNvPr>
              <p:cNvSpPr txBox="1">
                <a:spLocks/>
              </p:cNvSpPr>
              <p:nvPr/>
            </p:nvSpPr>
            <p:spPr>
              <a:xfrm>
                <a:off x="7183174" y="1058227"/>
                <a:ext cx="3111844" cy="386366"/>
              </a:xfrm>
              <a:prstGeom prst="rect">
                <a:avLst/>
              </a:prstGeom>
              <a:noFill/>
            </p:spPr>
            <p:txBody>
              <a:bodyPr vert="horz" lIns="91440" tIns="45720" rIns="91440" bIns="45720" rtlCol="0" anchor="t">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latin typeface="书体坊郭小语钢笔楷体" panose="02010601030101010101" pitchFamily="2" charset="-122"/>
                    <a:ea typeface="书体坊郭小语钢笔楷体" panose="02010601030101010101" pitchFamily="2" charset="-122"/>
                  </a:rPr>
                  <a:t>CLICK EDIT TITLE</a:t>
                </a:r>
                <a:endParaRPr lang="zh-CN" altLang="en-US" sz="2000" dirty="0">
                  <a:latin typeface="书体坊郭小语钢笔楷体" panose="02010601030101010101" pitchFamily="2" charset="-122"/>
                  <a:ea typeface="书体坊郭小语钢笔楷体" panose="02010601030101010101" pitchFamily="2" charset="-122"/>
                </a:endParaRPr>
              </a:p>
            </p:txBody>
          </p:sp>
          <p:sp>
            <p:nvSpPr>
              <p:cNvPr id="20" name="文本框 19">
                <a:extLst>
                  <a:ext uri="{FF2B5EF4-FFF2-40B4-BE49-F238E27FC236}">
                    <a16:creationId xmlns="" xmlns:a16="http://schemas.microsoft.com/office/drawing/2014/main" id="{AAE973E1-13C0-4ABB-ABAA-621D790FCAF0}"/>
                  </a:ext>
                </a:extLst>
              </p:cNvPr>
              <p:cNvSpPr txBox="1"/>
              <p:nvPr/>
            </p:nvSpPr>
            <p:spPr>
              <a:xfrm>
                <a:off x="7183174" y="1390940"/>
                <a:ext cx="3948737" cy="923330"/>
              </a:xfrm>
              <a:prstGeom prst="rect">
                <a:avLst/>
              </a:prstGeom>
              <a:noFill/>
            </p:spPr>
            <p:txBody>
              <a:bodyPr wrap="square" rtlCol="0">
                <a:spAutoFit/>
              </a:bodyPr>
              <a:lstStyle/>
              <a:p>
                <a:pPr>
                  <a:lnSpc>
                    <a:spcPct val="150000"/>
                  </a:lnSpc>
                </a:pPr>
                <a:r>
                  <a:rPr lang="en-US" altLang="zh-CN"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Click here to add text Click here to add text Click here to add text Click here to add text Click here to add text Click here to add text Click here to add text</a:t>
                </a:r>
                <a:endParaRPr lang="zh-CN" altLang="en-US"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grpSp>
        <p:sp>
          <p:nvSpPr>
            <p:cNvPr id="18" name="椭圆 17">
              <a:extLst>
                <a:ext uri="{FF2B5EF4-FFF2-40B4-BE49-F238E27FC236}">
                  <a16:creationId xmlns="" xmlns:a16="http://schemas.microsoft.com/office/drawing/2014/main" id="{8E314A2D-E3C0-4556-823B-E1538B5FAC77}"/>
                </a:ext>
              </a:extLst>
            </p:cNvPr>
            <p:cNvSpPr/>
            <p:nvPr/>
          </p:nvSpPr>
          <p:spPr>
            <a:xfrm>
              <a:off x="695170" y="5460719"/>
              <a:ext cx="557517" cy="557517"/>
            </a:xfrm>
            <a:prstGeom prst="ellipse">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书体坊郭小语钢笔楷体" panose="02010601030101010101" pitchFamily="2" charset="-122"/>
                <a:ea typeface="书体坊郭小语钢笔楷体" panose="02010601030101010101" pitchFamily="2" charset="-122"/>
              </a:endParaRPr>
            </a:p>
          </p:txBody>
        </p:sp>
      </p:grpSp>
      <p:pic>
        <p:nvPicPr>
          <p:cNvPr id="22" name="图形 21" descr="灯泡">
            <a:extLst>
              <a:ext uri="{FF2B5EF4-FFF2-40B4-BE49-F238E27FC236}">
                <a16:creationId xmlns="" xmlns:a16="http://schemas.microsoft.com/office/drawing/2014/main" id="{876E1E5E-AB38-490F-B878-60FD6B8C30BF}"/>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a:off x="7214526" y="2173784"/>
            <a:ext cx="377830" cy="377830"/>
          </a:xfrm>
          <a:prstGeom prst="rect">
            <a:avLst/>
          </a:prstGeom>
          <a:solidFill>
            <a:srgbClr val="79886C"/>
          </a:solidFill>
        </p:spPr>
      </p:pic>
      <p:pic>
        <p:nvPicPr>
          <p:cNvPr id="24" name="图形 23" descr="拼图">
            <a:extLst>
              <a:ext uri="{FF2B5EF4-FFF2-40B4-BE49-F238E27FC236}">
                <a16:creationId xmlns="" xmlns:a16="http://schemas.microsoft.com/office/drawing/2014/main" id="{324ABE6C-F9D2-4537-8A26-ECACE3B50EFE}"/>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 xmlns:asvg="http://schemas.microsoft.com/office/drawing/2016/SVG/main" r:embed="rId7"/>
              </a:ext>
            </a:extLst>
          </a:blip>
          <a:stretch>
            <a:fillRect/>
          </a:stretch>
        </p:blipFill>
        <p:spPr>
          <a:xfrm>
            <a:off x="7214526" y="3585117"/>
            <a:ext cx="377830" cy="377830"/>
          </a:xfrm>
          <a:prstGeom prst="rect">
            <a:avLst/>
          </a:prstGeom>
          <a:solidFill>
            <a:srgbClr val="79886C"/>
          </a:solidFill>
        </p:spPr>
      </p:pic>
      <p:pic>
        <p:nvPicPr>
          <p:cNvPr id="26" name="图形 25" descr="单级齿轮">
            <a:extLst>
              <a:ext uri="{FF2B5EF4-FFF2-40B4-BE49-F238E27FC236}">
                <a16:creationId xmlns="" xmlns:a16="http://schemas.microsoft.com/office/drawing/2014/main" id="{E22C01BB-1796-46B8-990B-AD2629D0B04D}"/>
              </a:ext>
            </a:extLst>
          </p:cNvPr>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 xmlns:asvg="http://schemas.microsoft.com/office/drawing/2016/SVG/main" r:embed="rId9"/>
              </a:ext>
            </a:extLst>
          </a:blip>
          <a:stretch>
            <a:fillRect/>
          </a:stretch>
        </p:blipFill>
        <p:spPr>
          <a:xfrm>
            <a:off x="7214526" y="4962803"/>
            <a:ext cx="377830" cy="377830"/>
          </a:xfrm>
          <a:prstGeom prst="rect">
            <a:avLst/>
          </a:prstGeom>
          <a:solidFill>
            <a:srgbClr val="79886C"/>
          </a:solidFill>
        </p:spPr>
      </p:pic>
      <p:grpSp>
        <p:nvGrpSpPr>
          <p:cNvPr id="25" name="组合 24">
            <a:extLst>
              <a:ext uri="{FF2B5EF4-FFF2-40B4-BE49-F238E27FC236}">
                <a16:creationId xmlns="" xmlns:a16="http://schemas.microsoft.com/office/drawing/2014/main" id="{862F6536-AEFD-481C-9D76-B82721D3D63B}"/>
              </a:ext>
            </a:extLst>
          </p:cNvPr>
          <p:cNvGrpSpPr/>
          <p:nvPr/>
        </p:nvGrpSpPr>
        <p:grpSpPr>
          <a:xfrm>
            <a:off x="1402279" y="271539"/>
            <a:ext cx="4421499" cy="1242573"/>
            <a:chOff x="627579" y="610573"/>
            <a:chExt cx="4421499" cy="1242573"/>
          </a:xfrm>
        </p:grpSpPr>
        <p:sp>
          <p:nvSpPr>
            <p:cNvPr id="27" name="矩形 26">
              <a:extLst>
                <a:ext uri="{FF2B5EF4-FFF2-40B4-BE49-F238E27FC236}">
                  <a16:creationId xmlns="" xmlns:a16="http://schemas.microsoft.com/office/drawing/2014/main" id="{D83C7F79-EF86-4701-98D2-45521C5E14D6}"/>
                </a:ext>
              </a:extLst>
            </p:cNvPr>
            <p:cNvSpPr/>
            <p:nvPr/>
          </p:nvSpPr>
          <p:spPr>
            <a:xfrm>
              <a:off x="627580" y="610573"/>
              <a:ext cx="4160320"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请在此输入标题</a:t>
              </a:r>
            </a:p>
          </p:txBody>
        </p:sp>
        <p:sp>
          <p:nvSpPr>
            <p:cNvPr id="28" name="文本框 27">
              <a:extLst>
                <a:ext uri="{FF2B5EF4-FFF2-40B4-BE49-F238E27FC236}">
                  <a16:creationId xmlns="" xmlns:a16="http://schemas.microsoft.com/office/drawing/2014/main" id="{F776B4F6-7FE6-415F-AAE1-13712C213387}"/>
                </a:ext>
              </a:extLst>
            </p:cNvPr>
            <p:cNvSpPr txBox="1"/>
            <p:nvPr/>
          </p:nvSpPr>
          <p:spPr>
            <a:xfrm>
              <a:off x="627579" y="1327681"/>
              <a:ext cx="4421499" cy="525465"/>
            </a:xfrm>
            <a:prstGeom prst="rect">
              <a:avLst/>
            </a:prstGeom>
            <a:noFill/>
          </p:spPr>
          <p:txBody>
            <a:bodyPr wrap="square" rtlCol="0">
              <a:spAutoFit/>
            </a:bodyPr>
            <a:lstStyle/>
            <a:p>
              <a:pPr>
                <a:lnSpc>
                  <a:spcPct val="150000"/>
                </a:lnSpc>
              </a:pPr>
              <a:r>
                <a:rPr lang="en-US" altLang="zh-CN" sz="1000" dirty="0">
                  <a:solidFill>
                    <a:schemeClr val="tx1">
                      <a:lumMod val="75000"/>
                      <a:lumOff val="25000"/>
                    </a:schemeClr>
                  </a:solidFill>
                </a:rPr>
                <a:t>Click here to add text Click here to add text Click here to add text Click here to add text Click here to add text</a:t>
              </a:r>
              <a:endParaRPr lang="zh-CN" altLang="en-US" sz="1000" dirty="0">
                <a:solidFill>
                  <a:schemeClr val="tx1">
                    <a:lumMod val="75000"/>
                    <a:lumOff val="25000"/>
                  </a:schemeClr>
                </a:solidFill>
              </a:endParaRPr>
            </a:p>
          </p:txBody>
        </p:sp>
      </p:grpSp>
      <p:cxnSp>
        <p:nvCxnSpPr>
          <p:cNvPr id="29" name="直接连接符 28">
            <a:extLst>
              <a:ext uri="{FF2B5EF4-FFF2-40B4-BE49-F238E27FC236}">
                <a16:creationId xmlns="" xmlns:a16="http://schemas.microsoft.com/office/drawing/2014/main" id="{6630D860-EBFB-47F9-BC87-A97E72BD6F82}"/>
              </a:ext>
            </a:extLst>
          </p:cNvPr>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84911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1000"/>
                                        <p:tgtEl>
                                          <p:spTgt spid="22"/>
                                        </p:tgtEl>
                                      </p:cBhvr>
                                    </p:animEffect>
                                    <p:anim calcmode="lin" valueType="num">
                                      <p:cBhvr>
                                        <p:cTn id="28" dur="1000" fill="hold"/>
                                        <p:tgtEl>
                                          <p:spTgt spid="22"/>
                                        </p:tgtEl>
                                        <p:attrNameLst>
                                          <p:attrName>ppt_x</p:attrName>
                                        </p:attrNameLst>
                                      </p:cBhvr>
                                      <p:tavLst>
                                        <p:tav tm="0">
                                          <p:val>
                                            <p:strVal val="#ppt_x"/>
                                          </p:val>
                                        </p:tav>
                                        <p:tav tm="100000">
                                          <p:val>
                                            <p:strVal val="#ppt_x"/>
                                          </p:val>
                                        </p:tav>
                                      </p:tavLst>
                                    </p:anim>
                                    <p:anim calcmode="lin" valueType="num">
                                      <p:cBhvr>
                                        <p:cTn id="29" dur="1000" fill="hold"/>
                                        <p:tgtEl>
                                          <p:spTgt spid="2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1000"/>
                                        <p:tgtEl>
                                          <p:spTgt spid="24"/>
                                        </p:tgtEl>
                                      </p:cBhvr>
                                    </p:animEffect>
                                    <p:anim calcmode="lin" valueType="num">
                                      <p:cBhvr>
                                        <p:cTn id="33" dur="1000" fill="hold"/>
                                        <p:tgtEl>
                                          <p:spTgt spid="24"/>
                                        </p:tgtEl>
                                        <p:attrNameLst>
                                          <p:attrName>ppt_x</p:attrName>
                                        </p:attrNameLst>
                                      </p:cBhvr>
                                      <p:tavLst>
                                        <p:tav tm="0">
                                          <p:val>
                                            <p:strVal val="#ppt_x"/>
                                          </p:val>
                                        </p:tav>
                                        <p:tav tm="100000">
                                          <p:val>
                                            <p:strVal val="#ppt_x"/>
                                          </p:val>
                                        </p:tav>
                                      </p:tavLst>
                                    </p:anim>
                                    <p:anim calcmode="lin" valueType="num">
                                      <p:cBhvr>
                                        <p:cTn id="34" dur="1000" fill="hold"/>
                                        <p:tgtEl>
                                          <p:spTgt spid="24"/>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1000"/>
                                        <p:tgtEl>
                                          <p:spTgt spid="26"/>
                                        </p:tgtEl>
                                      </p:cBhvr>
                                    </p:animEffect>
                                    <p:anim calcmode="lin" valueType="num">
                                      <p:cBhvr>
                                        <p:cTn id="38" dur="1000" fill="hold"/>
                                        <p:tgtEl>
                                          <p:spTgt spid="26"/>
                                        </p:tgtEl>
                                        <p:attrNameLst>
                                          <p:attrName>ppt_x</p:attrName>
                                        </p:attrNameLst>
                                      </p:cBhvr>
                                      <p:tavLst>
                                        <p:tav tm="0">
                                          <p:val>
                                            <p:strVal val="#ppt_x"/>
                                          </p:val>
                                        </p:tav>
                                        <p:tav tm="100000">
                                          <p:val>
                                            <p:strVal val="#ppt_x"/>
                                          </p:val>
                                        </p:tav>
                                      </p:tavLst>
                                    </p:anim>
                                    <p:anim calcmode="lin" valueType="num">
                                      <p:cBhvr>
                                        <p:cTn id="3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 xmlns:a16="http://schemas.microsoft.com/office/drawing/2014/main" id="{65C9E119-109A-4929-89BA-E96C672C1FE7}"/>
              </a:ext>
            </a:extLst>
          </p:cNvPr>
          <p:cNvSpPr/>
          <p:nvPr/>
        </p:nvSpPr>
        <p:spPr>
          <a:xfrm>
            <a:off x="1592347" y="1653125"/>
            <a:ext cx="3719665" cy="34501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9900" b="1" dirty="0">
                <a:solidFill>
                  <a:srgbClr val="79886C"/>
                </a:solidFill>
                <a:latin typeface="书体坊郭小语钢笔楷体" panose="02010601030101010101" pitchFamily="2" charset="-122"/>
                <a:ea typeface="书体坊郭小语钢笔楷体" panose="02010601030101010101" pitchFamily="2" charset="-122"/>
              </a:rPr>
              <a:t>02</a:t>
            </a:r>
            <a:endParaRPr lang="zh-CN" altLang="en-US" sz="19900" b="1" dirty="0">
              <a:solidFill>
                <a:srgbClr val="79886C"/>
              </a:solidFill>
              <a:latin typeface="书体坊郭小语钢笔楷体" panose="02010601030101010101" pitchFamily="2" charset="-122"/>
              <a:ea typeface="书体坊郭小语钢笔楷体" panose="02010601030101010101" pitchFamily="2" charset="-122"/>
            </a:endParaRPr>
          </a:p>
        </p:txBody>
      </p:sp>
      <p:grpSp>
        <p:nvGrpSpPr>
          <p:cNvPr id="10" name="组合 9">
            <a:extLst>
              <a:ext uri="{FF2B5EF4-FFF2-40B4-BE49-F238E27FC236}">
                <a16:creationId xmlns="" xmlns:a16="http://schemas.microsoft.com/office/drawing/2014/main" id="{370F5AB5-B66A-4D9B-8D44-88249BD95465}"/>
              </a:ext>
            </a:extLst>
          </p:cNvPr>
          <p:cNvGrpSpPr/>
          <p:nvPr/>
        </p:nvGrpSpPr>
        <p:grpSpPr>
          <a:xfrm>
            <a:off x="5428124" y="2718954"/>
            <a:ext cx="4022035" cy="1602555"/>
            <a:chOff x="6096000" y="3616932"/>
            <a:chExt cx="4022035" cy="1602555"/>
          </a:xfrm>
        </p:grpSpPr>
        <p:sp>
          <p:nvSpPr>
            <p:cNvPr id="11" name="文本框 10">
              <a:extLst>
                <a:ext uri="{FF2B5EF4-FFF2-40B4-BE49-F238E27FC236}">
                  <a16:creationId xmlns="" xmlns:a16="http://schemas.microsoft.com/office/drawing/2014/main" id="{7B68895A-50D7-4236-873D-87B8330BED9A}"/>
                </a:ext>
              </a:extLst>
            </p:cNvPr>
            <p:cNvSpPr txBox="1"/>
            <p:nvPr/>
          </p:nvSpPr>
          <p:spPr>
            <a:xfrm>
              <a:off x="6096000" y="3616932"/>
              <a:ext cx="2625477" cy="584775"/>
            </a:xfrm>
            <a:prstGeom prst="rect">
              <a:avLst/>
            </a:prstGeom>
            <a:noFill/>
          </p:spPr>
          <p:txBody>
            <a:bodyPr wrap="square" rtlCol="0">
              <a:spAutoFit/>
            </a:bodyPr>
            <a:lstStyle/>
            <a:p>
              <a:r>
                <a:rPr lang="zh-CN" altLang="en-US" sz="3200" dirty="0">
                  <a:latin typeface="书体坊郭小语钢笔楷体" panose="02010601030101010101" pitchFamily="2" charset="-122"/>
                  <a:ea typeface="书体坊郭小语钢笔楷体" panose="02010601030101010101" pitchFamily="2" charset="-122"/>
                </a:rPr>
                <a:t>请输入标题</a:t>
              </a:r>
            </a:p>
          </p:txBody>
        </p:sp>
        <p:sp>
          <p:nvSpPr>
            <p:cNvPr id="12" name="文本框 11">
              <a:extLst>
                <a:ext uri="{FF2B5EF4-FFF2-40B4-BE49-F238E27FC236}">
                  <a16:creationId xmlns="" xmlns:a16="http://schemas.microsoft.com/office/drawing/2014/main" id="{B163D3F8-A4E0-4981-BFDA-9B636FE30B52}"/>
                </a:ext>
              </a:extLst>
            </p:cNvPr>
            <p:cNvSpPr txBox="1"/>
            <p:nvPr/>
          </p:nvSpPr>
          <p:spPr>
            <a:xfrm>
              <a:off x="6096000" y="4201707"/>
              <a:ext cx="3390790" cy="400110"/>
            </a:xfrm>
            <a:prstGeom prst="rect">
              <a:avLst/>
            </a:prstGeom>
            <a:noFill/>
          </p:spPr>
          <p:txBody>
            <a:bodyPr wrap="square" rtlCol="0">
              <a:spAutoFit/>
            </a:bodyPr>
            <a:lstStyle/>
            <a:p>
              <a:r>
                <a:rPr lang="en-US" altLang="zh-CN" sz="20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Click on the input subtitle</a:t>
              </a:r>
              <a:endParaRPr lang="zh-CN" altLang="en-US" sz="20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13" name="文本框 12">
              <a:extLst>
                <a:ext uri="{FF2B5EF4-FFF2-40B4-BE49-F238E27FC236}">
                  <a16:creationId xmlns="" xmlns:a16="http://schemas.microsoft.com/office/drawing/2014/main" id="{7DA2B701-6061-495A-86BB-519069DC3351}"/>
                </a:ext>
              </a:extLst>
            </p:cNvPr>
            <p:cNvSpPr txBox="1"/>
            <p:nvPr/>
          </p:nvSpPr>
          <p:spPr>
            <a:xfrm>
              <a:off x="6096000" y="4601817"/>
              <a:ext cx="4022035" cy="617670"/>
            </a:xfrm>
            <a:prstGeom prst="rect">
              <a:avLst/>
            </a:prstGeom>
            <a:noFill/>
          </p:spPr>
          <p:txBody>
            <a:bodyPr wrap="square" rtlCol="0">
              <a:spAutoFit/>
            </a:bodyPr>
            <a:lstStyle/>
            <a:p>
              <a:pPr>
                <a:lnSpc>
                  <a:spcPct val="150000"/>
                </a:lnSpc>
              </a:pPr>
              <a:r>
                <a:rPr lang="en-US" altLang="zh-CN" sz="1200" dirty="0">
                  <a:latin typeface="书体坊郭小语钢笔楷体" panose="02010601030101010101" pitchFamily="2" charset="-122"/>
                  <a:ea typeface="书体坊郭小语钢笔楷体" panose="02010601030101010101" pitchFamily="2" charset="-122"/>
                </a:rPr>
                <a:t>Click here to add text Click here to add text Click here to add text Click here to add text Click here to add text</a:t>
              </a:r>
              <a:endParaRPr lang="zh-CN" altLang="en-US" sz="1200" dirty="0">
                <a:latin typeface="书体坊郭小语钢笔楷体" panose="02010601030101010101" pitchFamily="2" charset="-122"/>
                <a:ea typeface="书体坊郭小语钢笔楷体" panose="02010601030101010101" pitchFamily="2" charset="-122"/>
              </a:endParaRPr>
            </a:p>
          </p:txBody>
        </p:sp>
      </p:grpSp>
      <p:cxnSp>
        <p:nvCxnSpPr>
          <p:cNvPr id="14" name="直接连接符 13">
            <a:extLst>
              <a:ext uri="{FF2B5EF4-FFF2-40B4-BE49-F238E27FC236}">
                <a16:creationId xmlns="" xmlns:a16="http://schemas.microsoft.com/office/drawing/2014/main" id="{CDB59153-9949-416E-8ED3-8BFB05E10A62}"/>
              </a:ext>
            </a:extLst>
          </p:cNvPr>
          <p:cNvCxnSpPr/>
          <p:nvPr/>
        </p:nvCxnSpPr>
        <p:spPr>
          <a:xfrm>
            <a:off x="5428124" y="3303729"/>
            <a:ext cx="5695260"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0075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a:extLst>
              <a:ext uri="{FF2B5EF4-FFF2-40B4-BE49-F238E27FC236}">
                <a16:creationId xmlns="" xmlns:a16="http://schemas.microsoft.com/office/drawing/2014/main" id="{D8A7A7F5-AF56-4CA3-9EA8-B54E89C49D4D}"/>
              </a:ext>
            </a:extLst>
          </p:cNvPr>
          <p:cNvGrpSpPr/>
          <p:nvPr/>
        </p:nvGrpSpPr>
        <p:grpSpPr>
          <a:xfrm>
            <a:off x="1402279" y="271539"/>
            <a:ext cx="4421499" cy="1242573"/>
            <a:chOff x="627579" y="610573"/>
            <a:chExt cx="4421499" cy="1242573"/>
          </a:xfrm>
        </p:grpSpPr>
        <p:sp>
          <p:nvSpPr>
            <p:cNvPr id="63" name="矩形 62">
              <a:extLst>
                <a:ext uri="{FF2B5EF4-FFF2-40B4-BE49-F238E27FC236}">
                  <a16:creationId xmlns="" xmlns:a16="http://schemas.microsoft.com/office/drawing/2014/main" id="{2B509B96-BF8F-4111-A8CE-E8B7044EFB13}"/>
                </a:ext>
              </a:extLst>
            </p:cNvPr>
            <p:cNvSpPr/>
            <p:nvPr/>
          </p:nvSpPr>
          <p:spPr>
            <a:xfrm>
              <a:off x="627580" y="610573"/>
              <a:ext cx="4160320"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请在此输入标题</a:t>
              </a:r>
            </a:p>
          </p:txBody>
        </p:sp>
        <p:sp>
          <p:nvSpPr>
            <p:cNvPr id="64" name="文本框 63">
              <a:extLst>
                <a:ext uri="{FF2B5EF4-FFF2-40B4-BE49-F238E27FC236}">
                  <a16:creationId xmlns="" xmlns:a16="http://schemas.microsoft.com/office/drawing/2014/main" id="{9BEDF543-CA48-4737-B668-2A40E6999A86}"/>
                </a:ext>
              </a:extLst>
            </p:cNvPr>
            <p:cNvSpPr txBox="1"/>
            <p:nvPr/>
          </p:nvSpPr>
          <p:spPr>
            <a:xfrm>
              <a:off x="627579" y="1327681"/>
              <a:ext cx="4421499" cy="525465"/>
            </a:xfrm>
            <a:prstGeom prst="rect">
              <a:avLst/>
            </a:prstGeom>
            <a:noFill/>
          </p:spPr>
          <p:txBody>
            <a:bodyPr wrap="square" rtlCol="0">
              <a:spAutoFit/>
            </a:bodyPr>
            <a:lstStyle/>
            <a:p>
              <a:pPr>
                <a:lnSpc>
                  <a:spcPct val="150000"/>
                </a:lnSpc>
              </a:pPr>
              <a:r>
                <a:rPr lang="en-US" altLang="zh-CN" sz="1000" dirty="0">
                  <a:solidFill>
                    <a:schemeClr val="tx1">
                      <a:lumMod val="75000"/>
                      <a:lumOff val="25000"/>
                    </a:schemeClr>
                  </a:solidFill>
                </a:rPr>
                <a:t>Click here to add text Click here to add text Click here to add text Click here to add text Click here to add text</a:t>
              </a:r>
              <a:endParaRPr lang="zh-CN" altLang="en-US" sz="1000" dirty="0">
                <a:solidFill>
                  <a:schemeClr val="tx1">
                    <a:lumMod val="75000"/>
                    <a:lumOff val="25000"/>
                  </a:schemeClr>
                </a:solidFill>
              </a:endParaRPr>
            </a:p>
          </p:txBody>
        </p:sp>
      </p:grpSp>
      <p:cxnSp>
        <p:nvCxnSpPr>
          <p:cNvPr id="65" name="直接连接符 64">
            <a:extLst>
              <a:ext uri="{FF2B5EF4-FFF2-40B4-BE49-F238E27FC236}">
                <a16:creationId xmlns="" xmlns:a16="http://schemas.microsoft.com/office/drawing/2014/main" id="{C26CE466-3712-42DF-81A8-6575709273A5}"/>
              </a:ext>
            </a:extLst>
          </p:cNvPr>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cxnSp>
        <p:nvCxnSpPr>
          <p:cNvPr id="66" name="Straight Connector 86">
            <a:extLst>
              <a:ext uri="{FF2B5EF4-FFF2-40B4-BE49-F238E27FC236}">
                <a16:creationId xmlns="" xmlns:a16="http://schemas.microsoft.com/office/drawing/2014/main" id="{00D52A2E-67FC-4BC1-9470-9FE31ED835E4}"/>
              </a:ext>
            </a:extLst>
          </p:cNvPr>
          <p:cNvCxnSpPr/>
          <p:nvPr/>
        </p:nvCxnSpPr>
        <p:spPr>
          <a:xfrm flipH="1">
            <a:off x="6316959" y="2826322"/>
            <a:ext cx="0" cy="2095533"/>
          </a:xfrm>
          <a:prstGeom prst="line">
            <a:avLst/>
          </a:prstGeom>
          <a:ln w="12700">
            <a:solidFill>
              <a:srgbClr val="79886C"/>
            </a:solidFill>
          </a:ln>
        </p:spPr>
        <p:style>
          <a:lnRef idx="1">
            <a:schemeClr val="accent1"/>
          </a:lnRef>
          <a:fillRef idx="0">
            <a:schemeClr val="accent1"/>
          </a:fillRef>
          <a:effectRef idx="0">
            <a:schemeClr val="accent1"/>
          </a:effectRef>
          <a:fontRef idx="minor">
            <a:schemeClr val="tx1"/>
          </a:fontRef>
        </p:style>
      </p:cxnSp>
      <p:sp>
        <p:nvSpPr>
          <p:cNvPr id="67" name="Subtitle 2">
            <a:extLst>
              <a:ext uri="{FF2B5EF4-FFF2-40B4-BE49-F238E27FC236}">
                <a16:creationId xmlns="" xmlns:a16="http://schemas.microsoft.com/office/drawing/2014/main" id="{BC2DDDFC-8F2D-432D-B9A0-FA3EEFC102A3}"/>
              </a:ext>
            </a:extLst>
          </p:cNvPr>
          <p:cNvSpPr txBox="1">
            <a:spLocks/>
          </p:cNvSpPr>
          <p:nvPr/>
        </p:nvSpPr>
        <p:spPr>
          <a:xfrm>
            <a:off x="3963825" y="3957282"/>
            <a:ext cx="2116652" cy="62276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ctr" defTabSz="543818" rtl="0" eaLnBrk="1" fontAlgn="auto" latinLnBrk="0" hangingPunct="1">
              <a:lnSpc>
                <a:spcPts val="2020"/>
              </a:lnSpc>
              <a:spcBef>
                <a:spcPct val="20000"/>
              </a:spcBef>
              <a:spcAft>
                <a:spcPts val="0"/>
              </a:spcAft>
              <a:buClrTx/>
              <a:buSzTx/>
              <a:buFont typeface="Arial"/>
              <a:buNone/>
              <a:tabLst/>
              <a:defRPr/>
            </a:pPr>
            <a:r>
              <a:rPr kumimoji="0" lang="en-US" sz="12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rPr>
              <a:t>Frequently, your initial font choice is taken out of your awesome hand</a:t>
            </a:r>
          </a:p>
        </p:txBody>
      </p:sp>
      <p:sp>
        <p:nvSpPr>
          <p:cNvPr id="68" name="TextBox 75">
            <a:extLst>
              <a:ext uri="{FF2B5EF4-FFF2-40B4-BE49-F238E27FC236}">
                <a16:creationId xmlns="" xmlns:a16="http://schemas.microsoft.com/office/drawing/2014/main" id="{295B4397-E7EF-4F59-93DE-328B02E2C772}"/>
              </a:ext>
            </a:extLst>
          </p:cNvPr>
          <p:cNvSpPr txBox="1"/>
          <p:nvPr/>
        </p:nvSpPr>
        <p:spPr>
          <a:xfrm>
            <a:off x="4600323" y="3609867"/>
            <a:ext cx="816249" cy="307777"/>
          </a:xfrm>
          <a:prstGeom prst="rect">
            <a:avLst/>
          </a:prstGeom>
          <a:noFill/>
        </p:spPr>
        <p:txBody>
          <a:bodyPr wrap="none" rtlCol="0" anchor="ctr" anchorCtr="0">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rPr>
              <a:t>SUPPORT</a:t>
            </a:r>
          </a:p>
        </p:txBody>
      </p:sp>
      <p:sp>
        <p:nvSpPr>
          <p:cNvPr id="69" name="Subtitle 2">
            <a:extLst>
              <a:ext uri="{FF2B5EF4-FFF2-40B4-BE49-F238E27FC236}">
                <a16:creationId xmlns="" xmlns:a16="http://schemas.microsoft.com/office/drawing/2014/main" id="{10B51E20-A294-4F58-8DA7-651370FF2540}"/>
              </a:ext>
            </a:extLst>
          </p:cNvPr>
          <p:cNvSpPr txBox="1">
            <a:spLocks/>
          </p:cNvSpPr>
          <p:nvPr/>
        </p:nvSpPr>
        <p:spPr>
          <a:xfrm>
            <a:off x="6525833" y="3940846"/>
            <a:ext cx="2116652" cy="62276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ctr" defTabSz="543818" rtl="0" eaLnBrk="1" fontAlgn="auto" latinLnBrk="0" hangingPunct="1">
              <a:lnSpc>
                <a:spcPts val="2020"/>
              </a:lnSpc>
              <a:spcBef>
                <a:spcPct val="20000"/>
              </a:spcBef>
              <a:spcAft>
                <a:spcPts val="0"/>
              </a:spcAft>
              <a:buClrTx/>
              <a:buSzTx/>
              <a:buFont typeface="Arial"/>
              <a:buNone/>
              <a:tabLst/>
              <a:defRPr/>
            </a:pPr>
            <a:r>
              <a:rPr kumimoji="0" lang="en-US" sz="12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rPr>
              <a:t>Frequently, your initial font choice is taken out of your awesome hand</a:t>
            </a:r>
          </a:p>
        </p:txBody>
      </p:sp>
      <p:sp>
        <p:nvSpPr>
          <p:cNvPr id="70" name="TextBox 77">
            <a:extLst>
              <a:ext uri="{FF2B5EF4-FFF2-40B4-BE49-F238E27FC236}">
                <a16:creationId xmlns="" xmlns:a16="http://schemas.microsoft.com/office/drawing/2014/main" id="{C551E438-FA5E-42AE-B149-4D10CC6D4C37}"/>
              </a:ext>
            </a:extLst>
          </p:cNvPr>
          <p:cNvSpPr txBox="1"/>
          <p:nvPr/>
        </p:nvSpPr>
        <p:spPr>
          <a:xfrm>
            <a:off x="7225650" y="3593431"/>
            <a:ext cx="830676" cy="307777"/>
          </a:xfrm>
          <a:prstGeom prst="rect">
            <a:avLst/>
          </a:prstGeom>
          <a:noFill/>
        </p:spPr>
        <p:txBody>
          <a:bodyPr wrap="none" rtlCol="0" anchor="ctr" anchorCtr="0">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rPr>
              <a:t>CHAT 24/7</a:t>
            </a:r>
          </a:p>
        </p:txBody>
      </p:sp>
      <p:sp>
        <p:nvSpPr>
          <p:cNvPr id="71" name="Subtitle 2">
            <a:extLst>
              <a:ext uri="{FF2B5EF4-FFF2-40B4-BE49-F238E27FC236}">
                <a16:creationId xmlns="" xmlns:a16="http://schemas.microsoft.com/office/drawing/2014/main" id="{E7B615C6-DC2F-4A6A-BC96-6D21EA523615}"/>
              </a:ext>
            </a:extLst>
          </p:cNvPr>
          <p:cNvSpPr txBox="1">
            <a:spLocks/>
          </p:cNvSpPr>
          <p:nvPr/>
        </p:nvSpPr>
        <p:spPr>
          <a:xfrm>
            <a:off x="1282085" y="3940846"/>
            <a:ext cx="2116652" cy="62276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ctr" defTabSz="543818" rtl="0" eaLnBrk="1" fontAlgn="auto" latinLnBrk="0" hangingPunct="1">
              <a:lnSpc>
                <a:spcPts val="2020"/>
              </a:lnSpc>
              <a:spcBef>
                <a:spcPct val="20000"/>
              </a:spcBef>
              <a:spcAft>
                <a:spcPts val="0"/>
              </a:spcAft>
              <a:buClrTx/>
              <a:buSzTx/>
              <a:buFont typeface="Arial"/>
              <a:buNone/>
              <a:tabLst/>
              <a:defRPr/>
            </a:pPr>
            <a:r>
              <a:rPr kumimoji="0" lang="en-US" sz="12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rPr>
              <a:t>Frequently, your initial font choice is taken out of your awesome hand</a:t>
            </a:r>
          </a:p>
        </p:txBody>
      </p:sp>
      <p:sp>
        <p:nvSpPr>
          <p:cNvPr id="72" name="TextBox 79">
            <a:extLst>
              <a:ext uri="{FF2B5EF4-FFF2-40B4-BE49-F238E27FC236}">
                <a16:creationId xmlns="" xmlns:a16="http://schemas.microsoft.com/office/drawing/2014/main" id="{87B516DA-FCC0-4D46-8DA9-82872A66D0A0}"/>
              </a:ext>
            </a:extLst>
          </p:cNvPr>
          <p:cNvSpPr txBox="1"/>
          <p:nvPr/>
        </p:nvSpPr>
        <p:spPr>
          <a:xfrm>
            <a:off x="2061772" y="3593431"/>
            <a:ext cx="561372" cy="307777"/>
          </a:xfrm>
          <a:prstGeom prst="rect">
            <a:avLst/>
          </a:prstGeom>
          <a:noFill/>
        </p:spPr>
        <p:txBody>
          <a:bodyPr wrap="none" rtlCol="0" anchor="ctr" anchorCtr="0">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rPr>
              <a:t>HOME</a:t>
            </a:r>
          </a:p>
        </p:txBody>
      </p:sp>
      <p:sp>
        <p:nvSpPr>
          <p:cNvPr id="73" name="Shape 2525">
            <a:extLst>
              <a:ext uri="{FF2B5EF4-FFF2-40B4-BE49-F238E27FC236}">
                <a16:creationId xmlns="" xmlns:a16="http://schemas.microsoft.com/office/drawing/2014/main" id="{96101E10-EF8F-45B2-92A3-3888D42C40F6}"/>
              </a:ext>
            </a:extLst>
          </p:cNvPr>
          <p:cNvSpPr/>
          <p:nvPr/>
        </p:nvSpPr>
        <p:spPr>
          <a:xfrm>
            <a:off x="2092720" y="2810827"/>
            <a:ext cx="495655" cy="495655"/>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rgbClr val="79886C"/>
          </a:solidFill>
          <a:ln w="12700">
            <a:miter lim="400000"/>
          </a:ln>
        </p:spPr>
        <p:txBody>
          <a:bodyPr lIns="19045" tIns="19045" rIns="19045" bIns="19045" anchor="ctr"/>
          <a:lstStyle/>
          <a:p>
            <a:pPr marL="0" marR="0" lvl="0" indent="0" algn="l" defTabSz="228532"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rgbClr val="79886C"/>
              </a:solidFill>
              <a:effectLst>
                <a:outerShdw blurRad="38100" dist="12700" dir="5400000" rotWithShape="0">
                  <a:srgbClr val="000000">
                    <a:alpha val="50000"/>
                  </a:srgbClr>
                </a:outerShdw>
              </a:effectLst>
              <a:uLnTx/>
              <a:uFillTx/>
              <a:latin typeface="Gill Sans"/>
              <a:sym typeface="Gill Sans"/>
            </a:endParaRPr>
          </a:p>
        </p:txBody>
      </p:sp>
      <p:sp>
        <p:nvSpPr>
          <p:cNvPr id="74" name="Shape 2547">
            <a:extLst>
              <a:ext uri="{FF2B5EF4-FFF2-40B4-BE49-F238E27FC236}">
                <a16:creationId xmlns="" xmlns:a16="http://schemas.microsoft.com/office/drawing/2014/main" id="{89649216-2AF1-4C78-AF3D-E8EF10A31F95}"/>
              </a:ext>
            </a:extLst>
          </p:cNvPr>
          <p:cNvSpPr/>
          <p:nvPr/>
        </p:nvSpPr>
        <p:spPr>
          <a:xfrm>
            <a:off x="4750771" y="2826322"/>
            <a:ext cx="495655" cy="495655"/>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79886C"/>
          </a:solidFill>
          <a:ln w="12700">
            <a:miter lim="400000"/>
          </a:ln>
        </p:spPr>
        <p:txBody>
          <a:bodyPr lIns="19045" tIns="19045" rIns="19045" bIns="19045" anchor="ctr"/>
          <a:lstStyle/>
          <a:p>
            <a:pPr marL="0" marR="0" lvl="0" indent="0" algn="l" defTabSz="228532"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rgbClr val="79886C"/>
              </a:solidFill>
              <a:effectLst>
                <a:outerShdw blurRad="38100" dist="12700" dir="5400000" rotWithShape="0">
                  <a:srgbClr val="000000">
                    <a:alpha val="50000"/>
                  </a:srgbClr>
                </a:outerShdw>
              </a:effectLst>
              <a:uLnTx/>
              <a:uFillTx/>
              <a:latin typeface="Gill Sans"/>
              <a:sym typeface="Gill Sans"/>
            </a:endParaRPr>
          </a:p>
        </p:txBody>
      </p:sp>
      <p:sp>
        <p:nvSpPr>
          <p:cNvPr id="75" name="Shape 2554">
            <a:extLst>
              <a:ext uri="{FF2B5EF4-FFF2-40B4-BE49-F238E27FC236}">
                <a16:creationId xmlns="" xmlns:a16="http://schemas.microsoft.com/office/drawing/2014/main" id="{D4162D08-AACF-4E29-80A4-FEAB21F3FC13}"/>
              </a:ext>
            </a:extLst>
          </p:cNvPr>
          <p:cNvSpPr/>
          <p:nvPr/>
        </p:nvSpPr>
        <p:spPr>
          <a:xfrm>
            <a:off x="7336331" y="2836055"/>
            <a:ext cx="495655" cy="450596"/>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79886C"/>
          </a:solidFill>
          <a:ln w="12700">
            <a:miter lim="400000"/>
          </a:ln>
        </p:spPr>
        <p:txBody>
          <a:bodyPr lIns="19045" tIns="19045" rIns="19045" bIns="19045" anchor="ctr"/>
          <a:lstStyle/>
          <a:p>
            <a:pPr marL="0" marR="0" lvl="0" indent="0" algn="l" defTabSz="228532"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rgbClr val="79886C"/>
              </a:solidFill>
              <a:effectLst>
                <a:outerShdw blurRad="38100" dist="12700" dir="5400000" rotWithShape="0">
                  <a:srgbClr val="000000">
                    <a:alpha val="50000"/>
                  </a:srgbClr>
                </a:outerShdw>
              </a:effectLst>
              <a:uLnTx/>
              <a:uFillTx/>
              <a:latin typeface="Gill Sans"/>
              <a:sym typeface="Gill Sans"/>
            </a:endParaRPr>
          </a:p>
        </p:txBody>
      </p:sp>
      <p:sp>
        <p:nvSpPr>
          <p:cNvPr id="76" name="Shape 2587">
            <a:extLst>
              <a:ext uri="{FF2B5EF4-FFF2-40B4-BE49-F238E27FC236}">
                <a16:creationId xmlns="" xmlns:a16="http://schemas.microsoft.com/office/drawing/2014/main" id="{E1784336-8E4A-47CB-9AFE-7571BB05F99F}"/>
              </a:ext>
            </a:extLst>
          </p:cNvPr>
          <p:cNvSpPr/>
          <p:nvPr/>
        </p:nvSpPr>
        <p:spPr>
          <a:xfrm>
            <a:off x="10024466" y="2869107"/>
            <a:ext cx="495655" cy="495655"/>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79886C"/>
          </a:solidFill>
          <a:ln w="12700">
            <a:miter lim="400000"/>
          </a:ln>
        </p:spPr>
        <p:txBody>
          <a:bodyPr lIns="19045" tIns="19045" rIns="19045" bIns="19045" anchor="ctr"/>
          <a:lstStyle/>
          <a:p>
            <a:pPr marL="0" marR="0" lvl="0" indent="0" algn="l" defTabSz="228532"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rgbClr val="79886C"/>
              </a:solidFill>
              <a:effectLst>
                <a:outerShdw blurRad="38100" dist="12700" dir="5400000" rotWithShape="0">
                  <a:srgbClr val="000000">
                    <a:alpha val="50000"/>
                  </a:srgbClr>
                </a:outerShdw>
              </a:effectLst>
              <a:uLnTx/>
              <a:uFillTx/>
              <a:latin typeface="Gill Sans"/>
              <a:sym typeface="Gill Sans"/>
            </a:endParaRPr>
          </a:p>
        </p:txBody>
      </p:sp>
      <p:sp>
        <p:nvSpPr>
          <p:cNvPr id="77" name="Subtitle 2">
            <a:extLst>
              <a:ext uri="{FF2B5EF4-FFF2-40B4-BE49-F238E27FC236}">
                <a16:creationId xmlns="" xmlns:a16="http://schemas.microsoft.com/office/drawing/2014/main" id="{B80395B3-127F-4267-B1CB-269F7BAC9726}"/>
              </a:ext>
            </a:extLst>
          </p:cNvPr>
          <p:cNvSpPr txBox="1">
            <a:spLocks/>
          </p:cNvSpPr>
          <p:nvPr/>
        </p:nvSpPr>
        <p:spPr>
          <a:xfrm>
            <a:off x="9215460" y="3940846"/>
            <a:ext cx="2116652" cy="62276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ctr" defTabSz="543818" rtl="0" eaLnBrk="1" fontAlgn="auto" latinLnBrk="0" hangingPunct="1">
              <a:lnSpc>
                <a:spcPts val="2020"/>
              </a:lnSpc>
              <a:spcBef>
                <a:spcPct val="20000"/>
              </a:spcBef>
              <a:spcAft>
                <a:spcPts val="0"/>
              </a:spcAft>
              <a:buClrTx/>
              <a:buSzTx/>
              <a:buFont typeface="Arial"/>
              <a:buNone/>
              <a:tabLst/>
              <a:defRPr/>
            </a:pPr>
            <a:r>
              <a:rPr kumimoji="0" lang="en-US" sz="12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rPr>
              <a:t>Frequently, your initial font choice is taken out of your awesome hand</a:t>
            </a:r>
          </a:p>
        </p:txBody>
      </p:sp>
      <p:sp>
        <p:nvSpPr>
          <p:cNvPr id="78" name="TextBox 85">
            <a:extLst>
              <a:ext uri="{FF2B5EF4-FFF2-40B4-BE49-F238E27FC236}">
                <a16:creationId xmlns="" xmlns:a16="http://schemas.microsoft.com/office/drawing/2014/main" id="{C447D451-0A61-4D6F-B576-678D5B5128F7}"/>
              </a:ext>
            </a:extLst>
          </p:cNvPr>
          <p:cNvSpPr txBox="1"/>
          <p:nvPr/>
        </p:nvSpPr>
        <p:spPr>
          <a:xfrm>
            <a:off x="9820699" y="3593431"/>
            <a:ext cx="805029" cy="307777"/>
          </a:xfrm>
          <a:prstGeom prst="rect">
            <a:avLst/>
          </a:prstGeom>
          <a:noFill/>
        </p:spPr>
        <p:txBody>
          <a:bodyPr wrap="none" rtlCol="0" anchor="ctr" anchorCtr="0">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rPr>
              <a:t>MAILING</a:t>
            </a:r>
          </a:p>
        </p:txBody>
      </p:sp>
      <p:cxnSp>
        <p:nvCxnSpPr>
          <p:cNvPr id="79" name="Straight Connector 87">
            <a:extLst>
              <a:ext uri="{FF2B5EF4-FFF2-40B4-BE49-F238E27FC236}">
                <a16:creationId xmlns="" xmlns:a16="http://schemas.microsoft.com/office/drawing/2014/main" id="{B66F8454-2D04-4F13-AEC5-356CC4B5C87D}"/>
              </a:ext>
            </a:extLst>
          </p:cNvPr>
          <p:cNvCxnSpPr/>
          <p:nvPr/>
        </p:nvCxnSpPr>
        <p:spPr>
          <a:xfrm flipH="1">
            <a:off x="8952242" y="2826322"/>
            <a:ext cx="0" cy="2095533"/>
          </a:xfrm>
          <a:prstGeom prst="line">
            <a:avLst/>
          </a:prstGeom>
          <a:ln w="12700">
            <a:solidFill>
              <a:srgbClr val="79886C"/>
            </a:solidFill>
          </a:ln>
        </p:spPr>
        <p:style>
          <a:lnRef idx="1">
            <a:schemeClr val="accent1"/>
          </a:lnRef>
          <a:fillRef idx="0">
            <a:schemeClr val="accent1"/>
          </a:fillRef>
          <a:effectRef idx="0">
            <a:schemeClr val="accent1"/>
          </a:effectRef>
          <a:fontRef idx="minor">
            <a:schemeClr val="tx1"/>
          </a:fontRef>
        </p:style>
      </p:cxnSp>
      <p:cxnSp>
        <p:nvCxnSpPr>
          <p:cNvPr id="80" name="Straight Connector 88">
            <a:extLst>
              <a:ext uri="{FF2B5EF4-FFF2-40B4-BE49-F238E27FC236}">
                <a16:creationId xmlns="" xmlns:a16="http://schemas.microsoft.com/office/drawing/2014/main" id="{C456A50B-0FE3-439D-9C79-00F67D9FB46C}"/>
              </a:ext>
            </a:extLst>
          </p:cNvPr>
          <p:cNvCxnSpPr/>
          <p:nvPr/>
        </p:nvCxnSpPr>
        <p:spPr>
          <a:xfrm flipH="1">
            <a:off x="3679864" y="2826322"/>
            <a:ext cx="0" cy="2095533"/>
          </a:xfrm>
          <a:prstGeom prst="line">
            <a:avLst/>
          </a:prstGeom>
          <a:ln w="12700">
            <a:solidFill>
              <a:srgbClr val="7988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55911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barn(inVertical)">
                                      <p:cBhvr>
                                        <p:cTn id="7" dur="500"/>
                                        <p:tgtEl>
                                          <p:spTgt spid="6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barn(inVertical)">
                                      <p:cBhvr>
                                        <p:cTn id="10" dur="500"/>
                                        <p:tgtEl>
                                          <p:spTgt spid="6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barn(inVertical)">
                                      <p:cBhvr>
                                        <p:cTn id="13" dur="500"/>
                                        <p:tgtEl>
                                          <p:spTgt spid="6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barn(inVertical)">
                                      <p:cBhvr>
                                        <p:cTn id="16" dur="500"/>
                                        <p:tgtEl>
                                          <p:spTgt spid="69"/>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animEffect transition="in" filter="barn(inVertical)">
                                      <p:cBhvr>
                                        <p:cTn id="19" dur="500"/>
                                        <p:tgtEl>
                                          <p:spTgt spid="70"/>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barn(inVertical)">
                                      <p:cBhvr>
                                        <p:cTn id="22" dur="500"/>
                                        <p:tgtEl>
                                          <p:spTgt spid="71"/>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animEffect transition="in" filter="barn(inVertical)">
                                      <p:cBhvr>
                                        <p:cTn id="25" dur="500"/>
                                        <p:tgtEl>
                                          <p:spTgt spid="72"/>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73"/>
                                        </p:tgtEl>
                                        <p:attrNameLst>
                                          <p:attrName>style.visibility</p:attrName>
                                        </p:attrNameLst>
                                      </p:cBhvr>
                                      <p:to>
                                        <p:strVal val="visible"/>
                                      </p:to>
                                    </p:set>
                                    <p:animEffect transition="in" filter="barn(inVertical)">
                                      <p:cBhvr>
                                        <p:cTn id="28" dur="500"/>
                                        <p:tgtEl>
                                          <p:spTgt spid="73"/>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74"/>
                                        </p:tgtEl>
                                        <p:attrNameLst>
                                          <p:attrName>style.visibility</p:attrName>
                                        </p:attrNameLst>
                                      </p:cBhvr>
                                      <p:to>
                                        <p:strVal val="visible"/>
                                      </p:to>
                                    </p:set>
                                    <p:animEffect transition="in" filter="barn(inVertical)">
                                      <p:cBhvr>
                                        <p:cTn id="31" dur="500"/>
                                        <p:tgtEl>
                                          <p:spTgt spid="74"/>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75"/>
                                        </p:tgtEl>
                                        <p:attrNameLst>
                                          <p:attrName>style.visibility</p:attrName>
                                        </p:attrNameLst>
                                      </p:cBhvr>
                                      <p:to>
                                        <p:strVal val="visible"/>
                                      </p:to>
                                    </p:set>
                                    <p:animEffect transition="in" filter="barn(inVertical)">
                                      <p:cBhvr>
                                        <p:cTn id="34" dur="500"/>
                                        <p:tgtEl>
                                          <p:spTgt spid="75"/>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barn(inVertical)">
                                      <p:cBhvr>
                                        <p:cTn id="37" dur="500"/>
                                        <p:tgtEl>
                                          <p:spTgt spid="76"/>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77"/>
                                        </p:tgtEl>
                                        <p:attrNameLst>
                                          <p:attrName>style.visibility</p:attrName>
                                        </p:attrNameLst>
                                      </p:cBhvr>
                                      <p:to>
                                        <p:strVal val="visible"/>
                                      </p:to>
                                    </p:set>
                                    <p:animEffect transition="in" filter="barn(inVertical)">
                                      <p:cBhvr>
                                        <p:cTn id="40" dur="500"/>
                                        <p:tgtEl>
                                          <p:spTgt spid="77"/>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78"/>
                                        </p:tgtEl>
                                        <p:attrNameLst>
                                          <p:attrName>style.visibility</p:attrName>
                                        </p:attrNameLst>
                                      </p:cBhvr>
                                      <p:to>
                                        <p:strVal val="visible"/>
                                      </p:to>
                                    </p:set>
                                    <p:animEffect transition="in" filter="barn(inVertical)">
                                      <p:cBhvr>
                                        <p:cTn id="43" dur="500"/>
                                        <p:tgtEl>
                                          <p:spTgt spid="78"/>
                                        </p:tgtEl>
                                      </p:cBhvr>
                                    </p:animEffect>
                                  </p:childTnLst>
                                </p:cTn>
                              </p:par>
                              <p:par>
                                <p:cTn id="44" presetID="16" presetClass="entr" presetSubtype="21" fill="hold" nodeType="withEffect">
                                  <p:stCondLst>
                                    <p:cond delay="0"/>
                                  </p:stCondLst>
                                  <p:childTnLst>
                                    <p:set>
                                      <p:cBhvr>
                                        <p:cTn id="45" dur="1" fill="hold">
                                          <p:stCondLst>
                                            <p:cond delay="0"/>
                                          </p:stCondLst>
                                        </p:cTn>
                                        <p:tgtEl>
                                          <p:spTgt spid="79"/>
                                        </p:tgtEl>
                                        <p:attrNameLst>
                                          <p:attrName>style.visibility</p:attrName>
                                        </p:attrNameLst>
                                      </p:cBhvr>
                                      <p:to>
                                        <p:strVal val="visible"/>
                                      </p:to>
                                    </p:set>
                                    <p:animEffect transition="in" filter="barn(inVertical)">
                                      <p:cBhvr>
                                        <p:cTn id="46" dur="500"/>
                                        <p:tgtEl>
                                          <p:spTgt spid="79"/>
                                        </p:tgtEl>
                                      </p:cBhvr>
                                    </p:animEffect>
                                  </p:childTnLst>
                                </p:cTn>
                              </p:par>
                              <p:par>
                                <p:cTn id="47" presetID="16" presetClass="entr" presetSubtype="21"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animEffect transition="in" filter="barn(inVertical)">
                                      <p:cBhvr>
                                        <p:cTn id="49"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69" grpId="0"/>
      <p:bldP spid="70" grpId="0"/>
      <p:bldP spid="71" grpId="0"/>
      <p:bldP spid="72" grpId="0"/>
      <p:bldP spid="73" grpId="0" animBg="1"/>
      <p:bldP spid="74" grpId="0" animBg="1"/>
      <p:bldP spid="75" grpId="0" animBg="1"/>
      <p:bldP spid="76" grpId="0" animBg="1"/>
      <p:bldP spid="77" grpId="0"/>
      <p:bldP spid="7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Arial"/>
      <a:cs typeface="Arial"/>
    </a:majorFont>
    <a:minorFont>
      <a:latin typeface="Calibri"/>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Override>
</file>

<file path=ppt/theme/themeOverride2.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Arial"/>
      <a:cs typeface="Arial"/>
    </a:majorFont>
    <a:minorFont>
      <a:latin typeface="Calibri"/>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Override>
</file>

<file path=docProps/app.xml><?xml version="1.0" encoding="utf-8"?>
<Properties xmlns="http://schemas.openxmlformats.org/officeDocument/2006/extended-properties" xmlns:vt="http://schemas.openxmlformats.org/officeDocument/2006/docPropsVTypes">
  <TotalTime>403</TotalTime>
  <Words>2178</Words>
  <Application>Microsoft Office PowerPoint</Application>
  <PresentationFormat>自定义</PresentationFormat>
  <Paragraphs>225</Paragraphs>
  <Slides>24</Slides>
  <Notes>23</Notes>
  <HiddenSlides>0</HiddenSlides>
  <MMClips>0</MMClips>
  <ScaleCrop>false</ScaleCrop>
  <HeadingPairs>
    <vt:vector size="4" baseType="variant">
      <vt:variant>
        <vt:lpstr>主题</vt:lpstr>
      </vt:variant>
      <vt:variant>
        <vt:i4>2</vt:i4>
      </vt:variant>
      <vt:variant>
        <vt:lpstr>幻灯片标题</vt:lpstr>
      </vt:variant>
      <vt:variant>
        <vt:i4>24</vt:i4>
      </vt:variant>
    </vt:vector>
  </HeadingPairs>
  <TitlesOfParts>
    <vt:vector size="26" baseType="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极致简约植物</dc:title>
  <dc:creator>第一PPT</dc:creator>
  <cp:keywords>www.1ppt.com</cp:keywords>
  <dc:description>第一PPT，www.1ppt.com</dc:description>
  <cp:lastModifiedBy>Windows User</cp:lastModifiedBy>
  <cp:revision>58</cp:revision>
  <dcterms:created xsi:type="dcterms:W3CDTF">2017-07-12T11:04:07Z</dcterms:created>
  <dcterms:modified xsi:type="dcterms:W3CDTF">2018-07-21T01:09:41Z</dcterms:modified>
</cp:coreProperties>
</file>