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charts/colors4.xml" ContentType="application/vnd.ms-office.chartcolorstyl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Default Extension="xlsx" ContentType="application/vnd.openxmlformats-officedocument.spreadsheetml.sheet"/>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charts/style5.xml" ContentType="application/vnd.ms-office.chart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charts/colors5.xml" ContentType="application/vnd.ms-office.chartcolor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charts/style2.xml" ContentType="application/vnd.ms-office.chart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0" r:id="rId3"/>
    <p:sldId id="259" r:id="rId4"/>
    <p:sldId id="295" r:id="rId5"/>
    <p:sldId id="289" r:id="rId6"/>
    <p:sldId id="262" r:id="rId7"/>
    <p:sldId id="296" r:id="rId8"/>
    <p:sldId id="275" r:id="rId9"/>
    <p:sldId id="271" r:id="rId10"/>
    <p:sldId id="294" r:id="rId11"/>
    <p:sldId id="290" r:id="rId12"/>
    <p:sldId id="291" r:id="rId13"/>
    <p:sldId id="292" r:id="rId14"/>
    <p:sldId id="293" r:id="rId15"/>
    <p:sldId id="281" r:id="rId16"/>
    <p:sldId id="272" r:id="rId17"/>
    <p:sldId id="280" r:id="rId18"/>
    <p:sldId id="277" r:id="rId19"/>
    <p:sldId id="269" r:id="rId20"/>
    <p:sldId id="273" r:id="rId21"/>
    <p:sldId id="287" r:id="rId22"/>
    <p:sldId id="278" r:id="rId23"/>
    <p:sldId id="282" r:id="rId24"/>
    <p:sldId id="284" r:id="rId25"/>
    <p:sldId id="270" r:id="rId26"/>
    <p:sldId id="283" r:id="rId27"/>
    <p:sldId id="285" r:id="rId28"/>
    <p:sldId id="288" r:id="rId29"/>
    <p:sldId id="268"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FF5"/>
    <a:srgbClr val="79886C"/>
    <a:srgbClr val="4E3ADF"/>
    <a:srgbClr val="631BD0"/>
    <a:srgbClr val="375BE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8" autoAdjust="0"/>
    <p:restoredTop sz="94660"/>
  </p:normalViewPr>
  <p:slideViewPr>
    <p:cSldViewPr snapToGrid="0" showGuides="1">
      <p:cViewPr varScale="1">
        <p:scale>
          <a:sx n="114" d="100"/>
          <a:sy n="114" d="100"/>
        </p:scale>
        <p:origin x="-420" y="-9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43.xlsx"/><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54.xlsx"/><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65.xlsx"/></Relationships>
</file>

<file path=ppt/charts/_rels/chart6.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76.xlsx"/></Relationships>
</file>

<file path=ppt/charts/_rels/chart7.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Worksheet87.xlsx"/></Relationships>
</file>

<file path=ppt/charts/chart1.xml><?xml version="1.0" encoding="utf-8"?>
<c:chartSpace xmlns:c="http://schemas.openxmlformats.org/drawingml/2006/chart" xmlns:a="http://schemas.openxmlformats.org/drawingml/2006/main" xmlns:r="http://schemas.openxmlformats.org/officeDocument/2006/relationships">
  <c:lang val="zh-CN"/>
  <c:style val="5"/>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书体坊郭小语钢笔楷体" panose="02010601030101010101" pitchFamily="2" charset="-122"/>
              <a:ea typeface="书体坊郭小语钢笔楷体" panose="02010601030101010101" pitchFamily="2" charset="-122"/>
              <a:cs typeface="+mn-cs"/>
            </a:defRPr>
          </a:pPr>
          <a:endParaRPr lang="zh-CN"/>
        </a:p>
      </c:txPr>
    </c:title>
    <c:plotArea>
      <c:layout/>
      <c:bubbleChart>
        <c:ser>
          <c:idx val="0"/>
          <c:order val="0"/>
          <c:tx>
            <c:strRef>
              <c:f>Sheet1!$B$1</c:f>
              <c:strCache>
                <c:ptCount val="1"/>
                <c:pt idx="0">
                  <c:v>系列 1</c:v>
                </c:pt>
              </c:strCache>
            </c:strRef>
          </c:tx>
          <c:spPr>
            <a:solidFill>
              <a:srgbClr val="79886C">
                <a:alpha val="50000"/>
              </a:srgbClr>
            </a:solidFill>
            <a:ln>
              <a:noFill/>
            </a:ln>
            <a:effectLst/>
          </c:spPr>
          <c:xVal>
            <c:strRef>
              <c:f>Sheet1!$A$2:$A$5</c:f>
              <c:strCache>
                <c:ptCount val="4"/>
                <c:pt idx="0">
                  <c:v>类别 1</c:v>
                </c:pt>
                <c:pt idx="1">
                  <c:v>类别 2</c:v>
                </c:pt>
                <c:pt idx="2">
                  <c:v>类别 3</c:v>
                </c:pt>
                <c:pt idx="3">
                  <c:v>类别 4</c:v>
                </c:pt>
              </c:strCache>
            </c:strRef>
          </c:xVal>
          <c:yVal>
            <c:numRef>
              <c:f>Sheet1!$B$2:$B$5</c:f>
              <c:numCache>
                <c:formatCode>General</c:formatCode>
                <c:ptCount val="4"/>
                <c:pt idx="0">
                  <c:v>4.3</c:v>
                </c:pt>
                <c:pt idx="1">
                  <c:v>2.5</c:v>
                </c:pt>
                <c:pt idx="2">
                  <c:v>3.5</c:v>
                </c:pt>
                <c:pt idx="3">
                  <c:v>4.5</c:v>
                </c:pt>
              </c:numCache>
            </c:numRef>
          </c:yVal>
          <c:bubbleSize>
            <c:numLit>
              <c:formatCode>General</c:formatCode>
              <c:ptCount val="4"/>
              <c:pt idx="0">
                <c:v>1</c:v>
              </c:pt>
              <c:pt idx="1">
                <c:v>1</c:v>
              </c:pt>
              <c:pt idx="2">
                <c:v>1</c:v>
              </c:pt>
              <c:pt idx="3">
                <c:v>1</c:v>
              </c:pt>
            </c:numLit>
          </c:bubbleSize>
          <c:extLst xmlns:c16r2="http://schemas.microsoft.com/office/drawing/2015/06/chart">
            <c:ext xmlns:c16="http://schemas.microsoft.com/office/drawing/2014/chart" uri="{C3380CC4-5D6E-409C-BE32-E72D297353CC}">
              <c16:uniqueId val="{00000000-9DD7-405E-87DC-F74F93119295}"/>
            </c:ext>
          </c:extLst>
        </c:ser>
        <c:ser>
          <c:idx val="1"/>
          <c:order val="1"/>
          <c:tx>
            <c:strRef>
              <c:f>Sheet1!$C$1</c:f>
              <c:strCache>
                <c:ptCount val="1"/>
                <c:pt idx="0">
                  <c:v>系列 2</c:v>
                </c:pt>
              </c:strCache>
            </c:strRef>
          </c:tx>
          <c:spPr>
            <a:solidFill>
              <a:srgbClr val="79886C"/>
            </a:solidFill>
            <a:ln>
              <a:noFill/>
            </a:ln>
            <a:effectLst/>
          </c:spPr>
          <c:xVal>
            <c:strRef>
              <c:f>Sheet1!$A$2:$A$5</c:f>
              <c:strCache>
                <c:ptCount val="4"/>
                <c:pt idx="0">
                  <c:v>类别 1</c:v>
                </c:pt>
                <c:pt idx="1">
                  <c:v>类别 2</c:v>
                </c:pt>
                <c:pt idx="2">
                  <c:v>类别 3</c:v>
                </c:pt>
                <c:pt idx="3">
                  <c:v>类别 4</c:v>
                </c:pt>
              </c:strCache>
            </c:strRef>
          </c:xVal>
          <c:yVal>
            <c:numRef>
              <c:f>Sheet1!$C$2:$C$5</c:f>
              <c:numCache>
                <c:formatCode>General</c:formatCode>
                <c:ptCount val="4"/>
                <c:pt idx="0">
                  <c:v>2.4</c:v>
                </c:pt>
                <c:pt idx="1">
                  <c:v>4.4000000000000004</c:v>
                </c:pt>
                <c:pt idx="2">
                  <c:v>1.8</c:v>
                </c:pt>
                <c:pt idx="3">
                  <c:v>2.8</c:v>
                </c:pt>
              </c:numCache>
            </c:numRef>
          </c:yVal>
          <c:bubbleSize>
            <c:numLit>
              <c:formatCode>General</c:formatCode>
              <c:ptCount val="4"/>
              <c:pt idx="0">
                <c:v>1</c:v>
              </c:pt>
              <c:pt idx="1">
                <c:v>1</c:v>
              </c:pt>
              <c:pt idx="2">
                <c:v>1</c:v>
              </c:pt>
              <c:pt idx="3">
                <c:v>1</c:v>
              </c:pt>
            </c:numLit>
          </c:bubbleSize>
          <c:extLst xmlns:c16r2="http://schemas.microsoft.com/office/drawing/2015/06/chart">
            <c:ext xmlns:c16="http://schemas.microsoft.com/office/drawing/2014/chart" uri="{C3380CC4-5D6E-409C-BE32-E72D297353CC}">
              <c16:uniqueId val="{00000001-9DD7-405E-87DC-F74F93119295}"/>
            </c:ext>
          </c:extLst>
        </c:ser>
        <c:ser>
          <c:idx val="2"/>
          <c:order val="2"/>
          <c:tx>
            <c:strRef>
              <c:f>Sheet1!$D$1</c:f>
              <c:strCache>
                <c:ptCount val="1"/>
                <c:pt idx="0">
                  <c:v>系列 3</c:v>
                </c:pt>
              </c:strCache>
            </c:strRef>
          </c:tx>
          <c:spPr>
            <a:solidFill>
              <a:srgbClr val="79886C">
                <a:alpha val="40000"/>
              </a:srgbClr>
            </a:solidFill>
            <a:ln>
              <a:noFill/>
            </a:ln>
            <a:effectLst/>
          </c:spPr>
          <c:xVal>
            <c:strRef>
              <c:f>Sheet1!$A$2:$A$5</c:f>
              <c:strCache>
                <c:ptCount val="4"/>
                <c:pt idx="0">
                  <c:v>类别 1</c:v>
                </c:pt>
                <c:pt idx="1">
                  <c:v>类别 2</c:v>
                </c:pt>
                <c:pt idx="2">
                  <c:v>类别 3</c:v>
                </c:pt>
                <c:pt idx="3">
                  <c:v>类别 4</c:v>
                </c:pt>
              </c:strCache>
            </c:strRef>
          </c:xVal>
          <c:yVal>
            <c:numRef>
              <c:f>Sheet1!$D$2:$D$5</c:f>
              <c:numCache>
                <c:formatCode>General</c:formatCode>
                <c:ptCount val="4"/>
                <c:pt idx="0">
                  <c:v>2</c:v>
                </c:pt>
                <c:pt idx="1">
                  <c:v>2</c:v>
                </c:pt>
                <c:pt idx="2">
                  <c:v>3</c:v>
                </c:pt>
                <c:pt idx="3">
                  <c:v>5</c:v>
                </c:pt>
              </c:numCache>
            </c:numRef>
          </c:yVal>
          <c:bubbleSize>
            <c:numLit>
              <c:formatCode>General</c:formatCode>
              <c:ptCount val="4"/>
              <c:pt idx="0">
                <c:v>1</c:v>
              </c:pt>
              <c:pt idx="1">
                <c:v>1</c:v>
              </c:pt>
              <c:pt idx="2">
                <c:v>1</c:v>
              </c:pt>
              <c:pt idx="3">
                <c:v>1</c:v>
              </c:pt>
            </c:numLit>
          </c:bubbleSize>
          <c:extLst xmlns:c16r2="http://schemas.microsoft.com/office/drawing/2015/06/chart">
            <c:ext xmlns:c16="http://schemas.microsoft.com/office/drawing/2014/chart" uri="{C3380CC4-5D6E-409C-BE32-E72D297353CC}">
              <c16:uniqueId val="{00000002-9DD7-405E-87DC-F74F93119295}"/>
            </c:ext>
          </c:extLst>
        </c:ser>
        <c:dLbls/>
        <c:bubbleScale val="100"/>
        <c:axId val="116380416"/>
        <c:axId val="116381952"/>
      </c:bubbleChart>
      <c:valAx>
        <c:axId val="1163804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6381952"/>
        <c:crosses val="autoZero"/>
        <c:crossBetween val="midCat"/>
      </c:valAx>
      <c:valAx>
        <c:axId val="11638195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6380416"/>
        <c:crosses val="autoZero"/>
        <c:crossBetween val="midCat"/>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书体坊郭小语钢笔楷体" panose="02010601030101010101" pitchFamily="2" charset="-122"/>
              <a:ea typeface="书体坊郭小语钢笔楷体" panose="02010601030101010101" pitchFamily="2" charset="-122"/>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manualLayout>
          <c:layoutTarget val="inner"/>
          <c:xMode val="edge"/>
          <c:yMode val="edge"/>
          <c:x val="7.9911209766925714E-2"/>
          <c:y val="0.23883928571428603"/>
          <c:w val="0.90788013318534999"/>
          <c:h val="0.60267857142857217"/>
        </c:manualLayout>
      </c:layout>
      <c:barChart>
        <c:barDir val="col"/>
        <c:grouping val="clustered"/>
        <c:ser>
          <c:idx val="0"/>
          <c:order val="0"/>
          <c:tx>
            <c:strRef>
              <c:f>Sheet1!$A$2</c:f>
              <c:strCache>
                <c:ptCount val="1"/>
                <c:pt idx="0">
                  <c:v>Region 1</c:v>
                </c:pt>
              </c:strCache>
            </c:strRef>
          </c:tx>
          <c:spPr>
            <a:solidFill>
              <a:srgbClr val="79886C"/>
            </a:solidFill>
            <a:ln w="9520">
              <a:noFill/>
            </a:ln>
            <a:effectLst/>
          </c:spPr>
          <c:cat>
            <c:numRef>
              <c:f>Sheet1!$B$1:$E$1</c:f>
              <c:numCache>
                <c:formatCode>General</c:formatCode>
                <c:ptCount val="4"/>
                <c:pt idx="0">
                  <c:v>2009</c:v>
                </c:pt>
                <c:pt idx="1">
                  <c:v>2010</c:v>
                </c:pt>
                <c:pt idx="2">
                  <c:v>2011</c:v>
                </c:pt>
                <c:pt idx="3">
                  <c:v>2012</c:v>
                </c:pt>
              </c:numCache>
            </c:numRef>
          </c:cat>
          <c:val>
            <c:numRef>
              <c:f>Sheet1!$B$2:$E$2</c:f>
              <c:numCache>
                <c:formatCode>General</c:formatCode>
                <c:ptCount val="4"/>
                <c:pt idx="0">
                  <c:v>17</c:v>
                </c:pt>
                <c:pt idx="1">
                  <c:v>26</c:v>
                </c:pt>
                <c:pt idx="2">
                  <c:v>53</c:v>
                </c:pt>
                <c:pt idx="3">
                  <c:v>96</c:v>
                </c:pt>
              </c:numCache>
            </c:numRef>
          </c:val>
          <c:extLst xmlns:c16r2="http://schemas.microsoft.com/office/drawing/2015/06/chart">
            <c:ext xmlns:c16="http://schemas.microsoft.com/office/drawing/2014/chart" uri="{C3380CC4-5D6E-409C-BE32-E72D297353CC}">
              <c16:uniqueId val="{00000000-B3B2-466D-AD4F-121D8BD393C7}"/>
            </c:ext>
          </c:extLst>
        </c:ser>
        <c:ser>
          <c:idx val="1"/>
          <c:order val="1"/>
          <c:tx>
            <c:strRef>
              <c:f>Sheet1!$A$3</c:f>
              <c:strCache>
                <c:ptCount val="1"/>
                <c:pt idx="0">
                  <c:v>Region 2</c:v>
                </c:pt>
              </c:strCache>
            </c:strRef>
          </c:tx>
          <c:spPr>
            <a:solidFill>
              <a:srgbClr val="79886C">
                <a:alpha val="50000"/>
              </a:srgbClr>
            </a:solidFill>
            <a:ln w="9520">
              <a:noFill/>
            </a:ln>
            <a:effectLst/>
          </c:spPr>
          <c:cat>
            <c:numRef>
              <c:f>Sheet1!$B$1:$E$1</c:f>
              <c:numCache>
                <c:formatCode>General</c:formatCode>
                <c:ptCount val="4"/>
                <c:pt idx="0">
                  <c:v>2009</c:v>
                </c:pt>
                <c:pt idx="1">
                  <c:v>2010</c:v>
                </c:pt>
                <c:pt idx="2">
                  <c:v>2011</c:v>
                </c:pt>
                <c:pt idx="3">
                  <c:v>2012</c:v>
                </c:pt>
              </c:numCache>
            </c:numRef>
          </c:cat>
          <c:val>
            <c:numRef>
              <c:f>Sheet1!$B$3:$E$3</c:f>
              <c:numCache>
                <c:formatCode>General</c:formatCode>
                <c:ptCount val="4"/>
                <c:pt idx="0">
                  <c:v>55</c:v>
                </c:pt>
                <c:pt idx="1">
                  <c:v>43</c:v>
                </c:pt>
                <c:pt idx="2">
                  <c:v>70</c:v>
                </c:pt>
                <c:pt idx="3">
                  <c:v>58</c:v>
                </c:pt>
              </c:numCache>
            </c:numRef>
          </c:val>
          <c:extLst xmlns:c16r2="http://schemas.microsoft.com/office/drawing/2015/06/chart">
            <c:ext xmlns:c16="http://schemas.microsoft.com/office/drawing/2014/chart" uri="{C3380CC4-5D6E-409C-BE32-E72D297353CC}">
              <c16:uniqueId val="{00000001-B3B2-466D-AD4F-121D8BD393C7}"/>
            </c:ext>
          </c:extLst>
        </c:ser>
        <c:dLbls/>
        <c:gapWidth val="110"/>
        <c:axId val="104896000"/>
        <c:axId val="104897536"/>
      </c:barChart>
      <c:catAx>
        <c:axId val="104896000"/>
        <c:scaling>
          <c:orientation val="minMax"/>
        </c:scaling>
        <c:axPos val="b"/>
        <c:numFmt formatCode="General" sourceLinked="1"/>
        <c:majorTickMark val="none"/>
        <c:tickLblPos val="low"/>
        <c:spPr>
          <a:ln w="4760" cap="flat" cmpd="sng" algn="ctr">
            <a:solidFill>
              <a:srgbClr val="000000"/>
            </a:solidFill>
            <a:prstDash val="solid"/>
            <a:round/>
          </a:ln>
        </c:spPr>
        <c:txPr>
          <a:bodyPr rot="0" vert="horz"/>
          <a:lstStyle/>
          <a:p>
            <a:pPr>
              <a:defRPr/>
            </a:pPr>
            <a:endParaRPr lang="zh-CN"/>
          </a:p>
        </c:txPr>
        <c:crossAx val="104897536"/>
        <c:crosses val="autoZero"/>
        <c:auto val="1"/>
        <c:lblAlgn val="ctr"/>
        <c:lblOffset val="100"/>
        <c:tickLblSkip val="1"/>
      </c:catAx>
      <c:valAx>
        <c:axId val="104897536"/>
        <c:scaling>
          <c:orientation val="minMax"/>
          <c:max val="100"/>
        </c:scaling>
        <c:axPos val="l"/>
        <c:majorGridlines>
          <c:spPr>
            <a:ln w="4760" cap="flat" cmpd="sng" algn="ctr">
              <a:solidFill>
                <a:srgbClr val="CDCDCD"/>
              </a:solidFill>
              <a:prstDash val="solid"/>
              <a:round/>
            </a:ln>
          </c:spPr>
        </c:majorGridlines>
        <c:numFmt formatCode="General" sourceLinked="1"/>
        <c:majorTickMark val="none"/>
        <c:tickLblPos val="nextTo"/>
        <c:spPr>
          <a:ln w="3570" cap="flat" cmpd="sng" algn="ctr">
            <a:noFill/>
            <a:prstDash val="solid"/>
            <a:round/>
          </a:ln>
        </c:spPr>
        <c:txPr>
          <a:bodyPr rot="0" vert="horz"/>
          <a:lstStyle/>
          <a:p>
            <a:pPr>
              <a:defRPr/>
            </a:pPr>
            <a:endParaRPr lang="zh-CN"/>
          </a:p>
        </c:txPr>
        <c:crossAx val="104896000"/>
        <c:crosses val="autoZero"/>
        <c:crossBetween val="between"/>
      </c:valAx>
      <c:spPr>
        <a:noFill/>
        <a:ln w="9520">
          <a:noFill/>
        </a:ln>
      </c:spPr>
    </c:plotArea>
    <c:plotVisOnly val="1"/>
    <c:dispBlanksAs val="gap"/>
  </c:chart>
  <c:spPr>
    <a:noFill/>
    <a:ln>
      <a:noFill/>
    </a:ln>
  </c:spPr>
  <c:txPr>
    <a:bodyPr anchor="t"/>
    <a:lstStyle/>
    <a:p>
      <a:pPr>
        <a:defRPr lang="zh-CN" sz="800" b="0" i="0" u="none" strike="noStrike" baseline="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Gill Sans"/>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autoTitleDeleted val="1"/>
    <c:plotArea>
      <c:layout/>
      <c:barChart>
        <c:barDir val="bar"/>
        <c:grouping val="percentStacked"/>
        <c:ser>
          <c:idx val="0"/>
          <c:order val="0"/>
          <c:tx>
            <c:strRef>
              <c:f>Sheet1!$B$1</c:f>
              <c:strCache>
                <c:ptCount val="1"/>
                <c:pt idx="0">
                  <c:v>Series 1</c:v>
                </c:pt>
              </c:strCache>
            </c:strRef>
          </c:tx>
          <c:spPr>
            <a:solidFill>
              <a:srgbClr val="79886C"/>
            </a:solidFill>
          </c:spPr>
          <c:cat>
            <c:numRef>
              <c:f>Sheet1!$A$2:$A$4</c:f>
              <c:numCache>
                <c:formatCode>yyyy/m/d</c:formatCode>
                <c:ptCount val="3"/>
                <c:pt idx="0">
                  <c:v>42125</c:v>
                </c:pt>
                <c:pt idx="1">
                  <c:v>42156</c:v>
                </c:pt>
                <c:pt idx="2">
                  <c:v>42186</c:v>
                </c:pt>
              </c:numCache>
            </c:numRef>
          </c:cat>
          <c:val>
            <c:numRef>
              <c:f>Sheet1!$B$2:$B$4</c:f>
              <c:numCache>
                <c:formatCode>General</c:formatCode>
                <c:ptCount val="3"/>
                <c:pt idx="0">
                  <c:v>32</c:v>
                </c:pt>
                <c:pt idx="1">
                  <c:v>32</c:v>
                </c:pt>
                <c:pt idx="2">
                  <c:v>28</c:v>
                </c:pt>
              </c:numCache>
            </c:numRef>
          </c:val>
          <c:extLst xmlns:c16r2="http://schemas.microsoft.com/office/drawing/2015/06/chart">
            <c:ext xmlns:c16="http://schemas.microsoft.com/office/drawing/2014/chart" uri="{C3380CC4-5D6E-409C-BE32-E72D297353CC}">
              <c16:uniqueId val="{00000000-FEE9-4345-81ED-175A2183F9B1}"/>
            </c:ext>
          </c:extLst>
        </c:ser>
        <c:ser>
          <c:idx val="1"/>
          <c:order val="1"/>
          <c:tx>
            <c:strRef>
              <c:f>Sheet1!$C$1</c:f>
              <c:strCache>
                <c:ptCount val="1"/>
                <c:pt idx="0">
                  <c:v>Series 12</c:v>
                </c:pt>
              </c:strCache>
            </c:strRef>
          </c:tx>
          <c:spPr>
            <a:solidFill>
              <a:sysClr val="window" lastClr="FFFFFF">
                <a:lumMod val="75000"/>
              </a:sysClr>
            </a:solidFill>
          </c:spPr>
          <c:cat>
            <c:numRef>
              <c:f>Sheet1!$A$2:$A$4</c:f>
              <c:numCache>
                <c:formatCode>yyyy/m/d</c:formatCode>
                <c:ptCount val="3"/>
                <c:pt idx="0">
                  <c:v>42125</c:v>
                </c:pt>
                <c:pt idx="1">
                  <c:v>42156</c:v>
                </c:pt>
                <c:pt idx="2">
                  <c:v>42186</c:v>
                </c:pt>
              </c:numCache>
            </c:numRef>
          </c:cat>
          <c:val>
            <c:numRef>
              <c:f>Sheet1!$C$2:$C$4</c:f>
              <c:numCache>
                <c:formatCode>General</c:formatCode>
                <c:ptCount val="3"/>
                <c:pt idx="0">
                  <c:v>25</c:v>
                </c:pt>
                <c:pt idx="1">
                  <c:v>35</c:v>
                </c:pt>
                <c:pt idx="2">
                  <c:v>20</c:v>
                </c:pt>
              </c:numCache>
            </c:numRef>
          </c:val>
          <c:extLst xmlns:c16r2="http://schemas.microsoft.com/office/drawing/2015/06/chart">
            <c:ext xmlns:c16="http://schemas.microsoft.com/office/drawing/2014/chart" uri="{C3380CC4-5D6E-409C-BE32-E72D297353CC}">
              <c16:uniqueId val="{00000001-FEE9-4345-81ED-175A2183F9B1}"/>
            </c:ext>
          </c:extLst>
        </c:ser>
        <c:ser>
          <c:idx val="2"/>
          <c:order val="2"/>
          <c:tx>
            <c:strRef>
              <c:f>Sheet1!$D$1</c:f>
              <c:strCache>
                <c:ptCount val="1"/>
                <c:pt idx="0">
                  <c:v>Series 13</c:v>
                </c:pt>
              </c:strCache>
            </c:strRef>
          </c:tx>
          <c:spPr>
            <a:solidFill>
              <a:sysClr val="window" lastClr="FFFFFF">
                <a:lumMod val="75000"/>
              </a:sysClr>
            </a:solidFill>
          </c:spPr>
          <c:cat>
            <c:numRef>
              <c:f>Sheet1!$A$2:$A$4</c:f>
              <c:numCache>
                <c:formatCode>yyyy/m/d</c:formatCode>
                <c:ptCount val="3"/>
                <c:pt idx="0">
                  <c:v>42125</c:v>
                </c:pt>
                <c:pt idx="1">
                  <c:v>42156</c:v>
                </c:pt>
                <c:pt idx="2">
                  <c:v>42186</c:v>
                </c:pt>
              </c:numCache>
            </c:numRef>
          </c:cat>
          <c:val>
            <c:numRef>
              <c:f>Sheet1!$D$2:$D$4</c:f>
              <c:numCache>
                <c:formatCode>General</c:formatCode>
                <c:ptCount val="3"/>
                <c:pt idx="0">
                  <c:v>15</c:v>
                </c:pt>
                <c:pt idx="1">
                  <c:v>23</c:v>
                </c:pt>
                <c:pt idx="2">
                  <c:v>60</c:v>
                </c:pt>
              </c:numCache>
            </c:numRef>
          </c:val>
          <c:extLst xmlns:c16r2="http://schemas.microsoft.com/office/drawing/2015/06/chart">
            <c:ext xmlns:c16="http://schemas.microsoft.com/office/drawing/2014/chart" uri="{C3380CC4-5D6E-409C-BE32-E72D297353CC}">
              <c16:uniqueId val="{00000002-FEE9-4345-81ED-175A2183F9B1}"/>
            </c:ext>
          </c:extLst>
        </c:ser>
        <c:dLbls/>
        <c:overlap val="100"/>
        <c:axId val="124816768"/>
        <c:axId val="124998784"/>
      </c:barChart>
      <c:dateAx>
        <c:axId val="124816768"/>
        <c:scaling>
          <c:orientation val="minMax"/>
        </c:scaling>
        <c:axPos val="l"/>
        <c:numFmt formatCode="yyyy/m/d" sourceLinked="1"/>
        <c:tickLblPos val="nextTo"/>
        <c:txPr>
          <a:bodyPr rot="-60000000" vert="horz"/>
          <a:lstStyle/>
          <a:p>
            <a:pPr>
              <a:defRPr/>
            </a:pPr>
            <a:endParaRPr lang="zh-CN"/>
          </a:p>
        </c:txPr>
        <c:crossAx val="124998784"/>
        <c:crosses val="autoZero"/>
        <c:lblOffset val="100"/>
        <c:baseTimeUnit val="months"/>
      </c:dateAx>
      <c:valAx>
        <c:axId val="124998784"/>
        <c:scaling>
          <c:orientation val="minMax"/>
        </c:scaling>
        <c:axPos val="b"/>
        <c:majorGridlines>
          <c:spPr>
            <a:ln w="9525" cap="flat" cmpd="sng" algn="ctr">
              <a:solidFill>
                <a:schemeClr val="bg1">
                  <a:lumMod val="50000"/>
                  <a:alpha val="5000"/>
                </a:schemeClr>
              </a:solidFill>
              <a:prstDash val="solid"/>
              <a:round/>
            </a:ln>
          </c:spPr>
        </c:majorGridlines>
        <c:numFmt formatCode="0%" sourceLinked="1"/>
        <c:tickLblPos val="nextTo"/>
        <c:txPr>
          <a:bodyPr rot="-60000000" vert="horz"/>
          <a:lstStyle/>
          <a:p>
            <a:pPr>
              <a:defRPr/>
            </a:pPr>
            <a:endParaRPr lang="zh-CN"/>
          </a:p>
        </c:txPr>
        <c:crossAx val="124816768"/>
        <c:crosses val="autoZero"/>
        <c:crossBetween val="between"/>
      </c:valAx>
      <c:spPr>
        <a:noFill/>
        <a:ln>
          <a:noFill/>
        </a:ln>
      </c:spPr>
    </c:plotArea>
    <c:plotVisOnly val="1"/>
    <c:dispBlanksAs val="gap"/>
  </c:chart>
  <c:txPr>
    <a:bodyPr/>
    <a:lstStyle/>
    <a:p>
      <a:pPr>
        <a:defRPr lang="zh-CN" sz="800">
          <a:solidFill>
            <a:schemeClr val="tx1">
              <a:lumMod val="75000"/>
              <a:lumOff val="25000"/>
            </a:schemeClr>
          </a:solidFill>
          <a:latin typeface="Source Sans Pro" pitchFamily="34" charset="0"/>
        </a:defRPr>
      </a:pPr>
      <a:endParaRPr lang="zh-CN"/>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autoTitleDeleted val="1"/>
    <c:plotArea>
      <c:layout/>
      <c:barChart>
        <c:barDir val="bar"/>
        <c:grouping val="percentStacked"/>
        <c:ser>
          <c:idx val="0"/>
          <c:order val="0"/>
          <c:tx>
            <c:strRef>
              <c:f>Sheet1!$B$1</c:f>
              <c:strCache>
                <c:ptCount val="1"/>
                <c:pt idx="0">
                  <c:v>Series 1</c:v>
                </c:pt>
              </c:strCache>
            </c:strRef>
          </c:tx>
          <c:spPr>
            <a:solidFill>
              <a:srgbClr val="79886C"/>
            </a:solidFill>
          </c:spPr>
          <c:cat>
            <c:numRef>
              <c:f>Sheet1!$A$2:$A$4</c:f>
              <c:numCache>
                <c:formatCode>yyyy/m/d</c:formatCode>
                <c:ptCount val="3"/>
                <c:pt idx="0">
                  <c:v>42125</c:v>
                </c:pt>
                <c:pt idx="1">
                  <c:v>42156</c:v>
                </c:pt>
                <c:pt idx="2">
                  <c:v>42186</c:v>
                </c:pt>
              </c:numCache>
            </c:numRef>
          </c:cat>
          <c:val>
            <c:numRef>
              <c:f>Sheet1!$B$2:$B$4</c:f>
              <c:numCache>
                <c:formatCode>General</c:formatCode>
                <c:ptCount val="3"/>
                <c:pt idx="0">
                  <c:v>32</c:v>
                </c:pt>
                <c:pt idx="1">
                  <c:v>32</c:v>
                </c:pt>
                <c:pt idx="2">
                  <c:v>28</c:v>
                </c:pt>
              </c:numCache>
            </c:numRef>
          </c:val>
          <c:extLst xmlns:c16r2="http://schemas.microsoft.com/office/drawing/2015/06/chart">
            <c:ext xmlns:c16="http://schemas.microsoft.com/office/drawing/2014/chart" uri="{C3380CC4-5D6E-409C-BE32-E72D297353CC}">
              <c16:uniqueId val="{00000000-65C0-413B-A00B-072F9661F5C1}"/>
            </c:ext>
          </c:extLst>
        </c:ser>
        <c:ser>
          <c:idx val="1"/>
          <c:order val="1"/>
          <c:tx>
            <c:strRef>
              <c:f>Sheet1!$C$1</c:f>
              <c:strCache>
                <c:ptCount val="1"/>
                <c:pt idx="0">
                  <c:v>Series 12</c:v>
                </c:pt>
              </c:strCache>
            </c:strRef>
          </c:tx>
          <c:spPr>
            <a:solidFill>
              <a:sysClr val="window" lastClr="FFFFFF">
                <a:lumMod val="75000"/>
              </a:sysClr>
            </a:solidFill>
          </c:spPr>
          <c:cat>
            <c:numRef>
              <c:f>Sheet1!$A$2:$A$4</c:f>
              <c:numCache>
                <c:formatCode>yyyy/m/d</c:formatCode>
                <c:ptCount val="3"/>
                <c:pt idx="0">
                  <c:v>42125</c:v>
                </c:pt>
                <c:pt idx="1">
                  <c:v>42156</c:v>
                </c:pt>
                <c:pt idx="2">
                  <c:v>42186</c:v>
                </c:pt>
              </c:numCache>
            </c:numRef>
          </c:cat>
          <c:val>
            <c:numRef>
              <c:f>Sheet1!$C$2:$C$4</c:f>
              <c:numCache>
                <c:formatCode>General</c:formatCode>
                <c:ptCount val="3"/>
                <c:pt idx="0">
                  <c:v>25</c:v>
                </c:pt>
                <c:pt idx="1">
                  <c:v>35</c:v>
                </c:pt>
                <c:pt idx="2">
                  <c:v>20</c:v>
                </c:pt>
              </c:numCache>
            </c:numRef>
          </c:val>
          <c:extLst xmlns:c16r2="http://schemas.microsoft.com/office/drawing/2015/06/chart">
            <c:ext xmlns:c16="http://schemas.microsoft.com/office/drawing/2014/chart" uri="{C3380CC4-5D6E-409C-BE32-E72D297353CC}">
              <c16:uniqueId val="{00000001-65C0-413B-A00B-072F9661F5C1}"/>
            </c:ext>
          </c:extLst>
        </c:ser>
        <c:ser>
          <c:idx val="2"/>
          <c:order val="2"/>
          <c:tx>
            <c:strRef>
              <c:f>Sheet1!$D$1</c:f>
              <c:strCache>
                <c:ptCount val="1"/>
                <c:pt idx="0">
                  <c:v>Series 13</c:v>
                </c:pt>
              </c:strCache>
            </c:strRef>
          </c:tx>
          <c:spPr>
            <a:solidFill>
              <a:sysClr val="window" lastClr="FFFFFF">
                <a:lumMod val="75000"/>
              </a:sysClr>
            </a:solidFill>
          </c:spPr>
          <c:cat>
            <c:numRef>
              <c:f>Sheet1!$A$2:$A$4</c:f>
              <c:numCache>
                <c:formatCode>yyyy/m/d</c:formatCode>
                <c:ptCount val="3"/>
                <c:pt idx="0">
                  <c:v>42125</c:v>
                </c:pt>
                <c:pt idx="1">
                  <c:v>42156</c:v>
                </c:pt>
                <c:pt idx="2">
                  <c:v>42186</c:v>
                </c:pt>
              </c:numCache>
            </c:numRef>
          </c:cat>
          <c:val>
            <c:numRef>
              <c:f>Sheet1!$D$2:$D$4</c:f>
              <c:numCache>
                <c:formatCode>General</c:formatCode>
                <c:ptCount val="3"/>
                <c:pt idx="0">
                  <c:v>15</c:v>
                </c:pt>
                <c:pt idx="1">
                  <c:v>23</c:v>
                </c:pt>
                <c:pt idx="2">
                  <c:v>60</c:v>
                </c:pt>
              </c:numCache>
            </c:numRef>
          </c:val>
          <c:extLst xmlns:c16r2="http://schemas.microsoft.com/office/drawing/2015/06/chart">
            <c:ext xmlns:c16="http://schemas.microsoft.com/office/drawing/2014/chart" uri="{C3380CC4-5D6E-409C-BE32-E72D297353CC}">
              <c16:uniqueId val="{00000002-65C0-413B-A00B-072F9661F5C1}"/>
            </c:ext>
          </c:extLst>
        </c:ser>
        <c:dLbls/>
        <c:overlap val="100"/>
        <c:axId val="125091840"/>
        <c:axId val="125093376"/>
      </c:barChart>
      <c:dateAx>
        <c:axId val="125091840"/>
        <c:scaling>
          <c:orientation val="minMax"/>
        </c:scaling>
        <c:axPos val="l"/>
        <c:numFmt formatCode="yyyy/m/d" sourceLinked="1"/>
        <c:tickLblPos val="nextTo"/>
        <c:txPr>
          <a:bodyPr rot="-60000000" vert="horz"/>
          <a:lstStyle/>
          <a:p>
            <a:pPr>
              <a:defRPr/>
            </a:pPr>
            <a:endParaRPr lang="zh-CN"/>
          </a:p>
        </c:txPr>
        <c:crossAx val="125093376"/>
        <c:crosses val="autoZero"/>
        <c:lblOffset val="100"/>
        <c:baseTimeUnit val="months"/>
      </c:dateAx>
      <c:valAx>
        <c:axId val="125093376"/>
        <c:scaling>
          <c:orientation val="minMax"/>
        </c:scaling>
        <c:axPos val="b"/>
        <c:majorGridlines>
          <c:spPr>
            <a:ln w="9525" cap="flat" cmpd="sng" algn="ctr">
              <a:solidFill>
                <a:schemeClr val="bg1">
                  <a:lumMod val="50000"/>
                  <a:alpha val="5000"/>
                </a:schemeClr>
              </a:solidFill>
              <a:prstDash val="solid"/>
              <a:round/>
            </a:ln>
          </c:spPr>
        </c:majorGridlines>
        <c:numFmt formatCode="0%" sourceLinked="1"/>
        <c:tickLblPos val="nextTo"/>
        <c:txPr>
          <a:bodyPr rot="-60000000" vert="horz"/>
          <a:lstStyle/>
          <a:p>
            <a:pPr>
              <a:defRPr/>
            </a:pPr>
            <a:endParaRPr lang="zh-CN"/>
          </a:p>
        </c:txPr>
        <c:crossAx val="125091840"/>
        <c:crosses val="autoZero"/>
        <c:crossBetween val="between"/>
      </c:valAx>
      <c:spPr>
        <a:noFill/>
        <a:ln>
          <a:noFill/>
        </a:ln>
      </c:spPr>
    </c:plotArea>
    <c:plotVisOnly val="1"/>
    <c:dispBlanksAs val="gap"/>
  </c:chart>
  <c:txPr>
    <a:bodyPr/>
    <a:lstStyle/>
    <a:p>
      <a:pPr>
        <a:defRPr lang="zh-CN" sz="800">
          <a:solidFill>
            <a:schemeClr val="tx1">
              <a:lumMod val="75000"/>
              <a:lumOff val="25000"/>
            </a:schemeClr>
          </a:solidFill>
          <a:latin typeface="Source Sans Pro" pitchFamily="34" charset="0"/>
        </a:defRPr>
      </a:pPr>
      <a:endParaRPr lang="zh-CN"/>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lang val="zh-CN"/>
  <c:chart>
    <c:autoTitleDeleted val="1"/>
    <c:plotArea>
      <c:layout/>
      <c:areaChart>
        <c:grouping val="standard"/>
        <c:ser>
          <c:idx val="0"/>
          <c:order val="0"/>
          <c:tx>
            <c:strRef>
              <c:f>Sheet1!$B$1</c:f>
              <c:strCache>
                <c:ptCount val="1"/>
                <c:pt idx="0">
                  <c:v>Series 1</c:v>
                </c:pt>
              </c:strCache>
            </c:strRef>
          </c:tx>
          <c:spPr>
            <a:solidFill>
              <a:srgbClr val="79886C"/>
            </a:solidFill>
            <a:ln>
              <a:noFill/>
            </a:ln>
            <a:effectLst/>
          </c:spPr>
          <c:cat>
            <c:numRef>
              <c:f>Sheet1!$A$2:$A$6</c:f>
              <c:numCache>
                <c:formatCode>yyyy/m/d</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4388-44F1-8807-0A66125FE5A4}"/>
            </c:ext>
          </c:extLst>
        </c:ser>
        <c:ser>
          <c:idx val="1"/>
          <c:order val="1"/>
          <c:tx>
            <c:strRef>
              <c:f>Sheet1!$C$1</c:f>
              <c:strCache>
                <c:ptCount val="1"/>
                <c:pt idx="0">
                  <c:v>Series 2</c:v>
                </c:pt>
              </c:strCache>
            </c:strRef>
          </c:tx>
          <c:spPr>
            <a:solidFill>
              <a:schemeClr val="bg1">
                <a:lumMod val="95000"/>
              </a:schemeClr>
            </a:solidFill>
            <a:ln>
              <a:noFill/>
            </a:ln>
            <a:effectLst/>
          </c:spPr>
          <c:cat>
            <c:numRef>
              <c:f>Sheet1!$A$2:$A$6</c:f>
              <c:numCache>
                <c:formatCode>yyyy/m/d</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4388-44F1-8807-0A66125FE5A4}"/>
            </c:ext>
          </c:extLst>
        </c:ser>
        <c:dLbls/>
        <c:axId val="121448320"/>
        <c:axId val="121449856"/>
      </c:areaChart>
      <c:dateAx>
        <c:axId val="121448320"/>
        <c:scaling>
          <c:orientation val="minMax"/>
        </c:scaling>
        <c:axPos val="b"/>
        <c:numFmt formatCode="yyyy/m/d"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21449856"/>
        <c:crosses val="autoZero"/>
        <c:auto val="1"/>
        <c:lblOffset val="100"/>
        <c:baseTimeUnit val="months"/>
      </c:dateAx>
      <c:valAx>
        <c:axId val="12144985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21448320"/>
        <c:crosses val="autoZero"/>
        <c:crossBetween val="midCat"/>
      </c:valAx>
      <c:spPr>
        <a:noFill/>
        <a:ln>
          <a:noFill/>
        </a:ln>
        <a:effectLst/>
      </c:spPr>
    </c:plotArea>
    <c:plotVisOnly val="1"/>
    <c:dispBlanksAs val="zero"/>
  </c:chart>
  <c:spPr>
    <a:noFill/>
    <a:ln>
      <a:noFill/>
    </a:ln>
    <a:effectLst/>
  </c:spPr>
  <c:txPr>
    <a:bodyPr/>
    <a:lstStyle/>
    <a:p>
      <a:pPr>
        <a:defRPr lang="zh-CN">
          <a:solidFill>
            <a:schemeClr val="tx1">
              <a:lumMod val="75000"/>
              <a:lumOff val="25000"/>
            </a:schemeClr>
          </a:solidFill>
        </a:defRPr>
      </a:pPr>
      <a:endParaRPr lang="zh-CN"/>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zh-CN"/>
  <c:chart>
    <c:autoTitleDeleted val="1"/>
    <c:plotArea>
      <c:layout/>
      <c:areaChart>
        <c:grouping val="standard"/>
        <c:ser>
          <c:idx val="0"/>
          <c:order val="0"/>
          <c:tx>
            <c:strRef>
              <c:f>Sheet1!$B$1</c:f>
              <c:strCache>
                <c:ptCount val="1"/>
                <c:pt idx="0">
                  <c:v>Series 1</c:v>
                </c:pt>
              </c:strCache>
            </c:strRef>
          </c:tx>
          <c:spPr>
            <a:solidFill>
              <a:srgbClr val="79886C"/>
            </a:solidFill>
            <a:ln>
              <a:noFill/>
            </a:ln>
            <a:effectLst/>
          </c:spPr>
          <c:cat>
            <c:numRef>
              <c:f>Sheet1!$A$2:$A$6</c:f>
              <c:numCache>
                <c:formatCode>yyyy/m/d</c:formatCode>
                <c:ptCount val="5"/>
                <c:pt idx="0">
                  <c:v>37377</c:v>
                </c:pt>
                <c:pt idx="1">
                  <c:v>37408</c:v>
                </c:pt>
                <c:pt idx="2">
                  <c:v>37438</c:v>
                </c:pt>
                <c:pt idx="3">
                  <c:v>37469</c:v>
                </c:pt>
                <c:pt idx="4">
                  <c:v>37500</c:v>
                </c:pt>
              </c:numCache>
            </c:numRef>
          </c:cat>
          <c:val>
            <c:numRef>
              <c:f>Sheet1!$B$2:$B$6</c:f>
              <c:numCache>
                <c:formatCode>General</c:formatCode>
                <c:ptCount val="5"/>
                <c:pt idx="0">
                  <c:v>20</c:v>
                </c:pt>
                <c:pt idx="1">
                  <c:v>30</c:v>
                </c:pt>
                <c:pt idx="2">
                  <c:v>35</c:v>
                </c:pt>
                <c:pt idx="3">
                  <c:v>25</c:v>
                </c:pt>
                <c:pt idx="4">
                  <c:v>30</c:v>
                </c:pt>
              </c:numCache>
            </c:numRef>
          </c:val>
          <c:extLst xmlns:c16r2="http://schemas.microsoft.com/office/drawing/2015/06/chart">
            <c:ext xmlns:c16="http://schemas.microsoft.com/office/drawing/2014/chart" uri="{C3380CC4-5D6E-409C-BE32-E72D297353CC}">
              <c16:uniqueId val="{00000000-6CA7-4F3F-BE5D-768CB63AB0EE}"/>
            </c:ext>
          </c:extLst>
        </c:ser>
        <c:ser>
          <c:idx val="1"/>
          <c:order val="1"/>
          <c:tx>
            <c:strRef>
              <c:f>Sheet1!$C$1</c:f>
              <c:strCache>
                <c:ptCount val="1"/>
                <c:pt idx="0">
                  <c:v>Series 2</c:v>
                </c:pt>
              </c:strCache>
            </c:strRef>
          </c:tx>
          <c:spPr>
            <a:solidFill>
              <a:schemeClr val="bg1">
                <a:lumMod val="95000"/>
              </a:schemeClr>
            </a:solidFill>
            <a:ln>
              <a:noFill/>
            </a:ln>
            <a:effectLst/>
          </c:spPr>
          <c:cat>
            <c:numRef>
              <c:f>Sheet1!$A$2:$A$6</c:f>
              <c:numCache>
                <c:formatCode>yyyy/m/d</c:formatCode>
                <c:ptCount val="5"/>
                <c:pt idx="0">
                  <c:v>37377</c:v>
                </c:pt>
                <c:pt idx="1">
                  <c:v>37408</c:v>
                </c:pt>
                <c:pt idx="2">
                  <c:v>37438</c:v>
                </c:pt>
                <c:pt idx="3">
                  <c:v>37469</c:v>
                </c:pt>
                <c:pt idx="4">
                  <c:v>37500</c:v>
                </c:pt>
              </c:numCache>
            </c:numRef>
          </c:cat>
          <c:val>
            <c:numRef>
              <c:f>Sheet1!$C$2:$C$6</c:f>
              <c:numCache>
                <c:formatCode>General</c:formatCode>
                <c:ptCount val="5"/>
                <c:pt idx="0">
                  <c:v>12</c:v>
                </c:pt>
                <c:pt idx="1">
                  <c:v>20</c:v>
                </c:pt>
                <c:pt idx="2">
                  <c:v>12</c:v>
                </c:pt>
                <c:pt idx="3">
                  <c:v>25</c:v>
                </c:pt>
                <c:pt idx="4">
                  <c:v>40</c:v>
                </c:pt>
              </c:numCache>
            </c:numRef>
          </c:val>
          <c:extLst xmlns:c16r2="http://schemas.microsoft.com/office/drawing/2015/06/chart">
            <c:ext xmlns:c16="http://schemas.microsoft.com/office/drawing/2014/chart" uri="{C3380CC4-5D6E-409C-BE32-E72D297353CC}">
              <c16:uniqueId val="{00000001-6CA7-4F3F-BE5D-768CB63AB0EE}"/>
            </c:ext>
          </c:extLst>
        </c:ser>
        <c:dLbls/>
        <c:axId val="121484032"/>
        <c:axId val="121485568"/>
      </c:areaChart>
      <c:dateAx>
        <c:axId val="121484032"/>
        <c:scaling>
          <c:orientation val="minMax"/>
        </c:scaling>
        <c:axPos val="b"/>
        <c:numFmt formatCode="yyyy/m/d"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21485568"/>
        <c:crosses val="autoZero"/>
        <c:auto val="1"/>
        <c:lblOffset val="100"/>
        <c:baseTimeUnit val="months"/>
      </c:dateAx>
      <c:valAx>
        <c:axId val="12148556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21484032"/>
        <c:crosses val="autoZero"/>
        <c:crossBetween val="midCat"/>
      </c:valAx>
      <c:spPr>
        <a:noFill/>
        <a:ln>
          <a:noFill/>
        </a:ln>
        <a:effectLst/>
      </c:spPr>
    </c:plotArea>
    <c:plotVisOnly val="1"/>
    <c:dispBlanksAs val="zero"/>
  </c:chart>
  <c:spPr>
    <a:noFill/>
    <a:ln>
      <a:noFill/>
    </a:ln>
    <a:effectLst/>
  </c:spPr>
  <c:txPr>
    <a:bodyPr/>
    <a:lstStyle/>
    <a:p>
      <a:pPr>
        <a:defRPr lang="zh-CN">
          <a:solidFill>
            <a:schemeClr val="tx1">
              <a:lumMod val="75000"/>
              <a:lumOff val="25000"/>
            </a:schemeClr>
          </a:solidFill>
        </a:defRPr>
      </a:pPr>
      <a:endParaRPr lang="zh-CN"/>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clustered"/>
        <c:ser>
          <c:idx val="0"/>
          <c:order val="0"/>
          <c:tx>
            <c:strRef>
              <c:f>Sheet1!$B$1</c:f>
              <c:strCache>
                <c:ptCount val="1"/>
                <c:pt idx="0">
                  <c:v>Series 1</c:v>
                </c:pt>
              </c:strCache>
            </c:strRef>
          </c:tx>
          <c:spPr>
            <a:solidFill>
              <a:srgbClr val="79886C"/>
            </a:solidFill>
            <a:ln>
              <a:noFill/>
            </a:ln>
            <a:effectLst/>
          </c:spPr>
          <c:dPt>
            <c:idx val="0"/>
            <c:extLst xmlns:c16r2="http://schemas.microsoft.com/office/drawing/2015/06/chart">
              <c:ext xmlns:c16="http://schemas.microsoft.com/office/drawing/2014/chart" uri="{C3380CC4-5D6E-409C-BE32-E72D297353CC}">
                <c16:uniqueId val="{00000000-0F5E-4186-9F39-1DC0CA8FF6D2}"/>
              </c:ext>
            </c:extLst>
          </c:dPt>
          <c:dPt>
            <c:idx val="1"/>
            <c:extLst xmlns:c16r2="http://schemas.microsoft.com/office/drawing/2015/06/chart">
              <c:ext xmlns:c16="http://schemas.microsoft.com/office/drawing/2014/chart" uri="{C3380CC4-5D6E-409C-BE32-E72D297353CC}">
                <c16:uniqueId val="{00000001-0F5E-4186-9F39-1DC0CA8FF6D2}"/>
              </c:ext>
            </c:extLst>
          </c:dPt>
          <c:dPt>
            <c:idx val="2"/>
            <c:extLst xmlns:c16r2="http://schemas.microsoft.com/office/drawing/2015/06/chart">
              <c:ext xmlns:c16="http://schemas.microsoft.com/office/drawing/2014/chart" uri="{C3380CC4-5D6E-409C-BE32-E72D297353CC}">
                <c16:uniqueId val="{00000002-0F5E-4186-9F39-1DC0CA8FF6D2}"/>
              </c:ext>
            </c:extLst>
          </c:dPt>
          <c:dPt>
            <c:idx val="3"/>
            <c:extLst xmlns:c16r2="http://schemas.microsoft.com/office/drawing/2015/06/chart">
              <c:ext xmlns:c16="http://schemas.microsoft.com/office/drawing/2014/chart" uri="{C3380CC4-5D6E-409C-BE32-E72D297353CC}">
                <c16:uniqueId val="{00000003-0F5E-4186-9F39-1DC0CA8FF6D2}"/>
              </c:ext>
            </c:extLst>
          </c:dPt>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3</c:v>
                </c:pt>
                <c:pt idx="1">
                  <c:v>1</c:v>
                </c:pt>
                <c:pt idx="2">
                  <c:v>2</c:v>
                </c:pt>
                <c:pt idx="3">
                  <c:v>6</c:v>
                </c:pt>
              </c:numCache>
            </c:numRef>
          </c:val>
          <c:extLst xmlns:c16r2="http://schemas.microsoft.com/office/drawing/2015/06/chart">
            <c:ext xmlns:c16="http://schemas.microsoft.com/office/drawing/2014/chart" uri="{C3380CC4-5D6E-409C-BE32-E72D297353CC}">
              <c16:uniqueId val="{00000004-0F5E-4186-9F39-1DC0CA8FF6D2}"/>
            </c:ext>
          </c:extLst>
        </c:ser>
        <c:ser>
          <c:idx val="1"/>
          <c:order val="1"/>
          <c:tx>
            <c:strRef>
              <c:f>Sheet1!$C$1</c:f>
              <c:strCache>
                <c:ptCount val="1"/>
                <c:pt idx="0">
                  <c:v>Series 2</c:v>
                </c:pt>
              </c:strCache>
            </c:strRef>
          </c:tx>
          <c:spPr>
            <a:solidFill>
              <a:srgbClr val="79886C">
                <a:alpha val="50000"/>
              </a:srgbClr>
            </a:solidFill>
            <a:ln>
              <a:noFill/>
            </a:ln>
            <a:effectLst/>
          </c:spPr>
          <c:dPt>
            <c:idx val="0"/>
            <c:extLst xmlns:c16r2="http://schemas.microsoft.com/office/drawing/2015/06/chart">
              <c:ext xmlns:c16="http://schemas.microsoft.com/office/drawing/2014/chart" uri="{C3380CC4-5D6E-409C-BE32-E72D297353CC}">
                <c16:uniqueId val="{00000005-0F5E-4186-9F39-1DC0CA8FF6D2}"/>
              </c:ext>
            </c:extLst>
          </c:dPt>
          <c:dPt>
            <c:idx val="1"/>
            <c:extLst xmlns:c16r2="http://schemas.microsoft.com/office/drawing/2015/06/chart">
              <c:ext xmlns:c16="http://schemas.microsoft.com/office/drawing/2014/chart" uri="{C3380CC4-5D6E-409C-BE32-E72D297353CC}">
                <c16:uniqueId val="{00000006-0F5E-4186-9F39-1DC0CA8FF6D2}"/>
              </c:ext>
            </c:extLst>
          </c:dPt>
          <c:dPt>
            <c:idx val="2"/>
            <c:extLst xmlns:c16r2="http://schemas.microsoft.com/office/drawing/2015/06/chart">
              <c:ext xmlns:c16="http://schemas.microsoft.com/office/drawing/2014/chart" uri="{C3380CC4-5D6E-409C-BE32-E72D297353CC}">
                <c16:uniqueId val="{00000007-0F5E-4186-9F39-1DC0CA8FF6D2}"/>
              </c:ext>
            </c:extLst>
          </c:dPt>
          <c:dPt>
            <c:idx val="3"/>
            <c:extLst xmlns:c16r2="http://schemas.microsoft.com/office/drawing/2015/06/chart">
              <c:ext xmlns:c16="http://schemas.microsoft.com/office/drawing/2014/chart" uri="{C3380CC4-5D6E-409C-BE32-E72D297353CC}">
                <c16:uniqueId val="{00000008-0F5E-4186-9F39-1DC0CA8FF6D2}"/>
              </c:ext>
            </c:extLst>
          </c:dPt>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4</c:v>
                </c:pt>
                <c:pt idx="1">
                  <c:v>4.4000000000000004</c:v>
                </c:pt>
                <c:pt idx="2">
                  <c:v>3</c:v>
                </c:pt>
                <c:pt idx="3">
                  <c:v>2</c:v>
                </c:pt>
              </c:numCache>
            </c:numRef>
          </c:val>
          <c:extLst xmlns:c16r2="http://schemas.microsoft.com/office/drawing/2015/06/chart">
            <c:ext xmlns:c16="http://schemas.microsoft.com/office/drawing/2014/chart" uri="{C3380CC4-5D6E-409C-BE32-E72D297353CC}">
              <c16:uniqueId val="{00000009-0F5E-4186-9F39-1DC0CA8FF6D2}"/>
            </c:ext>
          </c:extLst>
        </c:ser>
        <c:dLbls/>
        <c:gapWidth val="355"/>
        <c:overlap val="-70"/>
        <c:axId val="121946496"/>
        <c:axId val="121948032"/>
      </c:barChart>
      <c:catAx>
        <c:axId val="12194649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85000"/>
                    <a:lumOff val="15000"/>
                  </a:schemeClr>
                </a:solidFill>
                <a:latin typeface="书体坊郭小语钢笔楷体" panose="02010601030101010101" pitchFamily="2" charset="-122"/>
                <a:ea typeface="书体坊郭小语钢笔楷体" panose="02010601030101010101" pitchFamily="2" charset="-122"/>
                <a:cs typeface="+mn-cs"/>
              </a:defRPr>
            </a:pPr>
            <a:endParaRPr lang="zh-CN"/>
          </a:p>
        </c:txPr>
        <c:crossAx val="121948032"/>
        <c:crosses val="autoZero"/>
        <c:auto val="1"/>
        <c:lblAlgn val="ctr"/>
        <c:lblOffset val="100"/>
      </c:catAx>
      <c:valAx>
        <c:axId val="121948032"/>
        <c:scaling>
          <c:orientation val="minMax"/>
        </c:scaling>
        <c:axPos val="l"/>
        <c:majorGridlines>
          <c:spPr>
            <a:ln w="9525" cap="flat" cmpd="sng" algn="ctr">
              <a:solidFill>
                <a:schemeClr val="tx1">
                  <a:lumMod val="85000"/>
                  <a:lumOff val="1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85000"/>
                    <a:lumOff val="15000"/>
                  </a:schemeClr>
                </a:solidFill>
                <a:latin typeface="书体坊郭小语钢笔楷体" panose="02010601030101010101" pitchFamily="2" charset="-122"/>
                <a:ea typeface="书体坊郭小语钢笔楷体" panose="02010601030101010101" pitchFamily="2" charset="-122"/>
                <a:cs typeface="+mn-cs"/>
              </a:defRPr>
            </a:pPr>
            <a:endParaRPr lang="zh-CN"/>
          </a:p>
        </c:txPr>
        <c:crossAx val="121946496"/>
        <c:crosses val="autoZero"/>
        <c:crossBetween val="between"/>
      </c:valAx>
      <c:spPr>
        <a:noFill/>
        <a:ln>
          <a:noFill/>
        </a:ln>
        <a:effectLst/>
      </c:spPr>
    </c:plotArea>
    <c:plotVisOnly val="1"/>
    <c:dispBlanksAs val="gap"/>
  </c:chart>
  <c:spPr>
    <a:noFill/>
    <a:ln>
      <a:noFill/>
    </a:ln>
    <a:effectLst/>
  </c:spPr>
  <c:txPr>
    <a:bodyPr/>
    <a:lstStyle/>
    <a:p>
      <a:pPr>
        <a:defRPr>
          <a:solidFill>
            <a:schemeClr val="tx1">
              <a:lumMod val="85000"/>
              <a:lumOff val="15000"/>
            </a:schemeClr>
          </a:solidFill>
          <a:latin typeface="书体坊郭小语钢笔楷体" panose="02010601030101010101" pitchFamily="2" charset="-122"/>
          <a:ea typeface="书体坊郭小语钢笔楷体" panose="02010601030101010101" pitchFamily="2" charset="-122"/>
        </a:defRPr>
      </a:pPr>
      <a:endParaRPr lang="zh-CN"/>
    </a:p>
  </c:txPr>
  <c:externalData r:id="rId1"/>
</c:chartSpac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10D18-1587-493F-8E68-BCAA0B75BBDA}" type="datetimeFigureOut">
              <a:rPr lang="zh-CN" altLang="en-US" smtClean="0"/>
              <a:pPr/>
              <a:t>2018/10/2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2B3CD-6C8D-4C3E-9297-A56709E68FF8}" type="slidenum">
              <a:rPr lang="zh-CN" altLang="en-US" smtClean="0"/>
              <a:pPr/>
              <a:t>‹#›</a:t>
            </a:fld>
            <a:endParaRPr lang="zh-CN" altLang="en-US"/>
          </a:p>
        </p:txBody>
      </p:sp>
    </p:spTree>
    <p:extLst>
      <p:ext uri="{BB962C8B-B14F-4D97-AF65-F5344CB8AC3E}">
        <p14:creationId xmlns:p14="http://schemas.microsoft.com/office/powerpoint/2010/main" xmlns="" val="109632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a:t>
            </a:fld>
            <a:endParaRPr lang="zh-CN" altLang="en-US"/>
          </a:p>
        </p:txBody>
      </p:sp>
    </p:spTree>
    <p:extLst>
      <p:ext uri="{BB962C8B-B14F-4D97-AF65-F5344CB8AC3E}">
        <p14:creationId xmlns:p14="http://schemas.microsoft.com/office/powerpoint/2010/main" xmlns="" val="426591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10</a:t>
            </a:fld>
            <a:endParaRPr lang="zh-CN" altLang="en-US"/>
          </a:p>
        </p:txBody>
      </p:sp>
    </p:spTree>
    <p:extLst>
      <p:ext uri="{BB962C8B-B14F-4D97-AF65-F5344CB8AC3E}">
        <p14:creationId xmlns:p14="http://schemas.microsoft.com/office/powerpoint/2010/main" xmlns="" val="476855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11</a:t>
            </a:fld>
            <a:endParaRPr lang="zh-CN" altLang="en-US"/>
          </a:p>
        </p:txBody>
      </p:sp>
    </p:spTree>
    <p:extLst>
      <p:ext uri="{BB962C8B-B14F-4D97-AF65-F5344CB8AC3E}">
        <p14:creationId xmlns:p14="http://schemas.microsoft.com/office/powerpoint/2010/main" xmlns="" val="4147020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12</a:t>
            </a:fld>
            <a:endParaRPr lang="zh-CN" altLang="en-US"/>
          </a:p>
        </p:txBody>
      </p:sp>
    </p:spTree>
    <p:extLst>
      <p:ext uri="{BB962C8B-B14F-4D97-AF65-F5344CB8AC3E}">
        <p14:creationId xmlns:p14="http://schemas.microsoft.com/office/powerpoint/2010/main" xmlns="" val="4147020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13</a:t>
            </a:fld>
            <a:endParaRPr lang="zh-CN" altLang="en-US"/>
          </a:p>
        </p:txBody>
      </p:sp>
    </p:spTree>
    <p:extLst>
      <p:ext uri="{BB962C8B-B14F-4D97-AF65-F5344CB8AC3E}">
        <p14:creationId xmlns:p14="http://schemas.microsoft.com/office/powerpoint/2010/main" xmlns="" val="4147020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14</a:t>
            </a:fld>
            <a:endParaRPr lang="zh-CN" altLang="en-US"/>
          </a:p>
        </p:txBody>
      </p:sp>
    </p:spTree>
    <p:extLst>
      <p:ext uri="{BB962C8B-B14F-4D97-AF65-F5344CB8AC3E}">
        <p14:creationId xmlns:p14="http://schemas.microsoft.com/office/powerpoint/2010/main" xmlns="" val="4147020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15</a:t>
            </a:fld>
            <a:endParaRPr lang="zh-CN" altLang="en-US"/>
          </a:p>
        </p:txBody>
      </p:sp>
    </p:spTree>
    <p:extLst>
      <p:ext uri="{BB962C8B-B14F-4D97-AF65-F5344CB8AC3E}">
        <p14:creationId xmlns:p14="http://schemas.microsoft.com/office/powerpoint/2010/main" xmlns="" val="1770128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16</a:t>
            </a:fld>
            <a:endParaRPr lang="zh-CN" altLang="en-US"/>
          </a:p>
        </p:txBody>
      </p:sp>
    </p:spTree>
    <p:extLst>
      <p:ext uri="{BB962C8B-B14F-4D97-AF65-F5344CB8AC3E}">
        <p14:creationId xmlns:p14="http://schemas.microsoft.com/office/powerpoint/2010/main" xmlns="" val="4262097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17</a:t>
            </a:fld>
            <a:endParaRPr lang="zh-CN" altLang="en-US"/>
          </a:p>
        </p:txBody>
      </p:sp>
    </p:spTree>
    <p:extLst>
      <p:ext uri="{BB962C8B-B14F-4D97-AF65-F5344CB8AC3E}">
        <p14:creationId xmlns:p14="http://schemas.microsoft.com/office/powerpoint/2010/main" xmlns="" val="2876907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18</a:t>
            </a:fld>
            <a:endParaRPr lang="zh-CN" altLang="en-US"/>
          </a:p>
        </p:txBody>
      </p:sp>
    </p:spTree>
    <p:extLst>
      <p:ext uri="{BB962C8B-B14F-4D97-AF65-F5344CB8AC3E}">
        <p14:creationId xmlns:p14="http://schemas.microsoft.com/office/powerpoint/2010/main" xmlns="" val="1226627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19</a:t>
            </a:fld>
            <a:endParaRPr lang="zh-CN" altLang="en-US"/>
          </a:p>
        </p:txBody>
      </p:sp>
    </p:spTree>
    <p:extLst>
      <p:ext uri="{BB962C8B-B14F-4D97-AF65-F5344CB8AC3E}">
        <p14:creationId xmlns:p14="http://schemas.microsoft.com/office/powerpoint/2010/main" xmlns="" val="247677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a:t>
            </a:fld>
            <a:endParaRPr lang="zh-CN" altLang="en-US"/>
          </a:p>
        </p:txBody>
      </p:sp>
    </p:spTree>
    <p:extLst>
      <p:ext uri="{BB962C8B-B14F-4D97-AF65-F5344CB8AC3E}">
        <p14:creationId xmlns:p14="http://schemas.microsoft.com/office/powerpoint/2010/main" xmlns="" val="111885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20</a:t>
            </a:fld>
            <a:endParaRPr lang="zh-CN" altLang="en-US"/>
          </a:p>
        </p:txBody>
      </p:sp>
    </p:spTree>
    <p:extLst>
      <p:ext uri="{BB962C8B-B14F-4D97-AF65-F5344CB8AC3E}">
        <p14:creationId xmlns:p14="http://schemas.microsoft.com/office/powerpoint/2010/main" xmlns="" val="388315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21</a:t>
            </a:fld>
            <a:endParaRPr lang="zh-CN" altLang="en-US"/>
          </a:p>
        </p:txBody>
      </p:sp>
    </p:spTree>
    <p:extLst>
      <p:ext uri="{BB962C8B-B14F-4D97-AF65-F5344CB8AC3E}">
        <p14:creationId xmlns:p14="http://schemas.microsoft.com/office/powerpoint/2010/main" xmlns="" val="943097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22</a:t>
            </a:fld>
            <a:endParaRPr lang="zh-CN" altLang="en-US"/>
          </a:p>
        </p:txBody>
      </p:sp>
    </p:spTree>
    <p:extLst>
      <p:ext uri="{BB962C8B-B14F-4D97-AF65-F5344CB8AC3E}">
        <p14:creationId xmlns:p14="http://schemas.microsoft.com/office/powerpoint/2010/main" xmlns="" val="3028466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23</a:t>
            </a:fld>
            <a:endParaRPr lang="zh-CN" altLang="en-US"/>
          </a:p>
        </p:txBody>
      </p:sp>
    </p:spTree>
    <p:extLst>
      <p:ext uri="{BB962C8B-B14F-4D97-AF65-F5344CB8AC3E}">
        <p14:creationId xmlns:p14="http://schemas.microsoft.com/office/powerpoint/2010/main" xmlns="" val="476855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24</a:t>
            </a:fld>
            <a:endParaRPr lang="zh-CN" altLang="en-US"/>
          </a:p>
        </p:txBody>
      </p:sp>
    </p:spTree>
    <p:extLst>
      <p:ext uri="{BB962C8B-B14F-4D97-AF65-F5344CB8AC3E}">
        <p14:creationId xmlns:p14="http://schemas.microsoft.com/office/powerpoint/2010/main" xmlns="" val="1914466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25</a:t>
            </a:fld>
            <a:endParaRPr lang="zh-CN" altLang="en-US"/>
          </a:p>
        </p:txBody>
      </p:sp>
    </p:spTree>
    <p:extLst>
      <p:ext uri="{BB962C8B-B14F-4D97-AF65-F5344CB8AC3E}">
        <p14:creationId xmlns:p14="http://schemas.microsoft.com/office/powerpoint/2010/main" xmlns="" val="2077132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26</a:t>
            </a:fld>
            <a:endParaRPr lang="zh-CN" altLang="en-US"/>
          </a:p>
        </p:txBody>
      </p:sp>
    </p:spTree>
    <p:extLst>
      <p:ext uri="{BB962C8B-B14F-4D97-AF65-F5344CB8AC3E}">
        <p14:creationId xmlns:p14="http://schemas.microsoft.com/office/powerpoint/2010/main" xmlns="" val="2486985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27</a:t>
            </a:fld>
            <a:endParaRPr lang="zh-CN" altLang="en-US"/>
          </a:p>
        </p:txBody>
      </p:sp>
    </p:spTree>
    <p:extLst>
      <p:ext uri="{BB962C8B-B14F-4D97-AF65-F5344CB8AC3E}">
        <p14:creationId xmlns:p14="http://schemas.microsoft.com/office/powerpoint/2010/main" xmlns="" val="1080371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28</a:t>
            </a:fld>
            <a:endParaRPr lang="zh-CN" altLang="en-US"/>
          </a:p>
        </p:txBody>
      </p:sp>
    </p:spTree>
    <p:extLst>
      <p:ext uri="{BB962C8B-B14F-4D97-AF65-F5344CB8AC3E}">
        <p14:creationId xmlns:p14="http://schemas.microsoft.com/office/powerpoint/2010/main" xmlns="" val="1664096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29</a:t>
            </a:fld>
            <a:endParaRPr lang="zh-CN" altLang="en-US"/>
          </a:p>
        </p:txBody>
      </p:sp>
    </p:spTree>
    <p:extLst>
      <p:ext uri="{BB962C8B-B14F-4D97-AF65-F5344CB8AC3E}">
        <p14:creationId xmlns:p14="http://schemas.microsoft.com/office/powerpoint/2010/main" xmlns="" val="24310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3</a:t>
            </a:fld>
            <a:endParaRPr lang="zh-CN" altLang="en-US"/>
          </a:p>
        </p:txBody>
      </p:sp>
    </p:spTree>
    <p:extLst>
      <p:ext uri="{BB962C8B-B14F-4D97-AF65-F5344CB8AC3E}">
        <p14:creationId xmlns:p14="http://schemas.microsoft.com/office/powerpoint/2010/main" xmlns="" val="1610470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4</a:t>
            </a:fld>
            <a:endParaRPr lang="zh-CN" altLang="en-US"/>
          </a:p>
        </p:txBody>
      </p:sp>
    </p:spTree>
    <p:extLst>
      <p:ext uri="{BB962C8B-B14F-4D97-AF65-F5344CB8AC3E}">
        <p14:creationId xmlns:p14="http://schemas.microsoft.com/office/powerpoint/2010/main" xmlns="" val="161047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5</a:t>
            </a:fld>
            <a:endParaRPr lang="zh-CN" altLang="en-US"/>
          </a:p>
        </p:txBody>
      </p:sp>
    </p:spTree>
    <p:extLst>
      <p:ext uri="{BB962C8B-B14F-4D97-AF65-F5344CB8AC3E}">
        <p14:creationId xmlns:p14="http://schemas.microsoft.com/office/powerpoint/2010/main" xmlns="" val="1118854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6</a:t>
            </a:fld>
            <a:endParaRPr lang="zh-CN" altLang="en-US"/>
          </a:p>
        </p:txBody>
      </p:sp>
    </p:spTree>
    <p:extLst>
      <p:ext uri="{BB962C8B-B14F-4D97-AF65-F5344CB8AC3E}">
        <p14:creationId xmlns:p14="http://schemas.microsoft.com/office/powerpoint/2010/main" xmlns="" val="218669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7</a:t>
            </a:fld>
            <a:endParaRPr lang="zh-CN" altLang="en-US"/>
          </a:p>
        </p:txBody>
      </p:sp>
    </p:spTree>
    <p:extLst>
      <p:ext uri="{BB962C8B-B14F-4D97-AF65-F5344CB8AC3E}">
        <p14:creationId xmlns:p14="http://schemas.microsoft.com/office/powerpoint/2010/main" xmlns="" val="111885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8</a:t>
            </a:fld>
            <a:endParaRPr lang="zh-CN" altLang="en-US"/>
          </a:p>
        </p:txBody>
      </p:sp>
    </p:spTree>
    <p:extLst>
      <p:ext uri="{BB962C8B-B14F-4D97-AF65-F5344CB8AC3E}">
        <p14:creationId xmlns:p14="http://schemas.microsoft.com/office/powerpoint/2010/main" xmlns="" val="1715174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pPr/>
              <a:t>9</a:t>
            </a:fld>
            <a:endParaRPr lang="zh-CN" altLang="en-US"/>
          </a:p>
        </p:txBody>
      </p:sp>
    </p:spTree>
    <p:extLst>
      <p:ext uri="{BB962C8B-B14F-4D97-AF65-F5344CB8AC3E}">
        <p14:creationId xmlns:p14="http://schemas.microsoft.com/office/powerpoint/2010/main" xmlns="" val="414702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4954AE-B9E9-4672-AC4C-8FE4369263C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FCD3B465-3866-4A1A-8439-5A6CB17C4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067DD1DB-01BE-4ADD-AC07-061765CF7E53}"/>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5" name="页脚占位符 4">
            <a:extLst>
              <a:ext uri="{FF2B5EF4-FFF2-40B4-BE49-F238E27FC236}">
                <a16:creationId xmlns:a16="http://schemas.microsoft.com/office/drawing/2014/main" xmlns="" id="{0E0213EE-79C2-48E5-A9C6-1BCBA393B3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7BEA770-6214-4EA4-92B6-2F062009E7E9}"/>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3713531046"/>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0BC864-F5AA-4B61-8006-3903C64B62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E7548023-DB92-487A-93B1-A981E09589B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848CACA-EC9A-422F-A2F0-D36DC4640D9A}"/>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5" name="页脚占位符 4">
            <a:extLst>
              <a:ext uri="{FF2B5EF4-FFF2-40B4-BE49-F238E27FC236}">
                <a16:creationId xmlns:a16="http://schemas.microsoft.com/office/drawing/2014/main" xmlns="" id="{9672AB15-43D7-4589-AA1C-AEA9EBA2A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66C9AAE-4BEE-4705-B301-D533D14FB82E}"/>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665932317"/>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244BBF6-F959-4476-9D85-5424F8BD929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101CA2A-252C-4BB4-8B89-920DE083A83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CA6CE9E-44A2-471A-A703-5EB3330646D1}"/>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5" name="页脚占位符 4">
            <a:extLst>
              <a:ext uri="{FF2B5EF4-FFF2-40B4-BE49-F238E27FC236}">
                <a16:creationId xmlns:a16="http://schemas.microsoft.com/office/drawing/2014/main" xmlns="" id="{B0CA62BE-D7F6-479C-B81B-2EA27EEFA1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825FA3-BE7B-4FF3-ACE8-F06CA2259E00}"/>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1080421296"/>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A08842-FC7B-4EA0-8051-C2BFD793BE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7AEFCE0-5CE3-4B47-B897-15B7F1CC8BB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B0AC7CE-6679-4943-B58B-642035B3A794}"/>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5" name="页脚占位符 4">
            <a:extLst>
              <a:ext uri="{FF2B5EF4-FFF2-40B4-BE49-F238E27FC236}">
                <a16:creationId xmlns:a16="http://schemas.microsoft.com/office/drawing/2014/main" xmlns="" id="{0BC5DC95-6DEC-41F7-A723-0DB36BDBD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1831FDC-0C6F-4251-A9D1-0A6F994738B3}"/>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229626045"/>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3764F8-F6F2-4011-8742-D5ACCCB6D2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B200CF39-D5B2-4971-9B7F-3557A0A2D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598DD3F9-0E72-4899-A485-E5B83879B825}"/>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5" name="页脚占位符 4">
            <a:extLst>
              <a:ext uri="{FF2B5EF4-FFF2-40B4-BE49-F238E27FC236}">
                <a16:creationId xmlns:a16="http://schemas.microsoft.com/office/drawing/2014/main" xmlns="" id="{CAFB5D2E-2FD7-49B9-B321-BEFC38D9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1767825-9307-4103-A184-B2859AE268B2}"/>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3637388025"/>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BC578B-749D-4E22-8FBF-C247947D58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99C8AA3-327C-4B6F-A425-64B82D9FDF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F11B2B5B-7B9C-470E-9DDD-918026C881D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B837B565-C9E0-422E-85D2-0B7E0A30C59D}"/>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6" name="页脚占位符 5">
            <a:extLst>
              <a:ext uri="{FF2B5EF4-FFF2-40B4-BE49-F238E27FC236}">
                <a16:creationId xmlns:a16="http://schemas.microsoft.com/office/drawing/2014/main" xmlns="" id="{0C71763D-8FE1-4597-AB25-5F03282624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D27C941-36AE-4EC6-BAE0-967CB8A44589}"/>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2138064137"/>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8BEAD4-9365-480E-98B4-2594DB0A5B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BC973E6-FFEE-47C6-9ACF-E53336A3D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12D35D69-E5D3-477C-8DF6-13930ABEBA3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81E51BC7-6975-473B-A389-006263E9D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D369402E-C73F-4D33-9E6A-47CD49E8C84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FA400469-73C7-43B1-9311-EC2A124AD992}"/>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8" name="页脚占位符 7">
            <a:extLst>
              <a:ext uri="{FF2B5EF4-FFF2-40B4-BE49-F238E27FC236}">
                <a16:creationId xmlns:a16="http://schemas.microsoft.com/office/drawing/2014/main" xmlns="" id="{51D35501-87BE-4CA8-B34F-5C74C9F8CF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21DB98D-14E5-4430-B708-436EB059E518}"/>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
        <p:nvSpPr>
          <p:cNvPr id="11" name="矩形 10"/>
          <p:cNvSpPr/>
          <p:nvPr userDrawn="1"/>
        </p:nvSpPr>
        <p:spPr>
          <a:xfrm>
            <a:off x="4096129" y="550791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模板下载：</a:t>
            </a:r>
            <a:r>
              <a:rPr kumimoji="0" lang="en-US" altLang="zh-CN" sz="100" b="0" i="0" u="none" strike="noStrike" kern="0" cap="none" spc="0" normalizeH="0" baseline="0" noProof="0" dirty="0" smtClean="0">
                <a:ln>
                  <a:noFill/>
                </a:ln>
                <a:solidFill>
                  <a:srgbClr val="EEEFF5"/>
                </a:solidFill>
                <a:effectLst/>
                <a:uLnTx/>
                <a:uFillTx/>
              </a:rPr>
              <a:t>www.1ppt.com/moban/     </a:t>
            </a:r>
            <a:r>
              <a:rPr kumimoji="0" lang="zh-CN" altLang="en-US" sz="100" b="0" i="0" u="none" strike="noStrike" kern="0" cap="none" spc="0" normalizeH="0" baseline="0" noProof="0" dirty="0" smtClean="0">
                <a:ln>
                  <a:noFill/>
                </a:ln>
                <a:solidFill>
                  <a:srgbClr val="EEEFF5"/>
                </a:solidFill>
                <a:effectLst/>
                <a:uLnTx/>
                <a:uFillTx/>
              </a:rPr>
              <a:t>行业</a:t>
            </a: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模板：</a:t>
            </a:r>
            <a:r>
              <a:rPr kumimoji="0" lang="en-US" altLang="zh-CN" sz="100" b="0" i="0" u="none" strike="noStrike" kern="0" cap="none" spc="0" normalizeH="0" baseline="0" noProof="0" dirty="0" smtClean="0">
                <a:ln>
                  <a:noFill/>
                </a:ln>
                <a:solidFill>
                  <a:srgbClr val="EEEFF5"/>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节日</a:t>
            </a: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模板：</a:t>
            </a:r>
            <a:r>
              <a:rPr kumimoji="0" lang="en-US" altLang="zh-CN" sz="100" b="0" i="0" u="none" strike="noStrike" kern="0" cap="none" spc="0" normalizeH="0" baseline="0" noProof="0" dirty="0" smtClean="0">
                <a:ln>
                  <a:noFill/>
                </a:ln>
                <a:solidFill>
                  <a:srgbClr val="EEEFF5"/>
                </a:solidFill>
                <a:effectLst/>
                <a:uLnTx/>
                <a:uFillTx/>
              </a:rPr>
              <a:t>www.1ppt.com/jieri/           PPT</a:t>
            </a:r>
            <a:r>
              <a:rPr kumimoji="0" lang="zh-CN" altLang="en-US" sz="100" b="0" i="0" u="none" strike="noStrike" kern="0" cap="none" spc="0" normalizeH="0" baseline="0" noProof="0" dirty="0" smtClean="0">
                <a:ln>
                  <a:noFill/>
                </a:ln>
                <a:solidFill>
                  <a:srgbClr val="EEEFF5"/>
                </a:solidFill>
                <a:effectLst/>
                <a:uLnTx/>
                <a:uFillTx/>
              </a:rPr>
              <a:t>素材下载：</a:t>
            </a:r>
            <a:r>
              <a:rPr kumimoji="0" lang="en-US" altLang="zh-CN" sz="100" b="0" i="0" u="none" strike="noStrike" kern="0" cap="none" spc="0" normalizeH="0" baseline="0" noProof="0" dirty="0" smtClean="0">
                <a:ln>
                  <a:noFill/>
                </a:ln>
                <a:solidFill>
                  <a:srgbClr val="EEEFF5"/>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背景图片：</a:t>
            </a:r>
            <a:r>
              <a:rPr kumimoji="0" lang="en-US" altLang="zh-CN" sz="100" b="0" i="0" u="none" strike="noStrike" kern="0" cap="none" spc="0" normalizeH="0" baseline="0" noProof="0" dirty="0" smtClean="0">
                <a:ln>
                  <a:noFill/>
                </a:ln>
                <a:solidFill>
                  <a:srgbClr val="EEEFF5"/>
                </a:solidFill>
                <a:effectLst/>
                <a:uLnTx/>
                <a:uFillTx/>
              </a:rPr>
              <a:t>www.1ppt.com/beijing/      PPT</a:t>
            </a:r>
            <a:r>
              <a:rPr kumimoji="0" lang="zh-CN" altLang="en-US" sz="100" b="0" i="0" u="none" strike="noStrike" kern="0" cap="none" spc="0" normalizeH="0" baseline="0" noProof="0" dirty="0" smtClean="0">
                <a:ln>
                  <a:noFill/>
                </a:ln>
                <a:solidFill>
                  <a:srgbClr val="EEEFF5"/>
                </a:solidFill>
                <a:effectLst/>
                <a:uLnTx/>
                <a:uFillTx/>
              </a:rPr>
              <a:t>图表下载：</a:t>
            </a:r>
            <a:r>
              <a:rPr kumimoji="0" lang="en-US" altLang="zh-CN" sz="100" b="0" i="0" u="none" strike="noStrike" kern="0" cap="none" spc="0" normalizeH="0" baseline="0" noProof="0" dirty="0" smtClean="0">
                <a:ln>
                  <a:noFill/>
                </a:ln>
                <a:solidFill>
                  <a:srgbClr val="EEEFF5"/>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优秀</a:t>
            </a: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下载：</a:t>
            </a:r>
            <a:r>
              <a:rPr kumimoji="0" lang="en-US" altLang="zh-CN" sz="100" b="0" i="0" u="none" strike="noStrike" kern="0" cap="none" spc="0" normalizeH="0" baseline="0" noProof="0" dirty="0" smtClean="0">
                <a:ln>
                  <a:noFill/>
                </a:ln>
                <a:solidFill>
                  <a:srgbClr val="EEEFF5"/>
                </a:solidFill>
                <a:effectLst/>
                <a:uLnTx/>
                <a:uFillTx/>
              </a:rPr>
              <a:t>www.1ppt.com/xiazai/        PPT</a:t>
            </a:r>
            <a:r>
              <a:rPr kumimoji="0" lang="zh-CN" altLang="en-US" sz="100" b="0" i="0" u="none" strike="noStrike" kern="0" cap="none" spc="0" normalizeH="0" baseline="0" noProof="0" dirty="0" smtClean="0">
                <a:ln>
                  <a:noFill/>
                </a:ln>
                <a:solidFill>
                  <a:srgbClr val="EEEFF5"/>
                </a:solidFill>
                <a:effectLst/>
                <a:uLnTx/>
                <a:uFillTx/>
              </a:rPr>
              <a:t>教程： </a:t>
            </a:r>
            <a:r>
              <a:rPr kumimoji="0" lang="en-US" altLang="zh-CN" sz="100" b="0" i="0" u="none" strike="noStrike" kern="0" cap="none" spc="0" normalizeH="0" baseline="0" noProof="0" dirty="0" smtClean="0">
                <a:ln>
                  <a:noFill/>
                </a:ln>
                <a:solidFill>
                  <a:srgbClr val="EEEFF5"/>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Word</a:t>
            </a:r>
            <a:r>
              <a:rPr kumimoji="0" lang="zh-CN" altLang="en-US" sz="100" b="0" i="0" u="none" strike="noStrike" kern="0" cap="none" spc="0" normalizeH="0" baseline="0" noProof="0" dirty="0" smtClean="0">
                <a:ln>
                  <a:noFill/>
                </a:ln>
                <a:solidFill>
                  <a:srgbClr val="EEEFF5"/>
                </a:solidFill>
                <a:effectLst/>
                <a:uLnTx/>
                <a:uFillTx/>
              </a:rPr>
              <a:t>教程： </a:t>
            </a:r>
            <a:r>
              <a:rPr kumimoji="0" lang="en-US" altLang="zh-CN" sz="100" b="0" i="0" u="none" strike="noStrike" kern="0" cap="none" spc="0" normalizeH="0" baseline="0" noProof="0" dirty="0" smtClean="0">
                <a:ln>
                  <a:noFill/>
                </a:ln>
                <a:solidFill>
                  <a:srgbClr val="EEEFF5"/>
                </a:solidFill>
                <a:effectLst/>
                <a:uLnTx/>
                <a:uFillTx/>
              </a:rPr>
              <a:t>www.1ppt.com/word/              Excel</a:t>
            </a:r>
            <a:r>
              <a:rPr kumimoji="0" lang="zh-CN" altLang="en-US" sz="100" b="0" i="0" u="none" strike="noStrike" kern="0" cap="none" spc="0" normalizeH="0" baseline="0" noProof="0" dirty="0" smtClean="0">
                <a:ln>
                  <a:noFill/>
                </a:ln>
                <a:solidFill>
                  <a:srgbClr val="EEEFF5"/>
                </a:solidFill>
                <a:effectLst/>
                <a:uLnTx/>
                <a:uFillTx/>
              </a:rPr>
              <a:t>教程：</a:t>
            </a:r>
            <a:r>
              <a:rPr kumimoji="0" lang="en-US" altLang="zh-CN" sz="100" b="0" i="0" u="none" strike="noStrike" kern="0" cap="none" spc="0" normalizeH="0" baseline="0" noProof="0" dirty="0" smtClean="0">
                <a:ln>
                  <a:noFill/>
                </a:ln>
                <a:solidFill>
                  <a:srgbClr val="EEEFF5"/>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资料下载：</a:t>
            </a:r>
            <a:r>
              <a:rPr kumimoji="0" lang="en-US" altLang="zh-CN" sz="100" b="0" i="0" u="none" strike="noStrike" kern="0" cap="none" spc="0" normalizeH="0" baseline="0" noProof="0" dirty="0" smtClean="0">
                <a:ln>
                  <a:noFill/>
                </a:ln>
                <a:solidFill>
                  <a:srgbClr val="EEEFF5"/>
                </a:solidFill>
                <a:effectLst/>
                <a:uLnTx/>
                <a:uFillTx/>
              </a:rPr>
              <a:t>www.1ppt.com/ziliao/                PPT</a:t>
            </a:r>
            <a:r>
              <a:rPr kumimoji="0" lang="zh-CN" altLang="en-US" sz="100" b="0" i="0" u="none" strike="noStrike" kern="0" cap="none" spc="0" normalizeH="0" baseline="0" noProof="0" dirty="0" smtClean="0">
                <a:ln>
                  <a:noFill/>
                </a:ln>
                <a:solidFill>
                  <a:srgbClr val="EEEFF5"/>
                </a:solidFill>
                <a:effectLst/>
                <a:uLnTx/>
                <a:uFillTx/>
              </a:rPr>
              <a:t>课件下载：</a:t>
            </a:r>
            <a:r>
              <a:rPr kumimoji="0" lang="en-US" altLang="zh-CN" sz="100" b="0" i="0" u="none" strike="noStrike" kern="0" cap="none" spc="0" normalizeH="0" baseline="0" noProof="0" dirty="0" smtClean="0">
                <a:ln>
                  <a:noFill/>
                </a:ln>
                <a:solidFill>
                  <a:srgbClr val="EEEFF5"/>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范文下载：</a:t>
            </a:r>
            <a:r>
              <a:rPr kumimoji="0" lang="en-US" altLang="zh-CN" sz="100" b="0" i="0" u="none" strike="noStrike" kern="0" cap="none" spc="0" normalizeH="0" baseline="0" noProof="0" dirty="0" smtClean="0">
                <a:ln>
                  <a:noFill/>
                </a:ln>
                <a:solidFill>
                  <a:srgbClr val="EEEFF5"/>
                </a:solidFill>
                <a:effectLst/>
                <a:uLnTx/>
                <a:uFillTx/>
              </a:rPr>
              <a:t>www.1ppt.com/fanwen/             </a:t>
            </a:r>
            <a:r>
              <a:rPr kumimoji="0" lang="zh-CN" altLang="en-US" sz="100" b="0" i="0" u="none" strike="noStrike" kern="0" cap="none" spc="0" normalizeH="0" baseline="0" noProof="0" dirty="0" smtClean="0">
                <a:ln>
                  <a:noFill/>
                </a:ln>
                <a:solidFill>
                  <a:srgbClr val="EEEFF5"/>
                </a:solidFill>
                <a:effectLst/>
                <a:uLnTx/>
                <a:uFillTx/>
              </a:rPr>
              <a:t>试卷下载：</a:t>
            </a:r>
            <a:r>
              <a:rPr kumimoji="0" lang="en-US" altLang="zh-CN" sz="100" b="0" i="0" u="none" strike="noStrike" kern="0" cap="none" spc="0" normalizeH="0" baseline="0" noProof="0" dirty="0" smtClean="0">
                <a:ln>
                  <a:noFill/>
                </a:ln>
                <a:solidFill>
                  <a:srgbClr val="EEEFF5"/>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教案下载：</a:t>
            </a:r>
            <a:r>
              <a:rPr kumimoji="0" lang="en-US" altLang="zh-CN" sz="100" b="0" i="0" u="none" strike="noStrike" kern="0" cap="none" spc="0" normalizeH="0" baseline="0" noProof="0" dirty="0" smtClean="0">
                <a:ln>
                  <a:noFill/>
                </a:ln>
                <a:solidFill>
                  <a:srgbClr val="EEEFF5"/>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字体下载：</a:t>
            </a:r>
            <a:r>
              <a:rPr kumimoji="0" lang="en-US" altLang="zh-CN" sz="100" b="0" i="0" u="none" strike="noStrike" kern="0" cap="none" spc="0" normalizeH="0" baseline="0" noProof="0" dirty="0" smtClean="0">
                <a:ln>
                  <a:noFill/>
                </a:ln>
                <a:solidFill>
                  <a:srgbClr val="EEEFF5"/>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 </a:t>
            </a:r>
            <a:endParaRPr kumimoji="0" lang="zh-CN" altLang="en-US" sz="100" b="0" i="0" u="none" strike="noStrike" kern="0" cap="none" spc="0" normalizeH="0" baseline="0" noProof="0" dirty="0" smtClean="0">
              <a:ln>
                <a:noFill/>
              </a:ln>
              <a:solidFill>
                <a:srgbClr val="EEEFF5"/>
              </a:solidFill>
              <a:effectLst/>
              <a:uLnTx/>
              <a:uFillTx/>
            </a:endParaRPr>
          </a:p>
        </p:txBody>
      </p:sp>
    </p:spTree>
    <p:extLst>
      <p:ext uri="{BB962C8B-B14F-4D97-AF65-F5344CB8AC3E}">
        <p14:creationId xmlns:p14="http://schemas.microsoft.com/office/powerpoint/2010/main" xmlns="" val="1329681170"/>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67AE278-192C-4B39-AD58-311824D09F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682BD4C7-36AF-4B38-975E-28F2E4070EE5}"/>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4" name="页脚占位符 3">
            <a:extLst>
              <a:ext uri="{FF2B5EF4-FFF2-40B4-BE49-F238E27FC236}">
                <a16:creationId xmlns:a16="http://schemas.microsoft.com/office/drawing/2014/main" xmlns="" id="{AD5A9579-ED33-40AF-964F-E6C1CF37BC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B8B19B2-17BA-4D47-942B-C94E0352686B}"/>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940000410"/>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29CA830-3A3D-4076-B2E7-9CCD33B3C31C}"/>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3" name="页脚占位符 2">
            <a:extLst>
              <a:ext uri="{FF2B5EF4-FFF2-40B4-BE49-F238E27FC236}">
                <a16:creationId xmlns:a16="http://schemas.microsoft.com/office/drawing/2014/main" xmlns="" id="{2F41FECB-8DF9-4439-9FFF-156816EEAAC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683B2797-B08B-4CD9-80BC-E97F40EEAC81}"/>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2428133384"/>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762A6F1-295F-4991-B240-ED4C35B931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86C898B5-4789-4169-A3D0-8E144F9C4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7F03DAED-FC5E-42D2-BE5C-97E177B79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026BF85E-6712-4F8B-B6B6-E9774EDD52F1}"/>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6" name="页脚占位符 5">
            <a:extLst>
              <a:ext uri="{FF2B5EF4-FFF2-40B4-BE49-F238E27FC236}">
                <a16:creationId xmlns:a16="http://schemas.microsoft.com/office/drawing/2014/main" xmlns="" id="{DCC84890-2F38-4672-BE46-E544FB8DD4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22E6119-AD70-4468-B8CA-7EC4593C4476}"/>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150775671"/>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F90273-E41F-4262-B6F8-A7A6CDAE10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A9E15638-7308-4A42-B00F-EF284B710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C7B9455-2105-4F02-8791-D04433102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0B08BCA-581A-4F87-95AF-D7FB4B41BC01}"/>
              </a:ext>
            </a:extLst>
          </p:cNvPr>
          <p:cNvSpPr>
            <a:spLocks noGrp="1"/>
          </p:cNvSpPr>
          <p:nvPr>
            <p:ph type="dt" sz="half" idx="10"/>
          </p:nvPr>
        </p:nvSpPr>
        <p:spPr/>
        <p:txBody>
          <a:bodyPr/>
          <a:lstStyle/>
          <a:p>
            <a:fld id="{8A688460-F461-4FED-810A-A2208B1A3793}" type="datetimeFigureOut">
              <a:rPr lang="zh-CN" altLang="en-US" smtClean="0"/>
              <a:pPr/>
              <a:t>2018/10/2</a:t>
            </a:fld>
            <a:endParaRPr lang="zh-CN" altLang="en-US"/>
          </a:p>
        </p:txBody>
      </p:sp>
      <p:sp>
        <p:nvSpPr>
          <p:cNvPr id="6" name="页脚占位符 5">
            <a:extLst>
              <a:ext uri="{FF2B5EF4-FFF2-40B4-BE49-F238E27FC236}">
                <a16:creationId xmlns:a16="http://schemas.microsoft.com/office/drawing/2014/main" xmlns="" id="{8B61E8C0-7054-4F8B-BE38-A1ABF4D61D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4B53260-4A76-470B-B7D3-60A05752EA64}"/>
              </a:ext>
            </a:extLst>
          </p:cNvPr>
          <p:cNvSpPr>
            <a:spLocks noGrp="1"/>
          </p:cNvSpPr>
          <p:nvPr>
            <p:ph type="sldNum" sz="quarter" idx="12"/>
          </p:nvPr>
        </p:nvSpPr>
        <p:spPr/>
        <p:txBody>
          <a:body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1099905997"/>
      </p:ext>
    </p:extLst>
  </p:cSld>
  <p:clrMapOvr>
    <a:masterClrMapping/>
  </p:clrMapOvr>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2D6A19A-D8F2-4E31-B6BC-B9E51F39F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DCDFDC6-47B8-405F-BDE9-6F491BB72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39DCBA0-7EEF-4E69-BC67-3F3FF3EF3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88460-F461-4FED-810A-A2208B1A3793}" type="datetimeFigureOut">
              <a:rPr lang="zh-CN" altLang="en-US" smtClean="0"/>
              <a:pPr/>
              <a:t>2018/10/2</a:t>
            </a:fld>
            <a:endParaRPr lang="zh-CN" altLang="en-US"/>
          </a:p>
        </p:txBody>
      </p:sp>
      <p:sp>
        <p:nvSpPr>
          <p:cNvPr id="5" name="页脚占位符 4">
            <a:extLst>
              <a:ext uri="{FF2B5EF4-FFF2-40B4-BE49-F238E27FC236}">
                <a16:creationId xmlns:a16="http://schemas.microsoft.com/office/drawing/2014/main" xmlns="" id="{D2696B53-4ECC-40EA-B6EC-4630D1968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52F7A22C-771B-40B7-9F0C-72C579050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4F38A-14A5-4E5D-9257-12F798496B79}" type="slidenum">
              <a:rPr lang="zh-CN" altLang="en-US" smtClean="0"/>
              <a:pPr/>
              <a:t>‹#›</a:t>
            </a:fld>
            <a:endParaRPr lang="zh-CN" altLang="en-US"/>
          </a:p>
        </p:txBody>
      </p:sp>
    </p:spTree>
    <p:extLst>
      <p:ext uri="{BB962C8B-B14F-4D97-AF65-F5344CB8AC3E}">
        <p14:creationId xmlns:p14="http://schemas.microsoft.com/office/powerpoint/2010/main" xmlns="" val="169522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500" advTm="4000">
        <p:random/>
      </p:transition>
    </mc:Choice>
    <mc:Fallback>
      <p:transition spd="slow" advTm="4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hart" Target="../charts/chart1.xml"/><Relationship Id="rId7" Type="http://schemas.openxmlformats.org/officeDocument/2006/relationships/image" Target="../media/image25.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3.svg"/><Relationship Id="rId4" Type="http://schemas.openxmlformats.org/officeDocument/2006/relationships/image" Target="../media/image3.png"/><Relationship Id="rId9" Type="http://schemas.openxmlformats.org/officeDocument/2006/relationships/image" Target="../media/image2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xmlns="" id="{06EF968F-D061-4DB5-B15E-619801CE8502}"/>
              </a:ext>
            </a:extLst>
          </p:cNvPr>
          <p:cNvSpPr txBox="1"/>
          <p:nvPr/>
        </p:nvSpPr>
        <p:spPr>
          <a:xfrm>
            <a:off x="4277032" y="2993258"/>
            <a:ext cx="6937068" cy="830997"/>
          </a:xfrm>
          <a:prstGeom prst="rect">
            <a:avLst/>
          </a:prstGeom>
          <a:noFill/>
        </p:spPr>
        <p:txBody>
          <a:bodyPr wrap="square" rtlCol="0">
            <a:spAutoFit/>
          </a:bodyPr>
          <a:lstStyle/>
          <a:p>
            <a:pPr algn="ctr">
              <a:tabLst>
                <a:tab pos="5108575" algn="l"/>
              </a:tabLst>
            </a:pPr>
            <a:r>
              <a:rPr lang="zh-CN" altLang="en-US" sz="4800" dirty="0" smtClean="0">
                <a:solidFill>
                  <a:schemeClr val="tx1">
                    <a:lumMod val="85000"/>
                    <a:lumOff val="15000"/>
                  </a:schemeClr>
                </a:solidFill>
                <a:latin typeface="微软雅黑" panose="020B0503020204020204" pitchFamily="34" charset="-122"/>
                <a:ea typeface="微软雅黑" panose="020B0503020204020204" pitchFamily="34" charset="-122"/>
              </a:rPr>
              <a:t>普适</a:t>
            </a:r>
            <a:r>
              <a:rPr lang="zh-CN" altLang="en-US" sz="4800" dirty="0" smtClean="0">
                <a:solidFill>
                  <a:schemeClr val="tx1">
                    <a:lumMod val="85000"/>
                    <a:lumOff val="15000"/>
                  </a:schemeClr>
                </a:solidFill>
                <a:latin typeface="微软雅黑" panose="020B0503020204020204" pitchFamily="34" charset="-122"/>
                <a:ea typeface="微软雅黑" panose="020B0503020204020204" pitchFamily="34" charset="-122"/>
              </a:rPr>
              <a:t>计算</a:t>
            </a:r>
            <a:r>
              <a:rPr lang="en-US" altLang="zh-CN" sz="48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4800" dirty="0" smtClean="0">
                <a:solidFill>
                  <a:schemeClr val="tx1">
                    <a:lumMod val="85000"/>
                    <a:lumOff val="15000"/>
                  </a:schemeClr>
                </a:solidFill>
                <a:latin typeface="微软雅黑" panose="020B0503020204020204" pitchFamily="34" charset="-122"/>
                <a:ea typeface="微软雅黑" panose="020B0503020204020204" pitchFamily="34" charset="-122"/>
              </a:rPr>
              <a:t>论文报告</a:t>
            </a:r>
            <a:endPar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DA41FB96-6272-4DAA-B046-C0C46ED21862}"/>
              </a:ext>
            </a:extLst>
          </p:cNvPr>
          <p:cNvSpPr txBox="1"/>
          <p:nvPr/>
        </p:nvSpPr>
        <p:spPr>
          <a:xfrm>
            <a:off x="5558145" y="3936233"/>
            <a:ext cx="4374843" cy="400110"/>
          </a:xfrm>
          <a:prstGeom prst="rect">
            <a:avLst/>
          </a:prstGeom>
          <a:noFill/>
        </p:spPr>
        <p:txBody>
          <a:bodyPr wrap="square" rtlCol="0">
            <a:spAutoFit/>
          </a:bodyPr>
          <a:lstStyle/>
          <a:p>
            <a:pPr algn="ctr">
              <a:tabLst>
                <a:tab pos="5108575" algn="l"/>
              </a:tabLst>
            </a:pPr>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/10/  </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程书意</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7347618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2369C48F-347D-485B-8F0F-152E1080FBB8}"/>
              </a:ext>
            </a:extLst>
          </p:cNvPr>
          <p:cNvSpPr/>
          <p:nvPr/>
        </p:nvSpPr>
        <p:spPr>
          <a:xfrm>
            <a:off x="1402280" y="271539"/>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cxnSp>
        <p:nvCxnSpPr>
          <p:cNvPr id="38" name="直接连接符 37">
            <a:extLst>
              <a:ext uri="{FF2B5EF4-FFF2-40B4-BE49-F238E27FC236}">
                <a16:creationId xmlns:a16="http://schemas.microsoft.com/office/drawing/2014/main" xmlns="" id="{0CFEAD5C-D72D-4382-8B65-7B8845340AF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693279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65C9E119-109A-4929-89BA-E96C672C1FE7}"/>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smtClean="0">
                <a:solidFill>
                  <a:srgbClr val="79886C"/>
                </a:solidFill>
                <a:latin typeface="书体坊郭小语钢笔楷体" panose="02010601030101010101" pitchFamily="2" charset="-122"/>
                <a:ea typeface="书体坊郭小语钢笔楷体" panose="02010601030101010101" pitchFamily="2" charset="-122"/>
              </a:rPr>
              <a:t>03</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11" name="文本框 10">
            <a:extLst>
              <a:ext uri="{FF2B5EF4-FFF2-40B4-BE49-F238E27FC236}">
                <a16:creationId xmlns:a16="http://schemas.microsoft.com/office/drawing/2014/main" xmlns="" id="{7B68895A-50D7-4236-873D-87B8330BED9A}"/>
              </a:ext>
            </a:extLst>
          </p:cNvPr>
          <p:cNvSpPr txBox="1"/>
          <p:nvPr/>
        </p:nvSpPr>
        <p:spPr>
          <a:xfrm>
            <a:off x="5428124" y="2718954"/>
            <a:ext cx="2625477" cy="584775"/>
          </a:xfrm>
          <a:prstGeom prst="rect">
            <a:avLst/>
          </a:prstGeom>
          <a:noFill/>
        </p:spPr>
        <p:txBody>
          <a:bodyPr wrap="square" rtlCol="0">
            <a:spAutoFit/>
          </a:bodyPr>
          <a:lstStyle/>
          <a:p>
            <a:r>
              <a:rPr lang="zh-CN" altLang="en-US" sz="3200" dirty="0" smtClean="0">
                <a:latin typeface="书体坊郭小语钢笔楷体" panose="02010601030101010101" pitchFamily="2" charset="-122"/>
                <a:ea typeface="书体坊郭小语钢笔楷体" panose="02010601030101010101" pitchFamily="2" charset="-122"/>
              </a:rPr>
              <a:t>意义如何</a:t>
            </a:r>
            <a:r>
              <a:rPr lang="zh-CN" altLang="en-US" sz="3200" dirty="0" smtClean="0">
                <a:latin typeface="书体坊郭小语钢笔楷体" panose="02010601030101010101" pitchFamily="2" charset="-122"/>
                <a:ea typeface="书体坊郭小语钢笔楷体" panose="02010601030101010101" pitchFamily="2" charset="-122"/>
              </a:rPr>
              <a:t>？</a:t>
            </a:r>
            <a:endParaRPr lang="zh-CN" altLang="en-US" sz="3200" dirty="0">
              <a:latin typeface="书体坊郭小语钢笔楷体" panose="02010601030101010101" pitchFamily="2" charset="-122"/>
              <a:ea typeface="书体坊郭小语钢笔楷体" panose="02010601030101010101" pitchFamily="2" charset="-122"/>
            </a:endParaRPr>
          </a:p>
        </p:txBody>
      </p:sp>
      <p:cxnSp>
        <p:nvCxnSpPr>
          <p:cNvPr id="14" name="直接连接符 13">
            <a:extLst>
              <a:ext uri="{FF2B5EF4-FFF2-40B4-BE49-F238E27FC236}">
                <a16:creationId xmlns:a16="http://schemas.microsoft.com/office/drawing/2014/main" xmlns="" id="{CDB59153-9949-416E-8ED3-8BFB05E10A62}"/>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00075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65C9E119-109A-4929-89BA-E96C672C1FE7}"/>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smtClean="0">
                <a:solidFill>
                  <a:srgbClr val="79886C"/>
                </a:solidFill>
                <a:latin typeface="书体坊郭小语钢笔楷体" panose="02010601030101010101" pitchFamily="2" charset="-122"/>
                <a:ea typeface="书体坊郭小语钢笔楷体" panose="02010601030101010101" pitchFamily="2" charset="-122"/>
              </a:rPr>
              <a:t>04</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11" name="文本框 10">
            <a:extLst>
              <a:ext uri="{FF2B5EF4-FFF2-40B4-BE49-F238E27FC236}">
                <a16:creationId xmlns:a16="http://schemas.microsoft.com/office/drawing/2014/main" xmlns="" id="{7B68895A-50D7-4236-873D-87B8330BED9A}"/>
              </a:ext>
            </a:extLst>
          </p:cNvPr>
          <p:cNvSpPr txBox="1"/>
          <p:nvPr/>
        </p:nvSpPr>
        <p:spPr>
          <a:xfrm>
            <a:off x="5428124" y="2718954"/>
            <a:ext cx="2625477" cy="584775"/>
          </a:xfrm>
          <a:prstGeom prst="rect">
            <a:avLst/>
          </a:prstGeom>
          <a:noFill/>
        </p:spPr>
        <p:txBody>
          <a:bodyPr wrap="square" rtlCol="0">
            <a:spAutoFit/>
          </a:bodyPr>
          <a:lstStyle/>
          <a:p>
            <a:r>
              <a:rPr lang="zh-CN" altLang="en-US" sz="3200" dirty="0" smtClean="0">
                <a:latin typeface="书体坊郭小语钢笔楷体" panose="02010601030101010101" pitchFamily="2" charset="-122"/>
                <a:ea typeface="书体坊郭小语钢笔楷体" panose="02010601030101010101" pitchFamily="2" charset="-122"/>
              </a:rPr>
              <a:t>什么问题？</a:t>
            </a:r>
            <a:endParaRPr lang="zh-CN" altLang="en-US" sz="3200" dirty="0">
              <a:latin typeface="书体坊郭小语钢笔楷体" panose="02010601030101010101" pitchFamily="2" charset="-122"/>
              <a:ea typeface="书体坊郭小语钢笔楷体" panose="02010601030101010101" pitchFamily="2" charset="-122"/>
            </a:endParaRPr>
          </a:p>
        </p:txBody>
      </p:sp>
      <p:cxnSp>
        <p:nvCxnSpPr>
          <p:cNvPr id="14" name="直接连接符 13">
            <a:extLst>
              <a:ext uri="{FF2B5EF4-FFF2-40B4-BE49-F238E27FC236}">
                <a16:creationId xmlns:a16="http://schemas.microsoft.com/office/drawing/2014/main" xmlns="" id="{CDB59153-9949-416E-8ED3-8BFB05E10A62}"/>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00075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65C9E119-109A-4929-89BA-E96C672C1FE7}"/>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02</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11" name="文本框 10">
            <a:extLst>
              <a:ext uri="{FF2B5EF4-FFF2-40B4-BE49-F238E27FC236}">
                <a16:creationId xmlns:a16="http://schemas.microsoft.com/office/drawing/2014/main" xmlns="" id="{7B68895A-50D7-4236-873D-87B8330BED9A}"/>
              </a:ext>
            </a:extLst>
          </p:cNvPr>
          <p:cNvSpPr txBox="1"/>
          <p:nvPr/>
        </p:nvSpPr>
        <p:spPr>
          <a:xfrm>
            <a:off x="5428124" y="2718954"/>
            <a:ext cx="2625477" cy="584775"/>
          </a:xfrm>
          <a:prstGeom prst="rect">
            <a:avLst/>
          </a:prstGeom>
          <a:noFill/>
        </p:spPr>
        <p:txBody>
          <a:bodyPr wrap="square" rtlCol="0">
            <a:spAutoFit/>
          </a:bodyPr>
          <a:lstStyle/>
          <a:p>
            <a:r>
              <a:rPr lang="zh-CN" altLang="en-US" sz="3200" dirty="0" smtClean="0">
                <a:latin typeface="书体坊郭小语钢笔楷体" panose="02010601030101010101" pitchFamily="2" charset="-122"/>
                <a:ea typeface="书体坊郭小语钢笔楷体" panose="02010601030101010101" pitchFamily="2" charset="-122"/>
              </a:rPr>
              <a:t>什么问题？</a:t>
            </a:r>
            <a:endParaRPr lang="zh-CN" altLang="en-US" sz="3200" dirty="0">
              <a:latin typeface="书体坊郭小语钢笔楷体" panose="02010601030101010101" pitchFamily="2" charset="-122"/>
              <a:ea typeface="书体坊郭小语钢笔楷体" panose="02010601030101010101" pitchFamily="2" charset="-122"/>
            </a:endParaRPr>
          </a:p>
        </p:txBody>
      </p:sp>
      <p:cxnSp>
        <p:nvCxnSpPr>
          <p:cNvPr id="14" name="直接连接符 13">
            <a:extLst>
              <a:ext uri="{FF2B5EF4-FFF2-40B4-BE49-F238E27FC236}">
                <a16:creationId xmlns:a16="http://schemas.microsoft.com/office/drawing/2014/main" xmlns="" id="{CDB59153-9949-416E-8ED3-8BFB05E10A62}"/>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00075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65C9E119-109A-4929-89BA-E96C672C1FE7}"/>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02</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11" name="文本框 10">
            <a:extLst>
              <a:ext uri="{FF2B5EF4-FFF2-40B4-BE49-F238E27FC236}">
                <a16:creationId xmlns:a16="http://schemas.microsoft.com/office/drawing/2014/main" xmlns="" id="{7B68895A-50D7-4236-873D-87B8330BED9A}"/>
              </a:ext>
            </a:extLst>
          </p:cNvPr>
          <p:cNvSpPr txBox="1"/>
          <p:nvPr/>
        </p:nvSpPr>
        <p:spPr>
          <a:xfrm>
            <a:off x="5428124" y="2718954"/>
            <a:ext cx="2625477" cy="584775"/>
          </a:xfrm>
          <a:prstGeom prst="rect">
            <a:avLst/>
          </a:prstGeom>
          <a:noFill/>
        </p:spPr>
        <p:txBody>
          <a:bodyPr wrap="square" rtlCol="0">
            <a:spAutoFit/>
          </a:bodyPr>
          <a:lstStyle/>
          <a:p>
            <a:r>
              <a:rPr lang="zh-CN" altLang="en-US" sz="3200" dirty="0" smtClean="0">
                <a:latin typeface="书体坊郭小语钢笔楷体" panose="02010601030101010101" pitchFamily="2" charset="-122"/>
                <a:ea typeface="书体坊郭小语钢笔楷体" panose="02010601030101010101" pitchFamily="2" charset="-122"/>
              </a:rPr>
              <a:t>什么问题？</a:t>
            </a:r>
            <a:endParaRPr lang="zh-CN" altLang="en-US" sz="3200" dirty="0">
              <a:latin typeface="书体坊郭小语钢笔楷体" panose="02010601030101010101" pitchFamily="2" charset="-122"/>
              <a:ea typeface="书体坊郭小语钢笔楷体" panose="02010601030101010101" pitchFamily="2" charset="-122"/>
            </a:endParaRPr>
          </a:p>
        </p:txBody>
      </p:sp>
      <p:cxnSp>
        <p:nvCxnSpPr>
          <p:cNvPr id="14" name="直接连接符 13">
            <a:extLst>
              <a:ext uri="{FF2B5EF4-FFF2-40B4-BE49-F238E27FC236}">
                <a16:creationId xmlns:a16="http://schemas.microsoft.com/office/drawing/2014/main" xmlns="" id="{CDB59153-9949-416E-8ED3-8BFB05E10A62}"/>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00075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a:extLst>
              <a:ext uri="{FF2B5EF4-FFF2-40B4-BE49-F238E27FC236}">
                <a16:creationId xmlns:a16="http://schemas.microsoft.com/office/drawing/2014/main" xmlns="" id="{D8A7A7F5-AF56-4CA3-9EA8-B54E89C49D4D}"/>
              </a:ext>
            </a:extLst>
          </p:cNvPr>
          <p:cNvGrpSpPr/>
          <p:nvPr/>
        </p:nvGrpSpPr>
        <p:grpSpPr>
          <a:xfrm>
            <a:off x="1402279" y="271539"/>
            <a:ext cx="4421499" cy="1242573"/>
            <a:chOff x="627579" y="610573"/>
            <a:chExt cx="4421499" cy="1242573"/>
          </a:xfrm>
        </p:grpSpPr>
        <p:sp>
          <p:nvSpPr>
            <p:cNvPr id="63" name="矩形 62">
              <a:extLst>
                <a:ext uri="{FF2B5EF4-FFF2-40B4-BE49-F238E27FC236}">
                  <a16:creationId xmlns:a16="http://schemas.microsoft.com/office/drawing/2014/main" xmlns="" id="{2B509B96-BF8F-4111-A8CE-E8B7044EFB1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64" name="文本框 63">
              <a:extLst>
                <a:ext uri="{FF2B5EF4-FFF2-40B4-BE49-F238E27FC236}">
                  <a16:creationId xmlns:a16="http://schemas.microsoft.com/office/drawing/2014/main" xmlns="" id="{9BEDF543-CA48-4737-B668-2A40E6999A86}"/>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65" name="直接连接符 64">
            <a:extLst>
              <a:ext uri="{FF2B5EF4-FFF2-40B4-BE49-F238E27FC236}">
                <a16:creationId xmlns:a16="http://schemas.microsoft.com/office/drawing/2014/main" xmlns="" id="{C26CE466-3712-42DF-81A8-6575709273A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cxnSp>
        <p:nvCxnSpPr>
          <p:cNvPr id="66" name="Straight Connector 86">
            <a:extLst>
              <a:ext uri="{FF2B5EF4-FFF2-40B4-BE49-F238E27FC236}">
                <a16:creationId xmlns:a16="http://schemas.microsoft.com/office/drawing/2014/main" xmlns="" id="{00D52A2E-67FC-4BC1-9470-9FE31ED835E4}"/>
              </a:ext>
            </a:extLst>
          </p:cNvPr>
          <p:cNvCxnSpPr/>
          <p:nvPr/>
        </p:nvCxnSpPr>
        <p:spPr>
          <a:xfrm flipH="1">
            <a:off x="6316959" y="2826322"/>
            <a:ext cx="0" cy="2095533"/>
          </a:xfrm>
          <a:prstGeom prst="line">
            <a:avLst/>
          </a:prstGeom>
          <a:ln w="12700">
            <a:solidFill>
              <a:srgbClr val="79886C"/>
            </a:solidFill>
          </a:ln>
        </p:spPr>
        <p:style>
          <a:lnRef idx="1">
            <a:schemeClr val="accent1"/>
          </a:lnRef>
          <a:fillRef idx="0">
            <a:schemeClr val="accent1"/>
          </a:fillRef>
          <a:effectRef idx="0">
            <a:schemeClr val="accent1"/>
          </a:effectRef>
          <a:fontRef idx="minor">
            <a:schemeClr val="tx1"/>
          </a:fontRef>
        </p:style>
      </p:cxnSp>
      <p:sp>
        <p:nvSpPr>
          <p:cNvPr id="67" name="Subtitle 2">
            <a:extLst>
              <a:ext uri="{FF2B5EF4-FFF2-40B4-BE49-F238E27FC236}">
                <a16:creationId xmlns:a16="http://schemas.microsoft.com/office/drawing/2014/main" xmlns="" id="{BC2DDDFC-8F2D-432D-B9A0-FA3EEFC102A3}"/>
              </a:ext>
            </a:extLst>
          </p:cNvPr>
          <p:cNvSpPr txBox="1">
            <a:spLocks/>
          </p:cNvSpPr>
          <p:nvPr/>
        </p:nvSpPr>
        <p:spPr>
          <a:xfrm>
            <a:off x="3963825" y="3957282"/>
            <a:ext cx="2116652"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a:t>
            </a:r>
          </a:p>
        </p:txBody>
      </p:sp>
      <p:sp>
        <p:nvSpPr>
          <p:cNvPr id="68" name="TextBox 75">
            <a:extLst>
              <a:ext uri="{FF2B5EF4-FFF2-40B4-BE49-F238E27FC236}">
                <a16:creationId xmlns:a16="http://schemas.microsoft.com/office/drawing/2014/main" xmlns="" id="{295B4397-E7EF-4F59-93DE-328B02E2C772}"/>
              </a:ext>
            </a:extLst>
          </p:cNvPr>
          <p:cNvSpPr txBox="1"/>
          <p:nvPr/>
        </p:nvSpPr>
        <p:spPr>
          <a:xfrm>
            <a:off x="4600323" y="3609867"/>
            <a:ext cx="816249"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SUPPORT</a:t>
            </a:r>
          </a:p>
        </p:txBody>
      </p:sp>
      <p:sp>
        <p:nvSpPr>
          <p:cNvPr id="69" name="Subtitle 2">
            <a:extLst>
              <a:ext uri="{FF2B5EF4-FFF2-40B4-BE49-F238E27FC236}">
                <a16:creationId xmlns:a16="http://schemas.microsoft.com/office/drawing/2014/main" xmlns="" id="{10B51E20-A294-4F58-8DA7-651370FF2540}"/>
              </a:ext>
            </a:extLst>
          </p:cNvPr>
          <p:cNvSpPr txBox="1">
            <a:spLocks/>
          </p:cNvSpPr>
          <p:nvPr/>
        </p:nvSpPr>
        <p:spPr>
          <a:xfrm>
            <a:off x="6525833" y="3940846"/>
            <a:ext cx="2116652"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a:t>
            </a:r>
          </a:p>
        </p:txBody>
      </p:sp>
      <p:sp>
        <p:nvSpPr>
          <p:cNvPr id="70" name="TextBox 77">
            <a:extLst>
              <a:ext uri="{FF2B5EF4-FFF2-40B4-BE49-F238E27FC236}">
                <a16:creationId xmlns:a16="http://schemas.microsoft.com/office/drawing/2014/main" xmlns="" id="{C551E438-FA5E-42AE-B149-4D10CC6D4C37}"/>
              </a:ext>
            </a:extLst>
          </p:cNvPr>
          <p:cNvSpPr txBox="1"/>
          <p:nvPr/>
        </p:nvSpPr>
        <p:spPr>
          <a:xfrm>
            <a:off x="7225650" y="3593431"/>
            <a:ext cx="830676"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CHAT 24/7</a:t>
            </a:r>
          </a:p>
        </p:txBody>
      </p:sp>
      <p:sp>
        <p:nvSpPr>
          <p:cNvPr id="71" name="Subtitle 2">
            <a:extLst>
              <a:ext uri="{FF2B5EF4-FFF2-40B4-BE49-F238E27FC236}">
                <a16:creationId xmlns:a16="http://schemas.microsoft.com/office/drawing/2014/main" xmlns="" id="{E7B615C6-DC2F-4A6A-BC96-6D21EA523615}"/>
              </a:ext>
            </a:extLst>
          </p:cNvPr>
          <p:cNvSpPr txBox="1">
            <a:spLocks/>
          </p:cNvSpPr>
          <p:nvPr/>
        </p:nvSpPr>
        <p:spPr>
          <a:xfrm>
            <a:off x="1282085" y="3940846"/>
            <a:ext cx="2116652"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a:t>
            </a:r>
          </a:p>
        </p:txBody>
      </p:sp>
      <p:sp>
        <p:nvSpPr>
          <p:cNvPr id="72" name="TextBox 79">
            <a:extLst>
              <a:ext uri="{FF2B5EF4-FFF2-40B4-BE49-F238E27FC236}">
                <a16:creationId xmlns:a16="http://schemas.microsoft.com/office/drawing/2014/main" xmlns="" id="{87B516DA-FCC0-4D46-8DA9-82872A66D0A0}"/>
              </a:ext>
            </a:extLst>
          </p:cNvPr>
          <p:cNvSpPr txBox="1"/>
          <p:nvPr/>
        </p:nvSpPr>
        <p:spPr>
          <a:xfrm>
            <a:off x="2061772" y="3593431"/>
            <a:ext cx="561372"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HOME</a:t>
            </a:r>
          </a:p>
        </p:txBody>
      </p:sp>
      <p:sp>
        <p:nvSpPr>
          <p:cNvPr id="73" name="Shape 2525">
            <a:extLst>
              <a:ext uri="{FF2B5EF4-FFF2-40B4-BE49-F238E27FC236}">
                <a16:creationId xmlns:a16="http://schemas.microsoft.com/office/drawing/2014/main" xmlns="" id="{96101E10-EF8F-45B2-92A3-3888D42C40F6}"/>
              </a:ext>
            </a:extLst>
          </p:cNvPr>
          <p:cNvSpPr/>
          <p:nvPr/>
        </p:nvSpPr>
        <p:spPr>
          <a:xfrm>
            <a:off x="2092720" y="2810827"/>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4" name="Shape 2547">
            <a:extLst>
              <a:ext uri="{FF2B5EF4-FFF2-40B4-BE49-F238E27FC236}">
                <a16:creationId xmlns:a16="http://schemas.microsoft.com/office/drawing/2014/main" xmlns="" id="{89649216-2AF1-4C78-AF3D-E8EF10A31F95}"/>
              </a:ext>
            </a:extLst>
          </p:cNvPr>
          <p:cNvSpPr/>
          <p:nvPr/>
        </p:nvSpPr>
        <p:spPr>
          <a:xfrm>
            <a:off x="4750771" y="2826322"/>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5" name="Shape 2554">
            <a:extLst>
              <a:ext uri="{FF2B5EF4-FFF2-40B4-BE49-F238E27FC236}">
                <a16:creationId xmlns:a16="http://schemas.microsoft.com/office/drawing/2014/main" xmlns="" id="{D4162D08-AACF-4E29-80A4-FEAB21F3FC13}"/>
              </a:ext>
            </a:extLst>
          </p:cNvPr>
          <p:cNvSpPr/>
          <p:nvPr/>
        </p:nvSpPr>
        <p:spPr>
          <a:xfrm>
            <a:off x="7336331" y="2836055"/>
            <a:ext cx="495655" cy="45059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6" name="Shape 2587">
            <a:extLst>
              <a:ext uri="{FF2B5EF4-FFF2-40B4-BE49-F238E27FC236}">
                <a16:creationId xmlns:a16="http://schemas.microsoft.com/office/drawing/2014/main" xmlns="" id="{E1784336-8E4A-47CB-9AFE-7571BB05F99F}"/>
              </a:ext>
            </a:extLst>
          </p:cNvPr>
          <p:cNvSpPr/>
          <p:nvPr/>
        </p:nvSpPr>
        <p:spPr>
          <a:xfrm>
            <a:off x="10024466" y="2869107"/>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7" name="Subtitle 2">
            <a:extLst>
              <a:ext uri="{FF2B5EF4-FFF2-40B4-BE49-F238E27FC236}">
                <a16:creationId xmlns:a16="http://schemas.microsoft.com/office/drawing/2014/main" xmlns="" id="{B80395B3-127F-4267-B1CB-269F7BAC9726}"/>
              </a:ext>
            </a:extLst>
          </p:cNvPr>
          <p:cNvSpPr txBox="1">
            <a:spLocks/>
          </p:cNvSpPr>
          <p:nvPr/>
        </p:nvSpPr>
        <p:spPr>
          <a:xfrm>
            <a:off x="9215460" y="3940846"/>
            <a:ext cx="2116652"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a:t>
            </a:r>
          </a:p>
        </p:txBody>
      </p:sp>
      <p:sp>
        <p:nvSpPr>
          <p:cNvPr id="78" name="TextBox 85">
            <a:extLst>
              <a:ext uri="{FF2B5EF4-FFF2-40B4-BE49-F238E27FC236}">
                <a16:creationId xmlns:a16="http://schemas.microsoft.com/office/drawing/2014/main" xmlns="" id="{C447D451-0A61-4D6F-B576-678D5B5128F7}"/>
              </a:ext>
            </a:extLst>
          </p:cNvPr>
          <p:cNvSpPr txBox="1"/>
          <p:nvPr/>
        </p:nvSpPr>
        <p:spPr>
          <a:xfrm>
            <a:off x="9820699" y="3593431"/>
            <a:ext cx="805029"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MAILING</a:t>
            </a:r>
          </a:p>
        </p:txBody>
      </p:sp>
      <p:cxnSp>
        <p:nvCxnSpPr>
          <p:cNvPr id="79" name="Straight Connector 87">
            <a:extLst>
              <a:ext uri="{FF2B5EF4-FFF2-40B4-BE49-F238E27FC236}">
                <a16:creationId xmlns:a16="http://schemas.microsoft.com/office/drawing/2014/main" xmlns="" id="{B66F8454-2D04-4F13-AEC5-356CC4B5C87D}"/>
              </a:ext>
            </a:extLst>
          </p:cNvPr>
          <p:cNvCxnSpPr/>
          <p:nvPr/>
        </p:nvCxnSpPr>
        <p:spPr>
          <a:xfrm flipH="1">
            <a:off x="8952242" y="2826322"/>
            <a:ext cx="0" cy="2095533"/>
          </a:xfrm>
          <a:prstGeom prst="line">
            <a:avLst/>
          </a:prstGeom>
          <a:ln w="12700">
            <a:solidFill>
              <a:srgbClr val="79886C"/>
            </a:solidFill>
          </a:ln>
        </p:spPr>
        <p:style>
          <a:lnRef idx="1">
            <a:schemeClr val="accent1"/>
          </a:lnRef>
          <a:fillRef idx="0">
            <a:schemeClr val="accent1"/>
          </a:fillRef>
          <a:effectRef idx="0">
            <a:schemeClr val="accent1"/>
          </a:effectRef>
          <a:fontRef idx="minor">
            <a:schemeClr val="tx1"/>
          </a:fontRef>
        </p:style>
      </p:cxnSp>
      <p:cxnSp>
        <p:nvCxnSpPr>
          <p:cNvPr id="80" name="Straight Connector 88">
            <a:extLst>
              <a:ext uri="{FF2B5EF4-FFF2-40B4-BE49-F238E27FC236}">
                <a16:creationId xmlns:a16="http://schemas.microsoft.com/office/drawing/2014/main" xmlns="" id="{C456A50B-0FE3-439D-9C79-00F67D9FB46C}"/>
              </a:ext>
            </a:extLst>
          </p:cNvPr>
          <p:cNvCxnSpPr/>
          <p:nvPr/>
        </p:nvCxnSpPr>
        <p:spPr>
          <a:xfrm flipH="1">
            <a:off x="3679864" y="2826322"/>
            <a:ext cx="0" cy="2095533"/>
          </a:xfrm>
          <a:prstGeom prst="line">
            <a:avLst/>
          </a:prstGeom>
          <a:ln w="12700">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9559114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arn(inVertical)">
                                      <p:cBhvr>
                                        <p:cTn id="7" dur="500"/>
                                        <p:tgtEl>
                                          <p:spTgt spid="6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barn(inVertical)">
                                      <p:cBhvr>
                                        <p:cTn id="10" dur="500"/>
                                        <p:tgtEl>
                                          <p:spTgt spid="6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barn(inVertical)">
                                      <p:cBhvr>
                                        <p:cTn id="13" dur="500"/>
                                        <p:tgtEl>
                                          <p:spTgt spid="6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barn(inVertical)">
                                      <p:cBhvr>
                                        <p:cTn id="16" dur="500"/>
                                        <p:tgtEl>
                                          <p:spTgt spid="6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barn(inVertical)">
                                      <p:cBhvr>
                                        <p:cTn id="19" dur="500"/>
                                        <p:tgtEl>
                                          <p:spTgt spid="7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barn(inVertical)">
                                      <p:cBhvr>
                                        <p:cTn id="22" dur="500"/>
                                        <p:tgtEl>
                                          <p:spTgt spid="7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barn(inVertical)">
                                      <p:cBhvr>
                                        <p:cTn id="25" dur="500"/>
                                        <p:tgtEl>
                                          <p:spTgt spid="7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barn(inVertical)">
                                      <p:cBhvr>
                                        <p:cTn id="28" dur="500"/>
                                        <p:tgtEl>
                                          <p:spTgt spid="7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barn(inVertical)">
                                      <p:cBhvr>
                                        <p:cTn id="31" dur="500"/>
                                        <p:tgtEl>
                                          <p:spTgt spid="7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barn(inVertical)">
                                      <p:cBhvr>
                                        <p:cTn id="34" dur="500"/>
                                        <p:tgtEl>
                                          <p:spTgt spid="7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barn(inVertical)">
                                      <p:cBhvr>
                                        <p:cTn id="37" dur="500"/>
                                        <p:tgtEl>
                                          <p:spTgt spid="7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barn(inVertical)">
                                      <p:cBhvr>
                                        <p:cTn id="40" dur="500"/>
                                        <p:tgtEl>
                                          <p:spTgt spid="7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barn(inVertical)">
                                      <p:cBhvr>
                                        <p:cTn id="43" dur="500"/>
                                        <p:tgtEl>
                                          <p:spTgt spid="78"/>
                                        </p:tgtEl>
                                      </p:cBhvr>
                                    </p:animEffect>
                                  </p:childTnLst>
                                </p:cTn>
                              </p:par>
                              <p:par>
                                <p:cTn id="44" presetID="16" presetClass="entr" presetSubtype="21"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barn(inVertical)">
                                      <p:cBhvr>
                                        <p:cTn id="46" dur="500"/>
                                        <p:tgtEl>
                                          <p:spTgt spid="79"/>
                                        </p:tgtEl>
                                      </p:cBhvr>
                                    </p:animEffect>
                                  </p:childTnLst>
                                </p:cTn>
                              </p:par>
                              <p:par>
                                <p:cTn id="47" presetID="16" presetClass="entr" presetSubtype="21"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arn(inVertical)">
                                      <p:cBhvr>
                                        <p:cTn id="4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animBg="1"/>
      <p:bldP spid="74" grpId="0" animBg="1"/>
      <p:bldP spid="75" grpId="0" animBg="1"/>
      <p:bldP spid="76" grpId="0" animBg="1"/>
      <p:bldP spid="77" grpId="0"/>
      <p:bldP spid="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a:extLst>
              <a:ext uri="{FF2B5EF4-FFF2-40B4-BE49-F238E27FC236}">
                <a16:creationId xmlns:a16="http://schemas.microsoft.com/office/drawing/2014/main" xmlns="" id="{A9967FB2-9CC7-49F5-9FE8-B3B1AE8C2D10}"/>
              </a:ext>
            </a:extLst>
          </p:cNvPr>
          <p:cNvGrpSpPr/>
          <p:nvPr/>
        </p:nvGrpSpPr>
        <p:grpSpPr>
          <a:xfrm>
            <a:off x="1402279" y="271539"/>
            <a:ext cx="4421499" cy="1242573"/>
            <a:chOff x="627579" y="610573"/>
            <a:chExt cx="4421499" cy="1242573"/>
          </a:xfrm>
        </p:grpSpPr>
        <p:sp>
          <p:nvSpPr>
            <p:cNvPr id="47" name="矩形 46">
              <a:extLst>
                <a:ext uri="{FF2B5EF4-FFF2-40B4-BE49-F238E27FC236}">
                  <a16:creationId xmlns:a16="http://schemas.microsoft.com/office/drawing/2014/main" xmlns="" id="{4A11813A-F74F-4A5A-A7EA-197F4E1AF136}"/>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48" name="文本框 47">
              <a:extLst>
                <a:ext uri="{FF2B5EF4-FFF2-40B4-BE49-F238E27FC236}">
                  <a16:creationId xmlns:a16="http://schemas.microsoft.com/office/drawing/2014/main" xmlns="" id="{2B7E450A-01D4-499C-A99D-33FDEAEAAEDC}"/>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49" name="直接连接符 48">
            <a:extLst>
              <a:ext uri="{FF2B5EF4-FFF2-40B4-BE49-F238E27FC236}">
                <a16:creationId xmlns:a16="http://schemas.microsoft.com/office/drawing/2014/main" xmlns="" id="{4D5048BD-9ABE-42D0-8F6A-BA17B0D42883}"/>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69" name="Rectangle 9">
            <a:extLst>
              <a:ext uri="{FF2B5EF4-FFF2-40B4-BE49-F238E27FC236}">
                <a16:creationId xmlns:a16="http://schemas.microsoft.com/office/drawing/2014/main" xmlns="" id="{4C81F084-FC6A-4B77-A23E-B64C902325E5}"/>
              </a:ext>
            </a:extLst>
          </p:cNvPr>
          <p:cNvSpPr/>
          <p:nvPr/>
        </p:nvSpPr>
        <p:spPr>
          <a:xfrm>
            <a:off x="7078870" y="2231220"/>
            <a:ext cx="4564835" cy="2853021"/>
          </a:xfrm>
          <a:prstGeom prst="rect">
            <a:avLst/>
          </a:prstGeom>
          <a:blipFill>
            <a:blip r:embed="rId3" cstate="screen">
              <a:extLst>
                <a:ext uri="{28A0092B-C50C-407E-A947-70E740481C1C}">
                  <a14:useLocalDpi xmlns:a14="http://schemas.microsoft.com/office/drawing/2010/main" xmln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46">
            <a:extLst>
              <a:ext uri="{FF2B5EF4-FFF2-40B4-BE49-F238E27FC236}">
                <a16:creationId xmlns:a16="http://schemas.microsoft.com/office/drawing/2014/main" xmlns="" id="{6ADE4C00-B955-49AE-9B30-DC43960DD8AA}"/>
              </a:ext>
            </a:extLst>
          </p:cNvPr>
          <p:cNvGrpSpPr/>
          <p:nvPr/>
        </p:nvGrpSpPr>
        <p:grpSpPr>
          <a:xfrm>
            <a:off x="2191704" y="3923181"/>
            <a:ext cx="2214578" cy="910058"/>
            <a:chOff x="571472" y="2857502"/>
            <a:chExt cx="2214578" cy="910058"/>
          </a:xfrm>
        </p:grpSpPr>
        <p:sp>
          <p:nvSpPr>
            <p:cNvPr id="71" name="Oval 12">
              <a:extLst>
                <a:ext uri="{FF2B5EF4-FFF2-40B4-BE49-F238E27FC236}">
                  <a16:creationId xmlns:a16="http://schemas.microsoft.com/office/drawing/2014/main" xmlns="" id="{AB88D410-7310-4C34-94F7-E27305EEF792}"/>
                </a:ext>
              </a:extLst>
            </p:cNvPr>
            <p:cNvSpPr/>
            <p:nvPr/>
          </p:nvSpPr>
          <p:spPr>
            <a:xfrm>
              <a:off x="642910" y="2857502"/>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2" name="Rectangle 18">
              <a:extLst>
                <a:ext uri="{FF2B5EF4-FFF2-40B4-BE49-F238E27FC236}">
                  <a16:creationId xmlns:a16="http://schemas.microsoft.com/office/drawing/2014/main" xmlns="" id="{0D03A996-0319-4661-89DA-4C3F92554B4F}"/>
                </a:ext>
              </a:extLst>
            </p:cNvPr>
            <p:cNvSpPr/>
            <p:nvPr/>
          </p:nvSpPr>
          <p:spPr>
            <a:xfrm>
              <a:off x="571472" y="3429006"/>
              <a:ext cx="2214578" cy="338554"/>
            </a:xfrm>
            <a:prstGeom prst="rect">
              <a:avLst/>
            </a:prstGeom>
          </p:spPr>
          <p:txBody>
            <a:bodyPr wrap="square">
              <a:spAutoFit/>
            </a:bodyPr>
            <a:lstStyle/>
            <a:p>
              <a:r>
                <a:rPr lang="ms-MY"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consectetur adipiscing elit. Lorem ipsum dolor sit ametelit. Lorem ipsum dolor sit amet, , consectetur adipiscing elit. </a:t>
              </a:r>
              <a:endParaRPr lang="id-ID"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73" name="Rectangle 19">
              <a:extLst>
                <a:ext uri="{FF2B5EF4-FFF2-40B4-BE49-F238E27FC236}">
                  <a16:creationId xmlns:a16="http://schemas.microsoft.com/office/drawing/2014/main" xmlns="" id="{DE4467A0-2499-4B95-83F4-599C1D3482B3}"/>
                </a:ext>
              </a:extLst>
            </p:cNvPr>
            <p:cNvSpPr/>
            <p:nvPr/>
          </p:nvSpPr>
          <p:spPr>
            <a:xfrm>
              <a:off x="1214414" y="3000378"/>
              <a:ext cx="1095172" cy="261610"/>
            </a:xfrm>
            <a:prstGeom prst="rect">
              <a:avLst/>
            </a:prstGeom>
          </p:spPr>
          <p:txBody>
            <a:bodyPr wrap="none">
              <a:spAutoFit/>
            </a:bodyPr>
            <a:lstStyle/>
            <a:p>
              <a:r>
                <a:rPr lang="en-US" sz="11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Teamwork Strategy</a:t>
              </a:r>
            </a:p>
          </p:txBody>
        </p:sp>
        <p:sp>
          <p:nvSpPr>
            <p:cNvPr id="74" name="AutoShape 47">
              <a:extLst>
                <a:ext uri="{FF2B5EF4-FFF2-40B4-BE49-F238E27FC236}">
                  <a16:creationId xmlns:a16="http://schemas.microsoft.com/office/drawing/2014/main" xmlns="" id="{BFB948F9-5D79-4F01-BAC0-DC1F925E5F0A}"/>
                </a:ext>
              </a:extLst>
            </p:cNvPr>
            <p:cNvSpPr/>
            <p:nvPr/>
          </p:nvSpPr>
          <p:spPr bwMode="auto">
            <a:xfrm>
              <a:off x="751385" y="2984062"/>
              <a:ext cx="318394" cy="318392"/>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nvGrpSpPr>
          <p:cNvPr id="75" name="Group 50">
            <a:extLst>
              <a:ext uri="{FF2B5EF4-FFF2-40B4-BE49-F238E27FC236}">
                <a16:creationId xmlns:a16="http://schemas.microsoft.com/office/drawing/2014/main" xmlns="" id="{9F54069A-BC12-4CCB-9DB7-D738BA5FA5A7}"/>
              </a:ext>
            </a:extLst>
          </p:cNvPr>
          <p:cNvGrpSpPr/>
          <p:nvPr/>
        </p:nvGrpSpPr>
        <p:grpSpPr>
          <a:xfrm>
            <a:off x="4692034" y="3923181"/>
            <a:ext cx="2214578" cy="910058"/>
            <a:chOff x="3071802" y="2857502"/>
            <a:chExt cx="2214578" cy="910058"/>
          </a:xfrm>
          <a:solidFill>
            <a:srgbClr val="252529"/>
          </a:solidFill>
        </p:grpSpPr>
        <p:sp>
          <p:nvSpPr>
            <p:cNvPr id="76" name="Oval 13">
              <a:extLst>
                <a:ext uri="{FF2B5EF4-FFF2-40B4-BE49-F238E27FC236}">
                  <a16:creationId xmlns:a16="http://schemas.microsoft.com/office/drawing/2014/main" xmlns="" id="{DFB082C0-65A1-4D9D-844E-EBCB06A8253E}"/>
                </a:ext>
              </a:extLst>
            </p:cNvPr>
            <p:cNvSpPr/>
            <p:nvPr/>
          </p:nvSpPr>
          <p:spPr>
            <a:xfrm>
              <a:off x="3143240" y="2857502"/>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7" name="Rectangle 20">
              <a:extLst>
                <a:ext uri="{FF2B5EF4-FFF2-40B4-BE49-F238E27FC236}">
                  <a16:creationId xmlns:a16="http://schemas.microsoft.com/office/drawing/2014/main" xmlns="" id="{3DD464F8-BCF0-4FA8-9436-7437182FF30D}"/>
                </a:ext>
              </a:extLst>
            </p:cNvPr>
            <p:cNvSpPr/>
            <p:nvPr/>
          </p:nvSpPr>
          <p:spPr>
            <a:xfrm>
              <a:off x="3071802" y="3429006"/>
              <a:ext cx="2214578" cy="338554"/>
            </a:xfrm>
            <a:prstGeom prst="rect">
              <a:avLst/>
            </a:prstGeom>
            <a:noFill/>
          </p:spPr>
          <p:txBody>
            <a:bodyPr wrap="square">
              <a:spAutoFit/>
            </a:bodyPr>
            <a:lstStyle/>
            <a:p>
              <a:r>
                <a:rPr lang="ms-MY"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consectetur adipiscing elit. Lorem ipsum dolor sit ametelit. Lorem ipsum dolor sit amet, , consectetur adipiscing elit. </a:t>
              </a:r>
              <a:endParaRPr lang="id-ID"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78" name="Rectangle 21">
              <a:extLst>
                <a:ext uri="{FF2B5EF4-FFF2-40B4-BE49-F238E27FC236}">
                  <a16:creationId xmlns:a16="http://schemas.microsoft.com/office/drawing/2014/main" xmlns="" id="{D30F0852-B235-433D-A990-B244DCBB271D}"/>
                </a:ext>
              </a:extLst>
            </p:cNvPr>
            <p:cNvSpPr/>
            <p:nvPr/>
          </p:nvSpPr>
          <p:spPr>
            <a:xfrm>
              <a:off x="3714744" y="3000378"/>
              <a:ext cx="1095172" cy="261610"/>
            </a:xfrm>
            <a:prstGeom prst="rect">
              <a:avLst/>
            </a:prstGeom>
            <a:noFill/>
          </p:spPr>
          <p:txBody>
            <a:bodyPr wrap="none">
              <a:spAutoFit/>
            </a:bodyPr>
            <a:lstStyle/>
            <a:p>
              <a:r>
                <a:rPr lang="en-US" sz="11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Teamwork Strategy</a:t>
              </a:r>
            </a:p>
          </p:txBody>
        </p:sp>
        <p:grpSp>
          <p:nvGrpSpPr>
            <p:cNvPr id="79" name="Group 45">
              <a:extLst>
                <a:ext uri="{FF2B5EF4-FFF2-40B4-BE49-F238E27FC236}">
                  <a16:creationId xmlns:a16="http://schemas.microsoft.com/office/drawing/2014/main" xmlns="" id="{ED8A993E-029F-4001-8353-FE17125D23AE}"/>
                </a:ext>
              </a:extLst>
            </p:cNvPr>
            <p:cNvGrpSpPr/>
            <p:nvPr/>
          </p:nvGrpSpPr>
          <p:grpSpPr>
            <a:xfrm>
              <a:off x="3315498" y="2994962"/>
              <a:ext cx="218794" cy="318394"/>
              <a:chOff x="4510872" y="4044724"/>
              <a:chExt cx="251543" cy="366051"/>
            </a:xfrm>
            <a:grpFill/>
          </p:grpSpPr>
          <p:sp>
            <p:nvSpPr>
              <p:cNvPr id="80" name="AutoShape 60">
                <a:extLst>
                  <a:ext uri="{FF2B5EF4-FFF2-40B4-BE49-F238E27FC236}">
                    <a16:creationId xmlns:a16="http://schemas.microsoft.com/office/drawing/2014/main" xmlns="" id="{1CC078DD-A2B4-4569-B8C1-35BB8DE579F1}"/>
                  </a:ext>
                </a:extLst>
              </p:cNvPr>
              <p:cNvSpPr/>
              <p:nvPr/>
            </p:nvSpPr>
            <p:spPr bwMode="auto">
              <a:xfrm>
                <a:off x="4614115" y="4147342"/>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1" name="AutoShape 61">
                <a:extLst>
                  <a:ext uri="{FF2B5EF4-FFF2-40B4-BE49-F238E27FC236}">
                    <a16:creationId xmlns:a16="http://schemas.microsoft.com/office/drawing/2014/main" xmlns="" id="{59146677-FD5F-4144-BFE6-9D41DBE66811}"/>
                  </a:ext>
                </a:extLst>
              </p:cNvPr>
              <p:cNvSpPr/>
              <p:nvPr/>
            </p:nvSpPr>
            <p:spPr bwMode="auto">
              <a:xfrm>
                <a:off x="4614115" y="4285003"/>
                <a:ext cx="22526"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2" name="AutoShape 62">
                <a:extLst>
                  <a:ext uri="{FF2B5EF4-FFF2-40B4-BE49-F238E27FC236}">
                    <a16:creationId xmlns:a16="http://schemas.microsoft.com/office/drawing/2014/main" xmlns="" id="{0093863D-107D-404C-B33C-5D1B1979039B}"/>
                  </a:ext>
                </a:extLst>
              </p:cNvPr>
              <p:cNvSpPr/>
              <p:nvPr/>
            </p:nvSpPr>
            <p:spPr bwMode="auto">
              <a:xfrm>
                <a:off x="4545285" y="4216172"/>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3" name="AutoShape 63">
                <a:extLst>
                  <a:ext uri="{FF2B5EF4-FFF2-40B4-BE49-F238E27FC236}">
                    <a16:creationId xmlns:a16="http://schemas.microsoft.com/office/drawing/2014/main" xmlns="" id="{A9AFA413-B897-4D21-BFE7-C645D3334D8B}"/>
                  </a:ext>
                </a:extLst>
              </p:cNvPr>
              <p:cNvSpPr/>
              <p:nvPr/>
            </p:nvSpPr>
            <p:spPr bwMode="auto">
              <a:xfrm>
                <a:off x="4682320" y="4216172"/>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4" name="AutoShape 64">
                <a:extLst>
                  <a:ext uri="{FF2B5EF4-FFF2-40B4-BE49-F238E27FC236}">
                    <a16:creationId xmlns:a16="http://schemas.microsoft.com/office/drawing/2014/main" xmlns="" id="{AF45B16C-75C4-4157-A3B2-49AABE34B6F4}"/>
                  </a:ext>
                </a:extLst>
              </p:cNvPr>
              <p:cNvSpPr/>
              <p:nvPr/>
            </p:nvSpPr>
            <p:spPr bwMode="auto">
              <a:xfrm>
                <a:off x="4567812" y="4261851"/>
                <a:ext cx="23152" cy="23152"/>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5" name="AutoShape 65">
                <a:extLst>
                  <a:ext uri="{FF2B5EF4-FFF2-40B4-BE49-F238E27FC236}">
                    <a16:creationId xmlns:a16="http://schemas.microsoft.com/office/drawing/2014/main" xmlns="" id="{12167D41-F88C-4F37-9D8C-FB406A8E65CE}"/>
                  </a:ext>
                </a:extLst>
              </p:cNvPr>
              <p:cNvSpPr/>
              <p:nvPr/>
            </p:nvSpPr>
            <p:spPr bwMode="auto">
              <a:xfrm>
                <a:off x="4567812" y="4170494"/>
                <a:ext cx="23152" cy="23152"/>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6" name="AutoShape 66">
                <a:extLst>
                  <a:ext uri="{FF2B5EF4-FFF2-40B4-BE49-F238E27FC236}">
                    <a16:creationId xmlns:a16="http://schemas.microsoft.com/office/drawing/2014/main" xmlns="" id="{E0038816-9300-414C-9594-D586F2F5F31D}"/>
                  </a:ext>
                </a:extLst>
              </p:cNvPr>
              <p:cNvSpPr/>
              <p:nvPr/>
            </p:nvSpPr>
            <p:spPr bwMode="auto">
              <a:xfrm>
                <a:off x="4659793" y="4261851"/>
                <a:ext cx="22526" cy="23152"/>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7" name="AutoShape 67">
                <a:extLst>
                  <a:ext uri="{FF2B5EF4-FFF2-40B4-BE49-F238E27FC236}">
                    <a16:creationId xmlns:a16="http://schemas.microsoft.com/office/drawing/2014/main" xmlns="" id="{1443ABAE-0598-4B70-9744-BA54285ED18C}"/>
                  </a:ext>
                </a:extLst>
              </p:cNvPr>
              <p:cNvSpPr/>
              <p:nvPr/>
            </p:nvSpPr>
            <p:spPr bwMode="auto">
              <a:xfrm>
                <a:off x="4510872" y="4044724"/>
                <a:ext cx="251543"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8" name="AutoShape 68">
                <a:extLst>
                  <a:ext uri="{FF2B5EF4-FFF2-40B4-BE49-F238E27FC236}">
                    <a16:creationId xmlns:a16="http://schemas.microsoft.com/office/drawing/2014/main" xmlns="" id="{0030D2D3-1C3C-4A0A-B6C0-62A6BE28DE69}"/>
                  </a:ext>
                </a:extLst>
              </p:cNvPr>
              <p:cNvSpPr/>
              <p:nvPr/>
            </p:nvSpPr>
            <p:spPr bwMode="auto">
              <a:xfrm>
                <a:off x="4614115" y="4170494"/>
                <a:ext cx="68830" cy="6945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grpSp>
        <p:nvGrpSpPr>
          <p:cNvPr id="89" name="Group 48">
            <a:extLst>
              <a:ext uri="{FF2B5EF4-FFF2-40B4-BE49-F238E27FC236}">
                <a16:creationId xmlns:a16="http://schemas.microsoft.com/office/drawing/2014/main" xmlns="" id="{F60A6E68-088F-4D4B-A6E6-831DAD29926C}"/>
              </a:ext>
            </a:extLst>
          </p:cNvPr>
          <p:cNvGrpSpPr/>
          <p:nvPr/>
        </p:nvGrpSpPr>
        <p:grpSpPr>
          <a:xfrm>
            <a:off x="4692034" y="2422983"/>
            <a:ext cx="2214578" cy="910058"/>
            <a:chOff x="3071802" y="1357304"/>
            <a:chExt cx="2214578" cy="910058"/>
          </a:xfrm>
        </p:grpSpPr>
        <p:sp>
          <p:nvSpPr>
            <p:cNvPr id="90" name="Oval 11">
              <a:extLst>
                <a:ext uri="{FF2B5EF4-FFF2-40B4-BE49-F238E27FC236}">
                  <a16:creationId xmlns:a16="http://schemas.microsoft.com/office/drawing/2014/main" xmlns="" id="{C0AC08E5-EC3D-4EE8-819E-D98D34A0B083}"/>
                </a:ext>
              </a:extLst>
            </p:cNvPr>
            <p:cNvSpPr/>
            <p:nvPr/>
          </p:nvSpPr>
          <p:spPr>
            <a:xfrm>
              <a:off x="3143240" y="1357304"/>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91" name="Rectangle 16">
              <a:extLst>
                <a:ext uri="{FF2B5EF4-FFF2-40B4-BE49-F238E27FC236}">
                  <a16:creationId xmlns:a16="http://schemas.microsoft.com/office/drawing/2014/main" xmlns="" id="{CCBFA35D-48F8-4995-807B-FEFCEFE468F9}"/>
                </a:ext>
              </a:extLst>
            </p:cNvPr>
            <p:cNvSpPr/>
            <p:nvPr/>
          </p:nvSpPr>
          <p:spPr>
            <a:xfrm>
              <a:off x="3071802" y="1928808"/>
              <a:ext cx="2214578" cy="338554"/>
            </a:xfrm>
            <a:prstGeom prst="rect">
              <a:avLst/>
            </a:prstGeom>
          </p:spPr>
          <p:txBody>
            <a:bodyPr wrap="square">
              <a:spAutoFit/>
            </a:bodyPr>
            <a:lstStyle/>
            <a:p>
              <a:r>
                <a:rPr lang="ms-MY"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consectetur adipiscing elit. Lorem ipsum dolor sit ametelit. Lorem ipsum dolor sit amet, , consectetur adipiscing elit. </a:t>
              </a:r>
              <a:endParaRPr lang="id-ID"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92" name="Rectangle 17">
              <a:extLst>
                <a:ext uri="{FF2B5EF4-FFF2-40B4-BE49-F238E27FC236}">
                  <a16:creationId xmlns:a16="http://schemas.microsoft.com/office/drawing/2014/main" xmlns="" id="{11EEC3A6-D8A7-444F-9010-0B6674162CAF}"/>
                </a:ext>
              </a:extLst>
            </p:cNvPr>
            <p:cNvSpPr/>
            <p:nvPr/>
          </p:nvSpPr>
          <p:spPr>
            <a:xfrm>
              <a:off x="3714744" y="1500180"/>
              <a:ext cx="1095172" cy="261610"/>
            </a:xfrm>
            <a:prstGeom prst="rect">
              <a:avLst/>
            </a:prstGeom>
          </p:spPr>
          <p:txBody>
            <a:bodyPr wrap="none">
              <a:spAutoFit/>
            </a:bodyPr>
            <a:lstStyle/>
            <a:p>
              <a:r>
                <a:rPr lang="en-US" sz="11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Teamwork Strategy</a:t>
              </a:r>
            </a:p>
          </p:txBody>
        </p:sp>
        <p:grpSp>
          <p:nvGrpSpPr>
            <p:cNvPr id="93" name="Group 44">
              <a:extLst>
                <a:ext uri="{FF2B5EF4-FFF2-40B4-BE49-F238E27FC236}">
                  <a16:creationId xmlns:a16="http://schemas.microsoft.com/office/drawing/2014/main" xmlns="" id="{1537D10D-5E98-4BD8-B05E-9D43BEBE6217}"/>
                </a:ext>
              </a:extLst>
            </p:cNvPr>
            <p:cNvGrpSpPr/>
            <p:nvPr/>
          </p:nvGrpSpPr>
          <p:grpSpPr>
            <a:xfrm>
              <a:off x="3275333" y="1464349"/>
              <a:ext cx="298256" cy="318394"/>
              <a:chOff x="2989103" y="4044724"/>
              <a:chExt cx="342899" cy="366051"/>
            </a:xfrm>
            <a:solidFill>
              <a:schemeClr val="bg1"/>
            </a:solidFill>
          </p:grpSpPr>
          <p:sp>
            <p:nvSpPr>
              <p:cNvPr id="94" name="AutoShape 78">
                <a:extLst>
                  <a:ext uri="{FF2B5EF4-FFF2-40B4-BE49-F238E27FC236}">
                    <a16:creationId xmlns:a16="http://schemas.microsoft.com/office/drawing/2014/main" xmlns="" id="{FB968BF8-166F-4EE9-9AAF-10B1222C12CA}"/>
                  </a:ext>
                </a:extLst>
              </p:cNvPr>
              <p:cNvSpPr/>
              <p:nvPr/>
            </p:nvSpPr>
            <p:spPr bwMode="auto">
              <a:xfrm>
                <a:off x="2989103" y="4044724"/>
                <a:ext cx="342899"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95" name="AutoShape 79">
                <a:extLst>
                  <a:ext uri="{FF2B5EF4-FFF2-40B4-BE49-F238E27FC236}">
                    <a16:creationId xmlns:a16="http://schemas.microsoft.com/office/drawing/2014/main" xmlns="" id="{653B2484-B35E-4BAD-A922-0A908DE4DED5}"/>
                  </a:ext>
                </a:extLst>
              </p:cNvPr>
              <p:cNvSpPr/>
              <p:nvPr/>
            </p:nvSpPr>
            <p:spPr bwMode="auto">
              <a:xfrm>
                <a:off x="3034781" y="4090401"/>
                <a:ext cx="251543"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96" name="AutoShape 80">
                <a:extLst>
                  <a:ext uri="{FF2B5EF4-FFF2-40B4-BE49-F238E27FC236}">
                    <a16:creationId xmlns:a16="http://schemas.microsoft.com/office/drawing/2014/main" xmlns="" id="{430D7DCA-6241-4D9B-BECD-35E6F6D9B857}"/>
                  </a:ext>
                </a:extLst>
              </p:cNvPr>
              <p:cNvSpPr/>
              <p:nvPr/>
            </p:nvSpPr>
            <p:spPr bwMode="auto">
              <a:xfrm>
                <a:off x="3171813" y="4124816"/>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grpSp>
        <p:nvGrpSpPr>
          <p:cNvPr id="97" name="Group 47">
            <a:extLst>
              <a:ext uri="{FF2B5EF4-FFF2-40B4-BE49-F238E27FC236}">
                <a16:creationId xmlns:a16="http://schemas.microsoft.com/office/drawing/2014/main" xmlns="" id="{F40DB3EF-AFE1-42C1-9477-1EFE7E0C6502}"/>
              </a:ext>
            </a:extLst>
          </p:cNvPr>
          <p:cNvGrpSpPr/>
          <p:nvPr/>
        </p:nvGrpSpPr>
        <p:grpSpPr>
          <a:xfrm>
            <a:off x="2191704" y="2422983"/>
            <a:ext cx="2214578" cy="910058"/>
            <a:chOff x="571472" y="1357304"/>
            <a:chExt cx="2214578" cy="910058"/>
          </a:xfrm>
        </p:grpSpPr>
        <p:sp>
          <p:nvSpPr>
            <p:cNvPr id="98" name="Oval 10">
              <a:extLst>
                <a:ext uri="{FF2B5EF4-FFF2-40B4-BE49-F238E27FC236}">
                  <a16:creationId xmlns:a16="http://schemas.microsoft.com/office/drawing/2014/main" xmlns="" id="{167753D9-3A25-462B-856F-A9FD4E18B430}"/>
                </a:ext>
              </a:extLst>
            </p:cNvPr>
            <p:cNvSpPr/>
            <p:nvPr/>
          </p:nvSpPr>
          <p:spPr>
            <a:xfrm>
              <a:off x="642910" y="1357304"/>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99" name="Rectangle 14">
              <a:extLst>
                <a:ext uri="{FF2B5EF4-FFF2-40B4-BE49-F238E27FC236}">
                  <a16:creationId xmlns:a16="http://schemas.microsoft.com/office/drawing/2014/main" xmlns="" id="{CB8A7383-D7FB-4419-9A10-BD8680A7D349}"/>
                </a:ext>
              </a:extLst>
            </p:cNvPr>
            <p:cNvSpPr/>
            <p:nvPr/>
          </p:nvSpPr>
          <p:spPr>
            <a:xfrm>
              <a:off x="571472" y="1928808"/>
              <a:ext cx="2214578" cy="338554"/>
            </a:xfrm>
            <a:prstGeom prst="rect">
              <a:avLst/>
            </a:prstGeom>
          </p:spPr>
          <p:txBody>
            <a:bodyPr wrap="square">
              <a:spAutoFit/>
            </a:bodyPr>
            <a:lstStyle/>
            <a:p>
              <a:r>
                <a:rPr lang="ms-MY"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consectetur adipiscing elit. Lorem ipsum dolor sit ametelit. Lorem ipsum dolor sit amet, , consectetur adipiscing elit. </a:t>
              </a:r>
              <a:endParaRPr lang="id-ID" sz="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100" name="Rectangle 15">
              <a:extLst>
                <a:ext uri="{FF2B5EF4-FFF2-40B4-BE49-F238E27FC236}">
                  <a16:creationId xmlns:a16="http://schemas.microsoft.com/office/drawing/2014/main" xmlns="" id="{17E5A567-6469-4EBC-9601-E1BEB1942302}"/>
                </a:ext>
              </a:extLst>
            </p:cNvPr>
            <p:cNvSpPr/>
            <p:nvPr/>
          </p:nvSpPr>
          <p:spPr>
            <a:xfrm>
              <a:off x="1214414" y="1500180"/>
              <a:ext cx="1095172" cy="261610"/>
            </a:xfrm>
            <a:prstGeom prst="rect">
              <a:avLst/>
            </a:prstGeom>
          </p:spPr>
          <p:txBody>
            <a:bodyPr wrap="none">
              <a:spAutoFit/>
            </a:bodyPr>
            <a:lstStyle/>
            <a:p>
              <a:r>
                <a:rPr lang="en-US" sz="11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Teamwork Strategy</a:t>
              </a:r>
            </a:p>
          </p:txBody>
        </p:sp>
        <p:grpSp>
          <p:nvGrpSpPr>
            <p:cNvPr id="101" name="Group 43">
              <a:extLst>
                <a:ext uri="{FF2B5EF4-FFF2-40B4-BE49-F238E27FC236}">
                  <a16:creationId xmlns:a16="http://schemas.microsoft.com/office/drawing/2014/main" xmlns="" id="{7F250CD4-0331-482E-A2B6-9EA641FC2EBC}"/>
                </a:ext>
              </a:extLst>
            </p:cNvPr>
            <p:cNvGrpSpPr/>
            <p:nvPr/>
          </p:nvGrpSpPr>
          <p:grpSpPr>
            <a:xfrm>
              <a:off x="763153" y="1487871"/>
              <a:ext cx="318936" cy="268320"/>
              <a:chOff x="0" y="4815619"/>
              <a:chExt cx="366676" cy="308484"/>
            </a:xfrm>
            <a:solidFill>
              <a:schemeClr val="bg1"/>
            </a:solidFill>
          </p:grpSpPr>
          <p:sp>
            <p:nvSpPr>
              <p:cNvPr id="102" name="AutoShape 120">
                <a:extLst>
                  <a:ext uri="{FF2B5EF4-FFF2-40B4-BE49-F238E27FC236}">
                    <a16:creationId xmlns:a16="http://schemas.microsoft.com/office/drawing/2014/main" xmlns="" id="{3F7EA00F-622B-4FBA-93F2-C65BC846A888}"/>
                  </a:ext>
                </a:extLst>
              </p:cNvPr>
              <p:cNvSpPr/>
              <p:nvPr/>
            </p:nvSpPr>
            <p:spPr bwMode="auto">
              <a:xfrm>
                <a:off x="91981" y="4895714"/>
                <a:ext cx="182712" cy="182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103" name="AutoShape 121">
                <a:extLst>
                  <a:ext uri="{FF2B5EF4-FFF2-40B4-BE49-F238E27FC236}">
                    <a16:creationId xmlns:a16="http://schemas.microsoft.com/office/drawing/2014/main" xmlns="" id="{53EAA978-90D6-4FAC-92FD-431D27F42533}"/>
                  </a:ext>
                </a:extLst>
              </p:cNvPr>
              <p:cNvSpPr/>
              <p:nvPr/>
            </p:nvSpPr>
            <p:spPr bwMode="auto">
              <a:xfrm>
                <a:off x="137660" y="4941391"/>
                <a:ext cx="51310"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104" name="AutoShape 122">
                <a:extLst>
                  <a:ext uri="{FF2B5EF4-FFF2-40B4-BE49-F238E27FC236}">
                    <a16:creationId xmlns:a16="http://schemas.microsoft.com/office/drawing/2014/main" xmlns="" id="{9C1661F2-58FD-4AFB-8F9E-307726385FD7}"/>
                  </a:ext>
                </a:extLst>
              </p:cNvPr>
              <p:cNvSpPr/>
              <p:nvPr/>
            </p:nvSpPr>
            <p:spPr bwMode="auto">
              <a:xfrm>
                <a:off x="0" y="4815619"/>
                <a:ext cx="366676" cy="308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spTree>
    <p:extLst>
      <p:ext uri="{BB962C8B-B14F-4D97-AF65-F5344CB8AC3E}">
        <p14:creationId xmlns:p14="http://schemas.microsoft.com/office/powerpoint/2010/main" xmlns="" val="33876001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childTnLst>
                                    <p:set>
                                      <p:cBhvr>
                                        <p:cTn id="6" dur="1" fill="hold">
                                          <p:stCondLst>
                                            <p:cond delay="0"/>
                                          </p:stCondLst>
                                        </p:cTn>
                                        <p:tgtEl>
                                          <p:spTgt spid="97"/>
                                        </p:tgtEl>
                                        <p:attrNameLst>
                                          <p:attrName>style.visibility</p:attrName>
                                        </p:attrNameLst>
                                      </p:cBhvr>
                                      <p:to>
                                        <p:strVal val="visible"/>
                                      </p:to>
                                    </p:set>
                                    <p:animEffect transition="in" filter="slide(fromRight)">
                                      <p:cBhvr>
                                        <p:cTn id="7" dur="500"/>
                                        <p:tgtEl>
                                          <p:spTgt spid="97"/>
                                        </p:tgtEl>
                                      </p:cBhvr>
                                    </p:animEffect>
                                  </p:childTnLst>
                                </p:cTn>
                              </p:par>
                            </p:childTnLst>
                          </p:cTn>
                        </p:par>
                        <p:par>
                          <p:cTn id="8" fill="hold">
                            <p:stCondLst>
                              <p:cond delay="500"/>
                            </p:stCondLst>
                            <p:childTnLst>
                              <p:par>
                                <p:cTn id="9" presetID="12" presetClass="entr" presetSubtype="2" fill="hold" nodeType="afterEffect">
                                  <p:childTnLst>
                                    <p:set>
                                      <p:cBhvr>
                                        <p:cTn id="10" dur="1" fill="hold">
                                          <p:stCondLst>
                                            <p:cond delay="0"/>
                                          </p:stCondLst>
                                        </p:cTn>
                                        <p:tgtEl>
                                          <p:spTgt spid="89"/>
                                        </p:tgtEl>
                                        <p:attrNameLst>
                                          <p:attrName>style.visibility</p:attrName>
                                        </p:attrNameLst>
                                      </p:cBhvr>
                                      <p:to>
                                        <p:strVal val="visible"/>
                                      </p:to>
                                    </p:set>
                                    <p:animEffect transition="in" filter="slide(fromRight)">
                                      <p:cBhvr>
                                        <p:cTn id="11" dur="500"/>
                                        <p:tgtEl>
                                          <p:spTgt spid="89"/>
                                        </p:tgtEl>
                                      </p:cBhvr>
                                    </p:animEffect>
                                  </p:childTnLst>
                                </p:cTn>
                              </p:par>
                            </p:childTnLst>
                          </p:cTn>
                        </p:par>
                        <p:par>
                          <p:cTn id="12" fill="hold">
                            <p:stCondLst>
                              <p:cond delay="1000"/>
                            </p:stCondLst>
                            <p:childTnLst>
                              <p:par>
                                <p:cTn id="13" presetID="12" presetClass="entr" presetSubtype="2" fill="hold" nodeType="afterEffect">
                                  <p:childTnLst>
                                    <p:set>
                                      <p:cBhvr>
                                        <p:cTn id="14" dur="1" fill="hold">
                                          <p:stCondLst>
                                            <p:cond delay="0"/>
                                          </p:stCondLst>
                                        </p:cTn>
                                        <p:tgtEl>
                                          <p:spTgt spid="70"/>
                                        </p:tgtEl>
                                        <p:attrNameLst>
                                          <p:attrName>style.visibility</p:attrName>
                                        </p:attrNameLst>
                                      </p:cBhvr>
                                      <p:to>
                                        <p:strVal val="visible"/>
                                      </p:to>
                                    </p:set>
                                    <p:animEffect transition="in" filter="slide(fromRight)">
                                      <p:cBhvr>
                                        <p:cTn id="15" dur="500"/>
                                        <p:tgtEl>
                                          <p:spTgt spid="70"/>
                                        </p:tgtEl>
                                      </p:cBhvr>
                                    </p:animEffect>
                                  </p:childTnLst>
                                </p:cTn>
                              </p:par>
                            </p:childTnLst>
                          </p:cTn>
                        </p:par>
                        <p:par>
                          <p:cTn id="16" fill="hold">
                            <p:stCondLst>
                              <p:cond delay="1500"/>
                            </p:stCondLst>
                            <p:childTnLst>
                              <p:par>
                                <p:cTn id="17" presetID="12" presetClass="entr" presetSubtype="2" fill="hold" nodeType="afterEffect">
                                  <p:childTnLst>
                                    <p:set>
                                      <p:cBhvr>
                                        <p:cTn id="18" dur="1" fill="hold">
                                          <p:stCondLst>
                                            <p:cond delay="0"/>
                                          </p:stCondLst>
                                        </p:cTn>
                                        <p:tgtEl>
                                          <p:spTgt spid="75"/>
                                        </p:tgtEl>
                                        <p:attrNameLst>
                                          <p:attrName>style.visibility</p:attrName>
                                        </p:attrNameLst>
                                      </p:cBhvr>
                                      <p:to>
                                        <p:strVal val="visible"/>
                                      </p:to>
                                    </p:set>
                                    <p:animEffect transition="in" filter="slide(fromRight)">
                                      <p:cBhvr>
                                        <p:cTn id="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xmlns="" id="{4E1E4CA0-E566-4D63-A5C1-AACB8D8D4170}"/>
              </a:ext>
            </a:extLst>
          </p:cNvPr>
          <p:cNvGrpSpPr/>
          <p:nvPr/>
        </p:nvGrpSpPr>
        <p:grpSpPr>
          <a:xfrm>
            <a:off x="4337797" y="2014544"/>
            <a:ext cx="4071125" cy="4071125"/>
            <a:chOff x="3386666" y="719666"/>
            <a:chExt cx="5418667" cy="5418667"/>
          </a:xfrm>
        </p:grpSpPr>
        <p:sp>
          <p:nvSpPr>
            <p:cNvPr id="19" name="Diamond 4">
              <a:extLst>
                <a:ext uri="{FF2B5EF4-FFF2-40B4-BE49-F238E27FC236}">
                  <a16:creationId xmlns:a16="http://schemas.microsoft.com/office/drawing/2014/main" xmlns="" id="{2BDAA12D-64F3-4631-A0CA-1FBFA965402E}"/>
                </a:ext>
              </a:extLst>
            </p:cNvPr>
            <p:cNvSpPr/>
            <p:nvPr/>
          </p:nvSpPr>
          <p:spPr>
            <a:xfrm>
              <a:off x="3386666" y="719666"/>
              <a:ext cx="5418667" cy="5418667"/>
            </a:xfrm>
            <a:prstGeom prst="diamond">
              <a:avLst/>
            </a:prstGeom>
            <a:solidFill>
              <a:schemeClr val="bg2">
                <a:lumMod val="9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latin typeface="书体坊郭小语钢笔楷体" panose="02010601030101010101" pitchFamily="2" charset="-122"/>
                <a:ea typeface="书体坊郭小语钢笔楷体" panose="02010601030101010101" pitchFamily="2" charset="-122"/>
              </a:endParaRPr>
            </a:p>
          </p:txBody>
        </p:sp>
        <p:sp>
          <p:nvSpPr>
            <p:cNvPr id="20" name="Freeform 5">
              <a:extLst>
                <a:ext uri="{FF2B5EF4-FFF2-40B4-BE49-F238E27FC236}">
                  <a16:creationId xmlns:a16="http://schemas.microsoft.com/office/drawing/2014/main" xmlns="" id="{D5371F47-0D65-4DAD-8F73-7EFB012F8D3D}"/>
                </a:ext>
              </a:extLst>
            </p:cNvPr>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79886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rPr>
                <a:t>S</a:t>
              </a:r>
              <a:endParaRPr lang="en-GB"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endParaRPr>
            </a:p>
          </p:txBody>
        </p:sp>
        <p:sp>
          <p:nvSpPr>
            <p:cNvPr id="21" name="Freeform 6">
              <a:extLst>
                <a:ext uri="{FF2B5EF4-FFF2-40B4-BE49-F238E27FC236}">
                  <a16:creationId xmlns:a16="http://schemas.microsoft.com/office/drawing/2014/main" xmlns="" id="{45465C66-4973-47CB-AF18-97F683CED7BE}"/>
                </a:ext>
              </a:extLst>
            </p:cNvPr>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79886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rPr>
                <a:t>W</a:t>
              </a:r>
              <a:endParaRPr lang="en-GB"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endParaRPr>
            </a:p>
          </p:txBody>
        </p:sp>
        <p:sp>
          <p:nvSpPr>
            <p:cNvPr id="22" name="Freeform 7">
              <a:extLst>
                <a:ext uri="{FF2B5EF4-FFF2-40B4-BE49-F238E27FC236}">
                  <a16:creationId xmlns:a16="http://schemas.microsoft.com/office/drawing/2014/main" xmlns="" id="{7CA3E8E7-934B-4FDF-A709-54EE18929ACB}"/>
                </a:ext>
              </a:extLst>
            </p:cNvPr>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79886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sz="8000" kern="120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rPr>
                <a:t>T</a:t>
              </a:r>
              <a:endParaRPr lang="en-GB" sz="8000" kern="120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endParaRPr>
            </a:p>
          </p:txBody>
        </p:sp>
        <p:sp>
          <p:nvSpPr>
            <p:cNvPr id="23" name="Freeform 8">
              <a:extLst>
                <a:ext uri="{FF2B5EF4-FFF2-40B4-BE49-F238E27FC236}">
                  <a16:creationId xmlns:a16="http://schemas.microsoft.com/office/drawing/2014/main" xmlns="" id="{6AB155D1-264C-4AFC-9D7A-31640ADB525B}"/>
                </a:ext>
              </a:extLst>
            </p:cNvPr>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79886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rPr>
                <a:t>O</a:t>
              </a:r>
              <a:endParaRPr lang="en-GB" sz="8000" kern="1200" dirty="0">
                <a:solidFill>
                  <a:schemeClr val="bg1"/>
                </a:solidFill>
                <a:latin typeface="书体坊郭小语钢笔楷体" panose="02010601030101010101" pitchFamily="2" charset="-122"/>
                <a:ea typeface="书体坊郭小语钢笔楷体" panose="02010601030101010101" pitchFamily="2" charset="-122"/>
                <a:cs typeface="Arial" panose="020B0604020202020204" pitchFamily="34" charset="0"/>
              </a:endParaRPr>
            </a:p>
          </p:txBody>
        </p:sp>
      </p:grpSp>
      <p:grpSp>
        <p:nvGrpSpPr>
          <p:cNvPr id="24" name="组合 23">
            <a:extLst>
              <a:ext uri="{FF2B5EF4-FFF2-40B4-BE49-F238E27FC236}">
                <a16:creationId xmlns:a16="http://schemas.microsoft.com/office/drawing/2014/main" xmlns="" id="{CE675706-65F4-4786-B044-13E992561749}"/>
              </a:ext>
            </a:extLst>
          </p:cNvPr>
          <p:cNvGrpSpPr/>
          <p:nvPr/>
        </p:nvGrpSpPr>
        <p:grpSpPr>
          <a:xfrm>
            <a:off x="8640386" y="2705648"/>
            <a:ext cx="3239635" cy="979044"/>
            <a:chOff x="7183174" y="1058227"/>
            <a:chExt cx="3239635" cy="979044"/>
          </a:xfrm>
        </p:grpSpPr>
        <p:sp>
          <p:nvSpPr>
            <p:cNvPr id="25" name="标题 1">
              <a:extLst>
                <a:ext uri="{FF2B5EF4-FFF2-40B4-BE49-F238E27FC236}">
                  <a16:creationId xmlns:a16="http://schemas.microsoft.com/office/drawing/2014/main" xmlns="" id="{24CC5FC5-36DF-4727-8D63-1544DEB1A729}"/>
                </a:ext>
              </a:extLst>
            </p:cNvPr>
            <p:cNvSpPr txBox="1">
              <a:spLocks/>
            </p:cNvSpPr>
            <p:nvPr/>
          </p:nvSpPr>
          <p:spPr>
            <a:xfrm>
              <a:off x="7183174" y="1058227"/>
              <a:ext cx="2444505"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26" name="文本框 25">
              <a:extLst>
                <a:ext uri="{FF2B5EF4-FFF2-40B4-BE49-F238E27FC236}">
                  <a16:creationId xmlns:a16="http://schemas.microsoft.com/office/drawing/2014/main" xmlns="" id="{F53E0D4A-DAEF-4642-BA0F-8F8C27007628}"/>
                </a:ext>
              </a:extLst>
            </p:cNvPr>
            <p:cNvSpPr txBox="1"/>
            <p:nvPr/>
          </p:nvSpPr>
          <p:spPr>
            <a:xfrm>
              <a:off x="7183174" y="1390940"/>
              <a:ext cx="3239635" cy="646331"/>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nvGrpSpPr>
          <p:cNvPr id="27" name="组合 26">
            <a:extLst>
              <a:ext uri="{FF2B5EF4-FFF2-40B4-BE49-F238E27FC236}">
                <a16:creationId xmlns:a16="http://schemas.microsoft.com/office/drawing/2014/main" xmlns="" id="{2E5E9E3D-9583-4170-8979-5DAA5E649457}"/>
              </a:ext>
            </a:extLst>
          </p:cNvPr>
          <p:cNvGrpSpPr/>
          <p:nvPr/>
        </p:nvGrpSpPr>
        <p:grpSpPr>
          <a:xfrm>
            <a:off x="8640386" y="4415520"/>
            <a:ext cx="3239635" cy="979044"/>
            <a:chOff x="7183174" y="1058227"/>
            <a:chExt cx="3239635" cy="979044"/>
          </a:xfrm>
        </p:grpSpPr>
        <p:sp>
          <p:nvSpPr>
            <p:cNvPr id="28" name="标题 1">
              <a:extLst>
                <a:ext uri="{FF2B5EF4-FFF2-40B4-BE49-F238E27FC236}">
                  <a16:creationId xmlns:a16="http://schemas.microsoft.com/office/drawing/2014/main" xmlns="" id="{6E06B8B3-E197-4ED8-A106-CE15917C04EA}"/>
                </a:ext>
              </a:extLst>
            </p:cNvPr>
            <p:cNvSpPr txBox="1">
              <a:spLocks/>
            </p:cNvSpPr>
            <p:nvPr/>
          </p:nvSpPr>
          <p:spPr>
            <a:xfrm>
              <a:off x="7183174" y="1058227"/>
              <a:ext cx="2444505"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29" name="文本框 28">
              <a:extLst>
                <a:ext uri="{FF2B5EF4-FFF2-40B4-BE49-F238E27FC236}">
                  <a16:creationId xmlns:a16="http://schemas.microsoft.com/office/drawing/2014/main" xmlns="" id="{FC25A8BE-ED58-48E7-8544-76E060A3DE22}"/>
                </a:ext>
              </a:extLst>
            </p:cNvPr>
            <p:cNvSpPr txBox="1"/>
            <p:nvPr/>
          </p:nvSpPr>
          <p:spPr>
            <a:xfrm>
              <a:off x="7183174" y="1390940"/>
              <a:ext cx="3239635" cy="646331"/>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nvGrpSpPr>
          <p:cNvPr id="30" name="组合 29">
            <a:extLst>
              <a:ext uri="{FF2B5EF4-FFF2-40B4-BE49-F238E27FC236}">
                <a16:creationId xmlns:a16="http://schemas.microsoft.com/office/drawing/2014/main" xmlns="" id="{C9E3AA7C-2369-4108-B626-4326DBD2100E}"/>
              </a:ext>
            </a:extLst>
          </p:cNvPr>
          <p:cNvGrpSpPr/>
          <p:nvPr/>
        </p:nvGrpSpPr>
        <p:grpSpPr>
          <a:xfrm>
            <a:off x="868879" y="4415520"/>
            <a:ext cx="3239635" cy="979044"/>
            <a:chOff x="7183174" y="1058227"/>
            <a:chExt cx="3239635" cy="979044"/>
          </a:xfrm>
        </p:grpSpPr>
        <p:sp>
          <p:nvSpPr>
            <p:cNvPr id="31" name="标题 1">
              <a:extLst>
                <a:ext uri="{FF2B5EF4-FFF2-40B4-BE49-F238E27FC236}">
                  <a16:creationId xmlns:a16="http://schemas.microsoft.com/office/drawing/2014/main" xmlns="" id="{385B3EAC-D886-42A6-9309-F31C2954F747}"/>
                </a:ext>
              </a:extLst>
            </p:cNvPr>
            <p:cNvSpPr txBox="1">
              <a:spLocks/>
            </p:cNvSpPr>
            <p:nvPr/>
          </p:nvSpPr>
          <p:spPr>
            <a:xfrm>
              <a:off x="7978304" y="1058227"/>
              <a:ext cx="2444505"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32" name="文本框 31">
              <a:extLst>
                <a:ext uri="{FF2B5EF4-FFF2-40B4-BE49-F238E27FC236}">
                  <a16:creationId xmlns:a16="http://schemas.microsoft.com/office/drawing/2014/main" xmlns="" id="{76993BA4-6387-405E-A32C-B087F346EEAE}"/>
                </a:ext>
              </a:extLst>
            </p:cNvPr>
            <p:cNvSpPr txBox="1"/>
            <p:nvPr/>
          </p:nvSpPr>
          <p:spPr>
            <a:xfrm>
              <a:off x="7183174" y="1390940"/>
              <a:ext cx="3239635" cy="646331"/>
            </a:xfrm>
            <a:prstGeom prst="rect">
              <a:avLst/>
            </a:prstGeom>
            <a:noFill/>
          </p:spPr>
          <p:txBody>
            <a:bodyPr wrap="square" rtlCol="0">
              <a:spAutoFit/>
            </a:bodyPr>
            <a:lstStyle/>
            <a:p>
              <a:pPr algn="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nvGrpSpPr>
          <p:cNvPr id="33" name="组合 32">
            <a:extLst>
              <a:ext uri="{FF2B5EF4-FFF2-40B4-BE49-F238E27FC236}">
                <a16:creationId xmlns:a16="http://schemas.microsoft.com/office/drawing/2014/main" xmlns="" id="{6CFB485C-C88C-4DBD-A44B-2151AB216E07}"/>
              </a:ext>
            </a:extLst>
          </p:cNvPr>
          <p:cNvGrpSpPr/>
          <p:nvPr/>
        </p:nvGrpSpPr>
        <p:grpSpPr>
          <a:xfrm>
            <a:off x="868879" y="2705648"/>
            <a:ext cx="3239635" cy="979044"/>
            <a:chOff x="7183174" y="1058227"/>
            <a:chExt cx="3239635" cy="979044"/>
          </a:xfrm>
        </p:grpSpPr>
        <p:sp>
          <p:nvSpPr>
            <p:cNvPr id="34" name="标题 1">
              <a:extLst>
                <a:ext uri="{FF2B5EF4-FFF2-40B4-BE49-F238E27FC236}">
                  <a16:creationId xmlns:a16="http://schemas.microsoft.com/office/drawing/2014/main" xmlns="" id="{760EAEFB-8CC8-49F7-AEEA-E81D200D12CF}"/>
                </a:ext>
              </a:extLst>
            </p:cNvPr>
            <p:cNvSpPr txBox="1">
              <a:spLocks/>
            </p:cNvSpPr>
            <p:nvPr/>
          </p:nvSpPr>
          <p:spPr>
            <a:xfrm>
              <a:off x="7978304" y="1058227"/>
              <a:ext cx="2444505"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35" name="文本框 34">
              <a:extLst>
                <a:ext uri="{FF2B5EF4-FFF2-40B4-BE49-F238E27FC236}">
                  <a16:creationId xmlns:a16="http://schemas.microsoft.com/office/drawing/2014/main" xmlns="" id="{D7CF4EAC-38F0-4000-84AF-1BCF49F255CF}"/>
                </a:ext>
              </a:extLst>
            </p:cNvPr>
            <p:cNvSpPr txBox="1"/>
            <p:nvPr/>
          </p:nvSpPr>
          <p:spPr>
            <a:xfrm>
              <a:off x="7183174" y="1390940"/>
              <a:ext cx="3239635" cy="646331"/>
            </a:xfrm>
            <a:prstGeom prst="rect">
              <a:avLst/>
            </a:prstGeom>
            <a:noFill/>
          </p:spPr>
          <p:txBody>
            <a:bodyPr wrap="square" rtlCol="0">
              <a:spAutoFit/>
            </a:bodyPr>
            <a:lstStyle/>
            <a:p>
              <a:pPr algn="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nvGrpSpPr>
          <p:cNvPr id="36" name="组合 35">
            <a:extLst>
              <a:ext uri="{FF2B5EF4-FFF2-40B4-BE49-F238E27FC236}">
                <a16:creationId xmlns:a16="http://schemas.microsoft.com/office/drawing/2014/main" xmlns="" id="{AB917972-B8BC-4263-9724-D4227368FA19}"/>
              </a:ext>
            </a:extLst>
          </p:cNvPr>
          <p:cNvGrpSpPr/>
          <p:nvPr/>
        </p:nvGrpSpPr>
        <p:grpSpPr>
          <a:xfrm>
            <a:off x="1402279" y="271539"/>
            <a:ext cx="4421499" cy="1242573"/>
            <a:chOff x="627579" y="610573"/>
            <a:chExt cx="4421499" cy="1242573"/>
          </a:xfrm>
        </p:grpSpPr>
        <p:sp>
          <p:nvSpPr>
            <p:cNvPr id="37" name="矩形 36">
              <a:extLst>
                <a:ext uri="{FF2B5EF4-FFF2-40B4-BE49-F238E27FC236}">
                  <a16:creationId xmlns:a16="http://schemas.microsoft.com/office/drawing/2014/main" xmlns="" id="{17051446-0778-48CE-8317-3E5C7A98B245}"/>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8" name="文本框 37">
              <a:extLst>
                <a:ext uri="{FF2B5EF4-FFF2-40B4-BE49-F238E27FC236}">
                  <a16:creationId xmlns:a16="http://schemas.microsoft.com/office/drawing/2014/main" xmlns="" id="{9D266880-1604-4F27-B10D-5A925A307C69}"/>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9" name="直接连接符 38">
            <a:extLst>
              <a:ext uri="{FF2B5EF4-FFF2-40B4-BE49-F238E27FC236}">
                <a16:creationId xmlns:a16="http://schemas.microsoft.com/office/drawing/2014/main" xmlns="" id="{E98AC51A-D80C-45F7-9954-10CFBB2AAEF1}"/>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8905514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a:extLst>
              <a:ext uri="{FF2B5EF4-FFF2-40B4-BE49-F238E27FC236}">
                <a16:creationId xmlns:a16="http://schemas.microsoft.com/office/drawing/2014/main" xmlns="" id="{6E616C4D-BB78-4E4F-9058-25CF6B485598}"/>
              </a:ext>
            </a:extLst>
          </p:cNvPr>
          <p:cNvGrpSpPr/>
          <p:nvPr/>
        </p:nvGrpSpPr>
        <p:grpSpPr>
          <a:xfrm>
            <a:off x="1402279" y="271539"/>
            <a:ext cx="4421499" cy="1242573"/>
            <a:chOff x="627579" y="610573"/>
            <a:chExt cx="4421499" cy="1242573"/>
          </a:xfrm>
        </p:grpSpPr>
        <p:sp>
          <p:nvSpPr>
            <p:cNvPr id="53" name="矩形 52">
              <a:extLst>
                <a:ext uri="{FF2B5EF4-FFF2-40B4-BE49-F238E27FC236}">
                  <a16:creationId xmlns:a16="http://schemas.microsoft.com/office/drawing/2014/main" xmlns="" id="{C9CD7421-94CD-4C78-9387-F8C3FC4E9C0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54" name="文本框 53">
              <a:extLst>
                <a:ext uri="{FF2B5EF4-FFF2-40B4-BE49-F238E27FC236}">
                  <a16:creationId xmlns:a16="http://schemas.microsoft.com/office/drawing/2014/main" xmlns="" id="{0AA06E41-F670-4E7F-891E-404137160761}"/>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55" name="直接连接符 54">
            <a:extLst>
              <a:ext uri="{FF2B5EF4-FFF2-40B4-BE49-F238E27FC236}">
                <a16:creationId xmlns:a16="http://schemas.microsoft.com/office/drawing/2014/main" xmlns="" id="{B2A5C3A4-5171-40C7-9B3F-E1B1D299BBEF}"/>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pSp>
        <p:nvGrpSpPr>
          <p:cNvPr id="56" name="Group 28">
            <a:extLst>
              <a:ext uri="{FF2B5EF4-FFF2-40B4-BE49-F238E27FC236}">
                <a16:creationId xmlns:a16="http://schemas.microsoft.com/office/drawing/2014/main" xmlns="" id="{BA59B7C6-A07E-4A36-BE80-DA5D54122D64}"/>
              </a:ext>
            </a:extLst>
          </p:cNvPr>
          <p:cNvGrpSpPr/>
          <p:nvPr/>
        </p:nvGrpSpPr>
        <p:grpSpPr bwMode="auto">
          <a:xfrm>
            <a:off x="1958909" y="4500771"/>
            <a:ext cx="4316412" cy="1247775"/>
            <a:chOff x="0" y="495"/>
            <a:chExt cx="5438" cy="1572"/>
          </a:xfrm>
        </p:grpSpPr>
        <p:sp>
          <p:nvSpPr>
            <p:cNvPr id="57" name="Rectangle 32">
              <a:extLst>
                <a:ext uri="{FF2B5EF4-FFF2-40B4-BE49-F238E27FC236}">
                  <a16:creationId xmlns:a16="http://schemas.microsoft.com/office/drawing/2014/main" xmlns="" id="{F163D8CC-6063-4E83-9E7B-E230ACE30D34}"/>
                </a:ext>
              </a:extLst>
            </p:cNvPr>
            <p:cNvSpPr/>
            <p:nvPr/>
          </p:nvSpPr>
          <p:spPr bwMode="auto">
            <a:xfrm>
              <a:off x="0" y="1032"/>
              <a:ext cx="5438" cy="1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algn="just">
                <a:lnSpc>
                  <a:spcPct val="125000"/>
                </a:lnSpc>
              </a:pP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Ipsum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is simply dummy text of the printing and typesetting industry.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Ipsum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has been the industry's standard dummy text ever since the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1500s</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when an unknown printer took a galley of type and scrambled it to make a type specimen book. It has survived not only five.</a:t>
              </a:r>
              <a:endPar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Lato Light" pitchFamily="34" charset="0"/>
                <a:sym typeface="Lato Light" pitchFamily="34" charset="0"/>
              </a:endParaRPr>
            </a:p>
          </p:txBody>
        </p:sp>
        <p:sp>
          <p:nvSpPr>
            <p:cNvPr id="58" name="Rectangle 33">
              <a:extLst>
                <a:ext uri="{FF2B5EF4-FFF2-40B4-BE49-F238E27FC236}">
                  <a16:creationId xmlns:a16="http://schemas.microsoft.com/office/drawing/2014/main" xmlns="" id="{45914E90-2F2E-4F38-8EAB-8C5BB0FFEC6E}"/>
                </a:ext>
              </a:extLst>
            </p:cNvPr>
            <p:cNvSpPr/>
            <p:nvPr/>
          </p:nvSpPr>
          <p:spPr bwMode="auto">
            <a:xfrm>
              <a:off x="0" y="495"/>
              <a:ext cx="4032" cy="448"/>
            </a:xfrm>
            <a:prstGeom prst="rect">
              <a:avLst/>
            </a:prstGeom>
            <a:noFill/>
            <a:ln w="12700">
              <a:noFill/>
              <a:miter lim="800000"/>
              <a:headEnd type="none" w="med" len="med"/>
              <a:tailEnd type="none" w="med" len="med"/>
            </a:ln>
            <a:extLst/>
          </p:spPr>
          <p:txBody>
            <a:bodyPr lIns="0" tIns="0" rIns="0" bIns="0" anchor="ctr"/>
            <a:lstStyle/>
            <a:p>
              <a:pPr algn="l">
                <a:lnSpc>
                  <a:spcPct val="80000"/>
                </a:lnSpc>
              </a:pPr>
              <a:r>
                <a:rPr 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Vrinda" panose="020B0502040204020203" pitchFamily="34" charset="0"/>
                  <a:sym typeface="Bebas Neue" charset="0"/>
                </a:rPr>
                <a:t>Category One</a:t>
              </a:r>
            </a:p>
          </p:txBody>
        </p:sp>
      </p:grpSp>
      <p:graphicFrame>
        <p:nvGraphicFramePr>
          <p:cNvPr id="59" name="Object 5">
            <a:extLst>
              <a:ext uri="{FF2B5EF4-FFF2-40B4-BE49-F238E27FC236}">
                <a16:creationId xmlns:a16="http://schemas.microsoft.com/office/drawing/2014/main" xmlns="" id="{50A2E48A-21A6-456C-876B-365B225C6B9A}"/>
              </a:ext>
            </a:extLst>
          </p:cNvPr>
          <p:cNvGraphicFramePr/>
          <p:nvPr>
            <p:extLst>
              <p:ext uri="{D42A27DB-BD31-4B8C-83A1-F6EECF244321}">
                <p14:modId xmlns:p14="http://schemas.microsoft.com/office/powerpoint/2010/main" xmlns="" val="343692803"/>
              </p:ext>
            </p:extLst>
          </p:nvPr>
        </p:nvGraphicFramePr>
        <p:xfrm>
          <a:off x="1790034" y="1895816"/>
          <a:ext cx="8625779" cy="2304256"/>
        </p:xfrm>
        <a:graphic>
          <a:graphicData uri="http://schemas.openxmlformats.org/drawingml/2006/chart">
            <c:chart xmlns:c="http://schemas.openxmlformats.org/drawingml/2006/chart" xmlns:r="http://schemas.openxmlformats.org/officeDocument/2006/relationships" r:id="rId3"/>
          </a:graphicData>
        </a:graphic>
      </p:graphicFrame>
      <p:grpSp>
        <p:nvGrpSpPr>
          <p:cNvPr id="60" name="Group 28">
            <a:extLst>
              <a:ext uri="{FF2B5EF4-FFF2-40B4-BE49-F238E27FC236}">
                <a16:creationId xmlns:a16="http://schemas.microsoft.com/office/drawing/2014/main" xmlns="" id="{CF9706F8-32B8-4372-9503-F51608D0870D}"/>
              </a:ext>
            </a:extLst>
          </p:cNvPr>
          <p:cNvGrpSpPr/>
          <p:nvPr/>
        </p:nvGrpSpPr>
        <p:grpSpPr bwMode="auto">
          <a:xfrm>
            <a:off x="6884928" y="4500771"/>
            <a:ext cx="4316412" cy="1247775"/>
            <a:chOff x="0" y="495"/>
            <a:chExt cx="5438" cy="1572"/>
          </a:xfrm>
        </p:grpSpPr>
        <p:sp>
          <p:nvSpPr>
            <p:cNvPr id="61" name="Rectangle 32">
              <a:extLst>
                <a:ext uri="{FF2B5EF4-FFF2-40B4-BE49-F238E27FC236}">
                  <a16:creationId xmlns:a16="http://schemas.microsoft.com/office/drawing/2014/main" xmlns="" id="{F2FCA313-75A8-4233-9D3D-870E58CCCE97}"/>
                </a:ext>
              </a:extLst>
            </p:cNvPr>
            <p:cNvSpPr/>
            <p:nvPr/>
          </p:nvSpPr>
          <p:spPr bwMode="auto">
            <a:xfrm>
              <a:off x="0" y="1032"/>
              <a:ext cx="5438" cy="1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algn="just">
                <a:lnSpc>
                  <a:spcPct val="125000"/>
                </a:lnSpc>
              </a:pP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Ipsum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is simply dummy text of the printing and typesetting industry.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Ipsum</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has been the industry's standard dummy text ever since the </a:t>
              </a:r>
              <a:r>
                <a:rPr lang="en-US" sz="1067"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1500s</a:t>
              </a:r>
              <a:r>
                <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when an unknown printer took a galley of type and scrambled it to make a type specimen book. It has survived not only five.</a:t>
              </a:r>
              <a:endParaRPr lang="en-US" sz="1067"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Lato Light" pitchFamily="34" charset="0"/>
                <a:sym typeface="Lato Light" pitchFamily="34" charset="0"/>
              </a:endParaRPr>
            </a:p>
          </p:txBody>
        </p:sp>
        <p:sp>
          <p:nvSpPr>
            <p:cNvPr id="62" name="Rectangle 33">
              <a:extLst>
                <a:ext uri="{FF2B5EF4-FFF2-40B4-BE49-F238E27FC236}">
                  <a16:creationId xmlns:a16="http://schemas.microsoft.com/office/drawing/2014/main" xmlns="" id="{15512B6F-1118-431A-BFEE-F70060E2D91C}"/>
                </a:ext>
              </a:extLst>
            </p:cNvPr>
            <p:cNvSpPr/>
            <p:nvPr/>
          </p:nvSpPr>
          <p:spPr bwMode="auto">
            <a:xfrm>
              <a:off x="0" y="495"/>
              <a:ext cx="4032" cy="448"/>
            </a:xfrm>
            <a:prstGeom prst="rect">
              <a:avLst/>
            </a:prstGeom>
            <a:no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Vrinda" panose="020B0502040204020203" pitchFamily="34" charset="0"/>
                  <a:sym typeface="Bebas Neue" charset="0"/>
                </a:rPr>
                <a:t>Category Two</a:t>
              </a:r>
            </a:p>
          </p:txBody>
        </p:sp>
      </p:grpSp>
    </p:spTree>
    <p:extLst>
      <p:ext uri="{BB962C8B-B14F-4D97-AF65-F5344CB8AC3E}">
        <p14:creationId xmlns:p14="http://schemas.microsoft.com/office/powerpoint/2010/main" xmlns="" val="277366305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
                                            <p:graphicEl>
                                              <a:chart seriesIdx="-3" categoryIdx="-3" bldStep="gridLegend"/>
                                            </p:graphicEl>
                                          </p:spTgt>
                                        </p:tgtEl>
                                        <p:attrNameLst>
                                          <p:attrName>style.visibility</p:attrName>
                                        </p:attrNameLst>
                                      </p:cBhvr>
                                      <p:to>
                                        <p:strVal val="visible"/>
                                      </p:to>
                                    </p:set>
                                    <p:animEffect transition="in" filter="wipe(down)">
                                      <p:cBhvr>
                                        <p:cTn id="7" dur="400"/>
                                        <p:tgtEl>
                                          <p:spTgt spid="5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9">
                                            <p:graphicEl>
                                              <a:chart seriesIdx="0" categoryIdx="0" bldStep="ptInSeries"/>
                                            </p:graphicEl>
                                          </p:spTgt>
                                        </p:tgtEl>
                                        <p:attrNameLst>
                                          <p:attrName>style.visibility</p:attrName>
                                        </p:attrNameLst>
                                      </p:cBhvr>
                                      <p:to>
                                        <p:strVal val="visible"/>
                                      </p:to>
                                    </p:set>
                                    <p:animEffect transition="in" filter="wipe(down)">
                                      <p:cBhvr>
                                        <p:cTn id="12" dur="400"/>
                                        <p:tgtEl>
                                          <p:spTgt spid="59">
                                            <p:graphicEl>
                                              <a:chart seriesIdx="0" categoryIdx="0" bldStep="ptIn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9">
                                            <p:graphicEl>
                                              <a:chart seriesIdx="0" categoryIdx="1" bldStep="ptInSeries"/>
                                            </p:graphicEl>
                                          </p:spTgt>
                                        </p:tgtEl>
                                        <p:attrNameLst>
                                          <p:attrName>style.visibility</p:attrName>
                                        </p:attrNameLst>
                                      </p:cBhvr>
                                      <p:to>
                                        <p:strVal val="visible"/>
                                      </p:to>
                                    </p:set>
                                    <p:animEffect transition="in" filter="wipe(down)">
                                      <p:cBhvr>
                                        <p:cTn id="17" dur="400"/>
                                        <p:tgtEl>
                                          <p:spTgt spid="59">
                                            <p:graphicEl>
                                              <a:chart seriesIdx="0" categoryIdx="1" bldStep="ptIn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
                                            <p:graphicEl>
                                              <a:chart seriesIdx="0" categoryIdx="2" bldStep="ptInSeries"/>
                                            </p:graphicEl>
                                          </p:spTgt>
                                        </p:tgtEl>
                                        <p:attrNameLst>
                                          <p:attrName>style.visibility</p:attrName>
                                        </p:attrNameLst>
                                      </p:cBhvr>
                                      <p:to>
                                        <p:strVal val="visible"/>
                                      </p:to>
                                    </p:set>
                                    <p:animEffect transition="in" filter="wipe(down)">
                                      <p:cBhvr>
                                        <p:cTn id="22" dur="400"/>
                                        <p:tgtEl>
                                          <p:spTgt spid="59">
                                            <p:graphicEl>
                                              <a:chart seriesIdx="0" categoryIdx="2" bldStep="ptIn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9">
                                            <p:graphicEl>
                                              <a:chart seriesIdx="0" categoryIdx="3" bldStep="ptInSeries"/>
                                            </p:graphicEl>
                                          </p:spTgt>
                                        </p:tgtEl>
                                        <p:attrNameLst>
                                          <p:attrName>style.visibility</p:attrName>
                                        </p:attrNameLst>
                                      </p:cBhvr>
                                      <p:to>
                                        <p:strVal val="visible"/>
                                      </p:to>
                                    </p:set>
                                    <p:animEffect transition="in" filter="wipe(down)">
                                      <p:cBhvr>
                                        <p:cTn id="27" dur="400"/>
                                        <p:tgtEl>
                                          <p:spTgt spid="59">
                                            <p:graphicEl>
                                              <a:chart seriesIdx="0" categoryIdx="3" bldStep="ptIn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9">
                                            <p:graphicEl>
                                              <a:chart seriesIdx="1" categoryIdx="0" bldStep="ptInSeries"/>
                                            </p:graphicEl>
                                          </p:spTgt>
                                        </p:tgtEl>
                                        <p:attrNameLst>
                                          <p:attrName>style.visibility</p:attrName>
                                        </p:attrNameLst>
                                      </p:cBhvr>
                                      <p:to>
                                        <p:strVal val="visible"/>
                                      </p:to>
                                    </p:set>
                                    <p:animEffect transition="in" filter="wipe(down)">
                                      <p:cBhvr>
                                        <p:cTn id="32" dur="400"/>
                                        <p:tgtEl>
                                          <p:spTgt spid="59">
                                            <p:graphicEl>
                                              <a:chart seriesIdx="1" categoryIdx="0" bldStep="ptInSeries"/>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9">
                                            <p:graphicEl>
                                              <a:chart seriesIdx="1" categoryIdx="1" bldStep="ptInSeries"/>
                                            </p:graphicEl>
                                          </p:spTgt>
                                        </p:tgtEl>
                                        <p:attrNameLst>
                                          <p:attrName>style.visibility</p:attrName>
                                        </p:attrNameLst>
                                      </p:cBhvr>
                                      <p:to>
                                        <p:strVal val="visible"/>
                                      </p:to>
                                    </p:set>
                                    <p:animEffect transition="in" filter="wipe(down)">
                                      <p:cBhvr>
                                        <p:cTn id="37" dur="400"/>
                                        <p:tgtEl>
                                          <p:spTgt spid="59">
                                            <p:graphicEl>
                                              <a:chart seriesIdx="1" categoryIdx="1" bldStep="ptInSeries"/>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9">
                                            <p:graphicEl>
                                              <a:chart seriesIdx="1" categoryIdx="2" bldStep="ptInSeries"/>
                                            </p:graphicEl>
                                          </p:spTgt>
                                        </p:tgtEl>
                                        <p:attrNameLst>
                                          <p:attrName>style.visibility</p:attrName>
                                        </p:attrNameLst>
                                      </p:cBhvr>
                                      <p:to>
                                        <p:strVal val="visible"/>
                                      </p:to>
                                    </p:set>
                                    <p:animEffect transition="in" filter="wipe(down)">
                                      <p:cBhvr>
                                        <p:cTn id="42" dur="400"/>
                                        <p:tgtEl>
                                          <p:spTgt spid="59">
                                            <p:graphicEl>
                                              <a:chart seriesIdx="1" categoryIdx="2" bldStep="ptInSeries"/>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9">
                                            <p:graphicEl>
                                              <a:chart seriesIdx="1" categoryIdx="3" bldStep="ptInSeries"/>
                                            </p:graphicEl>
                                          </p:spTgt>
                                        </p:tgtEl>
                                        <p:attrNameLst>
                                          <p:attrName>style.visibility</p:attrName>
                                        </p:attrNameLst>
                                      </p:cBhvr>
                                      <p:to>
                                        <p:strVal val="visible"/>
                                      </p:to>
                                    </p:set>
                                    <p:animEffect transition="in" filter="wipe(down)">
                                      <p:cBhvr>
                                        <p:cTn id="47" dur="400"/>
                                        <p:tgtEl>
                                          <p:spTgt spid="59">
                                            <p:graphicEl>
                                              <a:chart seriesIdx="1" categoryIdx="3" bldStep="ptInSeries"/>
                                            </p:graphicEl>
                                          </p:spTgt>
                                        </p:tgtEl>
                                      </p:cBhvr>
                                    </p:animEffect>
                                  </p:childTnLst>
                                </p:cTn>
                              </p:par>
                            </p:childTnLst>
                          </p:cTn>
                        </p:par>
                        <p:par>
                          <p:cTn id="48" fill="hold">
                            <p:stCondLst>
                              <p:cond delay="400"/>
                            </p:stCondLst>
                            <p:childTnLst>
                              <p:par>
                                <p:cTn id="49" presetID="22" presetClass="entr" presetSubtype="8"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500"/>
                                        <p:tgtEl>
                                          <p:spTgt spid="56"/>
                                        </p:tgtEl>
                                      </p:cBhvr>
                                    </p:animEffect>
                                  </p:childTnLst>
                                </p:cTn>
                              </p:par>
                            </p:childTnLst>
                          </p:cTn>
                        </p:par>
                        <p:par>
                          <p:cTn id="52" fill="hold">
                            <p:stCondLst>
                              <p:cond delay="900"/>
                            </p:stCondLst>
                            <p:childTnLst>
                              <p:par>
                                <p:cTn id="53" presetID="22" presetClass="entr" presetSubtype="8" fill="hold"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9" grpId="0" uiExpand="1">
        <p:bldSub>
          <a:bldChart bld="seriesEl"/>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4A334953-8430-466E-B5E4-3EB248CD95E6}"/>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03</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10" name="组合 9">
            <a:extLst>
              <a:ext uri="{FF2B5EF4-FFF2-40B4-BE49-F238E27FC236}">
                <a16:creationId xmlns:a16="http://schemas.microsoft.com/office/drawing/2014/main" xmlns="" id="{2734377C-66B0-4C88-8AA5-073600E444DE}"/>
              </a:ext>
            </a:extLst>
          </p:cNvPr>
          <p:cNvGrpSpPr/>
          <p:nvPr/>
        </p:nvGrpSpPr>
        <p:grpSpPr>
          <a:xfrm>
            <a:off x="5428124" y="2718954"/>
            <a:ext cx="4022035" cy="1602555"/>
            <a:chOff x="6096000" y="3616932"/>
            <a:chExt cx="4022035" cy="1602555"/>
          </a:xfrm>
        </p:grpSpPr>
        <p:sp>
          <p:nvSpPr>
            <p:cNvPr id="11" name="文本框 10">
              <a:extLst>
                <a:ext uri="{FF2B5EF4-FFF2-40B4-BE49-F238E27FC236}">
                  <a16:creationId xmlns:a16="http://schemas.microsoft.com/office/drawing/2014/main" xmlns="" id="{DF30AAE3-37CD-4C06-A282-3A91D52709CE}"/>
                </a:ext>
              </a:extLst>
            </p:cNvPr>
            <p:cNvSpPr txBox="1"/>
            <p:nvPr/>
          </p:nvSpPr>
          <p:spPr>
            <a:xfrm>
              <a:off x="6096000" y="3616932"/>
              <a:ext cx="2625477" cy="58477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请输入标题</a:t>
              </a:r>
            </a:p>
          </p:txBody>
        </p:sp>
        <p:sp>
          <p:nvSpPr>
            <p:cNvPr id="12" name="文本框 11">
              <a:extLst>
                <a:ext uri="{FF2B5EF4-FFF2-40B4-BE49-F238E27FC236}">
                  <a16:creationId xmlns:a16="http://schemas.microsoft.com/office/drawing/2014/main" xmlns="" id="{E0D95C8C-6208-42F4-91B2-E1CE4FEADBF4}"/>
                </a:ext>
              </a:extLst>
            </p:cNvPr>
            <p:cNvSpPr txBox="1"/>
            <p:nvPr/>
          </p:nvSpPr>
          <p:spPr>
            <a:xfrm>
              <a:off x="6096000" y="4201707"/>
              <a:ext cx="3390790" cy="400110"/>
            </a:xfrm>
            <a:prstGeom prst="rect">
              <a:avLst/>
            </a:prstGeom>
            <a:noFill/>
          </p:spPr>
          <p:txBody>
            <a:bodyPr wrap="square" rtlCol="0">
              <a:spAutoFit/>
            </a:bodyPr>
            <a:lstStyle/>
            <a:p>
              <a:r>
                <a:rPr lang="en-US" altLang="zh-CN"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13" name="文本框 12">
              <a:extLst>
                <a:ext uri="{FF2B5EF4-FFF2-40B4-BE49-F238E27FC236}">
                  <a16:creationId xmlns:a16="http://schemas.microsoft.com/office/drawing/2014/main" xmlns="" id="{89AE1869-528B-4C52-BA33-A819C746EA07}"/>
                </a:ext>
              </a:extLst>
            </p:cNvPr>
            <p:cNvSpPr txBox="1"/>
            <p:nvPr/>
          </p:nvSpPr>
          <p:spPr>
            <a:xfrm>
              <a:off x="6096000" y="4601817"/>
              <a:ext cx="4022035" cy="617670"/>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cxnSp>
        <p:nvCxnSpPr>
          <p:cNvPr id="14" name="直接连接符 13">
            <a:extLst>
              <a:ext uri="{FF2B5EF4-FFF2-40B4-BE49-F238E27FC236}">
                <a16:creationId xmlns:a16="http://schemas.microsoft.com/office/drawing/2014/main" xmlns="" id="{CC089602-F149-4E4A-AD24-CD36E4BA2347}"/>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9798923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CFC0DF1-3BD7-46FE-9BAC-200D0E40856E}"/>
              </a:ext>
            </a:extLst>
          </p:cNvPr>
          <p:cNvSpPr/>
          <p:nvPr/>
        </p:nvSpPr>
        <p:spPr>
          <a:xfrm>
            <a:off x="1621375"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01</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3" name="文本框 2">
            <a:extLst>
              <a:ext uri="{FF2B5EF4-FFF2-40B4-BE49-F238E27FC236}">
                <a16:creationId xmlns:a16="http://schemas.microsoft.com/office/drawing/2014/main" xmlns="" id="{9138BC60-274D-4062-9FF4-4F610A8A26B7}"/>
              </a:ext>
            </a:extLst>
          </p:cNvPr>
          <p:cNvSpPr txBox="1"/>
          <p:nvPr/>
        </p:nvSpPr>
        <p:spPr>
          <a:xfrm>
            <a:off x="5341040" y="2718954"/>
            <a:ext cx="2625477" cy="584775"/>
          </a:xfrm>
          <a:prstGeom prst="rect">
            <a:avLst/>
          </a:prstGeom>
          <a:noFill/>
        </p:spPr>
        <p:txBody>
          <a:bodyPr wrap="square" rtlCol="0">
            <a:spAutoFit/>
          </a:bodyPr>
          <a:lstStyle/>
          <a:p>
            <a:r>
              <a:rPr lang="zh-CN" altLang="en-US" sz="3200" dirty="0" smtClean="0">
                <a:latin typeface="书体坊郭小语钢笔楷体" panose="02010601030101010101" pitchFamily="2" charset="-122"/>
                <a:ea typeface="书体坊郭小语钢笔楷体" panose="02010601030101010101" pitchFamily="2" charset="-122"/>
              </a:rPr>
              <a:t>论文简介</a:t>
            </a:r>
            <a:endParaRPr lang="zh-CN" altLang="en-US" sz="3200" dirty="0">
              <a:latin typeface="书体坊郭小语钢笔楷体" panose="02010601030101010101" pitchFamily="2" charset="-122"/>
              <a:ea typeface="书体坊郭小语钢笔楷体" panose="02010601030101010101" pitchFamily="2" charset="-122"/>
            </a:endParaRPr>
          </a:p>
        </p:txBody>
      </p:sp>
      <p:cxnSp>
        <p:nvCxnSpPr>
          <p:cNvPr id="10" name="直接连接符 9">
            <a:extLst>
              <a:ext uri="{FF2B5EF4-FFF2-40B4-BE49-F238E27FC236}">
                <a16:creationId xmlns:a16="http://schemas.microsoft.com/office/drawing/2014/main" xmlns="" id="{D2A556D5-E1BF-4090-8DB2-E7FDB6F49EE6}"/>
              </a:ext>
            </a:extLst>
          </p:cNvPr>
          <p:cNvCxnSpPr/>
          <p:nvPr/>
        </p:nvCxnSpPr>
        <p:spPr>
          <a:xfrm>
            <a:off x="5341040"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3899924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xmlns="" id="{5B05C51E-B9B4-438C-967E-7B76630E2C43}"/>
              </a:ext>
            </a:extLst>
          </p:cNvPr>
          <p:cNvGrpSpPr/>
          <p:nvPr/>
        </p:nvGrpSpPr>
        <p:grpSpPr>
          <a:xfrm>
            <a:off x="1402279" y="271539"/>
            <a:ext cx="4421499" cy="1242573"/>
            <a:chOff x="627579" y="610573"/>
            <a:chExt cx="4421499" cy="1242573"/>
          </a:xfrm>
        </p:grpSpPr>
        <p:sp>
          <p:nvSpPr>
            <p:cNvPr id="40" name="矩形 39">
              <a:extLst>
                <a:ext uri="{FF2B5EF4-FFF2-40B4-BE49-F238E27FC236}">
                  <a16:creationId xmlns:a16="http://schemas.microsoft.com/office/drawing/2014/main" xmlns="" id="{9F2E8689-59AE-46BC-A0F1-2998EE379C81}"/>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41" name="文本框 40">
              <a:extLst>
                <a:ext uri="{FF2B5EF4-FFF2-40B4-BE49-F238E27FC236}">
                  <a16:creationId xmlns:a16="http://schemas.microsoft.com/office/drawing/2014/main" xmlns="" id="{87E3A92B-408D-44FE-B661-4C531A044FA2}"/>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42" name="直接连接符 41">
            <a:extLst>
              <a:ext uri="{FF2B5EF4-FFF2-40B4-BE49-F238E27FC236}">
                <a16:creationId xmlns:a16="http://schemas.microsoft.com/office/drawing/2014/main" xmlns="" id="{51D16B1C-A759-4072-991C-97ECA67DAD4A}"/>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43" name="AutoShape 2">
            <a:extLst>
              <a:ext uri="{FF2B5EF4-FFF2-40B4-BE49-F238E27FC236}">
                <a16:creationId xmlns:a16="http://schemas.microsoft.com/office/drawing/2014/main" xmlns="" id="{55632B8C-0FC5-469A-91F8-17872EFCF502}"/>
              </a:ext>
            </a:extLst>
          </p:cNvPr>
          <p:cNvSpPr>
            <a:spLocks/>
          </p:cNvSpPr>
          <p:nvPr/>
        </p:nvSpPr>
        <p:spPr bwMode="auto">
          <a:xfrm>
            <a:off x="4761706" y="2034041"/>
            <a:ext cx="1601788" cy="1368425"/>
          </a:xfrm>
          <a:custGeom>
            <a:avLst/>
            <a:gdLst>
              <a:gd name="T0" fmla="*/ 52792708 w 21600"/>
              <a:gd name="T1" fmla="*/ 86693842 h 21600"/>
              <a:gd name="T2" fmla="*/ 0 w 21600"/>
              <a:gd name="T3" fmla="*/ 58899609 h 21600"/>
              <a:gd name="T4" fmla="*/ 114901073 w 21600"/>
              <a:gd name="T5" fmla="*/ 0 h 21600"/>
              <a:gd name="T6" fmla="*/ 118783555 w 21600"/>
              <a:gd name="T7" fmla="*/ 52943476 h 21600"/>
              <a:gd name="T8" fmla="*/ 52792708 w 21600"/>
              <a:gd name="T9" fmla="*/ 86693842 h 21600"/>
              <a:gd name="T10" fmla="*/ 52792708 w 21600"/>
              <a:gd name="T11" fmla="*/ 8669384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600" y="21600"/>
                </a:moveTo>
                <a:cubicBezTo>
                  <a:pt x="0" y="14675"/>
                  <a:pt x="0" y="14675"/>
                  <a:pt x="0" y="14675"/>
                </a:cubicBezTo>
                <a:cubicBezTo>
                  <a:pt x="4518" y="6101"/>
                  <a:pt x="12282" y="577"/>
                  <a:pt x="20894" y="0"/>
                </a:cubicBezTo>
                <a:cubicBezTo>
                  <a:pt x="21600" y="13191"/>
                  <a:pt x="21600" y="13191"/>
                  <a:pt x="21600" y="13191"/>
                </a:cubicBezTo>
                <a:cubicBezTo>
                  <a:pt x="16518" y="13521"/>
                  <a:pt x="12141" y="16818"/>
                  <a:pt x="9600" y="21600"/>
                </a:cubicBezTo>
                <a:close/>
                <a:moveTo>
                  <a:pt x="9600" y="21600"/>
                </a:moveTo>
              </a:path>
            </a:pathLst>
          </a:custGeom>
          <a:solidFill>
            <a:srgbClr val="79886C"/>
          </a:solidFill>
          <a:ln>
            <a:noFill/>
          </a:ln>
          <a:extLst/>
        </p:spPr>
        <p:txBody>
          <a:bodyPr anchor="ctr"/>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4" name="AutoShape 3">
            <a:extLst>
              <a:ext uri="{FF2B5EF4-FFF2-40B4-BE49-F238E27FC236}">
                <a16:creationId xmlns:a16="http://schemas.microsoft.com/office/drawing/2014/main" xmlns="" id="{6625BA9C-1DEF-485B-86AD-64E604F50DD9}"/>
              </a:ext>
            </a:extLst>
          </p:cNvPr>
          <p:cNvSpPr>
            <a:spLocks/>
          </p:cNvSpPr>
          <p:nvPr/>
        </p:nvSpPr>
        <p:spPr bwMode="auto">
          <a:xfrm>
            <a:off x="7430294" y="3086553"/>
            <a:ext cx="965200" cy="1808163"/>
          </a:xfrm>
          <a:custGeom>
            <a:avLst/>
            <a:gdLst>
              <a:gd name="T0" fmla="*/ 0 w 20053"/>
              <a:gd name="T1" fmla="*/ 32374991 h 21600"/>
              <a:gd name="T2" fmla="*/ 35707779 w 20053"/>
              <a:gd name="T3" fmla="*/ 0 h 21600"/>
              <a:gd name="T4" fmla="*/ 35707779 w 20053"/>
              <a:gd name="T5" fmla="*/ 151363585 h 21600"/>
              <a:gd name="T6" fmla="*/ 0 w 20053"/>
              <a:gd name="T7" fmla="*/ 118988594 h 21600"/>
              <a:gd name="T8" fmla="*/ 6035087 w 20053"/>
              <a:gd name="T9" fmla="*/ 75681834 h 21600"/>
              <a:gd name="T10" fmla="*/ 0 w 20053"/>
              <a:gd name="T11" fmla="*/ 32374991 h 21600"/>
              <a:gd name="T12" fmla="*/ 0 w 20053"/>
              <a:gd name="T13" fmla="*/ 32374991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53" h="21600">
                <a:moveTo>
                  <a:pt x="0" y="4620"/>
                </a:moveTo>
                <a:cubicBezTo>
                  <a:pt x="15413" y="0"/>
                  <a:pt x="15413" y="0"/>
                  <a:pt x="15413" y="0"/>
                </a:cubicBezTo>
                <a:cubicBezTo>
                  <a:pt x="21600" y="6742"/>
                  <a:pt x="21600" y="14858"/>
                  <a:pt x="15413" y="21600"/>
                </a:cubicBezTo>
                <a:cubicBezTo>
                  <a:pt x="0" y="16980"/>
                  <a:pt x="0" y="16980"/>
                  <a:pt x="0" y="16980"/>
                </a:cubicBezTo>
                <a:cubicBezTo>
                  <a:pt x="1737" y="15170"/>
                  <a:pt x="2605" y="13047"/>
                  <a:pt x="2605" y="10800"/>
                </a:cubicBezTo>
                <a:cubicBezTo>
                  <a:pt x="2605" y="8553"/>
                  <a:pt x="1737" y="6492"/>
                  <a:pt x="0" y="4620"/>
                </a:cubicBezTo>
                <a:close/>
                <a:moveTo>
                  <a:pt x="0" y="4620"/>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5" name="AutoShape 4">
            <a:extLst>
              <a:ext uri="{FF2B5EF4-FFF2-40B4-BE49-F238E27FC236}">
                <a16:creationId xmlns:a16="http://schemas.microsoft.com/office/drawing/2014/main" xmlns="" id="{E7D0EEF2-2ED9-413C-A38A-8E31BE2CA6B2}"/>
              </a:ext>
            </a:extLst>
          </p:cNvPr>
          <p:cNvSpPr>
            <a:spLocks/>
          </p:cNvSpPr>
          <p:nvPr/>
        </p:nvSpPr>
        <p:spPr bwMode="auto">
          <a:xfrm>
            <a:off x="6504781" y="4575628"/>
            <a:ext cx="1604963" cy="1370013"/>
          </a:xfrm>
          <a:custGeom>
            <a:avLst/>
            <a:gdLst>
              <a:gd name="T0" fmla="*/ 66037391 w 21600"/>
              <a:gd name="T1" fmla="*/ 0 h 21600"/>
              <a:gd name="T2" fmla="*/ 119254918 w 21600"/>
              <a:gd name="T3" fmla="*/ 27858770 h 21600"/>
              <a:gd name="T4" fmla="*/ 3886834 w 21600"/>
              <a:gd name="T5" fmla="*/ 86895168 h 21600"/>
              <a:gd name="T6" fmla="*/ 0 w 21600"/>
              <a:gd name="T7" fmla="*/ 34162670 h 21600"/>
              <a:gd name="T8" fmla="*/ 66037391 w 21600"/>
              <a:gd name="T9" fmla="*/ 0 h 21600"/>
              <a:gd name="T10" fmla="*/ 6603739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961" y="0"/>
                </a:moveTo>
                <a:cubicBezTo>
                  <a:pt x="21600" y="6925"/>
                  <a:pt x="21600" y="6925"/>
                  <a:pt x="21600" y="6925"/>
                </a:cubicBezTo>
                <a:cubicBezTo>
                  <a:pt x="17097" y="15499"/>
                  <a:pt x="9287" y="21023"/>
                  <a:pt x="704" y="21600"/>
                </a:cubicBezTo>
                <a:cubicBezTo>
                  <a:pt x="0" y="8492"/>
                  <a:pt x="0" y="8492"/>
                  <a:pt x="0" y="8492"/>
                </a:cubicBezTo>
                <a:cubicBezTo>
                  <a:pt x="5066" y="8079"/>
                  <a:pt x="9498" y="4782"/>
                  <a:pt x="11961" y="0"/>
                </a:cubicBezTo>
                <a:close/>
                <a:moveTo>
                  <a:pt x="11961" y="0"/>
                </a:moveTo>
              </a:path>
            </a:pathLst>
          </a:custGeom>
          <a:solidFill>
            <a:srgbClr val="79886C"/>
          </a:solidFill>
          <a:ln>
            <a:noFill/>
          </a:ln>
          <a:extLst/>
        </p:spPr>
        <p:txBody>
          <a:bodyPr anchor="ctr"/>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6" name="AutoShape 5">
            <a:extLst>
              <a:ext uri="{FF2B5EF4-FFF2-40B4-BE49-F238E27FC236}">
                <a16:creationId xmlns:a16="http://schemas.microsoft.com/office/drawing/2014/main" xmlns="" id="{CCC89209-9294-4D59-90A6-42B11751B26B}"/>
              </a:ext>
            </a:extLst>
          </p:cNvPr>
          <p:cNvSpPr>
            <a:spLocks/>
          </p:cNvSpPr>
          <p:nvPr/>
        </p:nvSpPr>
        <p:spPr bwMode="auto">
          <a:xfrm>
            <a:off x="6998494" y="5037591"/>
            <a:ext cx="474662" cy="501650"/>
          </a:xfrm>
          <a:custGeom>
            <a:avLst/>
            <a:gdLst>
              <a:gd name="T0" fmla="*/ 6892495 w 21104"/>
              <a:gd name="T1" fmla="*/ 7998995 h 21600"/>
              <a:gd name="T2" fmla="*/ 10674879 w 21104"/>
              <a:gd name="T3" fmla="*/ 2260537 h 21600"/>
              <a:gd name="T4" fmla="*/ 10674879 w 21104"/>
              <a:gd name="T5" fmla="*/ 1825797 h 21600"/>
              <a:gd name="T6" fmla="*/ 9834122 w 21104"/>
              <a:gd name="T7" fmla="*/ 869480 h 21600"/>
              <a:gd name="T8" fmla="*/ 9329771 w 21104"/>
              <a:gd name="T9" fmla="*/ 869480 h 21600"/>
              <a:gd name="T10" fmla="*/ 8909381 w 21104"/>
              <a:gd name="T11" fmla="*/ 1304220 h 21600"/>
              <a:gd name="T12" fmla="*/ 8405548 w 21104"/>
              <a:gd name="T13" fmla="*/ 1391057 h 21600"/>
              <a:gd name="T14" fmla="*/ 8489509 w 21104"/>
              <a:gd name="T15" fmla="*/ 0 h 21600"/>
              <a:gd name="T16" fmla="*/ 2269331 w 21104"/>
              <a:gd name="T17" fmla="*/ 0 h 21600"/>
              <a:gd name="T18" fmla="*/ 2269331 w 21104"/>
              <a:gd name="T19" fmla="*/ 1391057 h 21600"/>
              <a:gd name="T20" fmla="*/ 1849459 w 21104"/>
              <a:gd name="T21" fmla="*/ 1304220 h 21600"/>
              <a:gd name="T22" fmla="*/ 1429092 w 21104"/>
              <a:gd name="T23" fmla="*/ 869480 h 21600"/>
              <a:gd name="T24" fmla="*/ 924741 w 21104"/>
              <a:gd name="T25" fmla="*/ 869480 h 21600"/>
              <a:gd name="T26" fmla="*/ 0 w 21104"/>
              <a:gd name="T27" fmla="*/ 1825797 h 21600"/>
              <a:gd name="T28" fmla="*/ 0 w 21104"/>
              <a:gd name="T29" fmla="*/ 2260537 h 21600"/>
              <a:gd name="T30" fmla="*/ 3866368 w 21104"/>
              <a:gd name="T31" fmla="*/ 7998995 h 21600"/>
              <a:gd name="T32" fmla="*/ 4875069 w 21104"/>
              <a:gd name="T33" fmla="*/ 8433735 h 21600"/>
              <a:gd name="T34" fmla="*/ 4875069 w 21104"/>
              <a:gd name="T35" fmla="*/ 8955312 h 21600"/>
              <a:gd name="T36" fmla="*/ 4454702 w 21104"/>
              <a:gd name="T37" fmla="*/ 9128985 h 21600"/>
              <a:gd name="T38" fmla="*/ 4875069 w 21104"/>
              <a:gd name="T39" fmla="*/ 9390052 h 21600"/>
              <a:gd name="T40" fmla="*/ 4875069 w 21104"/>
              <a:gd name="T41" fmla="*/ 9911629 h 21600"/>
              <a:gd name="T42" fmla="*/ 4538663 w 21104"/>
              <a:gd name="T43" fmla="*/ 10346369 h 21600"/>
              <a:gd name="T44" fmla="*/ 4034829 w 21104"/>
              <a:gd name="T45" fmla="*/ 10781109 h 21600"/>
              <a:gd name="T46" fmla="*/ 3614440 w 21104"/>
              <a:gd name="T47" fmla="*/ 11215849 h 21600"/>
              <a:gd name="T48" fmla="*/ 4034829 w 21104"/>
              <a:gd name="T49" fmla="*/ 11650589 h 21600"/>
              <a:gd name="T50" fmla="*/ 6640050 w 21104"/>
              <a:gd name="T51" fmla="*/ 11650589 h 21600"/>
              <a:gd name="T52" fmla="*/ 7144401 w 21104"/>
              <a:gd name="T53" fmla="*/ 11215849 h 21600"/>
              <a:gd name="T54" fmla="*/ 6640050 w 21104"/>
              <a:gd name="T55" fmla="*/ 10781109 h 21600"/>
              <a:gd name="T56" fmla="*/ 6220177 w 21104"/>
              <a:gd name="T57" fmla="*/ 10259532 h 21600"/>
              <a:gd name="T58" fmla="*/ 5799810 w 21104"/>
              <a:gd name="T59" fmla="*/ 9911629 h 21600"/>
              <a:gd name="T60" fmla="*/ 5799810 w 21104"/>
              <a:gd name="T61" fmla="*/ 9390052 h 21600"/>
              <a:gd name="T62" fmla="*/ 6220177 w 21104"/>
              <a:gd name="T63" fmla="*/ 9128985 h 21600"/>
              <a:gd name="T64" fmla="*/ 5799810 w 21104"/>
              <a:gd name="T65" fmla="*/ 8955312 h 21600"/>
              <a:gd name="T66" fmla="*/ 5799810 w 21104"/>
              <a:gd name="T67" fmla="*/ 8433735 h 21600"/>
              <a:gd name="T68" fmla="*/ 6892495 w 21104"/>
              <a:gd name="T69" fmla="*/ 7998995 h 21600"/>
              <a:gd name="T70" fmla="*/ 8489509 w 21104"/>
              <a:gd name="T71" fmla="*/ 1825797 h 21600"/>
              <a:gd name="T72" fmla="*/ 8909381 w 21104"/>
              <a:gd name="T73" fmla="*/ 1825797 h 21600"/>
              <a:gd name="T74" fmla="*/ 9413755 w 21104"/>
              <a:gd name="T75" fmla="*/ 1391057 h 21600"/>
              <a:gd name="T76" fmla="*/ 9834122 w 21104"/>
              <a:gd name="T77" fmla="*/ 1825797 h 21600"/>
              <a:gd name="T78" fmla="*/ 9834122 w 21104"/>
              <a:gd name="T79" fmla="*/ 2260537 h 21600"/>
              <a:gd name="T80" fmla="*/ 7564791 w 21104"/>
              <a:gd name="T81" fmla="*/ 6173198 h 21600"/>
              <a:gd name="T82" fmla="*/ 8489509 w 21104"/>
              <a:gd name="T83" fmla="*/ 1825797 h 21600"/>
              <a:gd name="T84" fmla="*/ 3026128 w 21104"/>
              <a:gd name="T85" fmla="*/ 6260035 h 21600"/>
              <a:gd name="T86" fmla="*/ 756774 w 21104"/>
              <a:gd name="T87" fmla="*/ 2347374 h 21600"/>
              <a:gd name="T88" fmla="*/ 756774 w 21104"/>
              <a:gd name="T89" fmla="*/ 1912634 h 21600"/>
              <a:gd name="T90" fmla="*/ 1176646 w 21104"/>
              <a:gd name="T91" fmla="*/ 1391057 h 21600"/>
              <a:gd name="T92" fmla="*/ 1680997 w 21104"/>
              <a:gd name="T93" fmla="*/ 1912634 h 21600"/>
              <a:gd name="T94" fmla="*/ 2101387 w 21104"/>
              <a:gd name="T95" fmla="*/ 1912634 h 21600"/>
              <a:gd name="T96" fmla="*/ 3026128 w 21104"/>
              <a:gd name="T97" fmla="*/ 6260035 h 21600"/>
              <a:gd name="T98" fmla="*/ 3026128 w 21104"/>
              <a:gd name="T99" fmla="*/ 6260035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104" h="21600">
                <a:moveTo>
                  <a:pt x="13625" y="14830"/>
                </a:moveTo>
                <a:cubicBezTo>
                  <a:pt x="21434" y="10155"/>
                  <a:pt x="21102" y="4191"/>
                  <a:pt x="21102" y="4191"/>
                </a:cubicBezTo>
                <a:cubicBezTo>
                  <a:pt x="21102" y="3385"/>
                  <a:pt x="21102" y="3385"/>
                  <a:pt x="21102" y="3385"/>
                </a:cubicBezTo>
                <a:cubicBezTo>
                  <a:pt x="21102" y="3385"/>
                  <a:pt x="21102" y="1612"/>
                  <a:pt x="19440" y="1612"/>
                </a:cubicBezTo>
                <a:cubicBezTo>
                  <a:pt x="18942" y="1612"/>
                  <a:pt x="18443" y="1612"/>
                  <a:pt x="18443" y="1612"/>
                </a:cubicBezTo>
                <a:cubicBezTo>
                  <a:pt x="17612" y="1612"/>
                  <a:pt x="17612" y="2418"/>
                  <a:pt x="17612" y="2418"/>
                </a:cubicBezTo>
                <a:cubicBezTo>
                  <a:pt x="17612" y="2418"/>
                  <a:pt x="17280" y="2579"/>
                  <a:pt x="16616" y="2579"/>
                </a:cubicBezTo>
                <a:cubicBezTo>
                  <a:pt x="16616" y="1934"/>
                  <a:pt x="16782" y="0"/>
                  <a:pt x="16782" y="0"/>
                </a:cubicBezTo>
                <a:cubicBezTo>
                  <a:pt x="9139" y="967"/>
                  <a:pt x="4486" y="0"/>
                  <a:pt x="4486" y="0"/>
                </a:cubicBezTo>
                <a:cubicBezTo>
                  <a:pt x="4486" y="2579"/>
                  <a:pt x="4486" y="2579"/>
                  <a:pt x="4486" y="2579"/>
                </a:cubicBezTo>
                <a:cubicBezTo>
                  <a:pt x="3822" y="2579"/>
                  <a:pt x="3656" y="2418"/>
                  <a:pt x="3656" y="2418"/>
                </a:cubicBezTo>
                <a:cubicBezTo>
                  <a:pt x="3656" y="2418"/>
                  <a:pt x="3489" y="1612"/>
                  <a:pt x="2825" y="1612"/>
                </a:cubicBezTo>
                <a:cubicBezTo>
                  <a:pt x="2825" y="1612"/>
                  <a:pt x="2326" y="1612"/>
                  <a:pt x="1828" y="1612"/>
                </a:cubicBezTo>
                <a:cubicBezTo>
                  <a:pt x="166" y="1612"/>
                  <a:pt x="0" y="3385"/>
                  <a:pt x="0" y="3385"/>
                </a:cubicBezTo>
                <a:cubicBezTo>
                  <a:pt x="0" y="4191"/>
                  <a:pt x="0" y="4191"/>
                  <a:pt x="0" y="4191"/>
                </a:cubicBezTo>
                <a:cubicBezTo>
                  <a:pt x="0" y="4191"/>
                  <a:pt x="-166" y="10155"/>
                  <a:pt x="7643" y="14830"/>
                </a:cubicBezTo>
                <a:cubicBezTo>
                  <a:pt x="7643" y="14830"/>
                  <a:pt x="8474" y="15636"/>
                  <a:pt x="9637" y="15636"/>
                </a:cubicBezTo>
                <a:cubicBezTo>
                  <a:pt x="9637" y="16603"/>
                  <a:pt x="9637" y="16603"/>
                  <a:pt x="9637" y="16603"/>
                </a:cubicBezTo>
                <a:cubicBezTo>
                  <a:pt x="9637" y="16603"/>
                  <a:pt x="8806" y="16442"/>
                  <a:pt x="8806" y="16925"/>
                </a:cubicBezTo>
                <a:cubicBezTo>
                  <a:pt x="8806" y="17570"/>
                  <a:pt x="9637" y="17409"/>
                  <a:pt x="9637" y="17409"/>
                </a:cubicBezTo>
                <a:cubicBezTo>
                  <a:pt x="9637" y="18376"/>
                  <a:pt x="9637" y="18376"/>
                  <a:pt x="9637" y="18376"/>
                </a:cubicBezTo>
                <a:cubicBezTo>
                  <a:pt x="9637" y="18376"/>
                  <a:pt x="9471" y="19182"/>
                  <a:pt x="8972" y="19182"/>
                </a:cubicBezTo>
                <a:cubicBezTo>
                  <a:pt x="8972" y="19988"/>
                  <a:pt x="7976" y="19988"/>
                  <a:pt x="7976" y="19988"/>
                </a:cubicBezTo>
                <a:cubicBezTo>
                  <a:pt x="7976" y="19988"/>
                  <a:pt x="7145" y="20149"/>
                  <a:pt x="7145" y="20794"/>
                </a:cubicBezTo>
                <a:cubicBezTo>
                  <a:pt x="7145" y="20794"/>
                  <a:pt x="6979" y="21600"/>
                  <a:pt x="7976" y="21600"/>
                </a:cubicBezTo>
                <a:cubicBezTo>
                  <a:pt x="9305" y="21600"/>
                  <a:pt x="13126" y="21600"/>
                  <a:pt x="13126" y="21600"/>
                </a:cubicBezTo>
                <a:cubicBezTo>
                  <a:pt x="13957" y="21600"/>
                  <a:pt x="14123" y="20794"/>
                  <a:pt x="14123" y="20794"/>
                </a:cubicBezTo>
                <a:cubicBezTo>
                  <a:pt x="14123" y="20794"/>
                  <a:pt x="14123" y="19988"/>
                  <a:pt x="13126" y="19988"/>
                </a:cubicBezTo>
                <a:cubicBezTo>
                  <a:pt x="12296" y="19988"/>
                  <a:pt x="12296" y="19021"/>
                  <a:pt x="12296" y="19021"/>
                </a:cubicBezTo>
                <a:cubicBezTo>
                  <a:pt x="12296" y="19021"/>
                  <a:pt x="11465" y="19182"/>
                  <a:pt x="11465" y="18376"/>
                </a:cubicBezTo>
                <a:cubicBezTo>
                  <a:pt x="11465" y="17409"/>
                  <a:pt x="11465" y="17409"/>
                  <a:pt x="11465" y="17409"/>
                </a:cubicBezTo>
                <a:cubicBezTo>
                  <a:pt x="11465" y="17409"/>
                  <a:pt x="12296" y="17570"/>
                  <a:pt x="12296" y="16925"/>
                </a:cubicBezTo>
                <a:cubicBezTo>
                  <a:pt x="12296" y="16442"/>
                  <a:pt x="11465" y="16603"/>
                  <a:pt x="11465" y="16603"/>
                </a:cubicBezTo>
                <a:cubicBezTo>
                  <a:pt x="11465" y="15636"/>
                  <a:pt x="11465" y="15636"/>
                  <a:pt x="11465" y="15636"/>
                </a:cubicBezTo>
                <a:cubicBezTo>
                  <a:pt x="12296" y="15636"/>
                  <a:pt x="12960" y="15313"/>
                  <a:pt x="13625" y="14830"/>
                </a:cubicBezTo>
                <a:close/>
                <a:moveTo>
                  <a:pt x="16782" y="3385"/>
                </a:moveTo>
                <a:cubicBezTo>
                  <a:pt x="16948" y="3385"/>
                  <a:pt x="17612" y="3385"/>
                  <a:pt x="17612" y="3385"/>
                </a:cubicBezTo>
                <a:cubicBezTo>
                  <a:pt x="18443" y="3385"/>
                  <a:pt x="18609" y="2579"/>
                  <a:pt x="18609" y="2579"/>
                </a:cubicBezTo>
                <a:cubicBezTo>
                  <a:pt x="19440" y="2579"/>
                  <a:pt x="19440" y="3385"/>
                  <a:pt x="19440" y="3385"/>
                </a:cubicBezTo>
                <a:cubicBezTo>
                  <a:pt x="19440" y="4191"/>
                  <a:pt x="19440" y="4191"/>
                  <a:pt x="19440" y="4191"/>
                </a:cubicBezTo>
                <a:cubicBezTo>
                  <a:pt x="19440" y="4191"/>
                  <a:pt x="19108" y="7576"/>
                  <a:pt x="14954" y="11445"/>
                </a:cubicBezTo>
                <a:cubicBezTo>
                  <a:pt x="15951" y="9833"/>
                  <a:pt x="16782" y="6125"/>
                  <a:pt x="16782" y="3385"/>
                </a:cubicBezTo>
                <a:close/>
                <a:moveTo>
                  <a:pt x="5982" y="11606"/>
                </a:moveTo>
                <a:cubicBezTo>
                  <a:pt x="1662" y="7737"/>
                  <a:pt x="1496" y="4352"/>
                  <a:pt x="1496" y="4352"/>
                </a:cubicBezTo>
                <a:cubicBezTo>
                  <a:pt x="1496" y="3546"/>
                  <a:pt x="1496" y="3546"/>
                  <a:pt x="1496" y="3546"/>
                </a:cubicBezTo>
                <a:cubicBezTo>
                  <a:pt x="1496" y="3546"/>
                  <a:pt x="1496" y="2579"/>
                  <a:pt x="2326" y="2579"/>
                </a:cubicBezTo>
                <a:cubicBezTo>
                  <a:pt x="2326" y="2579"/>
                  <a:pt x="2326" y="3546"/>
                  <a:pt x="3323" y="3546"/>
                </a:cubicBezTo>
                <a:cubicBezTo>
                  <a:pt x="3323" y="3546"/>
                  <a:pt x="3988" y="3546"/>
                  <a:pt x="4154" y="3546"/>
                </a:cubicBezTo>
                <a:cubicBezTo>
                  <a:pt x="4154" y="6287"/>
                  <a:pt x="4985" y="9994"/>
                  <a:pt x="5982" y="11606"/>
                </a:cubicBezTo>
                <a:close/>
                <a:moveTo>
                  <a:pt x="5982" y="11606"/>
                </a:move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7" name="AutoShape 6">
            <a:extLst>
              <a:ext uri="{FF2B5EF4-FFF2-40B4-BE49-F238E27FC236}">
                <a16:creationId xmlns:a16="http://schemas.microsoft.com/office/drawing/2014/main" xmlns="" id="{2E58AAF0-E13E-4EC3-ACA8-D03331EDD21F}"/>
              </a:ext>
            </a:extLst>
          </p:cNvPr>
          <p:cNvSpPr>
            <a:spLocks/>
          </p:cNvSpPr>
          <p:nvPr/>
        </p:nvSpPr>
        <p:spPr bwMode="auto">
          <a:xfrm>
            <a:off x="6493669" y="2034041"/>
            <a:ext cx="1604962" cy="1360487"/>
          </a:xfrm>
          <a:custGeom>
            <a:avLst/>
            <a:gdLst>
              <a:gd name="T0" fmla="*/ 0 w 21600"/>
              <a:gd name="T1" fmla="*/ 52731657 h 21600"/>
              <a:gd name="T2" fmla="*/ 3108351 w 21600"/>
              <a:gd name="T3" fmla="*/ 0 h 21600"/>
              <a:gd name="T4" fmla="*/ 119254770 w 21600"/>
              <a:gd name="T5" fmla="*/ 57674760 h 21600"/>
              <a:gd name="T6" fmla="*/ 66423804 w 21600"/>
              <a:gd name="T7" fmla="*/ 85690967 h 21600"/>
              <a:gd name="T8" fmla="*/ 0 w 21600"/>
              <a:gd name="T9" fmla="*/ 52731657 h 21600"/>
              <a:gd name="T10" fmla="*/ 0 w 21600"/>
              <a:gd name="T11" fmla="*/ 5273165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3292"/>
                </a:moveTo>
                <a:cubicBezTo>
                  <a:pt x="563" y="0"/>
                  <a:pt x="563" y="0"/>
                  <a:pt x="563" y="0"/>
                </a:cubicBezTo>
                <a:cubicBezTo>
                  <a:pt x="9217" y="498"/>
                  <a:pt x="17027" y="5982"/>
                  <a:pt x="21600" y="14538"/>
                </a:cubicBezTo>
                <a:cubicBezTo>
                  <a:pt x="12031" y="21600"/>
                  <a:pt x="12031" y="21600"/>
                  <a:pt x="12031" y="21600"/>
                </a:cubicBezTo>
                <a:cubicBezTo>
                  <a:pt x="9498" y="16865"/>
                  <a:pt x="5066" y="13625"/>
                  <a:pt x="0" y="13292"/>
                </a:cubicBezTo>
                <a:close/>
                <a:moveTo>
                  <a:pt x="0" y="13292"/>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8" name="AutoShape 7">
            <a:extLst>
              <a:ext uri="{FF2B5EF4-FFF2-40B4-BE49-F238E27FC236}">
                <a16:creationId xmlns:a16="http://schemas.microsoft.com/office/drawing/2014/main" xmlns="" id="{B53CD871-7BF7-4A65-949E-C5A4FD3B5A01}"/>
              </a:ext>
            </a:extLst>
          </p:cNvPr>
          <p:cNvSpPr>
            <a:spLocks/>
          </p:cNvSpPr>
          <p:nvPr/>
        </p:nvSpPr>
        <p:spPr bwMode="auto">
          <a:xfrm>
            <a:off x="4799806" y="4607378"/>
            <a:ext cx="1604963" cy="1344613"/>
          </a:xfrm>
          <a:custGeom>
            <a:avLst/>
            <a:gdLst>
              <a:gd name="T0" fmla="*/ 119254918 w 21600"/>
              <a:gd name="T1" fmla="*/ 31593986 h 21600"/>
              <a:gd name="T2" fmla="*/ 117311501 w 21600"/>
              <a:gd name="T3" fmla="*/ 83702969 h 21600"/>
              <a:gd name="T4" fmla="*/ 0 w 21600"/>
              <a:gd name="T5" fmla="*/ 28986059 h 21600"/>
              <a:gd name="T6" fmla="*/ 51666062 w 21600"/>
              <a:gd name="T7" fmla="*/ 0 h 21600"/>
              <a:gd name="T8" fmla="*/ 119254918 w 21600"/>
              <a:gd name="T9" fmla="*/ 31593986 h 21600"/>
              <a:gd name="T10" fmla="*/ 119254918 w 21600"/>
              <a:gd name="T11" fmla="*/ 315939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8153"/>
                </a:moveTo>
                <a:cubicBezTo>
                  <a:pt x="21248" y="21600"/>
                  <a:pt x="21248" y="21600"/>
                  <a:pt x="21248" y="21600"/>
                </a:cubicBezTo>
                <a:cubicBezTo>
                  <a:pt x="12664" y="21348"/>
                  <a:pt x="4714" y="16053"/>
                  <a:pt x="0" y="7480"/>
                </a:cubicBezTo>
                <a:cubicBezTo>
                  <a:pt x="9358" y="0"/>
                  <a:pt x="9358" y="0"/>
                  <a:pt x="9358" y="0"/>
                </a:cubicBezTo>
                <a:cubicBezTo>
                  <a:pt x="12031" y="4791"/>
                  <a:pt x="16464" y="7984"/>
                  <a:pt x="21600" y="8153"/>
                </a:cubicBezTo>
                <a:close/>
                <a:moveTo>
                  <a:pt x="21600" y="8153"/>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9" name="AutoShape 8">
            <a:extLst>
              <a:ext uri="{FF2B5EF4-FFF2-40B4-BE49-F238E27FC236}">
                <a16:creationId xmlns:a16="http://schemas.microsoft.com/office/drawing/2014/main" xmlns="" id="{6FD77EB1-7CBE-4CBB-A223-9340814CC478}"/>
              </a:ext>
            </a:extLst>
          </p:cNvPr>
          <p:cNvSpPr>
            <a:spLocks/>
          </p:cNvSpPr>
          <p:nvPr/>
        </p:nvSpPr>
        <p:spPr bwMode="auto">
          <a:xfrm>
            <a:off x="5414169" y="2456316"/>
            <a:ext cx="434975" cy="431800"/>
          </a:xfrm>
          <a:custGeom>
            <a:avLst/>
            <a:gdLst>
              <a:gd name="T0" fmla="*/ 0 w 21600"/>
              <a:gd name="T1" fmla="*/ 4316001 h 21600"/>
              <a:gd name="T2" fmla="*/ 8759410 w 21600"/>
              <a:gd name="T3" fmla="*/ 4316001 h 21600"/>
              <a:gd name="T4" fmla="*/ 6058598 w 21600"/>
              <a:gd name="T5" fmla="*/ 1726400 h 21600"/>
              <a:gd name="T6" fmla="*/ 6277575 w 21600"/>
              <a:gd name="T7" fmla="*/ 1007074 h 21600"/>
              <a:gd name="T8" fmla="*/ 6277575 w 21600"/>
              <a:gd name="T9" fmla="*/ 2014127 h 21600"/>
              <a:gd name="T10" fmla="*/ 3430765 w 21600"/>
              <a:gd name="T11" fmla="*/ 5538875 h 21600"/>
              <a:gd name="T12" fmla="*/ 2992789 w 21600"/>
              <a:gd name="T13" fmla="*/ 6330128 h 21600"/>
              <a:gd name="T14" fmla="*/ 2773811 w 21600"/>
              <a:gd name="T15" fmla="*/ 6833675 h 21600"/>
              <a:gd name="T16" fmla="*/ 2700812 w 21600"/>
              <a:gd name="T17" fmla="*/ 7912675 h 21600"/>
              <a:gd name="T18" fmla="*/ 2262857 w 21600"/>
              <a:gd name="T19" fmla="*/ 7121402 h 21600"/>
              <a:gd name="T20" fmla="*/ 1897881 w 21600"/>
              <a:gd name="T21" fmla="*/ 6402075 h 21600"/>
              <a:gd name="T22" fmla="*/ 1240907 w 21600"/>
              <a:gd name="T23" fmla="*/ 5898528 h 21600"/>
              <a:gd name="T24" fmla="*/ 1167928 w 21600"/>
              <a:gd name="T25" fmla="*/ 4891474 h 21600"/>
              <a:gd name="T26" fmla="*/ 1094929 w 21600"/>
              <a:gd name="T27" fmla="*/ 4316001 h 21600"/>
              <a:gd name="T28" fmla="*/ 729952 w 21600"/>
              <a:gd name="T29" fmla="*/ 3884401 h 21600"/>
              <a:gd name="T30" fmla="*/ 729952 w 21600"/>
              <a:gd name="T31" fmla="*/ 3237001 h 21600"/>
              <a:gd name="T32" fmla="*/ 2773811 w 21600"/>
              <a:gd name="T33" fmla="*/ 1438674 h 21600"/>
              <a:gd name="T34" fmla="*/ 2262857 w 21600"/>
              <a:gd name="T35" fmla="*/ 1438674 h 21600"/>
              <a:gd name="T36" fmla="*/ 2043859 w 21600"/>
              <a:gd name="T37" fmla="*/ 1870274 h 21600"/>
              <a:gd name="T38" fmla="*/ 2335836 w 21600"/>
              <a:gd name="T39" fmla="*/ 2014127 h 21600"/>
              <a:gd name="T40" fmla="*/ 2262857 w 21600"/>
              <a:gd name="T41" fmla="*/ 1726400 h 21600"/>
              <a:gd name="T42" fmla="*/ 3430765 w 21600"/>
              <a:gd name="T43" fmla="*/ 2158000 h 21600"/>
              <a:gd name="T44" fmla="*/ 2992789 w 21600"/>
              <a:gd name="T45" fmla="*/ 2445727 h 21600"/>
              <a:gd name="T46" fmla="*/ 2700812 w 21600"/>
              <a:gd name="T47" fmla="*/ 2589601 h 21600"/>
              <a:gd name="T48" fmla="*/ 2773811 w 21600"/>
              <a:gd name="T49" fmla="*/ 3093127 h 21600"/>
              <a:gd name="T50" fmla="*/ 2408835 w 21600"/>
              <a:gd name="T51" fmla="*/ 3524727 h 21600"/>
              <a:gd name="T52" fmla="*/ 2116858 w 21600"/>
              <a:gd name="T53" fmla="*/ 3668601 h 21600"/>
              <a:gd name="T54" fmla="*/ 1532904 w 21600"/>
              <a:gd name="T55" fmla="*/ 3524727 h 21600"/>
              <a:gd name="T56" fmla="*/ 1094929 w 21600"/>
              <a:gd name="T57" fmla="*/ 3884401 h 21600"/>
              <a:gd name="T58" fmla="*/ 1167928 w 21600"/>
              <a:gd name="T59" fmla="*/ 4172128 h 21600"/>
              <a:gd name="T60" fmla="*/ 1970860 w 21600"/>
              <a:gd name="T61" fmla="*/ 4459874 h 21600"/>
              <a:gd name="T62" fmla="*/ 2992789 w 21600"/>
              <a:gd name="T63" fmla="*/ 4747601 h 21600"/>
              <a:gd name="T64" fmla="*/ 3430765 w 21600"/>
              <a:gd name="T65" fmla="*/ 5538875 h 21600"/>
              <a:gd name="T66" fmla="*/ 4014739 w 21600"/>
              <a:gd name="T67" fmla="*/ 1510600 h 21600"/>
              <a:gd name="T68" fmla="*/ 3211787 w 21600"/>
              <a:gd name="T69" fmla="*/ 1079000 h 21600"/>
              <a:gd name="T70" fmla="*/ 4598693 w 21600"/>
              <a:gd name="T71" fmla="*/ 719327 h 21600"/>
              <a:gd name="T72" fmla="*/ 7810480 w 21600"/>
              <a:gd name="T73" fmla="*/ 4459874 h 21600"/>
              <a:gd name="T74" fmla="*/ 6715551 w 21600"/>
              <a:gd name="T75" fmla="*/ 7337202 h 21600"/>
              <a:gd name="T76" fmla="*/ 6642552 w 21600"/>
              <a:gd name="T77" fmla="*/ 6617875 h 21600"/>
              <a:gd name="T78" fmla="*/ 6131597 w 21600"/>
              <a:gd name="T79" fmla="*/ 5826601 h 21600"/>
              <a:gd name="T80" fmla="*/ 4817670 w 21600"/>
              <a:gd name="T81" fmla="*/ 4819528 h 21600"/>
              <a:gd name="T82" fmla="*/ 7080527 w 21600"/>
              <a:gd name="T83" fmla="*/ 4028274 h 21600"/>
              <a:gd name="T84" fmla="*/ 7664481 w 21600"/>
              <a:gd name="T85" fmla="*/ 3524727 h 21600"/>
              <a:gd name="T86" fmla="*/ 6788550 w 21600"/>
              <a:gd name="T87" fmla="*/ 2805401 h 21600"/>
              <a:gd name="T88" fmla="*/ 6642552 w 21600"/>
              <a:gd name="T89" fmla="*/ 3740527 h 21600"/>
              <a:gd name="T90" fmla="*/ 5766621 w 21600"/>
              <a:gd name="T91" fmla="*/ 3524727 h 21600"/>
              <a:gd name="T92" fmla="*/ 5328645 w 21600"/>
              <a:gd name="T93" fmla="*/ 3165074 h 21600"/>
              <a:gd name="T94" fmla="*/ 5547623 w 21600"/>
              <a:gd name="T95" fmla="*/ 2517674 h 21600"/>
              <a:gd name="T96" fmla="*/ 6569552 w 21600"/>
              <a:gd name="T97" fmla="*/ 2589601 h 21600"/>
              <a:gd name="T98" fmla="*/ 7299505 w 21600"/>
              <a:gd name="T99" fmla="*/ 2589601 h 21600"/>
              <a:gd name="T100" fmla="*/ 7664481 w 21600"/>
              <a:gd name="T101" fmla="*/ 2301874 h 21600"/>
              <a:gd name="T102" fmla="*/ 8029457 w 21600"/>
              <a:gd name="T103" fmla="*/ 4100201 h 21600"/>
              <a:gd name="T104" fmla="*/ 7810480 w 21600"/>
              <a:gd name="T105" fmla="*/ 4459874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0" name="AutoShape 9">
            <a:extLst>
              <a:ext uri="{FF2B5EF4-FFF2-40B4-BE49-F238E27FC236}">
                <a16:creationId xmlns:a16="http://schemas.microsoft.com/office/drawing/2014/main" xmlns="" id="{B1219FC8-344E-419C-98FF-8C6155E37C75}"/>
              </a:ext>
            </a:extLst>
          </p:cNvPr>
          <p:cNvSpPr>
            <a:spLocks/>
          </p:cNvSpPr>
          <p:nvPr/>
        </p:nvSpPr>
        <p:spPr bwMode="auto">
          <a:xfrm>
            <a:off x="4471194" y="3107191"/>
            <a:ext cx="969962" cy="1808162"/>
          </a:xfrm>
          <a:custGeom>
            <a:avLst/>
            <a:gdLst>
              <a:gd name="T0" fmla="*/ 46987279 w 20023"/>
              <a:gd name="T1" fmla="*/ 118112490 h 21600"/>
              <a:gd name="T2" fmla="*/ 11252247 w 20023"/>
              <a:gd name="T3" fmla="*/ 151363418 h 21600"/>
              <a:gd name="T4" fmla="*/ 10238493 w 20023"/>
              <a:gd name="T5" fmla="*/ 0 h 21600"/>
              <a:gd name="T6" fmla="*/ 46480378 w 20023"/>
              <a:gd name="T7" fmla="*/ 31499019 h 21600"/>
              <a:gd name="T8" fmla="*/ 40651305 w 20023"/>
              <a:gd name="T9" fmla="*/ 73929801 h 21600"/>
              <a:gd name="T10" fmla="*/ 46987279 w 20023"/>
              <a:gd name="T11" fmla="*/ 118112490 h 21600"/>
              <a:gd name="T12" fmla="*/ 46987279 w 20023"/>
              <a:gd name="T13" fmla="*/ 11811249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23" h="21600">
                <a:moveTo>
                  <a:pt x="20023" y="16855"/>
                </a:moveTo>
                <a:cubicBezTo>
                  <a:pt x="4795" y="21600"/>
                  <a:pt x="4795" y="21600"/>
                  <a:pt x="4795" y="21600"/>
                </a:cubicBezTo>
                <a:cubicBezTo>
                  <a:pt x="-1469" y="14858"/>
                  <a:pt x="-1577" y="6805"/>
                  <a:pt x="4363" y="0"/>
                </a:cubicBezTo>
                <a:cubicBezTo>
                  <a:pt x="19807" y="4495"/>
                  <a:pt x="19807" y="4495"/>
                  <a:pt x="19807" y="4495"/>
                </a:cubicBezTo>
                <a:cubicBezTo>
                  <a:pt x="18187" y="6305"/>
                  <a:pt x="17323" y="8365"/>
                  <a:pt x="17323" y="10550"/>
                </a:cubicBezTo>
                <a:cubicBezTo>
                  <a:pt x="17323" y="12860"/>
                  <a:pt x="18295" y="14983"/>
                  <a:pt x="20023" y="16855"/>
                </a:cubicBezTo>
                <a:close/>
                <a:moveTo>
                  <a:pt x="20023" y="16855"/>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1" name="AutoShape 11">
            <a:extLst>
              <a:ext uri="{FF2B5EF4-FFF2-40B4-BE49-F238E27FC236}">
                <a16:creationId xmlns:a16="http://schemas.microsoft.com/office/drawing/2014/main" xmlns="" id="{032023C3-C755-4F72-A842-374351A4F77F}"/>
              </a:ext>
            </a:extLst>
          </p:cNvPr>
          <p:cNvSpPr>
            <a:spLocks/>
          </p:cNvSpPr>
          <p:nvPr/>
        </p:nvSpPr>
        <p:spPr bwMode="auto">
          <a:xfrm>
            <a:off x="4710906" y="3877128"/>
            <a:ext cx="357188" cy="298450"/>
          </a:xfrm>
          <a:custGeom>
            <a:avLst/>
            <a:gdLst>
              <a:gd name="T0" fmla="*/ 5541028 w 21600"/>
              <a:gd name="T1" fmla="*/ 615318 h 21600"/>
              <a:gd name="T2" fmla="*/ 5799443 w 21600"/>
              <a:gd name="T3" fmla="*/ 709054 h 21600"/>
              <a:gd name="T4" fmla="*/ 5906633 w 21600"/>
              <a:gd name="T5" fmla="*/ 928787 h 21600"/>
              <a:gd name="T6" fmla="*/ 5906633 w 21600"/>
              <a:gd name="T7" fmla="*/ 3815213 h 21600"/>
              <a:gd name="T8" fmla="*/ 5799443 w 21600"/>
              <a:gd name="T9" fmla="*/ 4032281 h 21600"/>
              <a:gd name="T10" fmla="*/ 5541028 w 21600"/>
              <a:gd name="T11" fmla="*/ 4123722 h 21600"/>
              <a:gd name="T12" fmla="*/ 368896 w 21600"/>
              <a:gd name="T13" fmla="*/ 4123722 h 21600"/>
              <a:gd name="T14" fmla="*/ 109108 w 21600"/>
              <a:gd name="T15" fmla="*/ 4032281 h 21600"/>
              <a:gd name="T16" fmla="*/ 0 w 21600"/>
              <a:gd name="T17" fmla="*/ 3815213 h 21600"/>
              <a:gd name="T18" fmla="*/ 0 w 21600"/>
              <a:gd name="T19" fmla="*/ 928787 h 21600"/>
              <a:gd name="T20" fmla="*/ 109108 w 21600"/>
              <a:gd name="T21" fmla="*/ 709054 h 21600"/>
              <a:gd name="T22" fmla="*/ 368896 w 21600"/>
              <a:gd name="T23" fmla="*/ 615318 h 21600"/>
              <a:gd name="T24" fmla="*/ 1541746 w 21600"/>
              <a:gd name="T25" fmla="*/ 615318 h 21600"/>
              <a:gd name="T26" fmla="*/ 1727963 w 21600"/>
              <a:gd name="T27" fmla="*/ 278733 h 21600"/>
              <a:gd name="T28" fmla="*/ 1938803 w 21600"/>
              <a:gd name="T29" fmla="*/ 81328 h 21600"/>
              <a:gd name="T30" fmla="*/ 2243422 w 21600"/>
              <a:gd name="T31" fmla="*/ 0 h 21600"/>
              <a:gd name="T32" fmla="*/ 3663211 w 21600"/>
              <a:gd name="T33" fmla="*/ 0 h 21600"/>
              <a:gd name="T34" fmla="*/ 3967830 w 21600"/>
              <a:gd name="T35" fmla="*/ 81328 h 21600"/>
              <a:gd name="T36" fmla="*/ 4182225 w 21600"/>
              <a:gd name="T37" fmla="*/ 278733 h 21600"/>
              <a:gd name="T38" fmla="*/ 4364887 w 21600"/>
              <a:gd name="T39" fmla="*/ 615318 h 21600"/>
              <a:gd name="T40" fmla="*/ 5541028 w 21600"/>
              <a:gd name="T41" fmla="*/ 615318 h 21600"/>
              <a:gd name="T42" fmla="*/ 2954953 w 21600"/>
              <a:gd name="T43" fmla="*/ 3662672 h 21600"/>
              <a:gd name="T44" fmla="*/ 3551358 w 21600"/>
              <a:gd name="T45" fmla="*/ 3560522 h 21600"/>
              <a:gd name="T46" fmla="*/ 4040309 w 21600"/>
              <a:gd name="T47" fmla="*/ 3282936 h 21600"/>
              <a:gd name="T48" fmla="*/ 4368178 w 21600"/>
              <a:gd name="T49" fmla="*/ 2872858 h 21600"/>
              <a:gd name="T50" fmla="*/ 4490134 w 21600"/>
              <a:gd name="T51" fmla="*/ 2371517 h 21600"/>
              <a:gd name="T52" fmla="*/ 4368178 w 21600"/>
              <a:gd name="T53" fmla="*/ 1869997 h 21600"/>
              <a:gd name="T54" fmla="*/ 4040309 w 21600"/>
              <a:gd name="T55" fmla="*/ 1459531 h 21600"/>
              <a:gd name="T56" fmla="*/ 3551358 w 21600"/>
              <a:gd name="T57" fmla="*/ 1183465 h 21600"/>
              <a:gd name="T58" fmla="*/ 2954953 w 21600"/>
              <a:gd name="T59" fmla="*/ 1081909 h 21600"/>
              <a:gd name="T60" fmla="*/ 2357176 w 21600"/>
              <a:gd name="T61" fmla="*/ 1183465 h 21600"/>
              <a:gd name="T62" fmla="*/ 1867151 w 21600"/>
              <a:gd name="T63" fmla="*/ 1459531 h 21600"/>
              <a:gd name="T64" fmla="*/ 1538455 w 21600"/>
              <a:gd name="T65" fmla="*/ 1868850 h 21600"/>
              <a:gd name="T66" fmla="*/ 1416498 w 21600"/>
              <a:gd name="T67" fmla="*/ 2371517 h 21600"/>
              <a:gd name="T68" fmla="*/ 1538455 w 21600"/>
              <a:gd name="T69" fmla="*/ 2872858 h 21600"/>
              <a:gd name="T70" fmla="*/ 1867151 w 21600"/>
              <a:gd name="T71" fmla="*/ 3282936 h 21600"/>
              <a:gd name="T72" fmla="*/ 2357176 w 21600"/>
              <a:gd name="T73" fmla="*/ 3560522 h 21600"/>
              <a:gd name="T74" fmla="*/ 2954953 w 21600"/>
              <a:gd name="T75" fmla="*/ 3662672 h 21600"/>
              <a:gd name="T76" fmla="*/ 2954953 w 21600"/>
              <a:gd name="T77" fmla="*/ 1495428 h 21600"/>
              <a:gd name="T78" fmla="*/ 3362131 w 21600"/>
              <a:gd name="T79" fmla="*/ 1563767 h 21600"/>
              <a:gd name="T80" fmla="*/ 3692199 w 21600"/>
              <a:gd name="T81" fmla="*/ 1750478 h 21600"/>
              <a:gd name="T82" fmla="*/ 3915062 w 21600"/>
              <a:gd name="T83" fmla="*/ 2028258 h 21600"/>
              <a:gd name="T84" fmla="*/ 3996553 w 21600"/>
              <a:gd name="T85" fmla="*/ 2371517 h 21600"/>
              <a:gd name="T86" fmla="*/ 3915062 w 21600"/>
              <a:gd name="T87" fmla="*/ 2711916 h 21600"/>
              <a:gd name="T88" fmla="*/ 3692199 w 21600"/>
              <a:gd name="T89" fmla="*/ 2991229 h 21600"/>
              <a:gd name="T90" fmla="*/ 3360759 w 21600"/>
              <a:gd name="T91" fmla="*/ 3180800 h 21600"/>
              <a:gd name="T92" fmla="*/ 2954953 w 21600"/>
              <a:gd name="T93" fmla="*/ 3248766 h 21600"/>
              <a:gd name="T94" fmla="*/ 2546684 w 21600"/>
              <a:gd name="T95" fmla="*/ 3180800 h 21600"/>
              <a:gd name="T96" fmla="*/ 2215260 w 21600"/>
              <a:gd name="T97" fmla="*/ 2991229 h 21600"/>
              <a:gd name="T98" fmla="*/ 1992398 w 21600"/>
              <a:gd name="T99" fmla="*/ 2710769 h 21600"/>
              <a:gd name="T100" fmla="*/ 1910079 w 21600"/>
              <a:gd name="T101" fmla="*/ 2371517 h 21600"/>
              <a:gd name="T102" fmla="*/ 1992398 w 21600"/>
              <a:gd name="T103" fmla="*/ 2028258 h 21600"/>
              <a:gd name="T104" fmla="*/ 2215260 w 21600"/>
              <a:gd name="T105" fmla="*/ 1750478 h 21600"/>
              <a:gd name="T106" fmla="*/ 2546684 w 21600"/>
              <a:gd name="T107" fmla="*/ 1563767 h 21600"/>
              <a:gd name="T108" fmla="*/ 2954953 w 21600"/>
              <a:gd name="T109" fmla="*/ 1495428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263" y="3223"/>
                </a:moveTo>
                <a:cubicBezTo>
                  <a:pt x="20633" y="3223"/>
                  <a:pt x="20946" y="3385"/>
                  <a:pt x="21208" y="3714"/>
                </a:cubicBezTo>
                <a:cubicBezTo>
                  <a:pt x="21470" y="4043"/>
                  <a:pt x="21600" y="4428"/>
                  <a:pt x="21600" y="4865"/>
                </a:cubicBezTo>
                <a:lnTo>
                  <a:pt x="21600" y="19984"/>
                </a:lnTo>
                <a:cubicBezTo>
                  <a:pt x="21600" y="20422"/>
                  <a:pt x="21470" y="20804"/>
                  <a:pt x="21208" y="21121"/>
                </a:cubicBezTo>
                <a:cubicBezTo>
                  <a:pt x="20946" y="21441"/>
                  <a:pt x="20633" y="21600"/>
                  <a:pt x="20263" y="21600"/>
                </a:cubicBezTo>
                <a:lnTo>
                  <a:pt x="1349" y="21600"/>
                </a:lnTo>
                <a:cubicBezTo>
                  <a:pt x="982" y="21600"/>
                  <a:pt x="663" y="21441"/>
                  <a:pt x="399" y="21121"/>
                </a:cubicBezTo>
                <a:cubicBezTo>
                  <a:pt x="135" y="20804"/>
                  <a:pt x="0" y="20422"/>
                  <a:pt x="0" y="19984"/>
                </a:cubicBezTo>
                <a:lnTo>
                  <a:pt x="0" y="4865"/>
                </a:lnTo>
                <a:cubicBezTo>
                  <a:pt x="0" y="4428"/>
                  <a:pt x="135" y="4043"/>
                  <a:pt x="399" y="3714"/>
                </a:cubicBezTo>
                <a:cubicBezTo>
                  <a:pt x="663" y="3385"/>
                  <a:pt x="982" y="3223"/>
                  <a:pt x="1349"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6" y="19185"/>
                </a:moveTo>
                <a:cubicBezTo>
                  <a:pt x="11572" y="19185"/>
                  <a:pt x="12299" y="19003"/>
                  <a:pt x="12987" y="18650"/>
                </a:cubicBezTo>
                <a:cubicBezTo>
                  <a:pt x="13673" y="18295"/>
                  <a:pt x="14270" y="17810"/>
                  <a:pt x="14775" y="17196"/>
                </a:cubicBezTo>
                <a:cubicBezTo>
                  <a:pt x="15279" y="16582"/>
                  <a:pt x="15678" y="15862"/>
                  <a:pt x="15974" y="15048"/>
                </a:cubicBezTo>
                <a:cubicBezTo>
                  <a:pt x="16270" y="14235"/>
                  <a:pt x="16420" y="13356"/>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6" y="5667"/>
                </a:cubicBezTo>
                <a:cubicBezTo>
                  <a:pt x="10040" y="5667"/>
                  <a:pt x="9313"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6"/>
                  <a:pt x="5330" y="14235"/>
                  <a:pt x="5626" y="15048"/>
                </a:cubicBezTo>
                <a:cubicBezTo>
                  <a:pt x="5922" y="15862"/>
                  <a:pt x="6324" y="16582"/>
                  <a:pt x="6828" y="17196"/>
                </a:cubicBezTo>
                <a:cubicBezTo>
                  <a:pt x="7332" y="17810"/>
                  <a:pt x="7930" y="18295"/>
                  <a:pt x="8620" y="18650"/>
                </a:cubicBezTo>
                <a:cubicBezTo>
                  <a:pt x="9313" y="19006"/>
                  <a:pt x="10040" y="19185"/>
                  <a:pt x="10806" y="19185"/>
                </a:cubicBezTo>
                <a:moveTo>
                  <a:pt x="10806" y="7833"/>
                </a:moveTo>
                <a:cubicBezTo>
                  <a:pt x="11337" y="7833"/>
                  <a:pt x="11834" y="7953"/>
                  <a:pt x="12295" y="8191"/>
                </a:cubicBezTo>
                <a:cubicBezTo>
                  <a:pt x="12755" y="8432"/>
                  <a:pt x="13159" y="8755"/>
                  <a:pt x="13502" y="9169"/>
                </a:cubicBezTo>
                <a:cubicBezTo>
                  <a:pt x="13847" y="9584"/>
                  <a:pt x="14118" y="10069"/>
                  <a:pt x="14317" y="10624"/>
                </a:cubicBezTo>
                <a:cubicBezTo>
                  <a:pt x="14515" y="11185"/>
                  <a:pt x="14615" y="11781"/>
                  <a:pt x="14615" y="12422"/>
                </a:cubicBezTo>
                <a:cubicBezTo>
                  <a:pt x="14615" y="13056"/>
                  <a:pt x="14515" y="13650"/>
                  <a:pt x="14317" y="14205"/>
                </a:cubicBezTo>
                <a:cubicBezTo>
                  <a:pt x="14118" y="14757"/>
                  <a:pt x="13847" y="15245"/>
                  <a:pt x="13502" y="15668"/>
                </a:cubicBezTo>
                <a:cubicBezTo>
                  <a:pt x="13159" y="16091"/>
                  <a:pt x="12752" y="16420"/>
                  <a:pt x="12290" y="16661"/>
                </a:cubicBezTo>
                <a:cubicBezTo>
                  <a:pt x="11825" y="16899"/>
                  <a:pt x="11330" y="17017"/>
                  <a:pt x="10806" y="17017"/>
                </a:cubicBezTo>
                <a:cubicBezTo>
                  <a:pt x="10275" y="17017"/>
                  <a:pt x="9778" y="16899"/>
                  <a:pt x="9313" y="16661"/>
                </a:cubicBezTo>
                <a:cubicBezTo>
                  <a:pt x="8848" y="16420"/>
                  <a:pt x="8444" y="16091"/>
                  <a:pt x="8101" y="15668"/>
                </a:cubicBezTo>
                <a:cubicBezTo>
                  <a:pt x="7756" y="15245"/>
                  <a:pt x="7484" y="14755"/>
                  <a:pt x="7286" y="14199"/>
                </a:cubicBezTo>
                <a:cubicBezTo>
                  <a:pt x="7085" y="13641"/>
                  <a:pt x="6985" y="13045"/>
                  <a:pt x="6985" y="12422"/>
                </a:cubicBezTo>
                <a:cubicBezTo>
                  <a:pt x="6985" y="11781"/>
                  <a:pt x="7085" y="11185"/>
                  <a:pt x="7286" y="10624"/>
                </a:cubicBezTo>
                <a:cubicBezTo>
                  <a:pt x="7484" y="10068"/>
                  <a:pt x="7756" y="9584"/>
                  <a:pt x="8101" y="9169"/>
                </a:cubicBezTo>
                <a:cubicBezTo>
                  <a:pt x="8444" y="8755"/>
                  <a:pt x="8848" y="8432"/>
                  <a:pt x="9313" y="8191"/>
                </a:cubicBezTo>
                <a:cubicBezTo>
                  <a:pt x="9778" y="7953"/>
                  <a:pt x="10275" y="7833"/>
                  <a:pt x="10806" y="7833"/>
                </a:cubicBez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2" name="AutoShape 12">
            <a:extLst>
              <a:ext uri="{FF2B5EF4-FFF2-40B4-BE49-F238E27FC236}">
                <a16:creationId xmlns:a16="http://schemas.microsoft.com/office/drawing/2014/main" xmlns="" id="{DE543960-74F9-4344-B631-98E351C0C045}"/>
              </a:ext>
            </a:extLst>
          </p:cNvPr>
          <p:cNvSpPr>
            <a:spLocks/>
          </p:cNvSpPr>
          <p:nvPr/>
        </p:nvSpPr>
        <p:spPr bwMode="auto">
          <a:xfrm>
            <a:off x="7074694" y="2556328"/>
            <a:ext cx="357187" cy="296863"/>
          </a:xfrm>
          <a:custGeom>
            <a:avLst/>
            <a:gdLst>
              <a:gd name="T0" fmla="*/ 5906600 w 21600"/>
              <a:gd name="T1" fmla="*/ 1777299 h 21579"/>
              <a:gd name="T2" fmla="*/ 5802139 w 21600"/>
              <a:gd name="T3" fmla="*/ 2024471 h 21579"/>
              <a:gd name="T4" fmla="*/ 5540996 w 21600"/>
              <a:gd name="T5" fmla="*/ 2162812 h 21579"/>
              <a:gd name="T6" fmla="*/ 5540996 w 21600"/>
              <a:gd name="T7" fmla="*/ 3143730 h 21579"/>
              <a:gd name="T8" fmla="*/ 5395243 w 21600"/>
              <a:gd name="T9" fmla="*/ 3430825 h 21579"/>
              <a:gd name="T10" fmla="*/ 5047681 w 21600"/>
              <a:gd name="T11" fmla="*/ 3550250 h 21579"/>
              <a:gd name="T12" fmla="*/ 4522103 w 21600"/>
              <a:gd name="T13" fmla="*/ 3199184 h 21579"/>
              <a:gd name="T14" fmla="*/ 3860067 w 21600"/>
              <a:gd name="T15" fmla="*/ 2887106 h 21579"/>
              <a:gd name="T16" fmla="*/ 3131042 w 21600"/>
              <a:gd name="T17" fmla="*/ 2643716 h 21579"/>
              <a:gd name="T18" fmla="*/ 2403389 w 21600"/>
              <a:gd name="T19" fmla="*/ 2511044 h 21579"/>
              <a:gd name="T20" fmla="*/ 2179155 w 21600"/>
              <a:gd name="T21" fmla="*/ 2617220 h 21579"/>
              <a:gd name="T22" fmla="*/ 2060473 w 21600"/>
              <a:gd name="T23" fmla="*/ 2783199 h 21579"/>
              <a:gd name="T24" fmla="*/ 2053908 w 21600"/>
              <a:gd name="T25" fmla="*/ 2970941 h 21579"/>
              <a:gd name="T26" fmla="*/ 2173136 w 21600"/>
              <a:gd name="T27" fmla="*/ 3143730 h 21579"/>
              <a:gd name="T28" fmla="*/ 2099300 w 21600"/>
              <a:gd name="T29" fmla="*/ 3344720 h 21579"/>
              <a:gd name="T30" fmla="*/ 2164934 w 21600"/>
              <a:gd name="T31" fmla="*/ 3521291 h 21579"/>
              <a:gd name="T32" fmla="*/ 2323816 w 21600"/>
              <a:gd name="T33" fmla="*/ 3684629 h 21579"/>
              <a:gd name="T34" fmla="*/ 2535184 w 21600"/>
              <a:gd name="T35" fmla="*/ 3840193 h 21579"/>
              <a:gd name="T36" fmla="*/ 2312323 w 21600"/>
              <a:gd name="T37" fmla="*/ 4014687 h 21579"/>
              <a:gd name="T38" fmla="*/ 1972152 w 21600"/>
              <a:gd name="T39" fmla="*/ 4082441 h 21579"/>
              <a:gd name="T40" fmla="*/ 1618024 w 21600"/>
              <a:gd name="T41" fmla="*/ 4054624 h 21579"/>
              <a:gd name="T42" fmla="*/ 1346215 w 21600"/>
              <a:gd name="T43" fmla="*/ 3938611 h 21579"/>
              <a:gd name="T44" fmla="*/ 1217693 w 21600"/>
              <a:gd name="T45" fmla="*/ 3606461 h 21579"/>
              <a:gd name="T46" fmla="*/ 1102567 w 21600"/>
              <a:gd name="T47" fmla="*/ 3259743 h 21579"/>
              <a:gd name="T48" fmla="*/ 1057720 w 21600"/>
              <a:gd name="T49" fmla="*/ 2892017 h 21579"/>
              <a:gd name="T50" fmla="*/ 1134829 w 21600"/>
              <a:gd name="T51" fmla="*/ 2489473 h 21579"/>
              <a:gd name="T52" fmla="*/ 493315 w 21600"/>
              <a:gd name="T53" fmla="*/ 2489473 h 21579"/>
              <a:gd name="T54" fmla="*/ 146017 w 21600"/>
              <a:gd name="T55" fmla="*/ 2370048 h 21579"/>
              <a:gd name="T56" fmla="*/ 0 w 21600"/>
              <a:gd name="T57" fmla="*/ 2080118 h 21579"/>
              <a:gd name="T58" fmla="*/ 0 w 21600"/>
              <a:gd name="T59" fmla="*/ 1471273 h 21579"/>
              <a:gd name="T60" fmla="*/ 143834 w 21600"/>
              <a:gd name="T61" fmla="*/ 1181908 h 21579"/>
              <a:gd name="T62" fmla="*/ 493315 w 21600"/>
              <a:gd name="T63" fmla="*/ 1060777 h 21579"/>
              <a:gd name="T64" fmla="*/ 2092735 w 21600"/>
              <a:gd name="T65" fmla="*/ 1060777 h 21579"/>
              <a:gd name="T66" fmla="*/ 2878100 w 21600"/>
              <a:gd name="T67" fmla="*/ 972017 h 21579"/>
              <a:gd name="T68" fmla="*/ 3694636 w 21600"/>
              <a:gd name="T69" fmla="*/ 733181 h 21579"/>
              <a:gd name="T70" fmla="*/ 4449905 w 21600"/>
              <a:gd name="T71" fmla="*/ 392144 h 21579"/>
              <a:gd name="T72" fmla="*/ 5047681 w 21600"/>
              <a:gd name="T73" fmla="*/ 0 h 21579"/>
              <a:gd name="T74" fmla="*/ 5395243 w 21600"/>
              <a:gd name="T75" fmla="*/ 119989 h 21579"/>
              <a:gd name="T76" fmla="*/ 5540996 w 21600"/>
              <a:gd name="T77" fmla="*/ 409932 h 21579"/>
              <a:gd name="T78" fmla="*/ 5540996 w 21600"/>
              <a:gd name="T79" fmla="*/ 1388002 h 21579"/>
              <a:gd name="T80" fmla="*/ 5802139 w 21600"/>
              <a:gd name="T81" fmla="*/ 1527485 h 21579"/>
              <a:gd name="T82" fmla="*/ 5906600 w 21600"/>
              <a:gd name="T83" fmla="*/ 1777299 h 21579"/>
              <a:gd name="T84" fmla="*/ 5047681 w 21600"/>
              <a:gd name="T85" fmla="*/ 540321 h 21579"/>
              <a:gd name="T86" fmla="*/ 4515538 w 21600"/>
              <a:gd name="T87" fmla="*/ 842563 h 21579"/>
              <a:gd name="T88" fmla="*/ 3904914 w 21600"/>
              <a:gd name="T89" fmla="*/ 1104126 h 21579"/>
              <a:gd name="T90" fmla="*/ 3248087 w 21600"/>
              <a:gd name="T91" fmla="*/ 1310220 h 21579"/>
              <a:gd name="T92" fmla="*/ 2586050 w 21600"/>
              <a:gd name="T93" fmla="*/ 1439096 h 21579"/>
              <a:gd name="T94" fmla="*/ 2586050 w 21600"/>
              <a:gd name="T95" fmla="*/ 2114552 h 21579"/>
              <a:gd name="T96" fmla="*/ 3248087 w 21600"/>
              <a:gd name="T97" fmla="*/ 2244955 h 21579"/>
              <a:gd name="T98" fmla="*/ 3904914 w 21600"/>
              <a:gd name="T99" fmla="*/ 2452191 h 21579"/>
              <a:gd name="T100" fmla="*/ 4518829 w 21600"/>
              <a:gd name="T101" fmla="*/ 2715446 h 21579"/>
              <a:gd name="T102" fmla="*/ 5047681 w 21600"/>
              <a:gd name="T103" fmla="*/ 3013148 h 21579"/>
              <a:gd name="T104" fmla="*/ 5047681 w 21600"/>
              <a:gd name="T105" fmla="*/ 540321 h 21579"/>
              <a:gd name="T106" fmla="*/ 5047681 w 21600"/>
              <a:gd name="T107" fmla="*/ 540321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3" name="AutoShape 13">
            <a:extLst>
              <a:ext uri="{FF2B5EF4-FFF2-40B4-BE49-F238E27FC236}">
                <a16:creationId xmlns:a16="http://schemas.microsoft.com/office/drawing/2014/main" xmlns="" id="{8EF07E29-4A72-4E63-9F9D-F223D0FF69CF}"/>
              </a:ext>
            </a:extLst>
          </p:cNvPr>
          <p:cNvSpPr>
            <a:spLocks/>
          </p:cNvSpPr>
          <p:nvPr/>
        </p:nvSpPr>
        <p:spPr bwMode="auto">
          <a:xfrm>
            <a:off x="7804944" y="3821566"/>
            <a:ext cx="357187" cy="358775"/>
          </a:xfrm>
          <a:custGeom>
            <a:avLst/>
            <a:gdLst>
              <a:gd name="T0" fmla="*/ 5840156 w 21600"/>
              <a:gd name="T1" fmla="*/ 5187289 h 21600"/>
              <a:gd name="T2" fmla="*/ 5906600 w 21600"/>
              <a:gd name="T3" fmla="*/ 5362490 h 21600"/>
              <a:gd name="T4" fmla="*/ 5840156 w 21600"/>
              <a:gd name="T5" fmla="*/ 5523059 h 21600"/>
              <a:gd name="T6" fmla="*/ 5673337 w 21600"/>
              <a:gd name="T7" fmla="*/ 5722245 h 21600"/>
              <a:gd name="T8" fmla="*/ 5475363 w 21600"/>
              <a:gd name="T9" fmla="*/ 5889989 h 21600"/>
              <a:gd name="T10" fmla="*/ 5317853 w 21600"/>
              <a:gd name="T11" fmla="*/ 5959236 h 21600"/>
              <a:gd name="T12" fmla="*/ 5143939 w 21600"/>
              <a:gd name="T13" fmla="*/ 5888328 h 21600"/>
              <a:gd name="T14" fmla="*/ 3816593 w 21600"/>
              <a:gd name="T15" fmla="*/ 4553021 h 21600"/>
              <a:gd name="T16" fmla="*/ 3169324 w 21600"/>
              <a:gd name="T17" fmla="*/ 4856784 h 21600"/>
              <a:gd name="T18" fmla="*/ 2463003 w 21600"/>
              <a:gd name="T19" fmla="*/ 4963552 h 21600"/>
              <a:gd name="T20" fmla="*/ 1508917 w 21600"/>
              <a:gd name="T21" fmla="*/ 4770429 h 21600"/>
              <a:gd name="T22" fmla="*/ 723287 w 21600"/>
              <a:gd name="T23" fmla="*/ 4236020 h 21600"/>
              <a:gd name="T24" fmla="*/ 191690 w 21600"/>
              <a:gd name="T25" fmla="*/ 3445037 h 21600"/>
              <a:gd name="T26" fmla="*/ 0 w 21600"/>
              <a:gd name="T27" fmla="*/ 2483022 h 21600"/>
              <a:gd name="T28" fmla="*/ 191690 w 21600"/>
              <a:gd name="T29" fmla="*/ 1521538 h 21600"/>
              <a:gd name="T30" fmla="*/ 723287 w 21600"/>
              <a:gd name="T31" fmla="*/ 730007 h 21600"/>
              <a:gd name="T32" fmla="*/ 1507280 w 21600"/>
              <a:gd name="T33" fmla="*/ 195599 h 21600"/>
              <a:gd name="T34" fmla="*/ 2463003 w 21600"/>
              <a:gd name="T35" fmla="*/ 0 h 21600"/>
              <a:gd name="T36" fmla="*/ 3414890 w 21600"/>
              <a:gd name="T37" fmla="*/ 195599 h 21600"/>
              <a:gd name="T38" fmla="*/ 4199973 w 21600"/>
              <a:gd name="T39" fmla="*/ 730007 h 21600"/>
              <a:gd name="T40" fmla="*/ 4730743 w 21600"/>
              <a:gd name="T41" fmla="*/ 1521538 h 21600"/>
              <a:gd name="T42" fmla="*/ 4922979 w 21600"/>
              <a:gd name="T43" fmla="*/ 2483022 h 21600"/>
              <a:gd name="T44" fmla="*/ 4817163 w 21600"/>
              <a:gd name="T45" fmla="*/ 3197300 h 21600"/>
              <a:gd name="T46" fmla="*/ 4515819 w 21600"/>
              <a:gd name="T47" fmla="*/ 3847845 h 21600"/>
              <a:gd name="T48" fmla="*/ 5840156 w 21600"/>
              <a:gd name="T49" fmla="*/ 5187289 h 21600"/>
              <a:gd name="T50" fmla="*/ 983620 w 21600"/>
              <a:gd name="T51" fmla="*/ 2483022 h 21600"/>
              <a:gd name="T52" fmla="*/ 1101740 w 21600"/>
              <a:gd name="T53" fmla="*/ 3067344 h 21600"/>
              <a:gd name="T54" fmla="*/ 1420050 w 21600"/>
              <a:gd name="T55" fmla="*/ 3537189 h 21600"/>
              <a:gd name="T56" fmla="*/ 1889023 w 21600"/>
              <a:gd name="T57" fmla="*/ 3854190 h 21600"/>
              <a:gd name="T58" fmla="*/ 2462176 w 21600"/>
              <a:gd name="T59" fmla="*/ 3971174 h 21600"/>
              <a:gd name="T60" fmla="*/ 3033146 w 21600"/>
              <a:gd name="T61" fmla="*/ 3854190 h 21600"/>
              <a:gd name="T62" fmla="*/ 3500747 w 21600"/>
              <a:gd name="T63" fmla="*/ 3537189 h 21600"/>
              <a:gd name="T64" fmla="*/ 3819057 w 21600"/>
              <a:gd name="T65" fmla="*/ 3067344 h 21600"/>
              <a:gd name="T66" fmla="*/ 3937193 w 21600"/>
              <a:gd name="T67" fmla="*/ 2483022 h 21600"/>
              <a:gd name="T68" fmla="*/ 3819057 w 21600"/>
              <a:gd name="T69" fmla="*/ 1907238 h 21600"/>
              <a:gd name="T70" fmla="*/ 3500747 w 21600"/>
              <a:gd name="T71" fmla="*/ 1432692 h 21600"/>
              <a:gd name="T72" fmla="*/ 3033146 w 21600"/>
              <a:gd name="T73" fmla="*/ 1112385 h 21600"/>
              <a:gd name="T74" fmla="*/ 2462176 w 21600"/>
              <a:gd name="T75" fmla="*/ 994853 h 21600"/>
              <a:gd name="T76" fmla="*/ 1889023 w 21600"/>
              <a:gd name="T77" fmla="*/ 1112385 h 21600"/>
              <a:gd name="T78" fmla="*/ 1420050 w 21600"/>
              <a:gd name="T79" fmla="*/ 1432692 h 21600"/>
              <a:gd name="T80" fmla="*/ 1101740 w 21600"/>
              <a:gd name="T81" fmla="*/ 1907238 h 21600"/>
              <a:gd name="T82" fmla="*/ 983620 w 21600"/>
              <a:gd name="T83" fmla="*/ 2483022 h 21600"/>
              <a:gd name="T84" fmla="*/ 2463003 w 21600"/>
              <a:gd name="T85" fmla="*/ 1542500 h 21600"/>
              <a:gd name="T86" fmla="*/ 2590433 w 21600"/>
              <a:gd name="T87" fmla="*/ 1596300 h 21600"/>
              <a:gd name="T88" fmla="*/ 2643746 w 21600"/>
              <a:gd name="T89" fmla="*/ 1732601 h 21600"/>
              <a:gd name="T90" fmla="*/ 2590433 w 21600"/>
              <a:gd name="T91" fmla="*/ 1861162 h 21600"/>
              <a:gd name="T92" fmla="*/ 2463003 w 21600"/>
              <a:gd name="T93" fmla="*/ 1915792 h 21600"/>
              <a:gd name="T94" fmla="*/ 2065120 w 21600"/>
              <a:gd name="T95" fmla="*/ 2079383 h 21600"/>
              <a:gd name="T96" fmla="*/ 1900499 w 21600"/>
              <a:gd name="T97" fmla="*/ 2482191 h 21600"/>
              <a:gd name="T98" fmla="*/ 1847186 w 21600"/>
              <a:gd name="T99" fmla="*/ 2611583 h 21600"/>
              <a:gd name="T100" fmla="*/ 1719756 w 21600"/>
              <a:gd name="T101" fmla="*/ 2664552 h 21600"/>
              <a:gd name="T102" fmla="*/ 1582206 w 21600"/>
              <a:gd name="T103" fmla="*/ 2611583 h 21600"/>
              <a:gd name="T104" fmla="*/ 1531340 w 21600"/>
              <a:gd name="T105" fmla="*/ 2482191 h 21600"/>
              <a:gd name="T106" fmla="*/ 1603257 w 21600"/>
              <a:gd name="T107" fmla="*/ 2120493 h 21600"/>
              <a:gd name="T108" fmla="*/ 1803976 w 21600"/>
              <a:gd name="T109" fmla="*/ 1818391 h 21600"/>
              <a:gd name="T110" fmla="*/ 2099300 w 21600"/>
              <a:gd name="T111" fmla="*/ 1615883 h 21600"/>
              <a:gd name="T112" fmla="*/ 2463003 w 21600"/>
              <a:gd name="T113" fmla="*/ 1542500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21357" y="18802"/>
                </a:moveTo>
                <a:cubicBezTo>
                  <a:pt x="21518" y="18965"/>
                  <a:pt x="21600" y="19177"/>
                  <a:pt x="21600" y="19437"/>
                </a:cubicBezTo>
                <a:cubicBezTo>
                  <a:pt x="21600" y="19581"/>
                  <a:pt x="21518" y="19776"/>
                  <a:pt x="21357" y="20019"/>
                </a:cubicBezTo>
                <a:cubicBezTo>
                  <a:pt x="21193" y="20261"/>
                  <a:pt x="20990" y="20504"/>
                  <a:pt x="20747" y="20741"/>
                </a:cubicBezTo>
                <a:cubicBezTo>
                  <a:pt x="20504" y="20979"/>
                  <a:pt x="20261" y="21185"/>
                  <a:pt x="20023" y="21349"/>
                </a:cubicBezTo>
                <a:cubicBezTo>
                  <a:pt x="19783" y="21518"/>
                  <a:pt x="19594" y="21600"/>
                  <a:pt x="19447" y="21600"/>
                </a:cubicBezTo>
                <a:cubicBezTo>
                  <a:pt x="19190" y="21600"/>
                  <a:pt x="18975" y="21515"/>
                  <a:pt x="18811" y="21343"/>
                </a:cubicBezTo>
                <a:lnTo>
                  <a:pt x="13957" y="16503"/>
                </a:lnTo>
                <a:cubicBezTo>
                  <a:pt x="13217" y="16980"/>
                  <a:pt x="12429" y="17350"/>
                  <a:pt x="11590" y="17604"/>
                </a:cubicBezTo>
                <a:cubicBezTo>
                  <a:pt x="10751" y="17864"/>
                  <a:pt x="9892" y="17991"/>
                  <a:pt x="9007" y="17991"/>
                </a:cubicBezTo>
                <a:cubicBezTo>
                  <a:pt x="7770" y="17991"/>
                  <a:pt x="6609" y="17760"/>
                  <a:pt x="5518" y="17291"/>
                </a:cubicBezTo>
                <a:cubicBezTo>
                  <a:pt x="4427" y="16822"/>
                  <a:pt x="3470" y="16175"/>
                  <a:pt x="2645" y="15354"/>
                </a:cubicBezTo>
                <a:cubicBezTo>
                  <a:pt x="1817" y="14535"/>
                  <a:pt x="1173" y="13580"/>
                  <a:pt x="701" y="12487"/>
                </a:cubicBezTo>
                <a:cubicBezTo>
                  <a:pt x="232" y="11400"/>
                  <a:pt x="0" y="10237"/>
                  <a:pt x="0" y="9000"/>
                </a:cubicBezTo>
                <a:cubicBezTo>
                  <a:pt x="0" y="7769"/>
                  <a:pt x="232" y="6602"/>
                  <a:pt x="701" y="5515"/>
                </a:cubicBezTo>
                <a:cubicBezTo>
                  <a:pt x="1170" y="4422"/>
                  <a:pt x="1817" y="3468"/>
                  <a:pt x="2645"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7"/>
                  <a:pt x="17873" y="10748"/>
                  <a:pt x="17616" y="11589"/>
                </a:cubicBezTo>
                <a:cubicBezTo>
                  <a:pt x="17359" y="12434"/>
                  <a:pt x="16992" y="13219"/>
                  <a:pt x="16514" y="13947"/>
                </a:cubicBezTo>
                <a:lnTo>
                  <a:pt x="21357" y="18802"/>
                </a:lnTo>
                <a:close/>
                <a:moveTo>
                  <a:pt x="3597" y="9000"/>
                </a:moveTo>
                <a:cubicBezTo>
                  <a:pt x="3597" y="9759"/>
                  <a:pt x="3741" y="10465"/>
                  <a:pt x="4029" y="11118"/>
                </a:cubicBezTo>
                <a:cubicBezTo>
                  <a:pt x="4317" y="11770"/>
                  <a:pt x="4707" y="12338"/>
                  <a:pt x="5193" y="12821"/>
                </a:cubicBezTo>
                <a:cubicBezTo>
                  <a:pt x="5679" y="13301"/>
                  <a:pt x="6253" y="13685"/>
                  <a:pt x="6908" y="13970"/>
                </a:cubicBezTo>
                <a:cubicBezTo>
                  <a:pt x="7566" y="14252"/>
                  <a:pt x="8264" y="14394"/>
                  <a:pt x="9004" y="14394"/>
                </a:cubicBezTo>
                <a:cubicBezTo>
                  <a:pt x="9745" y="14394"/>
                  <a:pt x="10440" y="14252"/>
                  <a:pt x="11092" y="13970"/>
                </a:cubicBezTo>
                <a:cubicBezTo>
                  <a:pt x="11745" y="13685"/>
                  <a:pt x="12319" y="13301"/>
                  <a:pt x="12802" y="12821"/>
                </a:cubicBezTo>
                <a:cubicBezTo>
                  <a:pt x="13291" y="12338"/>
                  <a:pt x="13678" y="11770"/>
                  <a:pt x="13966" y="11118"/>
                </a:cubicBezTo>
                <a:cubicBezTo>
                  <a:pt x="14254" y="10465"/>
                  <a:pt x="14398" y="9759"/>
                  <a:pt x="14398" y="9000"/>
                </a:cubicBezTo>
                <a:cubicBezTo>
                  <a:pt x="14398" y="8260"/>
                  <a:pt x="14254" y="7565"/>
                  <a:pt x="13966" y="6913"/>
                </a:cubicBezTo>
                <a:cubicBezTo>
                  <a:pt x="13675" y="6258"/>
                  <a:pt x="13291" y="5684"/>
                  <a:pt x="12802" y="5193"/>
                </a:cubicBezTo>
                <a:cubicBezTo>
                  <a:pt x="12316" y="4704"/>
                  <a:pt x="11745" y="4317"/>
                  <a:pt x="11092" y="4032"/>
                </a:cubicBezTo>
                <a:cubicBezTo>
                  <a:pt x="10440" y="3750"/>
                  <a:pt x="9742" y="3606"/>
                  <a:pt x="9004" y="3606"/>
                </a:cubicBezTo>
                <a:cubicBezTo>
                  <a:pt x="8267" y="3606"/>
                  <a:pt x="7566" y="3750"/>
                  <a:pt x="6908" y="4032"/>
                </a:cubicBezTo>
                <a:cubicBezTo>
                  <a:pt x="6253" y="4317"/>
                  <a:pt x="5676" y="4704"/>
                  <a:pt x="5193" y="5193"/>
                </a:cubicBezTo>
                <a:cubicBezTo>
                  <a:pt x="4707" y="5684"/>
                  <a:pt x="4317" y="6258"/>
                  <a:pt x="4029" y="6913"/>
                </a:cubicBezTo>
                <a:cubicBezTo>
                  <a:pt x="3741" y="7565"/>
                  <a:pt x="3597" y="8257"/>
                  <a:pt x="3597" y="9000"/>
                </a:cubicBezTo>
                <a:moveTo>
                  <a:pt x="9007" y="5591"/>
                </a:moveTo>
                <a:cubicBezTo>
                  <a:pt x="9185" y="5591"/>
                  <a:pt x="9344" y="5656"/>
                  <a:pt x="9473" y="5786"/>
                </a:cubicBezTo>
                <a:cubicBezTo>
                  <a:pt x="9603" y="5919"/>
                  <a:pt x="9668" y="6082"/>
                  <a:pt x="9668" y="6280"/>
                </a:cubicBezTo>
                <a:cubicBezTo>
                  <a:pt x="9668" y="6461"/>
                  <a:pt x="9603" y="6616"/>
                  <a:pt x="9473" y="6746"/>
                </a:cubicBezTo>
                <a:cubicBezTo>
                  <a:pt x="9344" y="6879"/>
                  <a:pt x="9185" y="6944"/>
                  <a:pt x="9007" y="6944"/>
                </a:cubicBezTo>
                <a:cubicBezTo>
                  <a:pt x="8439" y="6944"/>
                  <a:pt x="7953" y="7144"/>
                  <a:pt x="7552" y="7537"/>
                </a:cubicBezTo>
                <a:cubicBezTo>
                  <a:pt x="7151" y="7935"/>
                  <a:pt x="6950" y="8423"/>
                  <a:pt x="6950" y="8997"/>
                </a:cubicBezTo>
                <a:cubicBezTo>
                  <a:pt x="6950" y="9180"/>
                  <a:pt x="6885" y="9333"/>
                  <a:pt x="6755" y="9466"/>
                </a:cubicBezTo>
                <a:cubicBezTo>
                  <a:pt x="6623" y="9596"/>
                  <a:pt x="6467" y="9658"/>
                  <a:pt x="6289" y="9658"/>
                </a:cubicBezTo>
                <a:cubicBezTo>
                  <a:pt x="6080" y="9658"/>
                  <a:pt x="5914" y="9596"/>
                  <a:pt x="5786" y="9466"/>
                </a:cubicBezTo>
                <a:cubicBezTo>
                  <a:pt x="5659" y="9333"/>
                  <a:pt x="5600" y="9180"/>
                  <a:pt x="5600" y="8997"/>
                </a:cubicBezTo>
                <a:cubicBezTo>
                  <a:pt x="5600" y="8539"/>
                  <a:pt x="5685" y="8104"/>
                  <a:pt x="5863" y="7686"/>
                </a:cubicBezTo>
                <a:cubicBezTo>
                  <a:pt x="6038" y="7271"/>
                  <a:pt x="6281" y="6907"/>
                  <a:pt x="6597" y="6591"/>
                </a:cubicBezTo>
                <a:cubicBezTo>
                  <a:pt x="6905" y="6277"/>
                  <a:pt x="7264" y="6029"/>
                  <a:pt x="7677" y="5857"/>
                </a:cubicBezTo>
                <a:cubicBezTo>
                  <a:pt x="8086" y="5681"/>
                  <a:pt x="8530" y="5591"/>
                  <a:pt x="9007" y="5591"/>
                </a:cubicBez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4" name="AutoShape 14">
            <a:extLst>
              <a:ext uri="{FF2B5EF4-FFF2-40B4-BE49-F238E27FC236}">
                <a16:creationId xmlns:a16="http://schemas.microsoft.com/office/drawing/2014/main" xmlns="" id="{F0B0F8E2-9294-48FD-BD37-33DB2E748DC7}"/>
              </a:ext>
            </a:extLst>
          </p:cNvPr>
          <p:cNvSpPr>
            <a:spLocks/>
          </p:cNvSpPr>
          <p:nvPr/>
        </p:nvSpPr>
        <p:spPr bwMode="auto">
          <a:xfrm>
            <a:off x="5550694" y="5166178"/>
            <a:ext cx="355600" cy="355600"/>
          </a:xfrm>
          <a:custGeom>
            <a:avLst/>
            <a:gdLst>
              <a:gd name="T0" fmla="*/ 5121908 w 21600"/>
              <a:gd name="T1" fmla="*/ 0 h 21600"/>
              <a:gd name="T2" fmla="*/ 5640935 w 21600"/>
              <a:gd name="T3" fmla="*/ 215747 h 21600"/>
              <a:gd name="T4" fmla="*/ 5854230 w 21600"/>
              <a:gd name="T5" fmla="*/ 734759 h 21600"/>
              <a:gd name="T6" fmla="*/ 5854230 w 21600"/>
              <a:gd name="T7" fmla="*/ 5117841 h 21600"/>
              <a:gd name="T8" fmla="*/ 5795424 w 21600"/>
              <a:gd name="T9" fmla="*/ 5407573 h 21600"/>
              <a:gd name="T10" fmla="*/ 5638483 w 21600"/>
              <a:gd name="T11" fmla="*/ 5638483 h 21600"/>
              <a:gd name="T12" fmla="*/ 5404313 w 21600"/>
              <a:gd name="T13" fmla="*/ 5793794 h 21600"/>
              <a:gd name="T14" fmla="*/ 5121908 w 21600"/>
              <a:gd name="T15" fmla="*/ 5852600 h 21600"/>
              <a:gd name="T16" fmla="*/ 3270236 w 21600"/>
              <a:gd name="T17" fmla="*/ 5852600 h 21600"/>
              <a:gd name="T18" fmla="*/ 3270236 w 21600"/>
              <a:gd name="T19" fmla="*/ 3401956 h 21600"/>
              <a:gd name="T20" fmla="*/ 3926120 w 21600"/>
              <a:gd name="T21" fmla="*/ 3401956 h 21600"/>
              <a:gd name="T22" fmla="*/ 4008254 w 21600"/>
              <a:gd name="T23" fmla="*/ 3371878 h 21600"/>
              <a:gd name="T24" fmla="*/ 4044028 w 21600"/>
              <a:gd name="T25" fmla="*/ 3291374 h 21600"/>
              <a:gd name="T26" fmla="*/ 4089285 w 21600"/>
              <a:gd name="T27" fmla="*/ 2650389 h 21600"/>
              <a:gd name="T28" fmla="*/ 4059207 w 21600"/>
              <a:gd name="T29" fmla="*/ 2559596 h 21600"/>
              <a:gd name="T30" fmla="*/ 3971657 w 21600"/>
              <a:gd name="T31" fmla="*/ 2521385 h 21600"/>
              <a:gd name="T32" fmla="*/ 3270236 w 21600"/>
              <a:gd name="T33" fmla="*/ 2521385 h 21600"/>
              <a:gd name="T34" fmla="*/ 3270236 w 21600"/>
              <a:gd name="T35" fmla="*/ 2239506 h 21600"/>
              <a:gd name="T36" fmla="*/ 3310899 w 21600"/>
              <a:gd name="T37" fmla="*/ 2031908 h 21600"/>
              <a:gd name="T38" fmla="*/ 3513888 w 21600"/>
              <a:gd name="T39" fmla="*/ 1980955 h 21600"/>
              <a:gd name="T40" fmla="*/ 3725569 w 21600"/>
              <a:gd name="T41" fmla="*/ 1996678 h 21600"/>
              <a:gd name="T42" fmla="*/ 3948345 w 21600"/>
              <a:gd name="T43" fmla="*/ 2038131 h 21600"/>
              <a:gd name="T44" fmla="*/ 4000121 w 21600"/>
              <a:gd name="T45" fmla="*/ 2032452 h 21600"/>
              <a:gd name="T46" fmla="*/ 4044028 w 21600"/>
              <a:gd name="T47" fmla="*/ 2011856 h 21600"/>
              <a:gd name="T48" fmla="*/ 4097417 w 21600"/>
              <a:gd name="T49" fmla="*/ 1928373 h 21600"/>
              <a:gd name="T50" fmla="*/ 4184144 w 21600"/>
              <a:gd name="T51" fmla="*/ 1311242 h 21600"/>
              <a:gd name="T52" fmla="*/ 4089285 w 21600"/>
              <a:gd name="T53" fmla="*/ 1178172 h 21600"/>
              <a:gd name="T54" fmla="*/ 3372965 w 21600"/>
              <a:gd name="T55" fmla="*/ 1086819 h 21600"/>
              <a:gd name="T56" fmla="*/ 2225694 w 21600"/>
              <a:gd name="T57" fmla="*/ 2202926 h 21600"/>
              <a:gd name="T58" fmla="*/ 2225694 w 21600"/>
              <a:gd name="T59" fmla="*/ 2523015 h 21600"/>
              <a:gd name="T60" fmla="*/ 1833233 w 21600"/>
              <a:gd name="T61" fmla="*/ 2523015 h 21600"/>
              <a:gd name="T62" fmla="*/ 1712362 w 21600"/>
              <a:gd name="T63" fmla="*/ 2644709 h 21600"/>
              <a:gd name="T64" fmla="*/ 1712362 w 21600"/>
              <a:gd name="T65" fmla="*/ 3284871 h 21600"/>
              <a:gd name="T66" fmla="*/ 1746506 w 21600"/>
              <a:gd name="T67" fmla="*/ 3367812 h 21600"/>
              <a:gd name="T68" fmla="*/ 1833233 w 21600"/>
              <a:gd name="T69" fmla="*/ 3403586 h 21600"/>
              <a:gd name="T70" fmla="*/ 2225694 w 21600"/>
              <a:gd name="T71" fmla="*/ 3403586 h 21600"/>
              <a:gd name="T72" fmla="*/ 2225694 w 21600"/>
              <a:gd name="T73" fmla="*/ 5854230 h 21600"/>
              <a:gd name="T74" fmla="*/ 727712 w 21600"/>
              <a:gd name="T75" fmla="*/ 5854230 h 21600"/>
              <a:gd name="T76" fmla="*/ 446657 w 21600"/>
              <a:gd name="T77" fmla="*/ 5795424 h 21600"/>
              <a:gd name="T78" fmla="*/ 215747 w 21600"/>
              <a:gd name="T79" fmla="*/ 5640112 h 21600"/>
              <a:gd name="T80" fmla="*/ 59629 w 21600"/>
              <a:gd name="T81" fmla="*/ 5409203 h 21600"/>
              <a:gd name="T82" fmla="*/ 0 w 21600"/>
              <a:gd name="T83" fmla="*/ 5119471 h 21600"/>
              <a:gd name="T84" fmla="*/ 0 w 21600"/>
              <a:gd name="T85" fmla="*/ 736388 h 21600"/>
              <a:gd name="T86" fmla="*/ 59629 w 21600"/>
              <a:gd name="T87" fmla="*/ 450443 h 21600"/>
              <a:gd name="T88" fmla="*/ 215747 w 21600"/>
              <a:gd name="T89" fmla="*/ 217361 h 21600"/>
              <a:gd name="T90" fmla="*/ 446657 w 21600"/>
              <a:gd name="T91" fmla="*/ 60436 h 21600"/>
              <a:gd name="T92" fmla="*/ 727712 w 21600"/>
              <a:gd name="T93" fmla="*/ 1630 h 21600"/>
              <a:gd name="T94" fmla="*/ 5121908 w 21600"/>
              <a:gd name="T95" fmla="*/ 1630 h 21600"/>
              <a:gd name="T96" fmla="*/ 5121908 w 21600"/>
              <a:gd name="T97" fmla="*/ 0 h 21600"/>
              <a:gd name="T98" fmla="*/ 5121908 w 21600"/>
              <a:gd name="T99" fmla="*/ 0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18898" y="0"/>
                </a:moveTo>
                <a:cubicBezTo>
                  <a:pt x="19650" y="0"/>
                  <a:pt x="20287" y="264"/>
                  <a:pt x="20813" y="796"/>
                </a:cubicBezTo>
                <a:cubicBezTo>
                  <a:pt x="21336" y="1322"/>
                  <a:pt x="21600" y="1962"/>
                  <a:pt x="21600" y="2711"/>
                </a:cubicBezTo>
                <a:lnTo>
                  <a:pt x="21600" y="18883"/>
                </a:lnTo>
                <a:cubicBezTo>
                  <a:pt x="21600" y="19268"/>
                  <a:pt x="21527" y="19623"/>
                  <a:pt x="21383" y="19952"/>
                </a:cubicBezTo>
                <a:cubicBezTo>
                  <a:pt x="21236" y="20281"/>
                  <a:pt x="21042" y="20563"/>
                  <a:pt x="20804" y="20804"/>
                </a:cubicBezTo>
                <a:cubicBezTo>
                  <a:pt x="20566" y="21042"/>
                  <a:pt x="20278" y="21233"/>
                  <a:pt x="19940" y="21377"/>
                </a:cubicBezTo>
                <a:cubicBezTo>
                  <a:pt x="19603" y="21524"/>
                  <a:pt x="19256" y="21594"/>
                  <a:pt x="18898" y="21594"/>
                </a:cubicBezTo>
                <a:lnTo>
                  <a:pt x="12066" y="21594"/>
                </a:lnTo>
                <a:lnTo>
                  <a:pt x="12066" y="12552"/>
                </a:lnTo>
                <a:lnTo>
                  <a:pt x="14486" y="12552"/>
                </a:lnTo>
                <a:cubicBezTo>
                  <a:pt x="14595" y="12552"/>
                  <a:pt x="14698" y="12517"/>
                  <a:pt x="14789" y="12441"/>
                </a:cubicBezTo>
                <a:cubicBezTo>
                  <a:pt x="14877" y="12367"/>
                  <a:pt x="14921" y="12267"/>
                  <a:pt x="14921" y="12144"/>
                </a:cubicBezTo>
                <a:lnTo>
                  <a:pt x="15088" y="9779"/>
                </a:lnTo>
                <a:cubicBezTo>
                  <a:pt x="15088" y="9650"/>
                  <a:pt x="15050" y="9538"/>
                  <a:pt x="14977" y="9444"/>
                </a:cubicBezTo>
                <a:cubicBezTo>
                  <a:pt x="14883" y="9350"/>
                  <a:pt x="14774" y="9303"/>
                  <a:pt x="14654" y="9303"/>
                </a:cubicBezTo>
                <a:lnTo>
                  <a:pt x="12066" y="9303"/>
                </a:lnTo>
                <a:lnTo>
                  <a:pt x="12066" y="8263"/>
                </a:lnTo>
                <a:cubicBezTo>
                  <a:pt x="12066" y="7879"/>
                  <a:pt x="12116" y="7623"/>
                  <a:pt x="12216" y="7497"/>
                </a:cubicBezTo>
                <a:cubicBezTo>
                  <a:pt x="12313" y="7370"/>
                  <a:pt x="12565" y="7309"/>
                  <a:pt x="12965" y="7309"/>
                </a:cubicBezTo>
                <a:cubicBezTo>
                  <a:pt x="13203" y="7309"/>
                  <a:pt x="13458" y="7326"/>
                  <a:pt x="13746" y="7367"/>
                </a:cubicBezTo>
                <a:cubicBezTo>
                  <a:pt x="14034" y="7406"/>
                  <a:pt x="14307" y="7456"/>
                  <a:pt x="14568" y="7520"/>
                </a:cubicBezTo>
                <a:cubicBezTo>
                  <a:pt x="14624" y="7520"/>
                  <a:pt x="14686" y="7514"/>
                  <a:pt x="14759" y="7499"/>
                </a:cubicBezTo>
                <a:cubicBezTo>
                  <a:pt x="14830" y="7485"/>
                  <a:pt x="14883" y="7458"/>
                  <a:pt x="14921" y="7423"/>
                </a:cubicBezTo>
                <a:cubicBezTo>
                  <a:pt x="15015" y="7367"/>
                  <a:pt x="15079" y="7264"/>
                  <a:pt x="15118" y="7115"/>
                </a:cubicBezTo>
                <a:lnTo>
                  <a:pt x="15438"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9"/>
                  <a:pt x="6318" y="9758"/>
                </a:cubicBezTo>
                <a:lnTo>
                  <a:pt x="6318" y="12120"/>
                </a:lnTo>
                <a:cubicBezTo>
                  <a:pt x="6318" y="12235"/>
                  <a:pt x="6356" y="12335"/>
                  <a:pt x="6444" y="12426"/>
                </a:cubicBezTo>
                <a:cubicBezTo>
                  <a:pt x="6526" y="12514"/>
                  <a:pt x="6632" y="12558"/>
                  <a:pt x="6764" y="12558"/>
                </a:cubicBezTo>
                <a:lnTo>
                  <a:pt x="8212" y="12558"/>
                </a:lnTo>
                <a:lnTo>
                  <a:pt x="8212" y="21600"/>
                </a:lnTo>
                <a:lnTo>
                  <a:pt x="2685" y="21600"/>
                </a:lnTo>
                <a:cubicBezTo>
                  <a:pt x="2320" y="21600"/>
                  <a:pt x="1974" y="21530"/>
                  <a:pt x="1648" y="21383"/>
                </a:cubicBezTo>
                <a:cubicBezTo>
                  <a:pt x="1322" y="21239"/>
                  <a:pt x="1034" y="21048"/>
                  <a:pt x="796" y="20810"/>
                </a:cubicBezTo>
                <a:cubicBezTo>
                  <a:pt x="558" y="20569"/>
                  <a:pt x="364" y="20287"/>
                  <a:pt x="220" y="19958"/>
                </a:cubicBezTo>
                <a:cubicBezTo>
                  <a:pt x="76" y="19629"/>
                  <a:pt x="0" y="19274"/>
                  <a:pt x="0" y="18889"/>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moveTo>
                  <a:pt x="18898" y="0"/>
                </a:moveTo>
              </a:path>
            </a:pathLst>
          </a:custGeom>
          <a:solidFill>
            <a:schemeClr val="bg1"/>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5" name="AutoShape 25">
            <a:extLst>
              <a:ext uri="{FF2B5EF4-FFF2-40B4-BE49-F238E27FC236}">
                <a16:creationId xmlns:a16="http://schemas.microsoft.com/office/drawing/2014/main" xmlns="" id="{6222B8F5-9D4B-4825-A42C-2731DFBBFB27}"/>
              </a:ext>
            </a:extLst>
          </p:cNvPr>
          <p:cNvSpPr>
            <a:spLocks/>
          </p:cNvSpPr>
          <p:nvPr/>
        </p:nvSpPr>
        <p:spPr bwMode="auto">
          <a:xfrm>
            <a:off x="6063456" y="3686628"/>
            <a:ext cx="762000" cy="635000"/>
          </a:xfrm>
          <a:custGeom>
            <a:avLst/>
            <a:gdLst>
              <a:gd name="T0" fmla="*/ 26881667 w 21600"/>
              <a:gd name="T1" fmla="*/ 1398352 h 21600"/>
              <a:gd name="T2" fmla="*/ 25217755 w 21600"/>
              <a:gd name="T3" fmla="*/ 18667824 h 21600"/>
              <a:gd name="T4" fmla="*/ 0 w 21600"/>
              <a:gd name="T5" fmla="*/ 17269472 h 21600"/>
              <a:gd name="T6" fmla="*/ 1675130 w 21600"/>
              <a:gd name="T7" fmla="*/ 0 h 21600"/>
              <a:gd name="T8" fmla="*/ 4883503 w 21600"/>
              <a:gd name="T9" fmla="*/ 1540963 h 21600"/>
              <a:gd name="T10" fmla="*/ 1843123 w 21600"/>
              <a:gd name="T11" fmla="*/ 1535789 h 21600"/>
              <a:gd name="T12" fmla="*/ 1834409 w 21600"/>
              <a:gd name="T13" fmla="*/ 4068880 h 21600"/>
              <a:gd name="T14" fmla="*/ 4874789 w 21600"/>
              <a:gd name="T15" fmla="*/ 4076671 h 21600"/>
              <a:gd name="T16" fmla="*/ 5042817 w 21600"/>
              <a:gd name="T17" fmla="*/ 6224323 h 21600"/>
              <a:gd name="T18" fmla="*/ 2242644 w 21600"/>
              <a:gd name="T19" fmla="*/ 5752453 h 21600"/>
              <a:gd name="T20" fmla="*/ 1672625 w 21600"/>
              <a:gd name="T21" fmla="*/ 8098043 h 21600"/>
              <a:gd name="T22" fmla="*/ 4472799 w 21600"/>
              <a:gd name="T23" fmla="*/ 8569913 h 21600"/>
              <a:gd name="T24" fmla="*/ 5042817 w 21600"/>
              <a:gd name="T25" fmla="*/ 6224323 h 21600"/>
              <a:gd name="T26" fmla="*/ 4472799 w 21600"/>
              <a:gd name="T27" fmla="*/ 10100498 h 21600"/>
              <a:gd name="T28" fmla="*/ 1672625 w 21600"/>
              <a:gd name="T29" fmla="*/ 10572397 h 21600"/>
              <a:gd name="T30" fmla="*/ 2242644 w 21600"/>
              <a:gd name="T31" fmla="*/ 12917958 h 21600"/>
              <a:gd name="T32" fmla="*/ 5042817 w 21600"/>
              <a:gd name="T33" fmla="*/ 12446088 h 21600"/>
              <a:gd name="T34" fmla="*/ 4883503 w 21600"/>
              <a:gd name="T35" fmla="*/ 14604118 h 21600"/>
              <a:gd name="T36" fmla="*/ 1843123 w 21600"/>
              <a:gd name="T37" fmla="*/ 14598944 h 21600"/>
              <a:gd name="T38" fmla="*/ 1834409 w 21600"/>
              <a:gd name="T39" fmla="*/ 17132035 h 21600"/>
              <a:gd name="T40" fmla="*/ 4874789 w 21600"/>
              <a:gd name="T41" fmla="*/ 17137239 h 21600"/>
              <a:gd name="T42" fmla="*/ 20153771 w 21600"/>
              <a:gd name="T43" fmla="*/ 1876278 h 21600"/>
              <a:gd name="T44" fmla="*/ 7290400 w 21600"/>
              <a:gd name="T45" fmla="*/ 1400939 h 21600"/>
              <a:gd name="T46" fmla="*/ 6721651 w 21600"/>
              <a:gd name="T47" fmla="*/ 8098043 h 21600"/>
              <a:gd name="T48" fmla="*/ 19585023 w 21600"/>
              <a:gd name="T49" fmla="*/ 8569913 h 21600"/>
              <a:gd name="T50" fmla="*/ 20153771 w 21600"/>
              <a:gd name="T51" fmla="*/ 1876278 h 21600"/>
              <a:gd name="T52" fmla="*/ 19585023 w 21600"/>
              <a:gd name="T53" fmla="*/ 10100498 h 21600"/>
              <a:gd name="T54" fmla="*/ 6721651 w 21600"/>
              <a:gd name="T55" fmla="*/ 10572397 h 21600"/>
              <a:gd name="T56" fmla="*/ 7290400 w 21600"/>
              <a:gd name="T57" fmla="*/ 17269472 h 21600"/>
              <a:gd name="T58" fmla="*/ 20153771 w 21600"/>
              <a:gd name="T59" fmla="*/ 16794133 h 21600"/>
              <a:gd name="T60" fmla="*/ 25050962 w 21600"/>
              <a:gd name="T61" fmla="*/ 1540963 h 21600"/>
              <a:gd name="T62" fmla="*/ 22000669 w 21600"/>
              <a:gd name="T63" fmla="*/ 1535789 h 21600"/>
              <a:gd name="T64" fmla="*/ 22000669 w 21600"/>
              <a:gd name="T65" fmla="*/ 4068880 h 21600"/>
              <a:gd name="T66" fmla="*/ 25050962 w 21600"/>
              <a:gd name="T67" fmla="*/ 4076671 h 21600"/>
              <a:gd name="T68" fmla="*/ 25217755 w 21600"/>
              <a:gd name="T69" fmla="*/ 6224323 h 21600"/>
              <a:gd name="T70" fmla="*/ 22402624 w 21600"/>
              <a:gd name="T71" fmla="*/ 5752453 h 21600"/>
              <a:gd name="T72" fmla="*/ 21836380 w 21600"/>
              <a:gd name="T73" fmla="*/ 8098043 h 21600"/>
              <a:gd name="T74" fmla="*/ 24649007 w 21600"/>
              <a:gd name="T75" fmla="*/ 8569913 h 21600"/>
              <a:gd name="T76" fmla="*/ 25217755 w 21600"/>
              <a:gd name="T77" fmla="*/ 6224323 h 21600"/>
              <a:gd name="T78" fmla="*/ 24649007 w 21600"/>
              <a:gd name="T79" fmla="*/ 10100498 h 21600"/>
              <a:gd name="T80" fmla="*/ 21836380 w 21600"/>
              <a:gd name="T81" fmla="*/ 10572397 h 21600"/>
              <a:gd name="T82" fmla="*/ 22402624 w 21600"/>
              <a:gd name="T83" fmla="*/ 12917958 h 21600"/>
              <a:gd name="T84" fmla="*/ 25217755 w 21600"/>
              <a:gd name="T85" fmla="*/ 12446088 h 21600"/>
              <a:gd name="T86" fmla="*/ 25050962 w 21600"/>
              <a:gd name="T87" fmla="*/ 14604118 h 21600"/>
              <a:gd name="T88" fmla="*/ 22000669 w 21600"/>
              <a:gd name="T89" fmla="*/ 14598944 h 21600"/>
              <a:gd name="T90" fmla="*/ 22000669 w 21600"/>
              <a:gd name="T91" fmla="*/ 17132035 h 21600"/>
              <a:gd name="T92" fmla="*/ 25050962 w 21600"/>
              <a:gd name="T93" fmla="*/ 17137239 h 21600"/>
              <a:gd name="T94" fmla="*/ 25217755 w 21600"/>
              <a:gd name="T95" fmla="*/ 14938581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0263" y="0"/>
                </a:moveTo>
                <a:cubicBezTo>
                  <a:pt x="20631" y="0"/>
                  <a:pt x="20944" y="162"/>
                  <a:pt x="21206" y="479"/>
                </a:cubicBezTo>
                <a:cubicBezTo>
                  <a:pt x="21468" y="799"/>
                  <a:pt x="21600" y="1178"/>
                  <a:pt x="21600" y="1618"/>
                </a:cubicBezTo>
                <a:lnTo>
                  <a:pt x="21600" y="19982"/>
                </a:lnTo>
                <a:cubicBezTo>
                  <a:pt x="21600" y="20422"/>
                  <a:pt x="21468" y="20801"/>
                  <a:pt x="21206" y="21121"/>
                </a:cubicBezTo>
                <a:cubicBezTo>
                  <a:pt x="20944" y="21438"/>
                  <a:pt x="20631" y="21600"/>
                  <a:pt x="20263" y="21600"/>
                </a:cubicBezTo>
                <a:lnTo>
                  <a:pt x="1346" y="21600"/>
                </a:lnTo>
                <a:cubicBezTo>
                  <a:pt x="982" y="21600"/>
                  <a:pt x="663" y="21438"/>
                  <a:pt x="399" y="21121"/>
                </a:cubicBezTo>
                <a:cubicBezTo>
                  <a:pt x="132" y="20801"/>
                  <a:pt x="0" y="20422"/>
                  <a:pt x="0" y="19982"/>
                </a:cubicBezTo>
                <a:lnTo>
                  <a:pt x="0" y="1618"/>
                </a:lnTo>
                <a:cubicBezTo>
                  <a:pt x="0" y="1178"/>
                  <a:pt x="132" y="799"/>
                  <a:pt x="399" y="479"/>
                </a:cubicBezTo>
                <a:cubicBezTo>
                  <a:pt x="663" y="162"/>
                  <a:pt x="982" y="0"/>
                  <a:pt x="1346" y="0"/>
                </a:cubicBezTo>
                <a:lnTo>
                  <a:pt x="20263" y="0"/>
                </a:lnTo>
                <a:close/>
                <a:moveTo>
                  <a:pt x="4052" y="2171"/>
                </a:moveTo>
                <a:cubicBezTo>
                  <a:pt x="4052" y="2021"/>
                  <a:pt x="4010" y="1892"/>
                  <a:pt x="3924" y="1783"/>
                </a:cubicBezTo>
                <a:cubicBezTo>
                  <a:pt x="3839" y="1677"/>
                  <a:pt x="3729" y="1621"/>
                  <a:pt x="3594" y="1621"/>
                </a:cubicBezTo>
                <a:lnTo>
                  <a:pt x="1802" y="1621"/>
                </a:lnTo>
                <a:cubicBezTo>
                  <a:pt x="1677" y="1621"/>
                  <a:pt x="1569" y="1674"/>
                  <a:pt x="1481" y="1777"/>
                </a:cubicBezTo>
                <a:cubicBezTo>
                  <a:pt x="1391" y="1880"/>
                  <a:pt x="1344" y="2012"/>
                  <a:pt x="1344" y="2171"/>
                </a:cubicBezTo>
                <a:lnTo>
                  <a:pt x="1344" y="4321"/>
                </a:lnTo>
                <a:cubicBezTo>
                  <a:pt x="1344" y="4470"/>
                  <a:pt x="1388" y="4603"/>
                  <a:pt x="1474" y="4708"/>
                </a:cubicBezTo>
                <a:cubicBezTo>
                  <a:pt x="1559" y="4817"/>
                  <a:pt x="1670" y="4867"/>
                  <a:pt x="1802" y="4867"/>
                </a:cubicBezTo>
                <a:lnTo>
                  <a:pt x="3594" y="4867"/>
                </a:lnTo>
                <a:cubicBezTo>
                  <a:pt x="3721" y="4867"/>
                  <a:pt x="3829" y="4820"/>
                  <a:pt x="3917" y="4717"/>
                </a:cubicBezTo>
                <a:cubicBezTo>
                  <a:pt x="4008" y="4614"/>
                  <a:pt x="4052" y="4482"/>
                  <a:pt x="4052" y="4321"/>
                </a:cubicBezTo>
                <a:lnTo>
                  <a:pt x="4052" y="2171"/>
                </a:lnTo>
                <a:close/>
                <a:moveTo>
                  <a:pt x="4052" y="7202"/>
                </a:moveTo>
                <a:cubicBezTo>
                  <a:pt x="4052" y="7055"/>
                  <a:pt x="4010" y="6926"/>
                  <a:pt x="3924" y="6817"/>
                </a:cubicBezTo>
                <a:cubicBezTo>
                  <a:pt x="3839" y="6709"/>
                  <a:pt x="3729" y="6656"/>
                  <a:pt x="3594" y="6656"/>
                </a:cubicBezTo>
                <a:lnTo>
                  <a:pt x="1802" y="6656"/>
                </a:lnTo>
                <a:cubicBezTo>
                  <a:pt x="1677" y="6656"/>
                  <a:pt x="1569" y="6709"/>
                  <a:pt x="1481" y="6817"/>
                </a:cubicBezTo>
                <a:cubicBezTo>
                  <a:pt x="1391" y="6926"/>
                  <a:pt x="1344" y="7055"/>
                  <a:pt x="1344" y="7202"/>
                </a:cubicBezTo>
                <a:lnTo>
                  <a:pt x="1344" y="9370"/>
                </a:lnTo>
                <a:cubicBezTo>
                  <a:pt x="1344" y="9516"/>
                  <a:pt x="1388" y="9646"/>
                  <a:pt x="1474" y="9757"/>
                </a:cubicBezTo>
                <a:cubicBezTo>
                  <a:pt x="1559" y="9863"/>
                  <a:pt x="1670" y="9916"/>
                  <a:pt x="1802" y="9916"/>
                </a:cubicBezTo>
                <a:lnTo>
                  <a:pt x="3594" y="9916"/>
                </a:lnTo>
                <a:cubicBezTo>
                  <a:pt x="3721" y="9916"/>
                  <a:pt x="3829" y="9863"/>
                  <a:pt x="3917" y="9757"/>
                </a:cubicBezTo>
                <a:cubicBezTo>
                  <a:pt x="4008" y="9646"/>
                  <a:pt x="4052" y="9516"/>
                  <a:pt x="4052" y="9370"/>
                </a:cubicBezTo>
                <a:lnTo>
                  <a:pt x="4052" y="7202"/>
                </a:lnTo>
                <a:close/>
                <a:moveTo>
                  <a:pt x="4052" y="12233"/>
                </a:moveTo>
                <a:cubicBezTo>
                  <a:pt x="4052" y="12084"/>
                  <a:pt x="4010" y="11957"/>
                  <a:pt x="3924" y="11846"/>
                </a:cubicBezTo>
                <a:cubicBezTo>
                  <a:pt x="3839" y="11740"/>
                  <a:pt x="3729" y="11687"/>
                  <a:pt x="3594" y="11687"/>
                </a:cubicBezTo>
                <a:lnTo>
                  <a:pt x="1802" y="11687"/>
                </a:lnTo>
                <a:cubicBezTo>
                  <a:pt x="1677" y="11687"/>
                  <a:pt x="1569" y="11740"/>
                  <a:pt x="1481" y="11846"/>
                </a:cubicBezTo>
                <a:cubicBezTo>
                  <a:pt x="1391" y="11957"/>
                  <a:pt x="1344" y="12084"/>
                  <a:pt x="1344" y="12233"/>
                </a:cubicBezTo>
                <a:lnTo>
                  <a:pt x="1344" y="14401"/>
                </a:lnTo>
                <a:cubicBezTo>
                  <a:pt x="1344" y="14548"/>
                  <a:pt x="1388" y="14677"/>
                  <a:pt x="1474" y="14786"/>
                </a:cubicBezTo>
                <a:cubicBezTo>
                  <a:pt x="1559" y="14894"/>
                  <a:pt x="1670" y="14947"/>
                  <a:pt x="1802" y="14947"/>
                </a:cubicBezTo>
                <a:lnTo>
                  <a:pt x="3594" y="14947"/>
                </a:lnTo>
                <a:cubicBezTo>
                  <a:pt x="3721" y="14947"/>
                  <a:pt x="3829" y="14894"/>
                  <a:pt x="3917" y="14786"/>
                </a:cubicBezTo>
                <a:cubicBezTo>
                  <a:pt x="4008" y="14677"/>
                  <a:pt x="4052" y="14548"/>
                  <a:pt x="4052" y="14401"/>
                </a:cubicBezTo>
                <a:lnTo>
                  <a:pt x="4052" y="12233"/>
                </a:lnTo>
                <a:close/>
                <a:moveTo>
                  <a:pt x="4052" y="17285"/>
                </a:moveTo>
                <a:cubicBezTo>
                  <a:pt x="4052" y="17136"/>
                  <a:pt x="4010" y="17006"/>
                  <a:pt x="3924" y="16898"/>
                </a:cubicBezTo>
                <a:cubicBezTo>
                  <a:pt x="3839" y="16792"/>
                  <a:pt x="3729" y="16736"/>
                  <a:pt x="3594" y="16736"/>
                </a:cubicBezTo>
                <a:lnTo>
                  <a:pt x="1802" y="16736"/>
                </a:lnTo>
                <a:cubicBezTo>
                  <a:pt x="1677" y="16736"/>
                  <a:pt x="1569" y="16789"/>
                  <a:pt x="1481" y="16892"/>
                </a:cubicBezTo>
                <a:cubicBezTo>
                  <a:pt x="1391" y="16995"/>
                  <a:pt x="1344" y="17124"/>
                  <a:pt x="1344" y="17285"/>
                </a:cubicBezTo>
                <a:lnTo>
                  <a:pt x="1344" y="19435"/>
                </a:lnTo>
                <a:cubicBezTo>
                  <a:pt x="1344" y="19585"/>
                  <a:pt x="1388" y="19714"/>
                  <a:pt x="1474" y="19823"/>
                </a:cubicBezTo>
                <a:cubicBezTo>
                  <a:pt x="1559" y="19929"/>
                  <a:pt x="1670" y="19985"/>
                  <a:pt x="1802" y="19985"/>
                </a:cubicBezTo>
                <a:lnTo>
                  <a:pt x="3594" y="19985"/>
                </a:lnTo>
                <a:cubicBezTo>
                  <a:pt x="3721" y="19985"/>
                  <a:pt x="3829" y="19932"/>
                  <a:pt x="3917" y="19829"/>
                </a:cubicBezTo>
                <a:cubicBezTo>
                  <a:pt x="4008" y="19726"/>
                  <a:pt x="4052" y="19597"/>
                  <a:pt x="4052" y="19435"/>
                </a:cubicBezTo>
                <a:lnTo>
                  <a:pt x="4052" y="17285"/>
                </a:lnTo>
                <a:close/>
                <a:moveTo>
                  <a:pt x="16194" y="2171"/>
                </a:moveTo>
                <a:cubicBezTo>
                  <a:pt x="16194" y="2021"/>
                  <a:pt x="16150" y="1892"/>
                  <a:pt x="16065" y="1783"/>
                </a:cubicBezTo>
                <a:cubicBezTo>
                  <a:pt x="15979" y="1677"/>
                  <a:pt x="15871" y="1621"/>
                  <a:pt x="15737" y="1621"/>
                </a:cubicBezTo>
                <a:lnTo>
                  <a:pt x="5858" y="1621"/>
                </a:lnTo>
                <a:cubicBezTo>
                  <a:pt x="5731" y="1621"/>
                  <a:pt x="5623" y="1674"/>
                  <a:pt x="5535" y="1777"/>
                </a:cubicBezTo>
                <a:cubicBezTo>
                  <a:pt x="5445" y="1880"/>
                  <a:pt x="5401" y="2012"/>
                  <a:pt x="5401" y="2171"/>
                </a:cubicBezTo>
                <a:lnTo>
                  <a:pt x="5401" y="9370"/>
                </a:lnTo>
                <a:cubicBezTo>
                  <a:pt x="5401"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4"/>
                  <a:pt x="16150" y="11957"/>
                  <a:pt x="16065" y="11846"/>
                </a:cubicBezTo>
                <a:cubicBezTo>
                  <a:pt x="15979" y="11740"/>
                  <a:pt x="15871" y="11687"/>
                  <a:pt x="15737" y="11687"/>
                </a:cubicBezTo>
                <a:lnTo>
                  <a:pt x="5858" y="11687"/>
                </a:lnTo>
                <a:cubicBezTo>
                  <a:pt x="5731" y="11687"/>
                  <a:pt x="5623" y="11740"/>
                  <a:pt x="5535" y="11846"/>
                </a:cubicBezTo>
                <a:cubicBezTo>
                  <a:pt x="5445" y="11957"/>
                  <a:pt x="5401" y="12084"/>
                  <a:pt x="5401" y="12233"/>
                </a:cubicBezTo>
                <a:lnTo>
                  <a:pt x="5401" y="19432"/>
                </a:lnTo>
                <a:cubicBezTo>
                  <a:pt x="5401" y="19582"/>
                  <a:pt x="5442" y="19711"/>
                  <a:pt x="5528" y="19820"/>
                </a:cubicBezTo>
                <a:cubicBezTo>
                  <a:pt x="5616" y="19926"/>
                  <a:pt x="5724" y="19982"/>
                  <a:pt x="5858" y="19982"/>
                </a:cubicBezTo>
                <a:lnTo>
                  <a:pt x="15737" y="19982"/>
                </a:lnTo>
                <a:cubicBezTo>
                  <a:pt x="15862" y="19982"/>
                  <a:pt x="15969" y="19929"/>
                  <a:pt x="16060" y="19826"/>
                </a:cubicBezTo>
                <a:cubicBezTo>
                  <a:pt x="16148" y="19723"/>
                  <a:pt x="16194" y="19594"/>
                  <a:pt x="16194" y="19432"/>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4"/>
                  <a:pt x="20217" y="11957"/>
                  <a:pt x="20129" y="11846"/>
                </a:cubicBezTo>
                <a:cubicBezTo>
                  <a:pt x="20038" y="11740"/>
                  <a:pt x="19930" y="11687"/>
                  <a:pt x="19806" y="11687"/>
                </a:cubicBezTo>
                <a:lnTo>
                  <a:pt x="18001" y="11687"/>
                </a:lnTo>
                <a:cubicBezTo>
                  <a:pt x="17876" y="11687"/>
                  <a:pt x="17769" y="11740"/>
                  <a:pt x="17678" y="11846"/>
                </a:cubicBezTo>
                <a:cubicBezTo>
                  <a:pt x="17590" y="11957"/>
                  <a:pt x="17546" y="12084"/>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5"/>
                </a:moveTo>
                <a:cubicBezTo>
                  <a:pt x="20263" y="17136"/>
                  <a:pt x="20217" y="17006"/>
                  <a:pt x="20129" y="16898"/>
                </a:cubicBezTo>
                <a:cubicBezTo>
                  <a:pt x="20038" y="16792"/>
                  <a:pt x="19930" y="16736"/>
                  <a:pt x="19806" y="16736"/>
                </a:cubicBezTo>
                <a:lnTo>
                  <a:pt x="18001" y="16736"/>
                </a:lnTo>
                <a:cubicBezTo>
                  <a:pt x="17876" y="16736"/>
                  <a:pt x="17769" y="16789"/>
                  <a:pt x="17678" y="16892"/>
                </a:cubicBezTo>
                <a:cubicBezTo>
                  <a:pt x="17590" y="16995"/>
                  <a:pt x="17546" y="17124"/>
                  <a:pt x="17546" y="17285"/>
                </a:cubicBezTo>
                <a:lnTo>
                  <a:pt x="17546" y="19435"/>
                </a:lnTo>
                <a:cubicBezTo>
                  <a:pt x="17546" y="19585"/>
                  <a:pt x="17590" y="19714"/>
                  <a:pt x="17678" y="19823"/>
                </a:cubicBezTo>
                <a:cubicBezTo>
                  <a:pt x="17769" y="19929"/>
                  <a:pt x="17876" y="19985"/>
                  <a:pt x="18001" y="19985"/>
                </a:cubicBezTo>
                <a:lnTo>
                  <a:pt x="19806" y="19985"/>
                </a:lnTo>
                <a:cubicBezTo>
                  <a:pt x="19930" y="19985"/>
                  <a:pt x="20038" y="19932"/>
                  <a:pt x="20129" y="19829"/>
                </a:cubicBezTo>
                <a:cubicBezTo>
                  <a:pt x="20217" y="19726"/>
                  <a:pt x="20263" y="19597"/>
                  <a:pt x="20263" y="19435"/>
                </a:cubicBezTo>
                <a:lnTo>
                  <a:pt x="20263" y="17285"/>
                </a:lnTo>
                <a:close/>
                <a:moveTo>
                  <a:pt x="20263" y="17285"/>
                </a:moveTo>
              </a:path>
            </a:pathLst>
          </a:custGeom>
          <a:solidFill>
            <a:srgbClr val="79886C"/>
          </a:solidFill>
          <a:ln>
            <a:noFill/>
          </a:ln>
          <a:extLst/>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nvGrpSpPr>
          <p:cNvPr id="56" name="组合 17">
            <a:extLst>
              <a:ext uri="{FF2B5EF4-FFF2-40B4-BE49-F238E27FC236}">
                <a16:creationId xmlns:a16="http://schemas.microsoft.com/office/drawing/2014/main" xmlns="" id="{6E92E153-5369-4847-A93C-B4F04C36F469}"/>
              </a:ext>
            </a:extLst>
          </p:cNvPr>
          <p:cNvGrpSpPr>
            <a:grpSpLocks/>
          </p:cNvGrpSpPr>
          <p:nvPr/>
        </p:nvGrpSpPr>
        <p:grpSpPr bwMode="auto">
          <a:xfrm>
            <a:off x="8324056" y="2209345"/>
            <a:ext cx="2338388" cy="655638"/>
            <a:chOff x="0" y="0"/>
            <a:chExt cx="2338080" cy="655237"/>
          </a:xfrm>
        </p:grpSpPr>
        <p:sp>
          <p:nvSpPr>
            <p:cNvPr id="57" name="TextBox 13@|17FFC:16777215|FBC:16777215|LFC:16777215|LBC:16777215">
              <a:extLst>
                <a:ext uri="{FF2B5EF4-FFF2-40B4-BE49-F238E27FC236}">
                  <a16:creationId xmlns:a16="http://schemas.microsoft.com/office/drawing/2014/main" xmlns="" id="{7E7B70C8-329F-4B2D-A91D-8894C50BF83E}"/>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58" name="TextBox 13@|17FFC:16777215|FBC:16777215|LFC:16777215|LBC:16777215">
              <a:extLst>
                <a:ext uri="{FF2B5EF4-FFF2-40B4-BE49-F238E27FC236}">
                  <a16:creationId xmlns:a16="http://schemas.microsoft.com/office/drawing/2014/main" xmlns="" id="{89C6E462-D6D8-4436-851F-B9E12635FC03}"/>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59" name="组合 20">
            <a:extLst>
              <a:ext uri="{FF2B5EF4-FFF2-40B4-BE49-F238E27FC236}">
                <a16:creationId xmlns:a16="http://schemas.microsoft.com/office/drawing/2014/main" xmlns="" id="{EF848C4B-B194-4B23-85CC-6D3B0DA78970}"/>
              </a:ext>
            </a:extLst>
          </p:cNvPr>
          <p:cNvGrpSpPr>
            <a:grpSpLocks/>
          </p:cNvGrpSpPr>
          <p:nvPr/>
        </p:nvGrpSpPr>
        <p:grpSpPr bwMode="auto">
          <a:xfrm>
            <a:off x="9017794" y="3742191"/>
            <a:ext cx="2338387" cy="654050"/>
            <a:chOff x="0" y="0"/>
            <a:chExt cx="2338080" cy="655237"/>
          </a:xfrm>
        </p:grpSpPr>
        <p:sp>
          <p:nvSpPr>
            <p:cNvPr id="60" name="TextBox 13@|17FFC:16777215|FBC:16777215|LFC:16777215|LBC:16777215">
              <a:extLst>
                <a:ext uri="{FF2B5EF4-FFF2-40B4-BE49-F238E27FC236}">
                  <a16:creationId xmlns:a16="http://schemas.microsoft.com/office/drawing/2014/main" xmlns="" id="{1A0AE958-A891-4CD5-AA35-2371E647247A}"/>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61" name="TextBox 13@|17FFC:16777215|FBC:16777215|LFC:16777215|LBC:16777215">
              <a:extLst>
                <a:ext uri="{FF2B5EF4-FFF2-40B4-BE49-F238E27FC236}">
                  <a16:creationId xmlns:a16="http://schemas.microsoft.com/office/drawing/2014/main" xmlns="" id="{AA9ABF29-4C89-46E9-913E-FE25E976FE2B}"/>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62" name="组合 23">
            <a:extLst>
              <a:ext uri="{FF2B5EF4-FFF2-40B4-BE49-F238E27FC236}">
                <a16:creationId xmlns:a16="http://schemas.microsoft.com/office/drawing/2014/main" xmlns="" id="{5B889696-842A-4753-AF02-D3D9BF88E53D}"/>
              </a:ext>
            </a:extLst>
          </p:cNvPr>
          <p:cNvGrpSpPr>
            <a:grpSpLocks/>
          </p:cNvGrpSpPr>
          <p:nvPr/>
        </p:nvGrpSpPr>
        <p:grpSpPr bwMode="auto">
          <a:xfrm>
            <a:off x="8324056" y="5184095"/>
            <a:ext cx="2338388" cy="655637"/>
            <a:chOff x="0" y="0"/>
            <a:chExt cx="2338080" cy="655237"/>
          </a:xfrm>
        </p:grpSpPr>
        <p:sp>
          <p:nvSpPr>
            <p:cNvPr id="63" name="TextBox 13@|17FFC:16777215|FBC:16777215|LFC:16777215|LBC:16777215">
              <a:extLst>
                <a:ext uri="{FF2B5EF4-FFF2-40B4-BE49-F238E27FC236}">
                  <a16:creationId xmlns:a16="http://schemas.microsoft.com/office/drawing/2014/main" xmlns="" id="{A01F97BD-75EC-4F76-9A12-BA39D6CC1D82}"/>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64" name="TextBox 13@|17FFC:16777215|FBC:16777215|LFC:16777215|LBC:16777215">
              <a:extLst>
                <a:ext uri="{FF2B5EF4-FFF2-40B4-BE49-F238E27FC236}">
                  <a16:creationId xmlns:a16="http://schemas.microsoft.com/office/drawing/2014/main" xmlns="" id="{6163F122-0009-455B-A5DA-478858829999}"/>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65" name="组合 26">
            <a:extLst>
              <a:ext uri="{FF2B5EF4-FFF2-40B4-BE49-F238E27FC236}">
                <a16:creationId xmlns:a16="http://schemas.microsoft.com/office/drawing/2014/main" xmlns="" id="{B132C16B-8E7E-42C0-87E6-44DFCA54F1CA}"/>
              </a:ext>
            </a:extLst>
          </p:cNvPr>
          <p:cNvGrpSpPr>
            <a:grpSpLocks/>
          </p:cNvGrpSpPr>
          <p:nvPr/>
        </p:nvGrpSpPr>
        <p:grpSpPr bwMode="auto">
          <a:xfrm>
            <a:off x="2402681" y="2209345"/>
            <a:ext cx="2338388" cy="655638"/>
            <a:chOff x="0" y="0"/>
            <a:chExt cx="2338080" cy="655237"/>
          </a:xfrm>
        </p:grpSpPr>
        <p:sp>
          <p:nvSpPr>
            <p:cNvPr id="66" name="TextBox 13@|17FFC:16777215|FBC:16777215|LFC:16777215|LBC:16777215">
              <a:extLst>
                <a:ext uri="{FF2B5EF4-FFF2-40B4-BE49-F238E27FC236}">
                  <a16:creationId xmlns:a16="http://schemas.microsoft.com/office/drawing/2014/main" xmlns="" id="{A7513006-64EC-4233-9F17-0B4E083ADFC2}"/>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67" name="TextBox 13@|17FFC:16777215|FBC:16777215|LFC:16777215|LBC:16777215">
              <a:extLst>
                <a:ext uri="{FF2B5EF4-FFF2-40B4-BE49-F238E27FC236}">
                  <a16:creationId xmlns:a16="http://schemas.microsoft.com/office/drawing/2014/main" xmlns="" id="{D030FDCD-4A57-4411-ADE5-5CDE36859DD5}"/>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68" name="组合 29">
            <a:extLst>
              <a:ext uri="{FF2B5EF4-FFF2-40B4-BE49-F238E27FC236}">
                <a16:creationId xmlns:a16="http://schemas.microsoft.com/office/drawing/2014/main" xmlns="" id="{8A79EB20-A5B2-42EF-82B0-A076CA287D99}"/>
              </a:ext>
            </a:extLst>
          </p:cNvPr>
          <p:cNvGrpSpPr>
            <a:grpSpLocks/>
          </p:cNvGrpSpPr>
          <p:nvPr/>
        </p:nvGrpSpPr>
        <p:grpSpPr bwMode="auto">
          <a:xfrm>
            <a:off x="1859756" y="3742191"/>
            <a:ext cx="2338388" cy="654050"/>
            <a:chOff x="0" y="0"/>
            <a:chExt cx="2338080" cy="655237"/>
          </a:xfrm>
        </p:grpSpPr>
        <p:sp>
          <p:nvSpPr>
            <p:cNvPr id="69" name="TextBox 13@|17FFC:16777215|FBC:16777215|LFC:16777215|LBC:16777215">
              <a:extLst>
                <a:ext uri="{FF2B5EF4-FFF2-40B4-BE49-F238E27FC236}">
                  <a16:creationId xmlns:a16="http://schemas.microsoft.com/office/drawing/2014/main" xmlns="" id="{F280E845-66D3-4E87-BEAA-E66881628591}"/>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70" name="TextBox 13@|17FFC:16777215|FBC:16777215|LFC:16777215|LBC:16777215">
              <a:extLst>
                <a:ext uri="{FF2B5EF4-FFF2-40B4-BE49-F238E27FC236}">
                  <a16:creationId xmlns:a16="http://schemas.microsoft.com/office/drawing/2014/main" xmlns="" id="{F9ED2401-2DE2-4150-8EEA-7B9469DF51DB}"/>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grpSp>
        <p:nvGrpSpPr>
          <p:cNvPr id="71" name="组合 32">
            <a:extLst>
              <a:ext uri="{FF2B5EF4-FFF2-40B4-BE49-F238E27FC236}">
                <a16:creationId xmlns:a16="http://schemas.microsoft.com/office/drawing/2014/main" xmlns="" id="{8680629F-A077-408B-B1DC-0679FF516BF0}"/>
              </a:ext>
            </a:extLst>
          </p:cNvPr>
          <p:cNvGrpSpPr>
            <a:grpSpLocks/>
          </p:cNvGrpSpPr>
          <p:nvPr/>
        </p:nvGrpSpPr>
        <p:grpSpPr bwMode="auto">
          <a:xfrm>
            <a:off x="2402681" y="5184095"/>
            <a:ext cx="2338388" cy="655637"/>
            <a:chOff x="0" y="0"/>
            <a:chExt cx="2338080" cy="655237"/>
          </a:xfrm>
        </p:grpSpPr>
        <p:sp>
          <p:nvSpPr>
            <p:cNvPr id="72" name="TextBox 13@|17FFC:16777215|FBC:16777215|LFC:16777215|LBC:16777215">
              <a:extLst>
                <a:ext uri="{FF2B5EF4-FFF2-40B4-BE49-F238E27FC236}">
                  <a16:creationId xmlns:a16="http://schemas.microsoft.com/office/drawing/2014/main" xmlns="" id="{DA7822DD-E069-4217-BDA6-701E4428A7FE}"/>
                </a:ext>
              </a:extLst>
            </p:cNvPr>
            <p:cNvSpPr txBox="1">
              <a:spLocks noChangeArrowheads="1"/>
            </p:cNvSpPr>
            <p:nvPr/>
          </p:nvSpPr>
          <p:spPr bwMode="auto">
            <a:xfrm>
              <a:off x="0" y="0"/>
              <a:ext cx="195299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ADD TITLE</a:t>
              </a:r>
            </a:p>
          </p:txBody>
        </p:sp>
        <p:sp>
          <p:nvSpPr>
            <p:cNvPr id="73" name="TextBox 13@|17FFC:16777215|FBC:16777215|LFC:16777215|LBC:16777215">
              <a:extLst>
                <a:ext uri="{FF2B5EF4-FFF2-40B4-BE49-F238E27FC236}">
                  <a16:creationId xmlns:a16="http://schemas.microsoft.com/office/drawing/2014/main" xmlns="" id="{45B69F9A-5794-4F62-A0D3-8886CF254950}"/>
                </a:ext>
              </a:extLst>
            </p:cNvPr>
            <p:cNvSpPr txBox="1">
              <a:spLocks noChangeArrowheads="1"/>
            </p:cNvSpPr>
            <p:nvPr/>
          </p:nvSpPr>
          <p:spPr bwMode="auto">
            <a:xfrm>
              <a:off x="4081" y="285905"/>
              <a:ext cx="23339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itchFamily="34" charset="0"/>
                </a:rPr>
                <a:t>according to your need to draw the text box size</a:t>
              </a:r>
            </a:p>
          </p:txBody>
        </p:sp>
      </p:grpSp>
    </p:spTree>
    <p:extLst>
      <p:ext uri="{BB962C8B-B14F-4D97-AF65-F5344CB8AC3E}">
        <p14:creationId xmlns:p14="http://schemas.microsoft.com/office/powerpoint/2010/main" xmlns="" val="57612299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strVal val="#ppt_x"/>
                                          </p:val>
                                        </p:tav>
                                        <p:tav tm="100000">
                                          <p:val>
                                            <p:strVal val="#ppt_x"/>
                                          </p:val>
                                        </p:tav>
                                      </p:tavLst>
                                    </p:anim>
                                    <p:anim calcmode="lin" valueType="num">
                                      <p:cBhvr>
                                        <p:cTn id="29" dur="10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anim calcmode="lin" valueType="num">
                                      <p:cBhvr>
                                        <p:cTn id="33" dur="1000" fill="hold"/>
                                        <p:tgtEl>
                                          <p:spTgt spid="48"/>
                                        </p:tgtEl>
                                        <p:attrNameLst>
                                          <p:attrName>ppt_x</p:attrName>
                                        </p:attrNameLst>
                                      </p:cBhvr>
                                      <p:tavLst>
                                        <p:tav tm="0">
                                          <p:val>
                                            <p:strVal val="#ppt_x"/>
                                          </p:val>
                                        </p:tav>
                                        <p:tav tm="100000">
                                          <p:val>
                                            <p:strVal val="#ppt_x"/>
                                          </p:val>
                                        </p:tav>
                                      </p:tavLst>
                                    </p:anim>
                                    <p:anim calcmode="lin" valueType="num">
                                      <p:cBhvr>
                                        <p:cTn id="34" dur="1000" fill="hold"/>
                                        <p:tgtEl>
                                          <p:spTgt spid="4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anim calcmode="lin" valueType="num">
                                      <p:cBhvr>
                                        <p:cTn id="38" dur="1000" fill="hold"/>
                                        <p:tgtEl>
                                          <p:spTgt spid="49"/>
                                        </p:tgtEl>
                                        <p:attrNameLst>
                                          <p:attrName>ppt_x</p:attrName>
                                        </p:attrNameLst>
                                      </p:cBhvr>
                                      <p:tavLst>
                                        <p:tav tm="0">
                                          <p:val>
                                            <p:strVal val="#ppt_x"/>
                                          </p:val>
                                        </p:tav>
                                        <p:tav tm="100000">
                                          <p:val>
                                            <p:strVal val="#ppt_x"/>
                                          </p:val>
                                        </p:tav>
                                      </p:tavLst>
                                    </p:anim>
                                    <p:anim calcmode="lin" valueType="num">
                                      <p:cBhvr>
                                        <p:cTn id="39" dur="1000" fill="hold"/>
                                        <p:tgtEl>
                                          <p:spTgt spid="4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1000"/>
                                        <p:tgtEl>
                                          <p:spTgt spid="50"/>
                                        </p:tgtEl>
                                      </p:cBhvr>
                                    </p:animEffect>
                                    <p:anim calcmode="lin" valueType="num">
                                      <p:cBhvr>
                                        <p:cTn id="43" dur="1000" fill="hold"/>
                                        <p:tgtEl>
                                          <p:spTgt spid="50"/>
                                        </p:tgtEl>
                                        <p:attrNameLst>
                                          <p:attrName>ppt_x</p:attrName>
                                        </p:attrNameLst>
                                      </p:cBhvr>
                                      <p:tavLst>
                                        <p:tav tm="0">
                                          <p:val>
                                            <p:strVal val="#ppt_x"/>
                                          </p:val>
                                        </p:tav>
                                        <p:tav tm="100000">
                                          <p:val>
                                            <p:strVal val="#ppt_x"/>
                                          </p:val>
                                        </p:tav>
                                      </p:tavLst>
                                    </p:anim>
                                    <p:anim calcmode="lin" valueType="num">
                                      <p:cBhvr>
                                        <p:cTn id="44" dur="1000" fill="hold"/>
                                        <p:tgtEl>
                                          <p:spTgt spid="5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1000"/>
                                        <p:tgtEl>
                                          <p:spTgt spid="51"/>
                                        </p:tgtEl>
                                      </p:cBhvr>
                                    </p:animEffect>
                                    <p:anim calcmode="lin" valueType="num">
                                      <p:cBhvr>
                                        <p:cTn id="48" dur="1000" fill="hold"/>
                                        <p:tgtEl>
                                          <p:spTgt spid="51"/>
                                        </p:tgtEl>
                                        <p:attrNameLst>
                                          <p:attrName>ppt_x</p:attrName>
                                        </p:attrNameLst>
                                      </p:cBhvr>
                                      <p:tavLst>
                                        <p:tav tm="0">
                                          <p:val>
                                            <p:strVal val="#ppt_x"/>
                                          </p:val>
                                        </p:tav>
                                        <p:tav tm="100000">
                                          <p:val>
                                            <p:strVal val="#ppt_x"/>
                                          </p:val>
                                        </p:tav>
                                      </p:tavLst>
                                    </p:anim>
                                    <p:anim calcmode="lin" valueType="num">
                                      <p:cBhvr>
                                        <p:cTn id="49" dur="1000" fill="hold"/>
                                        <p:tgtEl>
                                          <p:spTgt spid="5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1000"/>
                                        <p:tgtEl>
                                          <p:spTgt spid="52"/>
                                        </p:tgtEl>
                                      </p:cBhvr>
                                    </p:animEffect>
                                    <p:anim calcmode="lin" valueType="num">
                                      <p:cBhvr>
                                        <p:cTn id="53" dur="1000" fill="hold"/>
                                        <p:tgtEl>
                                          <p:spTgt spid="52"/>
                                        </p:tgtEl>
                                        <p:attrNameLst>
                                          <p:attrName>ppt_x</p:attrName>
                                        </p:attrNameLst>
                                      </p:cBhvr>
                                      <p:tavLst>
                                        <p:tav tm="0">
                                          <p:val>
                                            <p:strVal val="#ppt_x"/>
                                          </p:val>
                                        </p:tav>
                                        <p:tav tm="100000">
                                          <p:val>
                                            <p:strVal val="#ppt_x"/>
                                          </p:val>
                                        </p:tav>
                                      </p:tavLst>
                                    </p:anim>
                                    <p:anim calcmode="lin" valueType="num">
                                      <p:cBhvr>
                                        <p:cTn id="54" dur="1000" fill="hold"/>
                                        <p:tgtEl>
                                          <p:spTgt spid="5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1000"/>
                                        <p:tgtEl>
                                          <p:spTgt spid="53"/>
                                        </p:tgtEl>
                                      </p:cBhvr>
                                    </p:animEffect>
                                    <p:anim calcmode="lin" valueType="num">
                                      <p:cBhvr>
                                        <p:cTn id="58" dur="1000" fill="hold"/>
                                        <p:tgtEl>
                                          <p:spTgt spid="53"/>
                                        </p:tgtEl>
                                        <p:attrNameLst>
                                          <p:attrName>ppt_x</p:attrName>
                                        </p:attrNameLst>
                                      </p:cBhvr>
                                      <p:tavLst>
                                        <p:tav tm="0">
                                          <p:val>
                                            <p:strVal val="#ppt_x"/>
                                          </p:val>
                                        </p:tav>
                                        <p:tav tm="100000">
                                          <p:val>
                                            <p:strVal val="#ppt_x"/>
                                          </p:val>
                                        </p:tav>
                                      </p:tavLst>
                                    </p:anim>
                                    <p:anim calcmode="lin" valueType="num">
                                      <p:cBhvr>
                                        <p:cTn id="59" dur="1000" fill="hold"/>
                                        <p:tgtEl>
                                          <p:spTgt spid="5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1000"/>
                                        <p:tgtEl>
                                          <p:spTgt spid="54"/>
                                        </p:tgtEl>
                                      </p:cBhvr>
                                    </p:animEffect>
                                    <p:anim calcmode="lin" valueType="num">
                                      <p:cBhvr>
                                        <p:cTn id="63" dur="1000" fill="hold"/>
                                        <p:tgtEl>
                                          <p:spTgt spid="54"/>
                                        </p:tgtEl>
                                        <p:attrNameLst>
                                          <p:attrName>ppt_x</p:attrName>
                                        </p:attrNameLst>
                                      </p:cBhvr>
                                      <p:tavLst>
                                        <p:tav tm="0">
                                          <p:val>
                                            <p:strVal val="#ppt_x"/>
                                          </p:val>
                                        </p:tav>
                                        <p:tav tm="100000">
                                          <p:val>
                                            <p:strVal val="#ppt_x"/>
                                          </p:val>
                                        </p:tav>
                                      </p:tavLst>
                                    </p:anim>
                                    <p:anim calcmode="lin" valueType="num">
                                      <p:cBhvr>
                                        <p:cTn id="64" dur="1000" fill="hold"/>
                                        <p:tgtEl>
                                          <p:spTgt spid="5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fade">
                                      <p:cBhvr>
                                        <p:cTn id="77" dur="1000"/>
                                        <p:tgtEl>
                                          <p:spTgt spid="59"/>
                                        </p:tgtEl>
                                      </p:cBhvr>
                                    </p:animEffect>
                                    <p:anim calcmode="lin" valueType="num">
                                      <p:cBhvr>
                                        <p:cTn id="78" dur="1000" fill="hold"/>
                                        <p:tgtEl>
                                          <p:spTgt spid="59"/>
                                        </p:tgtEl>
                                        <p:attrNameLst>
                                          <p:attrName>ppt_x</p:attrName>
                                        </p:attrNameLst>
                                      </p:cBhvr>
                                      <p:tavLst>
                                        <p:tav tm="0">
                                          <p:val>
                                            <p:strVal val="#ppt_x"/>
                                          </p:val>
                                        </p:tav>
                                        <p:tav tm="100000">
                                          <p:val>
                                            <p:strVal val="#ppt_x"/>
                                          </p:val>
                                        </p:tav>
                                      </p:tavLst>
                                    </p:anim>
                                    <p:anim calcmode="lin" valueType="num">
                                      <p:cBhvr>
                                        <p:cTn id="79" dur="1000" fill="hold"/>
                                        <p:tgtEl>
                                          <p:spTgt spid="5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1000"/>
                                        <p:tgtEl>
                                          <p:spTgt spid="62"/>
                                        </p:tgtEl>
                                      </p:cBhvr>
                                    </p:animEffect>
                                    <p:anim calcmode="lin" valueType="num">
                                      <p:cBhvr>
                                        <p:cTn id="83" dur="1000" fill="hold"/>
                                        <p:tgtEl>
                                          <p:spTgt spid="62"/>
                                        </p:tgtEl>
                                        <p:attrNameLst>
                                          <p:attrName>ppt_x</p:attrName>
                                        </p:attrNameLst>
                                      </p:cBhvr>
                                      <p:tavLst>
                                        <p:tav tm="0">
                                          <p:val>
                                            <p:strVal val="#ppt_x"/>
                                          </p:val>
                                        </p:tav>
                                        <p:tav tm="100000">
                                          <p:val>
                                            <p:strVal val="#ppt_x"/>
                                          </p:val>
                                        </p:tav>
                                      </p:tavLst>
                                    </p:anim>
                                    <p:anim calcmode="lin" valueType="num">
                                      <p:cBhvr>
                                        <p:cTn id="84" dur="1000" fill="hold"/>
                                        <p:tgtEl>
                                          <p:spTgt spid="6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1000" fill="hold"/>
                                        <p:tgtEl>
                                          <p:spTgt spid="6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1000"/>
                                        <p:tgtEl>
                                          <p:spTgt spid="71"/>
                                        </p:tgtEl>
                                      </p:cBhvr>
                                    </p:animEffect>
                                    <p:anim calcmode="lin" valueType="num">
                                      <p:cBhvr>
                                        <p:cTn id="98" dur="1000" fill="hold"/>
                                        <p:tgtEl>
                                          <p:spTgt spid="71"/>
                                        </p:tgtEl>
                                        <p:attrNameLst>
                                          <p:attrName>ppt_x</p:attrName>
                                        </p:attrNameLst>
                                      </p:cBhvr>
                                      <p:tavLst>
                                        <p:tav tm="0">
                                          <p:val>
                                            <p:strVal val="#ppt_x"/>
                                          </p:val>
                                        </p:tav>
                                        <p:tav tm="100000">
                                          <p:val>
                                            <p:strVal val="#ppt_x"/>
                                          </p:val>
                                        </p:tav>
                                      </p:tavLst>
                                    </p:anim>
                                    <p:anim calcmode="lin" valueType="num">
                                      <p:cBhvr>
                                        <p:cTn id="9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xmlns="" id="{DDF1139A-FB50-4EFA-B264-B0590390FBC4}"/>
              </a:ext>
            </a:extLst>
          </p:cNvPr>
          <p:cNvGrpSpPr/>
          <p:nvPr/>
        </p:nvGrpSpPr>
        <p:grpSpPr>
          <a:xfrm>
            <a:off x="1402279" y="271539"/>
            <a:ext cx="4421499" cy="1242573"/>
            <a:chOff x="627579" y="610573"/>
            <a:chExt cx="4421499" cy="1242573"/>
          </a:xfrm>
        </p:grpSpPr>
        <p:sp>
          <p:nvSpPr>
            <p:cNvPr id="33" name="矩形 32">
              <a:extLst>
                <a:ext uri="{FF2B5EF4-FFF2-40B4-BE49-F238E27FC236}">
                  <a16:creationId xmlns:a16="http://schemas.microsoft.com/office/drawing/2014/main" xmlns="" id="{A66B074E-5D09-486D-8E67-61638FCB8249}"/>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8" name="文本框 37">
              <a:extLst>
                <a:ext uri="{FF2B5EF4-FFF2-40B4-BE49-F238E27FC236}">
                  <a16:creationId xmlns:a16="http://schemas.microsoft.com/office/drawing/2014/main" xmlns="" id="{4A1B3470-B591-4988-A257-5AA5F8DD94E7}"/>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9" name="直接连接符 38">
            <a:extLst>
              <a:ext uri="{FF2B5EF4-FFF2-40B4-BE49-F238E27FC236}">
                <a16:creationId xmlns:a16="http://schemas.microsoft.com/office/drawing/2014/main" xmlns="" id="{0CEC8291-8307-4FA6-AE22-5F68BF334A59}"/>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40" name="TextBox 110">
            <a:extLst>
              <a:ext uri="{FF2B5EF4-FFF2-40B4-BE49-F238E27FC236}">
                <a16:creationId xmlns:a16="http://schemas.microsoft.com/office/drawing/2014/main" xmlns="" id="{914DD58E-97B1-47DA-8FD0-664FBA953160}"/>
              </a:ext>
            </a:extLst>
          </p:cNvPr>
          <p:cNvSpPr txBox="1"/>
          <p:nvPr/>
        </p:nvSpPr>
        <p:spPr>
          <a:xfrm>
            <a:off x="7461421" y="5707619"/>
            <a:ext cx="728084" cy="276999"/>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Medium" charset="0"/>
              </a:rPr>
              <a:t>Diego Pina</a:t>
            </a:r>
          </a:p>
        </p:txBody>
      </p:sp>
      <p:sp>
        <p:nvSpPr>
          <p:cNvPr id="41" name="TextBox 111">
            <a:extLst>
              <a:ext uri="{FF2B5EF4-FFF2-40B4-BE49-F238E27FC236}">
                <a16:creationId xmlns:a16="http://schemas.microsoft.com/office/drawing/2014/main" xmlns="" id="{3D555347-AEA6-4A91-8CD8-AEDAEE2708AD}"/>
              </a:ext>
            </a:extLst>
          </p:cNvPr>
          <p:cNvSpPr txBox="1"/>
          <p:nvPr/>
        </p:nvSpPr>
        <p:spPr>
          <a:xfrm>
            <a:off x="7526343" y="5964686"/>
            <a:ext cx="598241" cy="230832"/>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FACEBOOK</a:t>
            </a:r>
            <a:endParaRPr kumimoji="0" lang="en-US" sz="9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42" name="Subtitle 2">
            <a:extLst>
              <a:ext uri="{FF2B5EF4-FFF2-40B4-BE49-F238E27FC236}">
                <a16:creationId xmlns:a16="http://schemas.microsoft.com/office/drawing/2014/main" xmlns="" id="{2AB7711F-DA54-443C-AFB3-4290BE2E4EF5}"/>
              </a:ext>
            </a:extLst>
          </p:cNvPr>
          <p:cNvSpPr txBox="1">
            <a:spLocks/>
          </p:cNvSpPr>
          <p:nvPr/>
        </p:nvSpPr>
        <p:spPr>
          <a:xfrm>
            <a:off x="9340974" y="4342972"/>
            <a:ext cx="1790894" cy="1135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hands; companies often specify a typeface”</a:t>
            </a:r>
          </a:p>
        </p:txBody>
      </p:sp>
      <p:sp>
        <p:nvSpPr>
          <p:cNvPr id="43" name="TextBox 114">
            <a:extLst>
              <a:ext uri="{FF2B5EF4-FFF2-40B4-BE49-F238E27FC236}">
                <a16:creationId xmlns:a16="http://schemas.microsoft.com/office/drawing/2014/main" xmlns="" id="{020E8FA0-DC04-41AF-B1E7-3DD86D347576}"/>
              </a:ext>
            </a:extLst>
          </p:cNvPr>
          <p:cNvSpPr txBox="1"/>
          <p:nvPr/>
        </p:nvSpPr>
        <p:spPr>
          <a:xfrm>
            <a:off x="9830656" y="3021849"/>
            <a:ext cx="862736" cy="276999"/>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Medium" charset="0"/>
              </a:rPr>
              <a:t>Vero Wellford</a:t>
            </a:r>
          </a:p>
        </p:txBody>
      </p:sp>
      <p:sp>
        <p:nvSpPr>
          <p:cNvPr id="44" name="TextBox 115">
            <a:extLst>
              <a:ext uri="{FF2B5EF4-FFF2-40B4-BE49-F238E27FC236}">
                <a16:creationId xmlns:a16="http://schemas.microsoft.com/office/drawing/2014/main" xmlns="" id="{256C8085-7517-405A-84BB-BE5DD387C42A}"/>
              </a:ext>
            </a:extLst>
          </p:cNvPr>
          <p:cNvSpPr txBox="1"/>
          <p:nvPr/>
        </p:nvSpPr>
        <p:spPr>
          <a:xfrm>
            <a:off x="9960499" y="3278915"/>
            <a:ext cx="603050" cy="230832"/>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TWITTER</a:t>
            </a:r>
          </a:p>
        </p:txBody>
      </p:sp>
      <p:sp>
        <p:nvSpPr>
          <p:cNvPr id="45" name="Shape 2896">
            <a:extLst>
              <a:ext uri="{FF2B5EF4-FFF2-40B4-BE49-F238E27FC236}">
                <a16:creationId xmlns:a16="http://schemas.microsoft.com/office/drawing/2014/main" xmlns="" id="{FD97E922-DDC3-400E-97F2-50BA6E20339D}"/>
              </a:ext>
            </a:extLst>
          </p:cNvPr>
          <p:cNvSpPr/>
          <p:nvPr/>
        </p:nvSpPr>
        <p:spPr>
          <a:xfrm>
            <a:off x="7703852" y="4083060"/>
            <a:ext cx="243223" cy="486446"/>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6" name="Subtitle 2">
            <a:extLst>
              <a:ext uri="{FF2B5EF4-FFF2-40B4-BE49-F238E27FC236}">
                <a16:creationId xmlns:a16="http://schemas.microsoft.com/office/drawing/2014/main" xmlns="" id="{34616A26-832F-4223-893A-95E6A000868A}"/>
              </a:ext>
            </a:extLst>
          </p:cNvPr>
          <p:cNvSpPr txBox="1">
            <a:spLocks/>
          </p:cNvSpPr>
          <p:nvPr/>
        </p:nvSpPr>
        <p:spPr>
          <a:xfrm>
            <a:off x="6930016" y="2123060"/>
            <a:ext cx="1790894" cy="1135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hands; companies often specify a typeface”</a:t>
            </a:r>
          </a:p>
        </p:txBody>
      </p:sp>
      <p:sp>
        <p:nvSpPr>
          <p:cNvPr id="47" name="Shape 2895">
            <a:extLst>
              <a:ext uri="{FF2B5EF4-FFF2-40B4-BE49-F238E27FC236}">
                <a16:creationId xmlns:a16="http://schemas.microsoft.com/office/drawing/2014/main" xmlns="" id="{AEC9587E-F149-4B0E-BB1E-E932020112A3}"/>
              </a:ext>
            </a:extLst>
          </p:cNvPr>
          <p:cNvSpPr/>
          <p:nvPr/>
        </p:nvSpPr>
        <p:spPr>
          <a:xfrm>
            <a:off x="10138266" y="3578661"/>
            <a:ext cx="247515" cy="495029"/>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8" name="TextBox 134">
            <a:extLst>
              <a:ext uri="{FF2B5EF4-FFF2-40B4-BE49-F238E27FC236}">
                <a16:creationId xmlns:a16="http://schemas.microsoft.com/office/drawing/2014/main" xmlns="" id="{34C38DCB-3928-4D66-B209-8757EFD4CACD}"/>
              </a:ext>
            </a:extLst>
          </p:cNvPr>
          <p:cNvSpPr txBox="1"/>
          <p:nvPr/>
        </p:nvSpPr>
        <p:spPr>
          <a:xfrm>
            <a:off x="2203621" y="5730479"/>
            <a:ext cx="728084" cy="276999"/>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Medium" charset="0"/>
              </a:rPr>
              <a:t>Diego Pina</a:t>
            </a:r>
          </a:p>
        </p:txBody>
      </p:sp>
      <p:sp>
        <p:nvSpPr>
          <p:cNvPr id="49" name="TextBox 135">
            <a:extLst>
              <a:ext uri="{FF2B5EF4-FFF2-40B4-BE49-F238E27FC236}">
                <a16:creationId xmlns:a16="http://schemas.microsoft.com/office/drawing/2014/main" xmlns="" id="{1FEA6DCB-CB9E-4973-B9F8-C21FA93ED941}"/>
              </a:ext>
            </a:extLst>
          </p:cNvPr>
          <p:cNvSpPr txBox="1"/>
          <p:nvPr/>
        </p:nvSpPr>
        <p:spPr>
          <a:xfrm>
            <a:off x="2268543" y="5987546"/>
            <a:ext cx="598241" cy="230832"/>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FACEBOOK</a:t>
            </a:r>
            <a:endParaRPr kumimoji="0" lang="en-US" sz="9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50" name="Subtitle 2">
            <a:extLst>
              <a:ext uri="{FF2B5EF4-FFF2-40B4-BE49-F238E27FC236}">
                <a16:creationId xmlns:a16="http://schemas.microsoft.com/office/drawing/2014/main" xmlns="" id="{AA5F99CE-B157-4EEA-9C43-D77D87428E0A}"/>
              </a:ext>
            </a:extLst>
          </p:cNvPr>
          <p:cNvSpPr txBox="1">
            <a:spLocks/>
          </p:cNvSpPr>
          <p:nvPr/>
        </p:nvSpPr>
        <p:spPr>
          <a:xfrm>
            <a:off x="4083174" y="4342972"/>
            <a:ext cx="1790894" cy="1135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hands; companies often specify a typeface”</a:t>
            </a:r>
          </a:p>
        </p:txBody>
      </p:sp>
      <p:sp>
        <p:nvSpPr>
          <p:cNvPr id="51" name="TextBox 139">
            <a:extLst>
              <a:ext uri="{FF2B5EF4-FFF2-40B4-BE49-F238E27FC236}">
                <a16:creationId xmlns:a16="http://schemas.microsoft.com/office/drawing/2014/main" xmlns="" id="{BF9D9B7E-A804-4D79-BB3D-560EC8386DD0}"/>
              </a:ext>
            </a:extLst>
          </p:cNvPr>
          <p:cNvSpPr txBox="1"/>
          <p:nvPr/>
        </p:nvSpPr>
        <p:spPr>
          <a:xfrm>
            <a:off x="4572856" y="3021849"/>
            <a:ext cx="862736" cy="276999"/>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Medium" charset="0"/>
              </a:rPr>
              <a:t>Vero Wellford</a:t>
            </a:r>
          </a:p>
        </p:txBody>
      </p:sp>
      <p:sp>
        <p:nvSpPr>
          <p:cNvPr id="52" name="TextBox 140">
            <a:extLst>
              <a:ext uri="{FF2B5EF4-FFF2-40B4-BE49-F238E27FC236}">
                <a16:creationId xmlns:a16="http://schemas.microsoft.com/office/drawing/2014/main" xmlns="" id="{AFB403B5-AE6E-4064-B2BC-FA2AE7B5E9C3}"/>
              </a:ext>
            </a:extLst>
          </p:cNvPr>
          <p:cNvSpPr txBox="1"/>
          <p:nvPr/>
        </p:nvSpPr>
        <p:spPr>
          <a:xfrm>
            <a:off x="4702699" y="3278915"/>
            <a:ext cx="603050" cy="230832"/>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TWITTER</a:t>
            </a:r>
          </a:p>
        </p:txBody>
      </p:sp>
      <p:sp>
        <p:nvSpPr>
          <p:cNvPr id="53" name="Shape 2896">
            <a:extLst>
              <a:ext uri="{FF2B5EF4-FFF2-40B4-BE49-F238E27FC236}">
                <a16:creationId xmlns:a16="http://schemas.microsoft.com/office/drawing/2014/main" xmlns="" id="{7CA9B6F1-0685-4948-9B50-FFF5F2803762}"/>
              </a:ext>
            </a:extLst>
          </p:cNvPr>
          <p:cNvSpPr/>
          <p:nvPr/>
        </p:nvSpPr>
        <p:spPr>
          <a:xfrm>
            <a:off x="2446052" y="4083060"/>
            <a:ext cx="243223" cy="486446"/>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54" name="Subtitle 2">
            <a:extLst>
              <a:ext uri="{FF2B5EF4-FFF2-40B4-BE49-F238E27FC236}">
                <a16:creationId xmlns:a16="http://schemas.microsoft.com/office/drawing/2014/main" xmlns="" id="{0326F92E-D084-461D-84F3-289514F4CAAE}"/>
              </a:ext>
            </a:extLst>
          </p:cNvPr>
          <p:cNvSpPr txBox="1">
            <a:spLocks/>
          </p:cNvSpPr>
          <p:nvPr/>
        </p:nvSpPr>
        <p:spPr>
          <a:xfrm>
            <a:off x="1672216" y="2123060"/>
            <a:ext cx="1790894" cy="1135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hands; companies often specify a typeface”</a:t>
            </a:r>
          </a:p>
        </p:txBody>
      </p:sp>
      <p:sp>
        <p:nvSpPr>
          <p:cNvPr id="55" name="Shape 2895">
            <a:extLst>
              <a:ext uri="{FF2B5EF4-FFF2-40B4-BE49-F238E27FC236}">
                <a16:creationId xmlns:a16="http://schemas.microsoft.com/office/drawing/2014/main" xmlns="" id="{EF88F579-5771-430D-A8C9-AC760AB55A6D}"/>
              </a:ext>
            </a:extLst>
          </p:cNvPr>
          <p:cNvSpPr/>
          <p:nvPr/>
        </p:nvSpPr>
        <p:spPr>
          <a:xfrm>
            <a:off x="4880466" y="3578661"/>
            <a:ext cx="247515" cy="495029"/>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pic>
        <p:nvPicPr>
          <p:cNvPr id="56" name="图片占位符 6">
            <a:extLst>
              <a:ext uri="{FF2B5EF4-FFF2-40B4-BE49-F238E27FC236}">
                <a16:creationId xmlns:a16="http://schemas.microsoft.com/office/drawing/2014/main" xmlns="" id="{75BCE2DB-4A04-43CA-8515-7A840EAE6DB5}"/>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2138451" y="4862309"/>
            <a:ext cx="858424" cy="868170"/>
          </a:xfrm>
          <a:prstGeom prst="ellipse">
            <a:avLst/>
          </a:prstGeom>
          <a:blipFill>
            <a:blip r:embed="rId4" cstate="screen">
              <a:extLst>
                <a:ext uri="{28A0092B-C50C-407E-A947-70E740481C1C}">
                  <a14:useLocalDpi xmlns:a14="http://schemas.microsoft.com/office/drawing/2010/main" xmlns=""/>
                </a:ext>
              </a:extLst>
            </a:blip>
            <a:stretch>
              <a:fillRect/>
            </a:stretch>
          </a:blipFill>
        </p:spPr>
      </p:pic>
      <p:pic>
        <p:nvPicPr>
          <p:cNvPr id="57" name="图片占位符 13">
            <a:extLst>
              <a:ext uri="{FF2B5EF4-FFF2-40B4-BE49-F238E27FC236}">
                <a16:creationId xmlns:a16="http://schemas.microsoft.com/office/drawing/2014/main" xmlns="" id="{B68EE458-DBD9-44C2-871B-A751F31CC55E}"/>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4570885" y="2123059"/>
            <a:ext cx="806295" cy="807015"/>
          </a:xfrm>
          <a:prstGeom prst="ellipse">
            <a:avLst/>
          </a:prstGeom>
          <a:blipFill>
            <a:blip r:embed="rId6" cstate="screen">
              <a:extLst>
                <a:ext uri="{28A0092B-C50C-407E-A947-70E740481C1C}">
                  <a14:useLocalDpi xmlns:a14="http://schemas.microsoft.com/office/drawing/2010/main" xmlns=""/>
                </a:ext>
              </a:extLst>
            </a:blip>
            <a:stretch>
              <a:fillRect/>
            </a:stretch>
          </a:blipFill>
        </p:spPr>
      </p:pic>
      <p:pic>
        <p:nvPicPr>
          <p:cNvPr id="58" name="图片占位符 11">
            <a:extLst>
              <a:ext uri="{FF2B5EF4-FFF2-40B4-BE49-F238E27FC236}">
                <a16:creationId xmlns:a16="http://schemas.microsoft.com/office/drawing/2014/main" xmlns="" id="{7257CC6A-0594-4934-9E18-DFFCDAB71E2E}"/>
              </a:ext>
            </a:extLst>
          </p:cNvPr>
          <p:cNvPicPr>
            <a:picLocks noChangeAspect="1"/>
          </p:cNvPicPr>
          <p:nvPr/>
        </p:nvPicPr>
        <p:blipFill>
          <a:blip r:embed="rId7" cstate="screen">
            <a:extLst>
              <a:ext uri="{28A0092B-C50C-407E-A947-70E740481C1C}">
                <a14:useLocalDpi xmlns:a14="http://schemas.microsoft.com/office/drawing/2010/main" xmlns=""/>
              </a:ext>
            </a:extLst>
          </a:blip>
          <a:stretch>
            <a:fillRect/>
          </a:stretch>
        </p:blipFill>
        <p:spPr>
          <a:xfrm>
            <a:off x="7412458" y="4745052"/>
            <a:ext cx="826011" cy="809880"/>
          </a:xfrm>
          <a:prstGeom prst="ellipse">
            <a:avLst/>
          </a:prstGeom>
          <a:blipFill>
            <a:blip r:embed="rId8" cstate="screen">
              <a:extLst>
                <a:ext uri="{28A0092B-C50C-407E-A947-70E740481C1C}">
                  <a14:useLocalDpi xmlns:a14="http://schemas.microsoft.com/office/drawing/2010/main" xmlns=""/>
                </a:ext>
              </a:extLst>
            </a:blip>
            <a:stretch>
              <a:fillRect/>
            </a:stretch>
          </a:blipFill>
        </p:spPr>
      </p:pic>
      <p:pic>
        <p:nvPicPr>
          <p:cNvPr id="59" name="图片占位符 8">
            <a:extLst>
              <a:ext uri="{FF2B5EF4-FFF2-40B4-BE49-F238E27FC236}">
                <a16:creationId xmlns:a16="http://schemas.microsoft.com/office/drawing/2014/main" xmlns="" id="{52AC2FBE-6631-4F6F-B2F7-6E7ECDAA80AA}"/>
              </a:ext>
            </a:extLst>
          </p:cNvPr>
          <p:cNvPicPr>
            <a:picLocks noChangeAspect="1"/>
          </p:cNvPicPr>
          <p:nvPr/>
        </p:nvPicPr>
        <p:blipFill>
          <a:blip r:embed="rId9" cstate="screen">
            <a:extLst>
              <a:ext uri="{28A0092B-C50C-407E-A947-70E740481C1C}">
                <a14:useLocalDpi xmlns:a14="http://schemas.microsoft.com/office/drawing/2010/main" xmlns=""/>
              </a:ext>
            </a:extLst>
          </a:blip>
          <a:stretch>
            <a:fillRect/>
          </a:stretch>
        </p:blipFill>
        <p:spPr>
          <a:xfrm>
            <a:off x="9789550" y="1888155"/>
            <a:ext cx="826011" cy="831437"/>
          </a:xfrm>
          <a:prstGeom prst="ellipse">
            <a:avLst/>
          </a:prstGeom>
          <a:blipFill>
            <a:blip r:embed="rId10" cstate="screen">
              <a:extLst>
                <a:ext uri="{28A0092B-C50C-407E-A947-70E740481C1C}">
                  <a14:useLocalDpi xmlns:a14="http://schemas.microsoft.com/office/drawing/2010/main" xmlns=""/>
                </a:ext>
              </a:extLst>
            </a:blip>
            <a:stretch>
              <a:fillRect/>
            </a:stretch>
          </a:blipFill>
        </p:spPr>
      </p:pic>
    </p:spTree>
    <p:extLst>
      <p:ext uri="{BB962C8B-B14F-4D97-AF65-F5344CB8AC3E}">
        <p14:creationId xmlns:p14="http://schemas.microsoft.com/office/powerpoint/2010/main" xmlns="" val="361380257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1000"/>
                                        <p:tgtEl>
                                          <p:spTgt spid="44"/>
                                        </p:tgtEl>
                                      </p:cBhvr>
                                    </p:animEffect>
                                    <p:anim calcmode="lin" valueType="num">
                                      <p:cBhvr>
                                        <p:cTn id="28" dur="1000" fill="hold"/>
                                        <p:tgtEl>
                                          <p:spTgt spid="44"/>
                                        </p:tgtEl>
                                        <p:attrNameLst>
                                          <p:attrName>ppt_x</p:attrName>
                                        </p:attrNameLst>
                                      </p:cBhvr>
                                      <p:tavLst>
                                        <p:tav tm="0">
                                          <p:val>
                                            <p:strVal val="#ppt_x"/>
                                          </p:val>
                                        </p:tav>
                                        <p:tav tm="100000">
                                          <p:val>
                                            <p:strVal val="#ppt_x"/>
                                          </p:val>
                                        </p:tav>
                                      </p:tavLst>
                                    </p:anim>
                                    <p:anim calcmode="lin" valueType="num">
                                      <p:cBhvr>
                                        <p:cTn id="29" dur="1000" fill="hold"/>
                                        <p:tgtEl>
                                          <p:spTgt spid="4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1000"/>
                                        <p:tgtEl>
                                          <p:spTgt spid="47"/>
                                        </p:tgtEl>
                                      </p:cBhvr>
                                    </p:animEffect>
                                    <p:anim calcmode="lin" valueType="num">
                                      <p:cBhvr>
                                        <p:cTn id="43" dur="1000" fill="hold"/>
                                        <p:tgtEl>
                                          <p:spTgt spid="47"/>
                                        </p:tgtEl>
                                        <p:attrNameLst>
                                          <p:attrName>ppt_x</p:attrName>
                                        </p:attrNameLst>
                                      </p:cBhvr>
                                      <p:tavLst>
                                        <p:tav tm="0">
                                          <p:val>
                                            <p:strVal val="#ppt_x"/>
                                          </p:val>
                                        </p:tav>
                                        <p:tav tm="100000">
                                          <p:val>
                                            <p:strVal val="#ppt_x"/>
                                          </p:val>
                                        </p:tav>
                                      </p:tavLst>
                                    </p:anim>
                                    <p:anim calcmode="lin" valueType="num">
                                      <p:cBhvr>
                                        <p:cTn id="44" dur="1000" fill="hold"/>
                                        <p:tgtEl>
                                          <p:spTgt spid="4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1000"/>
                                        <p:tgtEl>
                                          <p:spTgt spid="49"/>
                                        </p:tgtEl>
                                      </p:cBhvr>
                                    </p:animEffect>
                                    <p:anim calcmode="lin" valueType="num">
                                      <p:cBhvr>
                                        <p:cTn id="53" dur="1000" fill="hold"/>
                                        <p:tgtEl>
                                          <p:spTgt spid="49"/>
                                        </p:tgtEl>
                                        <p:attrNameLst>
                                          <p:attrName>ppt_x</p:attrName>
                                        </p:attrNameLst>
                                      </p:cBhvr>
                                      <p:tavLst>
                                        <p:tav tm="0">
                                          <p:val>
                                            <p:strVal val="#ppt_x"/>
                                          </p:val>
                                        </p:tav>
                                        <p:tav tm="100000">
                                          <p:val>
                                            <p:strVal val="#ppt_x"/>
                                          </p:val>
                                        </p:tav>
                                      </p:tavLst>
                                    </p:anim>
                                    <p:anim calcmode="lin" valueType="num">
                                      <p:cBhvr>
                                        <p:cTn id="54" dur="1000" fill="hold"/>
                                        <p:tgtEl>
                                          <p:spTgt spid="4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1000"/>
                                        <p:tgtEl>
                                          <p:spTgt spid="51"/>
                                        </p:tgtEl>
                                      </p:cBhvr>
                                    </p:animEffect>
                                    <p:anim calcmode="lin" valueType="num">
                                      <p:cBhvr>
                                        <p:cTn id="63" dur="1000" fill="hold"/>
                                        <p:tgtEl>
                                          <p:spTgt spid="51"/>
                                        </p:tgtEl>
                                        <p:attrNameLst>
                                          <p:attrName>ppt_x</p:attrName>
                                        </p:attrNameLst>
                                      </p:cBhvr>
                                      <p:tavLst>
                                        <p:tav tm="0">
                                          <p:val>
                                            <p:strVal val="#ppt_x"/>
                                          </p:val>
                                        </p:tav>
                                        <p:tav tm="100000">
                                          <p:val>
                                            <p:strVal val="#ppt_x"/>
                                          </p:val>
                                        </p:tav>
                                      </p:tavLst>
                                    </p:anim>
                                    <p:anim calcmode="lin" valueType="num">
                                      <p:cBhvr>
                                        <p:cTn id="64" dur="1000" fill="hold"/>
                                        <p:tgtEl>
                                          <p:spTgt spid="51"/>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1000"/>
                                        <p:tgtEl>
                                          <p:spTgt spid="52"/>
                                        </p:tgtEl>
                                      </p:cBhvr>
                                    </p:animEffect>
                                    <p:anim calcmode="lin" valueType="num">
                                      <p:cBhvr>
                                        <p:cTn id="68" dur="1000" fill="hold"/>
                                        <p:tgtEl>
                                          <p:spTgt spid="52"/>
                                        </p:tgtEl>
                                        <p:attrNameLst>
                                          <p:attrName>ppt_x</p:attrName>
                                        </p:attrNameLst>
                                      </p:cBhvr>
                                      <p:tavLst>
                                        <p:tav tm="0">
                                          <p:val>
                                            <p:strVal val="#ppt_x"/>
                                          </p:val>
                                        </p:tav>
                                        <p:tav tm="100000">
                                          <p:val>
                                            <p:strVal val="#ppt_x"/>
                                          </p:val>
                                        </p:tav>
                                      </p:tavLst>
                                    </p:anim>
                                    <p:anim calcmode="lin" valueType="num">
                                      <p:cBhvr>
                                        <p:cTn id="69" dur="1000" fill="hold"/>
                                        <p:tgtEl>
                                          <p:spTgt spid="5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1000"/>
                                        <p:tgtEl>
                                          <p:spTgt spid="53"/>
                                        </p:tgtEl>
                                      </p:cBhvr>
                                    </p:animEffect>
                                    <p:anim calcmode="lin" valueType="num">
                                      <p:cBhvr>
                                        <p:cTn id="73" dur="1000" fill="hold"/>
                                        <p:tgtEl>
                                          <p:spTgt spid="53"/>
                                        </p:tgtEl>
                                        <p:attrNameLst>
                                          <p:attrName>ppt_x</p:attrName>
                                        </p:attrNameLst>
                                      </p:cBhvr>
                                      <p:tavLst>
                                        <p:tav tm="0">
                                          <p:val>
                                            <p:strVal val="#ppt_x"/>
                                          </p:val>
                                        </p:tav>
                                        <p:tav tm="100000">
                                          <p:val>
                                            <p:strVal val="#ppt_x"/>
                                          </p:val>
                                        </p:tav>
                                      </p:tavLst>
                                    </p:anim>
                                    <p:anim calcmode="lin" valueType="num">
                                      <p:cBhvr>
                                        <p:cTn id="74" dur="1000" fill="hold"/>
                                        <p:tgtEl>
                                          <p:spTgt spid="5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1000"/>
                                        <p:tgtEl>
                                          <p:spTgt spid="54"/>
                                        </p:tgtEl>
                                      </p:cBhvr>
                                    </p:animEffect>
                                    <p:anim calcmode="lin" valueType="num">
                                      <p:cBhvr>
                                        <p:cTn id="78" dur="1000" fill="hold"/>
                                        <p:tgtEl>
                                          <p:spTgt spid="54"/>
                                        </p:tgtEl>
                                        <p:attrNameLst>
                                          <p:attrName>ppt_x</p:attrName>
                                        </p:attrNameLst>
                                      </p:cBhvr>
                                      <p:tavLst>
                                        <p:tav tm="0">
                                          <p:val>
                                            <p:strVal val="#ppt_x"/>
                                          </p:val>
                                        </p:tav>
                                        <p:tav tm="100000">
                                          <p:val>
                                            <p:strVal val="#ppt_x"/>
                                          </p:val>
                                        </p:tav>
                                      </p:tavLst>
                                    </p:anim>
                                    <p:anim calcmode="lin" valueType="num">
                                      <p:cBhvr>
                                        <p:cTn id="79" dur="1000" fill="hold"/>
                                        <p:tgtEl>
                                          <p:spTgt spid="54"/>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1000"/>
                                        <p:tgtEl>
                                          <p:spTgt spid="55"/>
                                        </p:tgtEl>
                                      </p:cBhvr>
                                    </p:animEffect>
                                    <p:anim calcmode="lin" valueType="num">
                                      <p:cBhvr>
                                        <p:cTn id="83" dur="1000" fill="hold"/>
                                        <p:tgtEl>
                                          <p:spTgt spid="55"/>
                                        </p:tgtEl>
                                        <p:attrNameLst>
                                          <p:attrName>ppt_x</p:attrName>
                                        </p:attrNameLst>
                                      </p:cBhvr>
                                      <p:tavLst>
                                        <p:tav tm="0">
                                          <p:val>
                                            <p:strVal val="#ppt_x"/>
                                          </p:val>
                                        </p:tav>
                                        <p:tav tm="100000">
                                          <p:val>
                                            <p:strVal val="#ppt_x"/>
                                          </p:val>
                                        </p:tav>
                                      </p:tavLst>
                                    </p:anim>
                                    <p:anim calcmode="lin" valueType="num">
                                      <p:cBhvr>
                                        <p:cTn id="84" dur="1000" fill="hold"/>
                                        <p:tgtEl>
                                          <p:spTgt spid="55"/>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1000"/>
                                        <p:tgtEl>
                                          <p:spTgt spid="56"/>
                                        </p:tgtEl>
                                      </p:cBhvr>
                                    </p:animEffect>
                                    <p:anim calcmode="lin" valueType="num">
                                      <p:cBhvr>
                                        <p:cTn id="88" dur="1000" fill="hold"/>
                                        <p:tgtEl>
                                          <p:spTgt spid="56"/>
                                        </p:tgtEl>
                                        <p:attrNameLst>
                                          <p:attrName>ppt_x</p:attrName>
                                        </p:attrNameLst>
                                      </p:cBhvr>
                                      <p:tavLst>
                                        <p:tav tm="0">
                                          <p:val>
                                            <p:strVal val="#ppt_x"/>
                                          </p:val>
                                        </p:tav>
                                        <p:tav tm="100000">
                                          <p:val>
                                            <p:strVal val="#ppt_x"/>
                                          </p:val>
                                        </p:tav>
                                      </p:tavLst>
                                    </p:anim>
                                    <p:anim calcmode="lin" valueType="num">
                                      <p:cBhvr>
                                        <p:cTn id="89" dur="1000" fill="hold"/>
                                        <p:tgtEl>
                                          <p:spTgt spid="56"/>
                                        </p:tgtEl>
                                        <p:attrNameLst>
                                          <p:attrName>ppt_y</p:attrName>
                                        </p:attrNameLst>
                                      </p:cBhvr>
                                      <p:tavLst>
                                        <p:tav tm="0">
                                          <p:val>
                                            <p:strVal val="#ppt_y+.1"/>
                                          </p:val>
                                        </p:tav>
                                        <p:tav tm="100000">
                                          <p:val>
                                            <p:strVal val="#ppt_y"/>
                                          </p:val>
                                        </p:tav>
                                      </p:tavLst>
                                    </p:anim>
                                  </p:childTnLst>
                                </p:cTn>
                              </p:par>
                              <p:par>
                                <p:cTn id="90" presetID="47" presetClass="entr" presetSubtype="0" fill="hold"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1000"/>
                                        <p:tgtEl>
                                          <p:spTgt spid="57"/>
                                        </p:tgtEl>
                                      </p:cBhvr>
                                    </p:animEffect>
                                    <p:anim calcmode="lin" valueType="num">
                                      <p:cBhvr>
                                        <p:cTn id="93" dur="1000" fill="hold"/>
                                        <p:tgtEl>
                                          <p:spTgt spid="57"/>
                                        </p:tgtEl>
                                        <p:attrNameLst>
                                          <p:attrName>ppt_x</p:attrName>
                                        </p:attrNameLst>
                                      </p:cBhvr>
                                      <p:tavLst>
                                        <p:tav tm="0">
                                          <p:val>
                                            <p:strVal val="#ppt_x"/>
                                          </p:val>
                                        </p:tav>
                                        <p:tav tm="100000">
                                          <p:val>
                                            <p:strVal val="#ppt_x"/>
                                          </p:val>
                                        </p:tav>
                                      </p:tavLst>
                                    </p:anim>
                                    <p:anim calcmode="lin" valueType="num">
                                      <p:cBhvr>
                                        <p:cTn id="94" dur="1000" fill="hold"/>
                                        <p:tgtEl>
                                          <p:spTgt spid="5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1000"/>
                                        <p:tgtEl>
                                          <p:spTgt spid="58"/>
                                        </p:tgtEl>
                                      </p:cBhvr>
                                    </p:animEffect>
                                    <p:anim calcmode="lin" valueType="num">
                                      <p:cBhvr>
                                        <p:cTn id="98" dur="1000" fill="hold"/>
                                        <p:tgtEl>
                                          <p:spTgt spid="58"/>
                                        </p:tgtEl>
                                        <p:attrNameLst>
                                          <p:attrName>ppt_x</p:attrName>
                                        </p:attrNameLst>
                                      </p:cBhvr>
                                      <p:tavLst>
                                        <p:tav tm="0">
                                          <p:val>
                                            <p:strVal val="#ppt_x"/>
                                          </p:val>
                                        </p:tav>
                                        <p:tav tm="100000">
                                          <p:val>
                                            <p:strVal val="#ppt_x"/>
                                          </p:val>
                                        </p:tav>
                                      </p:tavLst>
                                    </p:anim>
                                    <p:anim calcmode="lin" valueType="num">
                                      <p:cBhvr>
                                        <p:cTn id="99" dur="1000" fill="hold"/>
                                        <p:tgtEl>
                                          <p:spTgt spid="58"/>
                                        </p:tgtEl>
                                        <p:attrNameLst>
                                          <p:attrName>ppt_y</p:attrName>
                                        </p:attrNameLst>
                                      </p:cBhvr>
                                      <p:tavLst>
                                        <p:tav tm="0">
                                          <p:val>
                                            <p:strVal val="#ppt_y+.1"/>
                                          </p:val>
                                        </p:tav>
                                        <p:tav tm="100000">
                                          <p:val>
                                            <p:strVal val="#ppt_y"/>
                                          </p:val>
                                        </p:tav>
                                      </p:tavLst>
                                    </p:anim>
                                  </p:childTnLst>
                                </p:cTn>
                              </p:par>
                              <p:par>
                                <p:cTn id="100" presetID="47" presetClass="entr" presetSubtype="0" fill="hold" nodeType="with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fade">
                                      <p:cBhvr>
                                        <p:cTn id="102" dur="1000"/>
                                        <p:tgtEl>
                                          <p:spTgt spid="59"/>
                                        </p:tgtEl>
                                      </p:cBhvr>
                                    </p:animEffect>
                                    <p:anim calcmode="lin" valueType="num">
                                      <p:cBhvr>
                                        <p:cTn id="103" dur="1000" fill="hold"/>
                                        <p:tgtEl>
                                          <p:spTgt spid="59"/>
                                        </p:tgtEl>
                                        <p:attrNameLst>
                                          <p:attrName>ppt_x</p:attrName>
                                        </p:attrNameLst>
                                      </p:cBhvr>
                                      <p:tavLst>
                                        <p:tav tm="0">
                                          <p:val>
                                            <p:strVal val="#ppt_x"/>
                                          </p:val>
                                        </p:tav>
                                        <p:tav tm="100000">
                                          <p:val>
                                            <p:strVal val="#ppt_x"/>
                                          </p:val>
                                        </p:tav>
                                      </p:tavLst>
                                    </p:anim>
                                    <p:anim calcmode="lin" valueType="num">
                                      <p:cBhvr>
                                        <p:cTn id="10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animBg="1"/>
      <p:bldP spid="46" grpId="0"/>
      <p:bldP spid="47" grpId="0" animBg="1"/>
      <p:bldP spid="48" grpId="0"/>
      <p:bldP spid="49" grpId="0"/>
      <p:bldP spid="50" grpId="0"/>
      <p:bldP spid="51" grpId="0"/>
      <p:bldP spid="52" grpId="0"/>
      <p:bldP spid="53" grpId="0" animBg="1"/>
      <p:bldP spid="54" grpId="0"/>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xmlns="" id="{593BA2DE-25C5-4877-88C8-61524672B96A}"/>
              </a:ext>
            </a:extLst>
          </p:cNvPr>
          <p:cNvGrpSpPr/>
          <p:nvPr/>
        </p:nvGrpSpPr>
        <p:grpSpPr>
          <a:xfrm>
            <a:off x="1402279" y="271539"/>
            <a:ext cx="4421499" cy="1242573"/>
            <a:chOff x="627579" y="610573"/>
            <a:chExt cx="4421499" cy="1242573"/>
          </a:xfrm>
        </p:grpSpPr>
        <p:sp>
          <p:nvSpPr>
            <p:cNvPr id="34" name="矩形 33">
              <a:extLst>
                <a:ext uri="{FF2B5EF4-FFF2-40B4-BE49-F238E27FC236}">
                  <a16:creationId xmlns:a16="http://schemas.microsoft.com/office/drawing/2014/main" xmlns="" id="{5ADDC6FE-6125-4DE7-BD01-90B615E862E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5" name="文本框 34">
              <a:extLst>
                <a:ext uri="{FF2B5EF4-FFF2-40B4-BE49-F238E27FC236}">
                  <a16:creationId xmlns:a16="http://schemas.microsoft.com/office/drawing/2014/main" xmlns="" id="{A6BEDD65-2A83-47F1-ABAD-3F983D5D7749}"/>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6" name="直接连接符 35">
            <a:extLst>
              <a:ext uri="{FF2B5EF4-FFF2-40B4-BE49-F238E27FC236}">
                <a16:creationId xmlns:a16="http://schemas.microsoft.com/office/drawing/2014/main" xmlns="" id="{17803E75-2DD6-407F-8816-675487EE3C02}"/>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aphicFrame>
        <p:nvGraphicFramePr>
          <p:cNvPr id="37" name="Chart 110">
            <a:extLst>
              <a:ext uri="{FF2B5EF4-FFF2-40B4-BE49-F238E27FC236}">
                <a16:creationId xmlns:a16="http://schemas.microsoft.com/office/drawing/2014/main" xmlns="" id="{C6B998A6-BF11-46EC-8E5E-E6BD0948EF4B}"/>
              </a:ext>
            </a:extLst>
          </p:cNvPr>
          <p:cNvGraphicFramePr/>
          <p:nvPr>
            <p:extLst>
              <p:ext uri="{D42A27DB-BD31-4B8C-83A1-F6EECF244321}">
                <p14:modId xmlns:p14="http://schemas.microsoft.com/office/powerpoint/2010/main" xmlns="" val="2293955164"/>
              </p:ext>
            </p:extLst>
          </p:nvPr>
        </p:nvGraphicFramePr>
        <p:xfrm>
          <a:off x="4964614" y="2094593"/>
          <a:ext cx="5643602" cy="16573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 name="Chart 112">
            <a:extLst>
              <a:ext uri="{FF2B5EF4-FFF2-40B4-BE49-F238E27FC236}">
                <a16:creationId xmlns:a16="http://schemas.microsoft.com/office/drawing/2014/main" xmlns="" id="{3D5EEE6B-DB94-4CF6-A881-6E7C7B0BF8D2}"/>
              </a:ext>
            </a:extLst>
          </p:cNvPr>
          <p:cNvGraphicFramePr/>
          <p:nvPr>
            <p:extLst>
              <p:ext uri="{D42A27DB-BD31-4B8C-83A1-F6EECF244321}">
                <p14:modId xmlns:p14="http://schemas.microsoft.com/office/powerpoint/2010/main" xmlns="" val="396034996"/>
              </p:ext>
            </p:extLst>
          </p:nvPr>
        </p:nvGraphicFramePr>
        <p:xfrm>
          <a:off x="4964614" y="4109135"/>
          <a:ext cx="5643602" cy="1657352"/>
        </p:xfrm>
        <a:graphic>
          <a:graphicData uri="http://schemas.openxmlformats.org/drawingml/2006/chart">
            <c:chart xmlns:c="http://schemas.openxmlformats.org/drawingml/2006/chart" xmlns:r="http://schemas.openxmlformats.org/officeDocument/2006/relationships" r:id="rId4"/>
          </a:graphicData>
        </a:graphic>
      </p:graphicFrame>
      <p:grpSp>
        <p:nvGrpSpPr>
          <p:cNvPr id="39" name="Group 21">
            <a:extLst>
              <a:ext uri="{FF2B5EF4-FFF2-40B4-BE49-F238E27FC236}">
                <a16:creationId xmlns:a16="http://schemas.microsoft.com/office/drawing/2014/main" xmlns="" id="{09F1B6C5-C10D-43A1-BFFC-9A2B76234D9E}"/>
              </a:ext>
            </a:extLst>
          </p:cNvPr>
          <p:cNvGrpSpPr/>
          <p:nvPr/>
        </p:nvGrpSpPr>
        <p:grpSpPr>
          <a:xfrm>
            <a:off x="2821474" y="4185335"/>
            <a:ext cx="1854514" cy="1227717"/>
            <a:chOff x="642910" y="3214692"/>
            <a:chExt cx="1854514" cy="1227717"/>
          </a:xfrm>
          <a:solidFill>
            <a:schemeClr val="bg1"/>
          </a:solidFill>
        </p:grpSpPr>
        <p:sp>
          <p:nvSpPr>
            <p:cNvPr id="40" name="Rectangle 111">
              <a:extLst>
                <a:ext uri="{FF2B5EF4-FFF2-40B4-BE49-F238E27FC236}">
                  <a16:creationId xmlns:a16="http://schemas.microsoft.com/office/drawing/2014/main" xmlns="" id="{8ACC6F43-330C-4A1B-9869-985018B5B7C0}"/>
                </a:ext>
              </a:extLst>
            </p:cNvPr>
            <p:cNvSpPr/>
            <p:nvPr/>
          </p:nvSpPr>
          <p:spPr>
            <a:xfrm>
              <a:off x="642910" y="3857634"/>
              <a:ext cx="1643074" cy="584775"/>
            </a:xfrm>
            <a:prstGeom prst="rect">
              <a:avLst/>
            </a:prstGeom>
            <a:noFill/>
          </p:spPr>
          <p:txBody>
            <a:bodyPr wrap="square">
              <a:spAutoFit/>
            </a:bodyPr>
            <a:lstStyle/>
            <a:p>
              <a:r>
                <a:rPr lang="ms-MY"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Lorem ipsum dolor sit amet consectetur adipiscing elit. Praesent sodales odio sit amet odio tristique quis tempus odio Lorem ipsum dolor sit</a:t>
              </a:r>
            </a:p>
          </p:txBody>
        </p:sp>
        <p:sp>
          <p:nvSpPr>
            <p:cNvPr id="41" name="Oval 115">
              <a:extLst>
                <a:ext uri="{FF2B5EF4-FFF2-40B4-BE49-F238E27FC236}">
                  <a16:creationId xmlns:a16="http://schemas.microsoft.com/office/drawing/2014/main" xmlns="" id="{719D091D-1F59-4A58-8EC9-CA9BB9FED2AD}"/>
                </a:ext>
              </a:extLst>
            </p:cNvPr>
            <p:cNvSpPr/>
            <p:nvPr/>
          </p:nvSpPr>
          <p:spPr>
            <a:xfrm>
              <a:off x="714348" y="3214692"/>
              <a:ext cx="513402" cy="51340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nvGrpSpPr>
            <p:cNvPr id="42" name="Group 302">
              <a:extLst>
                <a:ext uri="{FF2B5EF4-FFF2-40B4-BE49-F238E27FC236}">
                  <a16:creationId xmlns:a16="http://schemas.microsoft.com/office/drawing/2014/main" xmlns="" id="{1EAF6687-BD79-4A0B-985A-979E9555810D}"/>
                </a:ext>
              </a:extLst>
            </p:cNvPr>
            <p:cNvGrpSpPr/>
            <p:nvPr/>
          </p:nvGrpSpPr>
          <p:grpSpPr>
            <a:xfrm>
              <a:off x="918096" y="3324863"/>
              <a:ext cx="135228" cy="291640"/>
              <a:chOff x="6138760" y="4271257"/>
              <a:chExt cx="97227" cy="209688"/>
            </a:xfrm>
            <a:grpFill/>
          </p:grpSpPr>
          <p:sp>
            <p:nvSpPr>
              <p:cNvPr id="44" name="Oval 120">
                <a:extLst>
                  <a:ext uri="{FF2B5EF4-FFF2-40B4-BE49-F238E27FC236}">
                    <a16:creationId xmlns:a16="http://schemas.microsoft.com/office/drawing/2014/main" xmlns="" id="{7D409554-3140-4E47-B691-34AC0CA1054E}"/>
                  </a:ext>
                </a:extLst>
              </p:cNvPr>
              <p:cNvSpPr>
                <a:spLocks noChangeArrowheads="1"/>
              </p:cNvSpPr>
              <p:nvPr/>
            </p:nvSpPr>
            <p:spPr bwMode="auto">
              <a:xfrm>
                <a:off x="6171468" y="4271257"/>
                <a:ext cx="30916" cy="3181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5" name="Freeform 7">
                <a:extLst>
                  <a:ext uri="{FF2B5EF4-FFF2-40B4-BE49-F238E27FC236}">
                    <a16:creationId xmlns:a16="http://schemas.microsoft.com/office/drawing/2014/main" xmlns="" id="{68148006-79A0-482E-B685-9A17D6A4A4D8}"/>
                  </a:ext>
                </a:extLst>
              </p:cNvPr>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43" name="Rectangle 122">
              <a:extLst>
                <a:ext uri="{FF2B5EF4-FFF2-40B4-BE49-F238E27FC236}">
                  <a16:creationId xmlns:a16="http://schemas.microsoft.com/office/drawing/2014/main" xmlns="" id="{8961093E-AB40-492F-922D-BABEF65035FC}"/>
                </a:ext>
              </a:extLst>
            </p:cNvPr>
            <p:cNvSpPr/>
            <p:nvPr/>
          </p:nvSpPr>
          <p:spPr>
            <a:xfrm>
              <a:off x="1285852" y="3429006"/>
              <a:ext cx="1211572" cy="276999"/>
            </a:xfrm>
            <a:prstGeom prst="rect">
              <a:avLst/>
            </a:prstGeom>
            <a:noFill/>
          </p:spPr>
          <p:txBody>
            <a:bodyPr wrap="square">
              <a:spAutoFit/>
            </a:bodyPr>
            <a:lstStyle/>
            <a:p>
              <a:r>
                <a:rPr lang="ms-MY"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Female</a:t>
              </a:r>
            </a:p>
          </p:txBody>
        </p:sp>
      </p:grpSp>
      <p:grpSp>
        <p:nvGrpSpPr>
          <p:cNvPr id="46" name="Group 22">
            <a:extLst>
              <a:ext uri="{FF2B5EF4-FFF2-40B4-BE49-F238E27FC236}">
                <a16:creationId xmlns:a16="http://schemas.microsoft.com/office/drawing/2014/main" xmlns="" id="{1088D524-98BF-497A-92D7-5CD80CAC1CFC}"/>
              </a:ext>
            </a:extLst>
          </p:cNvPr>
          <p:cNvGrpSpPr/>
          <p:nvPr/>
        </p:nvGrpSpPr>
        <p:grpSpPr>
          <a:xfrm>
            <a:off x="2821474" y="2185071"/>
            <a:ext cx="1854514" cy="1227717"/>
            <a:chOff x="642910" y="1214428"/>
            <a:chExt cx="1854514" cy="1227717"/>
          </a:xfrm>
          <a:solidFill>
            <a:schemeClr val="bg1"/>
          </a:solidFill>
        </p:grpSpPr>
        <p:sp>
          <p:nvSpPr>
            <p:cNvPr id="47" name="Rectangle 113">
              <a:extLst>
                <a:ext uri="{FF2B5EF4-FFF2-40B4-BE49-F238E27FC236}">
                  <a16:creationId xmlns:a16="http://schemas.microsoft.com/office/drawing/2014/main" xmlns="" id="{A8D7876F-A200-4268-8D39-F2299A03308A}"/>
                </a:ext>
              </a:extLst>
            </p:cNvPr>
            <p:cNvSpPr/>
            <p:nvPr/>
          </p:nvSpPr>
          <p:spPr>
            <a:xfrm>
              <a:off x="642910" y="1857370"/>
              <a:ext cx="1643074" cy="584775"/>
            </a:xfrm>
            <a:prstGeom prst="rect">
              <a:avLst/>
            </a:prstGeom>
            <a:noFill/>
          </p:spPr>
          <p:txBody>
            <a:bodyPr wrap="square">
              <a:spAutoFit/>
            </a:bodyPr>
            <a:lstStyle/>
            <a:p>
              <a:r>
                <a:rPr lang="ms-MY"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Lorem ipsum dolor sit amet consectetur adipiscing elit. Praesent sodales odio sit amet odio tristique quis tempus odio Lorem ipsum dolor sit</a:t>
              </a:r>
            </a:p>
          </p:txBody>
        </p:sp>
        <p:sp>
          <p:nvSpPr>
            <p:cNvPr id="48" name="Oval 114">
              <a:extLst>
                <a:ext uri="{FF2B5EF4-FFF2-40B4-BE49-F238E27FC236}">
                  <a16:creationId xmlns:a16="http://schemas.microsoft.com/office/drawing/2014/main" xmlns="" id="{779620EF-B654-4B27-828F-21B0C946728B}"/>
                </a:ext>
              </a:extLst>
            </p:cNvPr>
            <p:cNvSpPr/>
            <p:nvPr/>
          </p:nvSpPr>
          <p:spPr>
            <a:xfrm>
              <a:off x="714348" y="1214428"/>
              <a:ext cx="513402" cy="51340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nvGrpSpPr>
            <p:cNvPr id="49" name="Group 299">
              <a:extLst>
                <a:ext uri="{FF2B5EF4-FFF2-40B4-BE49-F238E27FC236}">
                  <a16:creationId xmlns:a16="http://schemas.microsoft.com/office/drawing/2014/main" xmlns="" id="{D0C9A2D8-5054-4514-AAE4-3E980F862391}"/>
                </a:ext>
              </a:extLst>
            </p:cNvPr>
            <p:cNvGrpSpPr/>
            <p:nvPr/>
          </p:nvGrpSpPr>
          <p:grpSpPr>
            <a:xfrm>
              <a:off x="919178" y="1331675"/>
              <a:ext cx="114498" cy="291224"/>
              <a:chOff x="6141009" y="3540977"/>
              <a:chExt cx="85046" cy="216315"/>
            </a:xfrm>
            <a:grpFill/>
          </p:grpSpPr>
          <p:sp>
            <p:nvSpPr>
              <p:cNvPr id="51" name="Freeform 12">
                <a:extLst>
                  <a:ext uri="{FF2B5EF4-FFF2-40B4-BE49-F238E27FC236}">
                    <a16:creationId xmlns:a16="http://schemas.microsoft.com/office/drawing/2014/main" xmlns="" id="{3E3B376D-231F-4E7B-8723-B0D2CB91F7EA}"/>
                  </a:ext>
                </a:extLst>
              </p:cNvPr>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2" name="Oval 13">
                <a:extLst>
                  <a:ext uri="{FF2B5EF4-FFF2-40B4-BE49-F238E27FC236}">
                    <a16:creationId xmlns:a16="http://schemas.microsoft.com/office/drawing/2014/main" xmlns="" id="{1D3A9801-21EE-4FDC-AB75-3FE73E03BAD0}"/>
                  </a:ext>
                </a:extLst>
              </p:cNvPr>
              <p:cNvSpPr>
                <a:spLocks noChangeArrowheads="1"/>
              </p:cNvSpPr>
              <p:nvPr/>
            </p:nvSpPr>
            <p:spPr bwMode="auto">
              <a:xfrm>
                <a:off x="6166893" y="3540977"/>
                <a:ext cx="33741" cy="33741"/>
              </a:xfrm>
              <a:prstGeom prst="ellipse">
                <a:avLst/>
              </a:pr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50" name="Rectangle 123">
              <a:extLst>
                <a:ext uri="{FF2B5EF4-FFF2-40B4-BE49-F238E27FC236}">
                  <a16:creationId xmlns:a16="http://schemas.microsoft.com/office/drawing/2014/main" xmlns="" id="{5BD4E487-15D9-4CC2-9E6A-70ABB36E8E56}"/>
                </a:ext>
              </a:extLst>
            </p:cNvPr>
            <p:cNvSpPr/>
            <p:nvPr/>
          </p:nvSpPr>
          <p:spPr>
            <a:xfrm>
              <a:off x="1285852" y="1428742"/>
              <a:ext cx="1211572" cy="276999"/>
            </a:xfrm>
            <a:prstGeom prst="rect">
              <a:avLst/>
            </a:prstGeom>
            <a:noFill/>
          </p:spPr>
          <p:txBody>
            <a:bodyPr wrap="square">
              <a:spAutoFit/>
            </a:bodyPr>
            <a:lstStyle/>
            <a:p>
              <a:r>
                <a:rPr lang="ms-MY"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Male</a:t>
              </a:r>
            </a:p>
          </p:txBody>
        </p:sp>
      </p:grpSp>
    </p:spTree>
    <p:extLst>
      <p:ext uri="{BB962C8B-B14F-4D97-AF65-F5344CB8AC3E}">
        <p14:creationId xmlns:p14="http://schemas.microsoft.com/office/powerpoint/2010/main" xmlns="" val="238534953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childTnLst>
                                    <p:set>
                                      <p:cBhvr>
                                        <p:cTn id="6" dur="1" fill="hold">
                                          <p:stCondLst>
                                            <p:cond delay="0"/>
                                          </p:stCondLst>
                                        </p:cTn>
                                        <p:tgtEl>
                                          <p:spTgt spid="46"/>
                                        </p:tgtEl>
                                        <p:attrNameLst>
                                          <p:attrName>style.visibility</p:attrName>
                                        </p:attrNameLst>
                                      </p:cBhvr>
                                      <p:to>
                                        <p:strVal val="visible"/>
                                      </p:to>
                                    </p:set>
                                    <p:animEffect transition="in" filter="slide(fromBottom)">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2" presetClass="entr" presetSubtype="4" fill="hold" nodeType="afterEffect">
                                  <p:childTnLst>
                                    <p:set>
                                      <p:cBhvr>
                                        <p:cTn id="16" dur="1" fill="hold">
                                          <p:stCondLst>
                                            <p:cond delay="0"/>
                                          </p:stCondLst>
                                        </p:cTn>
                                        <p:tgtEl>
                                          <p:spTgt spid="39"/>
                                        </p:tgtEl>
                                        <p:attrNameLst>
                                          <p:attrName>style.visibility</p:attrName>
                                        </p:attrNameLst>
                                      </p:cBhvr>
                                      <p:to>
                                        <p:strVal val="visible"/>
                                      </p:to>
                                    </p:set>
                                    <p:animEffect transition="in" filter="slide(fromBottom)">
                                      <p:cBhvr>
                                        <p:cTn id="17" dur="500"/>
                                        <p:tgtEl>
                                          <p:spTgt spid="39"/>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1+#ppt_w/2"/>
                                          </p:val>
                                        </p:tav>
                                        <p:tav tm="100000">
                                          <p:val>
                                            <p:strVal val="#ppt_x"/>
                                          </p:val>
                                        </p:tav>
                                      </p:tavLst>
                                    </p:anim>
                                    <p:anim calcmode="lin" valueType="num">
                                      <p:cBhvr additive="base">
                                        <p:cTn id="21"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Graphic spid="38"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5D03A0CD-7FCF-4785-81C7-0CFFB5CBFEC5}"/>
              </a:ext>
            </a:extLst>
          </p:cNvPr>
          <p:cNvGrpSpPr/>
          <p:nvPr/>
        </p:nvGrpSpPr>
        <p:grpSpPr>
          <a:xfrm>
            <a:off x="1402279" y="271539"/>
            <a:ext cx="4421499" cy="1242573"/>
            <a:chOff x="627579" y="610573"/>
            <a:chExt cx="4421499" cy="1242573"/>
          </a:xfrm>
        </p:grpSpPr>
        <p:sp>
          <p:nvSpPr>
            <p:cNvPr id="32" name="矩形 31">
              <a:extLst>
                <a:ext uri="{FF2B5EF4-FFF2-40B4-BE49-F238E27FC236}">
                  <a16:creationId xmlns:a16="http://schemas.microsoft.com/office/drawing/2014/main" xmlns="" id="{2369C48F-347D-485B-8F0F-152E1080FBB8}"/>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7" name="文本框 36">
              <a:extLst>
                <a:ext uri="{FF2B5EF4-FFF2-40B4-BE49-F238E27FC236}">
                  <a16:creationId xmlns:a16="http://schemas.microsoft.com/office/drawing/2014/main" xmlns="" id="{33FAC5AB-AF5B-45A3-9117-6D2965324A98}"/>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8" name="直接连接符 37">
            <a:extLst>
              <a:ext uri="{FF2B5EF4-FFF2-40B4-BE49-F238E27FC236}">
                <a16:creationId xmlns:a16="http://schemas.microsoft.com/office/drawing/2014/main" xmlns="" id="{0CFEAD5C-D72D-4382-8B65-7B8845340AF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xmlns="" id="{6A7C6476-4A13-4EA3-9261-F8D6AF44C128}"/>
              </a:ext>
            </a:extLst>
          </p:cNvPr>
          <p:cNvGrpSpPr/>
          <p:nvPr/>
        </p:nvGrpSpPr>
        <p:grpSpPr>
          <a:xfrm>
            <a:off x="4188539" y="2390634"/>
            <a:ext cx="2143562" cy="2240280"/>
            <a:chOff x="3684884" y="2492233"/>
            <a:chExt cx="2143562" cy="2240280"/>
          </a:xfrm>
        </p:grpSpPr>
        <p:sp>
          <p:nvSpPr>
            <p:cNvPr id="40" name="Subtitle 2">
              <a:extLst>
                <a:ext uri="{FF2B5EF4-FFF2-40B4-BE49-F238E27FC236}">
                  <a16:creationId xmlns:a16="http://schemas.microsoft.com/office/drawing/2014/main" xmlns="" id="{ADD8092C-70AF-4323-BF5E-A4FA4DB31F95}"/>
                </a:ext>
              </a:extLst>
            </p:cNvPr>
            <p:cNvSpPr txBox="1">
              <a:spLocks/>
            </p:cNvSpPr>
            <p:nvPr/>
          </p:nvSpPr>
          <p:spPr>
            <a:xfrm>
              <a:off x="3684884" y="3759236"/>
              <a:ext cx="2116652" cy="36628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a:t>
              </a:r>
            </a:p>
          </p:txBody>
        </p:sp>
        <p:sp>
          <p:nvSpPr>
            <p:cNvPr id="41" name="TextBox 41">
              <a:extLst>
                <a:ext uri="{FF2B5EF4-FFF2-40B4-BE49-F238E27FC236}">
                  <a16:creationId xmlns:a16="http://schemas.microsoft.com/office/drawing/2014/main" xmlns="" id="{7B60D98C-EBF6-44FC-8651-BD2258959365}"/>
                </a:ext>
              </a:extLst>
            </p:cNvPr>
            <p:cNvSpPr txBox="1"/>
            <p:nvPr/>
          </p:nvSpPr>
          <p:spPr>
            <a:xfrm>
              <a:off x="4100483" y="3411821"/>
              <a:ext cx="1266693"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CUPS OF COFFEE</a:t>
              </a:r>
            </a:p>
          </p:txBody>
        </p:sp>
        <p:sp>
          <p:nvSpPr>
            <p:cNvPr id="42" name="Rectangle 49">
              <a:extLst>
                <a:ext uri="{FF2B5EF4-FFF2-40B4-BE49-F238E27FC236}">
                  <a16:creationId xmlns:a16="http://schemas.microsoft.com/office/drawing/2014/main" xmlns="" id="{4C6BB52E-AB3C-4D8A-8288-6F6374923368}"/>
                </a:ext>
              </a:extLst>
            </p:cNvPr>
            <p:cNvSpPr>
              <a:spLocks/>
            </p:cNvSpPr>
            <p:nvPr/>
          </p:nvSpPr>
          <p:spPr bwMode="auto">
            <a:xfrm>
              <a:off x="4427858" y="2737698"/>
              <a:ext cx="634789" cy="474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marL="0" marR="0" lvl="0" indent="0" algn="ctr" defTabSz="2286000" rtl="0" eaLnBrk="1" fontAlgn="auto" latinLnBrk="0" hangingPunct="1">
                <a:lnSpc>
                  <a:spcPts val="3700"/>
                </a:lnSpc>
                <a:spcBef>
                  <a:spcPts val="0"/>
                </a:spcBef>
                <a:spcAft>
                  <a:spcPts val="0"/>
                </a:spcAft>
                <a:buClrTx/>
                <a:buSzTx/>
                <a:buFontTx/>
                <a:buNone/>
                <a:tabLst/>
                <a:defRPr/>
              </a:pPr>
              <a:r>
                <a:rPr kumimoji="0" lang="en-US" sz="3500" b="0" i="0" u="none" strike="noStrike" kern="1200" cap="none" spc="25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Ultra Light" charset="0"/>
                  <a:sym typeface="Bebas Neue" charset="0"/>
                </a:rPr>
                <a:t>758</a:t>
              </a:r>
            </a:p>
          </p:txBody>
        </p:sp>
        <p:sp>
          <p:nvSpPr>
            <p:cNvPr id="43" name="Rectangle 27">
              <a:extLst>
                <a:ext uri="{FF2B5EF4-FFF2-40B4-BE49-F238E27FC236}">
                  <a16:creationId xmlns:a16="http://schemas.microsoft.com/office/drawing/2014/main" xmlns="" id="{09629004-437E-4AB3-AF42-06B127D85A35}"/>
                </a:ext>
              </a:extLst>
            </p:cNvPr>
            <p:cNvSpPr/>
            <p:nvPr/>
          </p:nvSpPr>
          <p:spPr>
            <a:xfrm>
              <a:off x="3711794" y="2492233"/>
              <a:ext cx="2116652" cy="2240280"/>
            </a:xfrm>
            <a:prstGeom prst="rect">
              <a:avLst/>
            </a:prstGeom>
            <a:noFill/>
            <a:ln w="12700">
              <a:solidFill>
                <a:srgbClr val="798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grpSp>
      <p:grpSp>
        <p:nvGrpSpPr>
          <p:cNvPr id="44" name="组合 43">
            <a:extLst>
              <a:ext uri="{FF2B5EF4-FFF2-40B4-BE49-F238E27FC236}">
                <a16:creationId xmlns:a16="http://schemas.microsoft.com/office/drawing/2014/main" xmlns="" id="{8BC05857-2497-452E-A146-A788CFD9EA5C}"/>
              </a:ext>
            </a:extLst>
          </p:cNvPr>
          <p:cNvGrpSpPr/>
          <p:nvPr/>
        </p:nvGrpSpPr>
        <p:grpSpPr>
          <a:xfrm>
            <a:off x="9461657" y="2390634"/>
            <a:ext cx="2136182" cy="2240280"/>
            <a:chOff x="8958002" y="2492233"/>
            <a:chExt cx="2136182" cy="2240280"/>
          </a:xfrm>
        </p:grpSpPr>
        <p:sp>
          <p:nvSpPr>
            <p:cNvPr id="45" name="Subtitle 2">
              <a:extLst>
                <a:ext uri="{FF2B5EF4-FFF2-40B4-BE49-F238E27FC236}">
                  <a16:creationId xmlns:a16="http://schemas.microsoft.com/office/drawing/2014/main" xmlns="" id="{CFF7A034-9AB8-49AE-A964-C57CAED93C78}"/>
                </a:ext>
              </a:extLst>
            </p:cNvPr>
            <p:cNvSpPr txBox="1">
              <a:spLocks/>
            </p:cNvSpPr>
            <p:nvPr/>
          </p:nvSpPr>
          <p:spPr>
            <a:xfrm>
              <a:off x="8958002" y="3759236"/>
              <a:ext cx="2116652" cy="36628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a:t>
              </a:r>
            </a:p>
          </p:txBody>
        </p:sp>
        <p:sp>
          <p:nvSpPr>
            <p:cNvPr id="46" name="TextBox 53">
              <a:extLst>
                <a:ext uri="{FF2B5EF4-FFF2-40B4-BE49-F238E27FC236}">
                  <a16:creationId xmlns:a16="http://schemas.microsoft.com/office/drawing/2014/main" xmlns="" id="{BDE88ECE-F703-4FC6-99C9-C67513DFA27B}"/>
                </a:ext>
              </a:extLst>
            </p:cNvPr>
            <p:cNvSpPr txBox="1"/>
            <p:nvPr/>
          </p:nvSpPr>
          <p:spPr>
            <a:xfrm>
              <a:off x="9568365" y="3411821"/>
              <a:ext cx="877163"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RETWEETS</a:t>
              </a:r>
            </a:p>
          </p:txBody>
        </p:sp>
        <p:sp>
          <p:nvSpPr>
            <p:cNvPr id="47" name="Rectangle 54">
              <a:extLst>
                <a:ext uri="{FF2B5EF4-FFF2-40B4-BE49-F238E27FC236}">
                  <a16:creationId xmlns:a16="http://schemas.microsoft.com/office/drawing/2014/main" xmlns="" id="{CE0EAE4A-2C58-473E-B74F-D9A6D7E6B302}"/>
                </a:ext>
              </a:extLst>
            </p:cNvPr>
            <p:cNvSpPr>
              <a:spLocks/>
            </p:cNvSpPr>
            <p:nvPr/>
          </p:nvSpPr>
          <p:spPr bwMode="auto">
            <a:xfrm>
              <a:off x="9549491" y="2737698"/>
              <a:ext cx="937757" cy="474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marL="0" marR="0" lvl="0" indent="0" algn="ctr" defTabSz="2286000" rtl="0" eaLnBrk="1" fontAlgn="auto" latinLnBrk="0" hangingPunct="1">
                <a:lnSpc>
                  <a:spcPts val="3700"/>
                </a:lnSpc>
                <a:spcBef>
                  <a:spcPts val="0"/>
                </a:spcBef>
                <a:spcAft>
                  <a:spcPts val="0"/>
                </a:spcAft>
                <a:buClrTx/>
                <a:buSzTx/>
                <a:buFontTx/>
                <a:buNone/>
                <a:tabLst/>
                <a:defRPr/>
              </a:pPr>
              <a:r>
                <a:rPr kumimoji="0" lang="en-US" sz="3500" b="0" i="0" u="none" strike="noStrike" kern="1200" cap="none" spc="25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Ultra Light" charset="0"/>
                  <a:sym typeface="Bebas Neue" charset="0"/>
                </a:rPr>
                <a:t>8,263</a:t>
              </a:r>
            </a:p>
          </p:txBody>
        </p:sp>
        <p:sp>
          <p:nvSpPr>
            <p:cNvPr id="48" name="Rectangle 28">
              <a:extLst>
                <a:ext uri="{FF2B5EF4-FFF2-40B4-BE49-F238E27FC236}">
                  <a16:creationId xmlns:a16="http://schemas.microsoft.com/office/drawing/2014/main" xmlns="" id="{A424181C-5406-4895-87ED-61484A41AF53}"/>
                </a:ext>
              </a:extLst>
            </p:cNvPr>
            <p:cNvSpPr/>
            <p:nvPr/>
          </p:nvSpPr>
          <p:spPr>
            <a:xfrm>
              <a:off x="8977532" y="2492233"/>
              <a:ext cx="2116652" cy="2240280"/>
            </a:xfrm>
            <a:prstGeom prst="rect">
              <a:avLst/>
            </a:prstGeom>
            <a:noFill/>
            <a:ln w="12700">
              <a:solidFill>
                <a:srgbClr val="798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grpSp>
      <p:grpSp>
        <p:nvGrpSpPr>
          <p:cNvPr id="49" name="组合 48">
            <a:extLst>
              <a:ext uri="{FF2B5EF4-FFF2-40B4-BE49-F238E27FC236}">
                <a16:creationId xmlns:a16="http://schemas.microsoft.com/office/drawing/2014/main" xmlns="" id="{D7BBDEB8-D3A8-4961-B80C-4294A977D732}"/>
              </a:ext>
            </a:extLst>
          </p:cNvPr>
          <p:cNvGrpSpPr/>
          <p:nvPr/>
        </p:nvGrpSpPr>
        <p:grpSpPr>
          <a:xfrm>
            <a:off x="1528760" y="2390634"/>
            <a:ext cx="2116652" cy="2240280"/>
            <a:chOff x="1025105" y="2492233"/>
            <a:chExt cx="2116652" cy="2240280"/>
          </a:xfrm>
        </p:grpSpPr>
        <p:sp>
          <p:nvSpPr>
            <p:cNvPr id="50" name="Subtitle 2">
              <a:extLst>
                <a:ext uri="{FF2B5EF4-FFF2-40B4-BE49-F238E27FC236}">
                  <a16:creationId xmlns:a16="http://schemas.microsoft.com/office/drawing/2014/main" xmlns="" id="{FB52CA57-36A1-4C0C-A8CD-791423EE4758}"/>
                </a:ext>
              </a:extLst>
            </p:cNvPr>
            <p:cNvSpPr txBox="1">
              <a:spLocks/>
            </p:cNvSpPr>
            <p:nvPr/>
          </p:nvSpPr>
          <p:spPr>
            <a:xfrm>
              <a:off x="1025105" y="3759236"/>
              <a:ext cx="2116652" cy="36628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a:t>
              </a:r>
            </a:p>
          </p:txBody>
        </p:sp>
        <p:sp>
          <p:nvSpPr>
            <p:cNvPr id="51" name="TextBox 67">
              <a:extLst>
                <a:ext uri="{FF2B5EF4-FFF2-40B4-BE49-F238E27FC236}">
                  <a16:creationId xmlns:a16="http://schemas.microsoft.com/office/drawing/2014/main" xmlns="" id="{1392CA38-AF94-4B25-8FBA-02CC142DF51B}"/>
                </a:ext>
              </a:extLst>
            </p:cNvPr>
            <p:cNvSpPr txBox="1"/>
            <p:nvPr/>
          </p:nvSpPr>
          <p:spPr>
            <a:xfrm>
              <a:off x="1437498" y="3411821"/>
              <a:ext cx="1273104"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HAPPY CLIENTS</a:t>
              </a:r>
            </a:p>
          </p:txBody>
        </p:sp>
        <p:sp>
          <p:nvSpPr>
            <p:cNvPr id="52" name="Rectangle 68">
              <a:extLst>
                <a:ext uri="{FF2B5EF4-FFF2-40B4-BE49-F238E27FC236}">
                  <a16:creationId xmlns:a16="http://schemas.microsoft.com/office/drawing/2014/main" xmlns="" id="{DBFFF8CA-8E0C-4636-A2FB-7EC1F45C0720}"/>
                </a:ext>
              </a:extLst>
            </p:cNvPr>
            <p:cNvSpPr>
              <a:spLocks/>
            </p:cNvSpPr>
            <p:nvPr/>
          </p:nvSpPr>
          <p:spPr bwMode="auto">
            <a:xfrm>
              <a:off x="1616594" y="2737698"/>
              <a:ext cx="937757" cy="474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marL="0" marR="0" lvl="0" indent="0" algn="ctr" defTabSz="2286000" rtl="0" eaLnBrk="1" fontAlgn="auto" latinLnBrk="0" hangingPunct="1">
                <a:lnSpc>
                  <a:spcPts val="3700"/>
                </a:lnSpc>
                <a:spcBef>
                  <a:spcPts val="0"/>
                </a:spcBef>
                <a:spcAft>
                  <a:spcPts val="0"/>
                </a:spcAft>
                <a:buClrTx/>
                <a:buSzTx/>
                <a:buFontTx/>
                <a:buNone/>
                <a:tabLst/>
                <a:defRPr/>
              </a:pPr>
              <a:r>
                <a:rPr kumimoji="0" lang="en-US" sz="3500" b="0" i="0" u="none" strike="noStrike" kern="1200" cap="none" spc="25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Ultra Light" charset="0"/>
                  <a:sym typeface="Bebas Neue" charset="0"/>
                </a:rPr>
                <a:t>3,567</a:t>
              </a:r>
            </a:p>
          </p:txBody>
        </p:sp>
        <p:sp>
          <p:nvSpPr>
            <p:cNvPr id="53" name="Rectangle 29">
              <a:extLst>
                <a:ext uri="{FF2B5EF4-FFF2-40B4-BE49-F238E27FC236}">
                  <a16:creationId xmlns:a16="http://schemas.microsoft.com/office/drawing/2014/main" xmlns="" id="{2068678C-01EB-4CE3-9F2F-F79BFE341BBC}"/>
                </a:ext>
              </a:extLst>
            </p:cNvPr>
            <p:cNvSpPr/>
            <p:nvPr/>
          </p:nvSpPr>
          <p:spPr>
            <a:xfrm>
              <a:off x="1025105" y="2492233"/>
              <a:ext cx="2116652" cy="2240280"/>
            </a:xfrm>
            <a:prstGeom prst="rect">
              <a:avLst/>
            </a:prstGeom>
            <a:noFill/>
            <a:ln w="12700">
              <a:solidFill>
                <a:srgbClr val="798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grpSp>
      <p:grpSp>
        <p:nvGrpSpPr>
          <p:cNvPr id="54" name="组合 53">
            <a:extLst>
              <a:ext uri="{FF2B5EF4-FFF2-40B4-BE49-F238E27FC236}">
                <a16:creationId xmlns:a16="http://schemas.microsoft.com/office/drawing/2014/main" xmlns="" id="{B46063D5-BEA1-4D97-A616-83A43DE39D59}"/>
              </a:ext>
            </a:extLst>
          </p:cNvPr>
          <p:cNvGrpSpPr/>
          <p:nvPr/>
        </p:nvGrpSpPr>
        <p:grpSpPr>
          <a:xfrm>
            <a:off x="6848318" y="2390634"/>
            <a:ext cx="2136182" cy="2240280"/>
            <a:chOff x="6344663" y="2492233"/>
            <a:chExt cx="2136182" cy="2240280"/>
          </a:xfrm>
        </p:grpSpPr>
        <p:sp>
          <p:nvSpPr>
            <p:cNvPr id="55" name="Subtitle 2">
              <a:extLst>
                <a:ext uri="{FF2B5EF4-FFF2-40B4-BE49-F238E27FC236}">
                  <a16:creationId xmlns:a16="http://schemas.microsoft.com/office/drawing/2014/main" xmlns="" id="{2129AE6F-5E59-433F-8722-79129105F01C}"/>
                </a:ext>
              </a:extLst>
            </p:cNvPr>
            <p:cNvSpPr txBox="1">
              <a:spLocks/>
            </p:cNvSpPr>
            <p:nvPr/>
          </p:nvSpPr>
          <p:spPr>
            <a:xfrm>
              <a:off x="6344663" y="3759236"/>
              <a:ext cx="2116652" cy="36628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ctr"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a:t>
              </a:r>
            </a:p>
          </p:txBody>
        </p:sp>
        <p:sp>
          <p:nvSpPr>
            <p:cNvPr id="56" name="TextBox 31">
              <a:extLst>
                <a:ext uri="{FF2B5EF4-FFF2-40B4-BE49-F238E27FC236}">
                  <a16:creationId xmlns:a16="http://schemas.microsoft.com/office/drawing/2014/main" xmlns="" id="{2EA7452B-B3DB-4ECC-AB48-DD6EFFC4851A}"/>
                </a:ext>
              </a:extLst>
            </p:cNvPr>
            <p:cNvSpPr txBox="1"/>
            <p:nvPr/>
          </p:nvSpPr>
          <p:spPr>
            <a:xfrm>
              <a:off x="6955026" y="3411821"/>
              <a:ext cx="877163" cy="307777"/>
            </a:xfrm>
            <a:prstGeom prst="rect">
              <a:avLst/>
            </a:prstGeom>
            <a:noFill/>
          </p:spPr>
          <p:txBody>
            <a:bodyPr wrap="none" rtlCol="0" anchor="ctr" anchorCtr="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RETWEETS</a:t>
              </a:r>
            </a:p>
          </p:txBody>
        </p:sp>
        <p:sp>
          <p:nvSpPr>
            <p:cNvPr id="57" name="Rectangle 32">
              <a:extLst>
                <a:ext uri="{FF2B5EF4-FFF2-40B4-BE49-F238E27FC236}">
                  <a16:creationId xmlns:a16="http://schemas.microsoft.com/office/drawing/2014/main" xmlns="" id="{6DF99FDF-0319-4547-88F6-C6A9F706A515}"/>
                </a:ext>
              </a:extLst>
            </p:cNvPr>
            <p:cNvSpPr>
              <a:spLocks/>
            </p:cNvSpPr>
            <p:nvPr/>
          </p:nvSpPr>
          <p:spPr bwMode="auto">
            <a:xfrm>
              <a:off x="6936152" y="2737698"/>
              <a:ext cx="937757" cy="474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marL="0" marR="0" lvl="0" indent="0" algn="ctr" defTabSz="2286000" rtl="0" eaLnBrk="1" fontAlgn="auto" latinLnBrk="0" hangingPunct="1">
                <a:lnSpc>
                  <a:spcPts val="3700"/>
                </a:lnSpc>
                <a:spcBef>
                  <a:spcPts val="0"/>
                </a:spcBef>
                <a:spcAft>
                  <a:spcPts val="0"/>
                </a:spcAft>
                <a:buClrTx/>
                <a:buSzTx/>
                <a:buFontTx/>
                <a:buNone/>
                <a:tabLst/>
                <a:defRPr/>
              </a:pPr>
              <a:r>
                <a:rPr kumimoji="0" lang="en-US" sz="3500" b="0" i="0" u="none" strike="noStrike" kern="1200" cap="none" spc="25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Montserrat Ultra Light" charset="0"/>
                  <a:sym typeface="Bebas Neue" charset="0"/>
                </a:rPr>
                <a:t>8,263</a:t>
              </a:r>
            </a:p>
          </p:txBody>
        </p:sp>
        <p:sp>
          <p:nvSpPr>
            <p:cNvPr id="58" name="Rectangle 33">
              <a:extLst>
                <a:ext uri="{FF2B5EF4-FFF2-40B4-BE49-F238E27FC236}">
                  <a16:creationId xmlns:a16="http://schemas.microsoft.com/office/drawing/2014/main" xmlns="" id="{8B4A226B-7C09-417A-9433-1BFF6E4FD8B4}"/>
                </a:ext>
              </a:extLst>
            </p:cNvPr>
            <p:cNvSpPr/>
            <p:nvPr/>
          </p:nvSpPr>
          <p:spPr>
            <a:xfrm>
              <a:off x="6364193" y="2492233"/>
              <a:ext cx="2116652" cy="2240280"/>
            </a:xfrm>
            <a:prstGeom prst="rect">
              <a:avLst/>
            </a:prstGeom>
            <a:noFill/>
            <a:ln w="12700">
              <a:solidFill>
                <a:srgbClr val="798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endParaRPr>
            </a:p>
          </p:txBody>
        </p:sp>
      </p:grpSp>
    </p:spTree>
    <p:extLst>
      <p:ext uri="{BB962C8B-B14F-4D97-AF65-F5344CB8AC3E}">
        <p14:creationId xmlns:p14="http://schemas.microsoft.com/office/powerpoint/2010/main" xmlns="" val="15693279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1000"/>
                                        <p:tgtEl>
                                          <p:spTgt spid="44"/>
                                        </p:tgtEl>
                                      </p:cBhvr>
                                    </p:animEffect>
                                    <p:anim calcmode="lin" valueType="num">
                                      <p:cBhvr>
                                        <p:cTn id="23" dur="1000" fill="hold"/>
                                        <p:tgtEl>
                                          <p:spTgt spid="44"/>
                                        </p:tgtEl>
                                        <p:attrNameLst>
                                          <p:attrName>ppt_x</p:attrName>
                                        </p:attrNameLst>
                                      </p:cBhvr>
                                      <p:tavLst>
                                        <p:tav tm="0">
                                          <p:val>
                                            <p:strVal val="#ppt_x"/>
                                          </p:val>
                                        </p:tav>
                                        <p:tav tm="100000">
                                          <p:val>
                                            <p:strVal val="#ppt_x"/>
                                          </p:val>
                                        </p:tav>
                                      </p:tavLst>
                                    </p:anim>
                                    <p:anim calcmode="lin" valueType="num">
                                      <p:cBhvr>
                                        <p:cTn id="2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xmlns="" id="{BD157653-AB73-47BF-AD03-02C0FCF2C698}"/>
              </a:ext>
            </a:extLst>
          </p:cNvPr>
          <p:cNvGrpSpPr/>
          <p:nvPr/>
        </p:nvGrpSpPr>
        <p:grpSpPr>
          <a:xfrm>
            <a:off x="1402279" y="271539"/>
            <a:ext cx="4421499" cy="1242573"/>
            <a:chOff x="627579" y="610573"/>
            <a:chExt cx="4421499" cy="1242573"/>
          </a:xfrm>
        </p:grpSpPr>
        <p:sp>
          <p:nvSpPr>
            <p:cNvPr id="20" name="矩形 19">
              <a:extLst>
                <a:ext uri="{FF2B5EF4-FFF2-40B4-BE49-F238E27FC236}">
                  <a16:creationId xmlns:a16="http://schemas.microsoft.com/office/drawing/2014/main" xmlns="" id="{FE2C0A4B-BDF8-4CA9-B364-5FBAC6C97CB2}"/>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21" name="文本框 20">
              <a:extLst>
                <a:ext uri="{FF2B5EF4-FFF2-40B4-BE49-F238E27FC236}">
                  <a16:creationId xmlns:a16="http://schemas.microsoft.com/office/drawing/2014/main" xmlns="" id="{9E212407-2D6F-4181-A7BE-1E36E5AA00A3}"/>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22" name="直接连接符 21">
            <a:extLst>
              <a:ext uri="{FF2B5EF4-FFF2-40B4-BE49-F238E27FC236}">
                <a16:creationId xmlns:a16="http://schemas.microsoft.com/office/drawing/2014/main" xmlns="" id="{ED39AB1C-90AF-4AD5-A095-F97824C3FF63}"/>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aphicFrame>
        <p:nvGraphicFramePr>
          <p:cNvPr id="23" name="Chart 11">
            <a:extLst>
              <a:ext uri="{FF2B5EF4-FFF2-40B4-BE49-F238E27FC236}">
                <a16:creationId xmlns:a16="http://schemas.microsoft.com/office/drawing/2014/main" xmlns="" id="{46C88912-D9C8-4607-BF5C-5431FB8C54C5}"/>
              </a:ext>
            </a:extLst>
          </p:cNvPr>
          <p:cNvGraphicFramePr/>
          <p:nvPr>
            <p:extLst>
              <p:ext uri="{D42A27DB-BD31-4B8C-83A1-F6EECF244321}">
                <p14:modId xmlns:p14="http://schemas.microsoft.com/office/powerpoint/2010/main" xmlns="" val="1556446928"/>
              </p:ext>
            </p:extLst>
          </p:nvPr>
        </p:nvGraphicFramePr>
        <p:xfrm>
          <a:off x="1490660" y="1846427"/>
          <a:ext cx="4886687" cy="26425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16">
            <a:extLst>
              <a:ext uri="{FF2B5EF4-FFF2-40B4-BE49-F238E27FC236}">
                <a16:creationId xmlns:a16="http://schemas.microsoft.com/office/drawing/2014/main" xmlns="" id="{AF67D35B-647D-4142-BD7D-60A44AB8A89A}"/>
              </a:ext>
            </a:extLst>
          </p:cNvPr>
          <p:cNvGraphicFramePr/>
          <p:nvPr>
            <p:extLst>
              <p:ext uri="{D42A27DB-BD31-4B8C-83A1-F6EECF244321}">
                <p14:modId xmlns:p14="http://schemas.microsoft.com/office/powerpoint/2010/main" xmlns="" val="2609905680"/>
              </p:ext>
            </p:extLst>
          </p:nvPr>
        </p:nvGraphicFramePr>
        <p:xfrm>
          <a:off x="6963205" y="1846427"/>
          <a:ext cx="4886687" cy="2642520"/>
        </p:xfrm>
        <a:graphic>
          <a:graphicData uri="http://schemas.openxmlformats.org/drawingml/2006/chart">
            <c:chart xmlns:c="http://schemas.openxmlformats.org/drawingml/2006/chart" xmlns:r="http://schemas.openxmlformats.org/officeDocument/2006/relationships" r:id="rId4"/>
          </a:graphicData>
        </a:graphic>
      </p:graphicFrame>
      <p:grpSp>
        <p:nvGrpSpPr>
          <p:cNvPr id="25" name="Group 3">
            <a:extLst>
              <a:ext uri="{FF2B5EF4-FFF2-40B4-BE49-F238E27FC236}">
                <a16:creationId xmlns:a16="http://schemas.microsoft.com/office/drawing/2014/main" xmlns="" id="{0AC063FA-A373-4DDD-8F93-7C0B4BB3037E}"/>
              </a:ext>
            </a:extLst>
          </p:cNvPr>
          <p:cNvGrpSpPr/>
          <p:nvPr/>
        </p:nvGrpSpPr>
        <p:grpSpPr>
          <a:xfrm>
            <a:off x="2163988" y="4806657"/>
            <a:ext cx="687003" cy="687003"/>
            <a:chOff x="1578995" y="4719757"/>
            <a:chExt cx="687003" cy="687003"/>
          </a:xfrm>
          <a:solidFill>
            <a:schemeClr val="tx1">
              <a:lumMod val="85000"/>
              <a:lumOff val="15000"/>
            </a:schemeClr>
          </a:solidFill>
        </p:grpSpPr>
        <p:sp>
          <p:nvSpPr>
            <p:cNvPr id="26" name="Oval 17">
              <a:extLst>
                <a:ext uri="{FF2B5EF4-FFF2-40B4-BE49-F238E27FC236}">
                  <a16:creationId xmlns:a16="http://schemas.microsoft.com/office/drawing/2014/main" xmlns="" id="{06543C5E-C17F-42A4-BB18-4888F9430834}"/>
                </a:ext>
              </a:extLst>
            </p:cNvPr>
            <p:cNvSpPr/>
            <p:nvPr/>
          </p:nvSpPr>
          <p:spPr>
            <a:xfrm>
              <a:off x="1578995" y="4719757"/>
              <a:ext cx="687003" cy="687003"/>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27" name="Freeform 5">
              <a:extLst>
                <a:ext uri="{FF2B5EF4-FFF2-40B4-BE49-F238E27FC236}">
                  <a16:creationId xmlns:a16="http://schemas.microsoft.com/office/drawing/2014/main" xmlns="" id="{D145BFC1-9E3E-4AA8-9353-8A41598BBB2A}"/>
                </a:ext>
              </a:extLst>
            </p:cNvPr>
            <p:cNvSpPr/>
            <p:nvPr/>
          </p:nvSpPr>
          <p:spPr bwMode="auto">
            <a:xfrm>
              <a:off x="176498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bg1"/>
            </a:solidFill>
            <a:ln>
              <a:noFill/>
            </a:ln>
          </p:spPr>
          <p:txBody>
            <a:bodyPr vert="horz" wrap="square" lIns="91440" tIns="45720" rIns="91440" bIns="45720" numCol="1" anchor="t" anchorCtr="0" compatLnSpc="1"/>
            <a:lstStyle/>
            <a:p>
              <a:endParaRPr lang="en-GB">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grpSp>
        <p:nvGrpSpPr>
          <p:cNvPr id="28" name="Group 4">
            <a:extLst>
              <a:ext uri="{FF2B5EF4-FFF2-40B4-BE49-F238E27FC236}">
                <a16:creationId xmlns:a16="http://schemas.microsoft.com/office/drawing/2014/main" xmlns="" id="{3EA67B44-BA0F-401D-89FC-33D12E7CD1CA}"/>
              </a:ext>
            </a:extLst>
          </p:cNvPr>
          <p:cNvGrpSpPr/>
          <p:nvPr/>
        </p:nvGrpSpPr>
        <p:grpSpPr>
          <a:xfrm>
            <a:off x="7486138" y="4806657"/>
            <a:ext cx="687003" cy="687003"/>
            <a:chOff x="6901145" y="4719757"/>
            <a:chExt cx="687003" cy="687003"/>
          </a:xfrm>
          <a:solidFill>
            <a:schemeClr val="tx1">
              <a:lumMod val="85000"/>
              <a:lumOff val="15000"/>
            </a:schemeClr>
          </a:solidFill>
        </p:grpSpPr>
        <p:sp>
          <p:nvSpPr>
            <p:cNvPr id="29" name="Oval 19">
              <a:extLst>
                <a:ext uri="{FF2B5EF4-FFF2-40B4-BE49-F238E27FC236}">
                  <a16:creationId xmlns:a16="http://schemas.microsoft.com/office/drawing/2014/main" xmlns="" id="{84BD43AC-9BB4-4024-AE57-A877021C2093}"/>
                </a:ext>
              </a:extLst>
            </p:cNvPr>
            <p:cNvSpPr/>
            <p:nvPr/>
          </p:nvSpPr>
          <p:spPr>
            <a:xfrm>
              <a:off x="6901145" y="4719757"/>
              <a:ext cx="687003" cy="687003"/>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30" name="Freeform 5">
              <a:extLst>
                <a:ext uri="{FF2B5EF4-FFF2-40B4-BE49-F238E27FC236}">
                  <a16:creationId xmlns:a16="http://schemas.microsoft.com/office/drawing/2014/main" xmlns="" id="{1FB5F5E0-5E51-4163-A995-D03B86B9626E}"/>
                </a:ext>
              </a:extLst>
            </p:cNvPr>
            <p:cNvSpPr/>
            <p:nvPr/>
          </p:nvSpPr>
          <p:spPr bwMode="auto">
            <a:xfrm>
              <a:off x="708713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bg1"/>
            </a:solidFill>
            <a:ln>
              <a:noFill/>
            </a:ln>
          </p:spPr>
          <p:txBody>
            <a:bodyPr vert="horz" wrap="square" lIns="91440" tIns="45720" rIns="91440" bIns="45720" numCol="1" anchor="t" anchorCtr="0" compatLnSpc="1"/>
            <a:lstStyle/>
            <a:p>
              <a:endParaRPr lang="en-GB">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31" name="TextBox 22">
            <a:extLst>
              <a:ext uri="{FF2B5EF4-FFF2-40B4-BE49-F238E27FC236}">
                <a16:creationId xmlns:a16="http://schemas.microsoft.com/office/drawing/2014/main" xmlns="" id="{3FA1CD35-BF2C-4B32-91A3-357699ACBD8A}"/>
              </a:ext>
            </a:extLst>
          </p:cNvPr>
          <p:cNvSpPr txBox="1"/>
          <p:nvPr/>
        </p:nvSpPr>
        <p:spPr>
          <a:xfrm>
            <a:off x="3036983" y="5062567"/>
            <a:ext cx="1797287" cy="369332"/>
          </a:xfrm>
          <a:prstGeom prst="rect">
            <a:avLst/>
          </a:prstGeom>
          <a:noFill/>
        </p:spPr>
        <p:txBody>
          <a:bodyPr wrap="none" rtlCol="0">
            <a:spAutoFit/>
          </a:bodyPr>
          <a:lstStyle/>
          <a:p>
            <a:r>
              <a:rPr lang="en-US"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Sale By Year Report</a:t>
            </a:r>
            <a:endParaRPr lang="en-GB"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32" name="TextBox 23">
            <a:extLst>
              <a:ext uri="{FF2B5EF4-FFF2-40B4-BE49-F238E27FC236}">
                <a16:creationId xmlns:a16="http://schemas.microsoft.com/office/drawing/2014/main" xmlns="" id="{5D1A6276-64BD-4FBE-ADA4-A53416E1CF54}"/>
              </a:ext>
            </a:extLst>
          </p:cNvPr>
          <p:cNvSpPr txBox="1"/>
          <p:nvPr/>
        </p:nvSpPr>
        <p:spPr>
          <a:xfrm>
            <a:off x="8359133" y="5062567"/>
            <a:ext cx="1797287" cy="369332"/>
          </a:xfrm>
          <a:prstGeom prst="rect">
            <a:avLst/>
          </a:prstGeom>
          <a:noFill/>
        </p:spPr>
        <p:txBody>
          <a:bodyPr wrap="none" rtlCol="0">
            <a:spAutoFit/>
          </a:bodyPr>
          <a:lstStyle/>
          <a:p>
            <a:r>
              <a:rPr lang="en-US" b="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Sale By Year Report</a:t>
            </a:r>
            <a:endParaRPr lang="en-GB" b="1">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33" name="Rectangle 24">
            <a:extLst>
              <a:ext uri="{FF2B5EF4-FFF2-40B4-BE49-F238E27FC236}">
                <a16:creationId xmlns:a16="http://schemas.microsoft.com/office/drawing/2014/main" xmlns="" id="{8C9C27DE-3816-43F6-ACEE-12F7C55AB797}"/>
              </a:ext>
            </a:extLst>
          </p:cNvPr>
          <p:cNvSpPr/>
          <p:nvPr/>
        </p:nvSpPr>
        <p:spPr>
          <a:xfrm>
            <a:off x="2163987" y="5559905"/>
            <a:ext cx="3699587" cy="830997"/>
          </a:xfrm>
          <a:prstGeom prst="rect">
            <a:avLst/>
          </a:prstGeom>
        </p:spPr>
        <p:txBody>
          <a:bodyPr wrap="square">
            <a:spAutoFit/>
          </a:bodyPr>
          <a:lstStyle/>
          <a:p>
            <a:r>
              <a:rPr lang="en-GB"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 ipsum dolor sit amet, consectetur adipiscing elit. Integer dolor quam, pretium eu placerat eu semper et nunc. </a:t>
            </a:r>
          </a:p>
          <a:p>
            <a:r>
              <a:rPr lang="en-GB"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Nullam porttitor consectetur nunc in tempor. Cras vitae venenatis sem at pretium arcu. </a:t>
            </a:r>
          </a:p>
        </p:txBody>
      </p:sp>
      <p:sp>
        <p:nvSpPr>
          <p:cNvPr id="34" name="Rectangle 25">
            <a:extLst>
              <a:ext uri="{FF2B5EF4-FFF2-40B4-BE49-F238E27FC236}">
                <a16:creationId xmlns:a16="http://schemas.microsoft.com/office/drawing/2014/main" xmlns="" id="{6DCEAEC0-7F2E-4E2B-94E0-25BC857063D9}"/>
              </a:ext>
            </a:extLst>
          </p:cNvPr>
          <p:cNvSpPr/>
          <p:nvPr/>
        </p:nvSpPr>
        <p:spPr>
          <a:xfrm>
            <a:off x="7486138" y="5559905"/>
            <a:ext cx="3699587" cy="830997"/>
          </a:xfrm>
          <a:prstGeom prst="rect">
            <a:avLst/>
          </a:prstGeom>
        </p:spPr>
        <p:txBody>
          <a:bodyPr wrap="square">
            <a:spAutoFit/>
          </a:bodyPr>
          <a:lstStyle/>
          <a:p>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Lorem ipsum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dolor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sit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amet</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consectetur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adipiscing</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elit</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Integer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dolor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quam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pretium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eu</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placerat</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eu</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semper et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nunc</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p>
          <a:p>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Nullam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porttitor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consectetur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nunc</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in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tempor</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Cras vitae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venenatis</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sem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pretium</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r>
              <a:rPr lang="en-GB" sz="1200" dirty="0" err="1">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arcu</a:t>
            </a:r>
            <a:r>
              <a:rPr lang="en-GB"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 </a:t>
            </a:r>
          </a:p>
        </p:txBody>
      </p:sp>
    </p:spTree>
    <p:extLst>
      <p:ext uri="{BB962C8B-B14F-4D97-AF65-F5344CB8AC3E}">
        <p14:creationId xmlns:p14="http://schemas.microsoft.com/office/powerpoint/2010/main" xmlns="" val="43469041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Graphic spid="24" grpId="0">
        <p:bldAsOne/>
      </p:bldGraphic>
      <p:bldP spid="31" grpId="0"/>
      <p:bldP spid="32" grpId="0"/>
      <p:bldP spid="3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0EC3609F-3B5D-4666-B660-882D1EEFE7E1}"/>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04</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10" name="组合 9">
            <a:extLst>
              <a:ext uri="{FF2B5EF4-FFF2-40B4-BE49-F238E27FC236}">
                <a16:creationId xmlns:a16="http://schemas.microsoft.com/office/drawing/2014/main" xmlns="" id="{54724320-92F6-4678-8741-FEAE2F9069F7}"/>
              </a:ext>
            </a:extLst>
          </p:cNvPr>
          <p:cNvGrpSpPr/>
          <p:nvPr/>
        </p:nvGrpSpPr>
        <p:grpSpPr>
          <a:xfrm>
            <a:off x="5428124" y="2718954"/>
            <a:ext cx="4022035" cy="1602555"/>
            <a:chOff x="6096000" y="3616932"/>
            <a:chExt cx="4022035" cy="1602555"/>
          </a:xfrm>
        </p:grpSpPr>
        <p:sp>
          <p:nvSpPr>
            <p:cNvPr id="11" name="文本框 10">
              <a:extLst>
                <a:ext uri="{FF2B5EF4-FFF2-40B4-BE49-F238E27FC236}">
                  <a16:creationId xmlns:a16="http://schemas.microsoft.com/office/drawing/2014/main" xmlns="" id="{DCAA76E1-83CE-4619-BE98-0CDBB8493FE3}"/>
                </a:ext>
              </a:extLst>
            </p:cNvPr>
            <p:cNvSpPr txBox="1"/>
            <p:nvPr/>
          </p:nvSpPr>
          <p:spPr>
            <a:xfrm>
              <a:off x="6096000" y="3616932"/>
              <a:ext cx="2625477" cy="58477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请输入标题</a:t>
              </a:r>
            </a:p>
          </p:txBody>
        </p:sp>
        <p:sp>
          <p:nvSpPr>
            <p:cNvPr id="12" name="文本框 11">
              <a:extLst>
                <a:ext uri="{FF2B5EF4-FFF2-40B4-BE49-F238E27FC236}">
                  <a16:creationId xmlns:a16="http://schemas.microsoft.com/office/drawing/2014/main" xmlns="" id="{7FFEC7A8-E162-4153-B687-31742B66270F}"/>
                </a:ext>
              </a:extLst>
            </p:cNvPr>
            <p:cNvSpPr txBox="1"/>
            <p:nvPr/>
          </p:nvSpPr>
          <p:spPr>
            <a:xfrm>
              <a:off x="6096000" y="4201707"/>
              <a:ext cx="3390790" cy="400110"/>
            </a:xfrm>
            <a:prstGeom prst="rect">
              <a:avLst/>
            </a:prstGeom>
            <a:noFill/>
          </p:spPr>
          <p:txBody>
            <a:bodyPr wrap="square" rtlCol="0">
              <a:spAutoFit/>
            </a:bodyPr>
            <a:lstStyle/>
            <a:p>
              <a:r>
                <a:rPr lang="en-US" altLang="zh-CN"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on the input subtitle</a:t>
              </a:r>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13" name="文本框 12">
              <a:extLst>
                <a:ext uri="{FF2B5EF4-FFF2-40B4-BE49-F238E27FC236}">
                  <a16:creationId xmlns:a16="http://schemas.microsoft.com/office/drawing/2014/main" xmlns="" id="{DB106491-AC5A-4C4B-8EBD-2DC4390AA171}"/>
                </a:ext>
              </a:extLst>
            </p:cNvPr>
            <p:cNvSpPr txBox="1"/>
            <p:nvPr/>
          </p:nvSpPr>
          <p:spPr>
            <a:xfrm>
              <a:off x="6096000" y="4601817"/>
              <a:ext cx="4022035" cy="617670"/>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a:t>
              </a:r>
              <a:endParaRPr lang="zh-CN" altLang="en-US" sz="1200" dirty="0">
                <a:latin typeface="书体坊郭小语钢笔楷体" panose="02010601030101010101" pitchFamily="2" charset="-122"/>
                <a:ea typeface="书体坊郭小语钢笔楷体" panose="02010601030101010101" pitchFamily="2" charset="-122"/>
              </a:endParaRPr>
            </a:p>
          </p:txBody>
        </p:sp>
      </p:grpSp>
      <p:cxnSp>
        <p:nvCxnSpPr>
          <p:cNvPr id="14" name="直接连接符 13">
            <a:extLst>
              <a:ext uri="{FF2B5EF4-FFF2-40B4-BE49-F238E27FC236}">
                <a16:creationId xmlns:a16="http://schemas.microsoft.com/office/drawing/2014/main" xmlns="" id="{05022F0F-CD8D-45FB-8C52-D905A7ED1E10}"/>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3253729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6BDAA1CD-7AA1-4868-8473-9A78521ADD30}"/>
              </a:ext>
            </a:extLst>
          </p:cNvPr>
          <p:cNvGrpSpPr/>
          <p:nvPr/>
        </p:nvGrpSpPr>
        <p:grpSpPr>
          <a:xfrm>
            <a:off x="1402279" y="271539"/>
            <a:ext cx="4421499" cy="1242573"/>
            <a:chOff x="627579" y="610573"/>
            <a:chExt cx="4421499" cy="1242573"/>
          </a:xfrm>
        </p:grpSpPr>
        <p:sp>
          <p:nvSpPr>
            <p:cNvPr id="31" name="矩形 30">
              <a:extLst>
                <a:ext uri="{FF2B5EF4-FFF2-40B4-BE49-F238E27FC236}">
                  <a16:creationId xmlns:a16="http://schemas.microsoft.com/office/drawing/2014/main" xmlns="" id="{ED1CCE6C-6EB8-4DA1-9A05-1913B1C14062}"/>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32" name="文本框 31">
              <a:extLst>
                <a:ext uri="{FF2B5EF4-FFF2-40B4-BE49-F238E27FC236}">
                  <a16:creationId xmlns:a16="http://schemas.microsoft.com/office/drawing/2014/main" xmlns="" id="{3BD12E03-AE29-40D7-86E8-95E1E174C74E}"/>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33" name="直接连接符 32">
            <a:extLst>
              <a:ext uri="{FF2B5EF4-FFF2-40B4-BE49-F238E27FC236}">
                <a16:creationId xmlns:a16="http://schemas.microsoft.com/office/drawing/2014/main" xmlns="" id="{24090447-2ED2-4B79-B52D-2477A2C496FB}"/>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34" name="Freeform 5">
            <a:extLst>
              <a:ext uri="{FF2B5EF4-FFF2-40B4-BE49-F238E27FC236}">
                <a16:creationId xmlns:a16="http://schemas.microsoft.com/office/drawing/2014/main" xmlns="" id="{37BA4199-40A5-4E38-B699-3649AC00D847}"/>
              </a:ext>
            </a:extLst>
          </p:cNvPr>
          <p:cNvSpPr/>
          <p:nvPr/>
        </p:nvSpPr>
        <p:spPr>
          <a:xfrm>
            <a:off x="2810616" y="1872678"/>
            <a:ext cx="1834656" cy="1834656"/>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rgbClr val="79886C">
              <a:alpha val="80000"/>
            </a:srgb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869562" rIns="473834" bIns="78105"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tabLst/>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a:cs typeface="+mn-cs"/>
            </a:endParaRPr>
          </a:p>
        </p:txBody>
      </p:sp>
      <p:sp>
        <p:nvSpPr>
          <p:cNvPr id="35" name="Freeform 6">
            <a:extLst>
              <a:ext uri="{FF2B5EF4-FFF2-40B4-BE49-F238E27FC236}">
                <a16:creationId xmlns:a16="http://schemas.microsoft.com/office/drawing/2014/main" xmlns="" id="{7748229E-198A-40B7-91DA-B12AD0B8E64C}"/>
              </a:ext>
            </a:extLst>
          </p:cNvPr>
          <p:cNvSpPr/>
          <p:nvPr/>
        </p:nvSpPr>
        <p:spPr>
          <a:xfrm>
            <a:off x="1893288" y="3707334"/>
            <a:ext cx="1834656" cy="1834656"/>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rgbClr val="79886C">
              <a:alpha val="40000"/>
            </a:srgb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869562" rIns="473834" bIns="78105"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tabLst/>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a:cs typeface="+mn-cs"/>
            </a:endParaRPr>
          </a:p>
        </p:txBody>
      </p:sp>
      <p:sp>
        <p:nvSpPr>
          <p:cNvPr id="36" name="Freeform 7">
            <a:extLst>
              <a:ext uri="{FF2B5EF4-FFF2-40B4-BE49-F238E27FC236}">
                <a16:creationId xmlns:a16="http://schemas.microsoft.com/office/drawing/2014/main" xmlns="" id="{37FCDCDF-C70B-40F4-9566-01A54092546E}"/>
              </a:ext>
            </a:extLst>
          </p:cNvPr>
          <p:cNvSpPr/>
          <p:nvPr/>
        </p:nvSpPr>
        <p:spPr>
          <a:xfrm>
            <a:off x="2810616" y="3707334"/>
            <a:ext cx="1834657" cy="1834657"/>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3165827" y="0"/>
                </a:moveTo>
                <a:lnTo>
                  <a:pt x="1582913" y="3165827"/>
                </a:lnTo>
                <a:lnTo>
                  <a:pt x="0" y="0"/>
                </a:lnTo>
                <a:lnTo>
                  <a:pt x="3165827" y="0"/>
                </a:lnTo>
                <a:close/>
              </a:path>
            </a:pathLst>
          </a:custGeom>
          <a:solidFill>
            <a:srgbClr val="79886C"/>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78106" rIns="473834" bIns="869562"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tabLst/>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a:cs typeface="+mn-cs"/>
            </a:endParaRPr>
          </a:p>
        </p:txBody>
      </p:sp>
      <p:sp>
        <p:nvSpPr>
          <p:cNvPr id="37" name="Freeform 8">
            <a:extLst>
              <a:ext uri="{FF2B5EF4-FFF2-40B4-BE49-F238E27FC236}">
                <a16:creationId xmlns:a16="http://schemas.microsoft.com/office/drawing/2014/main" xmlns="" id="{6303ED1A-2056-4EC2-BE24-7BD43A0DA649}"/>
              </a:ext>
            </a:extLst>
          </p:cNvPr>
          <p:cNvSpPr/>
          <p:nvPr/>
        </p:nvSpPr>
        <p:spPr>
          <a:xfrm>
            <a:off x="3727944" y="3707334"/>
            <a:ext cx="1834656" cy="1834656"/>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rgbClr val="79886C">
              <a:alpha val="40000"/>
            </a:srgb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869562" rIns="473834" bIns="78105"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tabLst/>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a:cs typeface="+mn-cs"/>
            </a:endParaRPr>
          </a:p>
        </p:txBody>
      </p:sp>
      <p:sp>
        <p:nvSpPr>
          <p:cNvPr id="38" name="Subtitle 2">
            <a:extLst>
              <a:ext uri="{FF2B5EF4-FFF2-40B4-BE49-F238E27FC236}">
                <a16:creationId xmlns:a16="http://schemas.microsoft.com/office/drawing/2014/main" xmlns="" id="{EA467489-81CD-4837-AB8A-CA563F7297E1}"/>
              </a:ext>
            </a:extLst>
          </p:cNvPr>
          <p:cNvSpPr txBox="1">
            <a:spLocks/>
          </p:cNvSpPr>
          <p:nvPr/>
        </p:nvSpPr>
        <p:spPr>
          <a:xfrm>
            <a:off x="6856554" y="3133606"/>
            <a:ext cx="4214068"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hands also we are companies</a:t>
            </a:r>
          </a:p>
        </p:txBody>
      </p:sp>
      <p:sp>
        <p:nvSpPr>
          <p:cNvPr id="39" name="TextBox 61">
            <a:extLst>
              <a:ext uri="{FF2B5EF4-FFF2-40B4-BE49-F238E27FC236}">
                <a16:creationId xmlns:a16="http://schemas.microsoft.com/office/drawing/2014/main" xmlns="" id="{78AAEE4E-3DC9-45F4-BD79-C411C76B6CA6}"/>
              </a:ext>
            </a:extLst>
          </p:cNvPr>
          <p:cNvSpPr txBox="1"/>
          <p:nvPr/>
        </p:nvSpPr>
        <p:spPr>
          <a:xfrm>
            <a:off x="6915340" y="2823656"/>
            <a:ext cx="1750800" cy="276999"/>
          </a:xfrm>
          <a:prstGeom prst="rect">
            <a:avLst/>
          </a:prstGeom>
          <a:noFill/>
        </p:spPr>
        <p:txBody>
          <a:bodyPr wrap="none" rtlCol="0" anchor="ctr" anchorCtr="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OFFER AWESOME SERVICES</a:t>
            </a:r>
          </a:p>
        </p:txBody>
      </p:sp>
      <p:sp>
        <p:nvSpPr>
          <p:cNvPr id="40" name="Subtitle 2">
            <a:extLst>
              <a:ext uri="{FF2B5EF4-FFF2-40B4-BE49-F238E27FC236}">
                <a16:creationId xmlns:a16="http://schemas.microsoft.com/office/drawing/2014/main" xmlns="" id="{4AB21A0D-16EF-4CFE-99C7-92374D685573}"/>
              </a:ext>
            </a:extLst>
          </p:cNvPr>
          <p:cNvSpPr txBox="1">
            <a:spLocks/>
          </p:cNvSpPr>
          <p:nvPr/>
        </p:nvSpPr>
        <p:spPr>
          <a:xfrm>
            <a:off x="6856554" y="5600453"/>
            <a:ext cx="4214068"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hands also we are companies</a:t>
            </a:r>
          </a:p>
        </p:txBody>
      </p:sp>
      <p:sp>
        <p:nvSpPr>
          <p:cNvPr id="41" name="TextBox 63">
            <a:extLst>
              <a:ext uri="{FF2B5EF4-FFF2-40B4-BE49-F238E27FC236}">
                <a16:creationId xmlns:a16="http://schemas.microsoft.com/office/drawing/2014/main" xmlns="" id="{D84448CB-24D9-4C94-B547-B7C62E96C093}"/>
              </a:ext>
            </a:extLst>
          </p:cNvPr>
          <p:cNvSpPr txBox="1"/>
          <p:nvPr/>
        </p:nvSpPr>
        <p:spPr>
          <a:xfrm>
            <a:off x="6915340" y="5290503"/>
            <a:ext cx="1378904" cy="276999"/>
          </a:xfrm>
          <a:prstGeom prst="rect">
            <a:avLst/>
          </a:prstGeom>
          <a:noFill/>
        </p:spPr>
        <p:txBody>
          <a:bodyPr wrap="none" rtlCol="0" anchor="ctr" anchorCtr="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OFFER 24/7 SUPPORT</a:t>
            </a:r>
          </a:p>
        </p:txBody>
      </p:sp>
      <p:sp>
        <p:nvSpPr>
          <p:cNvPr id="42" name="Subtitle 2">
            <a:extLst>
              <a:ext uri="{FF2B5EF4-FFF2-40B4-BE49-F238E27FC236}">
                <a16:creationId xmlns:a16="http://schemas.microsoft.com/office/drawing/2014/main" xmlns="" id="{60C93D82-55D4-4186-B5B7-3635166DAD1A}"/>
              </a:ext>
            </a:extLst>
          </p:cNvPr>
          <p:cNvSpPr txBox="1">
            <a:spLocks/>
          </p:cNvSpPr>
          <p:nvPr/>
        </p:nvSpPr>
        <p:spPr>
          <a:xfrm>
            <a:off x="6856554" y="1898017"/>
            <a:ext cx="4214068"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hands also we are companies</a:t>
            </a:r>
          </a:p>
        </p:txBody>
      </p:sp>
      <p:sp>
        <p:nvSpPr>
          <p:cNvPr id="43" name="TextBox 65">
            <a:extLst>
              <a:ext uri="{FF2B5EF4-FFF2-40B4-BE49-F238E27FC236}">
                <a16:creationId xmlns:a16="http://schemas.microsoft.com/office/drawing/2014/main" xmlns="" id="{C2B3E4DB-723C-4AA6-859A-6E2614F1EE62}"/>
              </a:ext>
            </a:extLst>
          </p:cNvPr>
          <p:cNvSpPr txBox="1"/>
          <p:nvPr/>
        </p:nvSpPr>
        <p:spPr>
          <a:xfrm>
            <a:off x="6915340" y="1588067"/>
            <a:ext cx="1529586" cy="276999"/>
          </a:xfrm>
          <a:prstGeom prst="rect">
            <a:avLst/>
          </a:prstGeom>
          <a:noFill/>
        </p:spPr>
        <p:txBody>
          <a:bodyPr wrap="none" rtlCol="0" anchor="ctr" anchorCtr="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BE THE BEST COMPANY</a:t>
            </a:r>
          </a:p>
        </p:txBody>
      </p:sp>
      <p:sp>
        <p:nvSpPr>
          <p:cNvPr id="44" name="Shape 2645">
            <a:extLst>
              <a:ext uri="{FF2B5EF4-FFF2-40B4-BE49-F238E27FC236}">
                <a16:creationId xmlns:a16="http://schemas.microsoft.com/office/drawing/2014/main" xmlns="" id="{DB7873A1-04F7-42B5-B3C7-9A312DC81E05}"/>
              </a:ext>
            </a:extLst>
          </p:cNvPr>
          <p:cNvSpPr/>
          <p:nvPr/>
        </p:nvSpPr>
        <p:spPr>
          <a:xfrm>
            <a:off x="6507481" y="1622422"/>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5" name="Shape 2687">
            <a:extLst>
              <a:ext uri="{FF2B5EF4-FFF2-40B4-BE49-F238E27FC236}">
                <a16:creationId xmlns:a16="http://schemas.microsoft.com/office/drawing/2014/main" xmlns="" id="{45E73FF9-49F4-489A-BCDE-2D408E97C37A}"/>
              </a:ext>
            </a:extLst>
          </p:cNvPr>
          <p:cNvSpPr/>
          <p:nvPr/>
        </p:nvSpPr>
        <p:spPr>
          <a:xfrm>
            <a:off x="6507481" y="282047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6" name="Subtitle 2">
            <a:extLst>
              <a:ext uri="{FF2B5EF4-FFF2-40B4-BE49-F238E27FC236}">
                <a16:creationId xmlns:a16="http://schemas.microsoft.com/office/drawing/2014/main" xmlns="" id="{3A2E0748-0A8A-4919-81A2-41993FAB5260}"/>
              </a:ext>
            </a:extLst>
          </p:cNvPr>
          <p:cNvSpPr txBox="1">
            <a:spLocks/>
          </p:cNvSpPr>
          <p:nvPr/>
        </p:nvSpPr>
        <p:spPr>
          <a:xfrm>
            <a:off x="6856554" y="4369195"/>
            <a:ext cx="4214068"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543818" rtl="0" eaLnBrk="1" fontAlgn="auto" latinLnBrk="0" hangingPunct="1">
              <a:lnSpc>
                <a:spcPts val="202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Frequently, your initial font choice is taken out of your awesome hands also we are companies</a:t>
            </a:r>
          </a:p>
        </p:txBody>
      </p:sp>
      <p:sp>
        <p:nvSpPr>
          <p:cNvPr id="47" name="TextBox 38">
            <a:extLst>
              <a:ext uri="{FF2B5EF4-FFF2-40B4-BE49-F238E27FC236}">
                <a16:creationId xmlns:a16="http://schemas.microsoft.com/office/drawing/2014/main" xmlns="" id="{1F42AA6D-8DDE-4BE6-A390-A4B518836DF2}"/>
              </a:ext>
            </a:extLst>
          </p:cNvPr>
          <p:cNvSpPr txBox="1"/>
          <p:nvPr/>
        </p:nvSpPr>
        <p:spPr>
          <a:xfrm>
            <a:off x="6915340" y="4059245"/>
            <a:ext cx="1882247" cy="276999"/>
          </a:xfrm>
          <a:prstGeom prst="rect">
            <a:avLst/>
          </a:prstGeom>
          <a:noFill/>
        </p:spPr>
        <p:txBody>
          <a:bodyPr wrap="none" rtlCol="0" anchor="ctr" anchorCtr="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RELEASE CREATIVE LAYOUTS</a:t>
            </a:r>
          </a:p>
        </p:txBody>
      </p:sp>
      <p:sp>
        <p:nvSpPr>
          <p:cNvPr id="48" name="Shape 2783">
            <a:extLst>
              <a:ext uri="{FF2B5EF4-FFF2-40B4-BE49-F238E27FC236}">
                <a16:creationId xmlns:a16="http://schemas.microsoft.com/office/drawing/2014/main" xmlns="" id="{AE58DC79-1255-45F9-B898-DF02C25CEAFD}"/>
              </a:ext>
            </a:extLst>
          </p:cNvPr>
          <p:cNvSpPr/>
          <p:nvPr/>
        </p:nvSpPr>
        <p:spPr>
          <a:xfrm>
            <a:off x="6507481" y="4077124"/>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9" name="Shape 2547">
            <a:extLst>
              <a:ext uri="{FF2B5EF4-FFF2-40B4-BE49-F238E27FC236}">
                <a16:creationId xmlns:a16="http://schemas.microsoft.com/office/drawing/2014/main" xmlns="" id="{91BF46F4-3553-4653-95B7-1D5DF7F02160}"/>
              </a:ext>
            </a:extLst>
          </p:cNvPr>
          <p:cNvSpPr/>
          <p:nvPr/>
        </p:nvSpPr>
        <p:spPr>
          <a:xfrm>
            <a:off x="6507480" y="526266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9886C"/>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Tree>
    <p:extLst>
      <p:ext uri="{BB962C8B-B14F-4D97-AF65-F5344CB8AC3E}">
        <p14:creationId xmlns:p14="http://schemas.microsoft.com/office/powerpoint/2010/main" xmlns="" val="344960797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1+#ppt_w/2"/>
                                          </p:val>
                                        </p:tav>
                                        <p:tav tm="100000">
                                          <p:val>
                                            <p:strVal val="#ppt_x"/>
                                          </p:val>
                                        </p:tav>
                                      </p:tavLst>
                                    </p:anim>
                                    <p:anim calcmode="lin" valueType="num">
                                      <p:cBhvr additive="base">
                                        <p:cTn id="30" dur="500" fill="hold"/>
                                        <p:tgtEl>
                                          <p:spTgt spid="38"/>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1+#ppt_w/2"/>
                                          </p:val>
                                        </p:tav>
                                        <p:tav tm="100000">
                                          <p:val>
                                            <p:strVal val="#ppt_x"/>
                                          </p:val>
                                        </p:tav>
                                      </p:tavLst>
                                    </p:anim>
                                    <p:anim calcmode="lin" valueType="num">
                                      <p:cBhvr additive="base">
                                        <p:cTn id="34" dur="500" fill="hold"/>
                                        <p:tgtEl>
                                          <p:spTgt spid="3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1+#ppt_w/2"/>
                                          </p:val>
                                        </p:tav>
                                        <p:tav tm="100000">
                                          <p:val>
                                            <p:strVal val="#ppt_x"/>
                                          </p:val>
                                        </p:tav>
                                      </p:tavLst>
                                    </p:anim>
                                    <p:anim calcmode="lin" valueType="num">
                                      <p:cBhvr additive="base">
                                        <p:cTn id="42" dur="500" fill="hold"/>
                                        <p:tgtEl>
                                          <p:spTgt spid="4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1+#ppt_w/2"/>
                                          </p:val>
                                        </p:tav>
                                        <p:tav tm="100000">
                                          <p:val>
                                            <p:strVal val="#ppt_x"/>
                                          </p:val>
                                        </p:tav>
                                      </p:tavLst>
                                    </p:anim>
                                    <p:anim calcmode="lin" valueType="num">
                                      <p:cBhvr additive="base">
                                        <p:cTn id="46" dur="500" fill="hold"/>
                                        <p:tgtEl>
                                          <p:spTgt spid="4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1+#ppt_w/2"/>
                                          </p:val>
                                        </p:tav>
                                        <p:tav tm="100000">
                                          <p:val>
                                            <p:strVal val="#ppt_x"/>
                                          </p:val>
                                        </p:tav>
                                      </p:tavLst>
                                    </p:anim>
                                    <p:anim calcmode="lin" valueType="num">
                                      <p:cBhvr additive="base">
                                        <p:cTn id="50" dur="500" fill="hold"/>
                                        <p:tgtEl>
                                          <p:spTgt spid="43"/>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1+#ppt_w/2"/>
                                          </p:val>
                                        </p:tav>
                                        <p:tav tm="100000">
                                          <p:val>
                                            <p:strVal val="#ppt_x"/>
                                          </p:val>
                                        </p:tav>
                                      </p:tavLst>
                                    </p:anim>
                                    <p:anim calcmode="lin" valueType="num">
                                      <p:cBhvr additive="base">
                                        <p:cTn id="54" dur="500" fill="hold"/>
                                        <p:tgtEl>
                                          <p:spTgt spid="44"/>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1+#ppt_w/2"/>
                                          </p:val>
                                        </p:tav>
                                        <p:tav tm="100000">
                                          <p:val>
                                            <p:strVal val="#ppt_x"/>
                                          </p:val>
                                        </p:tav>
                                      </p:tavLst>
                                    </p:anim>
                                    <p:anim calcmode="lin" valueType="num">
                                      <p:cBhvr additive="base">
                                        <p:cTn id="58" dur="500" fill="hold"/>
                                        <p:tgtEl>
                                          <p:spTgt spid="45"/>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1+#ppt_w/2"/>
                                          </p:val>
                                        </p:tav>
                                        <p:tav tm="100000">
                                          <p:val>
                                            <p:strVal val="#ppt_x"/>
                                          </p:val>
                                        </p:tav>
                                      </p:tavLst>
                                    </p:anim>
                                    <p:anim calcmode="lin" valueType="num">
                                      <p:cBhvr additive="base">
                                        <p:cTn id="66" dur="500" fill="hold"/>
                                        <p:tgtEl>
                                          <p:spTgt spid="4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additive="base">
                                        <p:cTn id="69" dur="500" fill="hold"/>
                                        <p:tgtEl>
                                          <p:spTgt spid="48"/>
                                        </p:tgtEl>
                                        <p:attrNameLst>
                                          <p:attrName>ppt_x</p:attrName>
                                        </p:attrNameLst>
                                      </p:cBhvr>
                                      <p:tavLst>
                                        <p:tav tm="0">
                                          <p:val>
                                            <p:strVal val="1+#ppt_w/2"/>
                                          </p:val>
                                        </p:tav>
                                        <p:tav tm="100000">
                                          <p:val>
                                            <p:strVal val="#ppt_x"/>
                                          </p:val>
                                        </p:tav>
                                      </p:tavLst>
                                    </p:anim>
                                    <p:anim calcmode="lin" valueType="num">
                                      <p:cBhvr additive="base">
                                        <p:cTn id="70" dur="500" fill="hold"/>
                                        <p:tgtEl>
                                          <p:spTgt spid="48"/>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1+#ppt_w/2"/>
                                          </p:val>
                                        </p:tav>
                                        <p:tav tm="100000">
                                          <p:val>
                                            <p:strVal val="#ppt_x"/>
                                          </p:val>
                                        </p:tav>
                                      </p:tavLst>
                                    </p:anim>
                                    <p:anim calcmode="lin" valueType="num">
                                      <p:cBhvr additive="base">
                                        <p:cTn id="74"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p:bldP spid="39" grpId="0"/>
      <p:bldP spid="40" grpId="0"/>
      <p:bldP spid="41" grpId="0"/>
      <p:bldP spid="42" grpId="0"/>
      <p:bldP spid="43" grpId="0"/>
      <p:bldP spid="44" grpId="0" animBg="1"/>
      <p:bldP spid="45" grpId="0" animBg="1"/>
      <p:bldP spid="46" grpId="0"/>
      <p:bldP spid="47" grpId="0"/>
      <p:bldP spid="48" grpId="0" animBg="1"/>
      <p:bldP spid="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xmlns="" id="{7A33E229-FEB5-46E7-A946-558B709ABDE3}"/>
              </a:ext>
            </a:extLst>
          </p:cNvPr>
          <p:cNvGrpSpPr/>
          <p:nvPr/>
        </p:nvGrpSpPr>
        <p:grpSpPr>
          <a:xfrm>
            <a:off x="1402279" y="271539"/>
            <a:ext cx="4421499" cy="1242573"/>
            <a:chOff x="627579" y="610573"/>
            <a:chExt cx="4421499" cy="1242573"/>
          </a:xfrm>
        </p:grpSpPr>
        <p:sp>
          <p:nvSpPr>
            <p:cNvPr id="44" name="矩形 43">
              <a:extLst>
                <a:ext uri="{FF2B5EF4-FFF2-40B4-BE49-F238E27FC236}">
                  <a16:creationId xmlns:a16="http://schemas.microsoft.com/office/drawing/2014/main" xmlns="" id="{F6E87E46-F44A-4DE4-B8D5-976234BF12B7}"/>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45" name="文本框 44">
              <a:extLst>
                <a:ext uri="{FF2B5EF4-FFF2-40B4-BE49-F238E27FC236}">
                  <a16:creationId xmlns:a16="http://schemas.microsoft.com/office/drawing/2014/main" xmlns="" id="{4E9E38FB-75B6-44C5-B102-6952749DB662}"/>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46" name="直接连接符 45">
            <a:extLst>
              <a:ext uri="{FF2B5EF4-FFF2-40B4-BE49-F238E27FC236}">
                <a16:creationId xmlns:a16="http://schemas.microsoft.com/office/drawing/2014/main" xmlns="" id="{F549FC84-3088-42D1-A026-010B9A5CCB99}"/>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graphicFrame>
        <p:nvGraphicFramePr>
          <p:cNvPr id="47" name="Chart 9">
            <a:extLst>
              <a:ext uri="{FF2B5EF4-FFF2-40B4-BE49-F238E27FC236}">
                <a16:creationId xmlns:a16="http://schemas.microsoft.com/office/drawing/2014/main" xmlns="" id="{0945514F-AE9D-4787-BCE9-82415067AF7E}"/>
              </a:ext>
            </a:extLst>
          </p:cNvPr>
          <p:cNvGraphicFramePr/>
          <p:nvPr>
            <p:extLst>
              <p:ext uri="{D42A27DB-BD31-4B8C-83A1-F6EECF244321}">
                <p14:modId xmlns:p14="http://schemas.microsoft.com/office/powerpoint/2010/main" xmlns="" val="1750152790"/>
              </p:ext>
            </p:extLst>
          </p:nvPr>
        </p:nvGraphicFramePr>
        <p:xfrm>
          <a:off x="1528760" y="3001894"/>
          <a:ext cx="9957974" cy="2544528"/>
        </p:xfrm>
        <a:graphic>
          <a:graphicData uri="http://schemas.openxmlformats.org/drawingml/2006/chart">
            <c:chart xmlns:c="http://schemas.openxmlformats.org/drawingml/2006/chart" xmlns:r="http://schemas.openxmlformats.org/officeDocument/2006/relationships" r:id="rId3"/>
          </a:graphicData>
        </a:graphic>
      </p:graphicFrame>
      <p:sp>
        <p:nvSpPr>
          <p:cNvPr id="48" name="TextBox 10">
            <a:extLst>
              <a:ext uri="{FF2B5EF4-FFF2-40B4-BE49-F238E27FC236}">
                <a16:creationId xmlns:a16="http://schemas.microsoft.com/office/drawing/2014/main" xmlns="" id="{90BB7304-BEEC-4E81-853B-07A504D68FC7}"/>
              </a:ext>
            </a:extLst>
          </p:cNvPr>
          <p:cNvSpPr txBox="1"/>
          <p:nvPr/>
        </p:nvSpPr>
        <p:spPr>
          <a:xfrm>
            <a:off x="2292491" y="2506229"/>
            <a:ext cx="1047082" cy="507831"/>
          </a:xfrm>
          <a:prstGeom prst="rect">
            <a:avLst/>
          </a:prstGeom>
          <a:noFill/>
        </p:spPr>
        <p:txBody>
          <a:bodyPr wrap="none" rtlCol="0">
            <a:spAutoFit/>
          </a:bodyPr>
          <a:lstStyle/>
          <a:p>
            <a:pPr algn="ctr"/>
            <a:r>
              <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Dekko" panose="02000600000000000000" pitchFamily="2" charset="0"/>
              </a:rPr>
              <a:t>75.8 / 1000</a:t>
            </a:r>
          </a:p>
          <a:p>
            <a:pPr algn="ctr"/>
            <a:r>
              <a:rPr lang="en-US" sz="9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anose="020B0606030504020204" pitchFamily="34" charset="0"/>
              </a:rPr>
              <a:t>STUDENT</a:t>
            </a:r>
          </a:p>
        </p:txBody>
      </p:sp>
      <p:sp>
        <p:nvSpPr>
          <p:cNvPr id="49" name="TextBox 11">
            <a:extLst>
              <a:ext uri="{FF2B5EF4-FFF2-40B4-BE49-F238E27FC236}">
                <a16:creationId xmlns:a16="http://schemas.microsoft.com/office/drawing/2014/main" xmlns="" id="{82C63354-57CA-433E-9A59-59A3BCDF8977}"/>
              </a:ext>
            </a:extLst>
          </p:cNvPr>
          <p:cNvSpPr txBox="1"/>
          <p:nvPr/>
        </p:nvSpPr>
        <p:spPr>
          <a:xfrm>
            <a:off x="4782090" y="2506229"/>
            <a:ext cx="1047082" cy="507831"/>
          </a:xfrm>
          <a:prstGeom prst="rect">
            <a:avLst/>
          </a:prstGeom>
          <a:noFill/>
        </p:spPr>
        <p:txBody>
          <a:bodyPr wrap="none" rtlCol="0">
            <a:spAutoFit/>
          </a:bodyPr>
          <a:lstStyle/>
          <a:p>
            <a:pPr algn="ctr"/>
            <a:r>
              <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Dekko" panose="02000600000000000000" pitchFamily="2" charset="0"/>
              </a:rPr>
              <a:t>80.5 / 1250</a:t>
            </a:r>
          </a:p>
          <a:p>
            <a:pPr algn="ctr"/>
            <a:r>
              <a:rPr lang="en-US" sz="9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anose="020B0606030504020204" pitchFamily="34" charset="0"/>
              </a:rPr>
              <a:t>AWWARDS</a:t>
            </a:r>
          </a:p>
        </p:txBody>
      </p:sp>
      <p:sp>
        <p:nvSpPr>
          <p:cNvPr id="50" name="TextBox 12">
            <a:extLst>
              <a:ext uri="{FF2B5EF4-FFF2-40B4-BE49-F238E27FC236}">
                <a16:creationId xmlns:a16="http://schemas.microsoft.com/office/drawing/2014/main" xmlns="" id="{DE02E390-037B-4C19-A81B-808A3B98E85E}"/>
              </a:ext>
            </a:extLst>
          </p:cNvPr>
          <p:cNvSpPr txBox="1"/>
          <p:nvPr/>
        </p:nvSpPr>
        <p:spPr>
          <a:xfrm>
            <a:off x="7317375" y="2506229"/>
            <a:ext cx="955710" cy="507831"/>
          </a:xfrm>
          <a:prstGeom prst="rect">
            <a:avLst/>
          </a:prstGeom>
          <a:noFill/>
        </p:spPr>
        <p:txBody>
          <a:bodyPr wrap="none" rtlCol="0">
            <a:spAutoFit/>
          </a:bodyPr>
          <a:lstStyle/>
          <a:p>
            <a:pPr algn="ctr"/>
            <a:r>
              <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Dekko" panose="02000600000000000000" pitchFamily="2" charset="0"/>
              </a:rPr>
              <a:t>50.4 / 950</a:t>
            </a:r>
          </a:p>
          <a:p>
            <a:pPr algn="ctr"/>
            <a:r>
              <a:rPr lang="en-US" sz="9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anose="020B0606030504020204" pitchFamily="34" charset="0"/>
              </a:rPr>
              <a:t>COSTUMER</a:t>
            </a:r>
          </a:p>
        </p:txBody>
      </p:sp>
      <p:sp>
        <p:nvSpPr>
          <p:cNvPr id="51" name="TextBox 13">
            <a:extLst>
              <a:ext uri="{FF2B5EF4-FFF2-40B4-BE49-F238E27FC236}">
                <a16:creationId xmlns:a16="http://schemas.microsoft.com/office/drawing/2014/main" xmlns="" id="{5D2139F3-15E2-437D-AD2C-073CCCDEA1E1}"/>
              </a:ext>
            </a:extLst>
          </p:cNvPr>
          <p:cNvSpPr txBox="1"/>
          <p:nvPr/>
        </p:nvSpPr>
        <p:spPr>
          <a:xfrm>
            <a:off x="9761289" y="2506229"/>
            <a:ext cx="1047082" cy="507831"/>
          </a:xfrm>
          <a:prstGeom prst="rect">
            <a:avLst/>
          </a:prstGeom>
          <a:noFill/>
        </p:spPr>
        <p:txBody>
          <a:bodyPr wrap="none" rtlCol="0">
            <a:spAutoFit/>
          </a:bodyPr>
          <a:lstStyle/>
          <a:p>
            <a:pPr algn="ctr"/>
            <a:r>
              <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Dekko" panose="02000600000000000000" pitchFamily="2" charset="0"/>
              </a:rPr>
              <a:t>80.9 / 1320</a:t>
            </a:r>
          </a:p>
          <a:p>
            <a:pPr algn="ctr"/>
            <a:r>
              <a:rPr lang="en-US" sz="9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anose="020B0606030504020204" pitchFamily="34" charset="0"/>
              </a:rPr>
              <a:t>SECURITY</a:t>
            </a:r>
          </a:p>
        </p:txBody>
      </p:sp>
    </p:spTree>
    <p:extLst>
      <p:ext uri="{BB962C8B-B14F-4D97-AF65-F5344CB8AC3E}">
        <p14:creationId xmlns:p14="http://schemas.microsoft.com/office/powerpoint/2010/main" xmlns="" val="75645178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7">
                                            <p:graphicEl>
                                              <a:chart seriesIdx="-3" categoryIdx="-3" bldStep="gridLegend"/>
                                            </p:graphicEl>
                                          </p:spTgt>
                                        </p:tgtEl>
                                        <p:attrNameLst>
                                          <p:attrName>style.visibility</p:attrName>
                                        </p:attrNameLst>
                                      </p:cBhvr>
                                      <p:to>
                                        <p:strVal val="visible"/>
                                      </p:to>
                                    </p:set>
                                    <p:animEffect transition="in" filter="wipe(down)">
                                      <p:cBhvr>
                                        <p:cTn id="7" dur="10"/>
                                        <p:tgtEl>
                                          <p:spTgt spid="47">
                                            <p:graphicEl>
                                              <a:chart seriesIdx="-3" categoryIdx="-3" bldStep="gridLegend"/>
                                            </p:graphicEl>
                                          </p:spTgt>
                                        </p:tgtEl>
                                      </p:cBhvr>
                                    </p:animEffect>
                                  </p:childTnLst>
                                </p:cTn>
                              </p:par>
                            </p:childTnLst>
                          </p:cTn>
                        </p:par>
                        <p:par>
                          <p:cTn id="8" fill="hold">
                            <p:stCondLst>
                              <p:cond delay="10"/>
                            </p:stCondLst>
                            <p:childTnLst>
                              <p:par>
                                <p:cTn id="9" presetID="22" presetClass="entr" presetSubtype="4" fill="hold" grpId="0" nodeType="afterEffect">
                                  <p:stCondLst>
                                    <p:cond delay="0"/>
                                  </p:stCondLst>
                                  <p:childTnLst>
                                    <p:set>
                                      <p:cBhvr>
                                        <p:cTn id="10" dur="1" fill="hold">
                                          <p:stCondLst>
                                            <p:cond delay="0"/>
                                          </p:stCondLst>
                                        </p:cTn>
                                        <p:tgtEl>
                                          <p:spTgt spid="47">
                                            <p:graphicEl>
                                              <a:chart seriesIdx="-4" categoryIdx="0" bldStep="category"/>
                                            </p:graphicEl>
                                          </p:spTgt>
                                        </p:tgtEl>
                                        <p:attrNameLst>
                                          <p:attrName>style.visibility</p:attrName>
                                        </p:attrNameLst>
                                      </p:cBhvr>
                                      <p:to>
                                        <p:strVal val="visible"/>
                                      </p:to>
                                    </p:set>
                                    <p:animEffect transition="in" filter="wipe(down)">
                                      <p:cBhvr>
                                        <p:cTn id="11" dur="10"/>
                                        <p:tgtEl>
                                          <p:spTgt spid="47">
                                            <p:graphicEl>
                                              <a:chart seriesIdx="-4" categoryIdx="0" bldStep="category"/>
                                            </p:graphicEl>
                                          </p:spTgt>
                                        </p:tgtEl>
                                      </p:cBhvr>
                                    </p:animEffect>
                                  </p:childTnLst>
                                </p:cTn>
                              </p:par>
                            </p:childTnLst>
                          </p:cTn>
                        </p:par>
                        <p:par>
                          <p:cTn id="12" fill="hold">
                            <p:stCondLst>
                              <p:cond delay="20"/>
                            </p:stCondLst>
                            <p:childTnLst>
                              <p:par>
                                <p:cTn id="13" presetID="22" presetClass="entr" presetSubtype="4" fill="hold" grpId="0" nodeType="afterEffect">
                                  <p:stCondLst>
                                    <p:cond delay="0"/>
                                  </p:stCondLst>
                                  <p:childTnLst>
                                    <p:set>
                                      <p:cBhvr>
                                        <p:cTn id="14" dur="1" fill="hold">
                                          <p:stCondLst>
                                            <p:cond delay="0"/>
                                          </p:stCondLst>
                                        </p:cTn>
                                        <p:tgtEl>
                                          <p:spTgt spid="47">
                                            <p:graphicEl>
                                              <a:chart seriesIdx="-4" categoryIdx="1" bldStep="category"/>
                                            </p:graphicEl>
                                          </p:spTgt>
                                        </p:tgtEl>
                                        <p:attrNameLst>
                                          <p:attrName>style.visibility</p:attrName>
                                        </p:attrNameLst>
                                      </p:cBhvr>
                                      <p:to>
                                        <p:strVal val="visible"/>
                                      </p:to>
                                    </p:set>
                                    <p:animEffect transition="in" filter="wipe(down)">
                                      <p:cBhvr>
                                        <p:cTn id="15" dur="10"/>
                                        <p:tgtEl>
                                          <p:spTgt spid="47">
                                            <p:graphicEl>
                                              <a:chart seriesIdx="-4" categoryIdx="1" bldStep="category"/>
                                            </p:graphicEl>
                                          </p:spTgt>
                                        </p:tgtEl>
                                      </p:cBhvr>
                                    </p:animEffect>
                                  </p:childTnLst>
                                </p:cTn>
                              </p:par>
                            </p:childTnLst>
                          </p:cTn>
                        </p:par>
                        <p:par>
                          <p:cTn id="16" fill="hold">
                            <p:stCondLst>
                              <p:cond delay="30"/>
                            </p:stCondLst>
                            <p:childTnLst>
                              <p:par>
                                <p:cTn id="17" presetID="22" presetClass="entr" presetSubtype="4" fill="hold" grpId="0" nodeType="afterEffect">
                                  <p:stCondLst>
                                    <p:cond delay="0"/>
                                  </p:stCondLst>
                                  <p:childTnLst>
                                    <p:set>
                                      <p:cBhvr>
                                        <p:cTn id="18" dur="1" fill="hold">
                                          <p:stCondLst>
                                            <p:cond delay="0"/>
                                          </p:stCondLst>
                                        </p:cTn>
                                        <p:tgtEl>
                                          <p:spTgt spid="47">
                                            <p:graphicEl>
                                              <a:chart seriesIdx="-4" categoryIdx="2" bldStep="category"/>
                                            </p:graphicEl>
                                          </p:spTgt>
                                        </p:tgtEl>
                                        <p:attrNameLst>
                                          <p:attrName>style.visibility</p:attrName>
                                        </p:attrNameLst>
                                      </p:cBhvr>
                                      <p:to>
                                        <p:strVal val="visible"/>
                                      </p:to>
                                    </p:set>
                                    <p:animEffect transition="in" filter="wipe(down)">
                                      <p:cBhvr>
                                        <p:cTn id="19" dur="10"/>
                                        <p:tgtEl>
                                          <p:spTgt spid="47">
                                            <p:graphicEl>
                                              <a:chart seriesIdx="-4" categoryIdx="2" bldStep="category"/>
                                            </p:graphicEl>
                                          </p:spTgt>
                                        </p:tgtEl>
                                      </p:cBhvr>
                                    </p:animEffect>
                                  </p:childTnLst>
                                </p:cTn>
                              </p:par>
                            </p:childTnLst>
                          </p:cTn>
                        </p:par>
                        <p:par>
                          <p:cTn id="20" fill="hold">
                            <p:stCondLst>
                              <p:cond delay="40"/>
                            </p:stCondLst>
                            <p:childTnLst>
                              <p:par>
                                <p:cTn id="21" presetID="22" presetClass="entr" presetSubtype="4" fill="hold" grpId="0" nodeType="afterEffect">
                                  <p:stCondLst>
                                    <p:cond delay="0"/>
                                  </p:stCondLst>
                                  <p:childTnLst>
                                    <p:set>
                                      <p:cBhvr>
                                        <p:cTn id="22" dur="1" fill="hold">
                                          <p:stCondLst>
                                            <p:cond delay="0"/>
                                          </p:stCondLst>
                                        </p:cTn>
                                        <p:tgtEl>
                                          <p:spTgt spid="47">
                                            <p:graphicEl>
                                              <a:chart seriesIdx="-4" categoryIdx="3" bldStep="category"/>
                                            </p:graphicEl>
                                          </p:spTgt>
                                        </p:tgtEl>
                                        <p:attrNameLst>
                                          <p:attrName>style.visibility</p:attrName>
                                        </p:attrNameLst>
                                      </p:cBhvr>
                                      <p:to>
                                        <p:strVal val="visible"/>
                                      </p:to>
                                    </p:set>
                                    <p:animEffect transition="in" filter="wipe(down)">
                                      <p:cBhvr>
                                        <p:cTn id="23" dur="10"/>
                                        <p:tgtEl>
                                          <p:spTgt spid="47">
                                            <p:graphicEl>
                                              <a:chart seriesIdx="-4" categoryIdx="3" bldStep="category"/>
                                            </p:graphicEl>
                                          </p:spTgt>
                                        </p:tgtEl>
                                      </p:cBhvr>
                                    </p:animEffect>
                                  </p:childTnLst>
                                </p:cTn>
                              </p:par>
                            </p:childTnLst>
                          </p:cTn>
                        </p:par>
                        <p:par>
                          <p:cTn id="24" fill="hold">
                            <p:stCondLst>
                              <p:cond delay="50"/>
                            </p:stCondLst>
                            <p:childTnLst>
                              <p:par>
                                <p:cTn id="25" presetID="10" presetClass="entr" presetSubtype="0" fill="hold" grpId="0" nodeType="afterEffect">
                                  <p:stCondLst>
                                    <p:cond delay="0"/>
                                  </p:stCondLst>
                                  <p:childTnLst>
                                    <p:set>
                                      <p:cBhvr>
                                        <p:cTn id="26" dur="1" fill="hold">
                                          <p:stCondLst>
                                            <p:cond delay="0"/>
                                          </p:stCondLst>
                                        </p:cTn>
                                        <p:tgtEl>
                                          <p:spTgt spid="48">
                                            <p:txEl>
                                              <p:pRg st="0" end="0"/>
                                            </p:txEl>
                                          </p:spTgt>
                                        </p:tgtEl>
                                        <p:attrNameLst>
                                          <p:attrName>style.visibility</p:attrName>
                                        </p:attrNameLst>
                                      </p:cBhvr>
                                      <p:to>
                                        <p:strVal val="visible"/>
                                      </p:to>
                                    </p:set>
                                    <p:animEffect transition="in" filter="fade">
                                      <p:cBhvr>
                                        <p:cTn id="27" dur="300"/>
                                        <p:tgtEl>
                                          <p:spTgt spid="48">
                                            <p:txEl>
                                              <p:pRg st="0" end="0"/>
                                            </p:txEl>
                                          </p:spTgt>
                                        </p:tgtEl>
                                      </p:cBhvr>
                                    </p:animEffect>
                                  </p:childTnLst>
                                </p:cTn>
                              </p:par>
                            </p:childTnLst>
                          </p:cTn>
                        </p:par>
                        <p:par>
                          <p:cTn id="28" fill="hold">
                            <p:stCondLst>
                              <p:cond delay="350"/>
                            </p:stCondLst>
                            <p:childTnLst>
                              <p:par>
                                <p:cTn id="29" presetID="10" presetClass="entr" presetSubtype="0" fill="hold" grpId="0" nodeType="afterEffect">
                                  <p:stCondLst>
                                    <p:cond delay="0"/>
                                  </p:stCondLst>
                                  <p:childTnLst>
                                    <p:set>
                                      <p:cBhvr>
                                        <p:cTn id="30" dur="1" fill="hold">
                                          <p:stCondLst>
                                            <p:cond delay="0"/>
                                          </p:stCondLst>
                                        </p:cTn>
                                        <p:tgtEl>
                                          <p:spTgt spid="48">
                                            <p:txEl>
                                              <p:pRg st="1" end="1"/>
                                            </p:txEl>
                                          </p:spTgt>
                                        </p:tgtEl>
                                        <p:attrNameLst>
                                          <p:attrName>style.visibility</p:attrName>
                                        </p:attrNameLst>
                                      </p:cBhvr>
                                      <p:to>
                                        <p:strVal val="visible"/>
                                      </p:to>
                                    </p:set>
                                    <p:animEffect transition="in" filter="fade">
                                      <p:cBhvr>
                                        <p:cTn id="31" dur="300"/>
                                        <p:tgtEl>
                                          <p:spTgt spid="48">
                                            <p:txEl>
                                              <p:pRg st="1" end="1"/>
                                            </p:txEl>
                                          </p:spTgt>
                                        </p:tgtEl>
                                      </p:cBhvr>
                                    </p:animEffect>
                                  </p:childTnLst>
                                </p:cTn>
                              </p:par>
                            </p:childTnLst>
                          </p:cTn>
                        </p:par>
                        <p:par>
                          <p:cTn id="32" fill="hold">
                            <p:stCondLst>
                              <p:cond delay="650"/>
                            </p:stCondLst>
                            <p:childTnLst>
                              <p:par>
                                <p:cTn id="33" presetID="10" presetClass="entr" presetSubtype="0" fill="hold" grpId="0" nodeType="afterEffect">
                                  <p:stCondLst>
                                    <p:cond delay="0"/>
                                  </p:stCondLst>
                                  <p:childTnLst>
                                    <p:set>
                                      <p:cBhvr>
                                        <p:cTn id="34" dur="1" fill="hold">
                                          <p:stCondLst>
                                            <p:cond delay="0"/>
                                          </p:stCondLst>
                                        </p:cTn>
                                        <p:tgtEl>
                                          <p:spTgt spid="49">
                                            <p:txEl>
                                              <p:pRg st="0" end="0"/>
                                            </p:txEl>
                                          </p:spTgt>
                                        </p:tgtEl>
                                        <p:attrNameLst>
                                          <p:attrName>style.visibility</p:attrName>
                                        </p:attrNameLst>
                                      </p:cBhvr>
                                      <p:to>
                                        <p:strVal val="visible"/>
                                      </p:to>
                                    </p:set>
                                    <p:animEffect transition="in" filter="fade">
                                      <p:cBhvr>
                                        <p:cTn id="35" dur="300"/>
                                        <p:tgtEl>
                                          <p:spTgt spid="49">
                                            <p:txEl>
                                              <p:pRg st="0" end="0"/>
                                            </p:txEl>
                                          </p:spTgt>
                                        </p:tgtEl>
                                      </p:cBhvr>
                                    </p:animEffect>
                                  </p:childTnLst>
                                </p:cTn>
                              </p:par>
                            </p:childTnLst>
                          </p:cTn>
                        </p:par>
                        <p:par>
                          <p:cTn id="36" fill="hold">
                            <p:stCondLst>
                              <p:cond delay="950"/>
                            </p:stCondLst>
                            <p:childTnLst>
                              <p:par>
                                <p:cTn id="37" presetID="10" presetClass="entr" presetSubtype="0" fill="hold" grpId="0" nodeType="afterEffect">
                                  <p:stCondLst>
                                    <p:cond delay="0"/>
                                  </p:stCondLst>
                                  <p:childTnLst>
                                    <p:set>
                                      <p:cBhvr>
                                        <p:cTn id="38" dur="1" fill="hold">
                                          <p:stCondLst>
                                            <p:cond delay="0"/>
                                          </p:stCondLst>
                                        </p:cTn>
                                        <p:tgtEl>
                                          <p:spTgt spid="49">
                                            <p:txEl>
                                              <p:pRg st="1" end="1"/>
                                            </p:txEl>
                                          </p:spTgt>
                                        </p:tgtEl>
                                        <p:attrNameLst>
                                          <p:attrName>style.visibility</p:attrName>
                                        </p:attrNameLst>
                                      </p:cBhvr>
                                      <p:to>
                                        <p:strVal val="visible"/>
                                      </p:to>
                                    </p:set>
                                    <p:animEffect transition="in" filter="fade">
                                      <p:cBhvr>
                                        <p:cTn id="39" dur="300"/>
                                        <p:tgtEl>
                                          <p:spTgt spid="49">
                                            <p:txEl>
                                              <p:pRg st="1" end="1"/>
                                            </p:txEl>
                                          </p:spTgt>
                                        </p:tgtEl>
                                      </p:cBhvr>
                                    </p:animEffect>
                                  </p:childTnLst>
                                </p:cTn>
                              </p:par>
                            </p:childTnLst>
                          </p:cTn>
                        </p:par>
                        <p:par>
                          <p:cTn id="40" fill="hold">
                            <p:stCondLst>
                              <p:cond delay="1250"/>
                            </p:stCondLst>
                            <p:childTnLst>
                              <p:par>
                                <p:cTn id="41" presetID="10" presetClass="entr" presetSubtype="0" fill="hold" grpId="0" nodeType="afterEffect">
                                  <p:stCondLst>
                                    <p:cond delay="0"/>
                                  </p:stCondLst>
                                  <p:childTnLst>
                                    <p:set>
                                      <p:cBhvr>
                                        <p:cTn id="42" dur="1" fill="hold">
                                          <p:stCondLst>
                                            <p:cond delay="0"/>
                                          </p:stCondLst>
                                        </p:cTn>
                                        <p:tgtEl>
                                          <p:spTgt spid="50">
                                            <p:txEl>
                                              <p:pRg st="0" end="0"/>
                                            </p:txEl>
                                          </p:spTgt>
                                        </p:tgtEl>
                                        <p:attrNameLst>
                                          <p:attrName>style.visibility</p:attrName>
                                        </p:attrNameLst>
                                      </p:cBhvr>
                                      <p:to>
                                        <p:strVal val="visible"/>
                                      </p:to>
                                    </p:set>
                                    <p:animEffect transition="in" filter="fade">
                                      <p:cBhvr>
                                        <p:cTn id="43" dur="300"/>
                                        <p:tgtEl>
                                          <p:spTgt spid="50">
                                            <p:txEl>
                                              <p:pRg st="0" end="0"/>
                                            </p:txEl>
                                          </p:spTgt>
                                        </p:tgtEl>
                                      </p:cBhvr>
                                    </p:animEffect>
                                  </p:childTnLst>
                                </p:cTn>
                              </p:par>
                            </p:childTnLst>
                          </p:cTn>
                        </p:par>
                        <p:par>
                          <p:cTn id="44" fill="hold">
                            <p:stCondLst>
                              <p:cond delay="1550"/>
                            </p:stCondLst>
                            <p:childTnLst>
                              <p:par>
                                <p:cTn id="45" presetID="10" presetClass="entr" presetSubtype="0" fill="hold" grpId="0" nodeType="afterEffect">
                                  <p:stCondLst>
                                    <p:cond delay="0"/>
                                  </p:stCondLst>
                                  <p:childTnLst>
                                    <p:set>
                                      <p:cBhvr>
                                        <p:cTn id="46" dur="1" fill="hold">
                                          <p:stCondLst>
                                            <p:cond delay="0"/>
                                          </p:stCondLst>
                                        </p:cTn>
                                        <p:tgtEl>
                                          <p:spTgt spid="50">
                                            <p:txEl>
                                              <p:pRg st="1" end="1"/>
                                            </p:txEl>
                                          </p:spTgt>
                                        </p:tgtEl>
                                        <p:attrNameLst>
                                          <p:attrName>style.visibility</p:attrName>
                                        </p:attrNameLst>
                                      </p:cBhvr>
                                      <p:to>
                                        <p:strVal val="visible"/>
                                      </p:to>
                                    </p:set>
                                    <p:animEffect transition="in" filter="fade">
                                      <p:cBhvr>
                                        <p:cTn id="47" dur="300"/>
                                        <p:tgtEl>
                                          <p:spTgt spid="50">
                                            <p:txEl>
                                              <p:pRg st="1" end="1"/>
                                            </p:txEl>
                                          </p:spTgt>
                                        </p:tgtEl>
                                      </p:cBhvr>
                                    </p:animEffect>
                                  </p:childTnLst>
                                </p:cTn>
                              </p:par>
                            </p:childTnLst>
                          </p:cTn>
                        </p:par>
                        <p:par>
                          <p:cTn id="48" fill="hold">
                            <p:stCondLst>
                              <p:cond delay="1850"/>
                            </p:stCondLst>
                            <p:childTnLst>
                              <p:par>
                                <p:cTn id="49" presetID="10" presetClass="entr" presetSubtype="0"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fade">
                                      <p:cBhvr>
                                        <p:cTn id="51" dur="300"/>
                                        <p:tgtEl>
                                          <p:spTgt spid="51">
                                            <p:txEl>
                                              <p:pRg st="0" end="0"/>
                                            </p:txEl>
                                          </p:spTgt>
                                        </p:tgtEl>
                                      </p:cBhvr>
                                    </p:animEffect>
                                  </p:childTnLst>
                                </p:cTn>
                              </p:par>
                            </p:childTnLst>
                          </p:cTn>
                        </p:par>
                        <p:par>
                          <p:cTn id="52" fill="hold">
                            <p:stCondLst>
                              <p:cond delay="2150"/>
                            </p:stCondLst>
                            <p:childTnLst>
                              <p:par>
                                <p:cTn id="53" presetID="10" presetClass="entr" presetSubtype="0"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fade">
                                      <p:cBhvr>
                                        <p:cTn id="55" dur="300"/>
                                        <p:tgtEl>
                                          <p:spTgt spid="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7" grpId="0">
        <p:bldSub>
          <a:bldChart bld="category"/>
        </p:bldSub>
      </p:bldGraphic>
      <p:bldP spid="48" grpId="0" build="p"/>
      <p:bldP spid="49" grpId="0" build="p"/>
      <p:bldP spid="50" grpId="0" build="p"/>
      <p:bldP spid="5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a16="http://schemas.microsoft.com/office/drawing/2014/main" xmlns="" id="{7AF149FF-612D-4225-BF77-EC98FE3C9D4C}"/>
              </a:ext>
            </a:extLst>
          </p:cNvPr>
          <p:cNvGrpSpPr/>
          <p:nvPr/>
        </p:nvGrpSpPr>
        <p:grpSpPr>
          <a:xfrm>
            <a:off x="1402279" y="271539"/>
            <a:ext cx="4421499" cy="1242573"/>
            <a:chOff x="627579" y="610573"/>
            <a:chExt cx="4421499" cy="1242573"/>
          </a:xfrm>
        </p:grpSpPr>
        <p:sp>
          <p:nvSpPr>
            <p:cNvPr id="73" name="矩形 72">
              <a:extLst>
                <a:ext uri="{FF2B5EF4-FFF2-40B4-BE49-F238E27FC236}">
                  <a16:creationId xmlns:a16="http://schemas.microsoft.com/office/drawing/2014/main" xmlns="" id="{F22391BB-AE6E-45C6-87E0-E8FF4F5B6B2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74" name="文本框 73">
              <a:extLst>
                <a:ext uri="{FF2B5EF4-FFF2-40B4-BE49-F238E27FC236}">
                  <a16:creationId xmlns:a16="http://schemas.microsoft.com/office/drawing/2014/main" xmlns="" id="{C0601041-19C0-498A-B75D-623D81BA7E13}"/>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75" name="直接连接符 74">
            <a:extLst>
              <a:ext uri="{FF2B5EF4-FFF2-40B4-BE49-F238E27FC236}">
                <a16:creationId xmlns:a16="http://schemas.microsoft.com/office/drawing/2014/main" xmlns="" id="{4F7CD1A8-0A3E-4322-BADD-8D34468C6AD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624044" y="2231472"/>
            <a:ext cx="5629013" cy="1477328"/>
          </a:xfrm>
          <a:prstGeom prst="rect">
            <a:avLst/>
          </a:prstGeom>
          <a:noFill/>
        </p:spPr>
        <p:txBody>
          <a:bodyPr wrap="square" rtlCol="0">
            <a:spAutoFit/>
          </a:bodyPr>
          <a:lstStyle/>
          <a:p>
            <a:pPr marL="342900" indent="-342900">
              <a:buAutoNum type="arabicPeriod"/>
            </a:pPr>
            <a:r>
              <a:rPr lang="zh-CN" altLang="en-US" dirty="0" smtClean="0"/>
              <a:t>什么问题？</a:t>
            </a:r>
            <a:endParaRPr lang="en-US" altLang="zh-CN" dirty="0" smtClean="0"/>
          </a:p>
          <a:p>
            <a:pPr marL="342900" indent="-342900">
              <a:buAutoNum type="arabicPeriod"/>
            </a:pPr>
            <a:r>
              <a:rPr lang="zh-CN" altLang="en-US" dirty="0" smtClean="0"/>
              <a:t>意义如何？</a:t>
            </a:r>
            <a:endParaRPr lang="en-US" altLang="zh-CN" dirty="0" smtClean="0"/>
          </a:p>
          <a:p>
            <a:pPr marL="342900" indent="-342900">
              <a:buAutoNum type="arabicPeriod"/>
            </a:pPr>
            <a:r>
              <a:rPr lang="zh-CN" altLang="en-US" dirty="0" smtClean="0"/>
              <a:t>解决思路？</a:t>
            </a:r>
            <a:endParaRPr lang="en-US" altLang="zh-CN" dirty="0" smtClean="0"/>
          </a:p>
          <a:p>
            <a:pPr marL="342900" indent="-342900">
              <a:buAutoNum type="arabicPeriod"/>
            </a:pPr>
            <a:r>
              <a:rPr lang="zh-CN" altLang="en-US" dirty="0" smtClean="0"/>
              <a:t>效果如何？</a:t>
            </a:r>
            <a:endParaRPr lang="en-US" altLang="zh-CN" dirty="0" smtClean="0"/>
          </a:p>
          <a:p>
            <a:pPr marL="342900" indent="-342900">
              <a:buAutoNum type="arabicPeriod"/>
            </a:pPr>
            <a:r>
              <a:rPr lang="zh-CN" altLang="en-US" dirty="0" smtClean="0"/>
              <a:t>你</a:t>
            </a:r>
            <a:r>
              <a:rPr lang="zh-CN" altLang="en-US" dirty="0" smtClean="0"/>
              <a:t>的观点？</a:t>
            </a:r>
            <a:endParaRPr lang="zh-CN" altLang="en-US" dirty="0"/>
          </a:p>
        </p:txBody>
      </p:sp>
    </p:spTree>
    <p:extLst>
      <p:ext uri="{BB962C8B-B14F-4D97-AF65-F5344CB8AC3E}">
        <p14:creationId xmlns:p14="http://schemas.microsoft.com/office/powerpoint/2010/main" xmlns="" val="153485912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xmlns="" id="{06EF968F-D061-4DB5-B15E-619801CE8502}"/>
              </a:ext>
            </a:extLst>
          </p:cNvPr>
          <p:cNvSpPr txBox="1"/>
          <p:nvPr/>
        </p:nvSpPr>
        <p:spPr>
          <a:xfrm>
            <a:off x="2460932" y="2675389"/>
            <a:ext cx="8819536" cy="1200329"/>
          </a:xfrm>
          <a:prstGeom prst="rect">
            <a:avLst/>
          </a:prstGeom>
          <a:noFill/>
        </p:spPr>
        <p:txBody>
          <a:bodyPr wrap="square" rtlCol="0">
            <a:spAutoFit/>
          </a:bodyPr>
          <a:lstStyle/>
          <a:p>
            <a:pPr algn="ctr">
              <a:tabLst>
                <a:tab pos="5108575" algn="l"/>
              </a:tabLst>
            </a:pPr>
            <a:r>
              <a:rPr lang="en-US" altLang="zh-CN" sz="7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Thank you</a:t>
            </a:r>
            <a:endParaRPr lang="zh-CN" altLang="en-US" sz="7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 name="文本框 6">
            <a:extLst>
              <a:ext uri="{FF2B5EF4-FFF2-40B4-BE49-F238E27FC236}">
                <a16:creationId xmlns:a16="http://schemas.microsoft.com/office/drawing/2014/main" xmlns="" id="{DEBC254B-EDC2-4030-98D7-35B98530FB47}"/>
              </a:ext>
            </a:extLst>
          </p:cNvPr>
          <p:cNvSpPr txBox="1"/>
          <p:nvPr/>
        </p:nvSpPr>
        <p:spPr>
          <a:xfrm>
            <a:off x="4683279" y="3936233"/>
            <a:ext cx="4374843" cy="461665"/>
          </a:xfrm>
          <a:prstGeom prst="rect">
            <a:avLst/>
          </a:prstGeom>
          <a:noFill/>
        </p:spPr>
        <p:txBody>
          <a:bodyPr wrap="square" rtlCol="0">
            <a:spAutoFit/>
          </a:bodyPr>
          <a:lstStyle/>
          <a:p>
            <a:pPr algn="ctr">
              <a:tabLst>
                <a:tab pos="5108575" algn="l"/>
              </a:tabLst>
            </a:pP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谢</a:t>
            </a:r>
            <a:r>
              <a:rPr lang="zh-CN" altLang="en-US" sz="2400" dirty="0" smtClean="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谢</a:t>
            </a: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观看</a:t>
            </a:r>
          </a:p>
        </p:txBody>
      </p:sp>
    </p:spTree>
    <p:extLst>
      <p:ext uri="{BB962C8B-B14F-4D97-AF65-F5344CB8AC3E}">
        <p14:creationId xmlns:p14="http://schemas.microsoft.com/office/powerpoint/2010/main" xmlns="" val="145655844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ED157A8B-A460-43E6-9945-237B2F0B9B93}"/>
              </a:ext>
            </a:extLst>
          </p:cNvPr>
          <p:cNvSpPr/>
          <p:nvPr/>
        </p:nvSpPr>
        <p:spPr>
          <a:xfrm>
            <a:off x="1402280" y="271539"/>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smtClean="0">
                <a:solidFill>
                  <a:srgbClr val="79886C"/>
                </a:solidFill>
                <a:latin typeface="书体坊郭小语钢笔楷体" panose="02010601030101010101" pitchFamily="2" charset="-122"/>
                <a:ea typeface="书体坊郭小语钢笔楷体" panose="02010601030101010101" pitchFamily="2" charset="-122"/>
              </a:rPr>
              <a:t>论文简介</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cxnSp>
        <p:nvCxnSpPr>
          <p:cNvPr id="3" name="直接连接符 2">
            <a:extLst>
              <a:ext uri="{FF2B5EF4-FFF2-40B4-BE49-F238E27FC236}">
                <a16:creationId xmlns:a16="http://schemas.microsoft.com/office/drawing/2014/main" xmlns="" id="{C17F2E13-F6CD-4142-B37B-755265D316E3}"/>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768368" y="1728132"/>
            <a:ext cx="5293453" cy="923330"/>
          </a:xfrm>
          <a:prstGeom prst="rect">
            <a:avLst/>
          </a:prstGeom>
          <a:noFill/>
        </p:spPr>
        <p:txBody>
          <a:bodyPr wrap="square" rtlCol="0">
            <a:spAutoFit/>
          </a:bodyPr>
          <a:lstStyle/>
          <a:p>
            <a:pPr algn="ctr"/>
            <a:r>
              <a:rPr lang="en-US" altLang="zh-CN" b="1" dirty="0" smtClean="0"/>
              <a:t>Detecting State Changes of Indoor Everyday Objects using Wi-Fi Channel State Information</a:t>
            </a:r>
          </a:p>
          <a:p>
            <a:endParaRPr lang="zh-CN" altLang="en-US" dirty="0"/>
          </a:p>
        </p:txBody>
      </p:sp>
      <p:sp>
        <p:nvSpPr>
          <p:cNvPr id="27" name="TextBox 26"/>
          <p:cNvSpPr txBox="1"/>
          <p:nvPr/>
        </p:nvSpPr>
        <p:spPr>
          <a:xfrm>
            <a:off x="4043494" y="3456264"/>
            <a:ext cx="5092117" cy="646331"/>
          </a:xfrm>
          <a:prstGeom prst="rect">
            <a:avLst/>
          </a:prstGeom>
          <a:noFill/>
        </p:spPr>
        <p:txBody>
          <a:bodyPr wrap="square" rtlCol="0">
            <a:spAutoFit/>
          </a:bodyPr>
          <a:lstStyle/>
          <a:p>
            <a:r>
              <a:rPr lang="en-US" altLang="zh-CN" dirty="0" smtClean="0"/>
              <a:t>1. </a:t>
            </a:r>
            <a:r>
              <a:rPr lang="zh-CN" altLang="en-US" dirty="0" smtClean="0"/>
              <a:t>作者：来自</a:t>
            </a:r>
            <a:r>
              <a:rPr lang="en-US" altLang="zh-CN" dirty="0" smtClean="0"/>
              <a:t>Osaka</a:t>
            </a:r>
            <a:r>
              <a:rPr lang="zh-CN" altLang="en-US" dirty="0" smtClean="0"/>
              <a:t>大学</a:t>
            </a:r>
            <a:endParaRPr lang="en-US" altLang="zh-CN" dirty="0" smtClean="0"/>
          </a:p>
          <a:p>
            <a:r>
              <a:rPr lang="en-US" altLang="zh-CN" dirty="0" smtClean="0"/>
              <a:t>2</a:t>
            </a:r>
            <a:r>
              <a:rPr lang="en-US" altLang="zh-CN" dirty="0" smtClean="0"/>
              <a:t>. </a:t>
            </a:r>
            <a:r>
              <a:rPr lang="zh-CN" altLang="en-US" dirty="0" smtClean="0"/>
              <a:t>分类：</a:t>
            </a:r>
            <a:r>
              <a:rPr lang="en-US" altLang="zh-CN" dirty="0" err="1" smtClean="0"/>
              <a:t>WiFi</a:t>
            </a:r>
            <a:r>
              <a:rPr lang="en-US" altLang="zh-CN" dirty="0" smtClean="0"/>
              <a:t> Sensing</a:t>
            </a:r>
            <a:endParaRPr lang="en-US" altLang="zh-CN" dirty="0" smtClean="0"/>
          </a:p>
        </p:txBody>
      </p:sp>
    </p:spTree>
    <p:extLst>
      <p:ext uri="{BB962C8B-B14F-4D97-AF65-F5344CB8AC3E}">
        <p14:creationId xmlns:p14="http://schemas.microsoft.com/office/powerpoint/2010/main" xmlns="" val="304804252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ED157A8B-A460-43E6-9945-237B2F0B9B93}"/>
              </a:ext>
            </a:extLst>
          </p:cNvPr>
          <p:cNvSpPr/>
          <p:nvPr/>
        </p:nvSpPr>
        <p:spPr>
          <a:xfrm>
            <a:off x="1402280" y="271539"/>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smtClean="0">
                <a:solidFill>
                  <a:srgbClr val="79886C"/>
                </a:solidFill>
                <a:latin typeface="书体坊郭小语钢笔楷体" panose="02010601030101010101" pitchFamily="2" charset="-122"/>
                <a:ea typeface="书体坊郭小语钢笔楷体" panose="02010601030101010101" pitchFamily="2" charset="-122"/>
              </a:rPr>
              <a:t>论文简介</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cxnSp>
        <p:nvCxnSpPr>
          <p:cNvPr id="3" name="直接连接符 2">
            <a:extLst>
              <a:ext uri="{FF2B5EF4-FFF2-40B4-BE49-F238E27FC236}">
                <a16:creationId xmlns:a16="http://schemas.microsoft.com/office/drawing/2014/main" xmlns="" id="{C17F2E13-F6CD-4142-B37B-755265D316E3}"/>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76381" y="1744910"/>
            <a:ext cx="6425967" cy="3693319"/>
          </a:xfrm>
          <a:prstGeom prst="rect">
            <a:avLst/>
          </a:prstGeom>
          <a:noFill/>
        </p:spPr>
        <p:txBody>
          <a:bodyPr wrap="square" rtlCol="0">
            <a:spAutoFit/>
          </a:bodyPr>
          <a:lstStyle/>
          <a:p>
            <a:pPr marL="342900" indent="-342900">
              <a:buAutoNum type="arabicPeriod"/>
            </a:pPr>
            <a:r>
              <a:rPr lang="en-US" altLang="zh-CN" dirty="0" smtClean="0"/>
              <a:t>Introduction</a:t>
            </a:r>
          </a:p>
          <a:p>
            <a:pPr marL="342900" indent="-342900">
              <a:buAutoNum type="arabicPeriod"/>
            </a:pPr>
            <a:r>
              <a:rPr lang="en-US" altLang="zh-CN" dirty="0" smtClean="0"/>
              <a:t>Related work</a:t>
            </a:r>
          </a:p>
          <a:p>
            <a:pPr marL="800100" lvl="1" indent="-342900">
              <a:buAutoNum type="arabicPeriod"/>
            </a:pPr>
            <a:r>
              <a:rPr lang="en-US" altLang="zh-CN" dirty="0" smtClean="0"/>
              <a:t>Indoor event detection</a:t>
            </a:r>
          </a:p>
          <a:p>
            <a:pPr marL="800100" lvl="1" indent="-342900">
              <a:buAutoNum type="arabicPeriod"/>
            </a:pPr>
            <a:r>
              <a:rPr lang="en-US" altLang="zh-CN" dirty="0" smtClean="0"/>
              <a:t>WI-FI RSSI-based context recognition</a:t>
            </a:r>
          </a:p>
          <a:p>
            <a:pPr marL="800100" lvl="1" indent="-342900">
              <a:buAutoNum type="arabicPeriod"/>
            </a:pPr>
            <a:r>
              <a:rPr lang="en-US" altLang="zh-CN" dirty="0" smtClean="0"/>
              <a:t>WI-FI CSI-based context recognition</a:t>
            </a:r>
          </a:p>
          <a:p>
            <a:pPr marL="800100" lvl="1" indent="-342900">
              <a:buAutoNum type="arabicPeriod"/>
            </a:pPr>
            <a:r>
              <a:rPr lang="en-US" altLang="zh-CN" dirty="0" smtClean="0"/>
              <a:t>Context recognition using deep learning</a:t>
            </a:r>
            <a:endParaRPr lang="en-US" altLang="zh-CN" dirty="0" smtClean="0"/>
          </a:p>
          <a:p>
            <a:pPr marL="342900" indent="-342900">
              <a:buAutoNum type="arabicPeriod"/>
            </a:pPr>
            <a:r>
              <a:rPr lang="en-US" altLang="zh-CN" dirty="0" smtClean="0"/>
              <a:t>Proposed method</a:t>
            </a:r>
          </a:p>
          <a:p>
            <a:pPr marL="800100" lvl="1" indent="-342900">
              <a:buAutoNum type="arabicPeriod"/>
            </a:pPr>
            <a:r>
              <a:rPr lang="en-US" altLang="zh-CN" dirty="0" smtClean="0"/>
              <a:t>Blind source separating using ICA</a:t>
            </a:r>
          </a:p>
          <a:p>
            <a:pPr marL="800100" lvl="1" indent="-342900">
              <a:buAutoNum type="arabicPeriod"/>
            </a:pPr>
            <a:r>
              <a:rPr lang="en-US" altLang="zh-CN" dirty="0" smtClean="0"/>
              <a:t>Deep Neural Network</a:t>
            </a:r>
          </a:p>
          <a:p>
            <a:pPr marL="800100" lvl="1" indent="-342900">
              <a:buAutoNum type="arabicPeriod"/>
            </a:pPr>
            <a:r>
              <a:rPr lang="en-US" altLang="zh-CN" dirty="0" smtClean="0"/>
              <a:t>HMM decoding with grammar</a:t>
            </a:r>
            <a:endParaRPr lang="en-US" altLang="zh-CN" dirty="0" smtClean="0"/>
          </a:p>
          <a:p>
            <a:pPr marL="342900" indent="-342900">
              <a:buAutoNum type="arabicPeriod"/>
            </a:pPr>
            <a:r>
              <a:rPr lang="en-US" altLang="zh-CN" dirty="0" smtClean="0"/>
              <a:t>Evaluation</a:t>
            </a:r>
            <a:endParaRPr lang="en-US" altLang="zh-CN" dirty="0" smtClean="0"/>
          </a:p>
          <a:p>
            <a:pPr marL="342900" indent="-342900">
              <a:buAutoNum type="arabicPeriod"/>
            </a:pPr>
            <a:r>
              <a:rPr lang="en-US" altLang="zh-CN" dirty="0" smtClean="0"/>
              <a:t>C</a:t>
            </a:r>
            <a:r>
              <a:rPr lang="en-US" altLang="zh-CN" dirty="0" smtClean="0"/>
              <a:t>onclusion</a:t>
            </a:r>
          </a:p>
          <a:p>
            <a:pPr marL="342900" indent="-342900">
              <a:buAutoNum type="arabicPeriod"/>
            </a:pPr>
            <a:endParaRPr lang="zh-CN" altLang="en-US" dirty="0"/>
          </a:p>
        </p:txBody>
      </p:sp>
    </p:spTree>
    <p:extLst>
      <p:ext uri="{BB962C8B-B14F-4D97-AF65-F5344CB8AC3E}">
        <p14:creationId xmlns:p14="http://schemas.microsoft.com/office/powerpoint/2010/main" xmlns="" val="304804252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CFC0DF1-3BD7-46FE-9BAC-200D0E40856E}"/>
              </a:ext>
            </a:extLst>
          </p:cNvPr>
          <p:cNvSpPr/>
          <p:nvPr/>
        </p:nvSpPr>
        <p:spPr>
          <a:xfrm>
            <a:off x="1621375"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smtClean="0">
                <a:solidFill>
                  <a:srgbClr val="79886C"/>
                </a:solidFill>
                <a:latin typeface="书体坊郭小语钢笔楷体" panose="02010601030101010101" pitchFamily="2" charset="-122"/>
                <a:ea typeface="书体坊郭小语钢笔楷体" panose="02010601030101010101" pitchFamily="2" charset="-122"/>
              </a:rPr>
              <a:t>02</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3" name="文本框 2">
            <a:extLst>
              <a:ext uri="{FF2B5EF4-FFF2-40B4-BE49-F238E27FC236}">
                <a16:creationId xmlns:a16="http://schemas.microsoft.com/office/drawing/2014/main" xmlns="" id="{9138BC60-274D-4062-9FF4-4F610A8A26B7}"/>
              </a:ext>
            </a:extLst>
          </p:cNvPr>
          <p:cNvSpPr txBox="1"/>
          <p:nvPr/>
        </p:nvSpPr>
        <p:spPr>
          <a:xfrm>
            <a:off x="5341039" y="2718954"/>
            <a:ext cx="4985809" cy="584775"/>
          </a:xfrm>
          <a:prstGeom prst="rect">
            <a:avLst/>
          </a:prstGeom>
          <a:noFill/>
        </p:spPr>
        <p:txBody>
          <a:bodyPr wrap="square" rtlCol="0">
            <a:spAutoFit/>
          </a:bodyPr>
          <a:lstStyle/>
          <a:p>
            <a:r>
              <a:rPr lang="en-US" altLang="zh-CN" sz="3200" dirty="0" smtClean="0">
                <a:latin typeface="书体坊郭小语钢笔楷体" panose="02010601030101010101" pitchFamily="2" charset="-122"/>
                <a:ea typeface="书体坊郭小语钢笔楷体" panose="02010601030101010101" pitchFamily="2" charset="-122"/>
              </a:rPr>
              <a:t>Introduction</a:t>
            </a:r>
            <a:endParaRPr lang="zh-CN" altLang="en-US" sz="3200" dirty="0">
              <a:latin typeface="书体坊郭小语钢笔楷体" panose="02010601030101010101" pitchFamily="2" charset="-122"/>
              <a:ea typeface="书体坊郭小语钢笔楷体" panose="02010601030101010101" pitchFamily="2" charset="-122"/>
            </a:endParaRPr>
          </a:p>
        </p:txBody>
      </p:sp>
      <p:cxnSp>
        <p:nvCxnSpPr>
          <p:cNvPr id="10" name="直接连接符 9">
            <a:extLst>
              <a:ext uri="{FF2B5EF4-FFF2-40B4-BE49-F238E27FC236}">
                <a16:creationId xmlns:a16="http://schemas.microsoft.com/office/drawing/2014/main" xmlns="" id="{D2A556D5-E1BF-4090-8DB2-E7FDB6F49EE6}"/>
              </a:ext>
            </a:extLst>
          </p:cNvPr>
          <p:cNvCxnSpPr/>
          <p:nvPr/>
        </p:nvCxnSpPr>
        <p:spPr>
          <a:xfrm>
            <a:off x="5341040"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3899924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xmlns="" id="{FC094DCC-F611-4516-A65C-8EB52D314293}"/>
              </a:ext>
            </a:extLst>
          </p:cNvPr>
          <p:cNvSpPr/>
          <p:nvPr/>
        </p:nvSpPr>
        <p:spPr>
          <a:xfrm>
            <a:off x="1402279" y="271539"/>
            <a:ext cx="5854198"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smtClean="0">
                <a:solidFill>
                  <a:srgbClr val="79886C"/>
                </a:solidFill>
                <a:latin typeface="书体坊郭小语钢笔楷体" panose="02010601030101010101" pitchFamily="2" charset="-122"/>
                <a:ea typeface="书体坊郭小语钢笔楷体" panose="02010601030101010101" pitchFamily="2" charset="-122"/>
              </a:rPr>
              <a:t>Introduction</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cxnSp>
        <p:nvCxnSpPr>
          <p:cNvPr id="42" name="直接连接符 41">
            <a:extLst>
              <a:ext uri="{FF2B5EF4-FFF2-40B4-BE49-F238E27FC236}">
                <a16:creationId xmlns:a16="http://schemas.microsoft.com/office/drawing/2014/main" xmlns="" id="{3B54773E-B95C-4B90-A375-99783F4B8629}"/>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66364" y="1711354"/>
            <a:ext cx="9093666" cy="3139321"/>
          </a:xfrm>
          <a:prstGeom prst="rect">
            <a:avLst/>
          </a:prstGeom>
          <a:noFill/>
        </p:spPr>
        <p:txBody>
          <a:bodyPr wrap="square" rtlCol="0">
            <a:spAutoFit/>
          </a:bodyPr>
          <a:lstStyle/>
          <a:p>
            <a:pPr marL="342900" indent="-342900">
              <a:buAutoNum type="arabicPeriod"/>
            </a:pPr>
            <a:r>
              <a:rPr lang="en-US" altLang="zh-CN" dirty="0" smtClean="0"/>
              <a:t>Indoor context recognition</a:t>
            </a:r>
          </a:p>
          <a:p>
            <a:pPr marL="800100" lvl="1" indent="-342900">
              <a:buAutoNum type="arabicPeriod"/>
            </a:pPr>
            <a:r>
              <a:rPr lang="en-US" altLang="zh-CN" dirty="0" smtClean="0"/>
              <a:t>c</a:t>
            </a:r>
            <a:r>
              <a:rPr lang="en-US" altLang="zh-CN" dirty="0" smtClean="0"/>
              <a:t>ontext-aware system</a:t>
            </a:r>
          </a:p>
          <a:p>
            <a:pPr marL="800100" lvl="1" indent="-342900">
              <a:buAutoNum type="arabicPeriod"/>
            </a:pPr>
            <a:r>
              <a:rPr lang="en-US" altLang="zh-CN" dirty="0" smtClean="0"/>
              <a:t>h</a:t>
            </a:r>
            <a:r>
              <a:rPr lang="en-US" altLang="zh-CN" dirty="0" smtClean="0"/>
              <a:t>ome automation, elder care support</a:t>
            </a:r>
          </a:p>
          <a:p>
            <a:pPr marL="342900" indent="-342900">
              <a:buAutoNum type="arabicPeriod"/>
            </a:pPr>
            <a:r>
              <a:rPr lang="en-US" altLang="zh-CN" dirty="0" err="1" smtClean="0"/>
              <a:t>Ubicomp</a:t>
            </a:r>
            <a:r>
              <a:rPr lang="en-US" altLang="zh-CN" dirty="0" smtClean="0"/>
              <a:t> research community: Distributed sensors</a:t>
            </a:r>
          </a:p>
          <a:p>
            <a:pPr marL="800100" lvl="1" indent="-342900">
              <a:buAutoNum type="arabicPeriod"/>
            </a:pPr>
            <a:r>
              <a:rPr lang="en-US" altLang="zh-CN" dirty="0" smtClean="0"/>
              <a:t>Too many sensors</a:t>
            </a:r>
          </a:p>
          <a:p>
            <a:pPr marL="800100" lvl="1" indent="-342900">
              <a:buAutoNum type="arabicPeriod"/>
            </a:pPr>
            <a:r>
              <a:rPr lang="en-US" altLang="zh-CN" dirty="0" smtClean="0"/>
              <a:t>Require a maintenance visit every 18 days</a:t>
            </a:r>
          </a:p>
          <a:p>
            <a:pPr marL="800100" lvl="1" indent="-342900">
              <a:buAutoNum type="arabicPeriod"/>
            </a:pPr>
            <a:r>
              <a:rPr lang="en-US" altLang="zh-CN" dirty="0" smtClean="0"/>
              <a:t>Lack aesthetics</a:t>
            </a:r>
          </a:p>
          <a:p>
            <a:pPr marL="342900" indent="-342900">
              <a:buAutoNum type="arabicPeriod"/>
            </a:pPr>
            <a:r>
              <a:rPr lang="en-US" altLang="zh-CN" dirty="0" smtClean="0"/>
              <a:t>The authors: WI-FI AP and a computer(device-free)</a:t>
            </a:r>
          </a:p>
          <a:p>
            <a:pPr marL="800100" lvl="1" indent="-342900">
              <a:buAutoNum type="arabicPeriod"/>
            </a:pPr>
            <a:r>
              <a:rPr lang="en-US" altLang="zh-CN" dirty="0" smtClean="0"/>
              <a:t>Channel state </a:t>
            </a:r>
            <a:r>
              <a:rPr lang="en-US" altLang="zh-CN" dirty="0" smtClean="0"/>
              <a:t>information(CSI): </a:t>
            </a:r>
            <a:r>
              <a:rPr lang="en-US" altLang="zh-CN" dirty="0" smtClean="0"/>
              <a:t>amplitude and phase</a:t>
            </a:r>
          </a:p>
          <a:p>
            <a:pPr marL="800100" lvl="1" indent="-342900">
              <a:buAutoNum type="arabicPeriod"/>
            </a:pPr>
            <a:r>
              <a:rPr lang="en-US" altLang="zh-CN" dirty="0" smtClean="0"/>
              <a:t>802.11 a/g/n networks: orthogonal frequency division multiplexing(OFDM)</a:t>
            </a:r>
          </a:p>
          <a:p>
            <a:pPr marL="800100" lvl="1" indent="-342900">
              <a:buAutoNum type="arabicPeriod"/>
            </a:pPr>
            <a:r>
              <a:rPr lang="en-US" altLang="zh-CN" dirty="0" smtClean="0"/>
              <a:t>Multiple antennas based on MIMO(multiple input/multiple output) processing</a:t>
            </a:r>
          </a:p>
        </p:txBody>
      </p:sp>
    </p:spTree>
    <p:extLst>
      <p:ext uri="{BB962C8B-B14F-4D97-AF65-F5344CB8AC3E}">
        <p14:creationId xmlns:p14="http://schemas.microsoft.com/office/powerpoint/2010/main" xmlns="" val="115386154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CFC0DF1-3BD7-46FE-9BAC-200D0E40856E}"/>
              </a:ext>
            </a:extLst>
          </p:cNvPr>
          <p:cNvSpPr/>
          <p:nvPr/>
        </p:nvSpPr>
        <p:spPr>
          <a:xfrm>
            <a:off x="1621375"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smtClean="0">
                <a:solidFill>
                  <a:srgbClr val="79886C"/>
                </a:solidFill>
                <a:latin typeface="书体坊郭小语钢笔楷体" panose="02010601030101010101" pitchFamily="2" charset="-122"/>
                <a:ea typeface="书体坊郭小语钢笔楷体" panose="02010601030101010101" pitchFamily="2" charset="-122"/>
              </a:rPr>
              <a:t>02</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3" name="文本框 2">
            <a:extLst>
              <a:ext uri="{FF2B5EF4-FFF2-40B4-BE49-F238E27FC236}">
                <a16:creationId xmlns:a16="http://schemas.microsoft.com/office/drawing/2014/main" xmlns="" id="{9138BC60-274D-4062-9FF4-4F610A8A26B7}"/>
              </a:ext>
            </a:extLst>
          </p:cNvPr>
          <p:cNvSpPr txBox="1"/>
          <p:nvPr/>
        </p:nvSpPr>
        <p:spPr>
          <a:xfrm>
            <a:off x="5341039" y="2718954"/>
            <a:ext cx="4985809" cy="584775"/>
          </a:xfrm>
          <a:prstGeom prst="rect">
            <a:avLst/>
          </a:prstGeom>
          <a:noFill/>
        </p:spPr>
        <p:txBody>
          <a:bodyPr wrap="square" rtlCol="0">
            <a:spAutoFit/>
          </a:bodyPr>
          <a:lstStyle/>
          <a:p>
            <a:r>
              <a:rPr lang="en-US" altLang="zh-CN" sz="3200" dirty="0" smtClean="0">
                <a:latin typeface="书体坊郭小语钢笔楷体" panose="02010601030101010101" pitchFamily="2" charset="-122"/>
                <a:ea typeface="书体坊郭小语钢笔楷体" panose="02010601030101010101" pitchFamily="2" charset="-122"/>
              </a:rPr>
              <a:t>Related work</a:t>
            </a:r>
            <a:endParaRPr lang="zh-CN" altLang="en-US" sz="3200" dirty="0">
              <a:latin typeface="书体坊郭小语钢笔楷体" panose="02010601030101010101" pitchFamily="2" charset="-122"/>
              <a:ea typeface="书体坊郭小语钢笔楷体" panose="02010601030101010101" pitchFamily="2" charset="-122"/>
            </a:endParaRPr>
          </a:p>
        </p:txBody>
      </p:sp>
      <p:cxnSp>
        <p:nvCxnSpPr>
          <p:cNvPr id="10" name="直接连接符 9">
            <a:extLst>
              <a:ext uri="{FF2B5EF4-FFF2-40B4-BE49-F238E27FC236}">
                <a16:creationId xmlns:a16="http://schemas.microsoft.com/office/drawing/2014/main" xmlns="" id="{D2A556D5-E1BF-4090-8DB2-E7FDB6F49EE6}"/>
              </a:ext>
            </a:extLst>
          </p:cNvPr>
          <p:cNvCxnSpPr/>
          <p:nvPr/>
        </p:nvCxnSpPr>
        <p:spPr>
          <a:xfrm>
            <a:off x="5341040"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3899924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a:extLst>
              <a:ext uri="{FF2B5EF4-FFF2-40B4-BE49-F238E27FC236}">
                <a16:creationId xmlns:a16="http://schemas.microsoft.com/office/drawing/2014/main" xmlns="" id="{F7D3A7C4-BD14-4FC0-8551-44BBCC847758}"/>
              </a:ext>
            </a:extLst>
          </p:cNvPr>
          <p:cNvGraphicFramePr/>
          <p:nvPr>
            <p:extLst>
              <p:ext uri="{D42A27DB-BD31-4B8C-83A1-F6EECF244321}">
                <p14:modId xmlns:p14="http://schemas.microsoft.com/office/powerpoint/2010/main" xmlns="" val="1760503275"/>
              </p:ext>
            </p:extLst>
          </p:nvPr>
        </p:nvGraphicFramePr>
        <p:xfrm>
          <a:off x="1543687" y="1800554"/>
          <a:ext cx="5468421" cy="4204252"/>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组合 4">
            <a:extLst>
              <a:ext uri="{FF2B5EF4-FFF2-40B4-BE49-F238E27FC236}">
                <a16:creationId xmlns:a16="http://schemas.microsoft.com/office/drawing/2014/main" xmlns="" id="{87382218-78E5-4568-942F-F9931BA749D7}"/>
              </a:ext>
            </a:extLst>
          </p:cNvPr>
          <p:cNvGrpSpPr/>
          <p:nvPr/>
        </p:nvGrpSpPr>
        <p:grpSpPr>
          <a:xfrm>
            <a:off x="7124683" y="1841071"/>
            <a:ext cx="4691839" cy="1256043"/>
            <a:chOff x="6718283" y="1653094"/>
            <a:chExt cx="4691839" cy="1256043"/>
          </a:xfrm>
        </p:grpSpPr>
        <p:grpSp>
          <p:nvGrpSpPr>
            <p:cNvPr id="6" name="组合 5">
              <a:extLst>
                <a:ext uri="{FF2B5EF4-FFF2-40B4-BE49-F238E27FC236}">
                  <a16:creationId xmlns:a16="http://schemas.microsoft.com/office/drawing/2014/main" xmlns="" id="{E3811E8B-1830-4DAD-AF68-BAC55D83FB63}"/>
                </a:ext>
              </a:extLst>
            </p:cNvPr>
            <p:cNvGrpSpPr/>
            <p:nvPr/>
          </p:nvGrpSpPr>
          <p:grpSpPr>
            <a:xfrm>
              <a:off x="7342115" y="1653094"/>
              <a:ext cx="4068007" cy="1256043"/>
              <a:chOff x="7183174" y="1058227"/>
              <a:chExt cx="4068007" cy="1256043"/>
            </a:xfrm>
          </p:grpSpPr>
          <p:sp>
            <p:nvSpPr>
              <p:cNvPr id="7" name="标题 1">
                <a:extLst>
                  <a:ext uri="{FF2B5EF4-FFF2-40B4-BE49-F238E27FC236}">
                    <a16:creationId xmlns:a16="http://schemas.microsoft.com/office/drawing/2014/main" xmlns="" id="{11CE6DC6-0662-4C13-B159-B26B8C382C9C}"/>
                  </a:ext>
                </a:extLst>
              </p:cNvPr>
              <p:cNvSpPr txBox="1">
                <a:spLocks/>
              </p:cNvSpPr>
              <p:nvPr/>
            </p:nvSpPr>
            <p:spPr>
              <a:xfrm>
                <a:off x="7183174" y="1058227"/>
                <a:ext cx="3111844"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8" name="文本框 7">
                <a:extLst>
                  <a:ext uri="{FF2B5EF4-FFF2-40B4-BE49-F238E27FC236}">
                    <a16:creationId xmlns:a16="http://schemas.microsoft.com/office/drawing/2014/main" xmlns="" id="{8F05E9F0-F209-4F73-9BEC-A40A816B4C72}"/>
                  </a:ext>
                </a:extLst>
              </p:cNvPr>
              <p:cNvSpPr txBox="1"/>
              <p:nvPr/>
            </p:nvSpPr>
            <p:spPr>
              <a:xfrm>
                <a:off x="7183174" y="1390940"/>
                <a:ext cx="4068007" cy="923330"/>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a:t>
                </a:r>
                <a:endPar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9" name="椭圆 8">
              <a:extLst>
                <a:ext uri="{FF2B5EF4-FFF2-40B4-BE49-F238E27FC236}">
                  <a16:creationId xmlns:a16="http://schemas.microsoft.com/office/drawing/2014/main" xmlns="" id="{5E996F36-192D-4FE8-9E7A-9D5D6E25CD51}"/>
                </a:ext>
              </a:extLst>
            </p:cNvPr>
            <p:cNvSpPr/>
            <p:nvPr/>
          </p:nvSpPr>
          <p:spPr>
            <a:xfrm>
              <a:off x="6718283" y="1865638"/>
              <a:ext cx="557517" cy="557517"/>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书体坊郭小语钢笔楷体" panose="02010601030101010101" pitchFamily="2" charset="-122"/>
                <a:ea typeface="书体坊郭小语钢笔楷体" panose="02010601030101010101" pitchFamily="2" charset="-122"/>
              </a:endParaRPr>
            </a:p>
          </p:txBody>
        </p:sp>
      </p:grpSp>
      <p:grpSp>
        <p:nvGrpSpPr>
          <p:cNvPr id="11" name="组合 10">
            <a:extLst>
              <a:ext uri="{FF2B5EF4-FFF2-40B4-BE49-F238E27FC236}">
                <a16:creationId xmlns:a16="http://schemas.microsoft.com/office/drawing/2014/main" xmlns="" id="{D3968035-0CD2-4377-9771-8ED9C2948B05}"/>
              </a:ext>
            </a:extLst>
          </p:cNvPr>
          <p:cNvGrpSpPr/>
          <p:nvPr/>
        </p:nvGrpSpPr>
        <p:grpSpPr>
          <a:xfrm>
            <a:off x="7124683" y="3262065"/>
            <a:ext cx="4572569" cy="1256043"/>
            <a:chOff x="695170" y="4079997"/>
            <a:chExt cx="4572569" cy="1256043"/>
          </a:xfrm>
        </p:grpSpPr>
        <p:grpSp>
          <p:nvGrpSpPr>
            <p:cNvPr id="12" name="组合 11">
              <a:extLst>
                <a:ext uri="{FF2B5EF4-FFF2-40B4-BE49-F238E27FC236}">
                  <a16:creationId xmlns:a16="http://schemas.microsoft.com/office/drawing/2014/main" xmlns="" id="{D455797E-AF22-4CDE-85A8-EB5A58C83E90}"/>
                </a:ext>
              </a:extLst>
            </p:cNvPr>
            <p:cNvGrpSpPr/>
            <p:nvPr/>
          </p:nvGrpSpPr>
          <p:grpSpPr>
            <a:xfrm>
              <a:off x="1319002" y="4079997"/>
              <a:ext cx="3948737" cy="1256043"/>
              <a:chOff x="7183174" y="1058227"/>
              <a:chExt cx="3948737" cy="1256043"/>
            </a:xfrm>
          </p:grpSpPr>
          <p:sp>
            <p:nvSpPr>
              <p:cNvPr id="14" name="标题 1">
                <a:extLst>
                  <a:ext uri="{FF2B5EF4-FFF2-40B4-BE49-F238E27FC236}">
                    <a16:creationId xmlns:a16="http://schemas.microsoft.com/office/drawing/2014/main" xmlns="" id="{9710BF8C-BBBC-4181-89E1-1C98924AAF27}"/>
                  </a:ext>
                </a:extLst>
              </p:cNvPr>
              <p:cNvSpPr txBox="1">
                <a:spLocks/>
              </p:cNvSpPr>
              <p:nvPr/>
            </p:nvSpPr>
            <p:spPr>
              <a:xfrm>
                <a:off x="7183174" y="1058227"/>
                <a:ext cx="3111844"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15" name="文本框 14">
                <a:extLst>
                  <a:ext uri="{FF2B5EF4-FFF2-40B4-BE49-F238E27FC236}">
                    <a16:creationId xmlns:a16="http://schemas.microsoft.com/office/drawing/2014/main" xmlns="" id="{0F6063E3-A601-42FE-ADDE-2CB80EA80F8F}"/>
                  </a:ext>
                </a:extLst>
              </p:cNvPr>
              <p:cNvSpPr txBox="1"/>
              <p:nvPr/>
            </p:nvSpPr>
            <p:spPr>
              <a:xfrm>
                <a:off x="7183174" y="1390940"/>
                <a:ext cx="3948737" cy="923330"/>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a:t>
                </a:r>
                <a:endPar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13" name="椭圆 12">
              <a:extLst>
                <a:ext uri="{FF2B5EF4-FFF2-40B4-BE49-F238E27FC236}">
                  <a16:creationId xmlns:a16="http://schemas.microsoft.com/office/drawing/2014/main" xmlns="" id="{6D361231-776E-411D-A332-B1305D3F1BE7}"/>
                </a:ext>
              </a:extLst>
            </p:cNvPr>
            <p:cNvSpPr/>
            <p:nvPr/>
          </p:nvSpPr>
          <p:spPr>
            <a:xfrm>
              <a:off x="695170" y="4273180"/>
              <a:ext cx="557517" cy="557517"/>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书体坊郭小语钢笔楷体" panose="02010601030101010101" pitchFamily="2" charset="-122"/>
                <a:ea typeface="书体坊郭小语钢笔楷体" panose="02010601030101010101" pitchFamily="2" charset="-122"/>
              </a:endParaRPr>
            </a:p>
          </p:txBody>
        </p:sp>
      </p:grpSp>
      <p:grpSp>
        <p:nvGrpSpPr>
          <p:cNvPr id="16" name="组合 15">
            <a:extLst>
              <a:ext uri="{FF2B5EF4-FFF2-40B4-BE49-F238E27FC236}">
                <a16:creationId xmlns:a16="http://schemas.microsoft.com/office/drawing/2014/main" xmlns="" id="{33711E93-A6D0-451F-A68F-B7600DD4F66C}"/>
              </a:ext>
            </a:extLst>
          </p:cNvPr>
          <p:cNvGrpSpPr/>
          <p:nvPr/>
        </p:nvGrpSpPr>
        <p:grpSpPr>
          <a:xfrm>
            <a:off x="7124683" y="4679777"/>
            <a:ext cx="4572569" cy="1256043"/>
            <a:chOff x="695170" y="5267536"/>
            <a:chExt cx="4572569" cy="1256043"/>
          </a:xfrm>
        </p:grpSpPr>
        <p:grpSp>
          <p:nvGrpSpPr>
            <p:cNvPr id="17" name="组合 16">
              <a:extLst>
                <a:ext uri="{FF2B5EF4-FFF2-40B4-BE49-F238E27FC236}">
                  <a16:creationId xmlns:a16="http://schemas.microsoft.com/office/drawing/2014/main" xmlns="" id="{E7F3F0A7-BF29-4989-9577-3D013828273B}"/>
                </a:ext>
              </a:extLst>
            </p:cNvPr>
            <p:cNvGrpSpPr/>
            <p:nvPr/>
          </p:nvGrpSpPr>
          <p:grpSpPr>
            <a:xfrm>
              <a:off x="1319002" y="5267536"/>
              <a:ext cx="3948737" cy="1256043"/>
              <a:chOff x="7183174" y="1058227"/>
              <a:chExt cx="3948737" cy="1256043"/>
            </a:xfrm>
          </p:grpSpPr>
          <p:sp>
            <p:nvSpPr>
              <p:cNvPr id="19" name="标题 1">
                <a:extLst>
                  <a:ext uri="{FF2B5EF4-FFF2-40B4-BE49-F238E27FC236}">
                    <a16:creationId xmlns:a16="http://schemas.microsoft.com/office/drawing/2014/main" xmlns="" id="{76848E10-6F90-490C-B254-05FB2FA1CD8E}"/>
                  </a:ext>
                </a:extLst>
              </p:cNvPr>
              <p:cNvSpPr txBox="1">
                <a:spLocks/>
              </p:cNvSpPr>
              <p:nvPr/>
            </p:nvSpPr>
            <p:spPr>
              <a:xfrm>
                <a:off x="7183174" y="1058227"/>
                <a:ext cx="3111844" cy="386366"/>
              </a:xfrm>
              <a:prstGeom prst="rect">
                <a:avLst/>
              </a:prstGeom>
              <a:noFill/>
            </p:spPr>
            <p:txBody>
              <a:bodyPr vert="horz" lIns="91440" tIns="45720" rIns="91440" bIns="45720" rtlCol="0"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书体坊郭小语钢笔楷体" panose="02010601030101010101" pitchFamily="2" charset="-122"/>
                    <a:ea typeface="书体坊郭小语钢笔楷体" panose="02010601030101010101" pitchFamily="2" charset="-122"/>
                  </a:rPr>
                  <a:t>CLICK EDIT TITLE</a:t>
                </a:r>
                <a:endParaRPr lang="zh-CN" altLang="en-US" sz="2000" dirty="0">
                  <a:latin typeface="书体坊郭小语钢笔楷体" panose="02010601030101010101" pitchFamily="2" charset="-122"/>
                  <a:ea typeface="书体坊郭小语钢笔楷体" panose="02010601030101010101" pitchFamily="2" charset="-122"/>
                </a:endParaRPr>
              </a:p>
            </p:txBody>
          </p:sp>
          <p:sp>
            <p:nvSpPr>
              <p:cNvPr id="20" name="文本框 19">
                <a:extLst>
                  <a:ext uri="{FF2B5EF4-FFF2-40B4-BE49-F238E27FC236}">
                    <a16:creationId xmlns:a16="http://schemas.microsoft.com/office/drawing/2014/main" xmlns="" id="{AAE973E1-13C0-4ABB-ABAA-621D790FCAF0}"/>
                  </a:ext>
                </a:extLst>
              </p:cNvPr>
              <p:cNvSpPr txBox="1"/>
              <p:nvPr/>
            </p:nvSpPr>
            <p:spPr>
              <a:xfrm>
                <a:off x="7183174" y="1390940"/>
                <a:ext cx="3948737" cy="923330"/>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Click here to add text Click here to add text Click here to add text Click here to add text Click here to add text Click here to add text Click here to add text</a:t>
                </a:r>
                <a:endPar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sp>
          <p:nvSpPr>
            <p:cNvPr id="18" name="椭圆 17">
              <a:extLst>
                <a:ext uri="{FF2B5EF4-FFF2-40B4-BE49-F238E27FC236}">
                  <a16:creationId xmlns:a16="http://schemas.microsoft.com/office/drawing/2014/main" xmlns="" id="{8E314A2D-E3C0-4556-823B-E1538B5FAC77}"/>
                </a:ext>
              </a:extLst>
            </p:cNvPr>
            <p:cNvSpPr/>
            <p:nvPr/>
          </p:nvSpPr>
          <p:spPr>
            <a:xfrm>
              <a:off x="695170" y="5460719"/>
              <a:ext cx="557517" cy="557517"/>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书体坊郭小语钢笔楷体" panose="02010601030101010101" pitchFamily="2" charset="-122"/>
                <a:ea typeface="书体坊郭小语钢笔楷体" panose="02010601030101010101" pitchFamily="2" charset="-122"/>
              </a:endParaRPr>
            </a:p>
          </p:txBody>
        </p:sp>
      </p:grpSp>
      <p:pic>
        <p:nvPicPr>
          <p:cNvPr id="22" name="图形 21" descr="灯泡">
            <a:extLst>
              <a:ext uri="{FF2B5EF4-FFF2-40B4-BE49-F238E27FC236}">
                <a16:creationId xmlns:a16="http://schemas.microsoft.com/office/drawing/2014/main" xmlns="" id="{876E1E5E-AB38-490F-B878-60FD6B8C30BF}"/>
              </a:ext>
            </a:extLst>
          </p:cNvPr>
          <p:cNvPicPr>
            <a:picLocks noChangeAspect="1"/>
          </p:cNvPicPr>
          <p:nvPr/>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tretch>
            <a:fillRect/>
          </a:stretch>
        </p:blipFill>
        <p:spPr>
          <a:xfrm>
            <a:off x="7214526" y="2173784"/>
            <a:ext cx="377830" cy="377830"/>
          </a:xfrm>
          <a:prstGeom prst="rect">
            <a:avLst/>
          </a:prstGeom>
          <a:solidFill>
            <a:srgbClr val="79886C"/>
          </a:solidFill>
        </p:spPr>
      </p:pic>
      <p:pic>
        <p:nvPicPr>
          <p:cNvPr id="24" name="图形 23" descr="拼图">
            <a:extLst>
              <a:ext uri="{FF2B5EF4-FFF2-40B4-BE49-F238E27FC236}">
                <a16:creationId xmlns:a16="http://schemas.microsoft.com/office/drawing/2014/main" xmlns="" id="{324ABE6C-F9D2-4537-8A26-ECACE3B50EFE}"/>
              </a:ext>
            </a:extLst>
          </p:cNvPr>
          <p:cNvPicPr>
            <a:picLocks noChangeAspect="1"/>
          </p:cNvPicPr>
          <p:nvPr/>
        </p:nvPicPr>
        <p:blipFill>
          <a:blip r:embed="rId6" cstate="screen">
            <a:extLst>
              <a:ext uri="{28A0092B-C50C-407E-A947-70E740481C1C}">
                <a14:useLocalDpi xmlns:a14="http://schemas.microsoft.com/office/drawing/2010/main" xmlns=""/>
              </a:ext>
              <a:ext uri="{96DAC541-7B7A-43D3-8B79-37D633B846F1}">
                <asvg:svgBlip xmlns:asvg="http://schemas.microsoft.com/office/drawing/2016/SVG/main" xmlns="" r:embed="rId7"/>
              </a:ext>
            </a:extLst>
          </a:blip>
          <a:stretch>
            <a:fillRect/>
          </a:stretch>
        </p:blipFill>
        <p:spPr>
          <a:xfrm>
            <a:off x="7214526" y="3585117"/>
            <a:ext cx="377830" cy="377830"/>
          </a:xfrm>
          <a:prstGeom prst="rect">
            <a:avLst/>
          </a:prstGeom>
          <a:solidFill>
            <a:srgbClr val="79886C"/>
          </a:solidFill>
        </p:spPr>
      </p:pic>
      <p:pic>
        <p:nvPicPr>
          <p:cNvPr id="26" name="图形 25" descr="单级齿轮">
            <a:extLst>
              <a:ext uri="{FF2B5EF4-FFF2-40B4-BE49-F238E27FC236}">
                <a16:creationId xmlns:a16="http://schemas.microsoft.com/office/drawing/2014/main" xmlns="" id="{E22C01BB-1796-46B8-990B-AD2629D0B04D}"/>
              </a:ext>
            </a:extLst>
          </p:cNvPr>
          <p:cNvPicPr>
            <a:picLocks noChangeAspect="1"/>
          </p:cNvPicPr>
          <p:nvPr/>
        </p:nvPicPr>
        <p:blipFill>
          <a:blip r:embed="rId8" cstate="screen">
            <a:extLst>
              <a:ext uri="{28A0092B-C50C-407E-A947-70E740481C1C}">
                <a14:useLocalDpi xmlns:a14="http://schemas.microsoft.com/office/drawing/2010/main" xmlns=""/>
              </a:ext>
              <a:ext uri="{96DAC541-7B7A-43D3-8B79-37D633B846F1}">
                <asvg:svgBlip xmlns:asvg="http://schemas.microsoft.com/office/drawing/2016/SVG/main" xmlns="" r:embed="rId9"/>
              </a:ext>
            </a:extLst>
          </a:blip>
          <a:stretch>
            <a:fillRect/>
          </a:stretch>
        </p:blipFill>
        <p:spPr>
          <a:xfrm>
            <a:off x="7214526" y="4962803"/>
            <a:ext cx="377830" cy="377830"/>
          </a:xfrm>
          <a:prstGeom prst="rect">
            <a:avLst/>
          </a:prstGeom>
          <a:solidFill>
            <a:srgbClr val="79886C"/>
          </a:solidFill>
        </p:spPr>
      </p:pic>
      <p:grpSp>
        <p:nvGrpSpPr>
          <p:cNvPr id="25" name="组合 24">
            <a:extLst>
              <a:ext uri="{FF2B5EF4-FFF2-40B4-BE49-F238E27FC236}">
                <a16:creationId xmlns:a16="http://schemas.microsoft.com/office/drawing/2014/main" xmlns="" id="{862F6536-AEFD-481C-9D76-B82721D3D63B}"/>
              </a:ext>
            </a:extLst>
          </p:cNvPr>
          <p:cNvGrpSpPr/>
          <p:nvPr/>
        </p:nvGrpSpPr>
        <p:grpSpPr>
          <a:xfrm>
            <a:off x="1402279" y="271539"/>
            <a:ext cx="4421499" cy="1242573"/>
            <a:chOff x="627579" y="610573"/>
            <a:chExt cx="4421499" cy="1242573"/>
          </a:xfrm>
        </p:grpSpPr>
        <p:sp>
          <p:nvSpPr>
            <p:cNvPr id="27" name="矩形 26">
              <a:extLst>
                <a:ext uri="{FF2B5EF4-FFF2-40B4-BE49-F238E27FC236}">
                  <a16:creationId xmlns:a16="http://schemas.microsoft.com/office/drawing/2014/main" xmlns="" id="{D83C7F79-EF86-4701-98D2-45521C5E14D6}"/>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请在此输入标题</a:t>
              </a:r>
            </a:p>
          </p:txBody>
        </p:sp>
        <p:sp>
          <p:nvSpPr>
            <p:cNvPr id="28" name="文本框 27">
              <a:extLst>
                <a:ext uri="{FF2B5EF4-FFF2-40B4-BE49-F238E27FC236}">
                  <a16:creationId xmlns:a16="http://schemas.microsoft.com/office/drawing/2014/main" xmlns="" id="{F776B4F6-7FE6-415F-AAE1-13712C213387}"/>
                </a:ext>
              </a:extLst>
            </p:cNvPr>
            <p:cNvSpPr txBox="1"/>
            <p:nvPr/>
          </p:nvSpPr>
          <p:spPr>
            <a:xfrm>
              <a:off x="627579" y="1327681"/>
              <a:ext cx="4421499" cy="525465"/>
            </a:xfrm>
            <a:prstGeom prst="rect">
              <a:avLst/>
            </a:prstGeom>
            <a:noFill/>
          </p:spPr>
          <p:txBody>
            <a:bodyPr wrap="square" rtlCol="0">
              <a:spAutoFit/>
            </a:bodyPr>
            <a:lstStyle/>
            <a:p>
              <a:pPr>
                <a:lnSpc>
                  <a:spcPct val="150000"/>
                </a:lnSpc>
              </a:pPr>
              <a:r>
                <a:rPr lang="en-US" altLang="zh-CN" sz="1000" dirty="0">
                  <a:solidFill>
                    <a:schemeClr val="tx1">
                      <a:lumMod val="75000"/>
                      <a:lumOff val="25000"/>
                    </a:schemeClr>
                  </a:solidFill>
                </a:rPr>
                <a:t>Click here to add text Click here to add text Click here to add text Click here to add text Click here to add text</a:t>
              </a:r>
              <a:endParaRPr lang="zh-CN" altLang="en-US" sz="1000" dirty="0">
                <a:solidFill>
                  <a:schemeClr val="tx1">
                    <a:lumMod val="75000"/>
                    <a:lumOff val="25000"/>
                  </a:schemeClr>
                </a:solidFill>
              </a:endParaRPr>
            </a:p>
          </p:txBody>
        </p:sp>
      </p:grpSp>
      <p:cxnSp>
        <p:nvCxnSpPr>
          <p:cNvPr id="29" name="直接连接符 28">
            <a:extLst>
              <a:ext uri="{FF2B5EF4-FFF2-40B4-BE49-F238E27FC236}">
                <a16:creationId xmlns:a16="http://schemas.microsoft.com/office/drawing/2014/main" xmlns="" id="{6630D860-EBFB-47F9-BC87-A97E72BD6F82}"/>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2849117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65C9E119-109A-4929-89BA-E96C672C1FE7}"/>
              </a:ext>
            </a:extLst>
          </p:cNvPr>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02</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11" name="文本框 10">
            <a:extLst>
              <a:ext uri="{FF2B5EF4-FFF2-40B4-BE49-F238E27FC236}">
                <a16:creationId xmlns:a16="http://schemas.microsoft.com/office/drawing/2014/main" xmlns="" id="{7B68895A-50D7-4236-873D-87B8330BED9A}"/>
              </a:ext>
            </a:extLst>
          </p:cNvPr>
          <p:cNvSpPr txBox="1"/>
          <p:nvPr/>
        </p:nvSpPr>
        <p:spPr>
          <a:xfrm>
            <a:off x="5428124" y="2718954"/>
            <a:ext cx="2625477" cy="584775"/>
          </a:xfrm>
          <a:prstGeom prst="rect">
            <a:avLst/>
          </a:prstGeom>
          <a:noFill/>
        </p:spPr>
        <p:txBody>
          <a:bodyPr wrap="square" rtlCol="0">
            <a:spAutoFit/>
          </a:bodyPr>
          <a:lstStyle/>
          <a:p>
            <a:r>
              <a:rPr lang="zh-CN" altLang="en-US" sz="3200" dirty="0" smtClean="0">
                <a:latin typeface="书体坊郭小语钢笔楷体" panose="02010601030101010101" pitchFamily="2" charset="-122"/>
                <a:ea typeface="书体坊郭小语钢笔楷体" panose="02010601030101010101" pitchFamily="2" charset="-122"/>
              </a:rPr>
              <a:t>什么问题？</a:t>
            </a:r>
            <a:endParaRPr lang="zh-CN" altLang="en-US" sz="3200" dirty="0">
              <a:latin typeface="书体坊郭小语钢笔楷体" panose="02010601030101010101" pitchFamily="2" charset="-122"/>
              <a:ea typeface="书体坊郭小语钢笔楷体" panose="02010601030101010101" pitchFamily="2" charset="-122"/>
            </a:endParaRPr>
          </a:p>
        </p:txBody>
      </p:sp>
      <p:cxnSp>
        <p:nvCxnSpPr>
          <p:cNvPr id="14" name="直接连接符 13">
            <a:extLst>
              <a:ext uri="{FF2B5EF4-FFF2-40B4-BE49-F238E27FC236}">
                <a16:creationId xmlns:a16="http://schemas.microsoft.com/office/drawing/2014/main" xmlns="" id="{CDB59153-9949-416E-8ED3-8BFB05E10A62}"/>
              </a:ext>
            </a:extLst>
          </p:cNvPr>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00075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Arial"/>
      <a:cs typeface="Arial"/>
    </a:majorFont>
    <a:minorFont>
      <a:latin typeface="Calibri"/>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Arial"/>
      <a:cs typeface="Arial"/>
    </a:majorFont>
    <a:minorFont>
      <a:latin typeface="Calibri"/>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docProps/app.xml><?xml version="1.0" encoding="utf-8"?>
<Properties xmlns="http://schemas.openxmlformats.org/officeDocument/2006/extended-properties" xmlns:vt="http://schemas.openxmlformats.org/officeDocument/2006/docPropsVTypes">
  <TotalTime>475</TotalTime>
  <Words>1562</Words>
  <Application>Microsoft Office PowerPoint</Application>
  <PresentationFormat>自定义</PresentationFormat>
  <Paragraphs>219</Paragraphs>
  <Slides>29</Slides>
  <Notes>29</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极致简约植物</dc:title>
  <dc:creator>第一PPT</dc:creator>
  <cp:keywords>www.1ppt.com</cp:keywords>
  <dc:description>第一PPT，www.1ppt.com</dc:description>
  <cp:lastModifiedBy>Administrator</cp:lastModifiedBy>
  <cp:revision>105</cp:revision>
  <dcterms:created xsi:type="dcterms:W3CDTF">2017-07-12T11:04:07Z</dcterms:created>
  <dcterms:modified xsi:type="dcterms:W3CDTF">2018-10-02T10:07:55Z</dcterms:modified>
</cp:coreProperties>
</file>