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9" r:id="rId4"/>
    <p:sldId id="295" r:id="rId5"/>
    <p:sldId id="289" r:id="rId6"/>
    <p:sldId id="262" r:id="rId7"/>
    <p:sldId id="296" r:id="rId8"/>
    <p:sldId id="275" r:id="rId9"/>
    <p:sldId id="297" r:id="rId10"/>
    <p:sldId id="306" r:id="rId11"/>
    <p:sldId id="271" r:id="rId12"/>
    <p:sldId id="298" r:id="rId13"/>
    <p:sldId id="299" r:id="rId14"/>
    <p:sldId id="300" r:id="rId15"/>
    <p:sldId id="301" r:id="rId16"/>
    <p:sldId id="302" r:id="rId17"/>
    <p:sldId id="290" r:id="rId18"/>
    <p:sldId id="304" r:id="rId19"/>
    <p:sldId id="305" r:id="rId20"/>
    <p:sldId id="291" r:id="rId21"/>
    <p:sldId id="303" r:id="rId22"/>
    <p:sldId id="26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5"/>
    <a:srgbClr val="79886C"/>
    <a:srgbClr val="4E3ADF"/>
    <a:srgbClr val="631BD0"/>
    <a:srgbClr val="375B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0D18-1587-493F-8E68-BCAA0B75BBDA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2B3CD-6C8D-4C3E-9297-A56709E68F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632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5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174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702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7020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885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702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6855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10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047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047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885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669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885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174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17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4954AE-B9E9-4672-AC4C-8FE43692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CD3B465-3866-4A1A-8439-5A6CB17C4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7DD1DB-01BE-4ADD-AC07-061765CF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213EE-79C2-48E5-A9C6-1BCBA393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BEA770-6214-4EA4-92B6-2F062009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3531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0BC864-F5AA-4B61-8006-3903C64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7548023-DB92-487A-93B1-A981E095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48CACA-EC9A-422F-A2F0-D36DC46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672AB15-43D7-4589-AA1C-AEA9EBA2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6C9AAE-4BEE-4705-B301-D533D14F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5932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244BBF6-F959-4476-9D85-5424F8BD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01CA2A-252C-4BB4-8B89-920DE083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CA6CE9E-44A2-471A-A703-5EB33306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0CA62BE-D7F6-479C-B81B-2EA27EE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825FA3-BE7B-4FF3-ACE8-F06CA22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0421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A08842-FC7B-4EA0-8051-C2BFD793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AEFCE0-5CE3-4B47-B897-15B7F1CC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B0AC7CE-6679-4943-B58B-642035B3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C5DC95-6DEC-41F7-A723-0DB36BD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1831FDC-0C6F-4251-A9D1-0A6F994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626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3764F8-F6F2-4011-8742-D5ACCCB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00CF39-D5B2-4971-9B7F-3557A0A2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8DD3F9-0E72-4899-A485-E5B8387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FB5D2E-2FD7-49B9-B321-BEFC38D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1767825-9307-4103-A184-B2859AE2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7388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BC578B-749D-4E22-8FBF-C247947D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99C8AA3-327C-4B6F-A425-64B82D9F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11B2B5B-7B9C-470E-9DDD-918026C8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37B565-C9E0-422E-85D2-0B7E0A30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71763D-8FE1-4597-AB25-5F03282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D27C941-36AE-4EC6-BAE0-967CB8A4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8064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8BEAD4-9365-480E-98B4-2594DB0A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C973E6-FFEE-47C6-9ACF-E53336A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2D35D69-E5D3-477C-8DF6-13930ABE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1E51BC7-6975-473B-A389-006263E9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369402E-C73F-4D33-9E6A-47CD49E8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400469-73C7-43B1-9311-EC2A124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1D35501-87BE-4CA8-B34F-5C74C9F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21DB98D-14E5-4430-B708-436EB059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096129" y="55079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EEEFF5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681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7AE278-192C-4B39-AD58-311824D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82BD4C7-36AF-4B38-975E-28F2E407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5A9579-ED33-40AF-964F-E6C1CF37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B8B19B2-17BA-4D47-942B-C94E0352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0000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29CA830-3A3D-4076-B2E7-9CCD33B3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41FECB-8DF9-4439-9FFF-156816EE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83B2797-B08B-4CD9-80BC-E97F40EE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8133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62A6F1-295F-4991-B240-ED4C35B9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6C898B5-4789-4169-A3D0-8E144F9C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F03DAED-FC5E-42D2-BE5C-97E177B7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26BF85E-6712-4F8B-B6B6-E9774EDD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C84890-2F38-4672-BE46-E544FB8D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22E6119-AD70-4468-B8CA-7EC4593C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775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F90273-E41F-4262-B6F8-A7A6CD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9E15638-7308-4A42-B00F-EF284B71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C7B9455-2105-4F02-8791-D0443310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B08BCA-581A-4F87-95AF-D7FB4B4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B61E8C0-7054-4F8B-BE38-A1ABF4D6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4B53260-4A76-470B-B7D3-60A05752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9905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2D6A19A-D8F2-4E31-B6BC-B9E51F39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DCDFDC6-47B8-405F-BDE9-6F491BB7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39DCBA0-7EEF-4E69-BC67-3F3FF3EF3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8460-F461-4FED-810A-A2208B1A3793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696B53-4ECC-40EA-B6EC-4630D1968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F7A22C-771B-40B7-9F0C-72C57905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F38A-14A5-4E5D-9257-12F798496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522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EF968F-D061-4DB5-B15E-619801CE8502}"/>
              </a:ext>
            </a:extLst>
          </p:cNvPr>
          <p:cNvSpPr txBox="1"/>
          <p:nvPr/>
        </p:nvSpPr>
        <p:spPr>
          <a:xfrm>
            <a:off x="4277032" y="2993258"/>
            <a:ext cx="693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普适计算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论文报告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A41FB96-6272-4DAA-B046-C0C46ED21862}"/>
              </a:ext>
            </a:extLst>
          </p:cNvPr>
          <p:cNvSpPr txBox="1"/>
          <p:nvPr/>
        </p:nvSpPr>
        <p:spPr>
          <a:xfrm>
            <a:off x="5558145" y="3936233"/>
            <a:ext cx="437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2018/10/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程书意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4761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D83C7F79-EF86-4701-98D2-45521C5E14D6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RELATED WORK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6630D860-EBFB-47F9-BC87-A97E72BD6F82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7166" y="1610686"/>
            <a:ext cx="516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RSSI VS. CSI</a:t>
            </a:r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650" y="2385489"/>
            <a:ext cx="78867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28491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9E119-109A-4929-89BA-E96C672C1FE7}"/>
              </a:ext>
            </a:extLst>
          </p:cNvPr>
          <p:cNvSpPr/>
          <p:nvPr/>
        </p:nvSpPr>
        <p:spPr>
          <a:xfrm>
            <a:off x="1592347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04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B68895A-50D7-4236-873D-87B8330BED9A}"/>
              </a:ext>
            </a:extLst>
          </p:cNvPr>
          <p:cNvSpPr txBox="1"/>
          <p:nvPr/>
        </p:nvSpPr>
        <p:spPr>
          <a:xfrm>
            <a:off x="5428124" y="2718954"/>
            <a:ext cx="374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Proposed method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DB59153-9949-416E-8ED3-8BFB05E10A62}"/>
              </a:ext>
            </a:extLst>
          </p:cNvPr>
          <p:cNvCxnSpPr/>
          <p:nvPr/>
        </p:nvCxnSpPr>
        <p:spPr>
          <a:xfrm>
            <a:off x="5428124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000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Proposed method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2804" y="2328643"/>
            <a:ext cx="6592880" cy="34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Proposed method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0194" y="1744910"/>
            <a:ext cx="83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Blind source separation using ICA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3186" y="2212990"/>
            <a:ext cx="86677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Proposed method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0194" y="1744910"/>
            <a:ext cx="83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Blind source separation using ICA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912" y="2337470"/>
            <a:ext cx="88773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Proposed method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60022" y="2088859"/>
            <a:ext cx="58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Deep neural network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7637" y="2630646"/>
            <a:ext cx="6592880" cy="34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Proposed method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0194" y="1744910"/>
            <a:ext cx="83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HMM decoding with grammar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334" y="3219130"/>
            <a:ext cx="10506274" cy="141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9E119-109A-4929-89BA-E96C672C1FE7}"/>
              </a:ext>
            </a:extLst>
          </p:cNvPr>
          <p:cNvSpPr/>
          <p:nvPr/>
        </p:nvSpPr>
        <p:spPr>
          <a:xfrm>
            <a:off x="1592347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05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B68895A-50D7-4236-873D-87B8330BED9A}"/>
              </a:ext>
            </a:extLst>
          </p:cNvPr>
          <p:cNvSpPr txBox="1"/>
          <p:nvPr/>
        </p:nvSpPr>
        <p:spPr>
          <a:xfrm>
            <a:off x="5428124" y="2718954"/>
            <a:ext cx="26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Evaluation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DB59153-9949-416E-8ED3-8BFB05E10A62}"/>
              </a:ext>
            </a:extLst>
          </p:cNvPr>
          <p:cNvCxnSpPr/>
          <p:nvPr/>
        </p:nvCxnSpPr>
        <p:spPr>
          <a:xfrm>
            <a:off x="5428124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000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Evaluation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6506" y="2333582"/>
            <a:ext cx="63055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38444" y="1837189"/>
            <a:ext cx="39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set: 90% train data, 10% test data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Evaluation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4513" y="1979802"/>
            <a:ext cx="39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4289" y="2519844"/>
            <a:ext cx="10254012" cy="294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01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138BC60-274D-4062-9FF4-4F610A8A26B7}"/>
              </a:ext>
            </a:extLst>
          </p:cNvPr>
          <p:cNvSpPr txBox="1"/>
          <p:nvPr/>
        </p:nvSpPr>
        <p:spPr>
          <a:xfrm>
            <a:off x="5341040" y="2718954"/>
            <a:ext cx="26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38999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9E119-109A-4929-89BA-E96C672C1FE7}"/>
              </a:ext>
            </a:extLst>
          </p:cNvPr>
          <p:cNvSpPr/>
          <p:nvPr/>
        </p:nvSpPr>
        <p:spPr>
          <a:xfrm>
            <a:off x="1592347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06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B68895A-50D7-4236-873D-87B8330BED9A}"/>
              </a:ext>
            </a:extLst>
          </p:cNvPr>
          <p:cNvSpPr txBox="1"/>
          <p:nvPr/>
        </p:nvSpPr>
        <p:spPr>
          <a:xfrm>
            <a:off x="5428124" y="2718954"/>
            <a:ext cx="26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Disscusion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DB59153-9949-416E-8ED3-8BFB05E10A62}"/>
              </a:ext>
            </a:extLst>
          </p:cNvPr>
          <p:cNvCxnSpPr/>
          <p:nvPr/>
        </p:nvCxnSpPr>
        <p:spPr>
          <a:xfrm>
            <a:off x="5428124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000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369C48F-347D-485B-8F0F-152E1080FBB8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Discussion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CFEAD5C-D72D-4382-8B65-7B8845340AF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8151" y="2306973"/>
            <a:ext cx="8355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Effects of additional persons and objects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Effect of usage of objects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Evaluation with long-term data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Amount of training data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Effect of interference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932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EF968F-D061-4DB5-B15E-619801CE8502}"/>
              </a:ext>
            </a:extLst>
          </p:cNvPr>
          <p:cNvSpPr txBox="1"/>
          <p:nvPr/>
        </p:nvSpPr>
        <p:spPr>
          <a:xfrm>
            <a:off x="2460932" y="2675389"/>
            <a:ext cx="881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Thank you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EBC254B-EDC2-4030-98D7-35B98530FB47}"/>
              </a:ext>
            </a:extLst>
          </p:cNvPr>
          <p:cNvSpPr txBox="1"/>
          <p:nvPr/>
        </p:nvSpPr>
        <p:spPr>
          <a:xfrm>
            <a:off x="4683279" y="3936233"/>
            <a:ext cx="437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谢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谢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观看</a:t>
            </a:r>
          </a:p>
        </p:txBody>
      </p:sp>
    </p:spTree>
    <p:extLst>
      <p:ext uri="{BB962C8B-B14F-4D97-AF65-F5344CB8AC3E}">
        <p14:creationId xmlns="" xmlns:p14="http://schemas.microsoft.com/office/powerpoint/2010/main" val="1456558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D157A8B-A460-43E6-9945-237B2F0B9B93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C17F2E13-F6CD-4142-B37B-755265D316E3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8368" y="1728132"/>
            <a:ext cx="529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Detecting State Changes of Indoor Everyday Objects using Wi-Fi Channel State Information</a:t>
            </a:r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43494" y="3456264"/>
            <a:ext cx="509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作者：来自</a:t>
            </a:r>
            <a:r>
              <a:rPr lang="en-US" altLang="zh-CN" dirty="0" smtClean="0"/>
              <a:t>Osaka</a:t>
            </a:r>
            <a:r>
              <a:rPr lang="zh-CN" altLang="en-US" dirty="0" smtClean="0"/>
              <a:t>大学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分类：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Sensing</a:t>
            </a:r>
          </a:p>
        </p:txBody>
      </p:sp>
    </p:spTree>
    <p:extLst>
      <p:ext uri="{BB962C8B-B14F-4D97-AF65-F5344CB8AC3E}">
        <p14:creationId xmlns="" xmlns:p14="http://schemas.microsoft.com/office/powerpoint/2010/main" val="3048042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D157A8B-A460-43E6-9945-237B2F0B9B93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论文简介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C17F2E13-F6CD-4142-B37B-755265D316E3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6381" y="1744910"/>
            <a:ext cx="6425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Related work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Indoor event detection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WI-FI RSSI-based context recognition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WI-FI CSI-based context recognition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Context recognition using deep learning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Proposed method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Blind source separating using ICA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Deep Neural Network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HMM decoding with grammar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Evaluation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Conclusion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8042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02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138BC60-274D-4062-9FF4-4F610A8A26B7}"/>
              </a:ext>
            </a:extLst>
          </p:cNvPr>
          <p:cNvSpPr txBox="1"/>
          <p:nvPr/>
        </p:nvSpPr>
        <p:spPr>
          <a:xfrm>
            <a:off x="5341039" y="2718954"/>
            <a:ext cx="498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Introduction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38999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C094DCC-F611-4516-A65C-8EB52D314293}"/>
              </a:ext>
            </a:extLst>
          </p:cNvPr>
          <p:cNvSpPr/>
          <p:nvPr/>
        </p:nvSpPr>
        <p:spPr>
          <a:xfrm>
            <a:off x="1402279" y="271539"/>
            <a:ext cx="5854198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Introduction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3B54773E-B95C-4B90-A375-99783F4B8629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6364" y="1711354"/>
            <a:ext cx="9093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Indoor context recognition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context-aware system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home automation, elder care support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Ubicomp</a:t>
            </a:r>
            <a:r>
              <a:rPr lang="en-US" altLang="zh-CN" dirty="0" smtClean="0"/>
              <a:t> research community: Distributed sensors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Too many sensors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Require a maintenance visit every 18 days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Lack aesthetics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authors: WI-FI AP and a </a:t>
            </a:r>
            <a:r>
              <a:rPr lang="en-US" altLang="zh-CN" dirty="0" smtClean="0"/>
              <a:t>computer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Channel state information(CSI): amplitude and phase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802.11 a/g/n networks: orthogonal frequency division multiplexing(OFDM)</a:t>
            </a:r>
          </a:p>
          <a:p>
            <a:pPr marL="800100" lvl="1" indent="-342900">
              <a:buAutoNum type="arabicPeriod"/>
            </a:pPr>
            <a:r>
              <a:rPr lang="en-US" altLang="zh-CN" dirty="0" smtClean="0"/>
              <a:t>Multiple antennas based on MIMO(multiple input/multiple output) processing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1153861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03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138BC60-274D-4062-9FF4-4F610A8A26B7}"/>
              </a:ext>
            </a:extLst>
          </p:cNvPr>
          <p:cNvSpPr txBox="1"/>
          <p:nvPr/>
        </p:nvSpPr>
        <p:spPr>
          <a:xfrm>
            <a:off x="5341039" y="2718954"/>
            <a:ext cx="498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Related work</a:t>
            </a:r>
            <a:endParaRPr lang="zh-CN" altLang="en-US" sz="3200" dirty="0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38999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D83C7F79-EF86-4701-98D2-45521C5E14D6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RELATED WORK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6630D860-EBFB-47F9-BC87-A97E72BD6F82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41863" y="1954635"/>
            <a:ext cx="9253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Indoor event detection: door, windows, cabinet…</a:t>
            </a:r>
          </a:p>
          <a:p>
            <a:pPr marL="800100" lvl="1" indent="-342900">
              <a:buFontTx/>
              <a:buAutoNum type="arabicPeriod"/>
            </a:pPr>
            <a:endParaRPr lang="en-US" altLang="zh-CN" dirty="0" smtClean="0"/>
          </a:p>
          <a:p>
            <a:pPr marL="800100" lvl="1" indent="-342900">
              <a:buFontTx/>
              <a:buAutoNum type="arabicPeriod"/>
            </a:pPr>
            <a:r>
              <a:rPr lang="en-US" altLang="zh-CN" dirty="0" smtClean="0"/>
              <a:t>Traditional(attached): deployment, maintenance and battery replacement costs are high</a:t>
            </a:r>
          </a:p>
          <a:p>
            <a:pPr marL="1257300" lvl="2" indent="-342900">
              <a:buAutoNum type="arabicPeriod"/>
            </a:pPr>
            <a:r>
              <a:rPr lang="en-US" altLang="zh-CN" dirty="0" smtClean="0"/>
              <a:t>energy-harvesting sensors: </a:t>
            </a:r>
            <a:r>
              <a:rPr lang="en-US" altLang="zh-CN" dirty="0" err="1" smtClean="0"/>
              <a:t>piezo</a:t>
            </a:r>
            <a:r>
              <a:rPr lang="en-US" altLang="zh-CN" dirty="0" smtClean="0"/>
              <a:t>-film vibration sensor</a:t>
            </a:r>
          </a:p>
          <a:p>
            <a:pPr marL="800100" lvl="1" indent="-342900">
              <a:buAutoNum type="arabicPeriod"/>
            </a:pP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Barometric pressure sensors(no attached)</a:t>
            </a:r>
          </a:p>
          <a:p>
            <a:pPr marL="1257300" lvl="2" indent="-342900">
              <a:buAutoNum type="arabicPeriod"/>
            </a:pPr>
            <a:r>
              <a:rPr lang="en-US" altLang="zh-CN" dirty="0" smtClean="0"/>
              <a:t>HVAC air filter with pressure sensor</a:t>
            </a:r>
          </a:p>
          <a:p>
            <a:pPr marL="1257300" lvl="2" indent="-342900">
              <a:buAutoNum type="arabicPeriod"/>
            </a:pPr>
            <a:r>
              <a:rPr lang="en-US" altLang="zh-CN" dirty="0" smtClean="0"/>
              <a:t>A smart-phone with barometer</a:t>
            </a:r>
          </a:p>
          <a:p>
            <a:pPr marL="1257300" lvl="2" indent="-342900">
              <a:buAutoNum type="arabicPeriod"/>
            </a:pPr>
            <a:r>
              <a:rPr lang="en-US" altLang="zh-CN" dirty="0" smtClean="0"/>
              <a:t>FM-radio signal receivers</a:t>
            </a:r>
          </a:p>
          <a:p>
            <a:pPr marL="1257300" lvl="2" indent="-342900">
              <a:buAutoNum type="arabicPeriod"/>
            </a:pP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dirty="0" smtClean="0"/>
              <a:t>Author’s </a:t>
            </a:r>
            <a:r>
              <a:rPr lang="en-US" altLang="zh-CN" dirty="0" smtClean="0"/>
              <a:t>method</a:t>
            </a:r>
          </a:p>
          <a:p>
            <a:pPr marL="1257300" lvl="2" indent="-342900">
              <a:buAutoNum type="arabicPeriod"/>
            </a:pPr>
            <a:r>
              <a:rPr lang="en-US" altLang="zh-CN" dirty="0" smtClean="0"/>
              <a:t>Wi-Fi </a:t>
            </a:r>
            <a:r>
              <a:rPr lang="en-US" altLang="zh-CN" dirty="0" err="1" smtClean="0"/>
              <a:t>APs</a:t>
            </a:r>
            <a:r>
              <a:rPr lang="en-US" altLang="zh-CN" dirty="0" smtClean="0"/>
              <a:t> and Wi-Fi modules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8491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D83C7F79-EF86-4701-98D2-45521C5E14D6}"/>
              </a:ext>
            </a:extLst>
          </p:cNvPr>
          <p:cNvSpPr/>
          <p:nvPr/>
        </p:nvSpPr>
        <p:spPr>
          <a:xfrm>
            <a:off x="1402280" y="271539"/>
            <a:ext cx="4160320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RELATED WORK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6630D860-EBFB-47F9-BC87-A97E72BD6F82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7166" y="1610686"/>
            <a:ext cx="516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RSSI VS. CSI</a:t>
            </a:r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671" y="2457800"/>
            <a:ext cx="25336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28491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310</Words>
  <Application>Microsoft Office PowerPoint</Application>
  <PresentationFormat>自定义</PresentationFormat>
  <Paragraphs>107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极致简约植物</dc:title>
  <dc:creator>第一PPT</dc:creator>
  <cp:keywords>www.1ppt.com</cp:keywords>
  <dc:description>第一PPT，www.1ppt.com</dc:description>
  <cp:lastModifiedBy>Administrator</cp:lastModifiedBy>
  <cp:revision>166</cp:revision>
  <dcterms:created xsi:type="dcterms:W3CDTF">2017-07-12T11:04:07Z</dcterms:created>
  <dcterms:modified xsi:type="dcterms:W3CDTF">2018-10-06T02:08:58Z</dcterms:modified>
</cp:coreProperties>
</file>