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75"/>
  </p:notesMasterIdLst>
  <p:sldIdLst>
    <p:sldId id="302" r:id="rId3"/>
    <p:sldId id="339" r:id="rId4"/>
    <p:sldId id="289" r:id="rId5"/>
    <p:sldId id="290" r:id="rId6"/>
    <p:sldId id="257" r:id="rId7"/>
    <p:sldId id="258" r:id="rId8"/>
    <p:sldId id="259" r:id="rId9"/>
    <p:sldId id="260" r:id="rId10"/>
    <p:sldId id="262" r:id="rId11"/>
    <p:sldId id="291" r:id="rId12"/>
    <p:sldId id="296" r:id="rId13"/>
    <p:sldId id="261" r:id="rId14"/>
    <p:sldId id="263" r:id="rId15"/>
    <p:sldId id="264" r:id="rId16"/>
    <p:sldId id="300" r:id="rId17"/>
    <p:sldId id="266" r:id="rId18"/>
    <p:sldId id="265" r:id="rId19"/>
    <p:sldId id="301" r:id="rId20"/>
    <p:sldId id="303" r:id="rId21"/>
    <p:sldId id="292" r:id="rId22"/>
    <p:sldId id="297" r:id="rId23"/>
    <p:sldId id="267" r:id="rId24"/>
    <p:sldId id="317" r:id="rId25"/>
    <p:sldId id="287" r:id="rId26"/>
    <p:sldId id="268" r:id="rId27"/>
    <p:sldId id="269" r:id="rId28"/>
    <p:sldId id="306" r:id="rId29"/>
    <p:sldId id="308" r:id="rId30"/>
    <p:sldId id="309" r:id="rId31"/>
    <p:sldId id="270" r:id="rId32"/>
    <p:sldId id="310" r:id="rId33"/>
    <p:sldId id="312" r:id="rId34"/>
    <p:sldId id="313" r:id="rId35"/>
    <p:sldId id="314" r:id="rId36"/>
    <p:sldId id="293" r:id="rId37"/>
    <p:sldId id="298" r:id="rId38"/>
    <p:sldId id="271" r:id="rId39"/>
    <p:sldId id="272" r:id="rId40"/>
    <p:sldId id="325" r:id="rId41"/>
    <p:sldId id="327" r:id="rId42"/>
    <p:sldId id="326" r:id="rId43"/>
    <p:sldId id="273" r:id="rId44"/>
    <p:sldId id="274" r:id="rId45"/>
    <p:sldId id="275" r:id="rId46"/>
    <p:sldId id="277" r:id="rId47"/>
    <p:sldId id="351" r:id="rId48"/>
    <p:sldId id="328" r:id="rId49"/>
    <p:sldId id="278" r:id="rId50"/>
    <p:sldId id="329" r:id="rId51"/>
    <p:sldId id="331" r:id="rId52"/>
    <p:sldId id="332" r:id="rId53"/>
    <p:sldId id="333" r:id="rId54"/>
    <p:sldId id="335" r:id="rId55"/>
    <p:sldId id="336" r:id="rId56"/>
    <p:sldId id="352" r:id="rId57"/>
    <p:sldId id="353" r:id="rId58"/>
    <p:sldId id="354" r:id="rId59"/>
    <p:sldId id="355" r:id="rId60"/>
    <p:sldId id="356" r:id="rId61"/>
    <p:sldId id="281" r:id="rId62"/>
    <p:sldId id="340" r:id="rId63"/>
    <p:sldId id="341" r:id="rId64"/>
    <p:sldId id="342" r:id="rId65"/>
    <p:sldId id="343" r:id="rId66"/>
    <p:sldId id="344" r:id="rId67"/>
    <p:sldId id="349" r:id="rId68"/>
    <p:sldId id="350" r:id="rId69"/>
    <p:sldId id="345" r:id="rId70"/>
    <p:sldId id="346" r:id="rId71"/>
    <p:sldId id="347" r:id="rId72"/>
    <p:sldId id="348" r:id="rId73"/>
    <p:sldId id="338" r:id="rId74"/>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CCECFF"/>
    <a:srgbClr val="9900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797"/>
    <p:restoredTop sz="93481"/>
  </p:normalViewPr>
  <p:slideViewPr>
    <p:cSldViewPr showGuides="1">
      <p:cViewPr varScale="1">
        <p:scale>
          <a:sx n="57" d="100"/>
          <a:sy n="57" d="100"/>
        </p:scale>
        <p:origin x="880" y="28"/>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16" Type="http://schemas.openxmlformats.org/officeDocument/2006/relationships/slide" Target="slides/slide1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tableStyles" Target="tableStyle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presProps" Target="presProps.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6.wmf"/><Relationship Id="rId6" Type="http://schemas.openxmlformats.org/officeDocument/2006/relationships/image" Target="../media/image31.wmf"/><Relationship Id="rId5" Type="http://schemas.openxmlformats.org/officeDocument/2006/relationships/image" Target="../media/image30.wmf"/><Relationship Id="rId4" Type="http://schemas.openxmlformats.org/officeDocument/2006/relationships/image" Target="../media/image29.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35.wmf"/><Relationship Id="rId1" Type="http://schemas.openxmlformats.org/officeDocument/2006/relationships/image" Target="../media/image34.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image" Target="../media/image37.wmf"/><Relationship Id="rId1" Type="http://schemas.openxmlformats.org/officeDocument/2006/relationships/image" Target="../media/image36.wmf"/><Relationship Id="rId6" Type="http://schemas.openxmlformats.org/officeDocument/2006/relationships/image" Target="../media/image41.wmf"/><Relationship Id="rId5" Type="http://schemas.openxmlformats.org/officeDocument/2006/relationships/image" Target="../media/image40.wmf"/><Relationship Id="rId4" Type="http://schemas.openxmlformats.org/officeDocument/2006/relationships/image" Target="../media/image39.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image" Target="../media/image44.wmf"/><Relationship Id="rId1" Type="http://schemas.openxmlformats.org/officeDocument/2006/relationships/image" Target="../media/image43.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47.wmf"/><Relationship Id="rId1" Type="http://schemas.openxmlformats.org/officeDocument/2006/relationships/image" Target="../media/image46.wmf"/></Relationships>
</file>

<file path=ppt/drawings/_rels/vmlDrawing16.vml.rels><?xml version="1.0" encoding="UTF-8" standalone="yes"?>
<Relationships xmlns="http://schemas.openxmlformats.org/package/2006/relationships"><Relationship Id="rId8" Type="http://schemas.openxmlformats.org/officeDocument/2006/relationships/image" Target="../media/image58.wmf"/><Relationship Id="rId13" Type="http://schemas.openxmlformats.org/officeDocument/2006/relationships/image" Target="../media/image63.wmf"/><Relationship Id="rId3" Type="http://schemas.openxmlformats.org/officeDocument/2006/relationships/image" Target="../media/image53.wmf"/><Relationship Id="rId7" Type="http://schemas.openxmlformats.org/officeDocument/2006/relationships/image" Target="../media/image57.wmf"/><Relationship Id="rId12" Type="http://schemas.openxmlformats.org/officeDocument/2006/relationships/image" Target="../media/image62.wmf"/><Relationship Id="rId2" Type="http://schemas.openxmlformats.org/officeDocument/2006/relationships/image" Target="../media/image52.wmf"/><Relationship Id="rId1" Type="http://schemas.openxmlformats.org/officeDocument/2006/relationships/image" Target="../media/image51.wmf"/><Relationship Id="rId6" Type="http://schemas.openxmlformats.org/officeDocument/2006/relationships/image" Target="../media/image56.wmf"/><Relationship Id="rId11" Type="http://schemas.openxmlformats.org/officeDocument/2006/relationships/image" Target="../media/image61.wmf"/><Relationship Id="rId5" Type="http://schemas.openxmlformats.org/officeDocument/2006/relationships/image" Target="../media/image55.wmf"/><Relationship Id="rId10" Type="http://schemas.openxmlformats.org/officeDocument/2006/relationships/image" Target="../media/image60.wmf"/><Relationship Id="rId4" Type="http://schemas.openxmlformats.org/officeDocument/2006/relationships/image" Target="../media/image54.wmf"/><Relationship Id="rId9" Type="http://schemas.openxmlformats.org/officeDocument/2006/relationships/image" Target="../media/image59.wmf"/><Relationship Id="rId14" Type="http://schemas.openxmlformats.org/officeDocument/2006/relationships/image" Target="../media/image6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 Id="rId5" Type="http://schemas.openxmlformats.org/officeDocument/2006/relationships/image" Target="../media/image11.wmf"/><Relationship Id="rId4" Type="http://schemas.openxmlformats.org/officeDocument/2006/relationships/image" Target="../media/image10.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9.wmf"/><Relationship Id="rId4" Type="http://schemas.openxmlformats.org/officeDocument/2006/relationships/image" Target="../media/image14.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png"/><Relationship Id="rId1" Type="http://schemas.openxmlformats.org/officeDocument/2006/relationships/image" Target="../media/image15.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8.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9.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0.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106"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7107" name="Rectangle 3"/>
          <p:cNvSpPr>
            <a:spLocks noGrp="1" noChangeArrowheads="1"/>
          </p:cNvSpPr>
          <p:nvPr>
            <p:ph type="dt"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2468" name="Rectangle 4"/>
          <p:cNvSpPr>
            <a:spLocks noGrp="1" noRot="1" noChangeAspect="1" noTextEdit="1"/>
          </p:cNvSpPr>
          <p:nvPr>
            <p:ph type="sldImg" idx="2"/>
          </p:nvPr>
        </p:nvSpPr>
        <p:spPr>
          <a:xfrm>
            <a:off x="381000" y="685800"/>
            <a:ext cx="6096000" cy="3429000"/>
          </a:xfrm>
          <a:prstGeom prst="rect">
            <a:avLst/>
          </a:prstGeom>
          <a:noFill/>
          <a:ln w="9525" cap="flat" cmpd="sng">
            <a:solidFill>
              <a:srgbClr val="000000"/>
            </a:solidFill>
            <a:prstDash val="solid"/>
            <a:miter/>
            <a:headEnd type="none" w="med" len="med"/>
            <a:tailEnd type="none" w="med" len="med"/>
          </a:ln>
        </p:spPr>
      </p:sp>
      <p:sp>
        <p:nvSpPr>
          <p:cNvPr id="47109" name="Rectangle 5"/>
          <p:cNvSpPr>
            <a:spLocks noGrp="1" noChangeArrowheads="1"/>
          </p:cNvSpPr>
          <p:nvPr>
            <p:ph type="body" sz="quarter" idx="3"/>
          </p:nvPr>
        </p:nvSpPr>
        <p:spPr bwMode="auto">
          <a:xfrm>
            <a:off x="914400" y="4343400"/>
            <a:ext cx="5029200" cy="4114800"/>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单击此处编辑母版文本样式</a:t>
            </a:r>
          </a:p>
          <a:p>
            <a:pPr marL="457200" marR="0" lvl="1"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第二级</a:t>
            </a:r>
          </a:p>
          <a:p>
            <a:pPr marL="914400" marR="0" lvl="2"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第三级</a:t>
            </a:r>
          </a:p>
          <a:p>
            <a:pPr marL="1371600" marR="0" lvl="3"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第四级</a:t>
            </a:r>
          </a:p>
          <a:p>
            <a:pPr marL="1828800" marR="0" lvl="4"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第五级</a:t>
            </a:r>
          </a:p>
        </p:txBody>
      </p:sp>
      <p:sp>
        <p:nvSpPr>
          <p:cNvPr id="47110" name="Rectangle 6"/>
          <p:cNvSpPr>
            <a:spLocks noGrp="1" noChangeArrowheads="1"/>
          </p:cNvSpPr>
          <p:nvPr>
            <p:ph type="ftr" sz="quarter" idx="4"/>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7111" name="Rectangle 7"/>
          <p:cNvSpPr>
            <a:spLocks noGrp="1" noChangeArrowheads="1"/>
          </p:cNvSpPr>
          <p:nvPr>
            <p:ph type="sldNum" sz="quarter" idx="5"/>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lstStyle/>
          <a:p>
            <a:pPr lvl="0" algn="r" eaLnBrk="1" hangingPunct="1"/>
            <a:fld id="{9A0DB2DC-4C9A-4742-B13C-FB6460FD3503}" type="slidenum">
              <a:rPr lang="en-US" altLang="zh-CN" sz="1200" dirty="0"/>
              <a:t>‹#›</a:t>
            </a:fld>
            <a:endParaRPr lang="en-US" altLang="zh-CN" sz="1200" dirty="0"/>
          </a:p>
        </p:txBody>
      </p:sp>
    </p:spTree>
  </p:cSld>
  <p:clrMap bg1="lt1" tx1="dk1" bg2="lt2" tx2="dk2" accent1="accent1" accent2="accent2" accent3="accent3" accent4="accent4" accent5="accent5" accent6="accent6" hlink="hlink" folHlink="folHlink"/>
  <p:hf sldNum="0" hdr="0" ftr="0" dt="0"/>
  <p:notesStyle>
    <a:lvl1pPr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txBox="1">
            <a:spLocks noGrp="1"/>
          </p:cNvSpPr>
          <p:nvPr>
            <p:ph type="sldNum" sz="quarter"/>
          </p:nvPr>
        </p:nvSpPr>
        <p:spPr>
          <a:xfrm>
            <a:off x="3886200" y="8686800"/>
            <a:ext cx="2971800" cy="457200"/>
          </a:xfrm>
          <a:prstGeom prst="rect">
            <a:avLst/>
          </a:prstGeom>
          <a:noFill/>
          <a:ln w="9525">
            <a:noFill/>
          </a:ln>
        </p:spPr>
        <p:txBody>
          <a:bodyPr anchor="b"/>
          <a:lstStyle/>
          <a:p>
            <a:pPr lvl="0" algn="r" eaLnBrk="1" hangingPunct="1"/>
            <a:fld id="{9A0DB2DC-4C9A-4742-B13C-FB6460FD3503}" type="slidenum">
              <a:rPr lang="en-US" altLang="zh-CN" sz="1200" dirty="0"/>
              <a:t>3</a:t>
            </a:fld>
            <a:endParaRPr lang="en-US" altLang="zh-CN" sz="1200" dirty="0"/>
          </a:p>
        </p:txBody>
      </p:sp>
      <p:sp>
        <p:nvSpPr>
          <p:cNvPr id="63491" name="Rectangle 2"/>
          <p:cNvSpPr>
            <a:spLocks noGrp="1" noRot="1" noChangeAspect="1" noTextEdit="1"/>
          </p:cNvSpPr>
          <p:nvPr>
            <p:ph type="sldImg"/>
          </p:nvPr>
        </p:nvSpPr>
        <p:spPr>
          <a:xfrm>
            <a:off x="381000" y="685800"/>
            <a:ext cx="6096000" cy="3429000"/>
          </a:xfrm>
          <a:ln/>
        </p:spPr>
      </p:sp>
      <p:sp>
        <p:nvSpPr>
          <p:cNvPr id="63492" name="Rectangle 3"/>
          <p:cNvSpPr>
            <a:spLocks noGrp="1"/>
          </p:cNvSpPr>
          <p:nvPr>
            <p:ph type="body" idx="1"/>
          </p:nvPr>
        </p:nvSpPr>
        <p:spPr>
          <a:ln/>
        </p:spPr>
        <p:txBody>
          <a:bodyPr wrap="square" lIns="91440" tIns="45720" rIns="91440" bIns="45720" anchor="t"/>
          <a:lstStyle/>
          <a:p>
            <a:pPr lvl="0" eaLnBrk="1" hangingPunct="1"/>
            <a:endParaRPr lang="zh-CN" altLang="zh-CN"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Rot="1" noChangeAspect="1" noChangeArrowheads="1" noTextEdit="1"/>
          </p:cNvSpPr>
          <p:nvPr>
            <p:ph type="sldImg"/>
          </p:nvPr>
        </p:nvSpPr>
        <p:spPr>
          <a:ln/>
        </p:spPr>
      </p:sp>
      <p:sp>
        <p:nvSpPr>
          <p:cNvPr id="1607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4334826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8121571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txBox="1">
            <a:spLocks noGrp="1"/>
          </p:cNvSpPr>
          <p:nvPr>
            <p:ph type="sldNum" sz="quarter"/>
          </p:nvPr>
        </p:nvSpPr>
        <p:spPr>
          <a:xfrm>
            <a:off x="3886200" y="8686800"/>
            <a:ext cx="2971800" cy="457200"/>
          </a:xfrm>
          <a:prstGeom prst="rect">
            <a:avLst/>
          </a:prstGeom>
          <a:noFill/>
          <a:ln w="9525">
            <a:noFill/>
          </a:ln>
        </p:spPr>
        <p:txBody>
          <a:bodyPr anchor="b"/>
          <a:lstStyle/>
          <a:p>
            <a:pPr lvl="0" algn="r" eaLnBrk="1" hangingPunct="1"/>
            <a:fld id="{9A0DB2DC-4C9A-4742-B13C-FB6460FD3503}" type="slidenum">
              <a:rPr lang="en-US" altLang="zh-CN" sz="1200" dirty="0"/>
              <a:t>4</a:t>
            </a:fld>
            <a:endParaRPr lang="en-US" altLang="zh-CN" sz="1200" dirty="0"/>
          </a:p>
        </p:txBody>
      </p:sp>
      <p:sp>
        <p:nvSpPr>
          <p:cNvPr id="64515" name="Rectangle 2"/>
          <p:cNvSpPr>
            <a:spLocks noGrp="1" noRot="1" noChangeAspect="1" noTextEdit="1"/>
          </p:cNvSpPr>
          <p:nvPr>
            <p:ph type="sldImg"/>
          </p:nvPr>
        </p:nvSpPr>
        <p:spPr>
          <a:xfrm>
            <a:off x="381000" y="685800"/>
            <a:ext cx="6096000" cy="3429000"/>
          </a:xfrm>
          <a:solidFill>
            <a:srgbClr val="FFFFFF">
              <a:alpha val="100000"/>
            </a:srgbClr>
          </a:solidFill>
          <a:ln>
            <a:solidFill>
              <a:srgbClr val="000000">
                <a:alpha val="100000"/>
              </a:srgbClr>
            </a:solidFill>
            <a:miter lim="800000"/>
          </a:ln>
        </p:spPr>
      </p:sp>
      <p:sp>
        <p:nvSpPr>
          <p:cNvPr id="64516" name="Rectangle 3"/>
          <p:cNvSpPr>
            <a:spLocks noGrp="1"/>
          </p:cNvSpPr>
          <p:nvPr>
            <p:ph type="body" idx="1"/>
          </p:nvPr>
        </p:nvSpPr>
        <p:spPr>
          <a:solidFill>
            <a:srgbClr val="FFFFFF">
              <a:alpha val="100000"/>
            </a:srgbClr>
          </a:solidFill>
          <a:ln>
            <a:solidFill>
              <a:srgbClr val="000000">
                <a:alpha val="100000"/>
              </a:srgbClr>
            </a:solidFill>
          </a:ln>
        </p:spPr>
        <p:txBody>
          <a:bodyPr wrap="square" lIns="91440" tIns="45720" rIns="91440" bIns="45720" anchor="t"/>
          <a:lstStyle/>
          <a:p>
            <a:pPr lvl="0" eaLnBrk="1" hangingPunct="1"/>
            <a:endParaRPr lang="zh-CN" altLang="zh-C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txBox="1">
            <a:spLocks noGrp="1"/>
          </p:cNvSpPr>
          <p:nvPr>
            <p:ph type="sldNum" sz="quarter"/>
          </p:nvPr>
        </p:nvSpPr>
        <p:spPr>
          <a:xfrm>
            <a:off x="3886200" y="8686800"/>
            <a:ext cx="2971800" cy="457200"/>
          </a:xfrm>
          <a:prstGeom prst="rect">
            <a:avLst/>
          </a:prstGeom>
          <a:noFill/>
          <a:ln w="9525">
            <a:noFill/>
          </a:ln>
        </p:spPr>
        <p:txBody>
          <a:bodyPr anchor="b"/>
          <a:lstStyle/>
          <a:p>
            <a:pPr lvl="0" algn="r" eaLnBrk="1" hangingPunct="1"/>
            <a:fld id="{9A0DB2DC-4C9A-4742-B13C-FB6460FD3503}" type="slidenum">
              <a:rPr lang="en-US" altLang="zh-CN" sz="1200" dirty="0"/>
              <a:t>10</a:t>
            </a:fld>
            <a:endParaRPr lang="en-US" altLang="zh-CN" sz="1200" dirty="0"/>
          </a:p>
        </p:txBody>
      </p:sp>
      <p:sp>
        <p:nvSpPr>
          <p:cNvPr id="65539" name="Rectangle 2"/>
          <p:cNvSpPr>
            <a:spLocks noGrp="1" noRot="1" noChangeAspect="1" noTextEdit="1"/>
          </p:cNvSpPr>
          <p:nvPr>
            <p:ph type="sldImg"/>
          </p:nvPr>
        </p:nvSpPr>
        <p:spPr>
          <a:xfrm>
            <a:off x="381000" y="685800"/>
            <a:ext cx="6096000" cy="3429000"/>
          </a:xfrm>
          <a:solidFill>
            <a:srgbClr val="FFFFFF">
              <a:alpha val="100000"/>
            </a:srgbClr>
          </a:solidFill>
          <a:ln>
            <a:solidFill>
              <a:srgbClr val="000000">
                <a:alpha val="100000"/>
              </a:srgbClr>
            </a:solidFill>
            <a:miter lim="800000"/>
          </a:ln>
        </p:spPr>
      </p:sp>
      <p:sp>
        <p:nvSpPr>
          <p:cNvPr id="65540" name="Rectangle 3"/>
          <p:cNvSpPr>
            <a:spLocks noGrp="1"/>
          </p:cNvSpPr>
          <p:nvPr>
            <p:ph type="body" idx="1"/>
          </p:nvPr>
        </p:nvSpPr>
        <p:spPr>
          <a:solidFill>
            <a:srgbClr val="FFFFFF">
              <a:alpha val="100000"/>
            </a:srgbClr>
          </a:solidFill>
          <a:ln>
            <a:solidFill>
              <a:srgbClr val="000000">
                <a:alpha val="100000"/>
              </a:srgbClr>
            </a:solidFill>
          </a:ln>
        </p:spPr>
        <p:txBody>
          <a:bodyPr wrap="square" lIns="91440" tIns="45720" rIns="91440" bIns="45720" anchor="t"/>
          <a:lstStyle/>
          <a:p>
            <a:pPr lvl="0" eaLnBrk="1" hangingPunct="1"/>
            <a:endParaRPr lang="zh-CN" altLang="zh-CN"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txBox="1">
            <a:spLocks noGrp="1"/>
          </p:cNvSpPr>
          <p:nvPr>
            <p:ph type="sldNum" sz="quarter"/>
          </p:nvPr>
        </p:nvSpPr>
        <p:spPr>
          <a:xfrm>
            <a:off x="3886200" y="8686800"/>
            <a:ext cx="2971800" cy="457200"/>
          </a:xfrm>
          <a:prstGeom prst="rect">
            <a:avLst/>
          </a:prstGeom>
          <a:noFill/>
          <a:ln w="9525">
            <a:noFill/>
          </a:ln>
        </p:spPr>
        <p:txBody>
          <a:bodyPr anchor="b"/>
          <a:lstStyle/>
          <a:p>
            <a:pPr lvl="0" algn="r" eaLnBrk="1" hangingPunct="1"/>
            <a:fld id="{9A0DB2DC-4C9A-4742-B13C-FB6460FD3503}" type="slidenum">
              <a:rPr lang="en-US" altLang="zh-CN" sz="1200" dirty="0"/>
              <a:t>11</a:t>
            </a:fld>
            <a:endParaRPr lang="en-US" altLang="zh-CN" sz="1200" dirty="0"/>
          </a:p>
        </p:txBody>
      </p:sp>
      <p:sp>
        <p:nvSpPr>
          <p:cNvPr id="66563" name="Rectangle 2"/>
          <p:cNvSpPr>
            <a:spLocks noGrp="1" noRot="1" noChangeAspect="1" noTextEdit="1"/>
          </p:cNvSpPr>
          <p:nvPr>
            <p:ph type="sldImg"/>
          </p:nvPr>
        </p:nvSpPr>
        <p:spPr>
          <a:xfrm>
            <a:off x="381000" y="685800"/>
            <a:ext cx="6096000" cy="3429000"/>
          </a:xfrm>
          <a:solidFill>
            <a:srgbClr val="FFFFFF">
              <a:alpha val="100000"/>
            </a:srgbClr>
          </a:solidFill>
          <a:ln>
            <a:solidFill>
              <a:srgbClr val="000000">
                <a:alpha val="100000"/>
              </a:srgbClr>
            </a:solidFill>
            <a:miter lim="800000"/>
          </a:ln>
        </p:spPr>
      </p:sp>
      <p:sp>
        <p:nvSpPr>
          <p:cNvPr id="66564" name="Rectangle 3"/>
          <p:cNvSpPr>
            <a:spLocks noGrp="1"/>
          </p:cNvSpPr>
          <p:nvPr>
            <p:ph type="body" idx="1"/>
          </p:nvPr>
        </p:nvSpPr>
        <p:spPr>
          <a:solidFill>
            <a:srgbClr val="FFFFFF">
              <a:alpha val="100000"/>
            </a:srgbClr>
          </a:solidFill>
          <a:ln>
            <a:solidFill>
              <a:srgbClr val="000000">
                <a:alpha val="100000"/>
              </a:srgbClr>
            </a:solidFill>
          </a:ln>
        </p:spPr>
        <p:txBody>
          <a:bodyPr wrap="square" lIns="91440" tIns="45720" rIns="91440" bIns="45720" anchor="t"/>
          <a:lstStyle/>
          <a:p>
            <a:pPr lvl="0" eaLnBrk="1" hangingPunct="1"/>
            <a:endParaRPr lang="zh-CN" altLang="zh-CN"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txBox="1">
            <a:spLocks noGrp="1"/>
          </p:cNvSpPr>
          <p:nvPr>
            <p:ph type="sldNum" sz="quarter"/>
          </p:nvPr>
        </p:nvSpPr>
        <p:spPr>
          <a:xfrm>
            <a:off x="3886200" y="8686800"/>
            <a:ext cx="2971800" cy="457200"/>
          </a:xfrm>
          <a:prstGeom prst="rect">
            <a:avLst/>
          </a:prstGeom>
          <a:noFill/>
          <a:ln w="9525">
            <a:noFill/>
          </a:ln>
        </p:spPr>
        <p:txBody>
          <a:bodyPr anchor="b"/>
          <a:lstStyle/>
          <a:p>
            <a:pPr lvl="0" algn="r" eaLnBrk="1" hangingPunct="1"/>
            <a:fld id="{9A0DB2DC-4C9A-4742-B13C-FB6460FD3503}" type="slidenum">
              <a:rPr lang="en-US" altLang="zh-CN" sz="1200" dirty="0"/>
              <a:t>20</a:t>
            </a:fld>
            <a:endParaRPr lang="en-US" altLang="zh-CN" sz="1200" dirty="0"/>
          </a:p>
        </p:txBody>
      </p:sp>
      <p:sp>
        <p:nvSpPr>
          <p:cNvPr id="67587" name="Rectangle 2"/>
          <p:cNvSpPr>
            <a:spLocks noGrp="1" noRot="1" noChangeAspect="1" noTextEdit="1"/>
          </p:cNvSpPr>
          <p:nvPr>
            <p:ph type="sldImg"/>
          </p:nvPr>
        </p:nvSpPr>
        <p:spPr>
          <a:xfrm>
            <a:off x="381000" y="685800"/>
            <a:ext cx="6096000" cy="3429000"/>
          </a:xfrm>
          <a:solidFill>
            <a:srgbClr val="FFFFFF">
              <a:alpha val="100000"/>
            </a:srgbClr>
          </a:solidFill>
          <a:ln>
            <a:solidFill>
              <a:srgbClr val="000000">
                <a:alpha val="100000"/>
              </a:srgbClr>
            </a:solidFill>
            <a:miter lim="800000"/>
          </a:ln>
        </p:spPr>
      </p:sp>
      <p:sp>
        <p:nvSpPr>
          <p:cNvPr id="67588" name="Rectangle 3"/>
          <p:cNvSpPr>
            <a:spLocks noGrp="1"/>
          </p:cNvSpPr>
          <p:nvPr>
            <p:ph type="body" idx="1"/>
          </p:nvPr>
        </p:nvSpPr>
        <p:spPr>
          <a:solidFill>
            <a:srgbClr val="FFFFFF">
              <a:alpha val="100000"/>
            </a:srgbClr>
          </a:solidFill>
          <a:ln>
            <a:solidFill>
              <a:srgbClr val="000000">
                <a:alpha val="100000"/>
              </a:srgbClr>
            </a:solidFill>
          </a:ln>
        </p:spPr>
        <p:txBody>
          <a:bodyPr wrap="square" lIns="91440" tIns="45720" rIns="91440" bIns="45720" anchor="t"/>
          <a:lstStyle/>
          <a:p>
            <a:pPr lvl="0" eaLnBrk="1" hangingPunct="1"/>
            <a:endParaRPr lang="zh-CN" altLang="zh-CN"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txBox="1">
            <a:spLocks noGrp="1"/>
          </p:cNvSpPr>
          <p:nvPr>
            <p:ph type="sldNum" sz="quarter"/>
          </p:nvPr>
        </p:nvSpPr>
        <p:spPr>
          <a:xfrm>
            <a:off x="3886200" y="8686800"/>
            <a:ext cx="2971800" cy="457200"/>
          </a:xfrm>
          <a:prstGeom prst="rect">
            <a:avLst/>
          </a:prstGeom>
          <a:noFill/>
          <a:ln w="9525">
            <a:noFill/>
          </a:ln>
        </p:spPr>
        <p:txBody>
          <a:bodyPr anchor="b"/>
          <a:lstStyle/>
          <a:p>
            <a:pPr lvl="0" algn="r" eaLnBrk="1" hangingPunct="1"/>
            <a:fld id="{9A0DB2DC-4C9A-4742-B13C-FB6460FD3503}" type="slidenum">
              <a:rPr lang="en-US" altLang="zh-CN" sz="1200" dirty="0"/>
              <a:t>21</a:t>
            </a:fld>
            <a:endParaRPr lang="en-US" altLang="zh-CN" sz="1200" dirty="0"/>
          </a:p>
        </p:txBody>
      </p:sp>
      <p:sp>
        <p:nvSpPr>
          <p:cNvPr id="68611" name="Rectangle 2"/>
          <p:cNvSpPr>
            <a:spLocks noGrp="1" noRot="1" noChangeAspect="1" noTextEdit="1"/>
          </p:cNvSpPr>
          <p:nvPr>
            <p:ph type="sldImg"/>
          </p:nvPr>
        </p:nvSpPr>
        <p:spPr>
          <a:xfrm>
            <a:off x="381000" y="685800"/>
            <a:ext cx="6096000" cy="3429000"/>
          </a:xfrm>
          <a:solidFill>
            <a:srgbClr val="FFFFFF">
              <a:alpha val="100000"/>
            </a:srgbClr>
          </a:solidFill>
          <a:ln>
            <a:solidFill>
              <a:srgbClr val="000000">
                <a:alpha val="100000"/>
              </a:srgbClr>
            </a:solidFill>
            <a:miter lim="800000"/>
          </a:ln>
        </p:spPr>
      </p:sp>
      <p:sp>
        <p:nvSpPr>
          <p:cNvPr id="68612" name="Rectangle 3"/>
          <p:cNvSpPr>
            <a:spLocks noGrp="1"/>
          </p:cNvSpPr>
          <p:nvPr>
            <p:ph type="body" idx="1"/>
          </p:nvPr>
        </p:nvSpPr>
        <p:spPr>
          <a:solidFill>
            <a:srgbClr val="FFFFFF">
              <a:alpha val="100000"/>
            </a:srgbClr>
          </a:solidFill>
          <a:ln>
            <a:solidFill>
              <a:srgbClr val="000000">
                <a:alpha val="100000"/>
              </a:srgbClr>
            </a:solidFill>
          </a:ln>
        </p:spPr>
        <p:txBody>
          <a:bodyPr wrap="square" lIns="91440" tIns="45720" rIns="91440" bIns="45720" anchor="t"/>
          <a:lstStyle/>
          <a:p>
            <a:pPr lvl="0" eaLnBrk="1" hangingPunct="1"/>
            <a:endParaRPr lang="zh-CN" altLang="zh-CN"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txBox="1">
            <a:spLocks noGrp="1"/>
          </p:cNvSpPr>
          <p:nvPr>
            <p:ph type="sldNum" sz="quarter"/>
          </p:nvPr>
        </p:nvSpPr>
        <p:spPr>
          <a:xfrm>
            <a:off x="3886200" y="8686800"/>
            <a:ext cx="2971800" cy="457200"/>
          </a:xfrm>
          <a:prstGeom prst="rect">
            <a:avLst/>
          </a:prstGeom>
          <a:noFill/>
          <a:ln w="9525">
            <a:noFill/>
          </a:ln>
        </p:spPr>
        <p:txBody>
          <a:bodyPr anchor="b"/>
          <a:lstStyle/>
          <a:p>
            <a:pPr lvl="0" algn="r" eaLnBrk="1" hangingPunct="1"/>
            <a:fld id="{9A0DB2DC-4C9A-4742-B13C-FB6460FD3503}" type="slidenum">
              <a:rPr lang="en-US" altLang="zh-CN" sz="1200" dirty="0"/>
              <a:t>35</a:t>
            </a:fld>
            <a:endParaRPr lang="en-US" altLang="zh-CN" sz="1200" dirty="0"/>
          </a:p>
        </p:txBody>
      </p:sp>
      <p:sp>
        <p:nvSpPr>
          <p:cNvPr id="69635" name="Rectangle 2"/>
          <p:cNvSpPr>
            <a:spLocks noGrp="1" noRot="1" noChangeAspect="1" noTextEdit="1"/>
          </p:cNvSpPr>
          <p:nvPr>
            <p:ph type="sldImg"/>
          </p:nvPr>
        </p:nvSpPr>
        <p:spPr>
          <a:xfrm>
            <a:off x="381000" y="685800"/>
            <a:ext cx="6096000" cy="3429000"/>
          </a:xfrm>
          <a:solidFill>
            <a:srgbClr val="FFFFFF">
              <a:alpha val="100000"/>
            </a:srgbClr>
          </a:solidFill>
          <a:ln>
            <a:solidFill>
              <a:srgbClr val="000000">
                <a:alpha val="100000"/>
              </a:srgbClr>
            </a:solidFill>
            <a:miter lim="800000"/>
          </a:ln>
        </p:spPr>
      </p:sp>
      <p:sp>
        <p:nvSpPr>
          <p:cNvPr id="69636" name="Rectangle 3"/>
          <p:cNvSpPr>
            <a:spLocks noGrp="1"/>
          </p:cNvSpPr>
          <p:nvPr>
            <p:ph type="body" idx="1"/>
          </p:nvPr>
        </p:nvSpPr>
        <p:spPr>
          <a:solidFill>
            <a:srgbClr val="FFFFFF">
              <a:alpha val="100000"/>
            </a:srgbClr>
          </a:solidFill>
          <a:ln>
            <a:solidFill>
              <a:srgbClr val="000000">
                <a:alpha val="100000"/>
              </a:srgbClr>
            </a:solidFill>
          </a:ln>
        </p:spPr>
        <p:txBody>
          <a:bodyPr wrap="square" lIns="91440" tIns="45720" rIns="91440" bIns="45720" anchor="t"/>
          <a:lstStyle/>
          <a:p>
            <a:pPr lvl="0" eaLnBrk="1" hangingPunct="1"/>
            <a:endParaRPr lang="zh-CN" altLang="zh-CN"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txBox="1">
            <a:spLocks noGrp="1"/>
          </p:cNvSpPr>
          <p:nvPr>
            <p:ph type="sldNum" sz="quarter"/>
          </p:nvPr>
        </p:nvSpPr>
        <p:spPr>
          <a:xfrm>
            <a:off x="3886200" y="8686800"/>
            <a:ext cx="2971800" cy="457200"/>
          </a:xfrm>
          <a:prstGeom prst="rect">
            <a:avLst/>
          </a:prstGeom>
          <a:noFill/>
          <a:ln w="9525">
            <a:noFill/>
          </a:ln>
        </p:spPr>
        <p:txBody>
          <a:bodyPr anchor="b"/>
          <a:lstStyle/>
          <a:p>
            <a:pPr lvl="0" algn="r" eaLnBrk="1" hangingPunct="1"/>
            <a:fld id="{9A0DB2DC-4C9A-4742-B13C-FB6460FD3503}" type="slidenum">
              <a:rPr lang="en-US" altLang="zh-CN" sz="1200" dirty="0"/>
              <a:t>36</a:t>
            </a:fld>
            <a:endParaRPr lang="en-US" altLang="zh-CN" sz="1200" dirty="0"/>
          </a:p>
        </p:txBody>
      </p:sp>
      <p:sp>
        <p:nvSpPr>
          <p:cNvPr id="70659" name="Rectangle 2"/>
          <p:cNvSpPr>
            <a:spLocks noGrp="1" noRot="1" noChangeAspect="1" noTextEdit="1"/>
          </p:cNvSpPr>
          <p:nvPr>
            <p:ph type="sldImg"/>
          </p:nvPr>
        </p:nvSpPr>
        <p:spPr>
          <a:xfrm>
            <a:off x="381000" y="685800"/>
            <a:ext cx="6096000" cy="3429000"/>
          </a:xfrm>
          <a:solidFill>
            <a:srgbClr val="FFFFFF">
              <a:alpha val="100000"/>
            </a:srgbClr>
          </a:solidFill>
          <a:ln>
            <a:solidFill>
              <a:srgbClr val="000000">
                <a:alpha val="100000"/>
              </a:srgbClr>
            </a:solidFill>
            <a:miter lim="800000"/>
          </a:ln>
        </p:spPr>
      </p:sp>
      <p:sp>
        <p:nvSpPr>
          <p:cNvPr id="70660" name="Rectangle 3"/>
          <p:cNvSpPr>
            <a:spLocks noGrp="1"/>
          </p:cNvSpPr>
          <p:nvPr>
            <p:ph type="body" idx="1"/>
          </p:nvPr>
        </p:nvSpPr>
        <p:spPr>
          <a:solidFill>
            <a:srgbClr val="FFFFFF">
              <a:alpha val="100000"/>
            </a:srgbClr>
          </a:solidFill>
          <a:ln>
            <a:solidFill>
              <a:srgbClr val="000000">
                <a:alpha val="100000"/>
              </a:srgbClr>
            </a:solidFill>
          </a:ln>
        </p:spPr>
        <p:txBody>
          <a:bodyPr wrap="square" lIns="91440" tIns="45720" rIns="91440" bIns="45720" anchor="t"/>
          <a:lstStyle/>
          <a:p>
            <a:pPr lvl="0" eaLnBrk="1" hangingPunct="1"/>
            <a:endParaRPr lang="zh-CN" altLang="zh-CN"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txBox="1">
            <a:spLocks noGrp="1"/>
          </p:cNvSpPr>
          <p:nvPr>
            <p:ph type="sldNum" sz="quarter"/>
          </p:nvPr>
        </p:nvSpPr>
        <p:spPr>
          <a:xfrm>
            <a:off x="3886200" y="8686800"/>
            <a:ext cx="2971800" cy="457200"/>
          </a:xfrm>
          <a:prstGeom prst="rect">
            <a:avLst/>
          </a:prstGeom>
          <a:noFill/>
          <a:ln w="9525">
            <a:noFill/>
          </a:ln>
        </p:spPr>
        <p:txBody>
          <a:bodyPr anchor="b"/>
          <a:lstStyle/>
          <a:p>
            <a:pPr lvl="0" algn="r" eaLnBrk="1" hangingPunct="1"/>
            <a:fld id="{9A0DB2DC-4C9A-4742-B13C-FB6460FD3503}" type="slidenum">
              <a:rPr lang="en-US" altLang="zh-CN" sz="1200" dirty="0"/>
              <a:t>61</a:t>
            </a:fld>
            <a:endParaRPr lang="en-US" altLang="zh-CN" sz="1200" dirty="0"/>
          </a:p>
        </p:txBody>
      </p:sp>
      <p:sp>
        <p:nvSpPr>
          <p:cNvPr id="69635" name="Rectangle 2"/>
          <p:cNvSpPr>
            <a:spLocks noGrp="1" noRot="1" noChangeAspect="1" noTextEdit="1"/>
          </p:cNvSpPr>
          <p:nvPr>
            <p:ph type="sldImg"/>
          </p:nvPr>
        </p:nvSpPr>
        <p:spPr>
          <a:xfrm>
            <a:off x="381000" y="685800"/>
            <a:ext cx="6096000" cy="3429000"/>
          </a:xfrm>
          <a:solidFill>
            <a:srgbClr val="FFFFFF">
              <a:alpha val="100000"/>
            </a:srgbClr>
          </a:solidFill>
          <a:ln>
            <a:solidFill>
              <a:srgbClr val="000000">
                <a:alpha val="100000"/>
              </a:srgbClr>
            </a:solidFill>
            <a:miter lim="800000"/>
          </a:ln>
        </p:spPr>
      </p:sp>
      <p:sp>
        <p:nvSpPr>
          <p:cNvPr id="69636" name="Rectangle 3"/>
          <p:cNvSpPr>
            <a:spLocks noGrp="1"/>
          </p:cNvSpPr>
          <p:nvPr>
            <p:ph type="body" idx="1"/>
          </p:nvPr>
        </p:nvSpPr>
        <p:spPr>
          <a:solidFill>
            <a:srgbClr val="FFFFFF">
              <a:alpha val="100000"/>
            </a:srgbClr>
          </a:solidFill>
          <a:ln>
            <a:solidFill>
              <a:srgbClr val="000000">
                <a:alpha val="100000"/>
              </a:srgbClr>
            </a:solidFill>
          </a:ln>
        </p:spPr>
        <p:txBody>
          <a:bodyPr wrap="square" lIns="91440" tIns="45720" rIns="91440" bIns="45720" anchor="t"/>
          <a:lstStyle/>
          <a:p>
            <a:pPr lvl="0" eaLnBrk="1" hangingPunct="1"/>
            <a:endParaRPr lang="zh-CN" altLang="zh-CN" dirty="0"/>
          </a:p>
        </p:txBody>
      </p:sp>
    </p:spTree>
    <p:extLst>
      <p:ext uri="{BB962C8B-B14F-4D97-AF65-F5344CB8AC3E}">
        <p14:creationId xmlns:p14="http://schemas.microsoft.com/office/powerpoint/2010/main" val="9077933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pattFill prst="ltHorz">
          <a:fgClr>
            <a:schemeClr val="bg2"/>
          </a:fgClr>
          <a:bgClr>
            <a:schemeClr val="bg1"/>
          </a:bgClr>
        </a:pattFill>
        <a:effectLst/>
      </p:bgPr>
    </p:bg>
    <p:spTree>
      <p:nvGrpSpPr>
        <p:cNvPr id="1" name=""/>
        <p:cNvGrpSpPr/>
        <p:nvPr/>
      </p:nvGrpSpPr>
      <p:grpSpPr>
        <a:xfrm>
          <a:off x="0" y="0"/>
          <a:ext cx="0" cy="0"/>
          <a:chOff x="0" y="0"/>
          <a:chExt cx="0" cy="0"/>
        </a:xfrm>
      </p:grpSpPr>
      <p:pic>
        <p:nvPicPr>
          <p:cNvPr id="16386" name="Picture 1026" descr="waseda_mark"/>
          <p:cNvPicPr>
            <a:picLocks noChangeAspect="1"/>
          </p:cNvPicPr>
          <p:nvPr/>
        </p:nvPicPr>
        <p:blipFill>
          <a:blip r:embed="rId2">
            <a:grayscl/>
            <a:lum bright="79999" contrast="-89999"/>
          </a:blip>
          <a:stretch>
            <a:fillRect/>
          </a:stretch>
        </p:blipFill>
        <p:spPr>
          <a:xfrm>
            <a:off x="1488018" y="930276"/>
            <a:ext cx="9120716" cy="5307013"/>
          </a:xfrm>
          <a:prstGeom prst="rect">
            <a:avLst/>
          </a:prstGeom>
          <a:noFill/>
          <a:ln w="9525">
            <a:noFill/>
          </a:ln>
        </p:spPr>
      </p:pic>
      <p:sp>
        <p:nvSpPr>
          <p:cNvPr id="7" name="AutoShape 1031"/>
          <p:cNvSpPr>
            <a:spLocks noChangeArrowheads="1"/>
          </p:cNvSpPr>
          <p:nvPr/>
        </p:nvSpPr>
        <p:spPr bwMode="auto">
          <a:xfrm>
            <a:off x="711200" y="3352800"/>
            <a:ext cx="10769600" cy="76200"/>
          </a:xfrm>
          <a:custGeom>
            <a:avLst/>
            <a:gdLst>
              <a:gd name="G0" fmla="+- 618 0 0"/>
            </a:gdLst>
            <a:ahLst/>
            <a:cxnLst>
              <a:cxn ang="0">
                <a:pos x="0" y="0"/>
              </a:cxn>
              <a:cxn ang="0">
                <a:pos x="618" y="0"/>
              </a:cxn>
              <a:cxn ang="0">
                <a:pos x="618" y="1000"/>
              </a:cxn>
              <a:cxn ang="0">
                <a:pos x="0" y="1000"/>
              </a:cxn>
              <a:cxn ang="0">
                <a:pos x="0" y="0"/>
              </a:cxn>
              <a:cxn ang="0">
                <a:pos x="1000" y="0"/>
              </a:cxn>
            </a:cxnLst>
            <a:rect l="0" t="0" r="r" b="b"/>
            <a:pathLst>
              <a:path w="1000" h="1000" stroke="0">
                <a:moveTo>
                  <a:pt x="0" y="0"/>
                </a:moveTo>
                <a:lnTo>
                  <a:pt x="618" y="0"/>
                </a:lnTo>
                <a:lnTo>
                  <a:pt x="618" y="1000"/>
                </a:lnTo>
                <a:lnTo>
                  <a:pt x="0" y="1000"/>
                </a:lnTo>
                <a:close/>
              </a:path>
              <a:path w="1000" h="1000">
                <a:moveTo>
                  <a:pt x="0" y="0"/>
                </a:moveTo>
                <a:lnTo>
                  <a:pt x="1000" y="0"/>
                </a:lnTo>
              </a:path>
            </a:pathLst>
          </a:custGeom>
          <a:solidFill>
            <a:srgbClr val="A50021"/>
          </a:solidFill>
          <a:ln w="9525">
            <a:solidFill>
              <a:schemeClr val="accent2"/>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smtClean="0">
              <a:ln>
                <a:noFill/>
              </a:ln>
              <a:solidFill>
                <a:schemeClr val="tx1"/>
              </a:solidFill>
              <a:effectLst/>
              <a:uLnTx/>
              <a:uFillTx/>
              <a:latin typeface="Times New Roman" panose="02020603050405020304" pitchFamily="18" charset="0"/>
              <a:ea typeface="MS PGothic" panose="020B0600070205080204" pitchFamily="34" charset="-128"/>
              <a:cs typeface="+mn-cs"/>
            </a:endParaRPr>
          </a:p>
        </p:txBody>
      </p:sp>
      <p:sp>
        <p:nvSpPr>
          <p:cNvPr id="9" name="Line 1035"/>
          <p:cNvSpPr>
            <a:spLocks noChangeShapeType="1"/>
          </p:cNvSpPr>
          <p:nvPr/>
        </p:nvSpPr>
        <p:spPr bwMode="auto">
          <a:xfrm>
            <a:off x="304800" y="457200"/>
            <a:ext cx="11582400" cy="0"/>
          </a:xfrm>
          <a:prstGeom prst="line">
            <a:avLst/>
          </a:prstGeom>
          <a:noFill/>
          <a:ln w="57150" cmpd="thinThick">
            <a:solidFill>
              <a:schemeClr val="accent2"/>
            </a:solid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172" name="Rectangle 1028"/>
          <p:cNvSpPr>
            <a:spLocks noGrp="1" noChangeArrowheads="1"/>
          </p:cNvSpPr>
          <p:nvPr>
            <p:ph type="ctrTitle"/>
          </p:nvPr>
        </p:nvSpPr>
        <p:spPr>
          <a:xfrm>
            <a:off x="914400" y="836613"/>
            <a:ext cx="10363200" cy="2019300"/>
          </a:xfrm>
          <a:noFill/>
        </p:spPr>
        <p:txBody>
          <a:bodyPr/>
          <a:lstStyle>
            <a:lvl1pPr>
              <a:defRPr/>
            </a:lvl1pPr>
          </a:lstStyle>
          <a:p>
            <a:r>
              <a:rPr lang="ja-JP" altLang="en-US"/>
              <a:t>マスタ タイトルの書式設定</a:t>
            </a:r>
          </a:p>
        </p:txBody>
      </p:sp>
      <p:sp>
        <p:nvSpPr>
          <p:cNvPr id="7173" name="Rectangle 1029"/>
          <p:cNvSpPr>
            <a:spLocks noGrp="1" noChangeArrowheads="1"/>
          </p:cNvSpPr>
          <p:nvPr>
            <p:ph type="subTitle" idx="1"/>
          </p:nvPr>
        </p:nvSpPr>
        <p:spPr>
          <a:xfrm>
            <a:off x="1930400" y="3213100"/>
            <a:ext cx="9347200" cy="1816100"/>
          </a:xfrm>
        </p:spPr>
        <p:txBody>
          <a:bodyPr/>
          <a:lstStyle>
            <a:lvl1pPr marL="0" indent="0" algn="ctr">
              <a:buFont typeface="Wingdings" panose="05000000000000000000" pitchFamily="2" charset="2"/>
              <a:buNone/>
              <a:defRPr/>
            </a:lvl1pPr>
          </a:lstStyle>
          <a:p>
            <a:r>
              <a:rPr lang="ja-JP" altLang="en-US"/>
              <a:t>マスタ サブタイトルの書式設定</a:t>
            </a:r>
          </a:p>
        </p:txBody>
      </p:sp>
      <p:sp>
        <p:nvSpPr>
          <p:cNvPr id="2" name="灯片编号占位符 1"/>
          <p:cNvSpPr>
            <a:spLocks noGrp="1"/>
          </p:cNvSpPr>
          <p:nvPr>
            <p:ph type="sldNum" sz="quarter" idx="10"/>
          </p:nvPr>
        </p:nvSpPr>
        <p:spPr/>
        <p:txBody>
          <a:bodyPr/>
          <a:lstStyle/>
          <a:p>
            <a:pPr lvl="0" eaLnBrk="1" hangingPunct="1"/>
            <a:fld id="{9A0DB2DC-4C9A-4742-B13C-FB6460FD3503}" type="slidenum">
              <a:rPr lang="ja-JP" altLang="en-US" dirty="0">
                <a:latin typeface="Arial" panose="020B0604020202020204" pitchFamily="34" charset="0"/>
              </a:rPr>
              <a:t>‹#›</a:t>
            </a:fld>
            <a:endParaRPr lang="ja-JP" altLang="en-US" dirty="0">
              <a:latin typeface="Arial" panose="020B0604020202020204" pitchFamily="34" charset="0"/>
            </a:endParaRPr>
          </a:p>
        </p:txBody>
      </p:sp>
    </p:spTree>
  </p:cSld>
  <p:clrMapOvr>
    <a:masterClrMapping/>
  </p:clrMapOvr>
  <p:transition>
    <p:random/>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lstStyle/>
          <a:p>
            <a:pPr lvl="0" eaLnBrk="1" hangingPunct="1"/>
            <a:fld id="{9A0DB2DC-4C9A-4742-B13C-FB6460FD3503}" type="slidenum">
              <a:rPr lang="ja-JP" altLang="en-US" dirty="0">
                <a:latin typeface="Arial" panose="020B0604020202020204" pitchFamily="34" charset="0"/>
              </a:rPr>
              <a:t>‹#›</a:t>
            </a:fld>
            <a:endParaRPr lang="ja-JP" altLang="en-US" dirty="0">
              <a:latin typeface="Arial" panose="020B0604020202020204" pitchFamily="34" charset="0"/>
            </a:endParaRPr>
          </a:p>
        </p:txBody>
      </p:sp>
    </p:spTree>
  </p:cSld>
  <p:clrMapOvr>
    <a:masterClrMapping/>
  </p:clrMapOvr>
  <p:transition>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144000" y="1"/>
            <a:ext cx="3048000" cy="63087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0" y="1"/>
            <a:ext cx="8940800" cy="63087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lstStyle/>
          <a:p>
            <a:pPr lvl="0" eaLnBrk="1" hangingPunct="1"/>
            <a:fld id="{9A0DB2DC-4C9A-4742-B13C-FB6460FD3503}" type="slidenum">
              <a:rPr lang="ja-JP" altLang="en-US" dirty="0">
                <a:latin typeface="Arial" panose="020B0604020202020204" pitchFamily="34" charset="0"/>
              </a:rPr>
              <a:t>‹#›</a:t>
            </a:fld>
            <a:endParaRPr lang="ja-JP" altLang="en-US" dirty="0">
              <a:latin typeface="Arial" panose="020B0604020202020204" pitchFamily="34" charset="0"/>
            </a:endParaRPr>
          </a:p>
        </p:txBody>
      </p:sp>
    </p:spTree>
  </p:cSld>
  <p:clrMapOvr>
    <a:masterClrMapping/>
  </p:clrMapOvr>
  <p:transition>
    <p:rand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0" y="1"/>
            <a:ext cx="12192000" cy="76517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334434" y="908051"/>
            <a:ext cx="5659967" cy="54006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6197601" y="908050"/>
            <a:ext cx="5659967" cy="26241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6197601" y="3684589"/>
            <a:ext cx="5659967" cy="262413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灯片编号占位符 5"/>
          <p:cNvSpPr>
            <a:spLocks noGrp="1"/>
          </p:cNvSpPr>
          <p:nvPr>
            <p:ph type="sldNum" sz="quarter" idx="10"/>
          </p:nvPr>
        </p:nvSpPr>
        <p:spPr/>
        <p:txBody>
          <a:bodyPr/>
          <a:lstStyle/>
          <a:p>
            <a:pPr lvl="0" eaLnBrk="1" hangingPunct="1"/>
            <a:fld id="{9A0DB2DC-4C9A-4742-B13C-FB6460FD3503}" type="slidenum">
              <a:rPr lang="ja-JP" altLang="en-US" dirty="0">
                <a:latin typeface="Arial" panose="020B0604020202020204" pitchFamily="34" charset="0"/>
              </a:rPr>
              <a:t>‹#›</a:t>
            </a:fld>
            <a:endParaRPr lang="ja-JP" altLang="en-US" dirty="0">
              <a:latin typeface="Arial" panose="020B0604020202020204" pitchFamily="34" charset="0"/>
            </a:endParaRPr>
          </a:p>
        </p:txBody>
      </p:sp>
    </p:spTree>
  </p:cSld>
  <p:clrMapOvr>
    <a:masterClrMapping/>
  </p:clrMapOvr>
  <p:transition>
    <p:rand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10/9/2018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lvl="0" eaLnBrk="1" hangingPunct="1"/>
            <a:fld id="{9A0DB2DC-4C9A-4742-B13C-FB6460FD3503}" type="slidenum">
              <a:rPr lang="ja-JP" altLang="en-US" smtClean="0">
                <a:latin typeface="Arial" panose="020B0604020202020204" pitchFamily="34" charset="0"/>
              </a:rPr>
              <a:t>‹#›</a:t>
            </a:fld>
            <a:endParaRPr lang="ja-JP" altLang="en-US" dirty="0">
              <a:latin typeface="Arial" panose="020B0604020202020204" pitchFamily="34" charset="0"/>
            </a:endParaRPr>
          </a:p>
        </p:txBody>
      </p:sp>
    </p:spTree>
    <p:extLst>
      <p:ext uri="{BB962C8B-B14F-4D97-AF65-F5344CB8AC3E}">
        <p14:creationId xmlns:p14="http://schemas.microsoft.com/office/powerpoint/2010/main" val="1402072072"/>
      </p:ext>
    </p:extLst>
  </p:cSld>
  <p:clrMapOvr>
    <a:masterClrMapping/>
  </p:clrMapOvr>
  <p:transition>
    <p:random/>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10/9/2018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lvl="0" eaLnBrk="1" hangingPunct="1"/>
            <a:fld id="{9A0DB2DC-4C9A-4742-B13C-FB6460FD3503}" type="slidenum">
              <a:rPr lang="ja-JP" altLang="en-US" smtClean="0">
                <a:latin typeface="Arial" panose="020B0604020202020204" pitchFamily="34" charset="0"/>
              </a:rPr>
              <a:t>‹#›</a:t>
            </a:fld>
            <a:endParaRPr lang="ja-JP" altLang="en-US" dirty="0">
              <a:latin typeface="Arial" panose="020B0604020202020204" pitchFamily="34" charset="0"/>
            </a:endParaRPr>
          </a:p>
        </p:txBody>
      </p:sp>
    </p:spTree>
    <p:extLst>
      <p:ext uri="{BB962C8B-B14F-4D97-AF65-F5344CB8AC3E}">
        <p14:creationId xmlns:p14="http://schemas.microsoft.com/office/powerpoint/2010/main" val="2793066501"/>
      </p:ext>
    </p:extLst>
  </p:cSld>
  <p:clrMapOvr>
    <a:masterClrMapping/>
  </p:clrMapOvr>
  <p:transition>
    <p:random/>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C764DE79-268F-4C1A-8933-263129D2AF90}" type="datetimeFigureOut">
              <a:rPr lang="en-US" dirty="0"/>
              <a:t>10/9/2018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lvl="0" eaLnBrk="1" hangingPunct="1"/>
            <a:fld id="{9A0DB2DC-4C9A-4742-B13C-FB6460FD3503}" type="slidenum">
              <a:rPr lang="ja-JP" altLang="en-US" smtClean="0">
                <a:latin typeface="Arial" panose="020B0604020202020204" pitchFamily="34" charset="0"/>
              </a:rPr>
              <a:t>‹#›</a:t>
            </a:fld>
            <a:endParaRPr lang="ja-JP" altLang="en-US" dirty="0">
              <a:latin typeface="Arial" panose="020B0604020202020204" pitchFamily="34" charset="0"/>
            </a:endParaRPr>
          </a:p>
        </p:txBody>
      </p:sp>
    </p:spTree>
    <p:extLst>
      <p:ext uri="{BB962C8B-B14F-4D97-AF65-F5344CB8AC3E}">
        <p14:creationId xmlns:p14="http://schemas.microsoft.com/office/powerpoint/2010/main" val="431208158"/>
      </p:ext>
    </p:extLst>
  </p:cSld>
  <p:clrMapOvr>
    <a:masterClrMapping/>
  </p:clrMapOvr>
  <p:transition>
    <p:random/>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10/9/2018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lvl="0" eaLnBrk="1" hangingPunct="1"/>
            <a:fld id="{9A0DB2DC-4C9A-4742-B13C-FB6460FD3503}" type="slidenum">
              <a:rPr lang="ja-JP" altLang="en-US" smtClean="0">
                <a:latin typeface="Arial" panose="020B0604020202020204" pitchFamily="34" charset="0"/>
              </a:rPr>
              <a:t>‹#›</a:t>
            </a:fld>
            <a:endParaRPr lang="ja-JP" altLang="en-US" dirty="0">
              <a:latin typeface="Arial" panose="020B0604020202020204" pitchFamily="34" charset="0"/>
            </a:endParaRPr>
          </a:p>
        </p:txBody>
      </p:sp>
    </p:spTree>
    <p:extLst>
      <p:ext uri="{BB962C8B-B14F-4D97-AF65-F5344CB8AC3E}">
        <p14:creationId xmlns:p14="http://schemas.microsoft.com/office/powerpoint/2010/main" val="1002112599"/>
      </p:ext>
    </p:extLst>
  </p:cSld>
  <p:clrMapOvr>
    <a:masterClrMapping/>
  </p:clrMapOvr>
  <p:transition>
    <p:random/>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10/9/2018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lvl="0" eaLnBrk="1" hangingPunct="1"/>
            <a:fld id="{9A0DB2DC-4C9A-4742-B13C-FB6460FD3503}" type="slidenum">
              <a:rPr lang="ja-JP" altLang="en-US" smtClean="0">
                <a:latin typeface="Arial" panose="020B0604020202020204" pitchFamily="34" charset="0"/>
              </a:rPr>
              <a:t>‹#›</a:t>
            </a:fld>
            <a:endParaRPr lang="ja-JP" altLang="en-US" dirty="0">
              <a:latin typeface="Arial" panose="020B0604020202020204" pitchFamily="34" charset="0"/>
            </a:endParaRPr>
          </a:p>
        </p:txBody>
      </p:sp>
    </p:spTree>
    <p:extLst>
      <p:ext uri="{BB962C8B-B14F-4D97-AF65-F5344CB8AC3E}">
        <p14:creationId xmlns:p14="http://schemas.microsoft.com/office/powerpoint/2010/main" val="1017731169"/>
      </p:ext>
    </p:extLst>
  </p:cSld>
  <p:clrMapOvr>
    <a:masterClrMapping/>
  </p:clrMapOvr>
  <p:transition>
    <p:random/>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10/9/2018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lvl="0" eaLnBrk="1" hangingPunct="1"/>
            <a:fld id="{9A0DB2DC-4C9A-4742-B13C-FB6460FD3503}" type="slidenum">
              <a:rPr lang="ja-JP" altLang="en-US" smtClean="0">
                <a:latin typeface="Arial" panose="020B0604020202020204" pitchFamily="34" charset="0"/>
              </a:rPr>
              <a:t>‹#›</a:t>
            </a:fld>
            <a:endParaRPr lang="ja-JP" altLang="en-US" dirty="0">
              <a:latin typeface="Arial" panose="020B0604020202020204" pitchFamily="34" charset="0"/>
            </a:endParaRPr>
          </a:p>
        </p:txBody>
      </p:sp>
    </p:spTree>
    <p:extLst>
      <p:ext uri="{BB962C8B-B14F-4D97-AF65-F5344CB8AC3E}">
        <p14:creationId xmlns:p14="http://schemas.microsoft.com/office/powerpoint/2010/main" val="1101805533"/>
      </p:ext>
    </p:extLst>
  </p:cSld>
  <p:clrMapOvr>
    <a:masterClrMapping/>
  </p:clrMapOvr>
  <p:transition>
    <p:random/>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10/9/2018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lvl="0" eaLnBrk="1" hangingPunct="1"/>
            <a:fld id="{9A0DB2DC-4C9A-4742-B13C-FB6460FD3503}" type="slidenum">
              <a:rPr lang="ja-JP" altLang="en-US" smtClean="0">
                <a:latin typeface="Arial" panose="020B0604020202020204" pitchFamily="34" charset="0"/>
              </a:rPr>
              <a:t>‹#›</a:t>
            </a:fld>
            <a:endParaRPr lang="ja-JP" altLang="en-US" dirty="0">
              <a:latin typeface="Arial" panose="020B0604020202020204" pitchFamily="34" charset="0"/>
            </a:endParaRPr>
          </a:p>
        </p:txBody>
      </p:sp>
    </p:spTree>
    <p:extLst>
      <p:ext uri="{BB962C8B-B14F-4D97-AF65-F5344CB8AC3E}">
        <p14:creationId xmlns:p14="http://schemas.microsoft.com/office/powerpoint/2010/main" val="3103818734"/>
      </p:ext>
    </p:extLst>
  </p:cSld>
  <p:clrMapOvr>
    <a:masterClrMapping/>
  </p:clrMapOvr>
  <p:transition>
    <p:random/>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lstStyle/>
          <a:p>
            <a:pPr lvl="0" eaLnBrk="1" hangingPunct="1"/>
            <a:fld id="{9A0DB2DC-4C9A-4742-B13C-FB6460FD3503}" type="slidenum">
              <a:rPr lang="ja-JP" altLang="en-US" dirty="0">
                <a:latin typeface="Arial" panose="020B0604020202020204" pitchFamily="34" charset="0"/>
              </a:rPr>
              <a:t>‹#›</a:t>
            </a:fld>
            <a:endParaRPr lang="ja-JP" altLang="en-US" dirty="0">
              <a:latin typeface="Arial" panose="020B0604020202020204" pitchFamily="34" charset="0"/>
            </a:endParaRPr>
          </a:p>
        </p:txBody>
      </p:sp>
    </p:spTree>
  </p:cSld>
  <p:clrMapOvr>
    <a:masterClrMapping/>
  </p:clrMapOvr>
  <p:transition>
    <p:random/>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C764DE79-268F-4C1A-8933-263129D2AF90}" type="datetimeFigureOut">
              <a:rPr lang="en-US" dirty="0"/>
              <a:t>10/9/2018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lvl="0" eaLnBrk="1" hangingPunct="1"/>
            <a:fld id="{9A0DB2DC-4C9A-4742-B13C-FB6460FD3503}" type="slidenum">
              <a:rPr lang="ja-JP" altLang="en-US" smtClean="0">
                <a:latin typeface="Arial" panose="020B0604020202020204" pitchFamily="34" charset="0"/>
              </a:rPr>
              <a:t>‹#›</a:t>
            </a:fld>
            <a:endParaRPr lang="ja-JP" altLang="en-US" dirty="0">
              <a:latin typeface="Arial" panose="020B0604020202020204" pitchFamily="34" charset="0"/>
            </a:endParaRPr>
          </a:p>
        </p:txBody>
      </p:sp>
    </p:spTree>
    <p:extLst>
      <p:ext uri="{BB962C8B-B14F-4D97-AF65-F5344CB8AC3E}">
        <p14:creationId xmlns:p14="http://schemas.microsoft.com/office/powerpoint/2010/main" val="3230803615"/>
      </p:ext>
    </p:extLst>
  </p:cSld>
  <p:clrMapOvr>
    <a:masterClrMapping/>
  </p:clrMapOvr>
  <p:transition>
    <p:random/>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C764DE79-268F-4C1A-8933-263129D2AF90}" type="datetimeFigureOut">
              <a:rPr lang="en-US" dirty="0"/>
              <a:t>10/9/2018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lvl="0" eaLnBrk="1" hangingPunct="1"/>
            <a:fld id="{9A0DB2DC-4C9A-4742-B13C-FB6460FD3503}" type="slidenum">
              <a:rPr lang="ja-JP" altLang="en-US" smtClean="0">
                <a:latin typeface="Arial" panose="020B0604020202020204" pitchFamily="34" charset="0"/>
              </a:rPr>
              <a:t>‹#›</a:t>
            </a:fld>
            <a:endParaRPr lang="ja-JP" altLang="en-US" dirty="0">
              <a:latin typeface="Arial" panose="020B0604020202020204" pitchFamily="34" charset="0"/>
            </a:endParaRPr>
          </a:p>
        </p:txBody>
      </p:sp>
    </p:spTree>
    <p:extLst>
      <p:ext uri="{BB962C8B-B14F-4D97-AF65-F5344CB8AC3E}">
        <p14:creationId xmlns:p14="http://schemas.microsoft.com/office/powerpoint/2010/main" val="3403893488"/>
      </p:ext>
    </p:extLst>
  </p:cSld>
  <p:clrMapOvr>
    <a:masterClrMapping/>
  </p:clrMapOvr>
  <p:transition>
    <p:random/>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10/9/2018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lvl="0" eaLnBrk="1" hangingPunct="1"/>
            <a:fld id="{9A0DB2DC-4C9A-4742-B13C-FB6460FD3503}" type="slidenum">
              <a:rPr lang="ja-JP" altLang="en-US" smtClean="0">
                <a:latin typeface="Arial" panose="020B0604020202020204" pitchFamily="34" charset="0"/>
              </a:rPr>
              <a:t>‹#›</a:t>
            </a:fld>
            <a:endParaRPr lang="ja-JP" altLang="en-US" dirty="0">
              <a:latin typeface="Arial" panose="020B0604020202020204" pitchFamily="34" charset="0"/>
            </a:endParaRPr>
          </a:p>
        </p:txBody>
      </p:sp>
    </p:spTree>
    <p:extLst>
      <p:ext uri="{BB962C8B-B14F-4D97-AF65-F5344CB8AC3E}">
        <p14:creationId xmlns:p14="http://schemas.microsoft.com/office/powerpoint/2010/main" val="2292190921"/>
      </p:ext>
    </p:extLst>
  </p:cSld>
  <p:clrMapOvr>
    <a:masterClrMapping/>
  </p:clrMapOvr>
  <p:transition>
    <p:random/>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10/9/2018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lvl="0" eaLnBrk="1" hangingPunct="1"/>
            <a:fld id="{9A0DB2DC-4C9A-4742-B13C-FB6460FD3503}" type="slidenum">
              <a:rPr lang="ja-JP" altLang="en-US" smtClean="0">
                <a:latin typeface="Arial" panose="020B0604020202020204" pitchFamily="34" charset="0"/>
              </a:rPr>
              <a:t>‹#›</a:t>
            </a:fld>
            <a:endParaRPr lang="ja-JP" altLang="en-US" dirty="0">
              <a:latin typeface="Arial" panose="020B0604020202020204" pitchFamily="34" charset="0"/>
            </a:endParaRPr>
          </a:p>
        </p:txBody>
      </p:sp>
    </p:spTree>
    <p:extLst>
      <p:ext uri="{BB962C8B-B14F-4D97-AF65-F5344CB8AC3E}">
        <p14:creationId xmlns:p14="http://schemas.microsoft.com/office/powerpoint/2010/main" val="4221817912"/>
      </p:ext>
    </p:extLst>
  </p:cSld>
  <p:clrMapOvr>
    <a:masterClrMapping/>
  </p:clrMapOvr>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0" y="1"/>
            <a:ext cx="12192000" cy="76517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334434" y="908051"/>
            <a:ext cx="5659967" cy="54006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6197601" y="908050"/>
            <a:ext cx="5659967" cy="26241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6197601" y="3684589"/>
            <a:ext cx="5659967" cy="262413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灯片编号占位符 5"/>
          <p:cNvSpPr>
            <a:spLocks noGrp="1"/>
          </p:cNvSpPr>
          <p:nvPr>
            <p:ph type="sldNum" sz="quarter" idx="10"/>
          </p:nvPr>
        </p:nvSpPr>
        <p:spPr/>
        <p:txBody>
          <a:bodyPr/>
          <a:lstStyle/>
          <a:p>
            <a:pPr lvl="0" eaLnBrk="1" hangingPunct="1"/>
            <a:fld id="{9A0DB2DC-4C9A-4742-B13C-FB6460FD3503}" type="slidenum">
              <a:rPr lang="ja-JP" altLang="en-US" dirty="0">
                <a:latin typeface="Arial" panose="020B0604020202020204" pitchFamily="34" charset="0"/>
              </a:rPr>
              <a:t>‹#›</a:t>
            </a:fld>
            <a:endParaRPr lang="ja-JP" altLang="en-US" dirty="0">
              <a:latin typeface="Arial" panose="020B0604020202020204" pitchFamily="34" charset="0"/>
            </a:endParaRPr>
          </a:p>
        </p:txBody>
      </p:sp>
    </p:spTree>
    <p:extLst>
      <p:ext uri="{BB962C8B-B14F-4D97-AF65-F5344CB8AC3E}">
        <p14:creationId xmlns:p14="http://schemas.microsoft.com/office/powerpoint/2010/main" val="777355050"/>
      </p:ext>
    </p:extLst>
  </p:cSld>
  <p:clrMapOvr>
    <a:masterClrMapping/>
  </p:clrMapOvr>
  <p:transition>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灯片编号占位符 3"/>
          <p:cNvSpPr>
            <a:spLocks noGrp="1"/>
          </p:cNvSpPr>
          <p:nvPr>
            <p:ph type="sldNum" sz="quarter" idx="10"/>
          </p:nvPr>
        </p:nvSpPr>
        <p:spPr/>
        <p:txBody>
          <a:bodyPr/>
          <a:lstStyle/>
          <a:p>
            <a:pPr lvl="0" eaLnBrk="1" hangingPunct="1"/>
            <a:fld id="{9A0DB2DC-4C9A-4742-B13C-FB6460FD3503}" type="slidenum">
              <a:rPr lang="ja-JP" altLang="en-US" dirty="0">
                <a:latin typeface="Arial" panose="020B0604020202020204" pitchFamily="34" charset="0"/>
              </a:rPr>
              <a:t>‹#›</a:t>
            </a:fld>
            <a:endParaRPr lang="ja-JP" altLang="en-US" dirty="0">
              <a:latin typeface="Arial" panose="020B0604020202020204" pitchFamily="34" charset="0"/>
            </a:endParaRPr>
          </a:p>
        </p:txBody>
      </p:sp>
    </p:spTree>
  </p:cSld>
  <p:clrMapOvr>
    <a:masterClrMapping/>
  </p:clrMapOvr>
  <p:transition>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34434" y="908051"/>
            <a:ext cx="5659967" cy="5400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1" y="908051"/>
            <a:ext cx="5659967" cy="5400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灯片编号占位符 4"/>
          <p:cNvSpPr>
            <a:spLocks noGrp="1"/>
          </p:cNvSpPr>
          <p:nvPr>
            <p:ph type="sldNum" sz="quarter" idx="10"/>
          </p:nvPr>
        </p:nvSpPr>
        <p:spPr/>
        <p:txBody>
          <a:bodyPr/>
          <a:lstStyle/>
          <a:p>
            <a:pPr lvl="0" eaLnBrk="1" hangingPunct="1"/>
            <a:fld id="{9A0DB2DC-4C9A-4742-B13C-FB6460FD3503}" type="slidenum">
              <a:rPr lang="ja-JP" altLang="en-US" dirty="0">
                <a:latin typeface="Arial" panose="020B0604020202020204" pitchFamily="34" charset="0"/>
              </a:rPr>
              <a:t>‹#›</a:t>
            </a:fld>
            <a:endParaRPr lang="ja-JP" altLang="en-US" dirty="0">
              <a:latin typeface="Arial" panose="020B0604020202020204" pitchFamily="34" charset="0"/>
            </a:endParaRPr>
          </a:p>
        </p:txBody>
      </p:sp>
    </p:spTree>
  </p:cSld>
  <p:clrMapOvr>
    <a:masterClrMapping/>
  </p:clrMapOvr>
  <p:transition>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灯片编号占位符 6"/>
          <p:cNvSpPr>
            <a:spLocks noGrp="1"/>
          </p:cNvSpPr>
          <p:nvPr>
            <p:ph type="sldNum" sz="quarter" idx="10"/>
          </p:nvPr>
        </p:nvSpPr>
        <p:spPr/>
        <p:txBody>
          <a:bodyPr/>
          <a:lstStyle/>
          <a:p>
            <a:pPr lvl="0" eaLnBrk="1" hangingPunct="1"/>
            <a:fld id="{9A0DB2DC-4C9A-4742-B13C-FB6460FD3503}" type="slidenum">
              <a:rPr lang="ja-JP" altLang="en-US" dirty="0">
                <a:latin typeface="Arial" panose="020B0604020202020204" pitchFamily="34" charset="0"/>
              </a:rPr>
              <a:t>‹#›</a:t>
            </a:fld>
            <a:endParaRPr lang="ja-JP" altLang="en-US" dirty="0">
              <a:latin typeface="Arial" panose="020B0604020202020204" pitchFamily="34" charset="0"/>
            </a:endParaRPr>
          </a:p>
        </p:txBody>
      </p:sp>
    </p:spTree>
  </p:cSld>
  <p:clrMapOvr>
    <a:masterClrMapping/>
  </p:clrMapOvr>
  <p:transition>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灯片编号占位符 2"/>
          <p:cNvSpPr>
            <a:spLocks noGrp="1"/>
          </p:cNvSpPr>
          <p:nvPr>
            <p:ph type="sldNum" sz="quarter" idx="10"/>
          </p:nvPr>
        </p:nvSpPr>
        <p:spPr/>
        <p:txBody>
          <a:bodyPr/>
          <a:lstStyle/>
          <a:p>
            <a:pPr lvl="0" eaLnBrk="1" hangingPunct="1"/>
            <a:fld id="{9A0DB2DC-4C9A-4742-B13C-FB6460FD3503}" type="slidenum">
              <a:rPr lang="ja-JP" altLang="en-US" dirty="0">
                <a:latin typeface="Arial" panose="020B0604020202020204" pitchFamily="34" charset="0"/>
              </a:rPr>
              <a:t>‹#›</a:t>
            </a:fld>
            <a:endParaRPr lang="ja-JP" altLang="en-US" dirty="0">
              <a:latin typeface="Arial" panose="020B0604020202020204" pitchFamily="34" charset="0"/>
            </a:endParaRPr>
          </a:p>
        </p:txBody>
      </p:sp>
    </p:spTree>
  </p:cSld>
  <p:clrMapOvr>
    <a:masterClrMapping/>
  </p:clrMapOvr>
  <p:transition>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lvl="0" eaLnBrk="1" hangingPunct="1"/>
            <a:fld id="{9A0DB2DC-4C9A-4742-B13C-FB6460FD3503}" type="slidenum">
              <a:rPr lang="ja-JP" altLang="en-US" dirty="0">
                <a:latin typeface="Arial" panose="020B0604020202020204" pitchFamily="34" charset="0"/>
              </a:rPr>
              <a:t>‹#›</a:t>
            </a:fld>
            <a:endParaRPr lang="ja-JP" altLang="en-US" dirty="0">
              <a:latin typeface="Arial" panose="020B0604020202020204" pitchFamily="34" charset="0"/>
            </a:endParaRPr>
          </a:p>
        </p:txBody>
      </p:sp>
    </p:spTree>
  </p:cSld>
  <p:clrMapOvr>
    <a:masterClrMapping/>
  </p:clrMapOvr>
  <p:transition>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灯片编号占位符 4"/>
          <p:cNvSpPr>
            <a:spLocks noGrp="1"/>
          </p:cNvSpPr>
          <p:nvPr>
            <p:ph type="sldNum" sz="quarter" idx="10"/>
          </p:nvPr>
        </p:nvSpPr>
        <p:spPr/>
        <p:txBody>
          <a:bodyPr/>
          <a:lstStyle/>
          <a:p>
            <a:pPr lvl="0" eaLnBrk="1" hangingPunct="1"/>
            <a:fld id="{9A0DB2DC-4C9A-4742-B13C-FB6460FD3503}" type="slidenum">
              <a:rPr lang="ja-JP" altLang="en-US" dirty="0">
                <a:latin typeface="Arial" panose="020B0604020202020204" pitchFamily="34" charset="0"/>
              </a:rPr>
              <a:t>‹#›</a:t>
            </a:fld>
            <a:endParaRPr lang="ja-JP" altLang="en-US" dirty="0">
              <a:latin typeface="Arial" panose="020B0604020202020204" pitchFamily="34" charset="0"/>
            </a:endParaRPr>
          </a:p>
        </p:txBody>
      </p:sp>
    </p:spTree>
  </p:cSld>
  <p:clrMapOvr>
    <a:masterClrMapping/>
  </p:clrMapOvr>
  <p:transition>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灯片编号占位符 4"/>
          <p:cNvSpPr>
            <a:spLocks noGrp="1"/>
          </p:cNvSpPr>
          <p:nvPr>
            <p:ph type="sldNum" sz="quarter" idx="10"/>
          </p:nvPr>
        </p:nvSpPr>
        <p:spPr/>
        <p:txBody>
          <a:bodyPr/>
          <a:lstStyle/>
          <a:p>
            <a:pPr lvl="0" eaLnBrk="1" hangingPunct="1"/>
            <a:fld id="{9A0DB2DC-4C9A-4742-B13C-FB6460FD3503}" type="slidenum">
              <a:rPr lang="ja-JP" altLang="en-US" dirty="0">
                <a:latin typeface="Arial" panose="020B0604020202020204" pitchFamily="34" charset="0"/>
              </a:rPr>
              <a:t>‹#›</a:t>
            </a:fld>
            <a:endParaRPr lang="ja-JP" altLang="en-US" dirty="0">
              <a:latin typeface="Arial" panose="020B0604020202020204" pitchFamily="34" charset="0"/>
            </a:endParaRPr>
          </a:p>
        </p:txBody>
      </p:sp>
    </p:spTree>
  </p:cSld>
  <p:clrMapOvr>
    <a:masterClrMapping/>
  </p:clrMapOvr>
  <p:transition>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15362" name="Rectangle 2"/>
          <p:cNvSpPr>
            <a:spLocks noGrp="1"/>
          </p:cNvSpPr>
          <p:nvPr>
            <p:ph type="title"/>
          </p:nvPr>
        </p:nvSpPr>
        <p:spPr>
          <a:xfrm>
            <a:off x="0" y="1"/>
            <a:ext cx="12192000" cy="765175"/>
          </a:xfrm>
          <a:prstGeom prst="rect">
            <a:avLst/>
          </a:prstGeom>
          <a:solidFill>
            <a:srgbClr val="A50021"/>
          </a:solidFill>
          <a:ln w="9525">
            <a:noFill/>
          </a:ln>
        </p:spPr>
        <p:txBody>
          <a:bodyPr anchor="b"/>
          <a:lstStyle/>
          <a:p>
            <a:pPr lvl="0"/>
            <a:r>
              <a:rPr lang="ja-JP" altLang="en-US" dirty="0"/>
              <a:t>マスタ タイトルの書式設定</a:t>
            </a:r>
          </a:p>
        </p:txBody>
      </p:sp>
      <p:sp>
        <p:nvSpPr>
          <p:cNvPr id="15363" name="Rectangle 3"/>
          <p:cNvSpPr>
            <a:spLocks noGrp="1"/>
          </p:cNvSpPr>
          <p:nvPr>
            <p:ph type="body" idx="1"/>
          </p:nvPr>
        </p:nvSpPr>
        <p:spPr>
          <a:xfrm>
            <a:off x="334434" y="908051"/>
            <a:ext cx="11523133" cy="5400675"/>
          </a:xfrm>
          <a:prstGeom prst="rect">
            <a:avLst/>
          </a:prstGeom>
          <a:noFill/>
          <a:ln w="9525">
            <a:noFill/>
          </a:ln>
        </p:spPr>
        <p:txBody>
          <a:bodyPr/>
          <a:lstStyle/>
          <a:p>
            <a:pPr lvl="0"/>
            <a:r>
              <a:rPr lang="ja-JP" altLang="en-US" dirty="0"/>
              <a:t>マスタ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6154" name="Rectangle 10"/>
          <p:cNvSpPr>
            <a:spLocks noGrp="1" noChangeArrowheads="1"/>
          </p:cNvSpPr>
          <p:nvPr>
            <p:ph type="sldNum" sz="quarter" idx="4"/>
          </p:nvPr>
        </p:nvSpPr>
        <p:spPr bwMode="auto">
          <a:xfrm>
            <a:off x="9245600" y="6477001"/>
            <a:ext cx="2641600" cy="360363"/>
          </a:xfrm>
          <a:prstGeom prst="rect">
            <a:avLst/>
          </a:prstGeom>
          <a:noFill/>
          <a:ln w="9525">
            <a:noFill/>
            <a:miter lim="800000"/>
          </a:ln>
          <a:effectLst/>
        </p:spPr>
        <p:txBody>
          <a:bodyPr vert="horz" wrap="square" lIns="91440" tIns="45720" rIns="91440" bIns="45720" numCol="1" anchor="t" anchorCtr="0" compatLnSpc="1"/>
          <a:lstStyle>
            <a:lvl1pPr algn="r">
              <a:defRPr>
                <a:solidFill>
                  <a:srgbClr val="A50021"/>
                </a:solidFill>
                <a:ea typeface="MS PGothic" panose="020B0600070205080204" pitchFamily="34" charset="-128"/>
              </a:defRPr>
            </a:lvl1pPr>
          </a:lstStyle>
          <a:p>
            <a:pPr lvl="0" eaLnBrk="1" hangingPunct="1"/>
            <a:fld id="{9A0DB2DC-4C9A-4742-B13C-FB6460FD3503}" type="slidenum">
              <a:rPr lang="ja-JP" altLang="en-US" dirty="0">
                <a:latin typeface="Arial" panose="020B0604020202020204" pitchFamily="34" charset="0"/>
              </a:rPr>
              <a:t>‹#›</a:t>
            </a:fld>
            <a:endParaRPr lang="ja-JP" altLang="en-US"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random/>
  </p:transition>
  <p:timing>
    <p:tnLst>
      <p:par>
        <p:cTn id="1" dur="indefinite" restart="never" nodeType="tmRoot"/>
      </p:par>
    </p:tnLst>
  </p:timing>
  <p:hf sldNum="0" hdr="0" ftr="0" dt="0"/>
  <p:txStyles>
    <p:titleStyle>
      <a:lvl1pPr indent="176530" algn="l" rtl="0" fontAlgn="base">
        <a:spcBef>
          <a:spcPct val="0"/>
        </a:spcBef>
        <a:spcAft>
          <a:spcPct val="0"/>
        </a:spcAft>
        <a:defRPr sz="3800" b="1">
          <a:solidFill>
            <a:schemeClr val="bg1"/>
          </a:solidFill>
          <a:latin typeface="+mj-lt"/>
          <a:ea typeface="+mj-ea"/>
          <a:cs typeface="+mj-cs"/>
        </a:defRPr>
      </a:lvl1pPr>
      <a:lvl2pPr indent="176530" algn="l" rtl="0" fontAlgn="base">
        <a:spcBef>
          <a:spcPct val="0"/>
        </a:spcBef>
        <a:spcAft>
          <a:spcPct val="0"/>
        </a:spcAft>
        <a:defRPr sz="3800" b="1">
          <a:solidFill>
            <a:schemeClr val="bg1"/>
          </a:solidFill>
          <a:latin typeface="Arial" panose="020B0604020202020204" pitchFamily="34" charset="0"/>
          <a:ea typeface="宋体" panose="02010600030101010101" pitchFamily="2" charset="-122"/>
        </a:defRPr>
      </a:lvl2pPr>
      <a:lvl3pPr indent="176530" algn="l" rtl="0" fontAlgn="base">
        <a:spcBef>
          <a:spcPct val="0"/>
        </a:spcBef>
        <a:spcAft>
          <a:spcPct val="0"/>
        </a:spcAft>
        <a:defRPr sz="3800" b="1">
          <a:solidFill>
            <a:schemeClr val="bg1"/>
          </a:solidFill>
          <a:latin typeface="Arial" panose="020B0604020202020204" pitchFamily="34" charset="0"/>
          <a:ea typeface="宋体" panose="02010600030101010101" pitchFamily="2" charset="-122"/>
        </a:defRPr>
      </a:lvl3pPr>
      <a:lvl4pPr indent="176530" algn="l" rtl="0" fontAlgn="base">
        <a:spcBef>
          <a:spcPct val="0"/>
        </a:spcBef>
        <a:spcAft>
          <a:spcPct val="0"/>
        </a:spcAft>
        <a:defRPr sz="3800" b="1">
          <a:solidFill>
            <a:schemeClr val="bg1"/>
          </a:solidFill>
          <a:latin typeface="Arial" panose="020B0604020202020204" pitchFamily="34" charset="0"/>
          <a:ea typeface="宋体" panose="02010600030101010101" pitchFamily="2" charset="-122"/>
        </a:defRPr>
      </a:lvl4pPr>
      <a:lvl5pPr indent="176530" algn="l" rtl="0" fontAlgn="base">
        <a:spcBef>
          <a:spcPct val="0"/>
        </a:spcBef>
        <a:spcAft>
          <a:spcPct val="0"/>
        </a:spcAft>
        <a:defRPr sz="3800" b="1">
          <a:solidFill>
            <a:schemeClr val="bg1"/>
          </a:solidFill>
          <a:latin typeface="Arial" panose="020B0604020202020204" pitchFamily="34" charset="0"/>
          <a:ea typeface="宋体" panose="02010600030101010101" pitchFamily="2" charset="-122"/>
        </a:defRPr>
      </a:lvl5pPr>
      <a:lvl6pPr marL="457200" indent="176530" algn="l" rtl="0" fontAlgn="base">
        <a:spcBef>
          <a:spcPct val="0"/>
        </a:spcBef>
        <a:spcAft>
          <a:spcPct val="0"/>
        </a:spcAft>
        <a:defRPr sz="3800" b="1">
          <a:solidFill>
            <a:schemeClr val="bg1"/>
          </a:solidFill>
          <a:latin typeface="Arial" panose="020B0604020202020204" pitchFamily="34" charset="0"/>
          <a:ea typeface="宋体" panose="02010600030101010101" pitchFamily="2" charset="-122"/>
        </a:defRPr>
      </a:lvl6pPr>
      <a:lvl7pPr marL="914400" indent="176530" algn="l" rtl="0" fontAlgn="base">
        <a:spcBef>
          <a:spcPct val="0"/>
        </a:spcBef>
        <a:spcAft>
          <a:spcPct val="0"/>
        </a:spcAft>
        <a:defRPr sz="3800" b="1">
          <a:solidFill>
            <a:schemeClr val="bg1"/>
          </a:solidFill>
          <a:latin typeface="Arial" panose="020B0604020202020204" pitchFamily="34" charset="0"/>
          <a:ea typeface="宋体" panose="02010600030101010101" pitchFamily="2" charset="-122"/>
        </a:defRPr>
      </a:lvl7pPr>
      <a:lvl8pPr marL="1371600" indent="176530" algn="l" rtl="0" fontAlgn="base">
        <a:spcBef>
          <a:spcPct val="0"/>
        </a:spcBef>
        <a:spcAft>
          <a:spcPct val="0"/>
        </a:spcAft>
        <a:defRPr sz="3800" b="1">
          <a:solidFill>
            <a:schemeClr val="bg1"/>
          </a:solidFill>
          <a:latin typeface="Arial" panose="020B0604020202020204" pitchFamily="34" charset="0"/>
          <a:ea typeface="宋体" panose="02010600030101010101" pitchFamily="2" charset="-122"/>
        </a:defRPr>
      </a:lvl8pPr>
      <a:lvl9pPr marL="1828800" indent="176530" algn="l" rtl="0" fontAlgn="base">
        <a:spcBef>
          <a:spcPct val="0"/>
        </a:spcBef>
        <a:spcAft>
          <a:spcPct val="0"/>
        </a:spcAft>
        <a:defRPr sz="3800" b="1">
          <a:solidFill>
            <a:schemeClr val="bg1"/>
          </a:solidFill>
          <a:latin typeface="Arial" panose="020B0604020202020204" pitchFamily="34" charset="0"/>
          <a:ea typeface="宋体" panose="02010600030101010101" pitchFamily="2" charset="-122"/>
        </a:defRPr>
      </a:lvl9pPr>
    </p:titleStyle>
    <p:bodyStyle>
      <a:lvl1pPr marL="469900" indent="-469900" algn="l" rtl="0" fontAlgn="base">
        <a:lnSpc>
          <a:spcPct val="120000"/>
        </a:lnSpc>
        <a:spcBef>
          <a:spcPct val="40000"/>
        </a:spcBef>
        <a:spcAft>
          <a:spcPct val="0"/>
        </a:spcAft>
        <a:buClr>
          <a:schemeClr val="accent2"/>
        </a:buClr>
        <a:buFont typeface="Wingdings" panose="05000000000000000000" pitchFamily="2" charset="2"/>
        <a:buBlip>
          <a:blip r:embed="rId14"/>
        </a:buBlip>
        <a:defRPr sz="2800">
          <a:solidFill>
            <a:schemeClr val="tx1"/>
          </a:solidFill>
          <a:latin typeface="+mn-lt"/>
          <a:ea typeface="+mn-ea"/>
          <a:cs typeface="+mn-cs"/>
        </a:defRPr>
      </a:lvl1pPr>
      <a:lvl2pPr marL="908050" indent="-436880" algn="l" rtl="0" fontAlgn="base">
        <a:spcBef>
          <a:spcPct val="20000"/>
        </a:spcBef>
        <a:spcAft>
          <a:spcPct val="0"/>
        </a:spcAft>
        <a:buClr>
          <a:schemeClr val="accent2"/>
        </a:buClr>
        <a:buFont typeface="Wingdings" panose="05000000000000000000" pitchFamily="2" charset="2"/>
        <a:buChar char="n"/>
        <a:defRPr sz="2400">
          <a:solidFill>
            <a:schemeClr val="folHlink"/>
          </a:solidFill>
          <a:latin typeface="+mn-lt"/>
          <a:ea typeface="+mn-ea"/>
        </a:defRPr>
      </a:lvl2pPr>
      <a:lvl3pPr marL="1304925" indent="-395605" algn="l" rtl="0" fontAlgn="base">
        <a:spcBef>
          <a:spcPct val="20000"/>
        </a:spcBef>
        <a:spcAft>
          <a:spcPct val="0"/>
        </a:spcAft>
        <a:buClr>
          <a:schemeClr val="accent2"/>
        </a:buClr>
        <a:buFont typeface="Wingdings" panose="05000000000000000000" pitchFamily="2" charset="2"/>
        <a:buChar char="o"/>
        <a:defRPr sz="2300">
          <a:solidFill>
            <a:srgbClr val="009900"/>
          </a:solidFill>
          <a:latin typeface="+mn-lt"/>
          <a:ea typeface="+mn-ea"/>
        </a:defRPr>
      </a:lvl3pPr>
      <a:lvl4pPr marL="1694180" indent="-387350" algn="l" rtl="0" fontAlgn="base">
        <a:spcBef>
          <a:spcPct val="20000"/>
        </a:spcBef>
        <a:spcAft>
          <a:spcPct val="0"/>
        </a:spcAft>
        <a:buClr>
          <a:schemeClr val="accent2"/>
        </a:buClr>
        <a:buFont typeface="Wingdings" panose="05000000000000000000" pitchFamily="2" charset="2"/>
        <a:buChar char="n"/>
        <a:defRPr sz="2000">
          <a:solidFill>
            <a:srgbClr val="0099CC"/>
          </a:solidFill>
          <a:latin typeface="+mn-lt"/>
          <a:ea typeface="+mn-ea"/>
        </a:defRPr>
      </a:lvl4pPr>
      <a:lvl5pPr marL="20942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10/9/2018</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lvl="0" eaLnBrk="1" hangingPunct="1"/>
            <a:fld id="{9A0DB2DC-4C9A-4742-B13C-FB6460FD3503}" type="slidenum">
              <a:rPr lang="ja-JP" altLang="en-US" smtClean="0">
                <a:latin typeface="Arial" panose="020B0604020202020204" pitchFamily="34" charset="0"/>
              </a:rPr>
              <a:t>‹#›</a:t>
            </a:fld>
            <a:endParaRPr lang="ja-JP" altLang="en-US" dirty="0">
              <a:latin typeface="Arial" panose="020B0604020202020204" pitchFamily="34" charset="0"/>
            </a:endParaRPr>
          </a:p>
        </p:txBody>
      </p:sp>
    </p:spTree>
    <p:extLst>
      <p:ext uri="{BB962C8B-B14F-4D97-AF65-F5344CB8AC3E}">
        <p14:creationId xmlns:p14="http://schemas.microsoft.com/office/powerpoint/2010/main" val="953205073"/>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ransition>
    <p:random/>
  </p:transition>
  <p:timing>
    <p:tnLst>
      <p:par>
        <p:cTn id="1" dur="indefinite" restart="never" nodeType="tmRoot"/>
      </p:par>
    </p:tnLst>
  </p:timing>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image" Target="../media/image1.png"/><Relationship Id="rId2" Type="http://schemas.openxmlformats.org/officeDocument/2006/relationships/slideLayout" Target="../slideLayouts/slideLayout14.xml"/><Relationship Id="rId1" Type="http://schemas.openxmlformats.org/officeDocument/2006/relationships/vmlDrawing" Target="../drawings/vmlDrawing1.vml"/><Relationship Id="rId6" Type="http://schemas.openxmlformats.org/officeDocument/2006/relationships/image" Target="../media/image6.wmf"/><Relationship Id="rId5" Type="http://schemas.openxmlformats.org/officeDocument/2006/relationships/oleObject" Target="../embeddings/oleObject2.bin"/><Relationship Id="rId4" Type="http://schemas.openxmlformats.org/officeDocument/2006/relationships/image" Target="../media/image5.wmf"/></Relationships>
</file>

<file path=ppt/slides/_rels/slide13.xml.rels><?xml version="1.0" encoding="UTF-8" standalone="yes"?>
<Relationships xmlns="http://schemas.openxmlformats.org/package/2006/relationships"><Relationship Id="rId8" Type="http://schemas.openxmlformats.org/officeDocument/2006/relationships/image" Target="../media/image9.wmf"/><Relationship Id="rId13" Type="http://schemas.openxmlformats.org/officeDocument/2006/relationships/oleObject" Target="../embeddings/oleObject8.bin"/><Relationship Id="rId3" Type="http://schemas.openxmlformats.org/officeDocument/2006/relationships/oleObject" Target="../embeddings/oleObject3.bin"/><Relationship Id="rId7" Type="http://schemas.openxmlformats.org/officeDocument/2006/relationships/oleObject" Target="../embeddings/oleObject5.bin"/><Relationship Id="rId12" Type="http://schemas.openxmlformats.org/officeDocument/2006/relationships/image" Target="../media/image11.wmf"/><Relationship Id="rId2" Type="http://schemas.openxmlformats.org/officeDocument/2006/relationships/slideLayout" Target="../slideLayouts/slideLayout14.xml"/><Relationship Id="rId1" Type="http://schemas.openxmlformats.org/officeDocument/2006/relationships/vmlDrawing" Target="../drawings/vmlDrawing2.vml"/><Relationship Id="rId6" Type="http://schemas.openxmlformats.org/officeDocument/2006/relationships/image" Target="../media/image8.wmf"/><Relationship Id="rId11" Type="http://schemas.openxmlformats.org/officeDocument/2006/relationships/oleObject" Target="../embeddings/oleObject7.bin"/><Relationship Id="rId5" Type="http://schemas.openxmlformats.org/officeDocument/2006/relationships/oleObject" Target="../embeddings/oleObject4.bin"/><Relationship Id="rId10" Type="http://schemas.openxmlformats.org/officeDocument/2006/relationships/image" Target="../media/image10.wmf"/><Relationship Id="rId4" Type="http://schemas.openxmlformats.org/officeDocument/2006/relationships/image" Target="../media/image7.wmf"/><Relationship Id="rId9" Type="http://schemas.openxmlformats.org/officeDocument/2006/relationships/oleObject" Target="../embeddings/oleObject6.bin"/></Relationships>
</file>

<file path=ppt/slides/_rels/slide14.x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oleObject" Target="../embeddings/oleObject9.bin"/><Relationship Id="rId7" Type="http://schemas.openxmlformats.org/officeDocument/2006/relationships/oleObject" Target="../embeddings/oleObject11.bin"/><Relationship Id="rId2" Type="http://schemas.openxmlformats.org/officeDocument/2006/relationships/slideLayout" Target="../slideLayouts/slideLayout14.xml"/><Relationship Id="rId1" Type="http://schemas.openxmlformats.org/officeDocument/2006/relationships/vmlDrawing" Target="../drawings/vmlDrawing3.vml"/><Relationship Id="rId6" Type="http://schemas.openxmlformats.org/officeDocument/2006/relationships/image" Target="../media/image12.wmf"/><Relationship Id="rId11" Type="http://schemas.openxmlformats.org/officeDocument/2006/relationships/image" Target="../media/image1.png"/><Relationship Id="rId5" Type="http://schemas.openxmlformats.org/officeDocument/2006/relationships/oleObject" Target="../embeddings/oleObject10.bin"/><Relationship Id="rId10" Type="http://schemas.openxmlformats.org/officeDocument/2006/relationships/image" Target="../media/image14.wmf"/><Relationship Id="rId4" Type="http://schemas.openxmlformats.org/officeDocument/2006/relationships/image" Target="../media/image9.wmf"/><Relationship Id="rId9" Type="http://schemas.openxmlformats.org/officeDocument/2006/relationships/oleObject" Target="../embeddings/oleObject12.bin"/></Relationships>
</file>

<file path=ppt/slides/_rels/slide15.xml.rels><?xml version="1.0" encoding="UTF-8" standalone="yes"?>
<Relationships xmlns="http://schemas.openxmlformats.org/package/2006/relationships"><Relationship Id="rId8" Type="http://schemas.openxmlformats.org/officeDocument/2006/relationships/image" Target="../media/image17.wmf"/><Relationship Id="rId3" Type="http://schemas.openxmlformats.org/officeDocument/2006/relationships/oleObject" Target="../embeddings/oleObject13.bin"/><Relationship Id="rId7" Type="http://schemas.openxmlformats.org/officeDocument/2006/relationships/oleObject" Target="../embeddings/oleObject15.bin"/><Relationship Id="rId2" Type="http://schemas.openxmlformats.org/officeDocument/2006/relationships/slideLayout" Target="../slideLayouts/slideLayout14.xml"/><Relationship Id="rId1" Type="http://schemas.openxmlformats.org/officeDocument/2006/relationships/vmlDrawing" Target="../drawings/vmlDrawing4.vml"/><Relationship Id="rId6" Type="http://schemas.openxmlformats.org/officeDocument/2006/relationships/image" Target="../media/image16.png"/><Relationship Id="rId5" Type="http://schemas.openxmlformats.org/officeDocument/2006/relationships/oleObject" Target="../embeddings/oleObject14.bin"/><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14.xml"/><Relationship Id="rId1" Type="http://schemas.openxmlformats.org/officeDocument/2006/relationships/vmlDrawing" Target="../drawings/vmlDrawing5.v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14.xml"/><Relationship Id="rId1" Type="http://schemas.openxmlformats.org/officeDocument/2006/relationships/vmlDrawing" Target="../drawings/vmlDrawing6.v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14.xml"/><Relationship Id="rId1" Type="http://schemas.openxmlformats.org/officeDocument/2006/relationships/vmlDrawing" Target="../drawings/vmlDrawing7.v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14.xml"/><Relationship Id="rId1" Type="http://schemas.openxmlformats.org/officeDocument/2006/relationships/vmlDrawing" Target="../drawings/vmlDrawing8.vml"/><Relationship Id="rId4" Type="http://schemas.openxmlformats.org/officeDocument/2006/relationships/image" Target="../media/image21.w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14.xml"/><Relationship Id="rId1" Type="http://schemas.openxmlformats.org/officeDocument/2006/relationships/vmlDrawing" Target="../drawings/vmlDrawing9.vml"/><Relationship Id="rId4" Type="http://schemas.openxmlformats.org/officeDocument/2006/relationships/image" Target="../media/image23.w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14.xml"/><Relationship Id="rId1" Type="http://schemas.openxmlformats.org/officeDocument/2006/relationships/vmlDrawing" Target="../drawings/vmlDrawing10.vml"/><Relationship Id="rId4" Type="http://schemas.openxmlformats.org/officeDocument/2006/relationships/image" Target="../media/image25.w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8" Type="http://schemas.openxmlformats.org/officeDocument/2006/relationships/oleObject" Target="../embeddings/oleObject24.bin"/><Relationship Id="rId13" Type="http://schemas.openxmlformats.org/officeDocument/2006/relationships/image" Target="../media/image30.wmf"/><Relationship Id="rId3" Type="http://schemas.openxmlformats.org/officeDocument/2006/relationships/image" Target="../media/image1.png"/><Relationship Id="rId7" Type="http://schemas.openxmlformats.org/officeDocument/2006/relationships/image" Target="../media/image27.wmf"/><Relationship Id="rId12" Type="http://schemas.openxmlformats.org/officeDocument/2006/relationships/oleObject" Target="../embeddings/oleObject26.bin"/><Relationship Id="rId2" Type="http://schemas.openxmlformats.org/officeDocument/2006/relationships/slideLayout" Target="../slideLayouts/slideLayout14.xml"/><Relationship Id="rId1" Type="http://schemas.openxmlformats.org/officeDocument/2006/relationships/vmlDrawing" Target="../drawings/vmlDrawing11.vml"/><Relationship Id="rId6" Type="http://schemas.openxmlformats.org/officeDocument/2006/relationships/oleObject" Target="../embeddings/oleObject23.bin"/><Relationship Id="rId11" Type="http://schemas.openxmlformats.org/officeDocument/2006/relationships/image" Target="../media/image29.wmf"/><Relationship Id="rId5" Type="http://schemas.openxmlformats.org/officeDocument/2006/relationships/image" Target="../media/image26.wmf"/><Relationship Id="rId15" Type="http://schemas.openxmlformats.org/officeDocument/2006/relationships/image" Target="../media/image31.wmf"/><Relationship Id="rId10" Type="http://schemas.openxmlformats.org/officeDocument/2006/relationships/oleObject" Target="../embeddings/oleObject25.bin"/><Relationship Id="rId4" Type="http://schemas.openxmlformats.org/officeDocument/2006/relationships/oleObject" Target="../embeddings/oleObject22.bin"/><Relationship Id="rId9" Type="http://schemas.openxmlformats.org/officeDocument/2006/relationships/image" Target="../media/image28.wmf"/><Relationship Id="rId14" Type="http://schemas.openxmlformats.org/officeDocument/2006/relationships/oleObject" Target="../embeddings/oleObject27.bin"/></Relationships>
</file>

<file path=ppt/slides/_rels/slide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2.png"/><Relationship Id="rId1" Type="http://schemas.openxmlformats.org/officeDocument/2006/relationships/slideLayout" Target="../slideLayouts/slideLayout14.xml"/><Relationship Id="rId4" Type="http://schemas.openxmlformats.org/officeDocument/2006/relationships/image" Target="../media/image33.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8" Type="http://schemas.openxmlformats.org/officeDocument/2006/relationships/image" Target="../media/image26.wmf"/><Relationship Id="rId3" Type="http://schemas.openxmlformats.org/officeDocument/2006/relationships/oleObject" Target="../embeddings/oleObject28.bin"/><Relationship Id="rId7" Type="http://schemas.openxmlformats.org/officeDocument/2006/relationships/oleObject" Target="../embeddings/oleObject30.bin"/><Relationship Id="rId2" Type="http://schemas.openxmlformats.org/officeDocument/2006/relationships/slideLayout" Target="../slideLayouts/slideLayout14.xml"/><Relationship Id="rId1" Type="http://schemas.openxmlformats.org/officeDocument/2006/relationships/vmlDrawing" Target="../drawings/vmlDrawing12.vml"/><Relationship Id="rId6" Type="http://schemas.openxmlformats.org/officeDocument/2006/relationships/image" Target="../media/image35.wmf"/><Relationship Id="rId5" Type="http://schemas.openxmlformats.org/officeDocument/2006/relationships/oleObject" Target="../embeddings/oleObject29.bin"/><Relationship Id="rId10" Type="http://schemas.openxmlformats.org/officeDocument/2006/relationships/image" Target="../media/image1.png"/><Relationship Id="rId4" Type="http://schemas.openxmlformats.org/officeDocument/2006/relationships/image" Target="../media/image34.wmf"/><Relationship Id="rId9" Type="http://schemas.openxmlformats.org/officeDocument/2006/relationships/oleObject" Target="../embeddings/oleObject31.bin"/></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8" Type="http://schemas.openxmlformats.org/officeDocument/2006/relationships/image" Target="../media/image38.wmf"/><Relationship Id="rId13" Type="http://schemas.openxmlformats.org/officeDocument/2006/relationships/oleObject" Target="../embeddings/oleObject37.bin"/><Relationship Id="rId3" Type="http://schemas.openxmlformats.org/officeDocument/2006/relationships/oleObject" Target="../embeddings/oleObject32.bin"/><Relationship Id="rId7" Type="http://schemas.openxmlformats.org/officeDocument/2006/relationships/oleObject" Target="../embeddings/oleObject34.bin"/><Relationship Id="rId12" Type="http://schemas.openxmlformats.org/officeDocument/2006/relationships/image" Target="../media/image40.wmf"/><Relationship Id="rId2" Type="http://schemas.openxmlformats.org/officeDocument/2006/relationships/slideLayout" Target="../slideLayouts/slideLayout24.xml"/><Relationship Id="rId1" Type="http://schemas.openxmlformats.org/officeDocument/2006/relationships/vmlDrawing" Target="../drawings/vmlDrawing13.vml"/><Relationship Id="rId6" Type="http://schemas.openxmlformats.org/officeDocument/2006/relationships/image" Target="../media/image37.wmf"/><Relationship Id="rId11" Type="http://schemas.openxmlformats.org/officeDocument/2006/relationships/oleObject" Target="../embeddings/oleObject36.bin"/><Relationship Id="rId5" Type="http://schemas.openxmlformats.org/officeDocument/2006/relationships/oleObject" Target="../embeddings/oleObject33.bin"/><Relationship Id="rId10" Type="http://schemas.openxmlformats.org/officeDocument/2006/relationships/image" Target="../media/image39.wmf"/><Relationship Id="rId4" Type="http://schemas.openxmlformats.org/officeDocument/2006/relationships/image" Target="../media/image36.wmf"/><Relationship Id="rId9" Type="http://schemas.openxmlformats.org/officeDocument/2006/relationships/oleObject" Target="../embeddings/oleObject35.bin"/><Relationship Id="rId14" Type="http://schemas.openxmlformats.org/officeDocument/2006/relationships/image" Target="../media/image41.wmf"/></Relationships>
</file>

<file path=ppt/slides/_rels/slide5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2.png"/><Relationship Id="rId1" Type="http://schemas.openxmlformats.org/officeDocument/2006/relationships/slideLayout" Target="../slideLayouts/slideLayout14.xml"/><Relationship Id="rId4" Type="http://schemas.openxmlformats.org/officeDocument/2006/relationships/image" Target="../media/image33.png"/></Relationships>
</file>

<file path=ppt/slides/_rels/slide5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2.png"/><Relationship Id="rId1" Type="http://schemas.openxmlformats.org/officeDocument/2006/relationships/slideLayout" Target="../slideLayouts/slideLayout19.xml"/><Relationship Id="rId4" Type="http://schemas.openxmlformats.org/officeDocument/2006/relationships/image" Target="../media/image33.png"/></Relationships>
</file>

<file path=ppt/slides/_rels/slide5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2.png"/><Relationship Id="rId1" Type="http://schemas.openxmlformats.org/officeDocument/2006/relationships/slideLayout" Target="../slideLayouts/slideLayout19.xml"/><Relationship Id="rId4" Type="http://schemas.openxmlformats.org/officeDocument/2006/relationships/image" Target="../media/image33.png"/></Relationships>
</file>

<file path=ppt/slides/_rels/slide5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2.png"/><Relationship Id="rId1" Type="http://schemas.openxmlformats.org/officeDocument/2006/relationships/slideLayout" Target="../slideLayouts/slideLayout14.xml"/><Relationship Id="rId4" Type="http://schemas.openxmlformats.org/officeDocument/2006/relationships/image" Target="../media/image33.png"/></Relationships>
</file>

<file path=ppt/slides/_rels/slide5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2.png"/><Relationship Id="rId1" Type="http://schemas.openxmlformats.org/officeDocument/2006/relationships/slideLayout" Target="../slideLayouts/slideLayout14.xml"/><Relationship Id="rId4" Type="http://schemas.openxmlformats.org/officeDocument/2006/relationships/image" Target="../media/image3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0.xml.rels><?xml version="1.0" encoding="UTF-8" standalone="yes"?>
<Relationships xmlns="http://schemas.openxmlformats.org/package/2006/relationships"><Relationship Id="rId8" Type="http://schemas.openxmlformats.org/officeDocument/2006/relationships/image" Target="../media/image45.wmf"/><Relationship Id="rId3" Type="http://schemas.openxmlformats.org/officeDocument/2006/relationships/oleObject" Target="../embeddings/oleObject38.bin"/><Relationship Id="rId7" Type="http://schemas.openxmlformats.org/officeDocument/2006/relationships/oleObject" Target="../embeddings/oleObject40.bin"/><Relationship Id="rId2" Type="http://schemas.openxmlformats.org/officeDocument/2006/relationships/slideLayout" Target="../slideLayouts/slideLayout14.xml"/><Relationship Id="rId1" Type="http://schemas.openxmlformats.org/officeDocument/2006/relationships/vmlDrawing" Target="../drawings/vmlDrawing14.vml"/><Relationship Id="rId6" Type="http://schemas.openxmlformats.org/officeDocument/2006/relationships/image" Target="../media/image44.wmf"/><Relationship Id="rId5" Type="http://schemas.openxmlformats.org/officeDocument/2006/relationships/oleObject" Target="../embeddings/oleObject39.bin"/><Relationship Id="rId4" Type="http://schemas.openxmlformats.org/officeDocument/2006/relationships/image" Target="../media/image43.wmf"/></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63.xml.rels><?xml version="1.0" encoding="UTF-8" standalone="yes"?>
<Relationships xmlns="http://schemas.openxmlformats.org/package/2006/relationships"><Relationship Id="rId8" Type="http://schemas.openxmlformats.org/officeDocument/2006/relationships/oleObject" Target="../embeddings/oleObject42.bin"/><Relationship Id="rId3" Type="http://schemas.openxmlformats.org/officeDocument/2006/relationships/image" Target="../media/image32.png"/><Relationship Id="rId7" Type="http://schemas.openxmlformats.org/officeDocument/2006/relationships/image" Target="../media/image46.wmf"/><Relationship Id="rId2" Type="http://schemas.openxmlformats.org/officeDocument/2006/relationships/slideLayout" Target="../slideLayouts/slideLayout14.xml"/><Relationship Id="rId1" Type="http://schemas.openxmlformats.org/officeDocument/2006/relationships/vmlDrawing" Target="../drawings/vmlDrawing15.vml"/><Relationship Id="rId6" Type="http://schemas.openxmlformats.org/officeDocument/2006/relationships/oleObject" Target="../embeddings/oleObject41.bin"/><Relationship Id="rId5" Type="http://schemas.openxmlformats.org/officeDocument/2006/relationships/image" Target="../media/image33.png"/><Relationship Id="rId4" Type="http://schemas.openxmlformats.org/officeDocument/2006/relationships/image" Target="../media/image1.png"/><Relationship Id="rId9" Type="http://schemas.openxmlformats.org/officeDocument/2006/relationships/image" Target="../media/image47.wmf"/></Relationships>
</file>

<file path=ppt/slides/_rels/slide6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2.png"/><Relationship Id="rId1" Type="http://schemas.openxmlformats.org/officeDocument/2006/relationships/slideLayout" Target="../slideLayouts/slideLayout14.xml"/><Relationship Id="rId4" Type="http://schemas.openxmlformats.org/officeDocument/2006/relationships/image" Target="../media/image33.png"/></Relationships>
</file>

<file path=ppt/slides/_rels/slide6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2.png"/><Relationship Id="rId1" Type="http://schemas.openxmlformats.org/officeDocument/2006/relationships/slideLayout" Target="../slideLayouts/slideLayout14.xml"/><Relationship Id="rId4" Type="http://schemas.openxmlformats.org/officeDocument/2006/relationships/image" Target="../media/image33.png"/></Relationships>
</file>

<file path=ppt/slides/_rels/slide6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4.xml"/></Relationships>
</file>

<file path=ppt/slides/_rels/slide6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1.xml"/><Relationship Id="rId1" Type="http://schemas.openxmlformats.org/officeDocument/2006/relationships/slideLayout" Target="../slideLayouts/slideLayout14.xml"/><Relationship Id="rId4" Type="http://schemas.openxmlformats.org/officeDocument/2006/relationships/image" Target="../media/image50.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1.xml.rels><?xml version="1.0" encoding="UTF-8" standalone="yes"?>
<Relationships xmlns="http://schemas.openxmlformats.org/package/2006/relationships"><Relationship Id="rId8" Type="http://schemas.openxmlformats.org/officeDocument/2006/relationships/image" Target="../media/image53.wmf"/><Relationship Id="rId13" Type="http://schemas.openxmlformats.org/officeDocument/2006/relationships/oleObject" Target="../embeddings/oleObject48.bin"/><Relationship Id="rId18" Type="http://schemas.openxmlformats.org/officeDocument/2006/relationships/image" Target="../media/image58.wmf"/><Relationship Id="rId26" Type="http://schemas.openxmlformats.org/officeDocument/2006/relationships/image" Target="../media/image62.wmf"/><Relationship Id="rId3" Type="http://schemas.openxmlformats.org/officeDocument/2006/relationships/oleObject" Target="../embeddings/oleObject43.bin"/><Relationship Id="rId21" Type="http://schemas.openxmlformats.org/officeDocument/2006/relationships/oleObject" Target="../embeddings/oleObject52.bin"/><Relationship Id="rId7" Type="http://schemas.openxmlformats.org/officeDocument/2006/relationships/oleObject" Target="../embeddings/oleObject45.bin"/><Relationship Id="rId12" Type="http://schemas.openxmlformats.org/officeDocument/2006/relationships/image" Target="../media/image55.wmf"/><Relationship Id="rId17" Type="http://schemas.openxmlformats.org/officeDocument/2006/relationships/oleObject" Target="../embeddings/oleObject50.bin"/><Relationship Id="rId25" Type="http://schemas.openxmlformats.org/officeDocument/2006/relationships/oleObject" Target="../embeddings/oleObject54.bin"/><Relationship Id="rId2" Type="http://schemas.openxmlformats.org/officeDocument/2006/relationships/slideLayout" Target="../slideLayouts/slideLayout14.xml"/><Relationship Id="rId16" Type="http://schemas.openxmlformats.org/officeDocument/2006/relationships/image" Target="../media/image57.wmf"/><Relationship Id="rId20" Type="http://schemas.openxmlformats.org/officeDocument/2006/relationships/image" Target="../media/image59.wmf"/><Relationship Id="rId29" Type="http://schemas.openxmlformats.org/officeDocument/2006/relationships/oleObject" Target="../embeddings/oleObject56.bin"/><Relationship Id="rId1" Type="http://schemas.openxmlformats.org/officeDocument/2006/relationships/vmlDrawing" Target="../drawings/vmlDrawing16.vml"/><Relationship Id="rId6" Type="http://schemas.openxmlformats.org/officeDocument/2006/relationships/image" Target="../media/image52.wmf"/><Relationship Id="rId11" Type="http://schemas.openxmlformats.org/officeDocument/2006/relationships/oleObject" Target="../embeddings/oleObject47.bin"/><Relationship Id="rId24" Type="http://schemas.openxmlformats.org/officeDocument/2006/relationships/image" Target="../media/image61.wmf"/><Relationship Id="rId5" Type="http://schemas.openxmlformats.org/officeDocument/2006/relationships/oleObject" Target="../embeddings/oleObject44.bin"/><Relationship Id="rId15" Type="http://schemas.openxmlformats.org/officeDocument/2006/relationships/oleObject" Target="../embeddings/oleObject49.bin"/><Relationship Id="rId23" Type="http://schemas.openxmlformats.org/officeDocument/2006/relationships/oleObject" Target="../embeddings/oleObject53.bin"/><Relationship Id="rId28" Type="http://schemas.openxmlformats.org/officeDocument/2006/relationships/image" Target="../media/image63.wmf"/><Relationship Id="rId10" Type="http://schemas.openxmlformats.org/officeDocument/2006/relationships/image" Target="../media/image54.wmf"/><Relationship Id="rId19" Type="http://schemas.openxmlformats.org/officeDocument/2006/relationships/oleObject" Target="../embeddings/oleObject51.bin"/><Relationship Id="rId4" Type="http://schemas.openxmlformats.org/officeDocument/2006/relationships/image" Target="../media/image51.wmf"/><Relationship Id="rId9" Type="http://schemas.openxmlformats.org/officeDocument/2006/relationships/oleObject" Target="../embeddings/oleObject46.bin"/><Relationship Id="rId14" Type="http://schemas.openxmlformats.org/officeDocument/2006/relationships/image" Target="../media/image56.wmf"/><Relationship Id="rId22" Type="http://schemas.openxmlformats.org/officeDocument/2006/relationships/image" Target="../media/image60.wmf"/><Relationship Id="rId27" Type="http://schemas.openxmlformats.org/officeDocument/2006/relationships/oleObject" Target="../embeddings/oleObject55.bin"/><Relationship Id="rId30" Type="http://schemas.openxmlformats.org/officeDocument/2006/relationships/image" Target="../media/image64.wmf"/></Relationships>
</file>

<file path=ppt/slides/_rels/slide7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p:cNvSpPr>
          <p:nvPr>
            <p:ph type="ctrTitle"/>
          </p:nvPr>
        </p:nvSpPr>
        <p:spPr>
          <a:xfrm>
            <a:off x="2142139" y="1700808"/>
            <a:ext cx="7920482" cy="2019300"/>
          </a:xfrm>
          <a:ln/>
        </p:spPr>
        <p:txBody>
          <a:bodyPr vert="horz" wrap="square" lIns="91440" tIns="45720" rIns="91440" bIns="45720" anchor="b">
            <a:normAutofit/>
          </a:bodyPr>
          <a:lstStyle/>
          <a:p>
            <a:pPr algn="ctr" eaLnBrk="1" hangingPunct="1">
              <a:lnSpc>
                <a:spcPct val="160000"/>
              </a:lnSpc>
            </a:pPr>
            <a:r>
              <a:rPr lang="en-US" altLang="zh-CN" sz="4400" dirty="0">
                <a:solidFill>
                  <a:schemeClr val="tx1"/>
                </a:solidFill>
              </a:rPr>
              <a:t>  </a:t>
            </a:r>
            <a:r>
              <a:rPr lang="zh-CN" altLang="en-US" dirty="0">
                <a:solidFill>
                  <a:schemeClr val="tx1"/>
                </a:solidFill>
                <a:latin typeface="Times New Roman" panose="02020603050405020304" pitchFamily="18" charset="0"/>
                <a:ea typeface="黑体" panose="02010609060101010101" pitchFamily="2" charset="-122"/>
              </a:rPr>
              <a:t>第 </a:t>
            </a:r>
            <a:r>
              <a:rPr lang="en-US" altLang="zh-CN" dirty="0">
                <a:solidFill>
                  <a:schemeClr val="tx1"/>
                </a:solidFill>
                <a:latin typeface="Times New Roman" panose="02020603050405020304" pitchFamily="18" charset="0"/>
                <a:ea typeface="黑体" panose="02010609060101010101" pitchFamily="2" charset="-122"/>
              </a:rPr>
              <a:t>5 </a:t>
            </a:r>
            <a:r>
              <a:rPr lang="zh-CN" altLang="en-US" dirty="0">
                <a:solidFill>
                  <a:schemeClr val="tx1"/>
                </a:solidFill>
                <a:latin typeface="Times New Roman" panose="02020603050405020304" pitchFamily="18" charset="0"/>
                <a:ea typeface="黑体" panose="02010609060101010101" pitchFamily="2" charset="-122"/>
              </a:rPr>
              <a:t>章   搜索求解策略</a:t>
            </a:r>
          </a:p>
        </p:txBody>
      </p:sp>
      <p:sp>
        <p:nvSpPr>
          <p:cNvPr id="4" name="Rectangle 4"/>
          <p:cNvSpPr/>
          <p:nvPr/>
        </p:nvSpPr>
        <p:spPr>
          <a:xfrm>
            <a:off x="0" y="1"/>
            <a:ext cx="12192000" cy="692695"/>
          </a:xfrm>
          <a:prstGeom prst="rect">
            <a:avLst/>
          </a:prstGeom>
          <a:solidFill>
            <a:srgbClr val="A50021"/>
          </a:solidFill>
          <a:ln w="9525">
            <a:noFill/>
          </a:ln>
        </p:spPr>
        <p:txBody>
          <a:bodyPr anchor="b"/>
          <a:lstStyle/>
          <a:p>
            <a:pPr indent="176530"/>
            <a:endParaRPr lang="zh-CN" altLang="en-US" sz="3600" dirty="0">
              <a:solidFill>
                <a:schemeClr val="bg1"/>
              </a:solidFill>
              <a:latin typeface="Times New Roman" panose="02020603050405020304" pitchFamily="18" charset="0"/>
              <a:ea typeface="黑体" panose="02010609060101010101" pitchFamily="2" charset="-122"/>
            </a:endParaRPr>
          </a:p>
        </p:txBody>
      </p:sp>
      <p:sp>
        <p:nvSpPr>
          <p:cNvPr id="5" name="Rectangle 4"/>
          <p:cNvSpPr/>
          <p:nvPr/>
        </p:nvSpPr>
        <p:spPr>
          <a:xfrm>
            <a:off x="6380" y="6165305"/>
            <a:ext cx="12192000" cy="692695"/>
          </a:xfrm>
          <a:prstGeom prst="rect">
            <a:avLst/>
          </a:prstGeom>
          <a:solidFill>
            <a:srgbClr val="A50021"/>
          </a:solidFill>
          <a:ln w="9525">
            <a:noFill/>
          </a:ln>
        </p:spPr>
        <p:txBody>
          <a:bodyPr anchor="b"/>
          <a:lstStyle/>
          <a:p>
            <a:pPr indent="176530"/>
            <a:endParaRPr lang="zh-CN" altLang="en-US" sz="3600" dirty="0">
              <a:solidFill>
                <a:schemeClr val="bg1"/>
              </a:solidFill>
              <a:latin typeface="Times New Roman" panose="02020603050405020304" pitchFamily="18" charset="0"/>
              <a:ea typeface="黑体" panose="02010609060101010101" pitchFamily="2" charset="-122"/>
            </a:endParaRPr>
          </a:p>
        </p:txBody>
      </p:sp>
    </p:spTree>
  </p:cSld>
  <p:clrMapOvr>
    <a:masterClrMapping/>
  </p:clrMapOvr>
  <p:transition>
    <p:rand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3"/>
          <p:cNvSpPr>
            <a:spLocks noGrp="1"/>
          </p:cNvSpPr>
          <p:nvPr>
            <p:ph idx="1"/>
          </p:nvPr>
        </p:nvSpPr>
        <p:spPr>
          <a:xfrm>
            <a:off x="767408" y="1256506"/>
            <a:ext cx="10297144" cy="5400675"/>
          </a:xfrm>
          <a:ln/>
        </p:spPr>
        <p:txBody>
          <a:bodyPr vert="horz" wrap="square" lIns="91440" tIns="45720" rIns="91440" bIns="45720" anchor="t"/>
          <a:lstStyle/>
          <a:p>
            <a:pPr eaLnBrk="1" hangingPunct="1">
              <a:lnSpc>
                <a:spcPct val="160000"/>
              </a:lnSpc>
            </a:pPr>
            <a:r>
              <a:rPr lang="en-US" altLang="zh-CN" b="1" dirty="0">
                <a:latin typeface="Times New Roman" panose="02020603050405020304" pitchFamily="18" charset="0"/>
              </a:rPr>
              <a:t>5.1  </a:t>
            </a:r>
            <a:r>
              <a:rPr lang="zh-CN" altLang="en-US" b="1" dirty="0">
                <a:latin typeface="Times New Roman" panose="02020603050405020304" pitchFamily="18" charset="0"/>
              </a:rPr>
              <a:t>搜索的概念</a:t>
            </a:r>
          </a:p>
          <a:p>
            <a:pPr eaLnBrk="1" hangingPunct="1">
              <a:lnSpc>
                <a:spcPct val="160000"/>
              </a:lnSpc>
              <a:buClr>
                <a:srgbClr val="0000FF"/>
              </a:buClr>
              <a:buSzPct val="150000"/>
              <a:buFont typeface="Wingdings" panose="05000000000000000000" pitchFamily="2" charset="2"/>
              <a:buChar char="ü"/>
            </a:pPr>
            <a:r>
              <a:rPr lang="en-US" altLang="zh-CN" b="1" dirty="0">
                <a:solidFill>
                  <a:srgbClr val="0000FF"/>
                </a:solidFill>
                <a:latin typeface="Times New Roman" panose="02020603050405020304" pitchFamily="18" charset="0"/>
              </a:rPr>
              <a:t>5.2  </a:t>
            </a:r>
            <a:r>
              <a:rPr lang="zh-CN" altLang="en-US" b="1" dirty="0">
                <a:solidFill>
                  <a:srgbClr val="0000FF"/>
                </a:solidFill>
                <a:latin typeface="Times New Roman" panose="02020603050405020304" pitchFamily="18" charset="0"/>
              </a:rPr>
              <a:t>状态空间的搜索策略</a:t>
            </a:r>
          </a:p>
          <a:p>
            <a:pPr eaLnBrk="1" hangingPunct="1">
              <a:lnSpc>
                <a:spcPct val="160000"/>
              </a:lnSpc>
            </a:pPr>
            <a:r>
              <a:rPr lang="en-US" altLang="zh-CN" b="1" dirty="0">
                <a:latin typeface="Times New Roman" panose="02020603050405020304" pitchFamily="18" charset="0"/>
              </a:rPr>
              <a:t>5.3  </a:t>
            </a:r>
            <a:r>
              <a:rPr lang="zh-CN" altLang="en-US" b="1" dirty="0">
                <a:latin typeface="Times New Roman" panose="02020603050405020304" pitchFamily="18" charset="0"/>
              </a:rPr>
              <a:t>盲目的图搜索策略</a:t>
            </a:r>
          </a:p>
          <a:p>
            <a:pPr eaLnBrk="1" hangingPunct="1">
              <a:lnSpc>
                <a:spcPct val="160000"/>
              </a:lnSpc>
            </a:pPr>
            <a:r>
              <a:rPr lang="en-US" altLang="zh-CN" b="1" dirty="0">
                <a:latin typeface="Times New Roman" panose="02020603050405020304" pitchFamily="18" charset="0"/>
              </a:rPr>
              <a:t>5.4  </a:t>
            </a:r>
            <a:r>
              <a:rPr lang="zh-CN" altLang="en-US" b="1" dirty="0">
                <a:latin typeface="Times New Roman" panose="02020603050405020304" pitchFamily="18" charset="0"/>
              </a:rPr>
              <a:t>启发式图搜索</a:t>
            </a:r>
            <a:r>
              <a:rPr lang="zh-CN" altLang="en-US" b="1" dirty="0" smtClean="0">
                <a:latin typeface="Times New Roman" panose="02020603050405020304" pitchFamily="18" charset="0"/>
              </a:rPr>
              <a:t>策略</a:t>
            </a:r>
            <a:endParaRPr lang="en-US" altLang="zh-CN" b="1" dirty="0" smtClean="0">
              <a:latin typeface="Times New Roman" panose="02020603050405020304" pitchFamily="18" charset="0"/>
            </a:endParaRPr>
          </a:p>
          <a:p>
            <a:pPr>
              <a:lnSpc>
                <a:spcPct val="160000"/>
              </a:lnSpc>
            </a:pPr>
            <a:r>
              <a:rPr lang="en-US" altLang="zh-CN" b="1" dirty="0">
                <a:latin typeface="Times New Roman" panose="02020603050405020304" pitchFamily="18" charset="0"/>
              </a:rPr>
              <a:t>5.5 </a:t>
            </a:r>
            <a:r>
              <a:rPr lang="zh-CN" altLang="en-US" b="1" dirty="0">
                <a:latin typeface="Times New Roman" panose="02020603050405020304" pitchFamily="18" charset="0"/>
              </a:rPr>
              <a:t>与</a:t>
            </a:r>
            <a:r>
              <a:rPr lang="en-US" altLang="zh-CN" b="1" dirty="0">
                <a:latin typeface="Times New Roman" panose="02020603050405020304" pitchFamily="18" charset="0"/>
              </a:rPr>
              <a:t>/</a:t>
            </a:r>
            <a:r>
              <a:rPr lang="zh-CN" altLang="en-US" b="1" dirty="0">
                <a:latin typeface="Times New Roman" panose="02020603050405020304" pitchFamily="18" charset="0"/>
              </a:rPr>
              <a:t>或图搜索</a:t>
            </a:r>
            <a:r>
              <a:rPr lang="zh-CN" altLang="en-US" b="1" dirty="0" smtClean="0">
                <a:latin typeface="Times New Roman" panose="02020603050405020304" pitchFamily="18" charset="0"/>
              </a:rPr>
              <a:t>策略</a:t>
            </a:r>
            <a:endParaRPr lang="zh-CN" altLang="en-US" b="1" dirty="0">
              <a:latin typeface="Times New Roman" panose="02020603050405020304" pitchFamily="18" charset="0"/>
            </a:endParaRPr>
          </a:p>
        </p:txBody>
      </p:sp>
      <p:sp>
        <p:nvSpPr>
          <p:cNvPr id="26626" name="灯片编号占位符 3"/>
          <p:cNvSpPr txBox="1">
            <a:spLocks noGrp="1"/>
          </p:cNvSpPr>
          <p:nvPr>
            <p:ph type="sldNum" sz="quarter" idx="4294967295"/>
          </p:nvPr>
        </p:nvSpPr>
        <p:spPr>
          <a:xfrm>
            <a:off x="9550400" y="6477000"/>
            <a:ext cx="2641600" cy="360363"/>
          </a:xfrm>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t>10</a:t>
            </a:fld>
            <a:endParaRPr lang="ja-JP" altLang="en-US" dirty="0">
              <a:solidFill>
                <a:srgbClr val="A50021"/>
              </a:solidFill>
              <a:ea typeface="MS PGothic" panose="020B0600070205080204" pitchFamily="34" charset="-128"/>
            </a:endParaRPr>
          </a:p>
        </p:txBody>
      </p:sp>
      <p:sp>
        <p:nvSpPr>
          <p:cNvPr id="6" name="Rectangle 4"/>
          <p:cNvSpPr/>
          <p:nvPr/>
        </p:nvSpPr>
        <p:spPr>
          <a:xfrm>
            <a:off x="0" y="1"/>
            <a:ext cx="12072664" cy="765175"/>
          </a:xfrm>
          <a:prstGeom prst="rect">
            <a:avLst/>
          </a:prstGeom>
          <a:solidFill>
            <a:srgbClr val="A50021"/>
          </a:solidFill>
          <a:ln w="9525">
            <a:noFill/>
          </a:ln>
        </p:spPr>
        <p:txBody>
          <a:bodyPr anchor="b"/>
          <a:lstStyle/>
          <a:p>
            <a:pPr indent="176530"/>
            <a:r>
              <a:rPr lang="zh-CN" altLang="en-US" sz="3600" dirty="0">
                <a:solidFill>
                  <a:schemeClr val="bg1"/>
                </a:solidFill>
                <a:latin typeface="Times New Roman" panose="02020603050405020304" pitchFamily="18" charset="0"/>
                <a:ea typeface="黑体" panose="02010609060101010101" pitchFamily="2" charset="-122"/>
              </a:rPr>
              <a:t>第</a:t>
            </a:r>
            <a:r>
              <a:rPr lang="en-US" altLang="zh-CN" sz="3600" dirty="0">
                <a:solidFill>
                  <a:schemeClr val="bg1"/>
                </a:solidFill>
                <a:latin typeface="Times New Roman" panose="02020603050405020304" pitchFamily="18" charset="0"/>
                <a:ea typeface="黑体" panose="02010609060101010101" pitchFamily="2" charset="-122"/>
              </a:rPr>
              <a:t>5</a:t>
            </a:r>
            <a:r>
              <a:rPr lang="zh-CN" altLang="en-US" sz="3600" dirty="0">
                <a:solidFill>
                  <a:schemeClr val="bg1"/>
                </a:solidFill>
                <a:latin typeface="Times New Roman" panose="02020603050405020304" pitchFamily="18" charset="0"/>
                <a:ea typeface="黑体" panose="02010609060101010101" pitchFamily="2" charset="-122"/>
              </a:rPr>
              <a:t>章  搜索求解策略</a:t>
            </a:r>
          </a:p>
        </p:txBody>
      </p:sp>
    </p:spTree>
  </p:cSld>
  <p:clrMapOvr>
    <a:masterClrMapping/>
  </p:clrMapOvr>
  <p:transition>
    <p:rand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3"/>
          <p:cNvSpPr>
            <a:spLocks noGrp="1"/>
          </p:cNvSpPr>
          <p:nvPr>
            <p:ph idx="1"/>
          </p:nvPr>
        </p:nvSpPr>
        <p:spPr>
          <a:xfrm>
            <a:off x="718072" y="1076325"/>
            <a:ext cx="10153128" cy="5400675"/>
          </a:xfrm>
          <a:ln/>
        </p:spPr>
        <p:txBody>
          <a:bodyPr vert="horz" wrap="square" lIns="91440" tIns="45720" rIns="91440" bIns="45720" anchor="t"/>
          <a:lstStyle/>
          <a:p>
            <a:pPr eaLnBrk="1" hangingPunct="1">
              <a:lnSpc>
                <a:spcPct val="150000"/>
              </a:lnSpc>
              <a:buSzPct val="60000"/>
              <a:buBlip>
                <a:blip r:embed="rId3"/>
              </a:buBlip>
            </a:pPr>
            <a:r>
              <a:rPr lang="en-US" altLang="zh-CN" sz="3000" b="1" dirty="0">
                <a:latin typeface="Times New Roman" panose="02020603050405020304" pitchFamily="18" charset="0"/>
              </a:rPr>
              <a:t>5.2.1  </a:t>
            </a:r>
            <a:r>
              <a:rPr lang="zh-CN" altLang="en-US" sz="3000" b="1" dirty="0">
                <a:latin typeface="Times New Roman" panose="02020603050405020304" pitchFamily="18" charset="0"/>
              </a:rPr>
              <a:t>状态空间表示法</a:t>
            </a:r>
          </a:p>
          <a:p>
            <a:pPr eaLnBrk="1" hangingPunct="1">
              <a:lnSpc>
                <a:spcPct val="150000"/>
              </a:lnSpc>
              <a:buSzPct val="60000"/>
              <a:buBlip>
                <a:blip r:embed="rId3"/>
              </a:buBlip>
            </a:pPr>
            <a:r>
              <a:rPr lang="en-US" altLang="zh-CN" sz="3000" b="1" dirty="0">
                <a:latin typeface="Times New Roman" panose="02020603050405020304" pitchFamily="18" charset="0"/>
              </a:rPr>
              <a:t>5.2.2  </a:t>
            </a:r>
            <a:r>
              <a:rPr lang="zh-CN" altLang="en-US" sz="3000" b="1" dirty="0">
                <a:latin typeface="Times New Roman" panose="02020603050405020304" pitchFamily="18" charset="0"/>
              </a:rPr>
              <a:t>状态空间的图描述</a:t>
            </a:r>
          </a:p>
          <a:p>
            <a:pPr eaLnBrk="1" hangingPunct="1">
              <a:lnSpc>
                <a:spcPct val="140000"/>
              </a:lnSpc>
              <a:buSzPct val="60000"/>
              <a:buNone/>
            </a:pPr>
            <a:endParaRPr lang="en-US" altLang="zh-CN" sz="3000" b="1" dirty="0">
              <a:latin typeface="Times New Roman" panose="02020603050405020304" pitchFamily="18" charset="0"/>
            </a:endParaRPr>
          </a:p>
        </p:txBody>
      </p:sp>
      <p:sp>
        <p:nvSpPr>
          <p:cNvPr id="27650" name="灯片编号占位符 3"/>
          <p:cNvSpPr txBox="1">
            <a:spLocks noGrp="1"/>
          </p:cNvSpPr>
          <p:nvPr>
            <p:ph type="sldNum" sz="quarter" idx="4294967295"/>
          </p:nvPr>
        </p:nvSpPr>
        <p:spPr>
          <a:xfrm>
            <a:off x="9550400" y="6477000"/>
            <a:ext cx="2641600" cy="360363"/>
          </a:xfrm>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t>11</a:t>
            </a:fld>
            <a:endParaRPr lang="ja-JP" altLang="en-US" dirty="0">
              <a:solidFill>
                <a:srgbClr val="A50021"/>
              </a:solidFill>
              <a:ea typeface="MS PGothic" panose="020B0600070205080204" pitchFamily="34" charset="-128"/>
            </a:endParaRPr>
          </a:p>
        </p:txBody>
      </p:sp>
      <p:sp>
        <p:nvSpPr>
          <p:cNvPr id="5" name="Rectangle 4"/>
          <p:cNvSpPr/>
          <p:nvPr/>
        </p:nvSpPr>
        <p:spPr>
          <a:xfrm>
            <a:off x="0" y="1"/>
            <a:ext cx="12072664" cy="765175"/>
          </a:xfrm>
          <a:prstGeom prst="rect">
            <a:avLst/>
          </a:prstGeom>
          <a:solidFill>
            <a:srgbClr val="A50021"/>
          </a:solidFill>
          <a:ln w="9525">
            <a:noFill/>
          </a:ln>
        </p:spPr>
        <p:txBody>
          <a:bodyPr anchor="b"/>
          <a:lstStyle/>
          <a:p>
            <a:pPr indent="176530"/>
            <a:r>
              <a:rPr lang="en-US" altLang="zh-CN" sz="3600" dirty="0">
                <a:solidFill>
                  <a:schemeClr val="bg1"/>
                </a:solidFill>
                <a:latin typeface="Times New Roman" panose="02020603050405020304" pitchFamily="18" charset="0"/>
                <a:ea typeface="黑体" panose="02010609060101010101" pitchFamily="2" charset="-122"/>
              </a:rPr>
              <a:t>5.2  </a:t>
            </a:r>
            <a:r>
              <a:rPr lang="zh-CN" altLang="en-US" sz="3600" dirty="0">
                <a:solidFill>
                  <a:schemeClr val="bg1"/>
                </a:solidFill>
                <a:latin typeface="Times New Roman" panose="02020603050405020304" pitchFamily="18" charset="0"/>
                <a:ea typeface="黑体" panose="02010609060101010101" pitchFamily="2" charset="-122"/>
              </a:rPr>
              <a:t>状态空间的搜索策略</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5539">
                                            <p:txEl>
                                              <p:pRg st="0" end="0"/>
                                            </p:txEl>
                                          </p:spTgt>
                                        </p:tgtEl>
                                        <p:attrNameLst>
                                          <p:attrName>style.visibility</p:attrName>
                                        </p:attrNameLst>
                                      </p:cBhvr>
                                      <p:to>
                                        <p:strVal val="visible"/>
                                      </p:to>
                                    </p:set>
                                    <p:anim calcmode="lin" valueType="num">
                                      <p:cBhvr additive="base">
                                        <p:cTn id="7" dur="500" fill="hold"/>
                                        <p:tgtEl>
                                          <p:spTgt spid="6553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5539">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65539">
                                            <p:txEl>
                                              <p:pRg st="1" end="1"/>
                                            </p:txEl>
                                          </p:spTgt>
                                        </p:tgtEl>
                                        <p:attrNameLst>
                                          <p:attrName>style.visibility</p:attrName>
                                        </p:attrNameLst>
                                      </p:cBhvr>
                                      <p:to>
                                        <p:strVal val="visible"/>
                                      </p:to>
                                    </p:set>
                                    <p:anim calcmode="lin" valueType="num">
                                      <p:cBhvr additive="base">
                                        <p:cTn id="12" dur="500" fill="hold"/>
                                        <p:tgtEl>
                                          <p:spTgt spid="65539">
                                            <p:txEl>
                                              <p:pRg st="1" end="1"/>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65539">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9" grpId="0" build="p" advAuto="100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0" name="Rectangle 3"/>
          <p:cNvSpPr>
            <a:spLocks noGrp="1"/>
          </p:cNvSpPr>
          <p:nvPr>
            <p:ph idx="1"/>
          </p:nvPr>
        </p:nvSpPr>
        <p:spPr>
          <a:xfrm>
            <a:off x="623392" y="1196752"/>
            <a:ext cx="11305256" cy="4351338"/>
          </a:xfrm>
          <a:ln/>
        </p:spPr>
        <p:txBody>
          <a:bodyPr vert="horz" wrap="square" lIns="91440" tIns="45720" rIns="91440" bIns="45720" anchor="t"/>
          <a:lstStyle/>
          <a:p>
            <a:pPr eaLnBrk="1" hangingPunct="1"/>
            <a:r>
              <a:rPr lang="zh-CN" altLang="en-US" b="1" dirty="0"/>
              <a:t>状态</a:t>
            </a:r>
            <a:r>
              <a:rPr lang="zh-CN" altLang="en-US" dirty="0"/>
              <a:t>：表示系统状态、事实等叙述型知识的一组变量或数组：</a:t>
            </a:r>
          </a:p>
          <a:p>
            <a:pPr eaLnBrk="1" hangingPunct="1">
              <a:buNone/>
            </a:pPr>
            <a:endParaRPr lang="en-US" altLang="zh-CN" dirty="0"/>
          </a:p>
        </p:txBody>
      </p:sp>
      <p:sp>
        <p:nvSpPr>
          <p:cNvPr id="1028" name="灯片编号占位符 3"/>
          <p:cNvSpPr txBox="1">
            <a:spLocks noGrp="1"/>
          </p:cNvSpPr>
          <p:nvPr>
            <p:ph type="sldNum" sz="quarter" idx="4294967295"/>
          </p:nvPr>
        </p:nvSpPr>
        <p:spPr>
          <a:xfrm>
            <a:off x="9550400" y="6477000"/>
            <a:ext cx="2641600" cy="360363"/>
          </a:xfrm>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t>12</a:t>
            </a:fld>
            <a:endParaRPr lang="ja-JP" altLang="en-US" dirty="0">
              <a:solidFill>
                <a:srgbClr val="A50021"/>
              </a:solidFill>
              <a:ea typeface="MS PGothic" panose="020B0600070205080204" pitchFamily="34" charset="-128"/>
            </a:endParaRPr>
          </a:p>
        </p:txBody>
      </p:sp>
      <p:sp>
        <p:nvSpPr>
          <p:cNvPr id="1031" name="Rectangle 5"/>
          <p:cNvSpPr/>
          <p:nvPr/>
        </p:nvSpPr>
        <p:spPr>
          <a:xfrm>
            <a:off x="1524000" y="3125272"/>
            <a:ext cx="184731" cy="369332"/>
          </a:xfrm>
          <a:prstGeom prst="rect">
            <a:avLst/>
          </a:prstGeom>
          <a:noFill/>
          <a:ln w="9525">
            <a:noFill/>
          </a:ln>
        </p:spPr>
        <p:txBody>
          <a:bodyPr wrap="none" anchor="ctr">
            <a:spAutoFit/>
          </a:bodyPr>
          <a:lstStyle/>
          <a:p>
            <a:endParaRPr lang="zh-CN" altLang="en-US" dirty="0">
              <a:latin typeface="Arial" panose="020B0604020202020204" pitchFamily="34" charset="0"/>
            </a:endParaRPr>
          </a:p>
        </p:txBody>
      </p:sp>
      <p:graphicFrame>
        <p:nvGraphicFramePr>
          <p:cNvPr id="1026" name="Object 4"/>
          <p:cNvGraphicFramePr/>
          <p:nvPr/>
        </p:nvGraphicFramePr>
        <p:xfrm>
          <a:off x="3686176" y="2133601"/>
          <a:ext cx="3821113" cy="504825"/>
        </p:xfrm>
        <a:graphic>
          <a:graphicData uri="http://schemas.openxmlformats.org/presentationml/2006/ole">
            <mc:AlternateContent xmlns:mc="http://schemas.openxmlformats.org/markup-compatibility/2006">
              <mc:Choice xmlns:v="urn:schemas-microsoft-com:vml" Requires="v">
                <p:oleObj spid="_x0000_s3152" r:id="rId3" imgW="1155065" imgH="241300" progId="Equation.3">
                  <p:embed/>
                </p:oleObj>
              </mc:Choice>
              <mc:Fallback>
                <p:oleObj r:id="rId3" imgW="1155065" imgH="241300" progId="Equation.3">
                  <p:embed/>
                  <p:pic>
                    <p:nvPicPr>
                      <p:cNvPr id="0" name="图片 3091"/>
                      <p:cNvPicPr/>
                      <p:nvPr/>
                    </p:nvPicPr>
                    <p:blipFill>
                      <a:blip r:embed="rId4"/>
                      <a:stretch>
                        <a:fillRect/>
                      </a:stretch>
                    </p:blipFill>
                    <p:spPr>
                      <a:xfrm>
                        <a:off x="3686176" y="2133601"/>
                        <a:ext cx="3821113" cy="504825"/>
                      </a:xfrm>
                      <a:prstGeom prst="rect">
                        <a:avLst/>
                      </a:prstGeom>
                      <a:noFill/>
                      <a:ln w="38100">
                        <a:noFill/>
                        <a:miter/>
                      </a:ln>
                    </p:spPr>
                  </p:pic>
                </p:oleObj>
              </mc:Fallback>
            </mc:AlternateContent>
          </a:graphicData>
        </a:graphic>
      </p:graphicFrame>
      <p:sp>
        <p:nvSpPr>
          <p:cNvPr id="1032" name="Rectangle 7"/>
          <p:cNvSpPr/>
          <p:nvPr/>
        </p:nvSpPr>
        <p:spPr>
          <a:xfrm>
            <a:off x="1524000" y="3130034"/>
            <a:ext cx="184731" cy="369332"/>
          </a:xfrm>
          <a:prstGeom prst="rect">
            <a:avLst/>
          </a:prstGeom>
          <a:noFill/>
          <a:ln w="9525">
            <a:noFill/>
          </a:ln>
        </p:spPr>
        <p:txBody>
          <a:bodyPr wrap="none" anchor="ctr">
            <a:spAutoFit/>
          </a:bodyPr>
          <a:lstStyle/>
          <a:p>
            <a:endParaRPr lang="zh-CN" altLang="en-US" dirty="0">
              <a:latin typeface="Arial" panose="020B0604020202020204" pitchFamily="34" charset="0"/>
            </a:endParaRPr>
          </a:p>
        </p:txBody>
      </p:sp>
      <p:graphicFrame>
        <p:nvGraphicFramePr>
          <p:cNvPr id="10246" name="Object 6"/>
          <p:cNvGraphicFramePr/>
          <p:nvPr/>
        </p:nvGraphicFramePr>
        <p:xfrm>
          <a:off x="3719513" y="4292601"/>
          <a:ext cx="3816350" cy="576263"/>
        </p:xfrm>
        <a:graphic>
          <a:graphicData uri="http://schemas.openxmlformats.org/presentationml/2006/ole">
            <mc:AlternateContent xmlns:mc="http://schemas.openxmlformats.org/markup-compatibility/2006">
              <mc:Choice xmlns:v="urn:schemas-microsoft-com:vml" Requires="v">
                <p:oleObj spid="_x0000_s3153" r:id="rId5" imgW="1206500" imgH="228600" progId="Equation.3">
                  <p:embed/>
                </p:oleObj>
              </mc:Choice>
              <mc:Fallback>
                <p:oleObj r:id="rId5" imgW="1206500" imgH="228600" progId="Equation.3">
                  <p:embed/>
                  <p:pic>
                    <p:nvPicPr>
                      <p:cNvPr id="0" name="图片 3092"/>
                      <p:cNvPicPr/>
                      <p:nvPr/>
                    </p:nvPicPr>
                    <p:blipFill>
                      <a:blip r:embed="rId6"/>
                      <a:stretch>
                        <a:fillRect/>
                      </a:stretch>
                    </p:blipFill>
                    <p:spPr>
                      <a:xfrm>
                        <a:off x="3719513" y="4292601"/>
                        <a:ext cx="3816350" cy="576263"/>
                      </a:xfrm>
                      <a:prstGeom prst="rect">
                        <a:avLst/>
                      </a:prstGeom>
                      <a:noFill/>
                      <a:ln w="38100">
                        <a:noFill/>
                        <a:miter/>
                      </a:ln>
                    </p:spPr>
                  </p:pic>
                </p:oleObj>
              </mc:Fallback>
            </mc:AlternateContent>
          </a:graphicData>
        </a:graphic>
      </p:graphicFrame>
      <p:sp>
        <p:nvSpPr>
          <p:cNvPr id="10248" name="Text Box 8"/>
          <p:cNvSpPr txBox="1"/>
          <p:nvPr/>
        </p:nvSpPr>
        <p:spPr>
          <a:xfrm>
            <a:off x="839416" y="2930750"/>
            <a:ext cx="10441160" cy="609398"/>
          </a:xfrm>
          <a:prstGeom prst="rect">
            <a:avLst/>
          </a:prstGeom>
          <a:noFill/>
          <a:ln w="9525">
            <a:noFill/>
          </a:ln>
        </p:spPr>
        <p:txBody>
          <a:bodyPr wrap="square">
            <a:spAutoFit/>
          </a:bodyPr>
          <a:lstStyle/>
          <a:p>
            <a:pPr algn="just">
              <a:lnSpc>
                <a:spcPct val="120000"/>
              </a:lnSpc>
              <a:spcBef>
                <a:spcPct val="40000"/>
              </a:spcBef>
              <a:buClr>
                <a:schemeClr val="accent2"/>
              </a:buClr>
              <a:buFont typeface="Wingdings" panose="05000000000000000000" pitchFamily="2" charset="2"/>
              <a:buBlip>
                <a:blip r:embed="rId7"/>
              </a:buBlip>
            </a:pPr>
            <a:r>
              <a:rPr lang="en-US" altLang="zh-CN" sz="2800" b="1" dirty="0"/>
              <a:t>  </a:t>
            </a:r>
            <a:r>
              <a:rPr lang="zh-CN" altLang="en-US" sz="2800" b="1" dirty="0"/>
              <a:t>操作</a:t>
            </a:r>
            <a:r>
              <a:rPr lang="zh-CN" altLang="en-US" sz="2800" dirty="0"/>
              <a:t>：表示引起状态变化的过程型知识的一组</a:t>
            </a:r>
            <a:r>
              <a:rPr lang="zh-CN" altLang="en-US" sz="2800" dirty="0" smtClean="0"/>
              <a:t>关系</a:t>
            </a:r>
            <a:r>
              <a:rPr lang="zh-CN" altLang="en-US" sz="2800" dirty="0"/>
              <a:t>或函数：</a:t>
            </a:r>
            <a:endParaRPr lang="zh-CN" altLang="en-US" dirty="0">
              <a:latin typeface="Arial" panose="020B0604020202020204" pitchFamily="34" charset="0"/>
            </a:endParaRPr>
          </a:p>
        </p:txBody>
      </p:sp>
      <p:sp>
        <p:nvSpPr>
          <p:cNvPr id="1034" name="Text Box 9"/>
          <p:cNvSpPr txBox="1"/>
          <p:nvPr/>
        </p:nvSpPr>
        <p:spPr>
          <a:xfrm>
            <a:off x="7175500" y="2054225"/>
            <a:ext cx="287338" cy="336550"/>
          </a:xfrm>
          <a:prstGeom prst="rect">
            <a:avLst/>
          </a:prstGeom>
          <a:noFill/>
          <a:ln w="9525">
            <a:noFill/>
          </a:ln>
        </p:spPr>
        <p:txBody>
          <a:bodyPr>
            <a:spAutoFit/>
          </a:bodyPr>
          <a:lstStyle/>
          <a:p>
            <a:pPr>
              <a:spcBef>
                <a:spcPct val="50000"/>
              </a:spcBef>
            </a:pPr>
            <a:r>
              <a:rPr lang="en-US" altLang="zh-CN" sz="1600" dirty="0">
                <a:latin typeface="Times New Roman" panose="02020603050405020304" pitchFamily="18" charset="0"/>
              </a:rPr>
              <a:t>T</a:t>
            </a:r>
          </a:p>
        </p:txBody>
      </p:sp>
      <p:sp>
        <p:nvSpPr>
          <p:cNvPr id="11" name="Rectangle 4"/>
          <p:cNvSpPr/>
          <p:nvPr/>
        </p:nvSpPr>
        <p:spPr>
          <a:xfrm>
            <a:off x="0" y="1"/>
            <a:ext cx="12072664" cy="765175"/>
          </a:xfrm>
          <a:prstGeom prst="rect">
            <a:avLst/>
          </a:prstGeom>
          <a:solidFill>
            <a:srgbClr val="A50021"/>
          </a:solidFill>
          <a:ln w="9525">
            <a:noFill/>
          </a:ln>
        </p:spPr>
        <p:txBody>
          <a:bodyPr anchor="b"/>
          <a:lstStyle/>
          <a:p>
            <a:pPr indent="176530"/>
            <a:r>
              <a:rPr lang="en-US" altLang="zh-CN" sz="3600" dirty="0">
                <a:solidFill>
                  <a:schemeClr val="bg1"/>
                </a:solidFill>
                <a:latin typeface="Times New Roman" panose="02020603050405020304" pitchFamily="18" charset="0"/>
                <a:ea typeface="黑体" panose="02010609060101010101" pitchFamily="2" charset="-122"/>
              </a:rPr>
              <a:t>5.2  </a:t>
            </a:r>
            <a:r>
              <a:rPr lang="zh-CN" altLang="en-US" sz="3600" dirty="0">
                <a:solidFill>
                  <a:schemeClr val="bg1"/>
                </a:solidFill>
                <a:latin typeface="Times New Roman" panose="02020603050405020304" pitchFamily="18" charset="0"/>
                <a:ea typeface="黑体" panose="02010609060101010101" pitchFamily="2" charset="-122"/>
              </a:rPr>
              <a:t>状态空间的搜索策略</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248"/>
                                        </p:tgtEl>
                                        <p:attrNameLst>
                                          <p:attrName>style.visibility</p:attrName>
                                        </p:attrNameLst>
                                      </p:cBhvr>
                                      <p:to>
                                        <p:strVal val="visible"/>
                                      </p:to>
                                    </p:set>
                                    <p:animEffect transition="in" filter="box(in)">
                                      <p:cBhvr>
                                        <p:cTn id="7" dur="500"/>
                                        <p:tgtEl>
                                          <p:spTgt spid="1024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499"/>
                                          </p:stCondLst>
                                        </p:cTn>
                                        <p:tgtEl>
                                          <p:spTgt spid="102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p:cNvSpPr>
          <p:nvPr>
            <p:ph idx="1"/>
          </p:nvPr>
        </p:nvSpPr>
        <p:spPr>
          <a:xfrm>
            <a:off x="623392" y="1190813"/>
            <a:ext cx="11161240" cy="4351338"/>
          </a:xfrm>
          <a:ln/>
        </p:spPr>
        <p:txBody>
          <a:bodyPr vert="horz" wrap="square" lIns="91440" tIns="45720" rIns="91440" bIns="45720" anchor="t"/>
          <a:lstStyle/>
          <a:p>
            <a:pPr eaLnBrk="1" hangingPunct="1">
              <a:lnSpc>
                <a:spcPct val="150000"/>
              </a:lnSpc>
            </a:pPr>
            <a:r>
              <a:rPr lang="zh-CN" altLang="en-US" b="1" dirty="0"/>
              <a:t>状态空间</a:t>
            </a:r>
            <a:r>
              <a:rPr lang="zh-CN" altLang="en-US" dirty="0"/>
              <a:t>：利用状态变量和操作符号，表示系统或问题的有关知识的符号体系，状态空间是一个四元组：          </a:t>
            </a:r>
          </a:p>
        </p:txBody>
      </p:sp>
      <p:sp>
        <p:nvSpPr>
          <p:cNvPr id="2056" name="灯片编号占位符 3"/>
          <p:cNvSpPr txBox="1">
            <a:spLocks noGrp="1"/>
          </p:cNvSpPr>
          <p:nvPr>
            <p:ph type="sldNum" sz="quarter" idx="4294967295"/>
          </p:nvPr>
        </p:nvSpPr>
        <p:spPr>
          <a:xfrm>
            <a:off x="9550400" y="6477000"/>
            <a:ext cx="2641600" cy="360363"/>
          </a:xfrm>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t>13</a:t>
            </a:fld>
            <a:endParaRPr lang="ja-JP" altLang="en-US" dirty="0">
              <a:solidFill>
                <a:srgbClr val="A50021"/>
              </a:solidFill>
              <a:ea typeface="MS PGothic" panose="020B0600070205080204" pitchFamily="34" charset="-128"/>
            </a:endParaRPr>
          </a:p>
        </p:txBody>
      </p:sp>
      <p:sp>
        <p:nvSpPr>
          <p:cNvPr id="2059" name="Rectangle 5"/>
          <p:cNvSpPr/>
          <p:nvPr/>
        </p:nvSpPr>
        <p:spPr>
          <a:xfrm>
            <a:off x="1524000" y="-184666"/>
            <a:ext cx="184731" cy="369332"/>
          </a:xfrm>
          <a:prstGeom prst="rect">
            <a:avLst/>
          </a:prstGeom>
          <a:noFill/>
          <a:ln w="9525">
            <a:noFill/>
          </a:ln>
        </p:spPr>
        <p:txBody>
          <a:bodyPr wrap="none" anchor="ctr">
            <a:spAutoFit/>
          </a:bodyPr>
          <a:lstStyle/>
          <a:p>
            <a:endParaRPr lang="zh-CN" altLang="en-US" dirty="0">
              <a:latin typeface="Arial" panose="020B0604020202020204" pitchFamily="34" charset="0"/>
            </a:endParaRPr>
          </a:p>
        </p:txBody>
      </p:sp>
      <p:graphicFrame>
        <p:nvGraphicFramePr>
          <p:cNvPr id="12292" name="Object 4"/>
          <p:cNvGraphicFramePr/>
          <p:nvPr>
            <p:extLst>
              <p:ext uri="{D42A27DB-BD31-4B8C-83A1-F6EECF244321}">
                <p14:modId xmlns:p14="http://schemas.microsoft.com/office/powerpoint/2010/main" val="1832396561"/>
              </p:ext>
            </p:extLst>
          </p:nvPr>
        </p:nvGraphicFramePr>
        <p:xfrm>
          <a:off x="2927648" y="2564904"/>
          <a:ext cx="2520950" cy="504825"/>
        </p:xfrm>
        <a:graphic>
          <a:graphicData uri="http://schemas.openxmlformats.org/presentationml/2006/ole">
            <mc:AlternateContent xmlns:mc="http://schemas.openxmlformats.org/markup-compatibility/2006">
              <mc:Choice xmlns:v="urn:schemas-microsoft-com:vml" Requires="v">
                <p:oleObj spid="_x0000_s4271" r:id="rId3" imgW="787400" imgH="228600" progId="Equation.3">
                  <p:embed/>
                </p:oleObj>
              </mc:Choice>
              <mc:Fallback>
                <p:oleObj r:id="rId3" imgW="787400" imgH="228600" progId="Equation.3">
                  <p:embed/>
                  <p:pic>
                    <p:nvPicPr>
                      <p:cNvPr id="0" name="图片 3090"/>
                      <p:cNvPicPr/>
                      <p:nvPr/>
                    </p:nvPicPr>
                    <p:blipFill>
                      <a:blip r:embed="rId4"/>
                      <a:stretch>
                        <a:fillRect/>
                      </a:stretch>
                    </p:blipFill>
                    <p:spPr>
                      <a:xfrm>
                        <a:off x="2927648" y="2564904"/>
                        <a:ext cx="2520950" cy="504825"/>
                      </a:xfrm>
                      <a:prstGeom prst="rect">
                        <a:avLst/>
                      </a:prstGeom>
                      <a:noFill/>
                      <a:ln w="38100">
                        <a:noFill/>
                        <a:miter/>
                      </a:ln>
                    </p:spPr>
                  </p:pic>
                </p:oleObj>
              </mc:Fallback>
            </mc:AlternateContent>
          </a:graphicData>
        </a:graphic>
      </p:graphicFrame>
      <p:sp>
        <p:nvSpPr>
          <p:cNvPr id="2060" name="Rectangle 7"/>
          <p:cNvSpPr/>
          <p:nvPr/>
        </p:nvSpPr>
        <p:spPr>
          <a:xfrm>
            <a:off x="1524000" y="-184666"/>
            <a:ext cx="184731" cy="369332"/>
          </a:xfrm>
          <a:prstGeom prst="rect">
            <a:avLst/>
          </a:prstGeom>
          <a:noFill/>
          <a:ln w="9525">
            <a:noFill/>
          </a:ln>
        </p:spPr>
        <p:txBody>
          <a:bodyPr wrap="none" anchor="ctr">
            <a:spAutoFit/>
          </a:bodyPr>
          <a:lstStyle/>
          <a:p>
            <a:endParaRPr lang="zh-CN" altLang="en-US" dirty="0">
              <a:latin typeface="Arial" panose="020B0604020202020204" pitchFamily="34" charset="0"/>
            </a:endParaRPr>
          </a:p>
        </p:txBody>
      </p:sp>
      <p:sp>
        <p:nvSpPr>
          <p:cNvPr id="2061" name="Rectangle 9"/>
          <p:cNvSpPr/>
          <p:nvPr/>
        </p:nvSpPr>
        <p:spPr>
          <a:xfrm>
            <a:off x="1524000" y="-184666"/>
            <a:ext cx="184731" cy="369332"/>
          </a:xfrm>
          <a:prstGeom prst="rect">
            <a:avLst/>
          </a:prstGeom>
          <a:noFill/>
          <a:ln w="9525">
            <a:noFill/>
          </a:ln>
        </p:spPr>
        <p:txBody>
          <a:bodyPr wrap="none" anchor="ctr">
            <a:spAutoFit/>
          </a:bodyPr>
          <a:lstStyle/>
          <a:p>
            <a:endParaRPr lang="zh-CN" altLang="en-US" dirty="0">
              <a:latin typeface="Arial" panose="020B0604020202020204" pitchFamily="34" charset="0"/>
            </a:endParaRPr>
          </a:p>
        </p:txBody>
      </p:sp>
      <p:sp>
        <p:nvSpPr>
          <p:cNvPr id="2062" name="Rectangle 11"/>
          <p:cNvSpPr/>
          <p:nvPr/>
        </p:nvSpPr>
        <p:spPr>
          <a:xfrm>
            <a:off x="1524000" y="-184666"/>
            <a:ext cx="184731" cy="369332"/>
          </a:xfrm>
          <a:prstGeom prst="rect">
            <a:avLst/>
          </a:prstGeom>
          <a:noFill/>
          <a:ln w="9525">
            <a:noFill/>
          </a:ln>
        </p:spPr>
        <p:txBody>
          <a:bodyPr wrap="none" anchor="ctr">
            <a:spAutoFit/>
          </a:bodyPr>
          <a:lstStyle/>
          <a:p>
            <a:endParaRPr lang="zh-CN" altLang="en-US" dirty="0">
              <a:latin typeface="Arial" panose="020B0604020202020204" pitchFamily="34" charset="0"/>
            </a:endParaRPr>
          </a:p>
        </p:txBody>
      </p:sp>
      <p:sp>
        <p:nvSpPr>
          <p:cNvPr id="2063" name="Rectangle 13"/>
          <p:cNvSpPr/>
          <p:nvPr/>
        </p:nvSpPr>
        <p:spPr>
          <a:xfrm>
            <a:off x="1524000" y="-184666"/>
            <a:ext cx="184731" cy="369332"/>
          </a:xfrm>
          <a:prstGeom prst="rect">
            <a:avLst/>
          </a:prstGeom>
          <a:noFill/>
          <a:ln w="9525">
            <a:noFill/>
          </a:ln>
        </p:spPr>
        <p:txBody>
          <a:bodyPr wrap="none" anchor="ctr">
            <a:spAutoFit/>
          </a:bodyPr>
          <a:lstStyle/>
          <a:p>
            <a:endParaRPr lang="zh-CN" altLang="en-US" dirty="0">
              <a:latin typeface="Arial" panose="020B0604020202020204" pitchFamily="34" charset="0"/>
            </a:endParaRPr>
          </a:p>
        </p:txBody>
      </p:sp>
      <p:sp>
        <p:nvSpPr>
          <p:cNvPr id="2064" name="Rectangle 15"/>
          <p:cNvSpPr/>
          <p:nvPr/>
        </p:nvSpPr>
        <p:spPr>
          <a:xfrm>
            <a:off x="1524000" y="-184666"/>
            <a:ext cx="184731" cy="369332"/>
          </a:xfrm>
          <a:prstGeom prst="rect">
            <a:avLst/>
          </a:prstGeom>
          <a:noFill/>
          <a:ln w="9525">
            <a:noFill/>
          </a:ln>
        </p:spPr>
        <p:txBody>
          <a:bodyPr wrap="none" anchor="ctr">
            <a:spAutoFit/>
          </a:bodyPr>
          <a:lstStyle/>
          <a:p>
            <a:endParaRPr lang="zh-CN" altLang="en-US" dirty="0">
              <a:latin typeface="Arial" panose="020B0604020202020204" pitchFamily="34" charset="0"/>
            </a:endParaRPr>
          </a:p>
        </p:txBody>
      </p:sp>
      <p:sp>
        <p:nvSpPr>
          <p:cNvPr id="2065" name="Rectangle 19"/>
          <p:cNvSpPr/>
          <p:nvPr/>
        </p:nvSpPr>
        <p:spPr>
          <a:xfrm>
            <a:off x="1524000" y="-184666"/>
            <a:ext cx="184731" cy="369332"/>
          </a:xfrm>
          <a:prstGeom prst="rect">
            <a:avLst/>
          </a:prstGeom>
          <a:noFill/>
          <a:ln w="9525">
            <a:noFill/>
          </a:ln>
        </p:spPr>
        <p:txBody>
          <a:bodyPr wrap="none" anchor="ctr">
            <a:spAutoFit/>
          </a:bodyPr>
          <a:lstStyle/>
          <a:p>
            <a:endParaRPr lang="zh-CN" altLang="en-US" dirty="0">
              <a:latin typeface="Arial" panose="020B0604020202020204" pitchFamily="34" charset="0"/>
            </a:endParaRPr>
          </a:p>
        </p:txBody>
      </p:sp>
      <p:grpSp>
        <p:nvGrpSpPr>
          <p:cNvPr id="2" name="Group 27"/>
          <p:cNvGrpSpPr/>
          <p:nvPr/>
        </p:nvGrpSpPr>
        <p:grpSpPr>
          <a:xfrm>
            <a:off x="1127448" y="3379976"/>
            <a:ext cx="7994650" cy="2162175"/>
            <a:chOff x="384" y="2112"/>
            <a:chExt cx="4944" cy="1362"/>
          </a:xfrm>
        </p:grpSpPr>
        <p:sp>
          <p:nvSpPr>
            <p:cNvPr id="2067" name="Text Box 23"/>
            <p:cNvSpPr txBox="1"/>
            <p:nvPr/>
          </p:nvSpPr>
          <p:spPr>
            <a:xfrm>
              <a:off x="384" y="2112"/>
              <a:ext cx="4944" cy="1362"/>
            </a:xfrm>
            <a:prstGeom prst="rect">
              <a:avLst/>
            </a:prstGeom>
            <a:solidFill>
              <a:srgbClr val="FFFFFF"/>
            </a:solidFill>
            <a:ln w="9525" cap="flat" cmpd="sng">
              <a:solidFill>
                <a:srgbClr val="808080"/>
              </a:solidFill>
              <a:prstDash val="solid"/>
              <a:miter/>
              <a:headEnd type="none" w="med" len="med"/>
              <a:tailEnd type="none" w="med" len="med"/>
            </a:ln>
          </p:spPr>
          <p:txBody>
            <a:bodyPr>
              <a:spAutoFit/>
            </a:bodyPr>
            <a:lstStyle/>
            <a:p>
              <a:pPr>
                <a:lnSpc>
                  <a:spcPct val="120000"/>
                </a:lnSpc>
                <a:spcBef>
                  <a:spcPct val="10000"/>
                </a:spcBef>
                <a:buClr>
                  <a:schemeClr val="accent2"/>
                </a:buClr>
                <a:buFont typeface="Wingdings" panose="05000000000000000000" pitchFamily="2" charset="2"/>
                <a:buNone/>
              </a:pPr>
              <a:r>
                <a:rPr lang="en-US" altLang="zh-CN" sz="2800" dirty="0"/>
                <a:t>     </a:t>
              </a:r>
              <a:r>
                <a:rPr lang="zh-CN" altLang="en-US" sz="2600" dirty="0"/>
                <a:t>：状态集合。      </a:t>
              </a:r>
            </a:p>
            <a:p>
              <a:pPr>
                <a:lnSpc>
                  <a:spcPct val="120000"/>
                </a:lnSpc>
                <a:spcBef>
                  <a:spcPct val="10000"/>
                </a:spcBef>
                <a:buClr>
                  <a:schemeClr val="accent2"/>
                </a:buClr>
                <a:buFont typeface="Wingdings" panose="05000000000000000000" pitchFamily="2" charset="2"/>
                <a:buNone/>
              </a:pPr>
              <a:r>
                <a:rPr lang="zh-CN" altLang="en-US" sz="2600" dirty="0"/>
                <a:t>     ：操作算子的集合。  </a:t>
              </a:r>
            </a:p>
            <a:p>
              <a:pPr>
                <a:lnSpc>
                  <a:spcPct val="120000"/>
                </a:lnSpc>
                <a:spcBef>
                  <a:spcPct val="10000"/>
                </a:spcBef>
                <a:buClr>
                  <a:schemeClr val="accent2"/>
                </a:buClr>
                <a:buFont typeface="Wingdings" panose="05000000000000000000" pitchFamily="2" charset="2"/>
                <a:buNone/>
              </a:pPr>
              <a:r>
                <a:rPr lang="zh-CN" altLang="en-US" sz="2600" dirty="0"/>
                <a:t>     ：包含问题的初始状态是      的非空子集。 </a:t>
              </a:r>
            </a:p>
            <a:p>
              <a:pPr>
                <a:lnSpc>
                  <a:spcPct val="120000"/>
                </a:lnSpc>
                <a:spcBef>
                  <a:spcPct val="10000"/>
                </a:spcBef>
                <a:buClr>
                  <a:schemeClr val="accent2"/>
                </a:buClr>
                <a:buFont typeface="Wingdings" panose="05000000000000000000" pitchFamily="2" charset="2"/>
                <a:buNone/>
              </a:pPr>
              <a:r>
                <a:rPr lang="zh-CN" altLang="en-US" sz="2600" dirty="0"/>
                <a:t>     ：若干具体状态或满足某些性质的路径信息描述。</a:t>
              </a:r>
            </a:p>
          </p:txBody>
        </p:sp>
        <p:graphicFrame>
          <p:nvGraphicFramePr>
            <p:cNvPr id="2051" name="Object 8"/>
            <p:cNvGraphicFramePr/>
            <p:nvPr/>
          </p:nvGraphicFramePr>
          <p:xfrm>
            <a:off x="517" y="2496"/>
            <a:ext cx="202" cy="240"/>
          </p:xfrm>
          <a:graphic>
            <a:graphicData uri="http://schemas.openxmlformats.org/presentationml/2006/ole">
              <mc:AlternateContent xmlns:mc="http://schemas.openxmlformats.org/markup-compatibility/2006">
                <mc:Choice xmlns:v="urn:schemas-microsoft-com:vml" Requires="v">
                  <p:oleObj spid="_x0000_s4272" r:id="rId5" imgW="152400" imgH="177800" progId="Equation.3">
                    <p:embed/>
                  </p:oleObj>
                </mc:Choice>
                <mc:Fallback>
                  <p:oleObj r:id="rId5" imgW="152400" imgH="177800" progId="Equation.3">
                    <p:embed/>
                    <p:pic>
                      <p:nvPicPr>
                        <p:cNvPr id="0" name="图片 3089"/>
                        <p:cNvPicPr/>
                        <p:nvPr/>
                      </p:nvPicPr>
                      <p:blipFill>
                        <a:blip r:embed="rId6"/>
                        <a:stretch>
                          <a:fillRect/>
                        </a:stretch>
                      </p:blipFill>
                      <p:spPr>
                        <a:xfrm>
                          <a:off x="517" y="2496"/>
                          <a:ext cx="202" cy="240"/>
                        </a:xfrm>
                        <a:prstGeom prst="rect">
                          <a:avLst/>
                        </a:prstGeom>
                        <a:noFill/>
                        <a:ln w="38100">
                          <a:noFill/>
                          <a:miter/>
                        </a:ln>
                      </p:spPr>
                    </p:pic>
                  </p:oleObj>
                </mc:Fallback>
              </mc:AlternateContent>
            </a:graphicData>
          </a:graphic>
        </p:graphicFrame>
        <p:graphicFrame>
          <p:nvGraphicFramePr>
            <p:cNvPr id="2052" name="Object 10"/>
            <p:cNvGraphicFramePr/>
            <p:nvPr/>
          </p:nvGraphicFramePr>
          <p:xfrm>
            <a:off x="477" y="2784"/>
            <a:ext cx="266" cy="384"/>
          </p:xfrm>
          <a:graphic>
            <a:graphicData uri="http://schemas.openxmlformats.org/presentationml/2006/ole">
              <mc:AlternateContent xmlns:mc="http://schemas.openxmlformats.org/markup-compatibility/2006">
                <mc:Choice xmlns:v="urn:schemas-microsoft-com:vml" Requires="v">
                  <p:oleObj spid="_x0000_s4273" r:id="rId7" imgW="177800" imgH="228600" progId="Equation.3">
                    <p:embed/>
                  </p:oleObj>
                </mc:Choice>
                <mc:Fallback>
                  <p:oleObj r:id="rId7" imgW="177800" imgH="228600" progId="Equation.3">
                    <p:embed/>
                    <p:pic>
                      <p:nvPicPr>
                        <p:cNvPr id="0" name="图片 3085"/>
                        <p:cNvPicPr/>
                        <p:nvPr/>
                      </p:nvPicPr>
                      <p:blipFill>
                        <a:blip r:embed="rId8"/>
                        <a:stretch>
                          <a:fillRect/>
                        </a:stretch>
                      </p:blipFill>
                      <p:spPr>
                        <a:xfrm>
                          <a:off x="477" y="2784"/>
                          <a:ext cx="266" cy="384"/>
                        </a:xfrm>
                        <a:prstGeom prst="rect">
                          <a:avLst/>
                        </a:prstGeom>
                        <a:noFill/>
                        <a:ln w="38100">
                          <a:noFill/>
                          <a:miter/>
                        </a:ln>
                      </p:spPr>
                    </p:pic>
                  </p:oleObj>
                </mc:Fallback>
              </mc:AlternateContent>
            </a:graphicData>
          </a:graphic>
        </p:graphicFrame>
        <p:graphicFrame>
          <p:nvGraphicFramePr>
            <p:cNvPr id="2053" name="Object 12"/>
            <p:cNvGraphicFramePr/>
            <p:nvPr/>
          </p:nvGraphicFramePr>
          <p:xfrm>
            <a:off x="480" y="3229"/>
            <a:ext cx="227" cy="227"/>
          </p:xfrm>
          <a:graphic>
            <a:graphicData uri="http://schemas.openxmlformats.org/presentationml/2006/ole">
              <mc:AlternateContent xmlns:mc="http://schemas.openxmlformats.org/markup-compatibility/2006">
                <mc:Choice xmlns:v="urn:schemas-microsoft-com:vml" Requires="v">
                  <p:oleObj spid="_x0000_s4274" r:id="rId9" imgW="165100" imgH="177800" progId="Equation.3">
                    <p:embed/>
                  </p:oleObj>
                </mc:Choice>
                <mc:Fallback>
                  <p:oleObj r:id="rId9" imgW="165100" imgH="177800" progId="Equation.3">
                    <p:embed/>
                    <p:pic>
                      <p:nvPicPr>
                        <p:cNvPr id="0" name="图片 3086"/>
                        <p:cNvPicPr/>
                        <p:nvPr/>
                      </p:nvPicPr>
                      <p:blipFill>
                        <a:blip r:embed="rId10"/>
                        <a:stretch>
                          <a:fillRect/>
                        </a:stretch>
                      </p:blipFill>
                      <p:spPr>
                        <a:xfrm>
                          <a:off x="480" y="3229"/>
                          <a:ext cx="227" cy="227"/>
                        </a:xfrm>
                        <a:prstGeom prst="rect">
                          <a:avLst/>
                        </a:prstGeom>
                        <a:noFill/>
                        <a:ln w="38100">
                          <a:noFill/>
                          <a:miter/>
                        </a:ln>
                      </p:spPr>
                    </p:pic>
                  </p:oleObj>
                </mc:Fallback>
              </mc:AlternateContent>
            </a:graphicData>
          </a:graphic>
        </p:graphicFrame>
        <p:graphicFrame>
          <p:nvGraphicFramePr>
            <p:cNvPr id="2054" name="Object 18"/>
            <p:cNvGraphicFramePr/>
            <p:nvPr/>
          </p:nvGraphicFramePr>
          <p:xfrm>
            <a:off x="506" y="2160"/>
            <a:ext cx="214" cy="272"/>
          </p:xfrm>
          <a:graphic>
            <a:graphicData uri="http://schemas.openxmlformats.org/presentationml/2006/ole">
              <mc:AlternateContent xmlns:mc="http://schemas.openxmlformats.org/markup-compatibility/2006">
                <mc:Choice xmlns:v="urn:schemas-microsoft-com:vml" Requires="v">
                  <p:oleObj spid="_x0000_s4275" r:id="rId11" imgW="139700" imgH="177800" progId="Equation.3">
                    <p:embed/>
                  </p:oleObj>
                </mc:Choice>
                <mc:Fallback>
                  <p:oleObj r:id="rId11" imgW="139700" imgH="177800" progId="Equation.3">
                    <p:embed/>
                    <p:pic>
                      <p:nvPicPr>
                        <p:cNvPr id="0" name="图片 3088"/>
                        <p:cNvPicPr/>
                        <p:nvPr/>
                      </p:nvPicPr>
                      <p:blipFill>
                        <a:blip r:embed="rId12"/>
                        <a:stretch>
                          <a:fillRect/>
                        </a:stretch>
                      </p:blipFill>
                      <p:spPr>
                        <a:xfrm>
                          <a:off x="506" y="2160"/>
                          <a:ext cx="214" cy="272"/>
                        </a:xfrm>
                        <a:prstGeom prst="rect">
                          <a:avLst/>
                        </a:prstGeom>
                        <a:noFill/>
                        <a:ln w="38100">
                          <a:noFill/>
                          <a:miter/>
                        </a:ln>
                      </p:spPr>
                    </p:pic>
                  </p:oleObj>
                </mc:Fallback>
              </mc:AlternateContent>
            </a:graphicData>
          </a:graphic>
        </p:graphicFrame>
        <p:graphicFrame>
          <p:nvGraphicFramePr>
            <p:cNvPr id="2055" name="Object 26"/>
            <p:cNvGraphicFramePr/>
            <p:nvPr>
              <p:extLst>
                <p:ext uri="{D42A27DB-BD31-4B8C-83A1-F6EECF244321}">
                  <p14:modId xmlns:p14="http://schemas.microsoft.com/office/powerpoint/2010/main" val="2999172584"/>
                </p:ext>
              </p:extLst>
            </p:nvPr>
          </p:nvGraphicFramePr>
          <p:xfrm>
            <a:off x="3035" y="2840"/>
            <a:ext cx="214" cy="272"/>
          </p:xfrm>
          <a:graphic>
            <a:graphicData uri="http://schemas.openxmlformats.org/presentationml/2006/ole">
              <mc:AlternateContent xmlns:mc="http://schemas.openxmlformats.org/markup-compatibility/2006">
                <mc:Choice xmlns:v="urn:schemas-microsoft-com:vml" Requires="v">
                  <p:oleObj spid="_x0000_s4276" r:id="rId13" imgW="139700" imgH="177800" progId="Equation.3">
                    <p:embed/>
                  </p:oleObj>
                </mc:Choice>
                <mc:Fallback>
                  <p:oleObj r:id="rId13" imgW="139700" imgH="177800" progId="Equation.3">
                    <p:embed/>
                    <p:pic>
                      <p:nvPicPr>
                        <p:cNvPr id="0" name="图片 3087"/>
                        <p:cNvPicPr/>
                        <p:nvPr/>
                      </p:nvPicPr>
                      <p:blipFill>
                        <a:blip r:embed="rId12"/>
                        <a:stretch>
                          <a:fillRect/>
                        </a:stretch>
                      </p:blipFill>
                      <p:spPr>
                        <a:xfrm>
                          <a:off x="3035" y="2840"/>
                          <a:ext cx="214" cy="272"/>
                        </a:xfrm>
                        <a:prstGeom prst="rect">
                          <a:avLst/>
                        </a:prstGeom>
                        <a:noFill/>
                        <a:ln w="38100">
                          <a:noFill/>
                          <a:miter/>
                        </a:ln>
                      </p:spPr>
                    </p:pic>
                  </p:oleObj>
                </mc:Fallback>
              </mc:AlternateContent>
            </a:graphicData>
          </a:graphic>
        </p:graphicFrame>
      </p:grpSp>
      <p:sp>
        <p:nvSpPr>
          <p:cNvPr id="20" name="Rectangle 4"/>
          <p:cNvSpPr/>
          <p:nvPr/>
        </p:nvSpPr>
        <p:spPr>
          <a:xfrm>
            <a:off x="0" y="1"/>
            <a:ext cx="12192000" cy="765175"/>
          </a:xfrm>
          <a:prstGeom prst="rect">
            <a:avLst/>
          </a:prstGeom>
          <a:solidFill>
            <a:srgbClr val="A50021"/>
          </a:solidFill>
          <a:ln w="9525">
            <a:noFill/>
          </a:ln>
        </p:spPr>
        <p:txBody>
          <a:bodyPr anchor="b"/>
          <a:lstStyle/>
          <a:p>
            <a:pPr indent="176530"/>
            <a:r>
              <a:rPr lang="en-US" altLang="zh-CN" sz="3600" dirty="0">
                <a:solidFill>
                  <a:schemeClr val="bg1"/>
                </a:solidFill>
                <a:latin typeface="Times New Roman" panose="02020603050405020304" pitchFamily="18" charset="0"/>
                <a:ea typeface="黑体" panose="02010609060101010101" pitchFamily="2" charset="-122"/>
              </a:rPr>
              <a:t>5.2.1  </a:t>
            </a:r>
            <a:r>
              <a:rPr lang="zh-CN" altLang="en-US" sz="3600" dirty="0">
                <a:solidFill>
                  <a:schemeClr val="bg1"/>
                </a:solidFill>
                <a:latin typeface="Times New Roman" panose="02020603050405020304" pitchFamily="18" charset="0"/>
                <a:ea typeface="黑体" panose="02010609060101010101" pitchFamily="2" charset="-122"/>
              </a:rPr>
              <a:t>状态空间表示法</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anim calcmode="lin" valueType="num">
                                      <p:cBhvr additive="base">
                                        <p:cTn id="7" dur="500" fill="hold"/>
                                        <p:tgtEl>
                                          <p:spTgt spid="1229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229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12292"/>
                                        </p:tgtEl>
                                        <p:attrNameLst>
                                          <p:attrName>style.visibility</p:attrName>
                                        </p:attrNameLst>
                                      </p:cBhvr>
                                      <p:to>
                                        <p:strVal val="visible"/>
                                      </p:to>
                                    </p:set>
                                    <p:animEffect transition="in" filter="dissolve">
                                      <p:cBhvr>
                                        <p:cTn id="13" dur="500"/>
                                        <p:tgtEl>
                                          <p:spTgt spid="12292"/>
                                        </p:tgtEl>
                                      </p:cBhvr>
                                    </p:animEffect>
                                  </p:childTnLst>
                                </p:cTn>
                              </p:par>
                            </p:childTnLst>
                          </p:cTn>
                        </p:par>
                      </p:childTnLst>
                    </p:cTn>
                  </p:par>
                  <p:par>
                    <p:cTn id="14" fill="hold">
                      <p:stCondLst>
                        <p:cond delay="indefinite"/>
                      </p:stCondLst>
                      <p:childTnLst>
                        <p:par>
                          <p:cTn id="15" fill="hold">
                            <p:stCondLst>
                              <p:cond delay="0"/>
                            </p:stCondLst>
                            <p:childTnLst>
                              <p:par>
                                <p:cTn id="16" presetID="17" presetClass="entr" presetSubtype="8"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 calcmode="lin" valueType="num">
                                      <p:cBhvr>
                                        <p:cTn id="18" dur="500" fill="hold"/>
                                        <p:tgtEl>
                                          <p:spTgt spid="2"/>
                                        </p:tgtEl>
                                        <p:attrNameLst>
                                          <p:attrName>ppt_x</p:attrName>
                                        </p:attrNameLst>
                                      </p:cBhvr>
                                      <p:tavLst>
                                        <p:tav tm="0">
                                          <p:val>
                                            <p:strVal val="#ppt_x-#ppt_w/2"/>
                                          </p:val>
                                        </p:tav>
                                        <p:tav tm="100000">
                                          <p:val>
                                            <p:strVal val="#ppt_x"/>
                                          </p:val>
                                        </p:tav>
                                      </p:tavLst>
                                    </p:anim>
                                    <p:anim calcmode="lin" valueType="num">
                                      <p:cBhvr>
                                        <p:cTn id="19" dur="500" fill="hold"/>
                                        <p:tgtEl>
                                          <p:spTgt spid="2"/>
                                        </p:tgtEl>
                                        <p:attrNameLst>
                                          <p:attrName>ppt_y</p:attrName>
                                        </p:attrNameLst>
                                      </p:cBhvr>
                                      <p:tavLst>
                                        <p:tav tm="0">
                                          <p:val>
                                            <p:strVal val="#ppt_y"/>
                                          </p:val>
                                        </p:tav>
                                        <p:tav tm="100000">
                                          <p:val>
                                            <p:strVal val="#ppt_y"/>
                                          </p:val>
                                        </p:tav>
                                      </p:tavLst>
                                    </p:anim>
                                    <p:anim calcmode="lin" valueType="num">
                                      <p:cBhvr>
                                        <p:cTn id="20" dur="500" fill="hold"/>
                                        <p:tgtEl>
                                          <p:spTgt spid="2"/>
                                        </p:tgtEl>
                                        <p:attrNameLst>
                                          <p:attrName>ppt_w</p:attrName>
                                        </p:attrNameLst>
                                      </p:cBhvr>
                                      <p:tavLst>
                                        <p:tav tm="0">
                                          <p:val>
                                            <p:fltVal val="0"/>
                                          </p:val>
                                        </p:tav>
                                        <p:tav tm="100000">
                                          <p:val>
                                            <p:strVal val="#ppt_w"/>
                                          </p:val>
                                        </p:tav>
                                      </p:tavLst>
                                    </p:anim>
                                    <p:anim calcmode="lin" valueType="num">
                                      <p:cBhvr>
                                        <p:cTn id="21" dur="500" fill="hold"/>
                                        <p:tgtEl>
                                          <p:spTgt spid="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0" name="Rectangle 3"/>
          <p:cNvSpPr>
            <a:spLocks noGrp="1"/>
          </p:cNvSpPr>
          <p:nvPr>
            <p:ph idx="1"/>
          </p:nvPr>
        </p:nvSpPr>
        <p:spPr>
          <a:xfrm>
            <a:off x="911424" y="1066800"/>
            <a:ext cx="10513167" cy="1600200"/>
          </a:xfrm>
          <a:ln/>
        </p:spPr>
        <p:txBody>
          <a:bodyPr vert="horz" wrap="square" lIns="91440" tIns="45720" rIns="91440" bIns="45720" anchor="t"/>
          <a:lstStyle/>
          <a:p>
            <a:pPr eaLnBrk="1" hangingPunct="1"/>
            <a:r>
              <a:rPr lang="zh-CN" altLang="en-US" b="1" dirty="0"/>
              <a:t>求解路径</a:t>
            </a:r>
            <a:r>
              <a:rPr lang="zh-CN" altLang="en-US" dirty="0"/>
              <a:t>：从     结点到     结点的路径。 </a:t>
            </a:r>
          </a:p>
          <a:p>
            <a:pPr eaLnBrk="1" hangingPunct="1">
              <a:buNone/>
            </a:pPr>
            <a:r>
              <a:rPr lang="zh-CN" altLang="en-US" dirty="0"/>
              <a:t>                       </a:t>
            </a:r>
          </a:p>
        </p:txBody>
      </p:sp>
      <p:sp>
        <p:nvSpPr>
          <p:cNvPr id="3078" name="灯片编号占位符 3"/>
          <p:cNvSpPr txBox="1">
            <a:spLocks noGrp="1"/>
          </p:cNvSpPr>
          <p:nvPr>
            <p:ph type="sldNum" sz="quarter" idx="4294967295"/>
          </p:nvPr>
        </p:nvSpPr>
        <p:spPr>
          <a:xfrm>
            <a:off x="9550400" y="6477000"/>
            <a:ext cx="2641600" cy="360363"/>
          </a:xfrm>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t>14</a:t>
            </a:fld>
            <a:endParaRPr lang="ja-JP" altLang="en-US" dirty="0">
              <a:solidFill>
                <a:srgbClr val="A50021"/>
              </a:solidFill>
              <a:ea typeface="MS PGothic" panose="020B0600070205080204" pitchFamily="34" charset="-128"/>
            </a:endParaRPr>
          </a:p>
        </p:txBody>
      </p:sp>
      <p:sp>
        <p:nvSpPr>
          <p:cNvPr id="3081" name="Rectangle 5"/>
          <p:cNvSpPr/>
          <p:nvPr/>
        </p:nvSpPr>
        <p:spPr>
          <a:xfrm>
            <a:off x="1524000" y="3130034"/>
            <a:ext cx="184731" cy="369332"/>
          </a:xfrm>
          <a:prstGeom prst="rect">
            <a:avLst/>
          </a:prstGeom>
          <a:noFill/>
          <a:ln w="9525">
            <a:noFill/>
          </a:ln>
        </p:spPr>
        <p:txBody>
          <a:bodyPr wrap="none" anchor="ctr">
            <a:spAutoFit/>
          </a:bodyPr>
          <a:lstStyle/>
          <a:p>
            <a:endParaRPr lang="zh-CN" altLang="en-US" dirty="0">
              <a:latin typeface="Arial" panose="020B0604020202020204" pitchFamily="34" charset="0"/>
            </a:endParaRPr>
          </a:p>
        </p:txBody>
      </p:sp>
      <p:graphicFrame>
        <p:nvGraphicFramePr>
          <p:cNvPr id="3074" name="Object 4"/>
          <p:cNvGraphicFramePr/>
          <p:nvPr>
            <p:extLst>
              <p:ext uri="{D42A27DB-BD31-4B8C-83A1-F6EECF244321}">
                <p14:modId xmlns:p14="http://schemas.microsoft.com/office/powerpoint/2010/main" val="3260742684"/>
              </p:ext>
            </p:extLst>
          </p:nvPr>
        </p:nvGraphicFramePr>
        <p:xfrm>
          <a:off x="3354388" y="1082798"/>
          <a:ext cx="431800" cy="503237"/>
        </p:xfrm>
        <a:graphic>
          <a:graphicData uri="http://schemas.openxmlformats.org/presentationml/2006/ole">
            <mc:AlternateContent xmlns:mc="http://schemas.openxmlformats.org/markup-compatibility/2006">
              <mc:Choice xmlns:v="urn:schemas-microsoft-com:vml" Requires="v">
                <p:oleObj spid="_x0000_s5237" r:id="rId3" imgW="177800" imgH="228600" progId="Equation.3">
                  <p:embed/>
                </p:oleObj>
              </mc:Choice>
              <mc:Fallback>
                <p:oleObj r:id="rId3" imgW="177800" imgH="228600" progId="Equation.3">
                  <p:embed/>
                  <p:pic>
                    <p:nvPicPr>
                      <p:cNvPr id="0" name="图片 3084"/>
                      <p:cNvPicPr/>
                      <p:nvPr/>
                    </p:nvPicPr>
                    <p:blipFill>
                      <a:blip r:embed="rId4"/>
                      <a:stretch>
                        <a:fillRect/>
                      </a:stretch>
                    </p:blipFill>
                    <p:spPr>
                      <a:xfrm>
                        <a:off x="3354388" y="1082798"/>
                        <a:ext cx="431800" cy="503237"/>
                      </a:xfrm>
                      <a:prstGeom prst="rect">
                        <a:avLst/>
                      </a:prstGeom>
                      <a:noFill/>
                      <a:ln w="38100">
                        <a:noFill/>
                        <a:miter/>
                      </a:ln>
                    </p:spPr>
                  </p:pic>
                </p:oleObj>
              </mc:Fallback>
            </mc:AlternateContent>
          </a:graphicData>
        </a:graphic>
      </p:graphicFrame>
      <p:sp>
        <p:nvSpPr>
          <p:cNvPr id="3082" name="Rectangle 7"/>
          <p:cNvSpPr/>
          <p:nvPr/>
        </p:nvSpPr>
        <p:spPr>
          <a:xfrm>
            <a:off x="1524000" y="3153847"/>
            <a:ext cx="184731" cy="369332"/>
          </a:xfrm>
          <a:prstGeom prst="rect">
            <a:avLst/>
          </a:prstGeom>
          <a:noFill/>
          <a:ln w="9525">
            <a:noFill/>
          </a:ln>
        </p:spPr>
        <p:txBody>
          <a:bodyPr wrap="none" anchor="ctr">
            <a:spAutoFit/>
          </a:bodyPr>
          <a:lstStyle/>
          <a:p>
            <a:endParaRPr lang="zh-CN" altLang="en-US" dirty="0">
              <a:latin typeface="Arial" panose="020B0604020202020204" pitchFamily="34" charset="0"/>
            </a:endParaRPr>
          </a:p>
        </p:txBody>
      </p:sp>
      <p:graphicFrame>
        <p:nvGraphicFramePr>
          <p:cNvPr id="3075" name="Object 6"/>
          <p:cNvGraphicFramePr/>
          <p:nvPr>
            <p:extLst>
              <p:ext uri="{D42A27DB-BD31-4B8C-83A1-F6EECF244321}">
                <p14:modId xmlns:p14="http://schemas.microsoft.com/office/powerpoint/2010/main" val="24221324"/>
              </p:ext>
            </p:extLst>
          </p:nvPr>
        </p:nvGraphicFramePr>
        <p:xfrm>
          <a:off x="4871864" y="1092200"/>
          <a:ext cx="385763" cy="431800"/>
        </p:xfrm>
        <a:graphic>
          <a:graphicData uri="http://schemas.openxmlformats.org/presentationml/2006/ole">
            <mc:AlternateContent xmlns:mc="http://schemas.openxmlformats.org/markup-compatibility/2006">
              <mc:Choice xmlns:v="urn:schemas-microsoft-com:vml" Requires="v">
                <p:oleObj spid="_x0000_s5238" r:id="rId5" imgW="165100" imgH="177800" progId="Equation.3">
                  <p:embed/>
                </p:oleObj>
              </mc:Choice>
              <mc:Fallback>
                <p:oleObj r:id="rId5" imgW="165100" imgH="177800" progId="Equation.3">
                  <p:embed/>
                  <p:pic>
                    <p:nvPicPr>
                      <p:cNvPr id="0" name="图片 2"/>
                      <p:cNvPicPr/>
                      <p:nvPr/>
                    </p:nvPicPr>
                    <p:blipFill>
                      <a:blip r:embed="rId6"/>
                      <a:stretch>
                        <a:fillRect/>
                      </a:stretch>
                    </p:blipFill>
                    <p:spPr>
                      <a:xfrm>
                        <a:off x="4871864" y="1092200"/>
                        <a:ext cx="385763" cy="431800"/>
                      </a:xfrm>
                      <a:prstGeom prst="rect">
                        <a:avLst/>
                      </a:prstGeom>
                      <a:noFill/>
                      <a:ln w="38100">
                        <a:noFill/>
                        <a:miter/>
                      </a:ln>
                    </p:spPr>
                  </p:pic>
                </p:oleObj>
              </mc:Fallback>
            </mc:AlternateContent>
          </a:graphicData>
        </a:graphic>
      </p:graphicFrame>
      <p:sp>
        <p:nvSpPr>
          <p:cNvPr id="3083" name="Rectangle 9"/>
          <p:cNvSpPr/>
          <p:nvPr/>
        </p:nvSpPr>
        <p:spPr>
          <a:xfrm>
            <a:off x="1524000" y="3125272"/>
            <a:ext cx="184731" cy="369332"/>
          </a:xfrm>
          <a:prstGeom prst="rect">
            <a:avLst/>
          </a:prstGeom>
          <a:noFill/>
          <a:ln w="9525">
            <a:noFill/>
          </a:ln>
        </p:spPr>
        <p:txBody>
          <a:bodyPr wrap="none" anchor="ctr">
            <a:spAutoFit/>
          </a:bodyPr>
          <a:lstStyle/>
          <a:p>
            <a:endParaRPr lang="zh-CN" altLang="en-US" dirty="0">
              <a:latin typeface="Arial" panose="020B0604020202020204" pitchFamily="34" charset="0"/>
            </a:endParaRPr>
          </a:p>
        </p:txBody>
      </p:sp>
      <p:graphicFrame>
        <p:nvGraphicFramePr>
          <p:cNvPr id="14344" name="Object 8"/>
          <p:cNvGraphicFramePr/>
          <p:nvPr/>
        </p:nvGraphicFramePr>
        <p:xfrm>
          <a:off x="2546350" y="2971800"/>
          <a:ext cx="6934200" cy="609600"/>
        </p:xfrm>
        <a:graphic>
          <a:graphicData uri="http://schemas.openxmlformats.org/presentationml/2006/ole">
            <mc:AlternateContent xmlns:mc="http://schemas.openxmlformats.org/markup-compatibility/2006">
              <mc:Choice xmlns:v="urn:schemas-microsoft-com:vml" Requires="v">
                <p:oleObj spid="_x0000_s5239" r:id="rId7" imgW="2527300" imgH="241300" progId="Equation.3">
                  <p:embed/>
                </p:oleObj>
              </mc:Choice>
              <mc:Fallback>
                <p:oleObj r:id="rId7" imgW="2527300" imgH="241300" progId="Equation.3">
                  <p:embed/>
                  <p:pic>
                    <p:nvPicPr>
                      <p:cNvPr id="0" name="图片 3"/>
                      <p:cNvPicPr/>
                      <p:nvPr/>
                    </p:nvPicPr>
                    <p:blipFill>
                      <a:blip r:embed="rId8"/>
                      <a:stretch>
                        <a:fillRect/>
                      </a:stretch>
                    </p:blipFill>
                    <p:spPr>
                      <a:xfrm>
                        <a:off x="2546350" y="2971800"/>
                        <a:ext cx="6934200" cy="609600"/>
                      </a:xfrm>
                      <a:prstGeom prst="rect">
                        <a:avLst/>
                      </a:prstGeom>
                      <a:noFill/>
                      <a:ln w="38100">
                        <a:noFill/>
                        <a:miter/>
                      </a:ln>
                    </p:spPr>
                  </p:pic>
                </p:oleObj>
              </mc:Fallback>
            </mc:AlternateContent>
          </a:graphicData>
        </a:graphic>
      </p:graphicFrame>
      <p:sp>
        <p:nvSpPr>
          <p:cNvPr id="3084" name="Rectangle 11"/>
          <p:cNvSpPr/>
          <p:nvPr/>
        </p:nvSpPr>
        <p:spPr>
          <a:xfrm>
            <a:off x="1524000" y="3130034"/>
            <a:ext cx="184731" cy="369332"/>
          </a:xfrm>
          <a:prstGeom prst="rect">
            <a:avLst/>
          </a:prstGeom>
          <a:noFill/>
          <a:ln w="9525">
            <a:noFill/>
          </a:ln>
        </p:spPr>
        <p:txBody>
          <a:bodyPr wrap="none" anchor="ctr">
            <a:spAutoFit/>
          </a:bodyPr>
          <a:lstStyle/>
          <a:p>
            <a:endParaRPr lang="zh-CN" altLang="en-US" dirty="0">
              <a:latin typeface="Arial" panose="020B0604020202020204" pitchFamily="34" charset="0"/>
            </a:endParaRPr>
          </a:p>
        </p:txBody>
      </p:sp>
      <p:grpSp>
        <p:nvGrpSpPr>
          <p:cNvPr id="2" name="Group 13"/>
          <p:cNvGrpSpPr/>
          <p:nvPr/>
        </p:nvGrpSpPr>
        <p:grpSpPr>
          <a:xfrm>
            <a:off x="2554288" y="3810000"/>
            <a:ext cx="5486400" cy="1017588"/>
            <a:chOff x="576" y="2400"/>
            <a:chExt cx="3456" cy="641"/>
          </a:xfrm>
        </p:grpSpPr>
        <p:graphicFrame>
          <p:nvGraphicFramePr>
            <p:cNvPr id="3077" name="Object 10"/>
            <p:cNvGraphicFramePr/>
            <p:nvPr/>
          </p:nvGraphicFramePr>
          <p:xfrm>
            <a:off x="576" y="2432"/>
            <a:ext cx="1008" cy="352"/>
          </p:xfrm>
          <a:graphic>
            <a:graphicData uri="http://schemas.openxmlformats.org/presentationml/2006/ole">
              <mc:AlternateContent xmlns:mc="http://schemas.openxmlformats.org/markup-compatibility/2006">
                <mc:Choice xmlns:v="urn:schemas-microsoft-com:vml" Requires="v">
                  <p:oleObj spid="_x0000_s5240" r:id="rId9" imgW="622300" imgH="228600" progId="Equation.3">
                    <p:embed/>
                  </p:oleObj>
                </mc:Choice>
                <mc:Fallback>
                  <p:oleObj r:id="rId9" imgW="622300" imgH="228600" progId="Equation.3">
                    <p:embed/>
                    <p:pic>
                      <p:nvPicPr>
                        <p:cNvPr id="0" name="图片 4"/>
                        <p:cNvPicPr/>
                        <p:nvPr/>
                      </p:nvPicPr>
                      <p:blipFill>
                        <a:blip r:embed="rId10"/>
                        <a:stretch>
                          <a:fillRect/>
                        </a:stretch>
                      </p:blipFill>
                      <p:spPr>
                        <a:xfrm>
                          <a:off x="576" y="2432"/>
                          <a:ext cx="1008" cy="352"/>
                        </a:xfrm>
                        <a:prstGeom prst="rect">
                          <a:avLst/>
                        </a:prstGeom>
                        <a:noFill/>
                        <a:ln w="38100">
                          <a:noFill/>
                          <a:miter/>
                        </a:ln>
                      </p:spPr>
                    </p:pic>
                  </p:oleObj>
                </mc:Fallback>
              </mc:AlternateContent>
            </a:graphicData>
          </a:graphic>
        </p:graphicFrame>
        <p:sp>
          <p:nvSpPr>
            <p:cNvPr id="3087" name="Text Box 12"/>
            <p:cNvSpPr txBox="1"/>
            <p:nvPr/>
          </p:nvSpPr>
          <p:spPr>
            <a:xfrm>
              <a:off x="1536" y="2400"/>
              <a:ext cx="2496" cy="641"/>
            </a:xfrm>
            <a:prstGeom prst="rect">
              <a:avLst/>
            </a:prstGeom>
            <a:noFill/>
            <a:ln w="9525">
              <a:noFill/>
            </a:ln>
          </p:spPr>
          <p:txBody>
            <a:bodyPr>
              <a:spAutoFit/>
            </a:bodyPr>
            <a:lstStyle/>
            <a:p>
              <a:pPr>
                <a:lnSpc>
                  <a:spcPct val="120000"/>
                </a:lnSpc>
                <a:spcBef>
                  <a:spcPct val="40000"/>
                </a:spcBef>
                <a:buClr>
                  <a:schemeClr val="accent2"/>
                </a:buClr>
                <a:buFont typeface="Wingdings" panose="05000000000000000000" pitchFamily="2" charset="2"/>
                <a:buNone/>
              </a:pPr>
              <a:r>
                <a:rPr lang="zh-CN" altLang="en-US" sz="2800" dirty="0"/>
                <a:t>：状态空间的一个解。</a:t>
              </a:r>
            </a:p>
            <a:p>
              <a:pPr>
                <a:spcBef>
                  <a:spcPct val="50000"/>
                </a:spcBef>
              </a:pPr>
              <a:endParaRPr lang="en-US" altLang="zh-CN" dirty="0">
                <a:latin typeface="Arial" panose="020B0604020202020204" pitchFamily="34" charset="0"/>
              </a:endParaRPr>
            </a:p>
          </p:txBody>
        </p:sp>
      </p:grpSp>
      <p:sp>
        <p:nvSpPr>
          <p:cNvPr id="14350" name="Text Box 14"/>
          <p:cNvSpPr txBox="1"/>
          <p:nvPr/>
        </p:nvSpPr>
        <p:spPr>
          <a:xfrm>
            <a:off x="1271465" y="1981200"/>
            <a:ext cx="9001250" cy="604838"/>
          </a:xfrm>
          <a:prstGeom prst="rect">
            <a:avLst/>
          </a:prstGeom>
          <a:noFill/>
          <a:ln w="9525">
            <a:noFill/>
          </a:ln>
        </p:spPr>
        <p:txBody>
          <a:bodyPr wrap="square">
            <a:spAutoFit/>
          </a:bodyPr>
          <a:lstStyle/>
          <a:p>
            <a:pPr>
              <a:lnSpc>
                <a:spcPct val="120000"/>
              </a:lnSpc>
              <a:spcBef>
                <a:spcPct val="40000"/>
              </a:spcBef>
              <a:buClr>
                <a:schemeClr val="accent2"/>
              </a:buClr>
              <a:buFont typeface="Wingdings" panose="05000000000000000000" pitchFamily="2" charset="2"/>
              <a:buBlip>
                <a:blip r:embed="rId11"/>
              </a:buBlip>
            </a:pPr>
            <a:r>
              <a:rPr lang="en-US" altLang="zh-CN" sz="2800" b="1" dirty="0"/>
              <a:t>   </a:t>
            </a:r>
            <a:r>
              <a:rPr lang="zh-CN" altLang="en-US" sz="2800" b="1" dirty="0"/>
              <a:t>状态空间的一个解</a:t>
            </a:r>
            <a:r>
              <a:rPr lang="zh-CN" altLang="en-US" sz="2800" dirty="0"/>
              <a:t>：一个有限的操作算子序列。</a:t>
            </a:r>
          </a:p>
        </p:txBody>
      </p:sp>
      <p:sp>
        <p:nvSpPr>
          <p:cNvPr id="17" name="Rectangle 4"/>
          <p:cNvSpPr/>
          <p:nvPr/>
        </p:nvSpPr>
        <p:spPr>
          <a:xfrm>
            <a:off x="0" y="1"/>
            <a:ext cx="12192000" cy="765175"/>
          </a:xfrm>
          <a:prstGeom prst="rect">
            <a:avLst/>
          </a:prstGeom>
          <a:solidFill>
            <a:srgbClr val="A50021"/>
          </a:solidFill>
          <a:ln w="9525">
            <a:noFill/>
          </a:ln>
        </p:spPr>
        <p:txBody>
          <a:bodyPr anchor="b"/>
          <a:lstStyle/>
          <a:p>
            <a:pPr indent="176530"/>
            <a:r>
              <a:rPr lang="en-US" altLang="zh-CN" sz="3600" dirty="0">
                <a:solidFill>
                  <a:schemeClr val="bg1"/>
                </a:solidFill>
                <a:latin typeface="Times New Roman" panose="02020603050405020304" pitchFamily="18" charset="0"/>
                <a:ea typeface="黑体" panose="02010609060101010101" pitchFamily="2" charset="-122"/>
              </a:rPr>
              <a:t>5.2.1  </a:t>
            </a:r>
            <a:r>
              <a:rPr lang="zh-CN" altLang="en-US" sz="3600" dirty="0">
                <a:solidFill>
                  <a:schemeClr val="bg1"/>
                </a:solidFill>
                <a:latin typeface="Times New Roman" panose="02020603050405020304" pitchFamily="18" charset="0"/>
                <a:ea typeface="黑体" panose="02010609060101010101" pitchFamily="2" charset="-122"/>
              </a:rPr>
              <a:t>状态空间表示法</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350"/>
                                        </p:tgtEl>
                                        <p:attrNameLst>
                                          <p:attrName>style.visibility</p:attrName>
                                        </p:attrNameLst>
                                      </p:cBhvr>
                                      <p:to>
                                        <p:strVal val="visible"/>
                                      </p:to>
                                    </p:set>
                                    <p:animEffect transition="in" filter="dissolve">
                                      <p:cBhvr>
                                        <p:cTn id="7" dur="500"/>
                                        <p:tgtEl>
                                          <p:spTgt spid="14350"/>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8" fill="hold" nodeType="clickEffect">
                                  <p:stCondLst>
                                    <p:cond delay="0"/>
                                  </p:stCondLst>
                                  <p:childTnLst>
                                    <p:set>
                                      <p:cBhvr>
                                        <p:cTn id="11" dur="1" fill="hold">
                                          <p:stCondLst>
                                            <p:cond delay="0"/>
                                          </p:stCondLst>
                                        </p:cTn>
                                        <p:tgtEl>
                                          <p:spTgt spid="14344"/>
                                        </p:tgtEl>
                                        <p:attrNameLst>
                                          <p:attrName>style.visibility</p:attrName>
                                        </p:attrNameLst>
                                      </p:cBhvr>
                                      <p:to>
                                        <p:strVal val="visible"/>
                                      </p:to>
                                    </p:set>
                                    <p:anim calcmode="lin" valueType="num">
                                      <p:cBhvr>
                                        <p:cTn id="12" dur="500" fill="hold"/>
                                        <p:tgtEl>
                                          <p:spTgt spid="14344"/>
                                        </p:tgtEl>
                                        <p:attrNameLst>
                                          <p:attrName>ppt_x</p:attrName>
                                        </p:attrNameLst>
                                      </p:cBhvr>
                                      <p:tavLst>
                                        <p:tav tm="0">
                                          <p:val>
                                            <p:strVal val="#ppt_x-#ppt_w/2"/>
                                          </p:val>
                                        </p:tav>
                                        <p:tav tm="100000">
                                          <p:val>
                                            <p:strVal val="#ppt_x"/>
                                          </p:val>
                                        </p:tav>
                                      </p:tavLst>
                                    </p:anim>
                                    <p:anim calcmode="lin" valueType="num">
                                      <p:cBhvr>
                                        <p:cTn id="13" dur="500" fill="hold"/>
                                        <p:tgtEl>
                                          <p:spTgt spid="14344"/>
                                        </p:tgtEl>
                                        <p:attrNameLst>
                                          <p:attrName>ppt_y</p:attrName>
                                        </p:attrNameLst>
                                      </p:cBhvr>
                                      <p:tavLst>
                                        <p:tav tm="0">
                                          <p:val>
                                            <p:strVal val="#ppt_y"/>
                                          </p:val>
                                        </p:tav>
                                        <p:tav tm="100000">
                                          <p:val>
                                            <p:strVal val="#ppt_y"/>
                                          </p:val>
                                        </p:tav>
                                      </p:tavLst>
                                    </p:anim>
                                    <p:anim calcmode="lin" valueType="num">
                                      <p:cBhvr>
                                        <p:cTn id="14" dur="500" fill="hold"/>
                                        <p:tgtEl>
                                          <p:spTgt spid="14344"/>
                                        </p:tgtEl>
                                        <p:attrNameLst>
                                          <p:attrName>ppt_w</p:attrName>
                                        </p:attrNameLst>
                                      </p:cBhvr>
                                      <p:tavLst>
                                        <p:tav tm="0">
                                          <p:val>
                                            <p:fltVal val="0"/>
                                          </p:val>
                                        </p:tav>
                                        <p:tav tm="100000">
                                          <p:val>
                                            <p:strVal val="#ppt_w"/>
                                          </p:val>
                                        </p:tav>
                                      </p:tavLst>
                                    </p:anim>
                                    <p:anim calcmode="lin" valueType="num">
                                      <p:cBhvr>
                                        <p:cTn id="15" dur="500" fill="hold"/>
                                        <p:tgtEl>
                                          <p:spTgt spid="14344"/>
                                        </p:tgtEl>
                                        <p:attrNameLst>
                                          <p:attrName>ppt_h</p:attrName>
                                        </p:attrNameLst>
                                      </p:cBhvr>
                                      <p:tavLst>
                                        <p:tav tm="0">
                                          <p:val>
                                            <p:strVal val="#ppt_h"/>
                                          </p:val>
                                        </p:tav>
                                        <p:tav tm="100000">
                                          <p:val>
                                            <p:strVal val="#ppt_h"/>
                                          </p:val>
                                        </p:tav>
                                      </p:tavLst>
                                    </p:anim>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5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3" name="Rectangle 3"/>
          <p:cNvSpPr>
            <a:spLocks noGrp="1"/>
          </p:cNvSpPr>
          <p:nvPr>
            <p:ph idx="1"/>
          </p:nvPr>
        </p:nvSpPr>
        <p:spPr>
          <a:xfrm>
            <a:off x="838200" y="1037066"/>
            <a:ext cx="10802416" cy="4351338"/>
          </a:xfrm>
          <a:ln/>
        </p:spPr>
        <p:txBody>
          <a:bodyPr vert="horz" wrap="square" lIns="91440" tIns="45720" rIns="91440" bIns="45720" anchor="t"/>
          <a:lstStyle/>
          <a:p>
            <a:pPr eaLnBrk="1" hangingPunct="1"/>
            <a:r>
              <a:rPr lang="zh-CN" altLang="en-US" b="1" dirty="0">
                <a:latin typeface="Times New Roman" panose="02020603050405020304" pitchFamily="18" charset="0"/>
              </a:rPr>
              <a:t>例</a:t>
            </a:r>
            <a:r>
              <a:rPr lang="en-US" altLang="zh-CN" b="1" dirty="0">
                <a:latin typeface="Times New Roman" panose="02020603050405020304" pitchFamily="18" charset="0"/>
              </a:rPr>
              <a:t>5.1</a:t>
            </a:r>
            <a:r>
              <a:rPr lang="en-US" altLang="zh-CN" dirty="0">
                <a:latin typeface="宋体" panose="02010600030101010101" pitchFamily="2" charset="-122"/>
              </a:rPr>
              <a:t>  </a:t>
            </a:r>
            <a:r>
              <a:rPr lang="zh-CN" altLang="en-US" b="1" dirty="0">
                <a:latin typeface="宋体" panose="02010600030101010101" pitchFamily="2" charset="-122"/>
              </a:rPr>
              <a:t>八数码问题的状态空间</a:t>
            </a:r>
            <a:r>
              <a:rPr lang="zh-CN" altLang="en-US" dirty="0">
                <a:latin typeface="宋体" panose="02010600030101010101" pitchFamily="2" charset="-122"/>
              </a:rPr>
              <a:t>。</a:t>
            </a:r>
            <a:r>
              <a:rPr lang="zh-CN" altLang="en-US" dirty="0"/>
              <a:t> </a:t>
            </a:r>
          </a:p>
        </p:txBody>
      </p:sp>
      <p:sp>
        <p:nvSpPr>
          <p:cNvPr id="4101" name="灯片编号占位符 3"/>
          <p:cNvSpPr txBox="1">
            <a:spLocks noGrp="1"/>
          </p:cNvSpPr>
          <p:nvPr>
            <p:ph type="sldNum" sz="quarter" idx="4294967295"/>
          </p:nvPr>
        </p:nvSpPr>
        <p:spPr>
          <a:xfrm>
            <a:off x="9550400" y="6477000"/>
            <a:ext cx="2641600" cy="360363"/>
          </a:xfrm>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t>15</a:t>
            </a:fld>
            <a:endParaRPr lang="ja-JP" altLang="en-US" dirty="0">
              <a:solidFill>
                <a:srgbClr val="A50021"/>
              </a:solidFill>
              <a:ea typeface="MS PGothic" panose="020B0600070205080204" pitchFamily="34" charset="-128"/>
            </a:endParaRPr>
          </a:p>
        </p:txBody>
      </p:sp>
      <p:sp>
        <p:nvSpPr>
          <p:cNvPr id="4104" name="Rectangle 4"/>
          <p:cNvSpPr/>
          <p:nvPr/>
        </p:nvSpPr>
        <p:spPr>
          <a:xfrm>
            <a:off x="7786" y="-3175"/>
            <a:ext cx="12192000" cy="765175"/>
          </a:xfrm>
          <a:prstGeom prst="rect">
            <a:avLst/>
          </a:prstGeom>
          <a:solidFill>
            <a:srgbClr val="A50021"/>
          </a:solidFill>
          <a:ln w="9525">
            <a:noFill/>
          </a:ln>
        </p:spPr>
        <p:txBody>
          <a:bodyPr anchor="b"/>
          <a:lstStyle/>
          <a:p>
            <a:pPr indent="176530"/>
            <a:r>
              <a:rPr lang="en-US" altLang="zh-CN" sz="3600" dirty="0">
                <a:solidFill>
                  <a:schemeClr val="bg1"/>
                </a:solidFill>
                <a:latin typeface="Times New Roman" panose="02020603050405020304" pitchFamily="18" charset="0"/>
                <a:ea typeface="黑体" panose="02010609060101010101" pitchFamily="2" charset="-122"/>
              </a:rPr>
              <a:t>5.2.1  </a:t>
            </a:r>
            <a:r>
              <a:rPr lang="zh-CN" altLang="en-US" sz="3600" dirty="0">
                <a:solidFill>
                  <a:schemeClr val="bg1"/>
                </a:solidFill>
                <a:latin typeface="Times New Roman" panose="02020603050405020304" pitchFamily="18" charset="0"/>
                <a:ea typeface="黑体" panose="02010609060101010101" pitchFamily="2" charset="-122"/>
              </a:rPr>
              <a:t>状态空间表示法</a:t>
            </a:r>
          </a:p>
        </p:txBody>
      </p:sp>
      <p:graphicFrame>
        <p:nvGraphicFramePr>
          <p:cNvPr id="73733" name="Object 5"/>
          <p:cNvGraphicFramePr/>
          <p:nvPr/>
        </p:nvGraphicFramePr>
        <p:xfrm>
          <a:off x="2819400" y="1676400"/>
          <a:ext cx="2514600" cy="2514600"/>
        </p:xfrm>
        <a:graphic>
          <a:graphicData uri="http://schemas.openxmlformats.org/presentationml/2006/ole">
            <mc:AlternateContent xmlns:mc="http://schemas.openxmlformats.org/markup-compatibility/2006">
              <mc:Choice xmlns:v="urn:schemas-microsoft-com:vml" Requires="v">
                <p:oleObj spid="_x0000_s6232" r:id="rId3" imgW="1238250" imgH="1238250" progId="Paint.Picture">
                  <p:embed/>
                </p:oleObj>
              </mc:Choice>
              <mc:Fallback>
                <p:oleObj r:id="rId3" imgW="1238250" imgH="1238250" progId="Paint.Picture">
                  <p:embed/>
                  <p:pic>
                    <p:nvPicPr>
                      <p:cNvPr id="0" name="图片 3081"/>
                      <p:cNvPicPr/>
                      <p:nvPr/>
                    </p:nvPicPr>
                    <p:blipFill>
                      <a:blip r:embed="rId4"/>
                      <a:stretch>
                        <a:fillRect/>
                      </a:stretch>
                    </p:blipFill>
                    <p:spPr>
                      <a:xfrm>
                        <a:off x="2819400" y="1676400"/>
                        <a:ext cx="2514600" cy="2514600"/>
                      </a:xfrm>
                      <a:prstGeom prst="rect">
                        <a:avLst/>
                      </a:prstGeom>
                      <a:noFill/>
                      <a:ln w="38100">
                        <a:noFill/>
                        <a:miter/>
                      </a:ln>
                    </p:spPr>
                  </p:pic>
                </p:oleObj>
              </mc:Fallback>
            </mc:AlternateContent>
          </a:graphicData>
        </a:graphic>
      </p:graphicFrame>
      <p:graphicFrame>
        <p:nvGraphicFramePr>
          <p:cNvPr id="73734" name="Object 6"/>
          <p:cNvGraphicFramePr/>
          <p:nvPr/>
        </p:nvGraphicFramePr>
        <p:xfrm>
          <a:off x="6248400" y="1714500"/>
          <a:ext cx="2362200" cy="2324100"/>
        </p:xfrm>
        <a:graphic>
          <a:graphicData uri="http://schemas.openxmlformats.org/presentationml/2006/ole">
            <mc:AlternateContent xmlns:mc="http://schemas.openxmlformats.org/markup-compatibility/2006">
              <mc:Choice xmlns:v="urn:schemas-microsoft-com:vml" Requires="v">
                <p:oleObj spid="_x0000_s6233" r:id="rId5" imgW="1181100" imgH="1162050" progId="Paint.Picture">
                  <p:embed/>
                </p:oleObj>
              </mc:Choice>
              <mc:Fallback>
                <p:oleObj r:id="rId5" imgW="1181100" imgH="1162050" progId="Paint.Picture">
                  <p:embed/>
                  <p:pic>
                    <p:nvPicPr>
                      <p:cNvPr id="0" name="图片 3079"/>
                      <p:cNvPicPr/>
                      <p:nvPr/>
                    </p:nvPicPr>
                    <p:blipFill>
                      <a:blip r:embed="rId6"/>
                      <a:stretch>
                        <a:fillRect/>
                      </a:stretch>
                    </p:blipFill>
                    <p:spPr>
                      <a:xfrm>
                        <a:off x="6248400" y="1714500"/>
                        <a:ext cx="2362200" cy="2324100"/>
                      </a:xfrm>
                      <a:prstGeom prst="rect">
                        <a:avLst/>
                      </a:prstGeom>
                      <a:noFill/>
                      <a:ln w="38100">
                        <a:noFill/>
                        <a:miter/>
                      </a:ln>
                    </p:spPr>
                  </p:pic>
                </p:oleObj>
              </mc:Fallback>
            </mc:AlternateContent>
          </a:graphicData>
        </a:graphic>
      </p:graphicFrame>
      <p:grpSp>
        <p:nvGrpSpPr>
          <p:cNvPr id="2" name="Group 11"/>
          <p:cNvGrpSpPr/>
          <p:nvPr/>
        </p:nvGrpSpPr>
        <p:grpSpPr>
          <a:xfrm>
            <a:off x="1981200" y="4495800"/>
            <a:ext cx="4114800" cy="457200"/>
            <a:chOff x="288" y="2832"/>
            <a:chExt cx="2592" cy="288"/>
          </a:xfrm>
        </p:grpSpPr>
        <p:sp>
          <p:nvSpPr>
            <p:cNvPr id="4108" name="Rectangle 7"/>
            <p:cNvSpPr/>
            <p:nvPr/>
          </p:nvSpPr>
          <p:spPr>
            <a:xfrm>
              <a:off x="288" y="2832"/>
              <a:ext cx="2592" cy="288"/>
            </a:xfrm>
            <a:prstGeom prst="rect">
              <a:avLst/>
            </a:prstGeom>
            <a:noFill/>
            <a:ln w="9525">
              <a:noFill/>
            </a:ln>
          </p:spPr>
          <p:txBody>
            <a:bodyPr>
              <a:spAutoFit/>
            </a:bodyPr>
            <a:lstStyle/>
            <a:p>
              <a:r>
                <a:rPr lang="zh-CN" altLang="en-US" sz="2400" dirty="0">
                  <a:latin typeface="宋体" panose="02010600030101010101" pitchFamily="2" charset="-122"/>
                </a:rPr>
                <a:t>状态集</a:t>
              </a:r>
              <a:r>
                <a:rPr lang="zh-CN" altLang="en-US" sz="1100" dirty="0"/>
                <a:t>           </a:t>
              </a:r>
              <a:r>
                <a:rPr lang="zh-CN" altLang="en-US" sz="2400" dirty="0"/>
                <a:t>：所有摆法</a:t>
              </a:r>
            </a:p>
          </p:txBody>
        </p:sp>
        <p:graphicFrame>
          <p:nvGraphicFramePr>
            <p:cNvPr id="4100" name="Object 8"/>
            <p:cNvGraphicFramePr/>
            <p:nvPr/>
          </p:nvGraphicFramePr>
          <p:xfrm>
            <a:off x="960" y="2880"/>
            <a:ext cx="180" cy="240"/>
          </p:xfrm>
          <a:graphic>
            <a:graphicData uri="http://schemas.openxmlformats.org/presentationml/2006/ole">
              <mc:AlternateContent xmlns:mc="http://schemas.openxmlformats.org/markup-compatibility/2006">
                <mc:Choice xmlns:v="urn:schemas-microsoft-com:vml" Requires="v">
                  <p:oleObj spid="_x0000_s6234" r:id="rId7" imgW="114300" imgH="152400" progId="Equation.DSMT4">
                    <p:embed/>
                  </p:oleObj>
                </mc:Choice>
                <mc:Fallback>
                  <p:oleObj r:id="rId7" imgW="114300" imgH="152400" progId="Equation.DSMT4">
                    <p:embed/>
                    <p:pic>
                      <p:nvPicPr>
                        <p:cNvPr id="0" name="图片 3077"/>
                        <p:cNvPicPr/>
                        <p:nvPr/>
                      </p:nvPicPr>
                      <p:blipFill>
                        <a:blip r:embed="rId8"/>
                        <a:stretch>
                          <a:fillRect/>
                        </a:stretch>
                      </p:blipFill>
                      <p:spPr>
                        <a:xfrm>
                          <a:off x="960" y="2880"/>
                          <a:ext cx="180" cy="240"/>
                        </a:xfrm>
                        <a:prstGeom prst="rect">
                          <a:avLst/>
                        </a:prstGeom>
                        <a:noFill/>
                        <a:ln w="38100">
                          <a:noFill/>
                          <a:miter/>
                        </a:ln>
                      </p:spPr>
                    </p:pic>
                  </p:oleObj>
                </mc:Fallback>
              </mc:AlternateContent>
            </a:graphicData>
          </a:graphic>
        </p:graphicFrame>
      </p:grpSp>
      <p:sp>
        <p:nvSpPr>
          <p:cNvPr id="73737" name="Text Box 9"/>
          <p:cNvSpPr txBox="1"/>
          <p:nvPr/>
        </p:nvSpPr>
        <p:spPr>
          <a:xfrm>
            <a:off x="5486401" y="4495800"/>
            <a:ext cx="1762125" cy="457200"/>
          </a:xfrm>
          <a:prstGeom prst="rect">
            <a:avLst/>
          </a:prstGeom>
          <a:noFill/>
          <a:ln w="9525">
            <a:noFill/>
          </a:ln>
        </p:spPr>
        <p:txBody>
          <a:bodyPr>
            <a:spAutoFit/>
          </a:bodyPr>
          <a:lstStyle/>
          <a:p>
            <a:pPr>
              <a:spcBef>
                <a:spcPct val="50000"/>
              </a:spcBef>
            </a:pPr>
            <a:r>
              <a:rPr lang="zh-CN" altLang="en-US" sz="2400" dirty="0"/>
              <a:t>操作算子：</a:t>
            </a:r>
          </a:p>
        </p:txBody>
      </p:sp>
      <p:sp>
        <p:nvSpPr>
          <p:cNvPr id="73738" name="Rectangle 10"/>
          <p:cNvSpPr>
            <a:spLocks noChangeArrowheads="1"/>
          </p:cNvSpPr>
          <p:nvPr/>
        </p:nvSpPr>
        <p:spPr bwMode="auto">
          <a:xfrm>
            <a:off x="7010400" y="4476750"/>
            <a:ext cx="3048000" cy="1791260"/>
          </a:xfrm>
          <a:prstGeom prst="rect">
            <a:avLst/>
          </a:prstGeom>
          <a:gradFill rotWithShape="0">
            <a:gsLst>
              <a:gs pos="0">
                <a:schemeClr val="bg1"/>
              </a:gs>
              <a:gs pos="50000">
                <a:srgbClr val="CCFFCC"/>
              </a:gs>
              <a:gs pos="100000">
                <a:schemeClr val="bg1"/>
              </a:gs>
            </a:gsLst>
            <a:lin ang="18900000" scaled="1"/>
          </a:gradFill>
          <a:ln w="9525">
            <a:noFill/>
            <a:miter lim="800000"/>
          </a:ln>
          <a:effectLst/>
        </p:spPr>
        <p:txBody>
          <a:bodyPr>
            <a:spAutoFit/>
          </a:bodyPr>
          <a:lstStyle/>
          <a:p>
            <a:pPr indent="266700" algn="just">
              <a:spcBef>
                <a:spcPct val="20000"/>
              </a:spcBef>
              <a:defRPr/>
            </a:pPr>
            <a:r>
              <a:rPr lang="zh-CN" altLang="en-US" sz="2400">
                <a:latin typeface="宋体" panose="02010600030101010101" pitchFamily="2" charset="-122"/>
              </a:rPr>
              <a:t>将空格向上移</a:t>
            </a:r>
            <a:r>
              <a:rPr lang="en-US" altLang="zh-CN" sz="2400">
                <a:latin typeface="Times New Roman" panose="02020603050405020304" pitchFamily="18" charset="0"/>
                <a:cs typeface="Times New Roman" panose="02020603050405020304" pitchFamily="18" charset="0"/>
              </a:rPr>
              <a:t>Up</a:t>
            </a:r>
          </a:p>
          <a:p>
            <a:pPr indent="266700" algn="just" eaLnBrk="0" hangingPunct="0">
              <a:spcBef>
                <a:spcPct val="20000"/>
              </a:spcBef>
              <a:defRPr/>
            </a:pPr>
            <a:r>
              <a:rPr lang="zh-CN" altLang="en-US" sz="2400">
                <a:latin typeface="宋体" panose="02010600030101010101" pitchFamily="2" charset="-122"/>
              </a:rPr>
              <a:t>将空格向左移</a:t>
            </a:r>
            <a:r>
              <a:rPr lang="en-US" altLang="zh-CN" sz="2400">
                <a:latin typeface="Times New Roman" panose="02020603050405020304" pitchFamily="18" charset="0"/>
                <a:cs typeface="Times New Roman" panose="02020603050405020304" pitchFamily="18" charset="0"/>
              </a:rPr>
              <a:t>Left</a:t>
            </a:r>
          </a:p>
          <a:p>
            <a:pPr indent="266700" algn="just" eaLnBrk="0" hangingPunct="0">
              <a:spcBef>
                <a:spcPct val="20000"/>
              </a:spcBef>
              <a:defRPr/>
            </a:pPr>
            <a:r>
              <a:rPr lang="zh-CN" altLang="en-US" sz="2400">
                <a:latin typeface="宋体" panose="02010600030101010101" pitchFamily="2" charset="-122"/>
              </a:rPr>
              <a:t>将空格向下移</a:t>
            </a:r>
            <a:r>
              <a:rPr lang="en-GB" altLang="zh-CN" sz="2400">
                <a:latin typeface="Times New Roman" panose="02020603050405020304" pitchFamily="18" charset="0"/>
                <a:cs typeface="Times New Roman" panose="02020603050405020304" pitchFamily="18" charset="0"/>
              </a:rPr>
              <a:t>Down</a:t>
            </a:r>
            <a:endParaRPr lang="en-US" altLang="zh-CN" sz="2400">
              <a:latin typeface="Times New Roman" panose="02020603050405020304" pitchFamily="18" charset="0"/>
              <a:cs typeface="Times New Roman" panose="02020603050405020304" pitchFamily="18" charset="0"/>
            </a:endParaRPr>
          </a:p>
          <a:p>
            <a:pPr indent="266700" algn="just" eaLnBrk="0" hangingPunct="0">
              <a:spcBef>
                <a:spcPct val="20000"/>
              </a:spcBef>
              <a:defRPr/>
            </a:pPr>
            <a:r>
              <a:rPr lang="zh-CN" altLang="en-US" sz="2400">
                <a:latin typeface="宋体" panose="02010600030101010101" pitchFamily="2" charset="-122"/>
              </a:rPr>
              <a:t>将空格向右移</a:t>
            </a:r>
            <a:r>
              <a:rPr lang="en-GB" altLang="zh-CN" sz="2400">
                <a:latin typeface="Times New Roman" panose="02020603050405020304" pitchFamily="18" charset="0"/>
                <a:cs typeface="Times New Roman" panose="02020603050405020304" pitchFamily="18" charset="0"/>
              </a:rPr>
              <a:t>Right</a:t>
            </a:r>
            <a:endParaRPr lang="en-US" altLang="zh-CN" sz="240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3733"/>
                                        </p:tgtEl>
                                        <p:attrNameLst>
                                          <p:attrName>style.visibility</p:attrName>
                                        </p:attrNameLst>
                                      </p:cBhvr>
                                      <p:to>
                                        <p:strVal val="visible"/>
                                      </p:to>
                                    </p:set>
                                    <p:anim calcmode="lin" valueType="num">
                                      <p:cBhvr additive="base">
                                        <p:cTn id="7" dur="500" fill="hold"/>
                                        <p:tgtEl>
                                          <p:spTgt spid="73733"/>
                                        </p:tgtEl>
                                        <p:attrNameLst>
                                          <p:attrName>ppt_x</p:attrName>
                                        </p:attrNameLst>
                                      </p:cBhvr>
                                      <p:tavLst>
                                        <p:tav tm="0">
                                          <p:val>
                                            <p:strVal val="0-#ppt_w/2"/>
                                          </p:val>
                                        </p:tav>
                                        <p:tav tm="100000">
                                          <p:val>
                                            <p:strVal val="#ppt_x"/>
                                          </p:val>
                                        </p:tav>
                                      </p:tavLst>
                                    </p:anim>
                                    <p:anim calcmode="lin" valueType="num">
                                      <p:cBhvr additive="base">
                                        <p:cTn id="8" dur="500" fill="hold"/>
                                        <p:tgtEl>
                                          <p:spTgt spid="7373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73734"/>
                                        </p:tgtEl>
                                        <p:attrNameLst>
                                          <p:attrName>style.visibility</p:attrName>
                                        </p:attrNameLst>
                                      </p:cBhvr>
                                      <p:to>
                                        <p:strVal val="visible"/>
                                      </p:to>
                                    </p:set>
                                    <p:anim calcmode="lin" valueType="num">
                                      <p:cBhvr additive="base">
                                        <p:cTn id="13" dur="500" fill="hold"/>
                                        <p:tgtEl>
                                          <p:spTgt spid="73734"/>
                                        </p:tgtEl>
                                        <p:attrNameLst>
                                          <p:attrName>ppt_x</p:attrName>
                                        </p:attrNameLst>
                                      </p:cBhvr>
                                      <p:tavLst>
                                        <p:tav tm="0">
                                          <p:val>
                                            <p:strVal val="1+#ppt_w/2"/>
                                          </p:val>
                                        </p:tav>
                                        <p:tav tm="100000">
                                          <p:val>
                                            <p:strVal val="#ppt_x"/>
                                          </p:val>
                                        </p:tav>
                                      </p:tavLst>
                                    </p:anim>
                                    <p:anim calcmode="lin" valueType="num">
                                      <p:cBhvr additive="base">
                                        <p:cTn id="14" dur="500" fill="hold"/>
                                        <p:tgtEl>
                                          <p:spTgt spid="73734"/>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0-#ppt_w/2"/>
                                          </p:val>
                                        </p:tav>
                                        <p:tav tm="100000">
                                          <p:val>
                                            <p:strVal val="#ppt_x"/>
                                          </p:val>
                                        </p:tav>
                                      </p:tavLst>
                                    </p:anim>
                                    <p:anim calcmode="lin" valueType="num">
                                      <p:cBhvr additive="base">
                                        <p:cTn id="20"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7373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73738"/>
                                        </p:tgtEl>
                                        <p:attrNameLst>
                                          <p:attrName>style.visibility</p:attrName>
                                        </p:attrNameLst>
                                      </p:cBhvr>
                                      <p:to>
                                        <p:strVal val="visible"/>
                                      </p:to>
                                    </p:set>
                                    <p:animEffect transition="in" filter="dissolve">
                                      <p:cBhvr>
                                        <p:cTn id="29" dur="500"/>
                                        <p:tgtEl>
                                          <p:spTgt spid="737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7" grpId="0"/>
      <p:bldP spid="7373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灯片编号占位符 3"/>
          <p:cNvSpPr txBox="1">
            <a:spLocks noGrp="1"/>
          </p:cNvSpPr>
          <p:nvPr>
            <p:ph type="sldNum" sz="quarter" idx="4294967295"/>
          </p:nvPr>
        </p:nvSpPr>
        <p:spPr>
          <a:xfrm>
            <a:off x="9550400" y="6477000"/>
            <a:ext cx="2641600" cy="360363"/>
          </a:xfrm>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t>16</a:t>
            </a:fld>
            <a:endParaRPr lang="ja-JP" altLang="en-US" dirty="0">
              <a:solidFill>
                <a:srgbClr val="A50021"/>
              </a:solidFill>
              <a:ea typeface="MS PGothic" panose="020B0600070205080204" pitchFamily="34" charset="-128"/>
            </a:endParaRPr>
          </a:p>
        </p:txBody>
      </p:sp>
      <p:graphicFrame>
        <p:nvGraphicFramePr>
          <p:cNvPr id="5122" name="Object 13"/>
          <p:cNvGraphicFramePr/>
          <p:nvPr>
            <p:extLst>
              <p:ext uri="{D42A27DB-BD31-4B8C-83A1-F6EECF244321}">
                <p14:modId xmlns:p14="http://schemas.microsoft.com/office/powerpoint/2010/main" val="1425689896"/>
              </p:ext>
            </p:extLst>
          </p:nvPr>
        </p:nvGraphicFramePr>
        <p:xfrm>
          <a:off x="767408" y="908719"/>
          <a:ext cx="10297144" cy="5041231"/>
        </p:xfrm>
        <a:graphic>
          <a:graphicData uri="http://schemas.openxmlformats.org/presentationml/2006/ole">
            <mc:AlternateContent xmlns:mc="http://schemas.openxmlformats.org/markup-compatibility/2006">
              <mc:Choice xmlns:v="urn:schemas-microsoft-com:vml" Requires="v">
                <p:oleObj spid="_x0000_s7198" r:id="rId3" imgW="6096000" imgH="3238500" progId="Paint.Picture">
                  <p:embed/>
                </p:oleObj>
              </mc:Choice>
              <mc:Fallback>
                <p:oleObj r:id="rId3" imgW="6096000" imgH="3238500" progId="Paint.Picture">
                  <p:embed/>
                  <p:pic>
                    <p:nvPicPr>
                      <p:cNvPr id="0" name="图片 3078"/>
                      <p:cNvPicPr/>
                      <p:nvPr/>
                    </p:nvPicPr>
                    <p:blipFill>
                      <a:blip r:embed="rId4"/>
                      <a:stretch>
                        <a:fillRect/>
                      </a:stretch>
                    </p:blipFill>
                    <p:spPr>
                      <a:xfrm>
                        <a:off x="767408" y="908719"/>
                        <a:ext cx="10297144" cy="5041231"/>
                      </a:xfrm>
                      <a:prstGeom prst="rect">
                        <a:avLst/>
                      </a:prstGeom>
                      <a:noFill/>
                      <a:ln w="9525" cap="flat" cmpd="sng">
                        <a:solidFill>
                          <a:srgbClr val="808080"/>
                        </a:solidFill>
                        <a:prstDash val="solid"/>
                        <a:miter/>
                        <a:headEnd type="none" w="med" len="med"/>
                        <a:tailEnd type="none" w="med" len="med"/>
                      </a:ln>
                    </p:spPr>
                  </p:pic>
                </p:oleObj>
              </mc:Fallback>
            </mc:AlternateContent>
          </a:graphicData>
        </a:graphic>
      </p:graphicFrame>
      <p:sp>
        <p:nvSpPr>
          <p:cNvPr id="5125" name="Text Box 15"/>
          <p:cNvSpPr txBox="1"/>
          <p:nvPr/>
        </p:nvSpPr>
        <p:spPr>
          <a:xfrm>
            <a:off x="4459288" y="5949951"/>
            <a:ext cx="4876800" cy="519113"/>
          </a:xfrm>
          <a:prstGeom prst="rect">
            <a:avLst/>
          </a:prstGeom>
          <a:noFill/>
          <a:ln w="9525">
            <a:noFill/>
          </a:ln>
        </p:spPr>
        <p:txBody>
          <a:bodyPr>
            <a:spAutoFit/>
          </a:bodyPr>
          <a:lstStyle/>
          <a:p>
            <a:pPr>
              <a:spcBef>
                <a:spcPct val="50000"/>
              </a:spcBef>
            </a:pPr>
            <a:r>
              <a:rPr lang="zh-CN" altLang="en-US" sz="2600" b="1" dirty="0">
                <a:latin typeface="Times New Roman" panose="02020603050405020304" pitchFamily="18" charset="0"/>
              </a:rPr>
              <a:t>八数码</a:t>
            </a:r>
            <a:r>
              <a:rPr lang="zh-CN" altLang="en-US" sz="2600" b="1" dirty="0"/>
              <a:t>状态空间图</a:t>
            </a:r>
            <a:r>
              <a:rPr lang="zh-CN" altLang="en-US" sz="2800" dirty="0"/>
              <a:t> </a:t>
            </a:r>
          </a:p>
        </p:txBody>
      </p:sp>
      <p:sp>
        <p:nvSpPr>
          <p:cNvPr id="6" name="Rectangle 4"/>
          <p:cNvSpPr/>
          <p:nvPr/>
        </p:nvSpPr>
        <p:spPr>
          <a:xfrm>
            <a:off x="7786" y="-3175"/>
            <a:ext cx="12192000" cy="765175"/>
          </a:xfrm>
          <a:prstGeom prst="rect">
            <a:avLst/>
          </a:prstGeom>
          <a:solidFill>
            <a:srgbClr val="A50021"/>
          </a:solidFill>
          <a:ln w="9525">
            <a:noFill/>
          </a:ln>
        </p:spPr>
        <p:txBody>
          <a:bodyPr anchor="b"/>
          <a:lstStyle/>
          <a:p>
            <a:pPr indent="176530"/>
            <a:r>
              <a:rPr lang="en-US" altLang="zh-CN" sz="3600" dirty="0">
                <a:solidFill>
                  <a:schemeClr val="bg1"/>
                </a:solidFill>
                <a:latin typeface="Times New Roman" panose="02020603050405020304" pitchFamily="18" charset="0"/>
                <a:ea typeface="黑体" panose="02010609060101010101" pitchFamily="2" charset="-122"/>
              </a:rPr>
              <a:t>5.2.2  </a:t>
            </a:r>
            <a:r>
              <a:rPr lang="zh-CN" altLang="en-US" sz="3600" dirty="0">
                <a:solidFill>
                  <a:schemeClr val="bg1"/>
                </a:solidFill>
                <a:latin typeface="Times New Roman" panose="02020603050405020304" pitchFamily="18" charset="0"/>
                <a:ea typeface="黑体" panose="02010609060101010101" pitchFamily="2" charset="-122"/>
              </a:rPr>
              <a:t>状态空间的图描述</a:t>
            </a:r>
          </a:p>
        </p:txBody>
      </p:sp>
    </p:spTree>
  </p:cSld>
  <p:clrMapOvr>
    <a:masterClrMapping/>
  </p:clrMapOvr>
  <p:transition>
    <p:rand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灯片编号占位符 3"/>
          <p:cNvSpPr txBox="1">
            <a:spLocks noGrp="1"/>
          </p:cNvSpPr>
          <p:nvPr>
            <p:ph type="sldNum" sz="quarter" idx="4294967295"/>
          </p:nvPr>
        </p:nvSpPr>
        <p:spPr>
          <a:xfrm>
            <a:off x="9550400" y="6477000"/>
            <a:ext cx="2641600" cy="360363"/>
          </a:xfrm>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t>17</a:t>
            </a:fld>
            <a:endParaRPr lang="ja-JP" altLang="en-US" dirty="0">
              <a:solidFill>
                <a:srgbClr val="A50021"/>
              </a:solidFill>
              <a:ea typeface="MS PGothic" panose="020B0600070205080204" pitchFamily="34" charset="-128"/>
            </a:endParaRPr>
          </a:p>
        </p:txBody>
      </p:sp>
      <p:sp>
        <p:nvSpPr>
          <p:cNvPr id="6149" name="Rectangle 9"/>
          <p:cNvSpPr/>
          <p:nvPr/>
        </p:nvSpPr>
        <p:spPr>
          <a:xfrm>
            <a:off x="1524000" y="-184666"/>
            <a:ext cx="184731" cy="369332"/>
          </a:xfrm>
          <a:prstGeom prst="rect">
            <a:avLst/>
          </a:prstGeom>
          <a:noFill/>
          <a:ln w="9525">
            <a:noFill/>
          </a:ln>
        </p:spPr>
        <p:txBody>
          <a:bodyPr wrap="none" anchor="ctr">
            <a:spAutoFit/>
          </a:bodyPr>
          <a:lstStyle/>
          <a:p>
            <a:endParaRPr lang="zh-CN" altLang="en-US" dirty="0">
              <a:latin typeface="Arial" panose="020B0604020202020204" pitchFamily="34" charset="0"/>
            </a:endParaRPr>
          </a:p>
        </p:txBody>
      </p:sp>
      <p:sp>
        <p:nvSpPr>
          <p:cNvPr id="6150" name="Rectangle 11"/>
          <p:cNvSpPr/>
          <p:nvPr/>
        </p:nvSpPr>
        <p:spPr>
          <a:xfrm>
            <a:off x="1524000" y="-184666"/>
            <a:ext cx="184731" cy="369332"/>
          </a:xfrm>
          <a:prstGeom prst="rect">
            <a:avLst/>
          </a:prstGeom>
          <a:noFill/>
          <a:ln w="9525">
            <a:noFill/>
          </a:ln>
        </p:spPr>
        <p:txBody>
          <a:bodyPr wrap="none" anchor="ctr">
            <a:spAutoFit/>
          </a:bodyPr>
          <a:lstStyle/>
          <a:p>
            <a:endParaRPr lang="zh-CN" altLang="en-US" dirty="0">
              <a:latin typeface="Arial" panose="020B0604020202020204" pitchFamily="34" charset="0"/>
            </a:endParaRPr>
          </a:p>
        </p:txBody>
      </p:sp>
      <p:sp>
        <p:nvSpPr>
          <p:cNvPr id="6151" name="Rectangle 13"/>
          <p:cNvSpPr/>
          <p:nvPr/>
        </p:nvSpPr>
        <p:spPr>
          <a:xfrm>
            <a:off x="1524000" y="-184666"/>
            <a:ext cx="184731" cy="369332"/>
          </a:xfrm>
          <a:prstGeom prst="rect">
            <a:avLst/>
          </a:prstGeom>
          <a:noFill/>
          <a:ln w="9525">
            <a:noFill/>
          </a:ln>
        </p:spPr>
        <p:txBody>
          <a:bodyPr wrap="none" anchor="ctr">
            <a:spAutoFit/>
          </a:bodyPr>
          <a:lstStyle/>
          <a:p>
            <a:endParaRPr lang="zh-CN" altLang="en-US" dirty="0">
              <a:latin typeface="Arial" panose="020B0604020202020204" pitchFamily="34" charset="0"/>
            </a:endParaRPr>
          </a:p>
        </p:txBody>
      </p:sp>
      <p:sp>
        <p:nvSpPr>
          <p:cNvPr id="6152" name="Rectangle 15"/>
          <p:cNvSpPr/>
          <p:nvPr/>
        </p:nvSpPr>
        <p:spPr>
          <a:xfrm>
            <a:off x="1524000" y="3130034"/>
            <a:ext cx="184731" cy="369332"/>
          </a:xfrm>
          <a:prstGeom prst="rect">
            <a:avLst/>
          </a:prstGeom>
          <a:noFill/>
          <a:ln w="9525">
            <a:noFill/>
          </a:ln>
        </p:spPr>
        <p:txBody>
          <a:bodyPr wrap="none" anchor="ctr">
            <a:spAutoFit/>
          </a:bodyPr>
          <a:lstStyle/>
          <a:p>
            <a:endParaRPr lang="zh-CN" altLang="en-US" dirty="0">
              <a:latin typeface="Arial" panose="020B0604020202020204" pitchFamily="34" charset="0"/>
            </a:endParaRPr>
          </a:p>
        </p:txBody>
      </p:sp>
      <p:sp>
        <p:nvSpPr>
          <p:cNvPr id="6153" name="Rectangle 17"/>
          <p:cNvSpPr/>
          <p:nvPr/>
        </p:nvSpPr>
        <p:spPr>
          <a:xfrm>
            <a:off x="1524000" y="3130034"/>
            <a:ext cx="184731" cy="369332"/>
          </a:xfrm>
          <a:prstGeom prst="rect">
            <a:avLst/>
          </a:prstGeom>
          <a:noFill/>
          <a:ln w="9525">
            <a:noFill/>
          </a:ln>
        </p:spPr>
        <p:txBody>
          <a:bodyPr wrap="none" anchor="ctr">
            <a:spAutoFit/>
          </a:bodyPr>
          <a:lstStyle/>
          <a:p>
            <a:endParaRPr lang="zh-CN" altLang="en-US" dirty="0">
              <a:latin typeface="Arial" panose="020B0604020202020204" pitchFamily="34" charset="0"/>
            </a:endParaRPr>
          </a:p>
        </p:txBody>
      </p:sp>
      <p:sp>
        <p:nvSpPr>
          <p:cNvPr id="6154" name="Rectangle 19"/>
          <p:cNvSpPr/>
          <p:nvPr/>
        </p:nvSpPr>
        <p:spPr>
          <a:xfrm>
            <a:off x="1524000" y="3130034"/>
            <a:ext cx="184731" cy="369332"/>
          </a:xfrm>
          <a:prstGeom prst="rect">
            <a:avLst/>
          </a:prstGeom>
          <a:noFill/>
          <a:ln w="9525">
            <a:noFill/>
          </a:ln>
        </p:spPr>
        <p:txBody>
          <a:bodyPr wrap="none" anchor="ctr">
            <a:spAutoFit/>
          </a:bodyPr>
          <a:lstStyle/>
          <a:p>
            <a:endParaRPr lang="zh-CN" altLang="en-US" dirty="0">
              <a:latin typeface="Arial" panose="020B0604020202020204" pitchFamily="34" charset="0"/>
            </a:endParaRPr>
          </a:p>
        </p:txBody>
      </p:sp>
      <p:sp>
        <p:nvSpPr>
          <p:cNvPr id="6155" name="Rectangle 21"/>
          <p:cNvSpPr/>
          <p:nvPr/>
        </p:nvSpPr>
        <p:spPr>
          <a:xfrm>
            <a:off x="6003634" y="-184666"/>
            <a:ext cx="184731" cy="369332"/>
          </a:xfrm>
          <a:prstGeom prst="rect">
            <a:avLst/>
          </a:prstGeom>
          <a:noFill/>
          <a:ln w="9525">
            <a:noFill/>
          </a:ln>
        </p:spPr>
        <p:txBody>
          <a:bodyPr wrap="none" anchor="ctr">
            <a:spAutoFit/>
          </a:bodyPr>
          <a:lstStyle/>
          <a:p>
            <a:pPr algn="ctr"/>
            <a:endParaRPr lang="zh-CN" altLang="zh-CN" dirty="0">
              <a:latin typeface="Arial" panose="020B0604020202020204" pitchFamily="34" charset="0"/>
            </a:endParaRPr>
          </a:p>
        </p:txBody>
      </p:sp>
      <p:sp>
        <p:nvSpPr>
          <p:cNvPr id="6156" name="Rectangle 23"/>
          <p:cNvSpPr/>
          <p:nvPr/>
        </p:nvSpPr>
        <p:spPr>
          <a:xfrm>
            <a:off x="1524000" y="3134797"/>
            <a:ext cx="184731" cy="369332"/>
          </a:xfrm>
          <a:prstGeom prst="rect">
            <a:avLst/>
          </a:prstGeom>
          <a:noFill/>
          <a:ln w="9525">
            <a:noFill/>
          </a:ln>
        </p:spPr>
        <p:txBody>
          <a:bodyPr wrap="none" anchor="ctr">
            <a:spAutoFit/>
          </a:bodyPr>
          <a:lstStyle/>
          <a:p>
            <a:endParaRPr lang="zh-CN" altLang="en-US" dirty="0">
              <a:latin typeface="Arial" panose="020B0604020202020204" pitchFamily="34" charset="0"/>
            </a:endParaRPr>
          </a:p>
        </p:txBody>
      </p:sp>
      <p:sp>
        <p:nvSpPr>
          <p:cNvPr id="6157" name="Rectangle 25"/>
          <p:cNvSpPr/>
          <p:nvPr/>
        </p:nvSpPr>
        <p:spPr>
          <a:xfrm>
            <a:off x="1524000" y="3130034"/>
            <a:ext cx="184731" cy="369332"/>
          </a:xfrm>
          <a:prstGeom prst="rect">
            <a:avLst/>
          </a:prstGeom>
          <a:noFill/>
          <a:ln w="9525">
            <a:noFill/>
          </a:ln>
        </p:spPr>
        <p:txBody>
          <a:bodyPr wrap="none" anchor="ctr">
            <a:spAutoFit/>
          </a:bodyPr>
          <a:lstStyle/>
          <a:p>
            <a:endParaRPr lang="zh-CN" altLang="en-US" dirty="0">
              <a:latin typeface="Arial" panose="020B0604020202020204" pitchFamily="34" charset="0"/>
            </a:endParaRPr>
          </a:p>
        </p:txBody>
      </p:sp>
      <p:sp>
        <p:nvSpPr>
          <p:cNvPr id="6158" name="Rectangle 27"/>
          <p:cNvSpPr/>
          <p:nvPr/>
        </p:nvSpPr>
        <p:spPr>
          <a:xfrm>
            <a:off x="1524000" y="3130034"/>
            <a:ext cx="184731" cy="369332"/>
          </a:xfrm>
          <a:prstGeom prst="rect">
            <a:avLst/>
          </a:prstGeom>
          <a:noFill/>
          <a:ln w="9525">
            <a:noFill/>
          </a:ln>
        </p:spPr>
        <p:txBody>
          <a:bodyPr wrap="none" anchor="ctr">
            <a:spAutoFit/>
          </a:bodyPr>
          <a:lstStyle/>
          <a:p>
            <a:endParaRPr lang="zh-CN" altLang="en-US" dirty="0">
              <a:latin typeface="Arial" panose="020B0604020202020204" pitchFamily="34" charset="0"/>
            </a:endParaRPr>
          </a:p>
        </p:txBody>
      </p:sp>
      <p:sp>
        <p:nvSpPr>
          <p:cNvPr id="6159" name="Rectangle 29"/>
          <p:cNvSpPr/>
          <p:nvPr/>
        </p:nvSpPr>
        <p:spPr>
          <a:xfrm>
            <a:off x="1524000" y="3134797"/>
            <a:ext cx="184731" cy="369332"/>
          </a:xfrm>
          <a:prstGeom prst="rect">
            <a:avLst/>
          </a:prstGeom>
          <a:noFill/>
          <a:ln w="9525">
            <a:noFill/>
          </a:ln>
        </p:spPr>
        <p:txBody>
          <a:bodyPr wrap="none" anchor="ctr">
            <a:spAutoFit/>
          </a:bodyPr>
          <a:lstStyle/>
          <a:p>
            <a:endParaRPr lang="zh-CN" altLang="en-US" dirty="0">
              <a:latin typeface="Arial" panose="020B0604020202020204" pitchFamily="34" charset="0"/>
            </a:endParaRPr>
          </a:p>
        </p:txBody>
      </p:sp>
      <p:sp>
        <p:nvSpPr>
          <p:cNvPr id="6160" name="Rectangle 31"/>
          <p:cNvSpPr/>
          <p:nvPr/>
        </p:nvSpPr>
        <p:spPr>
          <a:xfrm>
            <a:off x="1524000" y="3130034"/>
            <a:ext cx="184731" cy="369332"/>
          </a:xfrm>
          <a:prstGeom prst="rect">
            <a:avLst/>
          </a:prstGeom>
          <a:noFill/>
          <a:ln w="9525">
            <a:noFill/>
          </a:ln>
        </p:spPr>
        <p:txBody>
          <a:bodyPr wrap="none" anchor="ctr">
            <a:spAutoFit/>
          </a:bodyPr>
          <a:lstStyle/>
          <a:p>
            <a:endParaRPr lang="zh-CN" altLang="en-US" dirty="0">
              <a:latin typeface="Arial" panose="020B0604020202020204" pitchFamily="34" charset="0"/>
            </a:endParaRPr>
          </a:p>
        </p:txBody>
      </p:sp>
      <p:sp>
        <p:nvSpPr>
          <p:cNvPr id="6161" name="Rectangle 33"/>
          <p:cNvSpPr/>
          <p:nvPr/>
        </p:nvSpPr>
        <p:spPr>
          <a:xfrm>
            <a:off x="1524000" y="-184666"/>
            <a:ext cx="184731" cy="369332"/>
          </a:xfrm>
          <a:prstGeom prst="rect">
            <a:avLst/>
          </a:prstGeom>
          <a:noFill/>
          <a:ln w="9525">
            <a:noFill/>
          </a:ln>
        </p:spPr>
        <p:txBody>
          <a:bodyPr wrap="none" anchor="ctr">
            <a:spAutoFit/>
          </a:bodyPr>
          <a:lstStyle/>
          <a:p>
            <a:endParaRPr lang="zh-CN" altLang="en-US" dirty="0">
              <a:latin typeface="Arial" panose="020B0604020202020204" pitchFamily="34" charset="0"/>
            </a:endParaRPr>
          </a:p>
        </p:txBody>
      </p:sp>
      <p:sp>
        <p:nvSpPr>
          <p:cNvPr id="6162" name="Text Box 36"/>
          <p:cNvSpPr txBox="1"/>
          <p:nvPr/>
        </p:nvSpPr>
        <p:spPr>
          <a:xfrm>
            <a:off x="6477000" y="914401"/>
            <a:ext cx="1066800" cy="366713"/>
          </a:xfrm>
          <a:prstGeom prst="rect">
            <a:avLst/>
          </a:prstGeom>
          <a:noFill/>
          <a:ln w="9525">
            <a:noFill/>
          </a:ln>
        </p:spPr>
        <p:txBody>
          <a:bodyPr>
            <a:spAutoFit/>
          </a:bodyPr>
          <a:lstStyle/>
          <a:p>
            <a:pPr>
              <a:spcBef>
                <a:spcPct val="50000"/>
              </a:spcBef>
            </a:pPr>
            <a:endParaRPr lang="zh-CN" altLang="zh-CN" dirty="0">
              <a:latin typeface="Arial" panose="020B0604020202020204" pitchFamily="34" charset="0"/>
            </a:endParaRPr>
          </a:p>
        </p:txBody>
      </p:sp>
      <p:grpSp>
        <p:nvGrpSpPr>
          <p:cNvPr id="6163" name="Group 41"/>
          <p:cNvGrpSpPr/>
          <p:nvPr/>
        </p:nvGrpSpPr>
        <p:grpSpPr>
          <a:xfrm>
            <a:off x="2049464" y="1060450"/>
            <a:ext cx="7932737" cy="4578350"/>
            <a:chOff x="331" y="572"/>
            <a:chExt cx="4997" cy="2884"/>
          </a:xfrm>
        </p:grpSpPr>
        <p:graphicFrame>
          <p:nvGraphicFramePr>
            <p:cNvPr id="6146" name="Object 39"/>
            <p:cNvGraphicFramePr/>
            <p:nvPr/>
          </p:nvGraphicFramePr>
          <p:xfrm>
            <a:off x="331" y="572"/>
            <a:ext cx="4853" cy="2884"/>
          </p:xfrm>
          <a:graphic>
            <a:graphicData uri="http://schemas.openxmlformats.org/presentationml/2006/ole">
              <mc:AlternateContent xmlns:mc="http://schemas.openxmlformats.org/markup-compatibility/2006">
                <mc:Choice xmlns:v="urn:schemas-microsoft-com:vml" Requires="v">
                  <p:oleObj spid="_x0000_s8222" r:id="rId3" imgW="4953000" imgH="3305175" progId="Paint.Picture">
                    <p:embed/>
                  </p:oleObj>
                </mc:Choice>
                <mc:Fallback>
                  <p:oleObj r:id="rId3" imgW="4953000" imgH="3305175" progId="Paint.Picture">
                    <p:embed/>
                    <p:pic>
                      <p:nvPicPr>
                        <p:cNvPr id="0" name="图片 3076"/>
                        <p:cNvPicPr/>
                        <p:nvPr/>
                      </p:nvPicPr>
                      <p:blipFill>
                        <a:blip r:embed="rId4"/>
                        <a:stretch>
                          <a:fillRect/>
                        </a:stretch>
                      </p:blipFill>
                      <p:spPr>
                        <a:xfrm>
                          <a:off x="331" y="572"/>
                          <a:ext cx="4853" cy="2884"/>
                        </a:xfrm>
                        <a:prstGeom prst="rect">
                          <a:avLst/>
                        </a:prstGeom>
                        <a:noFill/>
                        <a:ln w="38100">
                          <a:noFill/>
                          <a:miter/>
                        </a:ln>
                      </p:spPr>
                    </p:pic>
                  </p:oleObj>
                </mc:Fallback>
              </mc:AlternateContent>
            </a:graphicData>
          </a:graphic>
        </p:graphicFrame>
        <p:sp>
          <p:nvSpPr>
            <p:cNvPr id="6165" name="Text Box 37"/>
            <p:cNvSpPr txBox="1"/>
            <p:nvPr/>
          </p:nvSpPr>
          <p:spPr>
            <a:xfrm>
              <a:off x="2976" y="576"/>
              <a:ext cx="816" cy="250"/>
            </a:xfrm>
            <a:prstGeom prst="rect">
              <a:avLst/>
            </a:prstGeom>
            <a:noFill/>
            <a:ln w="9525">
              <a:noFill/>
            </a:ln>
          </p:spPr>
          <p:txBody>
            <a:bodyPr>
              <a:spAutoFit/>
            </a:bodyPr>
            <a:lstStyle/>
            <a:p>
              <a:pPr>
                <a:spcBef>
                  <a:spcPct val="50000"/>
                </a:spcBef>
              </a:pPr>
              <a:r>
                <a:rPr lang="zh-CN" altLang="en-US" sz="2000" dirty="0">
                  <a:solidFill>
                    <a:schemeClr val="accent2"/>
                  </a:solidFill>
                </a:rPr>
                <a:t>（状态）</a:t>
              </a:r>
            </a:p>
          </p:txBody>
        </p:sp>
        <p:sp>
          <p:nvSpPr>
            <p:cNvPr id="6166" name="Text Box 38"/>
            <p:cNvSpPr txBox="1"/>
            <p:nvPr/>
          </p:nvSpPr>
          <p:spPr>
            <a:xfrm>
              <a:off x="4320" y="912"/>
              <a:ext cx="1008" cy="250"/>
            </a:xfrm>
            <a:prstGeom prst="rect">
              <a:avLst/>
            </a:prstGeom>
            <a:noFill/>
            <a:ln w="9525">
              <a:noFill/>
            </a:ln>
          </p:spPr>
          <p:txBody>
            <a:bodyPr>
              <a:spAutoFit/>
            </a:bodyPr>
            <a:lstStyle/>
            <a:p>
              <a:pPr>
                <a:spcBef>
                  <a:spcPct val="50000"/>
                </a:spcBef>
              </a:pPr>
              <a:r>
                <a:rPr lang="zh-CN" altLang="en-US" sz="2000" dirty="0">
                  <a:solidFill>
                    <a:schemeClr val="accent2"/>
                  </a:solidFill>
                </a:rPr>
                <a:t>（操作算子）</a:t>
              </a:r>
            </a:p>
          </p:txBody>
        </p:sp>
      </p:grpSp>
      <p:sp>
        <p:nvSpPr>
          <p:cNvPr id="6164" name="Text Box 40"/>
          <p:cNvSpPr txBox="1"/>
          <p:nvPr/>
        </p:nvSpPr>
        <p:spPr>
          <a:xfrm>
            <a:off x="3733800" y="5775326"/>
            <a:ext cx="3886200" cy="396875"/>
          </a:xfrm>
          <a:prstGeom prst="rect">
            <a:avLst/>
          </a:prstGeom>
          <a:noFill/>
          <a:ln w="9525">
            <a:noFill/>
          </a:ln>
        </p:spPr>
        <p:txBody>
          <a:bodyPr>
            <a:spAutoFit/>
          </a:bodyPr>
          <a:lstStyle/>
          <a:p>
            <a:pPr algn="ctr">
              <a:spcBef>
                <a:spcPct val="50000"/>
              </a:spcBef>
            </a:pPr>
            <a:r>
              <a:rPr lang="zh-CN" altLang="en-US" sz="2000" b="1" dirty="0"/>
              <a:t>状态空间的有向图描述</a:t>
            </a:r>
          </a:p>
        </p:txBody>
      </p:sp>
      <p:sp>
        <p:nvSpPr>
          <p:cNvPr id="24" name="Rectangle 4"/>
          <p:cNvSpPr/>
          <p:nvPr/>
        </p:nvSpPr>
        <p:spPr>
          <a:xfrm>
            <a:off x="7786" y="-3175"/>
            <a:ext cx="12192000" cy="765175"/>
          </a:xfrm>
          <a:prstGeom prst="rect">
            <a:avLst/>
          </a:prstGeom>
          <a:solidFill>
            <a:srgbClr val="A50021"/>
          </a:solidFill>
          <a:ln w="9525">
            <a:noFill/>
          </a:ln>
        </p:spPr>
        <p:txBody>
          <a:bodyPr anchor="b"/>
          <a:lstStyle/>
          <a:p>
            <a:pPr indent="176530"/>
            <a:r>
              <a:rPr lang="en-US" altLang="zh-CN" sz="3600" dirty="0">
                <a:solidFill>
                  <a:schemeClr val="bg1"/>
                </a:solidFill>
                <a:latin typeface="Times New Roman" panose="02020603050405020304" pitchFamily="18" charset="0"/>
                <a:ea typeface="黑体" panose="02010609060101010101" pitchFamily="2" charset="-122"/>
              </a:rPr>
              <a:t>5.2.2  </a:t>
            </a:r>
            <a:r>
              <a:rPr lang="zh-CN" altLang="en-US" sz="3600" dirty="0">
                <a:solidFill>
                  <a:schemeClr val="bg1"/>
                </a:solidFill>
                <a:latin typeface="Times New Roman" panose="02020603050405020304" pitchFamily="18" charset="0"/>
                <a:ea typeface="黑体" panose="02010609060101010101" pitchFamily="2" charset="-122"/>
              </a:rPr>
              <a:t>状态空间的图描述</a:t>
            </a:r>
          </a:p>
        </p:txBody>
      </p:sp>
    </p:spTree>
  </p:cSld>
  <p:clrMapOvr>
    <a:masterClrMapping/>
  </p:clrMapOvr>
  <p:transition>
    <p:rand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3"/>
          <p:cNvSpPr>
            <a:spLocks noGrp="1"/>
          </p:cNvSpPr>
          <p:nvPr>
            <p:ph idx="1"/>
          </p:nvPr>
        </p:nvSpPr>
        <p:spPr>
          <a:xfrm>
            <a:off x="521284" y="989643"/>
            <a:ext cx="10873208" cy="4351338"/>
          </a:xfrm>
          <a:ln/>
        </p:spPr>
        <p:txBody>
          <a:bodyPr vert="horz" wrap="square" lIns="91440" tIns="45720" rIns="91440" bIns="45720" anchor="t"/>
          <a:lstStyle/>
          <a:p>
            <a:pPr algn="just" eaLnBrk="1" hangingPunct="1">
              <a:buNone/>
            </a:pPr>
            <a:r>
              <a:rPr lang="en-US" altLang="zh-CN" b="1" dirty="0">
                <a:latin typeface="宋体" panose="02010600030101010101" pitchFamily="2" charset="-122"/>
              </a:rPr>
              <a:t>  </a:t>
            </a:r>
            <a:r>
              <a:rPr lang="zh-CN" altLang="en-US" b="1" dirty="0">
                <a:latin typeface="宋体" panose="02010600030101010101" pitchFamily="2" charset="-122"/>
              </a:rPr>
              <a:t>例</a:t>
            </a:r>
            <a:r>
              <a:rPr lang="en-US" altLang="zh-CN" b="1" dirty="0">
                <a:latin typeface="Times New Roman" panose="02020603050405020304" pitchFamily="18" charset="0"/>
                <a:cs typeface="Times New Roman" panose="02020603050405020304" pitchFamily="18" charset="0"/>
              </a:rPr>
              <a:t>5.3  </a:t>
            </a:r>
            <a:r>
              <a:rPr lang="zh-CN" altLang="en-US" b="1" dirty="0">
                <a:solidFill>
                  <a:schemeClr val="accent2"/>
                </a:solidFill>
                <a:latin typeface="宋体" panose="02010600030101010101" pitchFamily="2" charset="-122"/>
              </a:rPr>
              <a:t>旅行商问题</a:t>
            </a:r>
            <a:r>
              <a:rPr lang="zh-CN" altLang="en-US" b="1" dirty="0">
                <a:latin typeface="宋体" panose="02010600030101010101" pitchFamily="2" charset="-122"/>
              </a:rPr>
              <a:t>（</a:t>
            </a:r>
            <a:r>
              <a:rPr lang="en-US" altLang="zh-CN" b="1" dirty="0">
                <a:latin typeface="Times New Roman" panose="02020603050405020304" pitchFamily="18" charset="0"/>
                <a:cs typeface="Times New Roman" panose="02020603050405020304" pitchFamily="18" charset="0"/>
              </a:rPr>
              <a:t>traveling salesman problem, TSP</a:t>
            </a:r>
            <a:r>
              <a:rPr lang="zh-CN" altLang="en-US" b="1" dirty="0">
                <a:latin typeface="宋体" panose="02010600030101010101" pitchFamily="2" charset="-122"/>
              </a:rPr>
              <a:t>）或邮递员路径问题。</a:t>
            </a:r>
          </a:p>
          <a:p>
            <a:pPr algn="just" eaLnBrk="1" hangingPunct="1">
              <a:buNone/>
            </a:pPr>
            <a:r>
              <a:rPr lang="zh-CN" altLang="en-US" dirty="0">
                <a:solidFill>
                  <a:srgbClr val="0000FF"/>
                </a:solidFill>
                <a:latin typeface="宋体" panose="02010600030101010101" pitchFamily="2" charset="-122"/>
              </a:rPr>
              <a:t>   </a:t>
            </a:r>
            <a:endParaRPr lang="zh-CN" altLang="en-US" dirty="0"/>
          </a:p>
        </p:txBody>
      </p:sp>
      <p:sp>
        <p:nvSpPr>
          <p:cNvPr id="7171" name="灯片编号占位符 3"/>
          <p:cNvSpPr txBox="1">
            <a:spLocks noGrp="1"/>
          </p:cNvSpPr>
          <p:nvPr>
            <p:ph type="sldNum" sz="quarter" idx="4294967295"/>
          </p:nvPr>
        </p:nvSpPr>
        <p:spPr>
          <a:xfrm>
            <a:off x="9550400" y="6477000"/>
            <a:ext cx="2641600" cy="360363"/>
          </a:xfrm>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t>18</a:t>
            </a:fld>
            <a:endParaRPr lang="ja-JP" altLang="en-US" dirty="0">
              <a:solidFill>
                <a:srgbClr val="A50021"/>
              </a:solidFill>
              <a:ea typeface="MS PGothic" panose="020B0600070205080204" pitchFamily="34" charset="-128"/>
            </a:endParaRPr>
          </a:p>
        </p:txBody>
      </p:sp>
      <p:grpSp>
        <p:nvGrpSpPr>
          <p:cNvPr id="2" name="Group 15"/>
          <p:cNvGrpSpPr/>
          <p:nvPr/>
        </p:nvGrpSpPr>
        <p:grpSpPr>
          <a:xfrm>
            <a:off x="2224088" y="1943100"/>
            <a:ext cx="7467600" cy="3581400"/>
            <a:chOff x="336" y="1298"/>
            <a:chExt cx="4704" cy="2256"/>
          </a:xfrm>
        </p:grpSpPr>
        <p:graphicFrame>
          <p:nvGraphicFramePr>
            <p:cNvPr id="7170" name="Object 5"/>
            <p:cNvGraphicFramePr/>
            <p:nvPr/>
          </p:nvGraphicFramePr>
          <p:xfrm>
            <a:off x="336" y="1298"/>
            <a:ext cx="4704" cy="2256"/>
          </p:xfrm>
          <a:graphic>
            <a:graphicData uri="http://schemas.openxmlformats.org/presentationml/2006/ole">
              <mc:AlternateContent xmlns:mc="http://schemas.openxmlformats.org/markup-compatibility/2006">
                <mc:Choice xmlns:v="urn:schemas-microsoft-com:vml" Requires="v">
                  <p:oleObj spid="_x0000_s9246" r:id="rId3" imgW="3409950" imgH="1343025" progId="Paint.Picture">
                    <p:embed/>
                  </p:oleObj>
                </mc:Choice>
                <mc:Fallback>
                  <p:oleObj r:id="rId3" imgW="3409950" imgH="1343025" progId="Paint.Picture">
                    <p:embed/>
                    <p:pic>
                      <p:nvPicPr>
                        <p:cNvPr id="0" name="图片 3075"/>
                        <p:cNvPicPr/>
                        <p:nvPr/>
                      </p:nvPicPr>
                      <p:blipFill>
                        <a:blip r:embed="rId4"/>
                        <a:stretch>
                          <a:fillRect/>
                        </a:stretch>
                      </p:blipFill>
                      <p:spPr>
                        <a:xfrm>
                          <a:off x="336" y="1298"/>
                          <a:ext cx="4704" cy="2256"/>
                        </a:xfrm>
                        <a:prstGeom prst="rect">
                          <a:avLst/>
                        </a:prstGeom>
                        <a:noFill/>
                        <a:ln w="9525" cap="flat" cmpd="sng">
                          <a:solidFill>
                            <a:srgbClr val="808080"/>
                          </a:solidFill>
                          <a:prstDash val="solid"/>
                          <a:miter/>
                          <a:headEnd type="none" w="med" len="med"/>
                          <a:tailEnd type="none" w="med" len="med"/>
                        </a:ln>
                      </p:spPr>
                    </p:pic>
                  </p:oleObj>
                </mc:Fallback>
              </mc:AlternateContent>
            </a:graphicData>
          </a:graphic>
        </p:graphicFrame>
        <p:sp>
          <p:nvSpPr>
            <p:cNvPr id="7181" name="Text Box 6"/>
            <p:cNvSpPr txBox="1"/>
            <p:nvPr/>
          </p:nvSpPr>
          <p:spPr>
            <a:xfrm>
              <a:off x="1632" y="1440"/>
              <a:ext cx="1008" cy="250"/>
            </a:xfrm>
            <a:prstGeom prst="rect">
              <a:avLst/>
            </a:prstGeom>
            <a:noFill/>
            <a:ln w="9525">
              <a:noFill/>
            </a:ln>
          </p:spPr>
          <p:txBody>
            <a:bodyPr>
              <a:spAutoFit/>
            </a:bodyPr>
            <a:lstStyle/>
            <a:p>
              <a:pPr>
                <a:spcBef>
                  <a:spcPct val="50000"/>
                </a:spcBef>
              </a:pPr>
              <a:r>
                <a:rPr lang="zh-CN" altLang="en-US" sz="2000" dirty="0"/>
                <a:t>（家）</a:t>
              </a:r>
            </a:p>
          </p:txBody>
        </p:sp>
        <p:sp>
          <p:nvSpPr>
            <p:cNvPr id="7182" name="Text Box 7"/>
            <p:cNvSpPr txBox="1"/>
            <p:nvPr/>
          </p:nvSpPr>
          <p:spPr>
            <a:xfrm>
              <a:off x="2976" y="1526"/>
              <a:ext cx="1632" cy="250"/>
            </a:xfrm>
            <a:prstGeom prst="rect">
              <a:avLst/>
            </a:prstGeom>
            <a:noFill/>
            <a:ln w="9525">
              <a:noFill/>
            </a:ln>
          </p:spPr>
          <p:txBody>
            <a:bodyPr>
              <a:spAutoFit/>
            </a:bodyPr>
            <a:lstStyle/>
            <a:p>
              <a:pPr>
                <a:spcBef>
                  <a:spcPct val="50000"/>
                </a:spcBef>
              </a:pPr>
              <a:r>
                <a:rPr lang="zh-CN" altLang="en-US" sz="2000" dirty="0"/>
                <a:t>（单位：</a:t>
              </a:r>
              <a:r>
                <a:rPr lang="en-US" altLang="zh-CN" sz="2000" dirty="0"/>
                <a:t>km</a:t>
              </a:r>
              <a:r>
                <a:rPr lang="zh-CN" altLang="en-US" sz="2000" dirty="0"/>
                <a:t>）</a:t>
              </a:r>
            </a:p>
          </p:txBody>
        </p:sp>
      </p:grpSp>
      <p:sp>
        <p:nvSpPr>
          <p:cNvPr id="74760" name="Text Box 8"/>
          <p:cNvSpPr txBox="1"/>
          <p:nvPr/>
        </p:nvSpPr>
        <p:spPr>
          <a:xfrm>
            <a:off x="2587625" y="5995988"/>
            <a:ext cx="7469188" cy="457200"/>
          </a:xfrm>
          <a:prstGeom prst="rect">
            <a:avLst/>
          </a:prstGeom>
          <a:noFill/>
          <a:ln w="9525">
            <a:noFill/>
          </a:ln>
        </p:spPr>
        <p:txBody>
          <a:bodyPr>
            <a:spAutoFit/>
          </a:bodyPr>
          <a:lstStyle/>
          <a:p>
            <a:pPr>
              <a:spcBef>
                <a:spcPct val="50000"/>
              </a:spcBef>
            </a:pPr>
            <a:r>
              <a:rPr lang="zh-CN" altLang="en-US" sz="2400" dirty="0"/>
              <a:t>可能路径：</a:t>
            </a:r>
            <a:r>
              <a:rPr lang="zh-CN" altLang="en-US" sz="2400" dirty="0">
                <a:latin typeface="宋体" panose="02010600030101010101" pitchFamily="2" charset="-122"/>
              </a:rPr>
              <a:t>费用为</a:t>
            </a:r>
            <a:r>
              <a:rPr lang="en-US" altLang="zh-CN" sz="2400" dirty="0">
                <a:latin typeface="Times New Roman" panose="02020603050405020304" pitchFamily="18" charset="0"/>
                <a:cs typeface="Times New Roman" panose="02020603050405020304" pitchFamily="18" charset="0"/>
              </a:rPr>
              <a:t>375</a:t>
            </a:r>
            <a:r>
              <a:rPr lang="zh-CN" altLang="en-US" sz="2400" dirty="0">
                <a:latin typeface="宋体" panose="02010600030101010101" pitchFamily="2" charset="-122"/>
              </a:rPr>
              <a:t>的路径（</a:t>
            </a:r>
            <a:r>
              <a:rPr lang="en-US" altLang="zh-CN" sz="2400" i="1" dirty="0">
                <a:latin typeface="Times New Roman" panose="02020603050405020304" pitchFamily="18" charset="0"/>
                <a:cs typeface="Times New Roman" panose="02020603050405020304" pitchFamily="18" charset="0"/>
              </a:rPr>
              <a:t>A</a:t>
            </a:r>
            <a:r>
              <a:rPr lang="zh-CN" altLang="en-US" sz="2400" dirty="0">
                <a:latin typeface="Times New Roman" panose="02020603050405020304" pitchFamily="18" charset="0"/>
                <a:cs typeface="Times New Roman" panose="02020603050405020304" pitchFamily="18" charset="0"/>
              </a:rPr>
              <a:t>，</a:t>
            </a:r>
            <a:r>
              <a:rPr lang="en-US" altLang="zh-CN" sz="2400" i="1" dirty="0">
                <a:latin typeface="Times New Roman" panose="02020603050405020304" pitchFamily="18" charset="0"/>
                <a:cs typeface="Times New Roman" panose="02020603050405020304" pitchFamily="18" charset="0"/>
              </a:rPr>
              <a:t>B</a:t>
            </a:r>
            <a:r>
              <a:rPr lang="zh-CN" altLang="en-US" sz="2400" dirty="0">
                <a:latin typeface="Times New Roman" panose="02020603050405020304" pitchFamily="18" charset="0"/>
                <a:cs typeface="Times New Roman" panose="02020603050405020304" pitchFamily="18" charset="0"/>
              </a:rPr>
              <a:t>，</a:t>
            </a:r>
            <a:r>
              <a:rPr lang="en-US" altLang="zh-CN" sz="2400" i="1" dirty="0">
                <a:latin typeface="Times New Roman" panose="02020603050405020304" pitchFamily="18" charset="0"/>
                <a:cs typeface="Times New Roman" panose="02020603050405020304" pitchFamily="18" charset="0"/>
              </a:rPr>
              <a:t>C</a:t>
            </a:r>
            <a:r>
              <a:rPr lang="zh-CN" altLang="en-US" sz="2400" dirty="0">
                <a:latin typeface="Times New Roman" panose="02020603050405020304" pitchFamily="18" charset="0"/>
                <a:cs typeface="Times New Roman" panose="02020603050405020304" pitchFamily="18" charset="0"/>
              </a:rPr>
              <a:t>，</a:t>
            </a:r>
            <a:r>
              <a:rPr lang="en-US" altLang="zh-CN" sz="2400" i="1" dirty="0">
                <a:latin typeface="Times New Roman" panose="02020603050405020304" pitchFamily="18" charset="0"/>
                <a:cs typeface="Times New Roman" panose="02020603050405020304" pitchFamily="18" charset="0"/>
              </a:rPr>
              <a:t>D</a:t>
            </a:r>
            <a:r>
              <a:rPr lang="zh-CN" altLang="en-US" sz="2400" dirty="0">
                <a:latin typeface="Times New Roman" panose="02020603050405020304" pitchFamily="18" charset="0"/>
                <a:cs typeface="Times New Roman" panose="02020603050405020304" pitchFamily="18" charset="0"/>
              </a:rPr>
              <a:t>，</a:t>
            </a:r>
            <a:r>
              <a:rPr lang="en-US" altLang="zh-CN" sz="2400" i="1" dirty="0">
                <a:latin typeface="Times New Roman" panose="02020603050405020304" pitchFamily="18" charset="0"/>
                <a:cs typeface="Times New Roman" panose="02020603050405020304" pitchFamily="18" charset="0"/>
              </a:rPr>
              <a:t>E</a:t>
            </a:r>
            <a:r>
              <a:rPr lang="zh-CN" altLang="en-US" sz="2400" dirty="0">
                <a:latin typeface="Times New Roman" panose="02020603050405020304" pitchFamily="18" charset="0"/>
                <a:cs typeface="Times New Roman" panose="02020603050405020304" pitchFamily="18" charset="0"/>
              </a:rPr>
              <a:t>，</a:t>
            </a:r>
            <a:r>
              <a:rPr lang="en-US" altLang="zh-CN" sz="2400" i="1" dirty="0">
                <a:latin typeface="Times New Roman" panose="02020603050405020304" pitchFamily="18" charset="0"/>
                <a:cs typeface="Times New Roman" panose="02020603050405020304" pitchFamily="18" charset="0"/>
              </a:rPr>
              <a:t>A</a:t>
            </a:r>
            <a:r>
              <a:rPr lang="zh-CN" altLang="en-US" sz="2400" dirty="0">
                <a:latin typeface="宋体" panose="02010600030101010101" pitchFamily="2" charset="-122"/>
              </a:rPr>
              <a:t>）</a:t>
            </a:r>
            <a:r>
              <a:rPr lang="zh-CN" altLang="en-US" sz="2400" dirty="0"/>
              <a:t> </a:t>
            </a:r>
          </a:p>
        </p:txBody>
      </p:sp>
      <p:sp>
        <p:nvSpPr>
          <p:cNvPr id="74761" name="Line 9"/>
          <p:cNvSpPr/>
          <p:nvPr/>
        </p:nvSpPr>
        <p:spPr>
          <a:xfrm>
            <a:off x="4267200" y="2895600"/>
            <a:ext cx="4038600" cy="0"/>
          </a:xfrm>
          <a:prstGeom prst="line">
            <a:avLst/>
          </a:prstGeom>
          <a:ln w="38100" cap="flat" cmpd="sng">
            <a:solidFill>
              <a:srgbClr val="FF0000"/>
            </a:solidFill>
            <a:prstDash val="solid"/>
            <a:headEnd type="none" w="med" len="med"/>
            <a:tailEnd type="none" w="med" len="med"/>
          </a:ln>
        </p:spPr>
      </p:sp>
      <p:sp>
        <p:nvSpPr>
          <p:cNvPr id="74762" name="Line 10"/>
          <p:cNvSpPr/>
          <p:nvPr/>
        </p:nvSpPr>
        <p:spPr>
          <a:xfrm>
            <a:off x="8305800" y="2895600"/>
            <a:ext cx="990600" cy="1676400"/>
          </a:xfrm>
          <a:prstGeom prst="line">
            <a:avLst/>
          </a:prstGeom>
          <a:ln w="38100" cap="flat" cmpd="sng">
            <a:solidFill>
              <a:schemeClr val="accent2"/>
            </a:solidFill>
            <a:prstDash val="solid"/>
            <a:headEnd type="none" w="med" len="med"/>
            <a:tailEnd type="none" w="med" len="med"/>
          </a:ln>
        </p:spPr>
      </p:sp>
      <p:sp>
        <p:nvSpPr>
          <p:cNvPr id="74764" name="Line 12"/>
          <p:cNvSpPr/>
          <p:nvPr/>
        </p:nvSpPr>
        <p:spPr>
          <a:xfrm flipH="1">
            <a:off x="5410200" y="4572000"/>
            <a:ext cx="3886200" cy="609600"/>
          </a:xfrm>
          <a:prstGeom prst="line">
            <a:avLst/>
          </a:prstGeom>
          <a:ln w="38100" cap="flat" cmpd="sng">
            <a:solidFill>
              <a:srgbClr val="FF0000"/>
            </a:solidFill>
            <a:prstDash val="solid"/>
            <a:headEnd type="none" w="med" len="med"/>
            <a:tailEnd type="none" w="med" len="med"/>
          </a:ln>
        </p:spPr>
      </p:sp>
      <p:sp>
        <p:nvSpPr>
          <p:cNvPr id="74765" name="Line 13"/>
          <p:cNvSpPr/>
          <p:nvPr/>
        </p:nvSpPr>
        <p:spPr>
          <a:xfrm flipH="1" flipV="1">
            <a:off x="2895600" y="4267200"/>
            <a:ext cx="2514600" cy="914400"/>
          </a:xfrm>
          <a:prstGeom prst="line">
            <a:avLst/>
          </a:prstGeom>
          <a:ln w="38100" cap="flat" cmpd="sng">
            <a:solidFill>
              <a:schemeClr val="accent2"/>
            </a:solidFill>
            <a:prstDash val="solid"/>
            <a:headEnd type="none" w="med" len="med"/>
            <a:tailEnd type="none" w="med" len="med"/>
          </a:ln>
        </p:spPr>
      </p:sp>
      <p:sp>
        <p:nvSpPr>
          <p:cNvPr id="74766" name="Line 14"/>
          <p:cNvSpPr/>
          <p:nvPr/>
        </p:nvSpPr>
        <p:spPr>
          <a:xfrm flipV="1">
            <a:off x="2895600" y="2895600"/>
            <a:ext cx="1371600" cy="1371600"/>
          </a:xfrm>
          <a:prstGeom prst="line">
            <a:avLst/>
          </a:prstGeom>
          <a:ln w="38100" cap="flat" cmpd="sng">
            <a:solidFill>
              <a:schemeClr val="accent2"/>
            </a:solidFill>
            <a:prstDash val="solid"/>
            <a:headEnd type="none" w="med" len="med"/>
            <a:tailEnd type="none" w="med" len="med"/>
          </a:ln>
        </p:spPr>
      </p:sp>
      <p:sp>
        <p:nvSpPr>
          <p:cNvPr id="16" name="Rectangle 4"/>
          <p:cNvSpPr/>
          <p:nvPr/>
        </p:nvSpPr>
        <p:spPr>
          <a:xfrm>
            <a:off x="7786" y="-3175"/>
            <a:ext cx="12192000" cy="765175"/>
          </a:xfrm>
          <a:prstGeom prst="rect">
            <a:avLst/>
          </a:prstGeom>
          <a:solidFill>
            <a:srgbClr val="A50021"/>
          </a:solidFill>
          <a:ln w="9525">
            <a:noFill/>
          </a:ln>
        </p:spPr>
        <p:txBody>
          <a:bodyPr anchor="b"/>
          <a:lstStyle/>
          <a:p>
            <a:pPr indent="176530"/>
            <a:r>
              <a:rPr lang="en-US" altLang="zh-CN" sz="3600" dirty="0">
                <a:solidFill>
                  <a:schemeClr val="bg1"/>
                </a:solidFill>
                <a:latin typeface="Times New Roman" panose="02020603050405020304" pitchFamily="18" charset="0"/>
                <a:ea typeface="黑体" panose="02010609060101010101" pitchFamily="2" charset="-122"/>
              </a:rPr>
              <a:t>5.2.2  </a:t>
            </a:r>
            <a:r>
              <a:rPr lang="zh-CN" altLang="en-US" sz="3600" dirty="0">
                <a:solidFill>
                  <a:schemeClr val="bg1"/>
                </a:solidFill>
                <a:latin typeface="Times New Roman" panose="02020603050405020304" pitchFamily="18" charset="0"/>
                <a:ea typeface="黑体" panose="02010609060101010101" pitchFamily="2" charset="-122"/>
              </a:rPr>
              <a:t>状态空间的图描述</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8" fill="hold" nodeType="clickEffect">
                                  <p:stCondLst>
                                    <p:cond delay="0"/>
                                  </p:stCondLst>
                                  <p:childTnLst>
                                    <p:set>
                                      <p:cBhvr>
                                        <p:cTn id="11" dur="1" fill="hold">
                                          <p:stCondLst>
                                            <p:cond delay="0"/>
                                          </p:stCondLst>
                                        </p:cTn>
                                        <p:tgtEl>
                                          <p:spTgt spid="74761"/>
                                        </p:tgtEl>
                                        <p:attrNameLst>
                                          <p:attrName>style.visibility</p:attrName>
                                        </p:attrNameLst>
                                      </p:cBhvr>
                                      <p:to>
                                        <p:strVal val="visible"/>
                                      </p:to>
                                    </p:set>
                                    <p:anim calcmode="lin" valueType="num">
                                      <p:cBhvr>
                                        <p:cTn id="12" dur="500" fill="hold"/>
                                        <p:tgtEl>
                                          <p:spTgt spid="74761"/>
                                        </p:tgtEl>
                                        <p:attrNameLst>
                                          <p:attrName>ppt_x</p:attrName>
                                        </p:attrNameLst>
                                      </p:cBhvr>
                                      <p:tavLst>
                                        <p:tav tm="0">
                                          <p:val>
                                            <p:strVal val="#ppt_x-#ppt_w/2"/>
                                          </p:val>
                                        </p:tav>
                                        <p:tav tm="100000">
                                          <p:val>
                                            <p:strVal val="#ppt_x"/>
                                          </p:val>
                                        </p:tav>
                                      </p:tavLst>
                                    </p:anim>
                                    <p:anim calcmode="lin" valueType="num">
                                      <p:cBhvr>
                                        <p:cTn id="13" dur="500" fill="hold"/>
                                        <p:tgtEl>
                                          <p:spTgt spid="74761"/>
                                        </p:tgtEl>
                                        <p:attrNameLst>
                                          <p:attrName>ppt_y</p:attrName>
                                        </p:attrNameLst>
                                      </p:cBhvr>
                                      <p:tavLst>
                                        <p:tav tm="0">
                                          <p:val>
                                            <p:strVal val="#ppt_y"/>
                                          </p:val>
                                        </p:tav>
                                        <p:tav tm="100000">
                                          <p:val>
                                            <p:strVal val="#ppt_y"/>
                                          </p:val>
                                        </p:tav>
                                      </p:tavLst>
                                    </p:anim>
                                    <p:anim calcmode="lin" valueType="num">
                                      <p:cBhvr>
                                        <p:cTn id="14" dur="500" fill="hold"/>
                                        <p:tgtEl>
                                          <p:spTgt spid="74761"/>
                                        </p:tgtEl>
                                        <p:attrNameLst>
                                          <p:attrName>ppt_w</p:attrName>
                                        </p:attrNameLst>
                                      </p:cBhvr>
                                      <p:tavLst>
                                        <p:tav tm="0">
                                          <p:val>
                                            <p:fltVal val="0"/>
                                          </p:val>
                                        </p:tav>
                                        <p:tav tm="100000">
                                          <p:val>
                                            <p:strVal val="#ppt_w"/>
                                          </p:val>
                                        </p:tav>
                                      </p:tavLst>
                                    </p:anim>
                                    <p:anim calcmode="lin" valueType="num">
                                      <p:cBhvr>
                                        <p:cTn id="15" dur="500" fill="hold"/>
                                        <p:tgtEl>
                                          <p:spTgt spid="74761"/>
                                        </p:tgtEl>
                                        <p:attrNameLst>
                                          <p:attrName>ppt_h</p:attrName>
                                        </p:attrNameLst>
                                      </p:cBhvr>
                                      <p:tavLst>
                                        <p:tav tm="0">
                                          <p:val>
                                            <p:strVal val="#ppt_h"/>
                                          </p:val>
                                        </p:tav>
                                        <p:tav tm="100000">
                                          <p:val>
                                            <p:strVal val="#ppt_h"/>
                                          </p:val>
                                        </p:tav>
                                      </p:tavLst>
                                    </p:anim>
                                  </p:childTnLst>
                                </p:cTn>
                              </p:par>
                            </p:childTnLst>
                          </p:cTn>
                        </p:par>
                      </p:childTnLst>
                    </p:cTn>
                  </p:par>
                  <p:par>
                    <p:cTn id="16" fill="hold">
                      <p:stCondLst>
                        <p:cond delay="indefinite"/>
                      </p:stCondLst>
                      <p:childTnLst>
                        <p:par>
                          <p:cTn id="17" fill="hold">
                            <p:stCondLst>
                              <p:cond delay="0"/>
                            </p:stCondLst>
                            <p:childTnLst>
                              <p:par>
                                <p:cTn id="18" presetID="17" presetClass="entr" presetSubtype="1" fill="hold" nodeType="clickEffect">
                                  <p:stCondLst>
                                    <p:cond delay="0"/>
                                  </p:stCondLst>
                                  <p:childTnLst>
                                    <p:set>
                                      <p:cBhvr>
                                        <p:cTn id="19" dur="1" fill="hold">
                                          <p:stCondLst>
                                            <p:cond delay="0"/>
                                          </p:stCondLst>
                                        </p:cTn>
                                        <p:tgtEl>
                                          <p:spTgt spid="74762"/>
                                        </p:tgtEl>
                                        <p:attrNameLst>
                                          <p:attrName>style.visibility</p:attrName>
                                        </p:attrNameLst>
                                      </p:cBhvr>
                                      <p:to>
                                        <p:strVal val="visible"/>
                                      </p:to>
                                    </p:set>
                                    <p:anim calcmode="lin" valueType="num">
                                      <p:cBhvr>
                                        <p:cTn id="20" dur="500" fill="hold"/>
                                        <p:tgtEl>
                                          <p:spTgt spid="74762"/>
                                        </p:tgtEl>
                                        <p:attrNameLst>
                                          <p:attrName>ppt_x</p:attrName>
                                        </p:attrNameLst>
                                      </p:cBhvr>
                                      <p:tavLst>
                                        <p:tav tm="0">
                                          <p:val>
                                            <p:strVal val="#ppt_x"/>
                                          </p:val>
                                        </p:tav>
                                        <p:tav tm="100000">
                                          <p:val>
                                            <p:strVal val="#ppt_x"/>
                                          </p:val>
                                        </p:tav>
                                      </p:tavLst>
                                    </p:anim>
                                    <p:anim calcmode="lin" valueType="num">
                                      <p:cBhvr>
                                        <p:cTn id="21" dur="500" fill="hold"/>
                                        <p:tgtEl>
                                          <p:spTgt spid="74762"/>
                                        </p:tgtEl>
                                        <p:attrNameLst>
                                          <p:attrName>ppt_y</p:attrName>
                                        </p:attrNameLst>
                                      </p:cBhvr>
                                      <p:tavLst>
                                        <p:tav tm="0">
                                          <p:val>
                                            <p:strVal val="#ppt_y-#ppt_h/2"/>
                                          </p:val>
                                        </p:tav>
                                        <p:tav tm="100000">
                                          <p:val>
                                            <p:strVal val="#ppt_y"/>
                                          </p:val>
                                        </p:tav>
                                      </p:tavLst>
                                    </p:anim>
                                    <p:anim calcmode="lin" valueType="num">
                                      <p:cBhvr>
                                        <p:cTn id="22" dur="500" fill="hold"/>
                                        <p:tgtEl>
                                          <p:spTgt spid="74762"/>
                                        </p:tgtEl>
                                        <p:attrNameLst>
                                          <p:attrName>ppt_w</p:attrName>
                                        </p:attrNameLst>
                                      </p:cBhvr>
                                      <p:tavLst>
                                        <p:tav tm="0">
                                          <p:val>
                                            <p:strVal val="#ppt_w"/>
                                          </p:val>
                                        </p:tav>
                                        <p:tav tm="100000">
                                          <p:val>
                                            <p:strVal val="#ppt_w"/>
                                          </p:val>
                                        </p:tav>
                                      </p:tavLst>
                                    </p:anim>
                                    <p:anim calcmode="lin" valueType="num">
                                      <p:cBhvr>
                                        <p:cTn id="23" dur="500" fill="hold"/>
                                        <p:tgtEl>
                                          <p:spTgt spid="74762"/>
                                        </p:tgtEl>
                                        <p:attrNameLst>
                                          <p:attrName>ppt_h</p:attrName>
                                        </p:attrNameLst>
                                      </p:cBhvr>
                                      <p:tavLst>
                                        <p:tav tm="0">
                                          <p:val>
                                            <p:fltVal val="0"/>
                                          </p:val>
                                        </p:tav>
                                        <p:tav tm="100000">
                                          <p:val>
                                            <p:strVal val="#ppt_h"/>
                                          </p:val>
                                        </p:tav>
                                      </p:tavLst>
                                    </p:anim>
                                  </p:childTnLst>
                                </p:cTn>
                              </p:par>
                            </p:childTnLst>
                          </p:cTn>
                        </p:par>
                      </p:childTnLst>
                    </p:cTn>
                  </p:par>
                  <p:par>
                    <p:cTn id="24" fill="hold">
                      <p:stCondLst>
                        <p:cond delay="indefinite"/>
                      </p:stCondLst>
                      <p:childTnLst>
                        <p:par>
                          <p:cTn id="25" fill="hold">
                            <p:stCondLst>
                              <p:cond delay="0"/>
                            </p:stCondLst>
                            <p:childTnLst>
                              <p:par>
                                <p:cTn id="26" presetID="17" presetClass="entr" presetSubtype="2" fill="hold" nodeType="clickEffect">
                                  <p:stCondLst>
                                    <p:cond delay="0"/>
                                  </p:stCondLst>
                                  <p:childTnLst>
                                    <p:set>
                                      <p:cBhvr>
                                        <p:cTn id="27" dur="1" fill="hold">
                                          <p:stCondLst>
                                            <p:cond delay="0"/>
                                          </p:stCondLst>
                                        </p:cTn>
                                        <p:tgtEl>
                                          <p:spTgt spid="74764"/>
                                        </p:tgtEl>
                                        <p:attrNameLst>
                                          <p:attrName>style.visibility</p:attrName>
                                        </p:attrNameLst>
                                      </p:cBhvr>
                                      <p:to>
                                        <p:strVal val="visible"/>
                                      </p:to>
                                    </p:set>
                                    <p:anim calcmode="lin" valueType="num">
                                      <p:cBhvr>
                                        <p:cTn id="28" dur="500" fill="hold"/>
                                        <p:tgtEl>
                                          <p:spTgt spid="74764"/>
                                        </p:tgtEl>
                                        <p:attrNameLst>
                                          <p:attrName>ppt_x</p:attrName>
                                        </p:attrNameLst>
                                      </p:cBhvr>
                                      <p:tavLst>
                                        <p:tav tm="0">
                                          <p:val>
                                            <p:strVal val="#ppt_x+#ppt_w/2"/>
                                          </p:val>
                                        </p:tav>
                                        <p:tav tm="100000">
                                          <p:val>
                                            <p:strVal val="#ppt_x"/>
                                          </p:val>
                                        </p:tav>
                                      </p:tavLst>
                                    </p:anim>
                                    <p:anim calcmode="lin" valueType="num">
                                      <p:cBhvr>
                                        <p:cTn id="29" dur="500" fill="hold"/>
                                        <p:tgtEl>
                                          <p:spTgt spid="74764"/>
                                        </p:tgtEl>
                                        <p:attrNameLst>
                                          <p:attrName>ppt_y</p:attrName>
                                        </p:attrNameLst>
                                      </p:cBhvr>
                                      <p:tavLst>
                                        <p:tav tm="0">
                                          <p:val>
                                            <p:strVal val="#ppt_y"/>
                                          </p:val>
                                        </p:tav>
                                        <p:tav tm="100000">
                                          <p:val>
                                            <p:strVal val="#ppt_y"/>
                                          </p:val>
                                        </p:tav>
                                      </p:tavLst>
                                    </p:anim>
                                    <p:anim calcmode="lin" valueType="num">
                                      <p:cBhvr>
                                        <p:cTn id="30" dur="500" fill="hold"/>
                                        <p:tgtEl>
                                          <p:spTgt spid="74764"/>
                                        </p:tgtEl>
                                        <p:attrNameLst>
                                          <p:attrName>ppt_w</p:attrName>
                                        </p:attrNameLst>
                                      </p:cBhvr>
                                      <p:tavLst>
                                        <p:tav tm="0">
                                          <p:val>
                                            <p:fltVal val="0"/>
                                          </p:val>
                                        </p:tav>
                                        <p:tav tm="100000">
                                          <p:val>
                                            <p:strVal val="#ppt_w"/>
                                          </p:val>
                                        </p:tav>
                                      </p:tavLst>
                                    </p:anim>
                                    <p:anim calcmode="lin" valueType="num">
                                      <p:cBhvr>
                                        <p:cTn id="31" dur="500" fill="hold"/>
                                        <p:tgtEl>
                                          <p:spTgt spid="74764"/>
                                        </p:tgtEl>
                                        <p:attrNameLst>
                                          <p:attrName>ppt_h</p:attrName>
                                        </p:attrNameLst>
                                      </p:cBhvr>
                                      <p:tavLst>
                                        <p:tav tm="0">
                                          <p:val>
                                            <p:strVal val="#ppt_h"/>
                                          </p:val>
                                        </p:tav>
                                        <p:tav tm="100000">
                                          <p:val>
                                            <p:strVal val="#ppt_h"/>
                                          </p:val>
                                        </p:tav>
                                      </p:tavLst>
                                    </p:anim>
                                  </p:childTnLst>
                                </p:cTn>
                              </p:par>
                            </p:childTnLst>
                          </p:cTn>
                        </p:par>
                      </p:childTnLst>
                    </p:cTn>
                  </p:par>
                  <p:par>
                    <p:cTn id="32" fill="hold">
                      <p:stCondLst>
                        <p:cond delay="indefinite"/>
                      </p:stCondLst>
                      <p:childTnLst>
                        <p:par>
                          <p:cTn id="33" fill="hold">
                            <p:stCondLst>
                              <p:cond delay="0"/>
                            </p:stCondLst>
                            <p:childTnLst>
                              <p:par>
                                <p:cTn id="34" presetID="17" presetClass="entr" presetSubtype="2" fill="hold" nodeType="clickEffect">
                                  <p:stCondLst>
                                    <p:cond delay="0"/>
                                  </p:stCondLst>
                                  <p:childTnLst>
                                    <p:set>
                                      <p:cBhvr>
                                        <p:cTn id="35" dur="1" fill="hold">
                                          <p:stCondLst>
                                            <p:cond delay="0"/>
                                          </p:stCondLst>
                                        </p:cTn>
                                        <p:tgtEl>
                                          <p:spTgt spid="74765"/>
                                        </p:tgtEl>
                                        <p:attrNameLst>
                                          <p:attrName>style.visibility</p:attrName>
                                        </p:attrNameLst>
                                      </p:cBhvr>
                                      <p:to>
                                        <p:strVal val="visible"/>
                                      </p:to>
                                    </p:set>
                                    <p:anim calcmode="lin" valueType="num">
                                      <p:cBhvr>
                                        <p:cTn id="36" dur="500" fill="hold"/>
                                        <p:tgtEl>
                                          <p:spTgt spid="74765"/>
                                        </p:tgtEl>
                                        <p:attrNameLst>
                                          <p:attrName>ppt_x</p:attrName>
                                        </p:attrNameLst>
                                      </p:cBhvr>
                                      <p:tavLst>
                                        <p:tav tm="0">
                                          <p:val>
                                            <p:strVal val="#ppt_x+#ppt_w/2"/>
                                          </p:val>
                                        </p:tav>
                                        <p:tav tm="100000">
                                          <p:val>
                                            <p:strVal val="#ppt_x"/>
                                          </p:val>
                                        </p:tav>
                                      </p:tavLst>
                                    </p:anim>
                                    <p:anim calcmode="lin" valueType="num">
                                      <p:cBhvr>
                                        <p:cTn id="37" dur="500" fill="hold"/>
                                        <p:tgtEl>
                                          <p:spTgt spid="74765"/>
                                        </p:tgtEl>
                                        <p:attrNameLst>
                                          <p:attrName>ppt_y</p:attrName>
                                        </p:attrNameLst>
                                      </p:cBhvr>
                                      <p:tavLst>
                                        <p:tav tm="0">
                                          <p:val>
                                            <p:strVal val="#ppt_y"/>
                                          </p:val>
                                        </p:tav>
                                        <p:tav tm="100000">
                                          <p:val>
                                            <p:strVal val="#ppt_y"/>
                                          </p:val>
                                        </p:tav>
                                      </p:tavLst>
                                    </p:anim>
                                    <p:anim calcmode="lin" valueType="num">
                                      <p:cBhvr>
                                        <p:cTn id="38" dur="500" fill="hold"/>
                                        <p:tgtEl>
                                          <p:spTgt spid="74765"/>
                                        </p:tgtEl>
                                        <p:attrNameLst>
                                          <p:attrName>ppt_w</p:attrName>
                                        </p:attrNameLst>
                                      </p:cBhvr>
                                      <p:tavLst>
                                        <p:tav tm="0">
                                          <p:val>
                                            <p:fltVal val="0"/>
                                          </p:val>
                                        </p:tav>
                                        <p:tav tm="100000">
                                          <p:val>
                                            <p:strVal val="#ppt_w"/>
                                          </p:val>
                                        </p:tav>
                                      </p:tavLst>
                                    </p:anim>
                                    <p:anim calcmode="lin" valueType="num">
                                      <p:cBhvr>
                                        <p:cTn id="39" dur="500" fill="hold"/>
                                        <p:tgtEl>
                                          <p:spTgt spid="74765"/>
                                        </p:tgtEl>
                                        <p:attrNameLst>
                                          <p:attrName>ppt_h</p:attrName>
                                        </p:attrNameLst>
                                      </p:cBhvr>
                                      <p:tavLst>
                                        <p:tav tm="0">
                                          <p:val>
                                            <p:strVal val="#ppt_h"/>
                                          </p:val>
                                        </p:tav>
                                        <p:tav tm="100000">
                                          <p:val>
                                            <p:strVal val="#ppt_h"/>
                                          </p:val>
                                        </p:tav>
                                      </p:tavLst>
                                    </p:anim>
                                  </p:childTnLst>
                                </p:cTn>
                              </p:par>
                            </p:childTnLst>
                          </p:cTn>
                        </p:par>
                      </p:childTnLst>
                    </p:cTn>
                  </p:par>
                  <p:par>
                    <p:cTn id="40" fill="hold">
                      <p:stCondLst>
                        <p:cond delay="indefinite"/>
                      </p:stCondLst>
                      <p:childTnLst>
                        <p:par>
                          <p:cTn id="41" fill="hold">
                            <p:stCondLst>
                              <p:cond delay="0"/>
                            </p:stCondLst>
                            <p:childTnLst>
                              <p:par>
                                <p:cTn id="42" presetID="17" presetClass="entr" presetSubtype="4" fill="hold" nodeType="clickEffect">
                                  <p:stCondLst>
                                    <p:cond delay="0"/>
                                  </p:stCondLst>
                                  <p:childTnLst>
                                    <p:set>
                                      <p:cBhvr>
                                        <p:cTn id="43" dur="1" fill="hold">
                                          <p:stCondLst>
                                            <p:cond delay="0"/>
                                          </p:stCondLst>
                                        </p:cTn>
                                        <p:tgtEl>
                                          <p:spTgt spid="74766"/>
                                        </p:tgtEl>
                                        <p:attrNameLst>
                                          <p:attrName>style.visibility</p:attrName>
                                        </p:attrNameLst>
                                      </p:cBhvr>
                                      <p:to>
                                        <p:strVal val="visible"/>
                                      </p:to>
                                    </p:set>
                                    <p:anim calcmode="lin" valueType="num">
                                      <p:cBhvr>
                                        <p:cTn id="44" dur="500" fill="hold"/>
                                        <p:tgtEl>
                                          <p:spTgt spid="74766"/>
                                        </p:tgtEl>
                                        <p:attrNameLst>
                                          <p:attrName>ppt_x</p:attrName>
                                        </p:attrNameLst>
                                      </p:cBhvr>
                                      <p:tavLst>
                                        <p:tav tm="0">
                                          <p:val>
                                            <p:strVal val="#ppt_x"/>
                                          </p:val>
                                        </p:tav>
                                        <p:tav tm="100000">
                                          <p:val>
                                            <p:strVal val="#ppt_x"/>
                                          </p:val>
                                        </p:tav>
                                      </p:tavLst>
                                    </p:anim>
                                    <p:anim calcmode="lin" valueType="num">
                                      <p:cBhvr>
                                        <p:cTn id="45" dur="500" fill="hold"/>
                                        <p:tgtEl>
                                          <p:spTgt spid="74766"/>
                                        </p:tgtEl>
                                        <p:attrNameLst>
                                          <p:attrName>ppt_y</p:attrName>
                                        </p:attrNameLst>
                                      </p:cBhvr>
                                      <p:tavLst>
                                        <p:tav tm="0">
                                          <p:val>
                                            <p:strVal val="#ppt_y+#ppt_h/2"/>
                                          </p:val>
                                        </p:tav>
                                        <p:tav tm="100000">
                                          <p:val>
                                            <p:strVal val="#ppt_y"/>
                                          </p:val>
                                        </p:tav>
                                      </p:tavLst>
                                    </p:anim>
                                    <p:anim calcmode="lin" valueType="num">
                                      <p:cBhvr>
                                        <p:cTn id="46" dur="500" fill="hold"/>
                                        <p:tgtEl>
                                          <p:spTgt spid="74766"/>
                                        </p:tgtEl>
                                        <p:attrNameLst>
                                          <p:attrName>ppt_w</p:attrName>
                                        </p:attrNameLst>
                                      </p:cBhvr>
                                      <p:tavLst>
                                        <p:tav tm="0">
                                          <p:val>
                                            <p:strVal val="#ppt_w"/>
                                          </p:val>
                                        </p:tav>
                                        <p:tav tm="100000">
                                          <p:val>
                                            <p:strVal val="#ppt_w"/>
                                          </p:val>
                                        </p:tav>
                                      </p:tavLst>
                                    </p:anim>
                                    <p:anim calcmode="lin" valueType="num">
                                      <p:cBhvr>
                                        <p:cTn id="47" dur="500" fill="hold"/>
                                        <p:tgtEl>
                                          <p:spTgt spid="74766"/>
                                        </p:tgtEl>
                                        <p:attrNameLst>
                                          <p:attrName>ppt_h</p:attrName>
                                        </p:attrNameLst>
                                      </p:cBhvr>
                                      <p:tavLst>
                                        <p:tav tm="0">
                                          <p:val>
                                            <p:fltVal val="0"/>
                                          </p:val>
                                        </p:tav>
                                        <p:tav tm="100000">
                                          <p:val>
                                            <p:strVal val="#ppt_h"/>
                                          </p:val>
                                        </p:tav>
                                      </p:tavLst>
                                    </p:anim>
                                  </p:childTnLst>
                                </p:cTn>
                              </p:par>
                            </p:childTnLst>
                          </p:cTn>
                        </p:par>
                      </p:childTnLst>
                    </p:cTn>
                  </p:par>
                  <p:par>
                    <p:cTn id="48" fill="hold">
                      <p:stCondLst>
                        <p:cond delay="indefinite"/>
                      </p:stCondLst>
                      <p:childTnLst>
                        <p:par>
                          <p:cTn id="49" fill="hold">
                            <p:stCondLst>
                              <p:cond delay="0"/>
                            </p:stCondLst>
                            <p:childTnLst>
                              <p:par>
                                <p:cTn id="50" presetID="4" presetClass="entr" presetSubtype="16" fill="hold" grpId="0" nodeType="clickEffect">
                                  <p:stCondLst>
                                    <p:cond delay="0"/>
                                  </p:stCondLst>
                                  <p:childTnLst>
                                    <p:set>
                                      <p:cBhvr>
                                        <p:cTn id="51" dur="1" fill="hold">
                                          <p:stCondLst>
                                            <p:cond delay="0"/>
                                          </p:stCondLst>
                                        </p:cTn>
                                        <p:tgtEl>
                                          <p:spTgt spid="74760"/>
                                        </p:tgtEl>
                                        <p:attrNameLst>
                                          <p:attrName>style.visibility</p:attrName>
                                        </p:attrNameLst>
                                      </p:cBhvr>
                                      <p:to>
                                        <p:strVal val="visible"/>
                                      </p:to>
                                    </p:set>
                                    <p:animEffect transition="in" filter="box(in)">
                                      <p:cBhvr>
                                        <p:cTn id="52" dur="500"/>
                                        <p:tgtEl>
                                          <p:spTgt spid="747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6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3"/>
          <p:cNvSpPr txBox="1">
            <a:spLocks noGrp="1"/>
          </p:cNvSpPr>
          <p:nvPr>
            <p:ph type="sldNum" sz="quarter" idx="4294967295"/>
          </p:nvPr>
        </p:nvSpPr>
        <p:spPr>
          <a:xfrm>
            <a:off x="9550400" y="6477000"/>
            <a:ext cx="2641600" cy="360363"/>
          </a:xfrm>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t>19</a:t>
            </a:fld>
            <a:endParaRPr lang="ja-JP" altLang="en-US" dirty="0">
              <a:solidFill>
                <a:srgbClr val="A50021"/>
              </a:solidFill>
              <a:ea typeface="MS PGothic" panose="020B0600070205080204" pitchFamily="34" charset="-128"/>
            </a:endParaRPr>
          </a:p>
        </p:txBody>
      </p:sp>
      <p:sp>
        <p:nvSpPr>
          <p:cNvPr id="28677" name="Rectangle 5"/>
          <p:cNvSpPr/>
          <p:nvPr/>
        </p:nvSpPr>
        <p:spPr>
          <a:xfrm>
            <a:off x="3581400" y="1724025"/>
            <a:ext cx="9144000" cy="369332"/>
          </a:xfrm>
          <a:prstGeom prst="rect">
            <a:avLst/>
          </a:prstGeom>
          <a:noFill/>
          <a:ln w="9525">
            <a:noFill/>
          </a:ln>
        </p:spPr>
        <p:txBody>
          <a:bodyPr>
            <a:spAutoFit/>
          </a:bodyPr>
          <a:lstStyle/>
          <a:p>
            <a:endParaRPr lang="zh-CN" altLang="en-US" dirty="0">
              <a:latin typeface="Arial" panose="020B0604020202020204" pitchFamily="34" charset="0"/>
            </a:endParaRPr>
          </a:p>
        </p:txBody>
      </p:sp>
      <p:grpSp>
        <p:nvGrpSpPr>
          <p:cNvPr id="28678" name="Group 7"/>
          <p:cNvGrpSpPr>
            <a:grpSpLocks noChangeAspect="1"/>
          </p:cNvGrpSpPr>
          <p:nvPr/>
        </p:nvGrpSpPr>
        <p:grpSpPr>
          <a:xfrm>
            <a:off x="551384" y="765176"/>
            <a:ext cx="11161240" cy="5681663"/>
            <a:chOff x="-9" y="477"/>
            <a:chExt cx="5720" cy="3579"/>
          </a:xfrm>
        </p:grpSpPr>
        <p:sp>
          <p:nvSpPr>
            <p:cNvPr id="28679" name="AutoShape 6"/>
            <p:cNvSpPr>
              <a:spLocks noChangeAspect="1" noTextEdit="1"/>
            </p:cNvSpPr>
            <p:nvPr/>
          </p:nvSpPr>
          <p:spPr>
            <a:xfrm>
              <a:off x="96" y="576"/>
              <a:ext cx="5520" cy="3456"/>
            </a:xfrm>
            <a:prstGeom prst="rect">
              <a:avLst/>
            </a:prstGeom>
            <a:solidFill>
              <a:schemeClr val="bg2"/>
            </a:solidFill>
            <a:ln w="9525" cap="flat" cmpd="sng">
              <a:solidFill>
                <a:srgbClr val="808080"/>
              </a:solidFill>
              <a:prstDash val="solid"/>
              <a:miter/>
              <a:headEnd type="none" w="med" len="med"/>
              <a:tailEnd type="none" w="med" len="med"/>
            </a:ln>
          </p:spPr>
          <p:txBody>
            <a:bodyPr/>
            <a:lstStyle/>
            <a:p>
              <a:endParaRPr lang="zh-CN" altLang="en-US"/>
            </a:p>
          </p:txBody>
        </p:sp>
        <p:sp>
          <p:nvSpPr>
            <p:cNvPr id="28680" name="Rectangle 8"/>
            <p:cNvSpPr/>
            <p:nvPr/>
          </p:nvSpPr>
          <p:spPr>
            <a:xfrm>
              <a:off x="-9" y="493"/>
              <a:ext cx="30"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 </a:t>
              </a:r>
              <a:endParaRPr lang="en-US" altLang="zh-CN" dirty="0">
                <a:latin typeface="Arial" panose="020B0604020202020204" pitchFamily="34" charset="0"/>
              </a:endParaRPr>
            </a:p>
          </p:txBody>
        </p:sp>
        <p:grpSp>
          <p:nvGrpSpPr>
            <p:cNvPr id="28681" name="Group 16"/>
            <p:cNvGrpSpPr/>
            <p:nvPr/>
          </p:nvGrpSpPr>
          <p:grpSpPr>
            <a:xfrm>
              <a:off x="5308" y="1142"/>
              <a:ext cx="403" cy="209"/>
              <a:chOff x="5308" y="1142"/>
              <a:chExt cx="403" cy="209"/>
            </a:xfrm>
          </p:grpSpPr>
          <p:sp>
            <p:nvSpPr>
              <p:cNvPr id="29005" name="Freeform 9"/>
              <p:cNvSpPr/>
              <p:nvPr/>
            </p:nvSpPr>
            <p:spPr>
              <a:xfrm>
                <a:off x="5308" y="1142"/>
                <a:ext cx="45" cy="27"/>
              </a:xfrm>
              <a:custGeom>
                <a:avLst/>
                <a:gdLst>
                  <a:gd name="txL" fmla="*/ 0 w 45"/>
                  <a:gd name="txT" fmla="*/ 0 h 27"/>
                  <a:gd name="txR" fmla="*/ 45 w 45"/>
                  <a:gd name="txB" fmla="*/ 27 h 27"/>
                </a:gdLst>
                <a:ahLst/>
                <a:cxnLst>
                  <a:cxn ang="0">
                    <a:pos x="10" y="2"/>
                  </a:cxn>
                  <a:cxn ang="0">
                    <a:pos x="5" y="0"/>
                  </a:cxn>
                  <a:cxn ang="0">
                    <a:pos x="5" y="0"/>
                  </a:cxn>
                  <a:cxn ang="0">
                    <a:pos x="2" y="2"/>
                  </a:cxn>
                  <a:cxn ang="0">
                    <a:pos x="0" y="5"/>
                  </a:cxn>
                  <a:cxn ang="0">
                    <a:pos x="0" y="5"/>
                  </a:cxn>
                  <a:cxn ang="0">
                    <a:pos x="2" y="9"/>
                  </a:cxn>
                  <a:cxn ang="0">
                    <a:pos x="35" y="25"/>
                  </a:cxn>
                  <a:cxn ang="0">
                    <a:pos x="37" y="27"/>
                  </a:cxn>
                  <a:cxn ang="0">
                    <a:pos x="40" y="27"/>
                  </a:cxn>
                  <a:cxn ang="0">
                    <a:pos x="42" y="25"/>
                  </a:cxn>
                  <a:cxn ang="0">
                    <a:pos x="45" y="23"/>
                  </a:cxn>
                  <a:cxn ang="0">
                    <a:pos x="45" y="21"/>
                  </a:cxn>
                  <a:cxn ang="0">
                    <a:pos x="42" y="18"/>
                  </a:cxn>
                  <a:cxn ang="0">
                    <a:pos x="10" y="2"/>
                  </a:cxn>
                </a:cxnLst>
                <a:rect l="txL" t="txT" r="txR" b="txB"/>
                <a:pathLst>
                  <a:path w="45" h="27">
                    <a:moveTo>
                      <a:pt x="10" y="2"/>
                    </a:moveTo>
                    <a:lnTo>
                      <a:pt x="5" y="0"/>
                    </a:lnTo>
                    <a:lnTo>
                      <a:pt x="5" y="0"/>
                    </a:lnTo>
                    <a:lnTo>
                      <a:pt x="2" y="2"/>
                    </a:lnTo>
                    <a:lnTo>
                      <a:pt x="0" y="5"/>
                    </a:lnTo>
                    <a:lnTo>
                      <a:pt x="0" y="5"/>
                    </a:lnTo>
                    <a:lnTo>
                      <a:pt x="2" y="9"/>
                    </a:lnTo>
                    <a:lnTo>
                      <a:pt x="35" y="25"/>
                    </a:lnTo>
                    <a:lnTo>
                      <a:pt x="37" y="27"/>
                    </a:lnTo>
                    <a:lnTo>
                      <a:pt x="40" y="27"/>
                    </a:lnTo>
                    <a:lnTo>
                      <a:pt x="42" y="25"/>
                    </a:lnTo>
                    <a:lnTo>
                      <a:pt x="45" y="23"/>
                    </a:lnTo>
                    <a:lnTo>
                      <a:pt x="45" y="21"/>
                    </a:lnTo>
                    <a:lnTo>
                      <a:pt x="42" y="18"/>
                    </a:lnTo>
                    <a:lnTo>
                      <a:pt x="10" y="2"/>
                    </a:lnTo>
                    <a:close/>
                  </a:path>
                </a:pathLst>
              </a:custGeom>
              <a:solidFill>
                <a:srgbClr val="000000"/>
              </a:solidFill>
              <a:ln w="9525">
                <a:noFill/>
              </a:ln>
            </p:spPr>
            <p:txBody>
              <a:bodyPr/>
              <a:lstStyle/>
              <a:p>
                <a:endParaRPr lang="zh-CN" altLang="en-US" dirty="0">
                  <a:latin typeface="Arial" panose="020B0604020202020204" pitchFamily="34" charset="0"/>
                </a:endParaRPr>
              </a:p>
            </p:txBody>
          </p:sp>
          <p:sp>
            <p:nvSpPr>
              <p:cNvPr id="29006" name="Freeform 10"/>
              <p:cNvSpPr/>
              <p:nvPr/>
            </p:nvSpPr>
            <p:spPr>
              <a:xfrm>
                <a:off x="5368" y="1174"/>
                <a:ext cx="44" cy="25"/>
              </a:xfrm>
              <a:custGeom>
                <a:avLst/>
                <a:gdLst>
                  <a:gd name="txL" fmla="*/ 0 w 44"/>
                  <a:gd name="txT" fmla="*/ 0 h 25"/>
                  <a:gd name="txR" fmla="*/ 44 w 44"/>
                  <a:gd name="txB" fmla="*/ 25 h 25"/>
                </a:gdLst>
                <a:ahLst/>
                <a:cxnLst>
                  <a:cxn ang="0">
                    <a:pos x="10" y="0"/>
                  </a:cxn>
                  <a:cxn ang="0">
                    <a:pos x="7" y="0"/>
                  </a:cxn>
                  <a:cxn ang="0">
                    <a:pos x="5" y="0"/>
                  </a:cxn>
                  <a:cxn ang="0">
                    <a:pos x="2" y="0"/>
                  </a:cxn>
                  <a:cxn ang="0">
                    <a:pos x="0" y="2"/>
                  </a:cxn>
                  <a:cxn ang="0">
                    <a:pos x="0" y="4"/>
                  </a:cxn>
                  <a:cxn ang="0">
                    <a:pos x="2" y="7"/>
                  </a:cxn>
                  <a:cxn ang="0">
                    <a:pos x="37" y="25"/>
                  </a:cxn>
                  <a:cxn ang="0">
                    <a:pos x="39" y="25"/>
                  </a:cxn>
                  <a:cxn ang="0">
                    <a:pos x="42" y="25"/>
                  </a:cxn>
                  <a:cxn ang="0">
                    <a:pos x="44" y="25"/>
                  </a:cxn>
                  <a:cxn ang="0">
                    <a:pos x="44" y="23"/>
                  </a:cxn>
                  <a:cxn ang="0">
                    <a:pos x="44" y="20"/>
                  </a:cxn>
                  <a:cxn ang="0">
                    <a:pos x="44" y="18"/>
                  </a:cxn>
                  <a:cxn ang="0">
                    <a:pos x="10" y="0"/>
                  </a:cxn>
                </a:cxnLst>
                <a:rect l="txL" t="txT" r="txR" b="txB"/>
                <a:pathLst>
                  <a:path w="44" h="25">
                    <a:moveTo>
                      <a:pt x="10" y="0"/>
                    </a:moveTo>
                    <a:lnTo>
                      <a:pt x="7" y="0"/>
                    </a:lnTo>
                    <a:lnTo>
                      <a:pt x="5" y="0"/>
                    </a:lnTo>
                    <a:lnTo>
                      <a:pt x="2" y="0"/>
                    </a:lnTo>
                    <a:lnTo>
                      <a:pt x="0" y="2"/>
                    </a:lnTo>
                    <a:lnTo>
                      <a:pt x="0" y="4"/>
                    </a:lnTo>
                    <a:lnTo>
                      <a:pt x="2" y="7"/>
                    </a:lnTo>
                    <a:lnTo>
                      <a:pt x="37" y="25"/>
                    </a:lnTo>
                    <a:lnTo>
                      <a:pt x="39" y="25"/>
                    </a:lnTo>
                    <a:lnTo>
                      <a:pt x="42" y="25"/>
                    </a:lnTo>
                    <a:lnTo>
                      <a:pt x="44" y="25"/>
                    </a:lnTo>
                    <a:lnTo>
                      <a:pt x="44" y="23"/>
                    </a:lnTo>
                    <a:lnTo>
                      <a:pt x="44" y="20"/>
                    </a:lnTo>
                    <a:lnTo>
                      <a:pt x="44" y="18"/>
                    </a:lnTo>
                    <a:lnTo>
                      <a:pt x="10" y="0"/>
                    </a:lnTo>
                    <a:close/>
                  </a:path>
                </a:pathLst>
              </a:custGeom>
              <a:solidFill>
                <a:srgbClr val="000000"/>
              </a:solidFill>
              <a:ln w="9525">
                <a:noFill/>
              </a:ln>
            </p:spPr>
            <p:txBody>
              <a:bodyPr/>
              <a:lstStyle/>
              <a:p>
                <a:endParaRPr lang="zh-CN" altLang="en-US" dirty="0">
                  <a:latin typeface="Arial" panose="020B0604020202020204" pitchFamily="34" charset="0"/>
                </a:endParaRPr>
              </a:p>
            </p:txBody>
          </p:sp>
          <p:sp>
            <p:nvSpPr>
              <p:cNvPr id="29007" name="Freeform 11"/>
              <p:cNvSpPr/>
              <p:nvPr/>
            </p:nvSpPr>
            <p:spPr>
              <a:xfrm>
                <a:off x="5430" y="1203"/>
                <a:ext cx="45" cy="28"/>
              </a:xfrm>
              <a:custGeom>
                <a:avLst/>
                <a:gdLst>
                  <a:gd name="txL" fmla="*/ 0 w 45"/>
                  <a:gd name="txT" fmla="*/ 0 h 28"/>
                  <a:gd name="txR" fmla="*/ 45 w 45"/>
                  <a:gd name="txB" fmla="*/ 28 h 28"/>
                </a:gdLst>
                <a:ahLst/>
                <a:cxnLst>
                  <a:cxn ang="0">
                    <a:pos x="7" y="3"/>
                  </a:cxn>
                  <a:cxn ang="0">
                    <a:pos x="5" y="0"/>
                  </a:cxn>
                  <a:cxn ang="0">
                    <a:pos x="2" y="0"/>
                  </a:cxn>
                  <a:cxn ang="0">
                    <a:pos x="0" y="3"/>
                  </a:cxn>
                  <a:cxn ang="0">
                    <a:pos x="0" y="5"/>
                  </a:cxn>
                  <a:cxn ang="0">
                    <a:pos x="0" y="7"/>
                  </a:cxn>
                  <a:cxn ang="0">
                    <a:pos x="0" y="10"/>
                  </a:cxn>
                  <a:cxn ang="0">
                    <a:pos x="35" y="28"/>
                  </a:cxn>
                  <a:cxn ang="0">
                    <a:pos x="37" y="28"/>
                  </a:cxn>
                  <a:cxn ang="0">
                    <a:pos x="40" y="28"/>
                  </a:cxn>
                  <a:cxn ang="0">
                    <a:pos x="42" y="28"/>
                  </a:cxn>
                  <a:cxn ang="0">
                    <a:pos x="45" y="25"/>
                  </a:cxn>
                  <a:cxn ang="0">
                    <a:pos x="45" y="23"/>
                  </a:cxn>
                  <a:cxn ang="0">
                    <a:pos x="42" y="21"/>
                  </a:cxn>
                  <a:cxn ang="0">
                    <a:pos x="7" y="3"/>
                  </a:cxn>
                </a:cxnLst>
                <a:rect l="txL" t="txT" r="txR" b="txB"/>
                <a:pathLst>
                  <a:path w="45" h="28">
                    <a:moveTo>
                      <a:pt x="7" y="3"/>
                    </a:moveTo>
                    <a:lnTo>
                      <a:pt x="5" y="0"/>
                    </a:lnTo>
                    <a:lnTo>
                      <a:pt x="2" y="0"/>
                    </a:lnTo>
                    <a:lnTo>
                      <a:pt x="0" y="3"/>
                    </a:lnTo>
                    <a:lnTo>
                      <a:pt x="0" y="5"/>
                    </a:lnTo>
                    <a:lnTo>
                      <a:pt x="0" y="7"/>
                    </a:lnTo>
                    <a:lnTo>
                      <a:pt x="0" y="10"/>
                    </a:lnTo>
                    <a:lnTo>
                      <a:pt x="35" y="28"/>
                    </a:lnTo>
                    <a:lnTo>
                      <a:pt x="37" y="28"/>
                    </a:lnTo>
                    <a:lnTo>
                      <a:pt x="40" y="28"/>
                    </a:lnTo>
                    <a:lnTo>
                      <a:pt x="42" y="28"/>
                    </a:lnTo>
                    <a:lnTo>
                      <a:pt x="45" y="25"/>
                    </a:lnTo>
                    <a:lnTo>
                      <a:pt x="45" y="23"/>
                    </a:lnTo>
                    <a:lnTo>
                      <a:pt x="42" y="21"/>
                    </a:lnTo>
                    <a:lnTo>
                      <a:pt x="7" y="3"/>
                    </a:lnTo>
                    <a:close/>
                  </a:path>
                </a:pathLst>
              </a:custGeom>
              <a:solidFill>
                <a:srgbClr val="000000"/>
              </a:solidFill>
              <a:ln w="9525">
                <a:noFill/>
              </a:ln>
            </p:spPr>
            <p:txBody>
              <a:bodyPr/>
              <a:lstStyle/>
              <a:p>
                <a:endParaRPr lang="zh-CN" altLang="en-US" dirty="0">
                  <a:latin typeface="Arial" panose="020B0604020202020204" pitchFamily="34" charset="0"/>
                </a:endParaRPr>
              </a:p>
            </p:txBody>
          </p:sp>
          <p:sp>
            <p:nvSpPr>
              <p:cNvPr id="29008" name="Freeform 12"/>
              <p:cNvSpPr/>
              <p:nvPr/>
            </p:nvSpPr>
            <p:spPr>
              <a:xfrm>
                <a:off x="5490" y="1235"/>
                <a:ext cx="44" cy="27"/>
              </a:xfrm>
              <a:custGeom>
                <a:avLst/>
                <a:gdLst>
                  <a:gd name="txL" fmla="*/ 0 w 44"/>
                  <a:gd name="txT" fmla="*/ 0 h 27"/>
                  <a:gd name="txR" fmla="*/ 44 w 44"/>
                  <a:gd name="txB" fmla="*/ 27 h 27"/>
                </a:gdLst>
                <a:ahLst/>
                <a:cxnLst>
                  <a:cxn ang="0">
                    <a:pos x="10" y="0"/>
                  </a:cxn>
                  <a:cxn ang="0">
                    <a:pos x="7" y="0"/>
                  </a:cxn>
                  <a:cxn ang="0">
                    <a:pos x="5" y="0"/>
                  </a:cxn>
                  <a:cxn ang="0">
                    <a:pos x="2" y="0"/>
                  </a:cxn>
                  <a:cxn ang="0">
                    <a:pos x="0" y="2"/>
                  </a:cxn>
                  <a:cxn ang="0">
                    <a:pos x="0" y="5"/>
                  </a:cxn>
                  <a:cxn ang="0">
                    <a:pos x="2" y="7"/>
                  </a:cxn>
                  <a:cxn ang="0">
                    <a:pos x="37" y="25"/>
                  </a:cxn>
                  <a:cxn ang="0">
                    <a:pos x="39" y="27"/>
                  </a:cxn>
                  <a:cxn ang="0">
                    <a:pos x="42" y="27"/>
                  </a:cxn>
                  <a:cxn ang="0">
                    <a:pos x="44" y="25"/>
                  </a:cxn>
                  <a:cxn ang="0">
                    <a:pos x="44" y="23"/>
                  </a:cxn>
                  <a:cxn ang="0">
                    <a:pos x="44" y="21"/>
                  </a:cxn>
                  <a:cxn ang="0">
                    <a:pos x="44" y="18"/>
                  </a:cxn>
                  <a:cxn ang="0">
                    <a:pos x="10" y="0"/>
                  </a:cxn>
                </a:cxnLst>
                <a:rect l="txL" t="txT" r="txR" b="txB"/>
                <a:pathLst>
                  <a:path w="44" h="27">
                    <a:moveTo>
                      <a:pt x="10" y="0"/>
                    </a:moveTo>
                    <a:lnTo>
                      <a:pt x="7" y="0"/>
                    </a:lnTo>
                    <a:lnTo>
                      <a:pt x="5" y="0"/>
                    </a:lnTo>
                    <a:lnTo>
                      <a:pt x="2" y="0"/>
                    </a:lnTo>
                    <a:lnTo>
                      <a:pt x="0" y="2"/>
                    </a:lnTo>
                    <a:lnTo>
                      <a:pt x="0" y="5"/>
                    </a:lnTo>
                    <a:lnTo>
                      <a:pt x="2" y="7"/>
                    </a:lnTo>
                    <a:lnTo>
                      <a:pt x="37" y="25"/>
                    </a:lnTo>
                    <a:lnTo>
                      <a:pt x="39" y="27"/>
                    </a:lnTo>
                    <a:lnTo>
                      <a:pt x="42" y="27"/>
                    </a:lnTo>
                    <a:lnTo>
                      <a:pt x="44" y="25"/>
                    </a:lnTo>
                    <a:lnTo>
                      <a:pt x="44" y="23"/>
                    </a:lnTo>
                    <a:lnTo>
                      <a:pt x="44" y="21"/>
                    </a:lnTo>
                    <a:lnTo>
                      <a:pt x="44" y="18"/>
                    </a:lnTo>
                    <a:lnTo>
                      <a:pt x="10" y="0"/>
                    </a:lnTo>
                    <a:close/>
                  </a:path>
                </a:pathLst>
              </a:custGeom>
              <a:solidFill>
                <a:srgbClr val="000000"/>
              </a:solidFill>
              <a:ln w="9525">
                <a:noFill/>
              </a:ln>
            </p:spPr>
            <p:txBody>
              <a:bodyPr/>
              <a:lstStyle/>
              <a:p>
                <a:endParaRPr lang="zh-CN" altLang="en-US" dirty="0">
                  <a:latin typeface="Arial" panose="020B0604020202020204" pitchFamily="34" charset="0"/>
                </a:endParaRPr>
              </a:p>
            </p:txBody>
          </p:sp>
          <p:sp>
            <p:nvSpPr>
              <p:cNvPr id="29009" name="Freeform 13"/>
              <p:cNvSpPr/>
              <p:nvPr/>
            </p:nvSpPr>
            <p:spPr>
              <a:xfrm>
                <a:off x="5552" y="1265"/>
                <a:ext cx="45" cy="27"/>
              </a:xfrm>
              <a:custGeom>
                <a:avLst/>
                <a:gdLst>
                  <a:gd name="txL" fmla="*/ 0 w 45"/>
                  <a:gd name="txT" fmla="*/ 0 h 27"/>
                  <a:gd name="txR" fmla="*/ 45 w 45"/>
                  <a:gd name="txB" fmla="*/ 27 h 27"/>
                </a:gdLst>
                <a:ahLst/>
                <a:cxnLst>
                  <a:cxn ang="0">
                    <a:pos x="7" y="2"/>
                  </a:cxn>
                  <a:cxn ang="0">
                    <a:pos x="5" y="0"/>
                  </a:cxn>
                  <a:cxn ang="0">
                    <a:pos x="2" y="0"/>
                  </a:cxn>
                  <a:cxn ang="0">
                    <a:pos x="0" y="2"/>
                  </a:cxn>
                  <a:cxn ang="0">
                    <a:pos x="0" y="4"/>
                  </a:cxn>
                  <a:cxn ang="0">
                    <a:pos x="0" y="7"/>
                  </a:cxn>
                  <a:cxn ang="0">
                    <a:pos x="0" y="9"/>
                  </a:cxn>
                  <a:cxn ang="0">
                    <a:pos x="35" y="27"/>
                  </a:cxn>
                  <a:cxn ang="0">
                    <a:pos x="37" y="27"/>
                  </a:cxn>
                  <a:cxn ang="0">
                    <a:pos x="40" y="27"/>
                  </a:cxn>
                  <a:cxn ang="0">
                    <a:pos x="42" y="27"/>
                  </a:cxn>
                  <a:cxn ang="0">
                    <a:pos x="45" y="25"/>
                  </a:cxn>
                  <a:cxn ang="0">
                    <a:pos x="45" y="22"/>
                  </a:cxn>
                  <a:cxn ang="0">
                    <a:pos x="42" y="20"/>
                  </a:cxn>
                  <a:cxn ang="0">
                    <a:pos x="7" y="2"/>
                  </a:cxn>
                </a:cxnLst>
                <a:rect l="txL" t="txT" r="txR" b="txB"/>
                <a:pathLst>
                  <a:path w="45" h="27">
                    <a:moveTo>
                      <a:pt x="7" y="2"/>
                    </a:moveTo>
                    <a:lnTo>
                      <a:pt x="5" y="0"/>
                    </a:lnTo>
                    <a:lnTo>
                      <a:pt x="2" y="0"/>
                    </a:lnTo>
                    <a:lnTo>
                      <a:pt x="0" y="2"/>
                    </a:lnTo>
                    <a:lnTo>
                      <a:pt x="0" y="4"/>
                    </a:lnTo>
                    <a:lnTo>
                      <a:pt x="0" y="7"/>
                    </a:lnTo>
                    <a:lnTo>
                      <a:pt x="0" y="9"/>
                    </a:lnTo>
                    <a:lnTo>
                      <a:pt x="35" y="27"/>
                    </a:lnTo>
                    <a:lnTo>
                      <a:pt x="37" y="27"/>
                    </a:lnTo>
                    <a:lnTo>
                      <a:pt x="40" y="27"/>
                    </a:lnTo>
                    <a:lnTo>
                      <a:pt x="42" y="27"/>
                    </a:lnTo>
                    <a:lnTo>
                      <a:pt x="45" y="25"/>
                    </a:lnTo>
                    <a:lnTo>
                      <a:pt x="45" y="22"/>
                    </a:lnTo>
                    <a:lnTo>
                      <a:pt x="42" y="20"/>
                    </a:lnTo>
                    <a:lnTo>
                      <a:pt x="7" y="2"/>
                    </a:lnTo>
                    <a:close/>
                  </a:path>
                </a:pathLst>
              </a:custGeom>
              <a:solidFill>
                <a:srgbClr val="000000"/>
              </a:solidFill>
              <a:ln w="9525">
                <a:noFill/>
              </a:ln>
            </p:spPr>
            <p:txBody>
              <a:bodyPr/>
              <a:lstStyle/>
              <a:p>
                <a:endParaRPr lang="zh-CN" altLang="en-US" dirty="0">
                  <a:latin typeface="Arial" panose="020B0604020202020204" pitchFamily="34" charset="0"/>
                </a:endParaRPr>
              </a:p>
            </p:txBody>
          </p:sp>
          <p:sp>
            <p:nvSpPr>
              <p:cNvPr id="29010" name="Freeform 14"/>
              <p:cNvSpPr/>
              <p:nvPr/>
            </p:nvSpPr>
            <p:spPr>
              <a:xfrm>
                <a:off x="5612" y="1297"/>
                <a:ext cx="44" cy="27"/>
              </a:xfrm>
              <a:custGeom>
                <a:avLst/>
                <a:gdLst>
                  <a:gd name="txL" fmla="*/ 0 w 44"/>
                  <a:gd name="txT" fmla="*/ 0 h 27"/>
                  <a:gd name="txR" fmla="*/ 44 w 44"/>
                  <a:gd name="txB" fmla="*/ 27 h 27"/>
                </a:gdLst>
                <a:ahLst/>
                <a:cxnLst>
                  <a:cxn ang="0">
                    <a:pos x="9" y="2"/>
                  </a:cxn>
                  <a:cxn ang="0">
                    <a:pos x="7" y="0"/>
                  </a:cxn>
                  <a:cxn ang="0">
                    <a:pos x="4" y="0"/>
                  </a:cxn>
                  <a:cxn ang="0">
                    <a:pos x="2" y="2"/>
                  </a:cxn>
                  <a:cxn ang="0">
                    <a:pos x="0" y="4"/>
                  </a:cxn>
                  <a:cxn ang="0">
                    <a:pos x="0" y="6"/>
                  </a:cxn>
                  <a:cxn ang="0">
                    <a:pos x="2" y="9"/>
                  </a:cxn>
                  <a:cxn ang="0">
                    <a:pos x="37" y="24"/>
                  </a:cxn>
                  <a:cxn ang="0">
                    <a:pos x="39" y="27"/>
                  </a:cxn>
                  <a:cxn ang="0">
                    <a:pos x="42" y="27"/>
                  </a:cxn>
                  <a:cxn ang="0">
                    <a:pos x="44" y="24"/>
                  </a:cxn>
                  <a:cxn ang="0">
                    <a:pos x="44" y="22"/>
                  </a:cxn>
                  <a:cxn ang="0">
                    <a:pos x="44" y="20"/>
                  </a:cxn>
                  <a:cxn ang="0">
                    <a:pos x="44" y="18"/>
                  </a:cxn>
                  <a:cxn ang="0">
                    <a:pos x="9" y="2"/>
                  </a:cxn>
                </a:cxnLst>
                <a:rect l="txL" t="txT" r="txR" b="txB"/>
                <a:pathLst>
                  <a:path w="44" h="27">
                    <a:moveTo>
                      <a:pt x="9" y="2"/>
                    </a:moveTo>
                    <a:lnTo>
                      <a:pt x="7" y="0"/>
                    </a:lnTo>
                    <a:lnTo>
                      <a:pt x="4" y="0"/>
                    </a:lnTo>
                    <a:lnTo>
                      <a:pt x="2" y="2"/>
                    </a:lnTo>
                    <a:lnTo>
                      <a:pt x="0" y="4"/>
                    </a:lnTo>
                    <a:lnTo>
                      <a:pt x="0" y="6"/>
                    </a:lnTo>
                    <a:lnTo>
                      <a:pt x="2" y="9"/>
                    </a:lnTo>
                    <a:lnTo>
                      <a:pt x="37" y="24"/>
                    </a:lnTo>
                    <a:lnTo>
                      <a:pt x="39" y="27"/>
                    </a:lnTo>
                    <a:lnTo>
                      <a:pt x="42" y="27"/>
                    </a:lnTo>
                    <a:lnTo>
                      <a:pt x="44" y="24"/>
                    </a:lnTo>
                    <a:lnTo>
                      <a:pt x="44" y="22"/>
                    </a:lnTo>
                    <a:lnTo>
                      <a:pt x="44" y="20"/>
                    </a:lnTo>
                    <a:lnTo>
                      <a:pt x="44" y="18"/>
                    </a:lnTo>
                    <a:lnTo>
                      <a:pt x="9" y="2"/>
                    </a:lnTo>
                    <a:close/>
                  </a:path>
                </a:pathLst>
              </a:custGeom>
              <a:solidFill>
                <a:srgbClr val="000000"/>
              </a:solidFill>
              <a:ln w="9525">
                <a:noFill/>
              </a:ln>
            </p:spPr>
            <p:txBody>
              <a:bodyPr/>
              <a:lstStyle/>
              <a:p>
                <a:endParaRPr lang="zh-CN" altLang="en-US" dirty="0">
                  <a:latin typeface="Arial" panose="020B0604020202020204" pitchFamily="34" charset="0"/>
                </a:endParaRPr>
              </a:p>
            </p:txBody>
          </p:sp>
          <p:sp>
            <p:nvSpPr>
              <p:cNvPr id="29011" name="Freeform 15"/>
              <p:cNvSpPr/>
              <p:nvPr/>
            </p:nvSpPr>
            <p:spPr>
              <a:xfrm>
                <a:off x="5674" y="1328"/>
                <a:ext cx="37" cy="23"/>
              </a:xfrm>
              <a:custGeom>
                <a:avLst/>
                <a:gdLst>
                  <a:gd name="txL" fmla="*/ 0 w 37"/>
                  <a:gd name="txT" fmla="*/ 0 h 23"/>
                  <a:gd name="txR" fmla="*/ 37 w 37"/>
                  <a:gd name="txB" fmla="*/ 23 h 23"/>
                </a:gdLst>
                <a:ahLst/>
                <a:cxnLst>
                  <a:cxn ang="0">
                    <a:pos x="7" y="0"/>
                  </a:cxn>
                  <a:cxn ang="0">
                    <a:pos x="5" y="0"/>
                  </a:cxn>
                  <a:cxn ang="0">
                    <a:pos x="2" y="0"/>
                  </a:cxn>
                  <a:cxn ang="0">
                    <a:pos x="0" y="0"/>
                  </a:cxn>
                  <a:cxn ang="0">
                    <a:pos x="0" y="3"/>
                  </a:cxn>
                  <a:cxn ang="0">
                    <a:pos x="0" y="5"/>
                  </a:cxn>
                  <a:cxn ang="0">
                    <a:pos x="0" y="7"/>
                  </a:cxn>
                  <a:cxn ang="0">
                    <a:pos x="30" y="23"/>
                  </a:cxn>
                  <a:cxn ang="0">
                    <a:pos x="32" y="23"/>
                  </a:cxn>
                  <a:cxn ang="0">
                    <a:pos x="32" y="23"/>
                  </a:cxn>
                  <a:cxn ang="0">
                    <a:pos x="35" y="21"/>
                  </a:cxn>
                  <a:cxn ang="0">
                    <a:pos x="37" y="18"/>
                  </a:cxn>
                  <a:cxn ang="0">
                    <a:pos x="37" y="18"/>
                  </a:cxn>
                  <a:cxn ang="0">
                    <a:pos x="37" y="16"/>
                  </a:cxn>
                  <a:cxn ang="0">
                    <a:pos x="7" y="0"/>
                  </a:cxn>
                </a:cxnLst>
                <a:rect l="txL" t="txT" r="txR" b="txB"/>
                <a:pathLst>
                  <a:path w="37" h="23">
                    <a:moveTo>
                      <a:pt x="7" y="0"/>
                    </a:moveTo>
                    <a:lnTo>
                      <a:pt x="5" y="0"/>
                    </a:lnTo>
                    <a:lnTo>
                      <a:pt x="2" y="0"/>
                    </a:lnTo>
                    <a:lnTo>
                      <a:pt x="0" y="0"/>
                    </a:lnTo>
                    <a:lnTo>
                      <a:pt x="0" y="3"/>
                    </a:lnTo>
                    <a:lnTo>
                      <a:pt x="0" y="5"/>
                    </a:lnTo>
                    <a:lnTo>
                      <a:pt x="0" y="7"/>
                    </a:lnTo>
                    <a:lnTo>
                      <a:pt x="30" y="23"/>
                    </a:lnTo>
                    <a:lnTo>
                      <a:pt x="32" y="23"/>
                    </a:lnTo>
                    <a:lnTo>
                      <a:pt x="32" y="23"/>
                    </a:lnTo>
                    <a:lnTo>
                      <a:pt x="35" y="21"/>
                    </a:lnTo>
                    <a:lnTo>
                      <a:pt x="37" y="18"/>
                    </a:lnTo>
                    <a:lnTo>
                      <a:pt x="37" y="18"/>
                    </a:lnTo>
                    <a:lnTo>
                      <a:pt x="37" y="16"/>
                    </a:lnTo>
                    <a:lnTo>
                      <a:pt x="7" y="0"/>
                    </a:lnTo>
                    <a:close/>
                  </a:path>
                </a:pathLst>
              </a:custGeom>
              <a:solidFill>
                <a:srgbClr val="000000"/>
              </a:solidFill>
              <a:ln w="9525">
                <a:noFill/>
              </a:ln>
            </p:spPr>
            <p:txBody>
              <a:bodyPr/>
              <a:lstStyle/>
              <a:p>
                <a:endParaRPr lang="zh-CN" altLang="en-US" dirty="0">
                  <a:latin typeface="Arial" panose="020B0604020202020204" pitchFamily="34" charset="0"/>
                </a:endParaRPr>
              </a:p>
            </p:txBody>
          </p:sp>
        </p:grpSp>
        <p:sp>
          <p:nvSpPr>
            <p:cNvPr id="28682" name="Rectangle 17"/>
            <p:cNvSpPr/>
            <p:nvPr/>
          </p:nvSpPr>
          <p:spPr>
            <a:xfrm>
              <a:off x="1511" y="3814"/>
              <a:ext cx="3215" cy="220"/>
            </a:xfrm>
            <a:prstGeom prst="rect">
              <a:avLst/>
            </a:prstGeom>
            <a:noFill/>
            <a:ln w="9525">
              <a:noFill/>
            </a:ln>
          </p:spPr>
          <p:txBody>
            <a:bodyPr/>
            <a:lstStyle/>
            <a:p>
              <a:endParaRPr lang="zh-CN" altLang="en-US" dirty="0">
                <a:latin typeface="Arial" panose="020B0604020202020204" pitchFamily="34" charset="0"/>
              </a:endParaRPr>
            </a:p>
          </p:txBody>
        </p:sp>
        <p:sp>
          <p:nvSpPr>
            <p:cNvPr id="28683" name="Rectangle 18"/>
            <p:cNvSpPr/>
            <p:nvPr/>
          </p:nvSpPr>
          <p:spPr>
            <a:xfrm>
              <a:off x="1979" y="3882"/>
              <a:ext cx="0" cy="174"/>
            </a:xfrm>
            <a:prstGeom prst="rect">
              <a:avLst/>
            </a:prstGeom>
            <a:noFill/>
            <a:ln w="9525">
              <a:noFill/>
            </a:ln>
          </p:spPr>
          <p:txBody>
            <a:bodyPr wrap="none" lIns="0" tIns="0" rIns="0" bIns="0">
              <a:spAutoFit/>
            </a:bodyPr>
            <a:lstStyle/>
            <a:p>
              <a:endParaRPr lang="zh-CN" altLang="zh-CN" dirty="0">
                <a:latin typeface="Arial" panose="020B0604020202020204" pitchFamily="34" charset="0"/>
              </a:endParaRPr>
            </a:p>
          </p:txBody>
        </p:sp>
        <p:sp>
          <p:nvSpPr>
            <p:cNvPr id="28684" name="Rectangle 19"/>
            <p:cNvSpPr/>
            <p:nvPr/>
          </p:nvSpPr>
          <p:spPr>
            <a:xfrm>
              <a:off x="2111" y="3878"/>
              <a:ext cx="0" cy="174"/>
            </a:xfrm>
            <a:prstGeom prst="rect">
              <a:avLst/>
            </a:prstGeom>
            <a:noFill/>
            <a:ln w="9525">
              <a:noFill/>
            </a:ln>
          </p:spPr>
          <p:txBody>
            <a:bodyPr wrap="none" lIns="0" tIns="0" rIns="0" bIns="0">
              <a:spAutoFit/>
            </a:bodyPr>
            <a:lstStyle/>
            <a:p>
              <a:endParaRPr lang="zh-CN" altLang="zh-CN" dirty="0">
                <a:latin typeface="Arial" panose="020B0604020202020204" pitchFamily="34" charset="0"/>
              </a:endParaRPr>
            </a:p>
          </p:txBody>
        </p:sp>
        <p:sp>
          <p:nvSpPr>
            <p:cNvPr id="28685" name="Rectangle 20"/>
            <p:cNvSpPr/>
            <p:nvPr/>
          </p:nvSpPr>
          <p:spPr>
            <a:xfrm>
              <a:off x="2407" y="3882"/>
              <a:ext cx="1680" cy="144"/>
            </a:xfrm>
            <a:prstGeom prst="rect">
              <a:avLst/>
            </a:prstGeom>
            <a:noFill/>
            <a:ln w="9525">
              <a:noFill/>
            </a:ln>
          </p:spPr>
          <p:txBody>
            <a:bodyPr wrap="none" lIns="0" tIns="0" rIns="0" bIns="0">
              <a:spAutoFit/>
            </a:bodyPr>
            <a:lstStyle/>
            <a:p>
              <a:pPr algn="ctr"/>
              <a:r>
                <a:rPr lang="zh-CN" altLang="en-US" sz="1500" dirty="0">
                  <a:solidFill>
                    <a:srgbClr val="000000"/>
                  </a:solidFill>
                  <a:latin typeface="宋体" panose="02010600030101010101" pitchFamily="2" charset="-122"/>
                </a:rPr>
                <a:t>旅行推销员状态空间图（部分）</a:t>
              </a:r>
              <a:endParaRPr lang="zh-CN" altLang="en-US" dirty="0">
                <a:latin typeface="Arial" panose="020B0604020202020204" pitchFamily="34" charset="0"/>
              </a:endParaRPr>
            </a:p>
          </p:txBody>
        </p:sp>
        <p:sp>
          <p:nvSpPr>
            <p:cNvPr id="28686" name="Rectangle 21"/>
            <p:cNvSpPr/>
            <p:nvPr/>
          </p:nvSpPr>
          <p:spPr>
            <a:xfrm>
              <a:off x="4253" y="3878"/>
              <a:ext cx="30"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 </a:t>
              </a:r>
              <a:endParaRPr lang="en-US" altLang="zh-CN" dirty="0">
                <a:latin typeface="Arial" panose="020B0604020202020204" pitchFamily="34" charset="0"/>
              </a:endParaRPr>
            </a:p>
          </p:txBody>
        </p:sp>
        <p:sp>
          <p:nvSpPr>
            <p:cNvPr id="28687" name="Rectangle 22"/>
            <p:cNvSpPr/>
            <p:nvPr/>
          </p:nvSpPr>
          <p:spPr>
            <a:xfrm>
              <a:off x="-4" y="3337"/>
              <a:ext cx="806" cy="357"/>
            </a:xfrm>
            <a:prstGeom prst="rect">
              <a:avLst/>
            </a:prstGeom>
            <a:noFill/>
            <a:ln w="9525">
              <a:noFill/>
            </a:ln>
          </p:spPr>
          <p:txBody>
            <a:bodyPr/>
            <a:lstStyle/>
            <a:p>
              <a:endParaRPr lang="zh-CN" altLang="en-US" dirty="0">
                <a:latin typeface="Arial" panose="020B0604020202020204" pitchFamily="34" charset="0"/>
              </a:endParaRPr>
            </a:p>
          </p:txBody>
        </p:sp>
        <p:sp>
          <p:nvSpPr>
            <p:cNvPr id="28688" name="Rectangle 23"/>
            <p:cNvSpPr/>
            <p:nvPr/>
          </p:nvSpPr>
          <p:spPr>
            <a:xfrm>
              <a:off x="130" y="3399"/>
              <a:ext cx="494"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ABCDEA</a:t>
              </a:r>
              <a:endParaRPr lang="en-US" altLang="zh-CN" dirty="0">
                <a:latin typeface="Arial" panose="020B0604020202020204" pitchFamily="34" charset="0"/>
              </a:endParaRPr>
            </a:p>
          </p:txBody>
        </p:sp>
        <p:sp>
          <p:nvSpPr>
            <p:cNvPr id="28689" name="Rectangle 24"/>
            <p:cNvSpPr/>
            <p:nvPr/>
          </p:nvSpPr>
          <p:spPr>
            <a:xfrm>
              <a:off x="665" y="3399"/>
              <a:ext cx="30"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 </a:t>
              </a:r>
              <a:endParaRPr lang="en-US" altLang="zh-CN" dirty="0">
                <a:latin typeface="Arial" panose="020B0604020202020204" pitchFamily="34" charset="0"/>
              </a:endParaRPr>
            </a:p>
          </p:txBody>
        </p:sp>
        <p:sp>
          <p:nvSpPr>
            <p:cNvPr id="28690" name="Rectangle 25"/>
            <p:cNvSpPr/>
            <p:nvPr/>
          </p:nvSpPr>
          <p:spPr>
            <a:xfrm>
              <a:off x="-4" y="3610"/>
              <a:ext cx="537" cy="220"/>
            </a:xfrm>
            <a:prstGeom prst="rect">
              <a:avLst/>
            </a:prstGeom>
            <a:noFill/>
            <a:ln w="9525">
              <a:noFill/>
            </a:ln>
          </p:spPr>
          <p:txBody>
            <a:bodyPr/>
            <a:lstStyle/>
            <a:p>
              <a:endParaRPr lang="zh-CN" altLang="en-US" dirty="0">
                <a:latin typeface="Arial" panose="020B0604020202020204" pitchFamily="34" charset="0"/>
              </a:endParaRPr>
            </a:p>
          </p:txBody>
        </p:sp>
        <p:sp>
          <p:nvSpPr>
            <p:cNvPr id="28691" name="Rectangle 26"/>
            <p:cNvSpPr/>
            <p:nvPr/>
          </p:nvSpPr>
          <p:spPr>
            <a:xfrm>
              <a:off x="163" y="3671"/>
              <a:ext cx="240"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  375</a:t>
              </a:r>
              <a:endParaRPr lang="en-US" altLang="zh-CN" dirty="0">
                <a:latin typeface="Arial" panose="020B0604020202020204" pitchFamily="34" charset="0"/>
              </a:endParaRPr>
            </a:p>
          </p:txBody>
        </p:sp>
        <p:sp>
          <p:nvSpPr>
            <p:cNvPr id="28692" name="Rectangle 27"/>
            <p:cNvSpPr/>
            <p:nvPr/>
          </p:nvSpPr>
          <p:spPr>
            <a:xfrm>
              <a:off x="364" y="3671"/>
              <a:ext cx="30"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 </a:t>
              </a:r>
              <a:endParaRPr lang="en-US" altLang="zh-CN" dirty="0">
                <a:latin typeface="Arial" panose="020B0604020202020204" pitchFamily="34" charset="0"/>
              </a:endParaRPr>
            </a:p>
          </p:txBody>
        </p:sp>
        <p:sp>
          <p:nvSpPr>
            <p:cNvPr id="28693" name="Oval 28"/>
            <p:cNvSpPr/>
            <p:nvPr/>
          </p:nvSpPr>
          <p:spPr>
            <a:xfrm>
              <a:off x="4004" y="695"/>
              <a:ext cx="132" cy="52"/>
            </a:xfrm>
            <a:prstGeom prst="ellipse">
              <a:avLst/>
            </a:prstGeom>
            <a:solidFill>
              <a:srgbClr val="000000"/>
            </a:solidFill>
            <a:ln w="15875"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ndParaRPr>
            </a:p>
          </p:txBody>
        </p:sp>
        <p:sp>
          <p:nvSpPr>
            <p:cNvPr id="28694" name="Oval 29"/>
            <p:cNvSpPr/>
            <p:nvPr/>
          </p:nvSpPr>
          <p:spPr>
            <a:xfrm>
              <a:off x="3479" y="1548"/>
              <a:ext cx="132" cy="53"/>
            </a:xfrm>
            <a:prstGeom prst="ellipse">
              <a:avLst/>
            </a:prstGeom>
            <a:solidFill>
              <a:srgbClr val="000000"/>
            </a:solidFill>
            <a:ln w="15875"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ndParaRPr>
            </a:p>
          </p:txBody>
        </p:sp>
        <p:sp>
          <p:nvSpPr>
            <p:cNvPr id="28695" name="Oval 30"/>
            <p:cNvSpPr/>
            <p:nvPr/>
          </p:nvSpPr>
          <p:spPr>
            <a:xfrm>
              <a:off x="1514" y="1097"/>
              <a:ext cx="134" cy="52"/>
            </a:xfrm>
            <a:prstGeom prst="ellipse">
              <a:avLst/>
            </a:prstGeom>
            <a:solidFill>
              <a:srgbClr val="000000"/>
            </a:solidFill>
            <a:ln w="15875"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ndParaRPr>
            </a:p>
          </p:txBody>
        </p:sp>
        <p:sp>
          <p:nvSpPr>
            <p:cNvPr id="28696" name="Oval 31"/>
            <p:cNvSpPr/>
            <p:nvPr/>
          </p:nvSpPr>
          <p:spPr>
            <a:xfrm>
              <a:off x="4004" y="1548"/>
              <a:ext cx="132" cy="53"/>
            </a:xfrm>
            <a:prstGeom prst="ellipse">
              <a:avLst/>
            </a:prstGeom>
            <a:solidFill>
              <a:srgbClr val="000000"/>
            </a:solidFill>
            <a:ln w="15875"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ndParaRPr>
            </a:p>
          </p:txBody>
        </p:sp>
        <p:sp>
          <p:nvSpPr>
            <p:cNvPr id="28697" name="Oval 32"/>
            <p:cNvSpPr/>
            <p:nvPr/>
          </p:nvSpPr>
          <p:spPr>
            <a:xfrm>
              <a:off x="466" y="2502"/>
              <a:ext cx="132" cy="52"/>
            </a:xfrm>
            <a:prstGeom prst="ellipse">
              <a:avLst/>
            </a:prstGeom>
            <a:solidFill>
              <a:srgbClr val="000000"/>
            </a:solidFill>
            <a:ln w="15875"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ndParaRPr>
            </a:p>
          </p:txBody>
        </p:sp>
        <p:sp>
          <p:nvSpPr>
            <p:cNvPr id="28698" name="Oval 33"/>
            <p:cNvSpPr/>
            <p:nvPr/>
          </p:nvSpPr>
          <p:spPr>
            <a:xfrm>
              <a:off x="466" y="3104"/>
              <a:ext cx="132" cy="52"/>
            </a:xfrm>
            <a:prstGeom prst="ellipse">
              <a:avLst/>
            </a:prstGeom>
            <a:solidFill>
              <a:srgbClr val="000000"/>
            </a:solidFill>
            <a:ln w="15875"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ndParaRPr>
            </a:p>
          </p:txBody>
        </p:sp>
        <p:sp>
          <p:nvSpPr>
            <p:cNvPr id="28699" name="Oval 34"/>
            <p:cNvSpPr/>
            <p:nvPr/>
          </p:nvSpPr>
          <p:spPr>
            <a:xfrm>
              <a:off x="2890" y="1548"/>
              <a:ext cx="131" cy="53"/>
            </a:xfrm>
            <a:prstGeom prst="ellipse">
              <a:avLst/>
            </a:prstGeom>
            <a:solidFill>
              <a:srgbClr val="000000"/>
            </a:solidFill>
            <a:ln w="15875"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ndParaRPr>
            </a:p>
          </p:txBody>
        </p:sp>
        <p:sp>
          <p:nvSpPr>
            <p:cNvPr id="28700" name="Oval 35"/>
            <p:cNvSpPr/>
            <p:nvPr/>
          </p:nvSpPr>
          <p:spPr>
            <a:xfrm>
              <a:off x="924" y="1548"/>
              <a:ext cx="134" cy="53"/>
            </a:xfrm>
            <a:prstGeom prst="ellipse">
              <a:avLst/>
            </a:prstGeom>
            <a:solidFill>
              <a:srgbClr val="000000"/>
            </a:solidFill>
            <a:ln w="15875"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ndParaRPr>
            </a:p>
          </p:txBody>
        </p:sp>
        <p:sp>
          <p:nvSpPr>
            <p:cNvPr id="28701" name="Oval 36"/>
            <p:cNvSpPr/>
            <p:nvPr/>
          </p:nvSpPr>
          <p:spPr>
            <a:xfrm>
              <a:off x="1514" y="1548"/>
              <a:ext cx="134" cy="53"/>
            </a:xfrm>
            <a:prstGeom prst="ellipse">
              <a:avLst/>
            </a:prstGeom>
            <a:solidFill>
              <a:srgbClr val="000000"/>
            </a:solidFill>
            <a:ln w="15875"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ndParaRPr>
            </a:p>
          </p:txBody>
        </p:sp>
        <p:sp>
          <p:nvSpPr>
            <p:cNvPr id="28702" name="Oval 37"/>
            <p:cNvSpPr/>
            <p:nvPr/>
          </p:nvSpPr>
          <p:spPr>
            <a:xfrm>
              <a:off x="2103" y="1548"/>
              <a:ext cx="132" cy="53"/>
            </a:xfrm>
            <a:prstGeom prst="ellipse">
              <a:avLst/>
            </a:prstGeom>
            <a:solidFill>
              <a:srgbClr val="000000"/>
            </a:solidFill>
            <a:ln w="15875"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ndParaRPr>
            </a:p>
          </p:txBody>
        </p:sp>
        <p:sp>
          <p:nvSpPr>
            <p:cNvPr id="28703" name="Oval 38"/>
            <p:cNvSpPr/>
            <p:nvPr/>
          </p:nvSpPr>
          <p:spPr>
            <a:xfrm>
              <a:off x="466" y="1950"/>
              <a:ext cx="132" cy="53"/>
            </a:xfrm>
            <a:prstGeom prst="ellipse">
              <a:avLst/>
            </a:prstGeom>
            <a:solidFill>
              <a:srgbClr val="000000"/>
            </a:solidFill>
            <a:ln w="15875"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ndParaRPr>
            </a:p>
          </p:txBody>
        </p:sp>
        <p:sp>
          <p:nvSpPr>
            <p:cNvPr id="28704" name="Oval 39"/>
            <p:cNvSpPr/>
            <p:nvPr/>
          </p:nvSpPr>
          <p:spPr>
            <a:xfrm>
              <a:off x="924" y="1950"/>
              <a:ext cx="134" cy="53"/>
            </a:xfrm>
            <a:prstGeom prst="ellipse">
              <a:avLst/>
            </a:prstGeom>
            <a:solidFill>
              <a:srgbClr val="000000"/>
            </a:solidFill>
            <a:ln w="15875"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ndParaRPr>
            </a:p>
          </p:txBody>
        </p:sp>
        <p:sp>
          <p:nvSpPr>
            <p:cNvPr id="28705" name="Oval 40"/>
            <p:cNvSpPr/>
            <p:nvPr/>
          </p:nvSpPr>
          <p:spPr>
            <a:xfrm>
              <a:off x="1514" y="1950"/>
              <a:ext cx="134" cy="53"/>
            </a:xfrm>
            <a:prstGeom prst="ellipse">
              <a:avLst/>
            </a:prstGeom>
            <a:solidFill>
              <a:srgbClr val="000000"/>
            </a:solidFill>
            <a:ln w="15875"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ndParaRPr>
            </a:p>
          </p:txBody>
        </p:sp>
        <p:sp>
          <p:nvSpPr>
            <p:cNvPr id="28706" name="Oval 41"/>
            <p:cNvSpPr/>
            <p:nvPr/>
          </p:nvSpPr>
          <p:spPr>
            <a:xfrm>
              <a:off x="2039" y="1950"/>
              <a:ext cx="132" cy="53"/>
            </a:xfrm>
            <a:prstGeom prst="ellipse">
              <a:avLst/>
            </a:prstGeom>
            <a:solidFill>
              <a:srgbClr val="000000"/>
            </a:solidFill>
            <a:ln w="15875"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ndParaRPr>
            </a:p>
          </p:txBody>
        </p:sp>
        <p:sp>
          <p:nvSpPr>
            <p:cNvPr id="28707" name="Oval 42"/>
            <p:cNvSpPr/>
            <p:nvPr/>
          </p:nvSpPr>
          <p:spPr>
            <a:xfrm>
              <a:off x="924" y="2502"/>
              <a:ext cx="134" cy="52"/>
            </a:xfrm>
            <a:prstGeom prst="ellipse">
              <a:avLst/>
            </a:prstGeom>
            <a:solidFill>
              <a:srgbClr val="000000"/>
            </a:solidFill>
            <a:ln w="15875"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ndParaRPr>
            </a:p>
          </p:txBody>
        </p:sp>
        <p:sp>
          <p:nvSpPr>
            <p:cNvPr id="28708" name="Oval 43"/>
            <p:cNvSpPr/>
            <p:nvPr/>
          </p:nvSpPr>
          <p:spPr>
            <a:xfrm>
              <a:off x="1514" y="2502"/>
              <a:ext cx="134" cy="52"/>
            </a:xfrm>
            <a:prstGeom prst="ellipse">
              <a:avLst/>
            </a:prstGeom>
            <a:solidFill>
              <a:srgbClr val="000000"/>
            </a:solidFill>
            <a:ln w="15875"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ndParaRPr>
            </a:p>
          </p:txBody>
        </p:sp>
        <p:sp>
          <p:nvSpPr>
            <p:cNvPr id="28709" name="Oval 44"/>
            <p:cNvSpPr/>
            <p:nvPr/>
          </p:nvSpPr>
          <p:spPr>
            <a:xfrm>
              <a:off x="2039" y="2502"/>
              <a:ext cx="132" cy="52"/>
            </a:xfrm>
            <a:prstGeom prst="ellipse">
              <a:avLst/>
            </a:prstGeom>
            <a:solidFill>
              <a:srgbClr val="000000"/>
            </a:solidFill>
            <a:ln w="15875"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ndParaRPr>
            </a:p>
          </p:txBody>
        </p:sp>
        <p:sp>
          <p:nvSpPr>
            <p:cNvPr id="28710" name="Oval 45"/>
            <p:cNvSpPr/>
            <p:nvPr/>
          </p:nvSpPr>
          <p:spPr>
            <a:xfrm>
              <a:off x="924" y="3104"/>
              <a:ext cx="134" cy="52"/>
            </a:xfrm>
            <a:prstGeom prst="ellipse">
              <a:avLst/>
            </a:prstGeom>
            <a:solidFill>
              <a:srgbClr val="000000"/>
            </a:solidFill>
            <a:ln w="15875"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ndParaRPr>
            </a:p>
          </p:txBody>
        </p:sp>
        <p:sp>
          <p:nvSpPr>
            <p:cNvPr id="28711" name="Oval 46"/>
            <p:cNvSpPr/>
            <p:nvPr/>
          </p:nvSpPr>
          <p:spPr>
            <a:xfrm>
              <a:off x="3479" y="1097"/>
              <a:ext cx="132" cy="52"/>
            </a:xfrm>
            <a:prstGeom prst="ellipse">
              <a:avLst/>
            </a:prstGeom>
            <a:solidFill>
              <a:srgbClr val="000000"/>
            </a:solidFill>
            <a:ln w="15875"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ndParaRPr>
            </a:p>
          </p:txBody>
        </p:sp>
        <p:sp>
          <p:nvSpPr>
            <p:cNvPr id="28712" name="Oval 47"/>
            <p:cNvSpPr/>
            <p:nvPr/>
          </p:nvSpPr>
          <p:spPr>
            <a:xfrm>
              <a:off x="5181" y="1097"/>
              <a:ext cx="134" cy="52"/>
            </a:xfrm>
            <a:prstGeom prst="ellipse">
              <a:avLst/>
            </a:prstGeom>
            <a:solidFill>
              <a:srgbClr val="000000"/>
            </a:solidFill>
            <a:ln w="15875"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ndParaRPr>
            </a:p>
          </p:txBody>
        </p:sp>
        <p:sp>
          <p:nvSpPr>
            <p:cNvPr id="28713" name="Oval 48"/>
            <p:cNvSpPr/>
            <p:nvPr/>
          </p:nvSpPr>
          <p:spPr>
            <a:xfrm>
              <a:off x="2039" y="3104"/>
              <a:ext cx="132" cy="52"/>
            </a:xfrm>
            <a:prstGeom prst="ellipse">
              <a:avLst/>
            </a:prstGeom>
            <a:solidFill>
              <a:srgbClr val="000000"/>
            </a:solidFill>
            <a:ln w="15875"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ndParaRPr>
            </a:p>
          </p:txBody>
        </p:sp>
        <p:sp>
          <p:nvSpPr>
            <p:cNvPr id="28714" name="Oval 49"/>
            <p:cNvSpPr/>
            <p:nvPr/>
          </p:nvSpPr>
          <p:spPr>
            <a:xfrm>
              <a:off x="1514" y="3104"/>
              <a:ext cx="134" cy="52"/>
            </a:xfrm>
            <a:prstGeom prst="ellipse">
              <a:avLst/>
            </a:prstGeom>
            <a:solidFill>
              <a:srgbClr val="000000"/>
            </a:solidFill>
            <a:ln w="15875"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ndParaRPr>
            </a:p>
          </p:txBody>
        </p:sp>
        <p:sp>
          <p:nvSpPr>
            <p:cNvPr id="28715" name="Line 50"/>
            <p:cNvSpPr/>
            <p:nvPr/>
          </p:nvSpPr>
          <p:spPr>
            <a:xfrm>
              <a:off x="991" y="1548"/>
              <a:ext cx="1" cy="1605"/>
            </a:xfrm>
            <a:prstGeom prst="line">
              <a:avLst/>
            </a:prstGeom>
            <a:ln w="15875" cap="flat" cmpd="sng">
              <a:solidFill>
                <a:srgbClr val="000000"/>
              </a:solidFill>
              <a:prstDash val="solid"/>
              <a:headEnd type="none" w="med" len="med"/>
              <a:tailEnd type="none" w="med" len="med"/>
            </a:ln>
          </p:spPr>
        </p:sp>
        <p:sp>
          <p:nvSpPr>
            <p:cNvPr id="28716" name="Line 51"/>
            <p:cNvSpPr/>
            <p:nvPr/>
          </p:nvSpPr>
          <p:spPr>
            <a:xfrm>
              <a:off x="531" y="2000"/>
              <a:ext cx="1" cy="1104"/>
            </a:xfrm>
            <a:prstGeom prst="line">
              <a:avLst/>
            </a:prstGeom>
            <a:ln w="15875" cap="flat" cmpd="sng">
              <a:solidFill>
                <a:srgbClr val="000000"/>
              </a:solidFill>
              <a:prstDash val="solid"/>
              <a:headEnd type="none" w="med" len="med"/>
              <a:tailEnd type="none" w="med" len="med"/>
            </a:ln>
          </p:spPr>
        </p:sp>
        <p:sp>
          <p:nvSpPr>
            <p:cNvPr id="28717" name="Line 52"/>
            <p:cNvSpPr/>
            <p:nvPr/>
          </p:nvSpPr>
          <p:spPr>
            <a:xfrm flipV="1">
              <a:off x="531" y="1147"/>
              <a:ext cx="1047" cy="801"/>
            </a:xfrm>
            <a:prstGeom prst="line">
              <a:avLst/>
            </a:prstGeom>
            <a:ln w="15875" cap="flat" cmpd="sng">
              <a:solidFill>
                <a:srgbClr val="000000"/>
              </a:solidFill>
              <a:prstDash val="solid"/>
              <a:headEnd type="none" w="med" len="med"/>
              <a:tailEnd type="none" w="med" len="med"/>
            </a:ln>
          </p:spPr>
        </p:sp>
        <p:sp>
          <p:nvSpPr>
            <p:cNvPr id="28718" name="Line 53"/>
            <p:cNvSpPr/>
            <p:nvPr/>
          </p:nvSpPr>
          <p:spPr>
            <a:xfrm>
              <a:off x="1578" y="1147"/>
              <a:ext cx="1" cy="1957"/>
            </a:xfrm>
            <a:prstGeom prst="line">
              <a:avLst/>
            </a:prstGeom>
            <a:ln w="15875" cap="flat" cmpd="sng">
              <a:solidFill>
                <a:srgbClr val="000000"/>
              </a:solidFill>
              <a:prstDash val="solid"/>
              <a:headEnd type="none" w="med" len="med"/>
              <a:tailEnd type="none" w="med" len="med"/>
            </a:ln>
          </p:spPr>
        </p:sp>
        <p:sp>
          <p:nvSpPr>
            <p:cNvPr id="28719" name="Line 54"/>
            <p:cNvSpPr/>
            <p:nvPr/>
          </p:nvSpPr>
          <p:spPr>
            <a:xfrm>
              <a:off x="1578" y="1548"/>
              <a:ext cx="525" cy="400"/>
            </a:xfrm>
            <a:prstGeom prst="line">
              <a:avLst/>
            </a:prstGeom>
            <a:ln w="15875" cap="flat" cmpd="sng">
              <a:solidFill>
                <a:srgbClr val="000000"/>
              </a:solidFill>
              <a:prstDash val="solid"/>
              <a:headEnd type="none" w="med" len="med"/>
              <a:tailEnd type="none" w="med" len="med"/>
            </a:ln>
          </p:spPr>
        </p:sp>
        <p:sp>
          <p:nvSpPr>
            <p:cNvPr id="28720" name="Line 55"/>
            <p:cNvSpPr/>
            <p:nvPr/>
          </p:nvSpPr>
          <p:spPr>
            <a:xfrm>
              <a:off x="2103" y="2000"/>
              <a:ext cx="1" cy="1153"/>
            </a:xfrm>
            <a:prstGeom prst="line">
              <a:avLst/>
            </a:prstGeom>
            <a:ln w="15875" cap="flat" cmpd="sng">
              <a:solidFill>
                <a:srgbClr val="000000"/>
              </a:solidFill>
              <a:prstDash val="solid"/>
              <a:headEnd type="none" w="med" len="med"/>
              <a:tailEnd type="none" w="med" len="med"/>
            </a:ln>
          </p:spPr>
        </p:sp>
        <p:sp>
          <p:nvSpPr>
            <p:cNvPr id="28721" name="Line 56"/>
            <p:cNvSpPr/>
            <p:nvPr/>
          </p:nvSpPr>
          <p:spPr>
            <a:xfrm>
              <a:off x="1578" y="1147"/>
              <a:ext cx="525" cy="401"/>
            </a:xfrm>
            <a:prstGeom prst="line">
              <a:avLst/>
            </a:prstGeom>
            <a:ln w="15875" cap="flat" cmpd="sng">
              <a:solidFill>
                <a:srgbClr val="000000"/>
              </a:solidFill>
              <a:prstDash val="solid"/>
              <a:headEnd type="none" w="med" len="med"/>
              <a:tailEnd type="none" w="med" len="med"/>
            </a:ln>
          </p:spPr>
        </p:sp>
        <p:sp>
          <p:nvSpPr>
            <p:cNvPr id="28722" name="Line 57"/>
            <p:cNvSpPr/>
            <p:nvPr/>
          </p:nvSpPr>
          <p:spPr>
            <a:xfrm flipH="1">
              <a:off x="3019" y="745"/>
              <a:ext cx="1047" cy="803"/>
            </a:xfrm>
            <a:prstGeom prst="line">
              <a:avLst/>
            </a:prstGeom>
            <a:ln w="15875" cap="flat" cmpd="sng">
              <a:solidFill>
                <a:srgbClr val="000000"/>
              </a:solidFill>
              <a:prstDash val="solid"/>
              <a:headEnd type="none" w="med" len="med"/>
              <a:tailEnd type="none" w="med" len="med"/>
            </a:ln>
          </p:spPr>
        </p:sp>
        <p:sp>
          <p:nvSpPr>
            <p:cNvPr id="28723" name="Line 58"/>
            <p:cNvSpPr/>
            <p:nvPr/>
          </p:nvSpPr>
          <p:spPr>
            <a:xfrm>
              <a:off x="4069" y="745"/>
              <a:ext cx="475" cy="413"/>
            </a:xfrm>
            <a:prstGeom prst="line">
              <a:avLst/>
            </a:prstGeom>
            <a:ln w="15875" cap="flat" cmpd="sng">
              <a:solidFill>
                <a:srgbClr val="000000"/>
              </a:solidFill>
              <a:prstDash val="solid"/>
              <a:headEnd type="none" w="med" len="med"/>
              <a:tailEnd type="none" w="med" len="med"/>
            </a:ln>
          </p:spPr>
        </p:sp>
        <p:sp>
          <p:nvSpPr>
            <p:cNvPr id="28724" name="Line 59"/>
            <p:cNvSpPr/>
            <p:nvPr/>
          </p:nvSpPr>
          <p:spPr>
            <a:xfrm>
              <a:off x="4069" y="745"/>
              <a:ext cx="1177" cy="352"/>
            </a:xfrm>
            <a:prstGeom prst="line">
              <a:avLst/>
            </a:prstGeom>
            <a:ln w="15875" cap="flat" cmpd="sng">
              <a:solidFill>
                <a:srgbClr val="000000"/>
              </a:solidFill>
              <a:prstDash val="solid"/>
              <a:headEnd type="none" w="med" len="med"/>
              <a:tailEnd type="none" w="med" len="med"/>
            </a:ln>
          </p:spPr>
        </p:sp>
        <p:sp>
          <p:nvSpPr>
            <p:cNvPr id="28725" name="Line 60"/>
            <p:cNvSpPr/>
            <p:nvPr/>
          </p:nvSpPr>
          <p:spPr>
            <a:xfrm>
              <a:off x="3544" y="1147"/>
              <a:ext cx="1" cy="451"/>
            </a:xfrm>
            <a:prstGeom prst="line">
              <a:avLst/>
            </a:prstGeom>
            <a:ln w="15875" cap="flat" cmpd="sng">
              <a:solidFill>
                <a:srgbClr val="000000"/>
              </a:solidFill>
              <a:prstDash val="solid"/>
              <a:headEnd type="none" w="med" len="med"/>
              <a:tailEnd type="none" w="med" len="med"/>
            </a:ln>
          </p:spPr>
        </p:sp>
        <p:sp>
          <p:nvSpPr>
            <p:cNvPr id="28726" name="Line 61"/>
            <p:cNvSpPr/>
            <p:nvPr/>
          </p:nvSpPr>
          <p:spPr>
            <a:xfrm>
              <a:off x="3544" y="1147"/>
              <a:ext cx="522" cy="401"/>
            </a:xfrm>
            <a:prstGeom prst="line">
              <a:avLst/>
            </a:prstGeom>
            <a:ln w="15875" cap="flat" cmpd="sng">
              <a:solidFill>
                <a:srgbClr val="000000"/>
              </a:solidFill>
              <a:prstDash val="solid"/>
              <a:headEnd type="none" w="med" len="med"/>
              <a:tailEnd type="none" w="med" len="med"/>
            </a:ln>
          </p:spPr>
        </p:sp>
        <p:sp>
          <p:nvSpPr>
            <p:cNvPr id="28727" name="Line 62"/>
            <p:cNvSpPr/>
            <p:nvPr/>
          </p:nvSpPr>
          <p:spPr>
            <a:xfrm flipH="1">
              <a:off x="1578" y="745"/>
              <a:ext cx="2488" cy="402"/>
            </a:xfrm>
            <a:prstGeom prst="line">
              <a:avLst/>
            </a:prstGeom>
            <a:ln w="15875" cap="flat" cmpd="sng">
              <a:solidFill>
                <a:srgbClr val="000000"/>
              </a:solidFill>
              <a:prstDash val="solid"/>
              <a:headEnd type="none" w="med" len="med"/>
              <a:tailEnd type="none" w="med" len="med"/>
            </a:ln>
          </p:spPr>
        </p:sp>
        <p:grpSp>
          <p:nvGrpSpPr>
            <p:cNvPr id="28728" name="Group 68"/>
            <p:cNvGrpSpPr/>
            <p:nvPr/>
          </p:nvGrpSpPr>
          <p:grpSpPr>
            <a:xfrm>
              <a:off x="2765" y="1594"/>
              <a:ext cx="194" cy="245"/>
              <a:chOff x="2765" y="1594"/>
              <a:chExt cx="194" cy="245"/>
            </a:xfrm>
          </p:grpSpPr>
          <p:sp>
            <p:nvSpPr>
              <p:cNvPr id="29000" name="Freeform 63"/>
              <p:cNvSpPr/>
              <p:nvPr/>
            </p:nvSpPr>
            <p:spPr>
              <a:xfrm>
                <a:off x="2927" y="1594"/>
                <a:ext cx="32" cy="38"/>
              </a:xfrm>
              <a:custGeom>
                <a:avLst/>
                <a:gdLst>
                  <a:gd name="txL" fmla="*/ 0 w 32"/>
                  <a:gd name="txT" fmla="*/ 0 h 38"/>
                  <a:gd name="txR" fmla="*/ 32 w 32"/>
                  <a:gd name="txB" fmla="*/ 38 h 38"/>
                </a:gdLst>
                <a:ahLst/>
                <a:cxnLst>
                  <a:cxn ang="0">
                    <a:pos x="32" y="9"/>
                  </a:cxn>
                  <a:cxn ang="0">
                    <a:pos x="32" y="4"/>
                  </a:cxn>
                  <a:cxn ang="0">
                    <a:pos x="32" y="4"/>
                  </a:cxn>
                  <a:cxn ang="0">
                    <a:pos x="30" y="2"/>
                  </a:cxn>
                  <a:cxn ang="0">
                    <a:pos x="27" y="0"/>
                  </a:cxn>
                  <a:cxn ang="0">
                    <a:pos x="27" y="0"/>
                  </a:cxn>
                  <a:cxn ang="0">
                    <a:pos x="25" y="2"/>
                  </a:cxn>
                  <a:cxn ang="0">
                    <a:pos x="0" y="32"/>
                  </a:cxn>
                  <a:cxn ang="0">
                    <a:pos x="0" y="34"/>
                  </a:cxn>
                  <a:cxn ang="0">
                    <a:pos x="0" y="36"/>
                  </a:cxn>
                  <a:cxn ang="0">
                    <a:pos x="0" y="38"/>
                  </a:cxn>
                  <a:cxn ang="0">
                    <a:pos x="2" y="38"/>
                  </a:cxn>
                  <a:cxn ang="0">
                    <a:pos x="5" y="38"/>
                  </a:cxn>
                  <a:cxn ang="0">
                    <a:pos x="7" y="38"/>
                  </a:cxn>
                  <a:cxn ang="0">
                    <a:pos x="32" y="9"/>
                  </a:cxn>
                </a:cxnLst>
                <a:rect l="txL" t="txT" r="txR" b="txB"/>
                <a:pathLst>
                  <a:path w="32" h="38">
                    <a:moveTo>
                      <a:pt x="32" y="9"/>
                    </a:moveTo>
                    <a:lnTo>
                      <a:pt x="32" y="4"/>
                    </a:lnTo>
                    <a:lnTo>
                      <a:pt x="32" y="4"/>
                    </a:lnTo>
                    <a:lnTo>
                      <a:pt x="30" y="2"/>
                    </a:lnTo>
                    <a:lnTo>
                      <a:pt x="27" y="0"/>
                    </a:lnTo>
                    <a:lnTo>
                      <a:pt x="27" y="0"/>
                    </a:lnTo>
                    <a:lnTo>
                      <a:pt x="25" y="2"/>
                    </a:lnTo>
                    <a:lnTo>
                      <a:pt x="0" y="32"/>
                    </a:lnTo>
                    <a:lnTo>
                      <a:pt x="0" y="34"/>
                    </a:lnTo>
                    <a:lnTo>
                      <a:pt x="0" y="36"/>
                    </a:lnTo>
                    <a:lnTo>
                      <a:pt x="0" y="38"/>
                    </a:lnTo>
                    <a:lnTo>
                      <a:pt x="2" y="38"/>
                    </a:lnTo>
                    <a:lnTo>
                      <a:pt x="5" y="38"/>
                    </a:lnTo>
                    <a:lnTo>
                      <a:pt x="7" y="38"/>
                    </a:lnTo>
                    <a:lnTo>
                      <a:pt x="32" y="9"/>
                    </a:lnTo>
                    <a:close/>
                  </a:path>
                </a:pathLst>
              </a:custGeom>
              <a:solidFill>
                <a:srgbClr val="000000"/>
              </a:solidFill>
              <a:ln w="9525">
                <a:noFill/>
              </a:ln>
            </p:spPr>
            <p:txBody>
              <a:bodyPr/>
              <a:lstStyle/>
              <a:p>
                <a:endParaRPr lang="zh-CN" altLang="en-US" dirty="0">
                  <a:latin typeface="Arial" panose="020B0604020202020204" pitchFamily="34" charset="0"/>
                </a:endParaRPr>
              </a:p>
            </p:txBody>
          </p:sp>
          <p:sp>
            <p:nvSpPr>
              <p:cNvPr id="29001" name="Freeform 64"/>
              <p:cNvSpPr/>
              <p:nvPr/>
            </p:nvSpPr>
            <p:spPr>
              <a:xfrm>
                <a:off x="2885" y="1646"/>
                <a:ext cx="34" cy="39"/>
              </a:xfrm>
              <a:custGeom>
                <a:avLst/>
                <a:gdLst>
                  <a:gd name="txL" fmla="*/ 0 w 34"/>
                  <a:gd name="txT" fmla="*/ 0 h 39"/>
                  <a:gd name="txR" fmla="*/ 34 w 34"/>
                  <a:gd name="txB" fmla="*/ 39 h 39"/>
                </a:gdLst>
                <a:ahLst/>
                <a:cxnLst>
                  <a:cxn ang="0">
                    <a:pos x="32" y="7"/>
                  </a:cxn>
                  <a:cxn ang="0">
                    <a:pos x="34" y="5"/>
                  </a:cxn>
                  <a:cxn ang="0">
                    <a:pos x="34" y="2"/>
                  </a:cxn>
                  <a:cxn ang="0">
                    <a:pos x="32" y="0"/>
                  </a:cxn>
                  <a:cxn ang="0">
                    <a:pos x="29" y="0"/>
                  </a:cxn>
                  <a:cxn ang="0">
                    <a:pos x="27" y="0"/>
                  </a:cxn>
                  <a:cxn ang="0">
                    <a:pos x="24" y="0"/>
                  </a:cxn>
                  <a:cxn ang="0">
                    <a:pos x="2" y="30"/>
                  </a:cxn>
                  <a:cxn ang="0">
                    <a:pos x="0" y="32"/>
                  </a:cxn>
                  <a:cxn ang="0">
                    <a:pos x="0" y="34"/>
                  </a:cxn>
                  <a:cxn ang="0">
                    <a:pos x="2" y="36"/>
                  </a:cxn>
                  <a:cxn ang="0">
                    <a:pos x="5" y="39"/>
                  </a:cxn>
                  <a:cxn ang="0">
                    <a:pos x="7" y="39"/>
                  </a:cxn>
                  <a:cxn ang="0">
                    <a:pos x="10" y="36"/>
                  </a:cxn>
                  <a:cxn ang="0">
                    <a:pos x="32" y="7"/>
                  </a:cxn>
                </a:cxnLst>
                <a:rect l="txL" t="txT" r="txR" b="txB"/>
                <a:pathLst>
                  <a:path w="34" h="39">
                    <a:moveTo>
                      <a:pt x="32" y="7"/>
                    </a:moveTo>
                    <a:lnTo>
                      <a:pt x="34" y="5"/>
                    </a:lnTo>
                    <a:lnTo>
                      <a:pt x="34" y="2"/>
                    </a:lnTo>
                    <a:lnTo>
                      <a:pt x="32" y="0"/>
                    </a:lnTo>
                    <a:lnTo>
                      <a:pt x="29" y="0"/>
                    </a:lnTo>
                    <a:lnTo>
                      <a:pt x="27" y="0"/>
                    </a:lnTo>
                    <a:lnTo>
                      <a:pt x="24" y="0"/>
                    </a:lnTo>
                    <a:lnTo>
                      <a:pt x="2" y="30"/>
                    </a:lnTo>
                    <a:lnTo>
                      <a:pt x="0" y="32"/>
                    </a:lnTo>
                    <a:lnTo>
                      <a:pt x="0" y="34"/>
                    </a:lnTo>
                    <a:lnTo>
                      <a:pt x="2" y="36"/>
                    </a:lnTo>
                    <a:lnTo>
                      <a:pt x="5" y="39"/>
                    </a:lnTo>
                    <a:lnTo>
                      <a:pt x="7" y="39"/>
                    </a:lnTo>
                    <a:lnTo>
                      <a:pt x="10" y="36"/>
                    </a:lnTo>
                    <a:lnTo>
                      <a:pt x="32" y="7"/>
                    </a:lnTo>
                    <a:close/>
                  </a:path>
                </a:pathLst>
              </a:custGeom>
              <a:solidFill>
                <a:srgbClr val="000000"/>
              </a:solidFill>
              <a:ln w="9525">
                <a:noFill/>
              </a:ln>
            </p:spPr>
            <p:txBody>
              <a:bodyPr/>
              <a:lstStyle/>
              <a:p>
                <a:endParaRPr lang="zh-CN" altLang="en-US" dirty="0">
                  <a:latin typeface="Arial" panose="020B0604020202020204" pitchFamily="34" charset="0"/>
                </a:endParaRPr>
              </a:p>
            </p:txBody>
          </p:sp>
          <p:sp>
            <p:nvSpPr>
              <p:cNvPr id="29002" name="Freeform 65"/>
              <p:cNvSpPr/>
              <p:nvPr/>
            </p:nvSpPr>
            <p:spPr>
              <a:xfrm>
                <a:off x="2845" y="1698"/>
                <a:ext cx="35" cy="39"/>
              </a:xfrm>
              <a:custGeom>
                <a:avLst/>
                <a:gdLst>
                  <a:gd name="txL" fmla="*/ 0 w 35"/>
                  <a:gd name="txT" fmla="*/ 0 h 39"/>
                  <a:gd name="txR" fmla="*/ 35 w 35"/>
                  <a:gd name="txB" fmla="*/ 39 h 39"/>
                </a:gdLst>
                <a:ahLst/>
                <a:cxnLst>
                  <a:cxn ang="0">
                    <a:pos x="32" y="7"/>
                  </a:cxn>
                  <a:cxn ang="0">
                    <a:pos x="35" y="5"/>
                  </a:cxn>
                  <a:cxn ang="0">
                    <a:pos x="35" y="3"/>
                  </a:cxn>
                  <a:cxn ang="0">
                    <a:pos x="32" y="0"/>
                  </a:cxn>
                  <a:cxn ang="0">
                    <a:pos x="30" y="0"/>
                  </a:cxn>
                  <a:cxn ang="0">
                    <a:pos x="27" y="0"/>
                  </a:cxn>
                  <a:cxn ang="0">
                    <a:pos x="25" y="0"/>
                  </a:cxn>
                  <a:cxn ang="0">
                    <a:pos x="2" y="30"/>
                  </a:cxn>
                  <a:cxn ang="0">
                    <a:pos x="0" y="32"/>
                  </a:cxn>
                  <a:cxn ang="0">
                    <a:pos x="0" y="34"/>
                  </a:cxn>
                  <a:cxn ang="0">
                    <a:pos x="2" y="37"/>
                  </a:cxn>
                  <a:cxn ang="0">
                    <a:pos x="5" y="39"/>
                  </a:cxn>
                  <a:cxn ang="0">
                    <a:pos x="7" y="39"/>
                  </a:cxn>
                  <a:cxn ang="0">
                    <a:pos x="10" y="37"/>
                  </a:cxn>
                  <a:cxn ang="0">
                    <a:pos x="32" y="7"/>
                  </a:cxn>
                </a:cxnLst>
                <a:rect l="txL" t="txT" r="txR" b="txB"/>
                <a:pathLst>
                  <a:path w="35" h="39">
                    <a:moveTo>
                      <a:pt x="32" y="7"/>
                    </a:moveTo>
                    <a:lnTo>
                      <a:pt x="35" y="5"/>
                    </a:lnTo>
                    <a:lnTo>
                      <a:pt x="35" y="3"/>
                    </a:lnTo>
                    <a:lnTo>
                      <a:pt x="32" y="0"/>
                    </a:lnTo>
                    <a:lnTo>
                      <a:pt x="30" y="0"/>
                    </a:lnTo>
                    <a:lnTo>
                      <a:pt x="27" y="0"/>
                    </a:lnTo>
                    <a:lnTo>
                      <a:pt x="25" y="0"/>
                    </a:lnTo>
                    <a:lnTo>
                      <a:pt x="2" y="30"/>
                    </a:lnTo>
                    <a:lnTo>
                      <a:pt x="0" y="32"/>
                    </a:lnTo>
                    <a:lnTo>
                      <a:pt x="0" y="34"/>
                    </a:lnTo>
                    <a:lnTo>
                      <a:pt x="2" y="37"/>
                    </a:lnTo>
                    <a:lnTo>
                      <a:pt x="5" y="39"/>
                    </a:lnTo>
                    <a:lnTo>
                      <a:pt x="7" y="39"/>
                    </a:lnTo>
                    <a:lnTo>
                      <a:pt x="10" y="37"/>
                    </a:lnTo>
                    <a:lnTo>
                      <a:pt x="32" y="7"/>
                    </a:lnTo>
                    <a:close/>
                  </a:path>
                </a:pathLst>
              </a:custGeom>
              <a:solidFill>
                <a:srgbClr val="000000"/>
              </a:solidFill>
              <a:ln w="9525">
                <a:noFill/>
              </a:ln>
            </p:spPr>
            <p:txBody>
              <a:bodyPr/>
              <a:lstStyle/>
              <a:p>
                <a:endParaRPr lang="zh-CN" altLang="en-US" dirty="0">
                  <a:latin typeface="Arial" panose="020B0604020202020204" pitchFamily="34" charset="0"/>
                </a:endParaRPr>
              </a:p>
            </p:txBody>
          </p:sp>
          <p:sp>
            <p:nvSpPr>
              <p:cNvPr id="29003" name="Freeform 66"/>
              <p:cNvSpPr/>
              <p:nvPr/>
            </p:nvSpPr>
            <p:spPr>
              <a:xfrm>
                <a:off x="2805" y="1748"/>
                <a:ext cx="32" cy="39"/>
              </a:xfrm>
              <a:custGeom>
                <a:avLst/>
                <a:gdLst>
                  <a:gd name="txL" fmla="*/ 0 w 32"/>
                  <a:gd name="txT" fmla="*/ 0 h 39"/>
                  <a:gd name="txR" fmla="*/ 32 w 32"/>
                  <a:gd name="txB" fmla="*/ 39 h 39"/>
                </a:gdLst>
                <a:ahLst/>
                <a:cxnLst>
                  <a:cxn ang="0">
                    <a:pos x="32" y="9"/>
                  </a:cxn>
                  <a:cxn ang="0">
                    <a:pos x="32" y="7"/>
                  </a:cxn>
                  <a:cxn ang="0">
                    <a:pos x="32" y="5"/>
                  </a:cxn>
                  <a:cxn ang="0">
                    <a:pos x="32" y="3"/>
                  </a:cxn>
                  <a:cxn ang="0">
                    <a:pos x="30" y="0"/>
                  </a:cxn>
                  <a:cxn ang="0">
                    <a:pos x="27" y="0"/>
                  </a:cxn>
                  <a:cxn ang="0">
                    <a:pos x="25" y="3"/>
                  </a:cxn>
                  <a:cxn ang="0">
                    <a:pos x="2" y="32"/>
                  </a:cxn>
                  <a:cxn ang="0">
                    <a:pos x="0" y="34"/>
                  </a:cxn>
                  <a:cxn ang="0">
                    <a:pos x="0" y="37"/>
                  </a:cxn>
                  <a:cxn ang="0">
                    <a:pos x="2" y="39"/>
                  </a:cxn>
                  <a:cxn ang="0">
                    <a:pos x="5" y="39"/>
                  </a:cxn>
                  <a:cxn ang="0">
                    <a:pos x="7" y="39"/>
                  </a:cxn>
                  <a:cxn ang="0">
                    <a:pos x="10" y="39"/>
                  </a:cxn>
                  <a:cxn ang="0">
                    <a:pos x="32" y="9"/>
                  </a:cxn>
                </a:cxnLst>
                <a:rect l="txL" t="txT" r="txR" b="txB"/>
                <a:pathLst>
                  <a:path w="32" h="39">
                    <a:moveTo>
                      <a:pt x="32" y="9"/>
                    </a:moveTo>
                    <a:lnTo>
                      <a:pt x="32" y="7"/>
                    </a:lnTo>
                    <a:lnTo>
                      <a:pt x="32" y="5"/>
                    </a:lnTo>
                    <a:lnTo>
                      <a:pt x="32" y="3"/>
                    </a:lnTo>
                    <a:lnTo>
                      <a:pt x="30" y="0"/>
                    </a:lnTo>
                    <a:lnTo>
                      <a:pt x="27" y="0"/>
                    </a:lnTo>
                    <a:lnTo>
                      <a:pt x="25" y="3"/>
                    </a:lnTo>
                    <a:lnTo>
                      <a:pt x="2" y="32"/>
                    </a:lnTo>
                    <a:lnTo>
                      <a:pt x="0" y="34"/>
                    </a:lnTo>
                    <a:lnTo>
                      <a:pt x="0" y="37"/>
                    </a:lnTo>
                    <a:lnTo>
                      <a:pt x="2" y="39"/>
                    </a:lnTo>
                    <a:lnTo>
                      <a:pt x="5" y="39"/>
                    </a:lnTo>
                    <a:lnTo>
                      <a:pt x="7" y="39"/>
                    </a:lnTo>
                    <a:lnTo>
                      <a:pt x="10" y="39"/>
                    </a:lnTo>
                    <a:lnTo>
                      <a:pt x="32" y="9"/>
                    </a:lnTo>
                    <a:close/>
                  </a:path>
                </a:pathLst>
              </a:custGeom>
              <a:solidFill>
                <a:srgbClr val="000000"/>
              </a:solidFill>
              <a:ln w="9525">
                <a:noFill/>
              </a:ln>
            </p:spPr>
            <p:txBody>
              <a:bodyPr/>
              <a:lstStyle/>
              <a:p>
                <a:endParaRPr lang="zh-CN" altLang="en-US" dirty="0">
                  <a:latin typeface="Arial" panose="020B0604020202020204" pitchFamily="34" charset="0"/>
                </a:endParaRPr>
              </a:p>
            </p:txBody>
          </p:sp>
          <p:sp>
            <p:nvSpPr>
              <p:cNvPr id="29004" name="Freeform 67"/>
              <p:cNvSpPr/>
              <p:nvPr/>
            </p:nvSpPr>
            <p:spPr>
              <a:xfrm>
                <a:off x="2765" y="1800"/>
                <a:ext cx="33" cy="39"/>
              </a:xfrm>
              <a:custGeom>
                <a:avLst/>
                <a:gdLst>
                  <a:gd name="txL" fmla="*/ 0 w 33"/>
                  <a:gd name="txT" fmla="*/ 0 h 39"/>
                  <a:gd name="txR" fmla="*/ 33 w 33"/>
                  <a:gd name="txB" fmla="*/ 39 h 39"/>
                </a:gdLst>
                <a:ahLst/>
                <a:cxnLst>
                  <a:cxn ang="0">
                    <a:pos x="33" y="10"/>
                  </a:cxn>
                  <a:cxn ang="0">
                    <a:pos x="33" y="7"/>
                  </a:cxn>
                  <a:cxn ang="0">
                    <a:pos x="33" y="5"/>
                  </a:cxn>
                  <a:cxn ang="0">
                    <a:pos x="33" y="3"/>
                  </a:cxn>
                  <a:cxn ang="0">
                    <a:pos x="30" y="0"/>
                  </a:cxn>
                  <a:cxn ang="0">
                    <a:pos x="28" y="0"/>
                  </a:cxn>
                  <a:cxn ang="0">
                    <a:pos x="25" y="3"/>
                  </a:cxn>
                  <a:cxn ang="0">
                    <a:pos x="0" y="32"/>
                  </a:cxn>
                  <a:cxn ang="0">
                    <a:pos x="0" y="35"/>
                  </a:cxn>
                  <a:cxn ang="0">
                    <a:pos x="0" y="37"/>
                  </a:cxn>
                  <a:cxn ang="0">
                    <a:pos x="0" y="39"/>
                  </a:cxn>
                  <a:cxn ang="0">
                    <a:pos x="3" y="39"/>
                  </a:cxn>
                  <a:cxn ang="0">
                    <a:pos x="5" y="39"/>
                  </a:cxn>
                  <a:cxn ang="0">
                    <a:pos x="8" y="39"/>
                  </a:cxn>
                  <a:cxn ang="0">
                    <a:pos x="33" y="10"/>
                  </a:cxn>
                </a:cxnLst>
                <a:rect l="txL" t="txT" r="txR" b="txB"/>
                <a:pathLst>
                  <a:path w="33" h="39">
                    <a:moveTo>
                      <a:pt x="33" y="10"/>
                    </a:moveTo>
                    <a:lnTo>
                      <a:pt x="33" y="7"/>
                    </a:lnTo>
                    <a:lnTo>
                      <a:pt x="33" y="5"/>
                    </a:lnTo>
                    <a:lnTo>
                      <a:pt x="33" y="3"/>
                    </a:lnTo>
                    <a:lnTo>
                      <a:pt x="30" y="0"/>
                    </a:lnTo>
                    <a:lnTo>
                      <a:pt x="28" y="0"/>
                    </a:lnTo>
                    <a:lnTo>
                      <a:pt x="25" y="3"/>
                    </a:lnTo>
                    <a:lnTo>
                      <a:pt x="0" y="32"/>
                    </a:lnTo>
                    <a:lnTo>
                      <a:pt x="0" y="35"/>
                    </a:lnTo>
                    <a:lnTo>
                      <a:pt x="0" y="37"/>
                    </a:lnTo>
                    <a:lnTo>
                      <a:pt x="0" y="39"/>
                    </a:lnTo>
                    <a:lnTo>
                      <a:pt x="3" y="39"/>
                    </a:lnTo>
                    <a:lnTo>
                      <a:pt x="5" y="39"/>
                    </a:lnTo>
                    <a:lnTo>
                      <a:pt x="8" y="39"/>
                    </a:lnTo>
                    <a:lnTo>
                      <a:pt x="33" y="10"/>
                    </a:lnTo>
                    <a:close/>
                  </a:path>
                </a:pathLst>
              </a:custGeom>
              <a:solidFill>
                <a:srgbClr val="000000"/>
              </a:solidFill>
              <a:ln w="9525">
                <a:noFill/>
              </a:ln>
            </p:spPr>
            <p:txBody>
              <a:bodyPr/>
              <a:lstStyle/>
              <a:p>
                <a:endParaRPr lang="zh-CN" altLang="en-US" dirty="0">
                  <a:latin typeface="Arial" panose="020B0604020202020204" pitchFamily="34" charset="0"/>
                </a:endParaRPr>
              </a:p>
            </p:txBody>
          </p:sp>
        </p:grpSp>
        <p:grpSp>
          <p:nvGrpSpPr>
            <p:cNvPr id="28729" name="Group 74"/>
            <p:cNvGrpSpPr/>
            <p:nvPr/>
          </p:nvGrpSpPr>
          <p:grpSpPr>
            <a:xfrm>
              <a:off x="2949" y="1594"/>
              <a:ext cx="194" cy="245"/>
              <a:chOff x="2949" y="1594"/>
              <a:chExt cx="194" cy="245"/>
            </a:xfrm>
          </p:grpSpPr>
          <p:sp>
            <p:nvSpPr>
              <p:cNvPr id="28995" name="Freeform 69"/>
              <p:cNvSpPr/>
              <p:nvPr/>
            </p:nvSpPr>
            <p:spPr>
              <a:xfrm>
                <a:off x="2949" y="1594"/>
                <a:ext cx="33" cy="38"/>
              </a:xfrm>
              <a:custGeom>
                <a:avLst/>
                <a:gdLst>
                  <a:gd name="txL" fmla="*/ 0 w 33"/>
                  <a:gd name="txT" fmla="*/ 0 h 38"/>
                  <a:gd name="txR" fmla="*/ 33 w 33"/>
                  <a:gd name="txB" fmla="*/ 38 h 38"/>
                </a:gdLst>
                <a:ahLst/>
                <a:cxnLst>
                  <a:cxn ang="0">
                    <a:pos x="10" y="2"/>
                  </a:cxn>
                  <a:cxn ang="0">
                    <a:pos x="5" y="0"/>
                  </a:cxn>
                  <a:cxn ang="0">
                    <a:pos x="5" y="0"/>
                  </a:cxn>
                  <a:cxn ang="0">
                    <a:pos x="3" y="2"/>
                  </a:cxn>
                  <a:cxn ang="0">
                    <a:pos x="0" y="4"/>
                  </a:cxn>
                  <a:cxn ang="0">
                    <a:pos x="0" y="4"/>
                  </a:cxn>
                  <a:cxn ang="0">
                    <a:pos x="3" y="9"/>
                  </a:cxn>
                  <a:cxn ang="0">
                    <a:pos x="25" y="38"/>
                  </a:cxn>
                  <a:cxn ang="0">
                    <a:pos x="28" y="38"/>
                  </a:cxn>
                  <a:cxn ang="0">
                    <a:pos x="30" y="38"/>
                  </a:cxn>
                  <a:cxn ang="0">
                    <a:pos x="33" y="38"/>
                  </a:cxn>
                  <a:cxn ang="0">
                    <a:pos x="33" y="36"/>
                  </a:cxn>
                  <a:cxn ang="0">
                    <a:pos x="33" y="34"/>
                  </a:cxn>
                  <a:cxn ang="0">
                    <a:pos x="33" y="32"/>
                  </a:cxn>
                  <a:cxn ang="0">
                    <a:pos x="10" y="2"/>
                  </a:cxn>
                </a:cxnLst>
                <a:rect l="txL" t="txT" r="txR" b="txB"/>
                <a:pathLst>
                  <a:path w="33" h="38">
                    <a:moveTo>
                      <a:pt x="10" y="2"/>
                    </a:moveTo>
                    <a:lnTo>
                      <a:pt x="5" y="0"/>
                    </a:lnTo>
                    <a:lnTo>
                      <a:pt x="5" y="0"/>
                    </a:lnTo>
                    <a:lnTo>
                      <a:pt x="3" y="2"/>
                    </a:lnTo>
                    <a:lnTo>
                      <a:pt x="0" y="4"/>
                    </a:lnTo>
                    <a:lnTo>
                      <a:pt x="0" y="4"/>
                    </a:lnTo>
                    <a:lnTo>
                      <a:pt x="3" y="9"/>
                    </a:lnTo>
                    <a:lnTo>
                      <a:pt x="25" y="38"/>
                    </a:lnTo>
                    <a:lnTo>
                      <a:pt x="28" y="38"/>
                    </a:lnTo>
                    <a:lnTo>
                      <a:pt x="30" y="38"/>
                    </a:lnTo>
                    <a:lnTo>
                      <a:pt x="33" y="38"/>
                    </a:lnTo>
                    <a:lnTo>
                      <a:pt x="33" y="36"/>
                    </a:lnTo>
                    <a:lnTo>
                      <a:pt x="33" y="34"/>
                    </a:lnTo>
                    <a:lnTo>
                      <a:pt x="33" y="32"/>
                    </a:lnTo>
                    <a:lnTo>
                      <a:pt x="10" y="2"/>
                    </a:lnTo>
                    <a:close/>
                  </a:path>
                </a:pathLst>
              </a:custGeom>
              <a:solidFill>
                <a:srgbClr val="000000"/>
              </a:solidFill>
              <a:ln w="9525">
                <a:noFill/>
              </a:ln>
            </p:spPr>
            <p:txBody>
              <a:bodyPr/>
              <a:lstStyle/>
              <a:p>
                <a:endParaRPr lang="zh-CN" altLang="en-US" dirty="0">
                  <a:latin typeface="Arial" panose="020B0604020202020204" pitchFamily="34" charset="0"/>
                </a:endParaRPr>
              </a:p>
            </p:txBody>
          </p:sp>
          <p:sp>
            <p:nvSpPr>
              <p:cNvPr id="28996" name="Freeform 70"/>
              <p:cNvSpPr/>
              <p:nvPr/>
            </p:nvSpPr>
            <p:spPr>
              <a:xfrm>
                <a:off x="2989" y="1646"/>
                <a:ext cx="35" cy="39"/>
              </a:xfrm>
              <a:custGeom>
                <a:avLst/>
                <a:gdLst>
                  <a:gd name="txL" fmla="*/ 0 w 35"/>
                  <a:gd name="txT" fmla="*/ 0 h 39"/>
                  <a:gd name="txR" fmla="*/ 35 w 35"/>
                  <a:gd name="txB" fmla="*/ 39 h 39"/>
                </a:gdLst>
                <a:ahLst/>
                <a:cxnLst>
                  <a:cxn ang="0">
                    <a:pos x="10" y="0"/>
                  </a:cxn>
                  <a:cxn ang="0">
                    <a:pos x="8" y="0"/>
                  </a:cxn>
                  <a:cxn ang="0">
                    <a:pos x="5" y="0"/>
                  </a:cxn>
                  <a:cxn ang="0">
                    <a:pos x="3" y="0"/>
                  </a:cxn>
                  <a:cxn ang="0">
                    <a:pos x="0" y="2"/>
                  </a:cxn>
                  <a:cxn ang="0">
                    <a:pos x="0" y="5"/>
                  </a:cxn>
                  <a:cxn ang="0">
                    <a:pos x="3" y="7"/>
                  </a:cxn>
                  <a:cxn ang="0">
                    <a:pos x="25" y="36"/>
                  </a:cxn>
                  <a:cxn ang="0">
                    <a:pos x="27" y="39"/>
                  </a:cxn>
                  <a:cxn ang="0">
                    <a:pos x="30" y="39"/>
                  </a:cxn>
                  <a:cxn ang="0">
                    <a:pos x="32" y="36"/>
                  </a:cxn>
                  <a:cxn ang="0">
                    <a:pos x="35" y="34"/>
                  </a:cxn>
                  <a:cxn ang="0">
                    <a:pos x="35" y="32"/>
                  </a:cxn>
                  <a:cxn ang="0">
                    <a:pos x="32" y="30"/>
                  </a:cxn>
                  <a:cxn ang="0">
                    <a:pos x="10" y="0"/>
                  </a:cxn>
                </a:cxnLst>
                <a:rect l="txL" t="txT" r="txR" b="txB"/>
                <a:pathLst>
                  <a:path w="35" h="39">
                    <a:moveTo>
                      <a:pt x="10" y="0"/>
                    </a:moveTo>
                    <a:lnTo>
                      <a:pt x="8" y="0"/>
                    </a:lnTo>
                    <a:lnTo>
                      <a:pt x="5" y="0"/>
                    </a:lnTo>
                    <a:lnTo>
                      <a:pt x="3" y="0"/>
                    </a:lnTo>
                    <a:lnTo>
                      <a:pt x="0" y="2"/>
                    </a:lnTo>
                    <a:lnTo>
                      <a:pt x="0" y="5"/>
                    </a:lnTo>
                    <a:lnTo>
                      <a:pt x="3" y="7"/>
                    </a:lnTo>
                    <a:lnTo>
                      <a:pt x="25" y="36"/>
                    </a:lnTo>
                    <a:lnTo>
                      <a:pt x="27" y="39"/>
                    </a:lnTo>
                    <a:lnTo>
                      <a:pt x="30" y="39"/>
                    </a:lnTo>
                    <a:lnTo>
                      <a:pt x="32" y="36"/>
                    </a:lnTo>
                    <a:lnTo>
                      <a:pt x="35" y="34"/>
                    </a:lnTo>
                    <a:lnTo>
                      <a:pt x="35" y="32"/>
                    </a:lnTo>
                    <a:lnTo>
                      <a:pt x="32" y="30"/>
                    </a:lnTo>
                    <a:lnTo>
                      <a:pt x="10" y="0"/>
                    </a:lnTo>
                    <a:close/>
                  </a:path>
                </a:pathLst>
              </a:custGeom>
              <a:solidFill>
                <a:srgbClr val="000000"/>
              </a:solidFill>
              <a:ln w="9525">
                <a:noFill/>
              </a:ln>
            </p:spPr>
            <p:txBody>
              <a:bodyPr/>
              <a:lstStyle/>
              <a:p>
                <a:endParaRPr lang="zh-CN" altLang="en-US" dirty="0">
                  <a:latin typeface="Arial" panose="020B0604020202020204" pitchFamily="34" charset="0"/>
                </a:endParaRPr>
              </a:p>
            </p:txBody>
          </p:sp>
          <p:sp>
            <p:nvSpPr>
              <p:cNvPr id="28997" name="Freeform 71"/>
              <p:cNvSpPr/>
              <p:nvPr/>
            </p:nvSpPr>
            <p:spPr>
              <a:xfrm>
                <a:off x="3029" y="1698"/>
                <a:ext cx="35" cy="39"/>
              </a:xfrm>
              <a:custGeom>
                <a:avLst/>
                <a:gdLst>
                  <a:gd name="txL" fmla="*/ 0 w 35"/>
                  <a:gd name="txT" fmla="*/ 0 h 39"/>
                  <a:gd name="txR" fmla="*/ 35 w 35"/>
                  <a:gd name="txB" fmla="*/ 39 h 39"/>
                </a:gdLst>
                <a:ahLst/>
                <a:cxnLst>
                  <a:cxn ang="0">
                    <a:pos x="10" y="0"/>
                  </a:cxn>
                  <a:cxn ang="0">
                    <a:pos x="7" y="0"/>
                  </a:cxn>
                  <a:cxn ang="0">
                    <a:pos x="5" y="0"/>
                  </a:cxn>
                  <a:cxn ang="0">
                    <a:pos x="2" y="0"/>
                  </a:cxn>
                  <a:cxn ang="0">
                    <a:pos x="0" y="3"/>
                  </a:cxn>
                  <a:cxn ang="0">
                    <a:pos x="0" y="5"/>
                  </a:cxn>
                  <a:cxn ang="0">
                    <a:pos x="2" y="7"/>
                  </a:cxn>
                  <a:cxn ang="0">
                    <a:pos x="25" y="37"/>
                  </a:cxn>
                  <a:cxn ang="0">
                    <a:pos x="27" y="39"/>
                  </a:cxn>
                  <a:cxn ang="0">
                    <a:pos x="30" y="39"/>
                  </a:cxn>
                  <a:cxn ang="0">
                    <a:pos x="32" y="37"/>
                  </a:cxn>
                  <a:cxn ang="0">
                    <a:pos x="35" y="34"/>
                  </a:cxn>
                  <a:cxn ang="0">
                    <a:pos x="35" y="32"/>
                  </a:cxn>
                  <a:cxn ang="0">
                    <a:pos x="32" y="30"/>
                  </a:cxn>
                  <a:cxn ang="0">
                    <a:pos x="10" y="0"/>
                  </a:cxn>
                </a:cxnLst>
                <a:rect l="txL" t="txT" r="txR" b="txB"/>
                <a:pathLst>
                  <a:path w="35" h="39">
                    <a:moveTo>
                      <a:pt x="10" y="0"/>
                    </a:moveTo>
                    <a:lnTo>
                      <a:pt x="7" y="0"/>
                    </a:lnTo>
                    <a:lnTo>
                      <a:pt x="5" y="0"/>
                    </a:lnTo>
                    <a:lnTo>
                      <a:pt x="2" y="0"/>
                    </a:lnTo>
                    <a:lnTo>
                      <a:pt x="0" y="3"/>
                    </a:lnTo>
                    <a:lnTo>
                      <a:pt x="0" y="5"/>
                    </a:lnTo>
                    <a:lnTo>
                      <a:pt x="2" y="7"/>
                    </a:lnTo>
                    <a:lnTo>
                      <a:pt x="25" y="37"/>
                    </a:lnTo>
                    <a:lnTo>
                      <a:pt x="27" y="39"/>
                    </a:lnTo>
                    <a:lnTo>
                      <a:pt x="30" y="39"/>
                    </a:lnTo>
                    <a:lnTo>
                      <a:pt x="32" y="37"/>
                    </a:lnTo>
                    <a:lnTo>
                      <a:pt x="35" y="34"/>
                    </a:lnTo>
                    <a:lnTo>
                      <a:pt x="35" y="32"/>
                    </a:lnTo>
                    <a:lnTo>
                      <a:pt x="32" y="30"/>
                    </a:lnTo>
                    <a:lnTo>
                      <a:pt x="10" y="0"/>
                    </a:lnTo>
                    <a:close/>
                  </a:path>
                </a:pathLst>
              </a:custGeom>
              <a:solidFill>
                <a:srgbClr val="000000"/>
              </a:solidFill>
              <a:ln w="9525">
                <a:noFill/>
              </a:ln>
            </p:spPr>
            <p:txBody>
              <a:bodyPr/>
              <a:lstStyle/>
              <a:p>
                <a:endParaRPr lang="zh-CN" altLang="en-US" dirty="0">
                  <a:latin typeface="Arial" panose="020B0604020202020204" pitchFamily="34" charset="0"/>
                </a:endParaRPr>
              </a:p>
            </p:txBody>
          </p:sp>
          <p:sp>
            <p:nvSpPr>
              <p:cNvPr id="28998" name="Freeform 72"/>
              <p:cNvSpPr/>
              <p:nvPr/>
            </p:nvSpPr>
            <p:spPr>
              <a:xfrm>
                <a:off x="3071" y="1748"/>
                <a:ext cx="33" cy="39"/>
              </a:xfrm>
              <a:custGeom>
                <a:avLst/>
                <a:gdLst>
                  <a:gd name="txL" fmla="*/ 0 w 33"/>
                  <a:gd name="txT" fmla="*/ 0 h 39"/>
                  <a:gd name="txR" fmla="*/ 33 w 33"/>
                  <a:gd name="txB" fmla="*/ 39 h 39"/>
                </a:gdLst>
                <a:ahLst/>
                <a:cxnLst>
                  <a:cxn ang="0">
                    <a:pos x="8" y="3"/>
                  </a:cxn>
                  <a:cxn ang="0">
                    <a:pos x="5" y="0"/>
                  </a:cxn>
                  <a:cxn ang="0">
                    <a:pos x="3" y="0"/>
                  </a:cxn>
                  <a:cxn ang="0">
                    <a:pos x="0" y="3"/>
                  </a:cxn>
                  <a:cxn ang="0">
                    <a:pos x="0" y="5"/>
                  </a:cxn>
                  <a:cxn ang="0">
                    <a:pos x="0" y="7"/>
                  </a:cxn>
                  <a:cxn ang="0">
                    <a:pos x="0" y="9"/>
                  </a:cxn>
                  <a:cxn ang="0">
                    <a:pos x="23" y="39"/>
                  </a:cxn>
                  <a:cxn ang="0">
                    <a:pos x="25" y="39"/>
                  </a:cxn>
                  <a:cxn ang="0">
                    <a:pos x="28" y="39"/>
                  </a:cxn>
                  <a:cxn ang="0">
                    <a:pos x="30" y="39"/>
                  </a:cxn>
                  <a:cxn ang="0">
                    <a:pos x="33" y="37"/>
                  </a:cxn>
                  <a:cxn ang="0">
                    <a:pos x="33" y="34"/>
                  </a:cxn>
                  <a:cxn ang="0">
                    <a:pos x="30" y="32"/>
                  </a:cxn>
                  <a:cxn ang="0">
                    <a:pos x="8" y="3"/>
                  </a:cxn>
                </a:cxnLst>
                <a:rect l="txL" t="txT" r="txR" b="txB"/>
                <a:pathLst>
                  <a:path w="33" h="39">
                    <a:moveTo>
                      <a:pt x="8" y="3"/>
                    </a:moveTo>
                    <a:lnTo>
                      <a:pt x="5" y="0"/>
                    </a:lnTo>
                    <a:lnTo>
                      <a:pt x="3" y="0"/>
                    </a:lnTo>
                    <a:lnTo>
                      <a:pt x="0" y="3"/>
                    </a:lnTo>
                    <a:lnTo>
                      <a:pt x="0" y="5"/>
                    </a:lnTo>
                    <a:lnTo>
                      <a:pt x="0" y="7"/>
                    </a:lnTo>
                    <a:lnTo>
                      <a:pt x="0" y="9"/>
                    </a:lnTo>
                    <a:lnTo>
                      <a:pt x="23" y="39"/>
                    </a:lnTo>
                    <a:lnTo>
                      <a:pt x="25" y="39"/>
                    </a:lnTo>
                    <a:lnTo>
                      <a:pt x="28" y="39"/>
                    </a:lnTo>
                    <a:lnTo>
                      <a:pt x="30" y="39"/>
                    </a:lnTo>
                    <a:lnTo>
                      <a:pt x="33" y="37"/>
                    </a:lnTo>
                    <a:lnTo>
                      <a:pt x="33" y="34"/>
                    </a:lnTo>
                    <a:lnTo>
                      <a:pt x="30" y="32"/>
                    </a:lnTo>
                    <a:lnTo>
                      <a:pt x="8" y="3"/>
                    </a:lnTo>
                    <a:close/>
                  </a:path>
                </a:pathLst>
              </a:custGeom>
              <a:solidFill>
                <a:srgbClr val="000000"/>
              </a:solidFill>
              <a:ln w="9525">
                <a:noFill/>
              </a:ln>
            </p:spPr>
            <p:txBody>
              <a:bodyPr/>
              <a:lstStyle/>
              <a:p>
                <a:endParaRPr lang="zh-CN" altLang="en-US" dirty="0">
                  <a:latin typeface="Arial" panose="020B0604020202020204" pitchFamily="34" charset="0"/>
                </a:endParaRPr>
              </a:p>
            </p:txBody>
          </p:sp>
          <p:sp>
            <p:nvSpPr>
              <p:cNvPr id="28999" name="Freeform 73"/>
              <p:cNvSpPr/>
              <p:nvPr/>
            </p:nvSpPr>
            <p:spPr>
              <a:xfrm>
                <a:off x="3111" y="1800"/>
                <a:ext cx="32" cy="39"/>
              </a:xfrm>
              <a:custGeom>
                <a:avLst/>
                <a:gdLst>
                  <a:gd name="txL" fmla="*/ 0 w 32"/>
                  <a:gd name="txT" fmla="*/ 0 h 39"/>
                  <a:gd name="txR" fmla="*/ 32 w 32"/>
                  <a:gd name="txB" fmla="*/ 39 h 39"/>
                </a:gdLst>
                <a:ahLst/>
                <a:cxnLst>
                  <a:cxn ang="0">
                    <a:pos x="7" y="3"/>
                  </a:cxn>
                  <a:cxn ang="0">
                    <a:pos x="5" y="0"/>
                  </a:cxn>
                  <a:cxn ang="0">
                    <a:pos x="3" y="0"/>
                  </a:cxn>
                  <a:cxn ang="0">
                    <a:pos x="0" y="3"/>
                  </a:cxn>
                  <a:cxn ang="0">
                    <a:pos x="0" y="5"/>
                  </a:cxn>
                  <a:cxn ang="0">
                    <a:pos x="0" y="7"/>
                  </a:cxn>
                  <a:cxn ang="0">
                    <a:pos x="0" y="10"/>
                  </a:cxn>
                  <a:cxn ang="0">
                    <a:pos x="25" y="39"/>
                  </a:cxn>
                  <a:cxn ang="0">
                    <a:pos x="27" y="39"/>
                  </a:cxn>
                  <a:cxn ang="0">
                    <a:pos x="30" y="39"/>
                  </a:cxn>
                  <a:cxn ang="0">
                    <a:pos x="32" y="39"/>
                  </a:cxn>
                  <a:cxn ang="0">
                    <a:pos x="32" y="37"/>
                  </a:cxn>
                  <a:cxn ang="0">
                    <a:pos x="32" y="35"/>
                  </a:cxn>
                  <a:cxn ang="0">
                    <a:pos x="32" y="32"/>
                  </a:cxn>
                  <a:cxn ang="0">
                    <a:pos x="7" y="3"/>
                  </a:cxn>
                </a:cxnLst>
                <a:rect l="txL" t="txT" r="txR" b="txB"/>
                <a:pathLst>
                  <a:path w="32" h="39">
                    <a:moveTo>
                      <a:pt x="7" y="3"/>
                    </a:moveTo>
                    <a:lnTo>
                      <a:pt x="5" y="0"/>
                    </a:lnTo>
                    <a:lnTo>
                      <a:pt x="3" y="0"/>
                    </a:lnTo>
                    <a:lnTo>
                      <a:pt x="0" y="3"/>
                    </a:lnTo>
                    <a:lnTo>
                      <a:pt x="0" y="5"/>
                    </a:lnTo>
                    <a:lnTo>
                      <a:pt x="0" y="7"/>
                    </a:lnTo>
                    <a:lnTo>
                      <a:pt x="0" y="10"/>
                    </a:lnTo>
                    <a:lnTo>
                      <a:pt x="25" y="39"/>
                    </a:lnTo>
                    <a:lnTo>
                      <a:pt x="27" y="39"/>
                    </a:lnTo>
                    <a:lnTo>
                      <a:pt x="30" y="39"/>
                    </a:lnTo>
                    <a:lnTo>
                      <a:pt x="32" y="39"/>
                    </a:lnTo>
                    <a:lnTo>
                      <a:pt x="32" y="37"/>
                    </a:lnTo>
                    <a:lnTo>
                      <a:pt x="32" y="35"/>
                    </a:lnTo>
                    <a:lnTo>
                      <a:pt x="32" y="32"/>
                    </a:lnTo>
                    <a:lnTo>
                      <a:pt x="7" y="3"/>
                    </a:lnTo>
                    <a:close/>
                  </a:path>
                </a:pathLst>
              </a:custGeom>
              <a:solidFill>
                <a:srgbClr val="000000"/>
              </a:solidFill>
              <a:ln w="9525">
                <a:noFill/>
              </a:ln>
            </p:spPr>
            <p:txBody>
              <a:bodyPr/>
              <a:lstStyle/>
              <a:p>
                <a:endParaRPr lang="zh-CN" altLang="en-US" dirty="0">
                  <a:latin typeface="Arial" panose="020B0604020202020204" pitchFamily="34" charset="0"/>
                </a:endParaRPr>
              </a:p>
            </p:txBody>
          </p:sp>
        </p:grpSp>
        <p:grpSp>
          <p:nvGrpSpPr>
            <p:cNvPr id="28730" name="Group 80"/>
            <p:cNvGrpSpPr/>
            <p:nvPr/>
          </p:nvGrpSpPr>
          <p:grpSpPr>
            <a:xfrm>
              <a:off x="3355" y="1594"/>
              <a:ext cx="194" cy="245"/>
              <a:chOff x="3355" y="1594"/>
              <a:chExt cx="194" cy="245"/>
            </a:xfrm>
          </p:grpSpPr>
          <p:sp>
            <p:nvSpPr>
              <p:cNvPr id="28990" name="Freeform 75"/>
              <p:cNvSpPr/>
              <p:nvPr/>
            </p:nvSpPr>
            <p:spPr>
              <a:xfrm>
                <a:off x="3517" y="1594"/>
                <a:ext cx="32" cy="38"/>
              </a:xfrm>
              <a:custGeom>
                <a:avLst/>
                <a:gdLst>
                  <a:gd name="txL" fmla="*/ 0 w 32"/>
                  <a:gd name="txT" fmla="*/ 0 h 38"/>
                  <a:gd name="txR" fmla="*/ 32 w 32"/>
                  <a:gd name="txB" fmla="*/ 38 h 38"/>
                </a:gdLst>
                <a:ahLst/>
                <a:cxnLst>
                  <a:cxn ang="0">
                    <a:pos x="32" y="9"/>
                  </a:cxn>
                  <a:cxn ang="0">
                    <a:pos x="32" y="4"/>
                  </a:cxn>
                  <a:cxn ang="0">
                    <a:pos x="32" y="4"/>
                  </a:cxn>
                  <a:cxn ang="0">
                    <a:pos x="29" y="2"/>
                  </a:cxn>
                  <a:cxn ang="0">
                    <a:pos x="27" y="0"/>
                  </a:cxn>
                  <a:cxn ang="0">
                    <a:pos x="27" y="0"/>
                  </a:cxn>
                  <a:cxn ang="0">
                    <a:pos x="24" y="2"/>
                  </a:cxn>
                  <a:cxn ang="0">
                    <a:pos x="0" y="32"/>
                  </a:cxn>
                  <a:cxn ang="0">
                    <a:pos x="0" y="34"/>
                  </a:cxn>
                  <a:cxn ang="0">
                    <a:pos x="0" y="36"/>
                  </a:cxn>
                  <a:cxn ang="0">
                    <a:pos x="0" y="38"/>
                  </a:cxn>
                  <a:cxn ang="0">
                    <a:pos x="2" y="38"/>
                  </a:cxn>
                  <a:cxn ang="0">
                    <a:pos x="5" y="38"/>
                  </a:cxn>
                  <a:cxn ang="0">
                    <a:pos x="7" y="38"/>
                  </a:cxn>
                  <a:cxn ang="0">
                    <a:pos x="32" y="9"/>
                  </a:cxn>
                </a:cxnLst>
                <a:rect l="txL" t="txT" r="txR" b="txB"/>
                <a:pathLst>
                  <a:path w="32" h="38">
                    <a:moveTo>
                      <a:pt x="32" y="9"/>
                    </a:moveTo>
                    <a:lnTo>
                      <a:pt x="32" y="4"/>
                    </a:lnTo>
                    <a:lnTo>
                      <a:pt x="32" y="4"/>
                    </a:lnTo>
                    <a:lnTo>
                      <a:pt x="29" y="2"/>
                    </a:lnTo>
                    <a:lnTo>
                      <a:pt x="27" y="0"/>
                    </a:lnTo>
                    <a:lnTo>
                      <a:pt x="27" y="0"/>
                    </a:lnTo>
                    <a:lnTo>
                      <a:pt x="24" y="2"/>
                    </a:lnTo>
                    <a:lnTo>
                      <a:pt x="0" y="32"/>
                    </a:lnTo>
                    <a:lnTo>
                      <a:pt x="0" y="34"/>
                    </a:lnTo>
                    <a:lnTo>
                      <a:pt x="0" y="36"/>
                    </a:lnTo>
                    <a:lnTo>
                      <a:pt x="0" y="38"/>
                    </a:lnTo>
                    <a:lnTo>
                      <a:pt x="2" y="38"/>
                    </a:lnTo>
                    <a:lnTo>
                      <a:pt x="5" y="38"/>
                    </a:lnTo>
                    <a:lnTo>
                      <a:pt x="7" y="38"/>
                    </a:lnTo>
                    <a:lnTo>
                      <a:pt x="32" y="9"/>
                    </a:lnTo>
                    <a:close/>
                  </a:path>
                </a:pathLst>
              </a:custGeom>
              <a:solidFill>
                <a:srgbClr val="000000"/>
              </a:solidFill>
              <a:ln w="9525">
                <a:noFill/>
              </a:ln>
            </p:spPr>
            <p:txBody>
              <a:bodyPr/>
              <a:lstStyle/>
              <a:p>
                <a:endParaRPr lang="zh-CN" altLang="en-US" dirty="0">
                  <a:latin typeface="Arial" panose="020B0604020202020204" pitchFamily="34" charset="0"/>
                </a:endParaRPr>
              </a:p>
            </p:txBody>
          </p:sp>
          <p:sp>
            <p:nvSpPr>
              <p:cNvPr id="28991" name="Freeform 76"/>
              <p:cNvSpPr/>
              <p:nvPr/>
            </p:nvSpPr>
            <p:spPr>
              <a:xfrm>
                <a:off x="3474" y="1646"/>
                <a:ext cx="35" cy="39"/>
              </a:xfrm>
              <a:custGeom>
                <a:avLst/>
                <a:gdLst>
                  <a:gd name="txL" fmla="*/ 0 w 35"/>
                  <a:gd name="txT" fmla="*/ 0 h 39"/>
                  <a:gd name="txR" fmla="*/ 35 w 35"/>
                  <a:gd name="txB" fmla="*/ 39 h 39"/>
                </a:gdLst>
                <a:ahLst/>
                <a:cxnLst>
                  <a:cxn ang="0">
                    <a:pos x="33" y="7"/>
                  </a:cxn>
                  <a:cxn ang="0">
                    <a:pos x="35" y="5"/>
                  </a:cxn>
                  <a:cxn ang="0">
                    <a:pos x="35" y="2"/>
                  </a:cxn>
                  <a:cxn ang="0">
                    <a:pos x="33" y="0"/>
                  </a:cxn>
                  <a:cxn ang="0">
                    <a:pos x="30" y="0"/>
                  </a:cxn>
                  <a:cxn ang="0">
                    <a:pos x="28" y="0"/>
                  </a:cxn>
                  <a:cxn ang="0">
                    <a:pos x="25" y="0"/>
                  </a:cxn>
                  <a:cxn ang="0">
                    <a:pos x="3" y="30"/>
                  </a:cxn>
                  <a:cxn ang="0">
                    <a:pos x="0" y="32"/>
                  </a:cxn>
                  <a:cxn ang="0">
                    <a:pos x="0" y="34"/>
                  </a:cxn>
                  <a:cxn ang="0">
                    <a:pos x="3" y="36"/>
                  </a:cxn>
                  <a:cxn ang="0">
                    <a:pos x="5" y="39"/>
                  </a:cxn>
                  <a:cxn ang="0">
                    <a:pos x="8" y="39"/>
                  </a:cxn>
                  <a:cxn ang="0">
                    <a:pos x="10" y="36"/>
                  </a:cxn>
                  <a:cxn ang="0">
                    <a:pos x="33" y="7"/>
                  </a:cxn>
                </a:cxnLst>
                <a:rect l="txL" t="txT" r="txR" b="txB"/>
                <a:pathLst>
                  <a:path w="35" h="39">
                    <a:moveTo>
                      <a:pt x="33" y="7"/>
                    </a:moveTo>
                    <a:lnTo>
                      <a:pt x="35" y="5"/>
                    </a:lnTo>
                    <a:lnTo>
                      <a:pt x="35" y="2"/>
                    </a:lnTo>
                    <a:lnTo>
                      <a:pt x="33" y="0"/>
                    </a:lnTo>
                    <a:lnTo>
                      <a:pt x="30" y="0"/>
                    </a:lnTo>
                    <a:lnTo>
                      <a:pt x="28" y="0"/>
                    </a:lnTo>
                    <a:lnTo>
                      <a:pt x="25" y="0"/>
                    </a:lnTo>
                    <a:lnTo>
                      <a:pt x="3" y="30"/>
                    </a:lnTo>
                    <a:lnTo>
                      <a:pt x="0" y="32"/>
                    </a:lnTo>
                    <a:lnTo>
                      <a:pt x="0" y="34"/>
                    </a:lnTo>
                    <a:lnTo>
                      <a:pt x="3" y="36"/>
                    </a:lnTo>
                    <a:lnTo>
                      <a:pt x="5" y="39"/>
                    </a:lnTo>
                    <a:lnTo>
                      <a:pt x="8" y="39"/>
                    </a:lnTo>
                    <a:lnTo>
                      <a:pt x="10" y="36"/>
                    </a:lnTo>
                    <a:lnTo>
                      <a:pt x="33" y="7"/>
                    </a:lnTo>
                    <a:close/>
                  </a:path>
                </a:pathLst>
              </a:custGeom>
              <a:solidFill>
                <a:srgbClr val="000000"/>
              </a:solidFill>
              <a:ln w="9525">
                <a:noFill/>
              </a:ln>
            </p:spPr>
            <p:txBody>
              <a:bodyPr/>
              <a:lstStyle/>
              <a:p>
                <a:endParaRPr lang="zh-CN" altLang="en-US" dirty="0">
                  <a:latin typeface="Arial" panose="020B0604020202020204" pitchFamily="34" charset="0"/>
                </a:endParaRPr>
              </a:p>
            </p:txBody>
          </p:sp>
          <p:sp>
            <p:nvSpPr>
              <p:cNvPr id="28992" name="Freeform 77"/>
              <p:cNvSpPr/>
              <p:nvPr/>
            </p:nvSpPr>
            <p:spPr>
              <a:xfrm>
                <a:off x="3434" y="1698"/>
                <a:ext cx="35" cy="39"/>
              </a:xfrm>
              <a:custGeom>
                <a:avLst/>
                <a:gdLst>
                  <a:gd name="txL" fmla="*/ 0 w 35"/>
                  <a:gd name="txT" fmla="*/ 0 h 39"/>
                  <a:gd name="txR" fmla="*/ 35 w 35"/>
                  <a:gd name="txB" fmla="*/ 39 h 39"/>
                </a:gdLst>
                <a:ahLst/>
                <a:cxnLst>
                  <a:cxn ang="0">
                    <a:pos x="33" y="7"/>
                  </a:cxn>
                  <a:cxn ang="0">
                    <a:pos x="35" y="5"/>
                  </a:cxn>
                  <a:cxn ang="0">
                    <a:pos x="35" y="3"/>
                  </a:cxn>
                  <a:cxn ang="0">
                    <a:pos x="33" y="0"/>
                  </a:cxn>
                  <a:cxn ang="0">
                    <a:pos x="30" y="0"/>
                  </a:cxn>
                  <a:cxn ang="0">
                    <a:pos x="28" y="0"/>
                  </a:cxn>
                  <a:cxn ang="0">
                    <a:pos x="25" y="0"/>
                  </a:cxn>
                  <a:cxn ang="0">
                    <a:pos x="3" y="30"/>
                  </a:cxn>
                  <a:cxn ang="0">
                    <a:pos x="0" y="32"/>
                  </a:cxn>
                  <a:cxn ang="0">
                    <a:pos x="0" y="34"/>
                  </a:cxn>
                  <a:cxn ang="0">
                    <a:pos x="3" y="37"/>
                  </a:cxn>
                  <a:cxn ang="0">
                    <a:pos x="5" y="39"/>
                  </a:cxn>
                  <a:cxn ang="0">
                    <a:pos x="8" y="39"/>
                  </a:cxn>
                  <a:cxn ang="0">
                    <a:pos x="10" y="37"/>
                  </a:cxn>
                  <a:cxn ang="0">
                    <a:pos x="33" y="7"/>
                  </a:cxn>
                </a:cxnLst>
                <a:rect l="txL" t="txT" r="txR" b="txB"/>
                <a:pathLst>
                  <a:path w="35" h="39">
                    <a:moveTo>
                      <a:pt x="33" y="7"/>
                    </a:moveTo>
                    <a:lnTo>
                      <a:pt x="35" y="5"/>
                    </a:lnTo>
                    <a:lnTo>
                      <a:pt x="35" y="3"/>
                    </a:lnTo>
                    <a:lnTo>
                      <a:pt x="33" y="0"/>
                    </a:lnTo>
                    <a:lnTo>
                      <a:pt x="30" y="0"/>
                    </a:lnTo>
                    <a:lnTo>
                      <a:pt x="28" y="0"/>
                    </a:lnTo>
                    <a:lnTo>
                      <a:pt x="25" y="0"/>
                    </a:lnTo>
                    <a:lnTo>
                      <a:pt x="3" y="30"/>
                    </a:lnTo>
                    <a:lnTo>
                      <a:pt x="0" y="32"/>
                    </a:lnTo>
                    <a:lnTo>
                      <a:pt x="0" y="34"/>
                    </a:lnTo>
                    <a:lnTo>
                      <a:pt x="3" y="37"/>
                    </a:lnTo>
                    <a:lnTo>
                      <a:pt x="5" y="39"/>
                    </a:lnTo>
                    <a:lnTo>
                      <a:pt x="8" y="39"/>
                    </a:lnTo>
                    <a:lnTo>
                      <a:pt x="10" y="37"/>
                    </a:lnTo>
                    <a:lnTo>
                      <a:pt x="33" y="7"/>
                    </a:lnTo>
                    <a:close/>
                  </a:path>
                </a:pathLst>
              </a:custGeom>
              <a:solidFill>
                <a:srgbClr val="000000"/>
              </a:solidFill>
              <a:ln w="9525">
                <a:noFill/>
              </a:ln>
            </p:spPr>
            <p:txBody>
              <a:bodyPr/>
              <a:lstStyle/>
              <a:p>
                <a:endParaRPr lang="zh-CN" altLang="en-US" dirty="0">
                  <a:latin typeface="Arial" panose="020B0604020202020204" pitchFamily="34" charset="0"/>
                </a:endParaRPr>
              </a:p>
            </p:txBody>
          </p:sp>
          <p:sp>
            <p:nvSpPr>
              <p:cNvPr id="28993" name="Freeform 78"/>
              <p:cNvSpPr/>
              <p:nvPr/>
            </p:nvSpPr>
            <p:spPr>
              <a:xfrm>
                <a:off x="3395" y="1748"/>
                <a:ext cx="32" cy="39"/>
              </a:xfrm>
              <a:custGeom>
                <a:avLst/>
                <a:gdLst>
                  <a:gd name="txL" fmla="*/ 0 w 32"/>
                  <a:gd name="txT" fmla="*/ 0 h 39"/>
                  <a:gd name="txR" fmla="*/ 32 w 32"/>
                  <a:gd name="txB" fmla="*/ 39 h 39"/>
                </a:gdLst>
                <a:ahLst/>
                <a:cxnLst>
                  <a:cxn ang="0">
                    <a:pos x="32" y="9"/>
                  </a:cxn>
                  <a:cxn ang="0">
                    <a:pos x="32" y="7"/>
                  </a:cxn>
                  <a:cxn ang="0">
                    <a:pos x="32" y="5"/>
                  </a:cxn>
                  <a:cxn ang="0">
                    <a:pos x="32" y="3"/>
                  </a:cxn>
                  <a:cxn ang="0">
                    <a:pos x="30" y="0"/>
                  </a:cxn>
                  <a:cxn ang="0">
                    <a:pos x="27" y="0"/>
                  </a:cxn>
                  <a:cxn ang="0">
                    <a:pos x="25" y="3"/>
                  </a:cxn>
                  <a:cxn ang="0">
                    <a:pos x="2" y="32"/>
                  </a:cxn>
                  <a:cxn ang="0">
                    <a:pos x="0" y="34"/>
                  </a:cxn>
                  <a:cxn ang="0">
                    <a:pos x="0" y="37"/>
                  </a:cxn>
                  <a:cxn ang="0">
                    <a:pos x="2" y="39"/>
                  </a:cxn>
                  <a:cxn ang="0">
                    <a:pos x="5" y="39"/>
                  </a:cxn>
                  <a:cxn ang="0">
                    <a:pos x="7" y="39"/>
                  </a:cxn>
                  <a:cxn ang="0">
                    <a:pos x="10" y="39"/>
                  </a:cxn>
                  <a:cxn ang="0">
                    <a:pos x="32" y="9"/>
                  </a:cxn>
                </a:cxnLst>
                <a:rect l="txL" t="txT" r="txR" b="txB"/>
                <a:pathLst>
                  <a:path w="32" h="39">
                    <a:moveTo>
                      <a:pt x="32" y="9"/>
                    </a:moveTo>
                    <a:lnTo>
                      <a:pt x="32" y="7"/>
                    </a:lnTo>
                    <a:lnTo>
                      <a:pt x="32" y="5"/>
                    </a:lnTo>
                    <a:lnTo>
                      <a:pt x="32" y="3"/>
                    </a:lnTo>
                    <a:lnTo>
                      <a:pt x="30" y="0"/>
                    </a:lnTo>
                    <a:lnTo>
                      <a:pt x="27" y="0"/>
                    </a:lnTo>
                    <a:lnTo>
                      <a:pt x="25" y="3"/>
                    </a:lnTo>
                    <a:lnTo>
                      <a:pt x="2" y="32"/>
                    </a:lnTo>
                    <a:lnTo>
                      <a:pt x="0" y="34"/>
                    </a:lnTo>
                    <a:lnTo>
                      <a:pt x="0" y="37"/>
                    </a:lnTo>
                    <a:lnTo>
                      <a:pt x="2" y="39"/>
                    </a:lnTo>
                    <a:lnTo>
                      <a:pt x="5" y="39"/>
                    </a:lnTo>
                    <a:lnTo>
                      <a:pt x="7" y="39"/>
                    </a:lnTo>
                    <a:lnTo>
                      <a:pt x="10" y="39"/>
                    </a:lnTo>
                    <a:lnTo>
                      <a:pt x="32" y="9"/>
                    </a:lnTo>
                    <a:close/>
                  </a:path>
                </a:pathLst>
              </a:custGeom>
              <a:solidFill>
                <a:srgbClr val="000000"/>
              </a:solidFill>
              <a:ln w="9525">
                <a:noFill/>
              </a:ln>
            </p:spPr>
            <p:txBody>
              <a:bodyPr/>
              <a:lstStyle/>
              <a:p>
                <a:endParaRPr lang="zh-CN" altLang="en-US" dirty="0">
                  <a:latin typeface="Arial" panose="020B0604020202020204" pitchFamily="34" charset="0"/>
                </a:endParaRPr>
              </a:p>
            </p:txBody>
          </p:sp>
          <p:sp>
            <p:nvSpPr>
              <p:cNvPr id="28994" name="Freeform 79"/>
              <p:cNvSpPr/>
              <p:nvPr/>
            </p:nvSpPr>
            <p:spPr>
              <a:xfrm>
                <a:off x="3355" y="1800"/>
                <a:ext cx="32" cy="39"/>
              </a:xfrm>
              <a:custGeom>
                <a:avLst/>
                <a:gdLst>
                  <a:gd name="txL" fmla="*/ 0 w 32"/>
                  <a:gd name="txT" fmla="*/ 0 h 39"/>
                  <a:gd name="txR" fmla="*/ 32 w 32"/>
                  <a:gd name="txB" fmla="*/ 39 h 39"/>
                </a:gdLst>
                <a:ahLst/>
                <a:cxnLst>
                  <a:cxn ang="0">
                    <a:pos x="32" y="10"/>
                  </a:cxn>
                  <a:cxn ang="0">
                    <a:pos x="32" y="7"/>
                  </a:cxn>
                  <a:cxn ang="0">
                    <a:pos x="32" y="5"/>
                  </a:cxn>
                  <a:cxn ang="0">
                    <a:pos x="32" y="3"/>
                  </a:cxn>
                  <a:cxn ang="0">
                    <a:pos x="30" y="0"/>
                  </a:cxn>
                  <a:cxn ang="0">
                    <a:pos x="27" y="0"/>
                  </a:cxn>
                  <a:cxn ang="0">
                    <a:pos x="25" y="3"/>
                  </a:cxn>
                  <a:cxn ang="0">
                    <a:pos x="0" y="32"/>
                  </a:cxn>
                  <a:cxn ang="0">
                    <a:pos x="0" y="35"/>
                  </a:cxn>
                  <a:cxn ang="0">
                    <a:pos x="0" y="37"/>
                  </a:cxn>
                  <a:cxn ang="0">
                    <a:pos x="0" y="39"/>
                  </a:cxn>
                  <a:cxn ang="0">
                    <a:pos x="2" y="39"/>
                  </a:cxn>
                  <a:cxn ang="0">
                    <a:pos x="5" y="39"/>
                  </a:cxn>
                  <a:cxn ang="0">
                    <a:pos x="7" y="39"/>
                  </a:cxn>
                  <a:cxn ang="0">
                    <a:pos x="32" y="10"/>
                  </a:cxn>
                </a:cxnLst>
                <a:rect l="txL" t="txT" r="txR" b="txB"/>
                <a:pathLst>
                  <a:path w="32" h="39">
                    <a:moveTo>
                      <a:pt x="32" y="10"/>
                    </a:moveTo>
                    <a:lnTo>
                      <a:pt x="32" y="7"/>
                    </a:lnTo>
                    <a:lnTo>
                      <a:pt x="32" y="5"/>
                    </a:lnTo>
                    <a:lnTo>
                      <a:pt x="32" y="3"/>
                    </a:lnTo>
                    <a:lnTo>
                      <a:pt x="30" y="0"/>
                    </a:lnTo>
                    <a:lnTo>
                      <a:pt x="27" y="0"/>
                    </a:lnTo>
                    <a:lnTo>
                      <a:pt x="25" y="3"/>
                    </a:lnTo>
                    <a:lnTo>
                      <a:pt x="0" y="32"/>
                    </a:lnTo>
                    <a:lnTo>
                      <a:pt x="0" y="35"/>
                    </a:lnTo>
                    <a:lnTo>
                      <a:pt x="0" y="37"/>
                    </a:lnTo>
                    <a:lnTo>
                      <a:pt x="0" y="39"/>
                    </a:lnTo>
                    <a:lnTo>
                      <a:pt x="2" y="39"/>
                    </a:lnTo>
                    <a:lnTo>
                      <a:pt x="5" y="39"/>
                    </a:lnTo>
                    <a:lnTo>
                      <a:pt x="7" y="39"/>
                    </a:lnTo>
                    <a:lnTo>
                      <a:pt x="32" y="10"/>
                    </a:lnTo>
                    <a:close/>
                  </a:path>
                </a:pathLst>
              </a:custGeom>
              <a:solidFill>
                <a:srgbClr val="000000"/>
              </a:solidFill>
              <a:ln w="9525">
                <a:noFill/>
              </a:ln>
            </p:spPr>
            <p:txBody>
              <a:bodyPr/>
              <a:lstStyle/>
              <a:p>
                <a:endParaRPr lang="zh-CN" altLang="en-US" dirty="0">
                  <a:latin typeface="Arial" panose="020B0604020202020204" pitchFamily="34" charset="0"/>
                </a:endParaRPr>
              </a:p>
            </p:txBody>
          </p:sp>
        </p:grpSp>
        <p:grpSp>
          <p:nvGrpSpPr>
            <p:cNvPr id="28731" name="Group 86"/>
            <p:cNvGrpSpPr/>
            <p:nvPr/>
          </p:nvGrpSpPr>
          <p:grpSpPr>
            <a:xfrm>
              <a:off x="3539" y="1594"/>
              <a:ext cx="142" cy="261"/>
              <a:chOff x="3539" y="1594"/>
              <a:chExt cx="142" cy="261"/>
            </a:xfrm>
          </p:grpSpPr>
          <p:sp>
            <p:nvSpPr>
              <p:cNvPr id="28985" name="Freeform 81"/>
              <p:cNvSpPr/>
              <p:nvPr/>
            </p:nvSpPr>
            <p:spPr>
              <a:xfrm>
                <a:off x="3539" y="1594"/>
                <a:ext cx="27" cy="41"/>
              </a:xfrm>
              <a:custGeom>
                <a:avLst/>
                <a:gdLst>
                  <a:gd name="txL" fmla="*/ 0 w 27"/>
                  <a:gd name="txT" fmla="*/ 0 h 41"/>
                  <a:gd name="txR" fmla="*/ 27 w 27"/>
                  <a:gd name="txB" fmla="*/ 41 h 41"/>
                </a:gdLst>
                <a:ahLst/>
                <a:cxnLst>
                  <a:cxn ang="0">
                    <a:pos x="10" y="4"/>
                  </a:cxn>
                  <a:cxn ang="0">
                    <a:pos x="7" y="2"/>
                  </a:cxn>
                  <a:cxn ang="0">
                    <a:pos x="5" y="0"/>
                  </a:cxn>
                  <a:cxn ang="0">
                    <a:pos x="5" y="0"/>
                  </a:cxn>
                  <a:cxn ang="0">
                    <a:pos x="2" y="2"/>
                  </a:cxn>
                  <a:cxn ang="0">
                    <a:pos x="0" y="4"/>
                  </a:cxn>
                  <a:cxn ang="0">
                    <a:pos x="0" y="7"/>
                  </a:cxn>
                  <a:cxn ang="0">
                    <a:pos x="17" y="38"/>
                  </a:cxn>
                  <a:cxn ang="0">
                    <a:pos x="17" y="41"/>
                  </a:cxn>
                  <a:cxn ang="0">
                    <a:pos x="20" y="41"/>
                  </a:cxn>
                  <a:cxn ang="0">
                    <a:pos x="22" y="41"/>
                  </a:cxn>
                  <a:cxn ang="0">
                    <a:pos x="25" y="41"/>
                  </a:cxn>
                  <a:cxn ang="0">
                    <a:pos x="27" y="38"/>
                  </a:cxn>
                  <a:cxn ang="0">
                    <a:pos x="27" y="36"/>
                  </a:cxn>
                  <a:cxn ang="0">
                    <a:pos x="10" y="4"/>
                  </a:cxn>
                </a:cxnLst>
                <a:rect l="txL" t="txT" r="txR" b="txB"/>
                <a:pathLst>
                  <a:path w="27" h="41">
                    <a:moveTo>
                      <a:pt x="10" y="4"/>
                    </a:moveTo>
                    <a:lnTo>
                      <a:pt x="7" y="2"/>
                    </a:lnTo>
                    <a:lnTo>
                      <a:pt x="5" y="0"/>
                    </a:lnTo>
                    <a:lnTo>
                      <a:pt x="5" y="0"/>
                    </a:lnTo>
                    <a:lnTo>
                      <a:pt x="2" y="2"/>
                    </a:lnTo>
                    <a:lnTo>
                      <a:pt x="0" y="4"/>
                    </a:lnTo>
                    <a:lnTo>
                      <a:pt x="0" y="7"/>
                    </a:lnTo>
                    <a:lnTo>
                      <a:pt x="17" y="38"/>
                    </a:lnTo>
                    <a:lnTo>
                      <a:pt x="17" y="41"/>
                    </a:lnTo>
                    <a:lnTo>
                      <a:pt x="20" y="41"/>
                    </a:lnTo>
                    <a:lnTo>
                      <a:pt x="22" y="41"/>
                    </a:lnTo>
                    <a:lnTo>
                      <a:pt x="25" y="41"/>
                    </a:lnTo>
                    <a:lnTo>
                      <a:pt x="27" y="38"/>
                    </a:lnTo>
                    <a:lnTo>
                      <a:pt x="27" y="36"/>
                    </a:lnTo>
                    <a:lnTo>
                      <a:pt x="10" y="4"/>
                    </a:lnTo>
                    <a:close/>
                  </a:path>
                </a:pathLst>
              </a:custGeom>
              <a:solidFill>
                <a:srgbClr val="000000"/>
              </a:solidFill>
              <a:ln w="9525">
                <a:noFill/>
              </a:ln>
            </p:spPr>
            <p:txBody>
              <a:bodyPr/>
              <a:lstStyle/>
              <a:p>
                <a:endParaRPr lang="zh-CN" altLang="en-US" dirty="0">
                  <a:latin typeface="Arial" panose="020B0604020202020204" pitchFamily="34" charset="0"/>
                </a:endParaRPr>
              </a:p>
            </p:txBody>
          </p:sp>
          <p:sp>
            <p:nvSpPr>
              <p:cNvPr id="28986" name="Freeform 82"/>
              <p:cNvSpPr/>
              <p:nvPr/>
            </p:nvSpPr>
            <p:spPr>
              <a:xfrm>
                <a:off x="3569" y="1651"/>
                <a:ext cx="27" cy="43"/>
              </a:xfrm>
              <a:custGeom>
                <a:avLst/>
                <a:gdLst>
                  <a:gd name="txL" fmla="*/ 0 w 27"/>
                  <a:gd name="txT" fmla="*/ 0 h 43"/>
                  <a:gd name="txR" fmla="*/ 27 w 27"/>
                  <a:gd name="txB" fmla="*/ 43 h 43"/>
                </a:gdLst>
                <a:ahLst/>
                <a:cxnLst>
                  <a:cxn ang="0">
                    <a:pos x="10" y="4"/>
                  </a:cxn>
                  <a:cxn ang="0">
                    <a:pos x="10" y="2"/>
                  </a:cxn>
                  <a:cxn ang="0">
                    <a:pos x="7" y="0"/>
                  </a:cxn>
                  <a:cxn ang="0">
                    <a:pos x="5" y="0"/>
                  </a:cxn>
                  <a:cxn ang="0">
                    <a:pos x="2" y="2"/>
                  </a:cxn>
                  <a:cxn ang="0">
                    <a:pos x="0" y="4"/>
                  </a:cxn>
                  <a:cxn ang="0">
                    <a:pos x="0" y="6"/>
                  </a:cxn>
                  <a:cxn ang="0">
                    <a:pos x="17" y="38"/>
                  </a:cxn>
                  <a:cxn ang="0">
                    <a:pos x="17" y="41"/>
                  </a:cxn>
                  <a:cxn ang="0">
                    <a:pos x="20" y="43"/>
                  </a:cxn>
                  <a:cxn ang="0">
                    <a:pos x="22" y="43"/>
                  </a:cxn>
                  <a:cxn ang="0">
                    <a:pos x="25" y="41"/>
                  </a:cxn>
                  <a:cxn ang="0">
                    <a:pos x="27" y="38"/>
                  </a:cxn>
                  <a:cxn ang="0">
                    <a:pos x="27" y="36"/>
                  </a:cxn>
                  <a:cxn ang="0">
                    <a:pos x="10" y="4"/>
                  </a:cxn>
                </a:cxnLst>
                <a:rect l="txL" t="txT" r="txR" b="txB"/>
                <a:pathLst>
                  <a:path w="27" h="43">
                    <a:moveTo>
                      <a:pt x="10" y="4"/>
                    </a:moveTo>
                    <a:lnTo>
                      <a:pt x="10" y="2"/>
                    </a:lnTo>
                    <a:lnTo>
                      <a:pt x="7" y="0"/>
                    </a:lnTo>
                    <a:lnTo>
                      <a:pt x="5" y="0"/>
                    </a:lnTo>
                    <a:lnTo>
                      <a:pt x="2" y="2"/>
                    </a:lnTo>
                    <a:lnTo>
                      <a:pt x="0" y="4"/>
                    </a:lnTo>
                    <a:lnTo>
                      <a:pt x="0" y="6"/>
                    </a:lnTo>
                    <a:lnTo>
                      <a:pt x="17" y="38"/>
                    </a:lnTo>
                    <a:lnTo>
                      <a:pt x="17" y="41"/>
                    </a:lnTo>
                    <a:lnTo>
                      <a:pt x="20" y="43"/>
                    </a:lnTo>
                    <a:lnTo>
                      <a:pt x="22" y="43"/>
                    </a:lnTo>
                    <a:lnTo>
                      <a:pt x="25" y="41"/>
                    </a:lnTo>
                    <a:lnTo>
                      <a:pt x="27" y="38"/>
                    </a:lnTo>
                    <a:lnTo>
                      <a:pt x="27" y="36"/>
                    </a:lnTo>
                    <a:lnTo>
                      <a:pt x="10" y="4"/>
                    </a:lnTo>
                    <a:close/>
                  </a:path>
                </a:pathLst>
              </a:custGeom>
              <a:solidFill>
                <a:srgbClr val="000000"/>
              </a:solidFill>
              <a:ln w="9525">
                <a:noFill/>
              </a:ln>
            </p:spPr>
            <p:txBody>
              <a:bodyPr/>
              <a:lstStyle/>
              <a:p>
                <a:endParaRPr lang="zh-CN" altLang="en-US" dirty="0">
                  <a:latin typeface="Arial" panose="020B0604020202020204" pitchFamily="34" charset="0"/>
                </a:endParaRPr>
              </a:p>
            </p:txBody>
          </p:sp>
          <p:sp>
            <p:nvSpPr>
              <p:cNvPr id="28987" name="Freeform 83"/>
              <p:cNvSpPr/>
              <p:nvPr/>
            </p:nvSpPr>
            <p:spPr>
              <a:xfrm>
                <a:off x="3599" y="1710"/>
                <a:ext cx="27" cy="41"/>
              </a:xfrm>
              <a:custGeom>
                <a:avLst/>
                <a:gdLst>
                  <a:gd name="txL" fmla="*/ 0 w 27"/>
                  <a:gd name="txT" fmla="*/ 0 h 41"/>
                  <a:gd name="txR" fmla="*/ 27 w 27"/>
                  <a:gd name="txB" fmla="*/ 41 h 41"/>
                </a:gdLst>
                <a:ahLst/>
                <a:cxnLst>
                  <a:cxn ang="0">
                    <a:pos x="10" y="2"/>
                  </a:cxn>
                  <a:cxn ang="0">
                    <a:pos x="10" y="0"/>
                  </a:cxn>
                  <a:cxn ang="0">
                    <a:pos x="7" y="0"/>
                  </a:cxn>
                  <a:cxn ang="0">
                    <a:pos x="5" y="0"/>
                  </a:cxn>
                  <a:cxn ang="0">
                    <a:pos x="2" y="0"/>
                  </a:cxn>
                  <a:cxn ang="0">
                    <a:pos x="0" y="2"/>
                  </a:cxn>
                  <a:cxn ang="0">
                    <a:pos x="0" y="4"/>
                  </a:cxn>
                  <a:cxn ang="0">
                    <a:pos x="17" y="36"/>
                  </a:cxn>
                  <a:cxn ang="0">
                    <a:pos x="20" y="38"/>
                  </a:cxn>
                  <a:cxn ang="0">
                    <a:pos x="22" y="41"/>
                  </a:cxn>
                  <a:cxn ang="0">
                    <a:pos x="25" y="41"/>
                  </a:cxn>
                  <a:cxn ang="0">
                    <a:pos x="27" y="38"/>
                  </a:cxn>
                  <a:cxn ang="0">
                    <a:pos x="27" y="36"/>
                  </a:cxn>
                  <a:cxn ang="0">
                    <a:pos x="27" y="34"/>
                  </a:cxn>
                  <a:cxn ang="0">
                    <a:pos x="10" y="2"/>
                  </a:cxn>
                </a:cxnLst>
                <a:rect l="txL" t="txT" r="txR" b="txB"/>
                <a:pathLst>
                  <a:path w="27" h="41">
                    <a:moveTo>
                      <a:pt x="10" y="2"/>
                    </a:moveTo>
                    <a:lnTo>
                      <a:pt x="10" y="0"/>
                    </a:lnTo>
                    <a:lnTo>
                      <a:pt x="7" y="0"/>
                    </a:lnTo>
                    <a:lnTo>
                      <a:pt x="5" y="0"/>
                    </a:lnTo>
                    <a:lnTo>
                      <a:pt x="2" y="0"/>
                    </a:lnTo>
                    <a:lnTo>
                      <a:pt x="0" y="2"/>
                    </a:lnTo>
                    <a:lnTo>
                      <a:pt x="0" y="4"/>
                    </a:lnTo>
                    <a:lnTo>
                      <a:pt x="17" y="36"/>
                    </a:lnTo>
                    <a:lnTo>
                      <a:pt x="20" y="38"/>
                    </a:lnTo>
                    <a:lnTo>
                      <a:pt x="22" y="41"/>
                    </a:lnTo>
                    <a:lnTo>
                      <a:pt x="25" y="41"/>
                    </a:lnTo>
                    <a:lnTo>
                      <a:pt x="27" y="38"/>
                    </a:lnTo>
                    <a:lnTo>
                      <a:pt x="27" y="36"/>
                    </a:lnTo>
                    <a:lnTo>
                      <a:pt x="27" y="34"/>
                    </a:lnTo>
                    <a:lnTo>
                      <a:pt x="10" y="2"/>
                    </a:lnTo>
                    <a:close/>
                  </a:path>
                </a:pathLst>
              </a:custGeom>
              <a:solidFill>
                <a:srgbClr val="000000"/>
              </a:solidFill>
              <a:ln w="9525">
                <a:noFill/>
              </a:ln>
            </p:spPr>
            <p:txBody>
              <a:bodyPr/>
              <a:lstStyle/>
              <a:p>
                <a:endParaRPr lang="zh-CN" altLang="en-US" dirty="0">
                  <a:latin typeface="Arial" panose="020B0604020202020204" pitchFamily="34" charset="0"/>
                </a:endParaRPr>
              </a:p>
            </p:txBody>
          </p:sp>
          <p:sp>
            <p:nvSpPr>
              <p:cNvPr id="28988" name="Freeform 84"/>
              <p:cNvSpPr/>
              <p:nvPr/>
            </p:nvSpPr>
            <p:spPr>
              <a:xfrm>
                <a:off x="3629" y="1766"/>
                <a:ext cx="27" cy="41"/>
              </a:xfrm>
              <a:custGeom>
                <a:avLst/>
                <a:gdLst>
                  <a:gd name="txL" fmla="*/ 0 w 27"/>
                  <a:gd name="txT" fmla="*/ 0 h 41"/>
                  <a:gd name="txR" fmla="*/ 27 w 27"/>
                  <a:gd name="txB" fmla="*/ 41 h 41"/>
                </a:gdLst>
                <a:ahLst/>
                <a:cxnLst>
                  <a:cxn ang="0">
                    <a:pos x="9" y="3"/>
                  </a:cxn>
                  <a:cxn ang="0">
                    <a:pos x="9" y="0"/>
                  </a:cxn>
                  <a:cxn ang="0">
                    <a:pos x="7" y="0"/>
                  </a:cxn>
                  <a:cxn ang="0">
                    <a:pos x="5" y="0"/>
                  </a:cxn>
                  <a:cxn ang="0">
                    <a:pos x="2" y="0"/>
                  </a:cxn>
                  <a:cxn ang="0">
                    <a:pos x="0" y="3"/>
                  </a:cxn>
                  <a:cxn ang="0">
                    <a:pos x="0" y="5"/>
                  </a:cxn>
                  <a:cxn ang="0">
                    <a:pos x="17" y="39"/>
                  </a:cxn>
                  <a:cxn ang="0">
                    <a:pos x="19" y="41"/>
                  </a:cxn>
                  <a:cxn ang="0">
                    <a:pos x="22" y="41"/>
                  </a:cxn>
                  <a:cxn ang="0">
                    <a:pos x="24" y="41"/>
                  </a:cxn>
                  <a:cxn ang="0">
                    <a:pos x="27" y="41"/>
                  </a:cxn>
                  <a:cxn ang="0">
                    <a:pos x="27" y="39"/>
                  </a:cxn>
                  <a:cxn ang="0">
                    <a:pos x="27" y="37"/>
                  </a:cxn>
                  <a:cxn ang="0">
                    <a:pos x="9" y="3"/>
                  </a:cxn>
                </a:cxnLst>
                <a:rect l="txL" t="txT" r="txR" b="txB"/>
                <a:pathLst>
                  <a:path w="27" h="41">
                    <a:moveTo>
                      <a:pt x="9" y="3"/>
                    </a:moveTo>
                    <a:lnTo>
                      <a:pt x="9" y="0"/>
                    </a:lnTo>
                    <a:lnTo>
                      <a:pt x="7" y="0"/>
                    </a:lnTo>
                    <a:lnTo>
                      <a:pt x="5" y="0"/>
                    </a:lnTo>
                    <a:lnTo>
                      <a:pt x="2" y="0"/>
                    </a:lnTo>
                    <a:lnTo>
                      <a:pt x="0" y="3"/>
                    </a:lnTo>
                    <a:lnTo>
                      <a:pt x="0" y="5"/>
                    </a:lnTo>
                    <a:lnTo>
                      <a:pt x="17" y="39"/>
                    </a:lnTo>
                    <a:lnTo>
                      <a:pt x="19" y="41"/>
                    </a:lnTo>
                    <a:lnTo>
                      <a:pt x="22" y="41"/>
                    </a:lnTo>
                    <a:lnTo>
                      <a:pt x="24" y="41"/>
                    </a:lnTo>
                    <a:lnTo>
                      <a:pt x="27" y="41"/>
                    </a:lnTo>
                    <a:lnTo>
                      <a:pt x="27" y="39"/>
                    </a:lnTo>
                    <a:lnTo>
                      <a:pt x="27" y="37"/>
                    </a:lnTo>
                    <a:lnTo>
                      <a:pt x="9" y="3"/>
                    </a:lnTo>
                    <a:close/>
                  </a:path>
                </a:pathLst>
              </a:custGeom>
              <a:solidFill>
                <a:srgbClr val="000000"/>
              </a:solidFill>
              <a:ln w="9525">
                <a:noFill/>
              </a:ln>
            </p:spPr>
            <p:txBody>
              <a:bodyPr/>
              <a:lstStyle/>
              <a:p>
                <a:endParaRPr lang="zh-CN" altLang="en-US" dirty="0">
                  <a:latin typeface="Arial" panose="020B0604020202020204" pitchFamily="34" charset="0"/>
                </a:endParaRPr>
              </a:p>
            </p:txBody>
          </p:sp>
          <p:sp>
            <p:nvSpPr>
              <p:cNvPr id="28989" name="Freeform 85"/>
              <p:cNvSpPr/>
              <p:nvPr/>
            </p:nvSpPr>
            <p:spPr>
              <a:xfrm>
                <a:off x="3658" y="1823"/>
                <a:ext cx="23" cy="32"/>
              </a:xfrm>
              <a:custGeom>
                <a:avLst/>
                <a:gdLst>
                  <a:gd name="txL" fmla="*/ 0 w 23"/>
                  <a:gd name="txT" fmla="*/ 0 h 32"/>
                  <a:gd name="txR" fmla="*/ 23 w 23"/>
                  <a:gd name="txB" fmla="*/ 32 h 32"/>
                </a:gdLst>
                <a:ahLst/>
                <a:cxnLst>
                  <a:cxn ang="0">
                    <a:pos x="10" y="5"/>
                  </a:cxn>
                  <a:cxn ang="0">
                    <a:pos x="10" y="2"/>
                  </a:cxn>
                  <a:cxn ang="0">
                    <a:pos x="8" y="0"/>
                  </a:cxn>
                  <a:cxn ang="0">
                    <a:pos x="5" y="0"/>
                  </a:cxn>
                  <a:cxn ang="0">
                    <a:pos x="3" y="2"/>
                  </a:cxn>
                  <a:cxn ang="0">
                    <a:pos x="0" y="5"/>
                  </a:cxn>
                  <a:cxn ang="0">
                    <a:pos x="0" y="7"/>
                  </a:cxn>
                  <a:cxn ang="0">
                    <a:pos x="13" y="30"/>
                  </a:cxn>
                  <a:cxn ang="0">
                    <a:pos x="15" y="30"/>
                  </a:cxn>
                  <a:cxn ang="0">
                    <a:pos x="18" y="32"/>
                  </a:cxn>
                  <a:cxn ang="0">
                    <a:pos x="18" y="32"/>
                  </a:cxn>
                  <a:cxn ang="0">
                    <a:pos x="20" y="30"/>
                  </a:cxn>
                  <a:cxn ang="0">
                    <a:pos x="23" y="27"/>
                  </a:cxn>
                  <a:cxn ang="0">
                    <a:pos x="23" y="27"/>
                  </a:cxn>
                  <a:cxn ang="0">
                    <a:pos x="10" y="5"/>
                  </a:cxn>
                </a:cxnLst>
                <a:rect l="txL" t="txT" r="txR" b="txB"/>
                <a:pathLst>
                  <a:path w="23" h="32">
                    <a:moveTo>
                      <a:pt x="10" y="5"/>
                    </a:moveTo>
                    <a:lnTo>
                      <a:pt x="10" y="2"/>
                    </a:lnTo>
                    <a:lnTo>
                      <a:pt x="8" y="0"/>
                    </a:lnTo>
                    <a:lnTo>
                      <a:pt x="5" y="0"/>
                    </a:lnTo>
                    <a:lnTo>
                      <a:pt x="3" y="2"/>
                    </a:lnTo>
                    <a:lnTo>
                      <a:pt x="0" y="5"/>
                    </a:lnTo>
                    <a:lnTo>
                      <a:pt x="0" y="7"/>
                    </a:lnTo>
                    <a:lnTo>
                      <a:pt x="13" y="30"/>
                    </a:lnTo>
                    <a:lnTo>
                      <a:pt x="15" y="30"/>
                    </a:lnTo>
                    <a:lnTo>
                      <a:pt x="18" y="32"/>
                    </a:lnTo>
                    <a:lnTo>
                      <a:pt x="18" y="32"/>
                    </a:lnTo>
                    <a:lnTo>
                      <a:pt x="20" y="30"/>
                    </a:lnTo>
                    <a:lnTo>
                      <a:pt x="23" y="27"/>
                    </a:lnTo>
                    <a:lnTo>
                      <a:pt x="23" y="27"/>
                    </a:lnTo>
                    <a:lnTo>
                      <a:pt x="10" y="5"/>
                    </a:lnTo>
                    <a:close/>
                  </a:path>
                </a:pathLst>
              </a:custGeom>
              <a:solidFill>
                <a:srgbClr val="000000"/>
              </a:solidFill>
              <a:ln w="9525">
                <a:noFill/>
              </a:ln>
            </p:spPr>
            <p:txBody>
              <a:bodyPr/>
              <a:lstStyle/>
              <a:p>
                <a:endParaRPr lang="zh-CN" altLang="en-US" dirty="0">
                  <a:latin typeface="Arial" panose="020B0604020202020204" pitchFamily="34" charset="0"/>
                </a:endParaRPr>
              </a:p>
            </p:txBody>
          </p:sp>
        </p:grpSp>
        <p:grpSp>
          <p:nvGrpSpPr>
            <p:cNvPr id="28732" name="Group 92"/>
            <p:cNvGrpSpPr/>
            <p:nvPr/>
          </p:nvGrpSpPr>
          <p:grpSpPr>
            <a:xfrm>
              <a:off x="3932" y="1594"/>
              <a:ext cx="139" cy="261"/>
              <a:chOff x="3932" y="1594"/>
              <a:chExt cx="139" cy="261"/>
            </a:xfrm>
          </p:grpSpPr>
          <p:sp>
            <p:nvSpPr>
              <p:cNvPr id="28980" name="Freeform 87"/>
              <p:cNvSpPr/>
              <p:nvPr/>
            </p:nvSpPr>
            <p:spPr>
              <a:xfrm>
                <a:off x="4044" y="1594"/>
                <a:ext cx="27" cy="41"/>
              </a:xfrm>
              <a:custGeom>
                <a:avLst/>
                <a:gdLst>
                  <a:gd name="txL" fmla="*/ 0 w 27"/>
                  <a:gd name="txT" fmla="*/ 0 h 41"/>
                  <a:gd name="txR" fmla="*/ 27 w 27"/>
                  <a:gd name="txB" fmla="*/ 41 h 41"/>
                </a:gdLst>
                <a:ahLst/>
                <a:cxnLst>
                  <a:cxn ang="0">
                    <a:pos x="27" y="7"/>
                  </a:cxn>
                  <a:cxn ang="0">
                    <a:pos x="27" y="4"/>
                  </a:cxn>
                  <a:cxn ang="0">
                    <a:pos x="25" y="2"/>
                  </a:cxn>
                  <a:cxn ang="0">
                    <a:pos x="22" y="0"/>
                  </a:cxn>
                  <a:cxn ang="0">
                    <a:pos x="22" y="0"/>
                  </a:cxn>
                  <a:cxn ang="0">
                    <a:pos x="20" y="2"/>
                  </a:cxn>
                  <a:cxn ang="0">
                    <a:pos x="17" y="4"/>
                  </a:cxn>
                  <a:cxn ang="0">
                    <a:pos x="0" y="36"/>
                  </a:cxn>
                  <a:cxn ang="0">
                    <a:pos x="0" y="38"/>
                  </a:cxn>
                  <a:cxn ang="0">
                    <a:pos x="3" y="41"/>
                  </a:cxn>
                  <a:cxn ang="0">
                    <a:pos x="5" y="41"/>
                  </a:cxn>
                  <a:cxn ang="0">
                    <a:pos x="8" y="41"/>
                  </a:cxn>
                  <a:cxn ang="0">
                    <a:pos x="10" y="41"/>
                  </a:cxn>
                  <a:cxn ang="0">
                    <a:pos x="10" y="38"/>
                  </a:cxn>
                  <a:cxn ang="0">
                    <a:pos x="27" y="7"/>
                  </a:cxn>
                </a:cxnLst>
                <a:rect l="txL" t="txT" r="txR" b="txB"/>
                <a:pathLst>
                  <a:path w="27" h="41">
                    <a:moveTo>
                      <a:pt x="27" y="7"/>
                    </a:moveTo>
                    <a:lnTo>
                      <a:pt x="27" y="4"/>
                    </a:lnTo>
                    <a:lnTo>
                      <a:pt x="25" y="2"/>
                    </a:lnTo>
                    <a:lnTo>
                      <a:pt x="22" y="0"/>
                    </a:lnTo>
                    <a:lnTo>
                      <a:pt x="22" y="0"/>
                    </a:lnTo>
                    <a:lnTo>
                      <a:pt x="20" y="2"/>
                    </a:lnTo>
                    <a:lnTo>
                      <a:pt x="17" y="4"/>
                    </a:lnTo>
                    <a:lnTo>
                      <a:pt x="0" y="36"/>
                    </a:lnTo>
                    <a:lnTo>
                      <a:pt x="0" y="38"/>
                    </a:lnTo>
                    <a:lnTo>
                      <a:pt x="3" y="41"/>
                    </a:lnTo>
                    <a:lnTo>
                      <a:pt x="5" y="41"/>
                    </a:lnTo>
                    <a:lnTo>
                      <a:pt x="8" y="41"/>
                    </a:lnTo>
                    <a:lnTo>
                      <a:pt x="10" y="41"/>
                    </a:lnTo>
                    <a:lnTo>
                      <a:pt x="10" y="38"/>
                    </a:lnTo>
                    <a:lnTo>
                      <a:pt x="27" y="7"/>
                    </a:lnTo>
                    <a:close/>
                  </a:path>
                </a:pathLst>
              </a:custGeom>
              <a:solidFill>
                <a:srgbClr val="000000"/>
              </a:solidFill>
              <a:ln w="9525">
                <a:noFill/>
              </a:ln>
            </p:spPr>
            <p:txBody>
              <a:bodyPr/>
              <a:lstStyle/>
              <a:p>
                <a:endParaRPr lang="zh-CN" altLang="en-US" dirty="0">
                  <a:latin typeface="Arial" panose="020B0604020202020204" pitchFamily="34" charset="0"/>
                </a:endParaRPr>
              </a:p>
            </p:txBody>
          </p:sp>
          <p:sp>
            <p:nvSpPr>
              <p:cNvPr id="28981" name="Freeform 88"/>
              <p:cNvSpPr/>
              <p:nvPr/>
            </p:nvSpPr>
            <p:spPr>
              <a:xfrm>
                <a:off x="4014" y="1651"/>
                <a:ext cx="28" cy="43"/>
              </a:xfrm>
              <a:custGeom>
                <a:avLst/>
                <a:gdLst>
                  <a:gd name="txL" fmla="*/ 0 w 28"/>
                  <a:gd name="txT" fmla="*/ 0 h 43"/>
                  <a:gd name="txR" fmla="*/ 28 w 28"/>
                  <a:gd name="txB" fmla="*/ 43 h 43"/>
                </a:gdLst>
                <a:ahLst/>
                <a:cxnLst>
                  <a:cxn ang="0">
                    <a:pos x="28" y="6"/>
                  </a:cxn>
                  <a:cxn ang="0">
                    <a:pos x="28" y="4"/>
                  </a:cxn>
                  <a:cxn ang="0">
                    <a:pos x="28" y="2"/>
                  </a:cxn>
                  <a:cxn ang="0">
                    <a:pos x="25" y="0"/>
                  </a:cxn>
                  <a:cxn ang="0">
                    <a:pos x="23" y="0"/>
                  </a:cxn>
                  <a:cxn ang="0">
                    <a:pos x="20" y="2"/>
                  </a:cxn>
                  <a:cxn ang="0">
                    <a:pos x="18" y="4"/>
                  </a:cxn>
                  <a:cxn ang="0">
                    <a:pos x="0" y="36"/>
                  </a:cxn>
                  <a:cxn ang="0">
                    <a:pos x="0" y="38"/>
                  </a:cxn>
                  <a:cxn ang="0">
                    <a:pos x="3" y="41"/>
                  </a:cxn>
                  <a:cxn ang="0">
                    <a:pos x="5" y="43"/>
                  </a:cxn>
                  <a:cxn ang="0">
                    <a:pos x="8" y="43"/>
                  </a:cxn>
                  <a:cxn ang="0">
                    <a:pos x="10" y="41"/>
                  </a:cxn>
                  <a:cxn ang="0">
                    <a:pos x="10" y="38"/>
                  </a:cxn>
                  <a:cxn ang="0">
                    <a:pos x="28" y="6"/>
                  </a:cxn>
                </a:cxnLst>
                <a:rect l="txL" t="txT" r="txR" b="txB"/>
                <a:pathLst>
                  <a:path w="28" h="43">
                    <a:moveTo>
                      <a:pt x="28" y="6"/>
                    </a:moveTo>
                    <a:lnTo>
                      <a:pt x="28" y="4"/>
                    </a:lnTo>
                    <a:lnTo>
                      <a:pt x="28" y="2"/>
                    </a:lnTo>
                    <a:lnTo>
                      <a:pt x="25" y="0"/>
                    </a:lnTo>
                    <a:lnTo>
                      <a:pt x="23" y="0"/>
                    </a:lnTo>
                    <a:lnTo>
                      <a:pt x="20" y="2"/>
                    </a:lnTo>
                    <a:lnTo>
                      <a:pt x="18" y="4"/>
                    </a:lnTo>
                    <a:lnTo>
                      <a:pt x="0" y="36"/>
                    </a:lnTo>
                    <a:lnTo>
                      <a:pt x="0" y="38"/>
                    </a:lnTo>
                    <a:lnTo>
                      <a:pt x="3" y="41"/>
                    </a:lnTo>
                    <a:lnTo>
                      <a:pt x="5" y="43"/>
                    </a:lnTo>
                    <a:lnTo>
                      <a:pt x="8" y="43"/>
                    </a:lnTo>
                    <a:lnTo>
                      <a:pt x="10" y="41"/>
                    </a:lnTo>
                    <a:lnTo>
                      <a:pt x="10" y="38"/>
                    </a:lnTo>
                    <a:lnTo>
                      <a:pt x="28" y="6"/>
                    </a:lnTo>
                    <a:close/>
                  </a:path>
                </a:pathLst>
              </a:custGeom>
              <a:solidFill>
                <a:srgbClr val="000000"/>
              </a:solidFill>
              <a:ln w="9525">
                <a:noFill/>
              </a:ln>
            </p:spPr>
            <p:txBody>
              <a:bodyPr/>
              <a:lstStyle/>
              <a:p>
                <a:endParaRPr lang="zh-CN" altLang="en-US" dirty="0">
                  <a:latin typeface="Arial" panose="020B0604020202020204" pitchFamily="34" charset="0"/>
                </a:endParaRPr>
              </a:p>
            </p:txBody>
          </p:sp>
          <p:sp>
            <p:nvSpPr>
              <p:cNvPr id="28982" name="Freeform 89"/>
              <p:cNvSpPr/>
              <p:nvPr/>
            </p:nvSpPr>
            <p:spPr>
              <a:xfrm>
                <a:off x="3984" y="1710"/>
                <a:ext cx="28" cy="41"/>
              </a:xfrm>
              <a:custGeom>
                <a:avLst/>
                <a:gdLst>
                  <a:gd name="txL" fmla="*/ 0 w 28"/>
                  <a:gd name="txT" fmla="*/ 0 h 41"/>
                  <a:gd name="txR" fmla="*/ 28 w 28"/>
                  <a:gd name="txB" fmla="*/ 41 h 41"/>
                </a:gdLst>
                <a:ahLst/>
                <a:cxnLst>
                  <a:cxn ang="0">
                    <a:pos x="28" y="4"/>
                  </a:cxn>
                  <a:cxn ang="0">
                    <a:pos x="28" y="2"/>
                  </a:cxn>
                  <a:cxn ang="0">
                    <a:pos x="28" y="0"/>
                  </a:cxn>
                  <a:cxn ang="0">
                    <a:pos x="25" y="0"/>
                  </a:cxn>
                  <a:cxn ang="0">
                    <a:pos x="23" y="0"/>
                  </a:cxn>
                  <a:cxn ang="0">
                    <a:pos x="20" y="0"/>
                  </a:cxn>
                  <a:cxn ang="0">
                    <a:pos x="18" y="2"/>
                  </a:cxn>
                  <a:cxn ang="0">
                    <a:pos x="0" y="36"/>
                  </a:cxn>
                  <a:cxn ang="0">
                    <a:pos x="0" y="38"/>
                  </a:cxn>
                  <a:cxn ang="0">
                    <a:pos x="3" y="41"/>
                  </a:cxn>
                  <a:cxn ang="0">
                    <a:pos x="5" y="41"/>
                  </a:cxn>
                  <a:cxn ang="0">
                    <a:pos x="8" y="41"/>
                  </a:cxn>
                  <a:cxn ang="0">
                    <a:pos x="10" y="41"/>
                  </a:cxn>
                  <a:cxn ang="0">
                    <a:pos x="10" y="38"/>
                  </a:cxn>
                  <a:cxn ang="0">
                    <a:pos x="28" y="4"/>
                  </a:cxn>
                </a:cxnLst>
                <a:rect l="txL" t="txT" r="txR" b="txB"/>
                <a:pathLst>
                  <a:path w="28" h="41">
                    <a:moveTo>
                      <a:pt x="28" y="4"/>
                    </a:moveTo>
                    <a:lnTo>
                      <a:pt x="28" y="2"/>
                    </a:lnTo>
                    <a:lnTo>
                      <a:pt x="28" y="0"/>
                    </a:lnTo>
                    <a:lnTo>
                      <a:pt x="25" y="0"/>
                    </a:lnTo>
                    <a:lnTo>
                      <a:pt x="23" y="0"/>
                    </a:lnTo>
                    <a:lnTo>
                      <a:pt x="20" y="0"/>
                    </a:lnTo>
                    <a:lnTo>
                      <a:pt x="18" y="2"/>
                    </a:lnTo>
                    <a:lnTo>
                      <a:pt x="0" y="36"/>
                    </a:lnTo>
                    <a:lnTo>
                      <a:pt x="0" y="38"/>
                    </a:lnTo>
                    <a:lnTo>
                      <a:pt x="3" y="41"/>
                    </a:lnTo>
                    <a:lnTo>
                      <a:pt x="5" y="41"/>
                    </a:lnTo>
                    <a:lnTo>
                      <a:pt x="8" y="41"/>
                    </a:lnTo>
                    <a:lnTo>
                      <a:pt x="10" y="41"/>
                    </a:lnTo>
                    <a:lnTo>
                      <a:pt x="10" y="38"/>
                    </a:lnTo>
                    <a:lnTo>
                      <a:pt x="28" y="4"/>
                    </a:lnTo>
                    <a:close/>
                  </a:path>
                </a:pathLst>
              </a:custGeom>
              <a:solidFill>
                <a:srgbClr val="000000"/>
              </a:solidFill>
              <a:ln w="9525">
                <a:noFill/>
              </a:ln>
            </p:spPr>
            <p:txBody>
              <a:bodyPr/>
              <a:lstStyle/>
              <a:p>
                <a:endParaRPr lang="zh-CN" altLang="en-US" dirty="0">
                  <a:latin typeface="Arial" panose="020B0604020202020204" pitchFamily="34" charset="0"/>
                </a:endParaRPr>
              </a:p>
            </p:txBody>
          </p:sp>
          <p:sp>
            <p:nvSpPr>
              <p:cNvPr id="28983" name="Freeform 90"/>
              <p:cNvSpPr/>
              <p:nvPr/>
            </p:nvSpPr>
            <p:spPr>
              <a:xfrm>
                <a:off x="3957" y="1766"/>
                <a:ext cx="25" cy="44"/>
              </a:xfrm>
              <a:custGeom>
                <a:avLst/>
                <a:gdLst>
                  <a:gd name="txL" fmla="*/ 0 w 25"/>
                  <a:gd name="txT" fmla="*/ 0 h 44"/>
                  <a:gd name="txR" fmla="*/ 25 w 25"/>
                  <a:gd name="txB" fmla="*/ 44 h 44"/>
                </a:gdLst>
                <a:ahLst/>
                <a:cxnLst>
                  <a:cxn ang="0">
                    <a:pos x="25" y="7"/>
                  </a:cxn>
                  <a:cxn ang="0">
                    <a:pos x="25" y="5"/>
                  </a:cxn>
                  <a:cxn ang="0">
                    <a:pos x="25" y="3"/>
                  </a:cxn>
                  <a:cxn ang="0">
                    <a:pos x="22" y="0"/>
                  </a:cxn>
                  <a:cxn ang="0">
                    <a:pos x="20" y="0"/>
                  </a:cxn>
                  <a:cxn ang="0">
                    <a:pos x="17" y="3"/>
                  </a:cxn>
                  <a:cxn ang="0">
                    <a:pos x="15" y="5"/>
                  </a:cxn>
                  <a:cxn ang="0">
                    <a:pos x="0" y="37"/>
                  </a:cxn>
                  <a:cxn ang="0">
                    <a:pos x="0" y="39"/>
                  </a:cxn>
                  <a:cxn ang="0">
                    <a:pos x="0" y="41"/>
                  </a:cxn>
                  <a:cxn ang="0">
                    <a:pos x="2" y="44"/>
                  </a:cxn>
                  <a:cxn ang="0">
                    <a:pos x="5" y="44"/>
                  </a:cxn>
                  <a:cxn ang="0">
                    <a:pos x="7" y="41"/>
                  </a:cxn>
                  <a:cxn ang="0">
                    <a:pos x="10" y="39"/>
                  </a:cxn>
                  <a:cxn ang="0">
                    <a:pos x="25" y="7"/>
                  </a:cxn>
                </a:cxnLst>
                <a:rect l="txL" t="txT" r="txR" b="txB"/>
                <a:pathLst>
                  <a:path w="25" h="44">
                    <a:moveTo>
                      <a:pt x="25" y="7"/>
                    </a:moveTo>
                    <a:lnTo>
                      <a:pt x="25" y="5"/>
                    </a:lnTo>
                    <a:lnTo>
                      <a:pt x="25" y="3"/>
                    </a:lnTo>
                    <a:lnTo>
                      <a:pt x="22" y="0"/>
                    </a:lnTo>
                    <a:lnTo>
                      <a:pt x="20" y="0"/>
                    </a:lnTo>
                    <a:lnTo>
                      <a:pt x="17" y="3"/>
                    </a:lnTo>
                    <a:lnTo>
                      <a:pt x="15" y="5"/>
                    </a:lnTo>
                    <a:lnTo>
                      <a:pt x="0" y="37"/>
                    </a:lnTo>
                    <a:lnTo>
                      <a:pt x="0" y="39"/>
                    </a:lnTo>
                    <a:lnTo>
                      <a:pt x="0" y="41"/>
                    </a:lnTo>
                    <a:lnTo>
                      <a:pt x="2" y="44"/>
                    </a:lnTo>
                    <a:lnTo>
                      <a:pt x="5" y="44"/>
                    </a:lnTo>
                    <a:lnTo>
                      <a:pt x="7" y="41"/>
                    </a:lnTo>
                    <a:lnTo>
                      <a:pt x="10" y="39"/>
                    </a:lnTo>
                    <a:lnTo>
                      <a:pt x="25" y="7"/>
                    </a:lnTo>
                    <a:close/>
                  </a:path>
                </a:pathLst>
              </a:custGeom>
              <a:solidFill>
                <a:srgbClr val="000000"/>
              </a:solidFill>
              <a:ln w="9525">
                <a:noFill/>
              </a:ln>
            </p:spPr>
            <p:txBody>
              <a:bodyPr/>
              <a:lstStyle/>
              <a:p>
                <a:endParaRPr lang="zh-CN" altLang="en-US" dirty="0">
                  <a:latin typeface="Arial" panose="020B0604020202020204" pitchFamily="34" charset="0"/>
                </a:endParaRPr>
              </a:p>
            </p:txBody>
          </p:sp>
          <p:sp>
            <p:nvSpPr>
              <p:cNvPr id="28984" name="Freeform 91"/>
              <p:cNvSpPr/>
              <p:nvPr/>
            </p:nvSpPr>
            <p:spPr>
              <a:xfrm>
                <a:off x="3932" y="1823"/>
                <a:ext cx="20" cy="32"/>
              </a:xfrm>
              <a:custGeom>
                <a:avLst/>
                <a:gdLst>
                  <a:gd name="txL" fmla="*/ 0 w 20"/>
                  <a:gd name="txT" fmla="*/ 0 h 32"/>
                  <a:gd name="txR" fmla="*/ 20 w 20"/>
                  <a:gd name="txB" fmla="*/ 32 h 32"/>
                </a:gdLst>
                <a:ahLst/>
                <a:cxnLst>
                  <a:cxn ang="0">
                    <a:pos x="20" y="7"/>
                  </a:cxn>
                  <a:cxn ang="0">
                    <a:pos x="20" y="5"/>
                  </a:cxn>
                  <a:cxn ang="0">
                    <a:pos x="20" y="2"/>
                  </a:cxn>
                  <a:cxn ang="0">
                    <a:pos x="17" y="0"/>
                  </a:cxn>
                  <a:cxn ang="0">
                    <a:pos x="15" y="0"/>
                  </a:cxn>
                  <a:cxn ang="0">
                    <a:pos x="13" y="2"/>
                  </a:cxn>
                  <a:cxn ang="0">
                    <a:pos x="10" y="5"/>
                  </a:cxn>
                  <a:cxn ang="0">
                    <a:pos x="0" y="27"/>
                  </a:cxn>
                  <a:cxn ang="0">
                    <a:pos x="0" y="27"/>
                  </a:cxn>
                  <a:cxn ang="0">
                    <a:pos x="3" y="30"/>
                  </a:cxn>
                  <a:cxn ang="0">
                    <a:pos x="5" y="32"/>
                  </a:cxn>
                  <a:cxn ang="0">
                    <a:pos x="5" y="32"/>
                  </a:cxn>
                  <a:cxn ang="0">
                    <a:pos x="8" y="30"/>
                  </a:cxn>
                  <a:cxn ang="0">
                    <a:pos x="10" y="30"/>
                  </a:cxn>
                  <a:cxn ang="0">
                    <a:pos x="20" y="7"/>
                  </a:cxn>
                </a:cxnLst>
                <a:rect l="txL" t="txT" r="txR" b="txB"/>
                <a:pathLst>
                  <a:path w="20" h="32">
                    <a:moveTo>
                      <a:pt x="20" y="7"/>
                    </a:moveTo>
                    <a:lnTo>
                      <a:pt x="20" y="5"/>
                    </a:lnTo>
                    <a:lnTo>
                      <a:pt x="20" y="2"/>
                    </a:lnTo>
                    <a:lnTo>
                      <a:pt x="17" y="0"/>
                    </a:lnTo>
                    <a:lnTo>
                      <a:pt x="15" y="0"/>
                    </a:lnTo>
                    <a:lnTo>
                      <a:pt x="13" y="2"/>
                    </a:lnTo>
                    <a:lnTo>
                      <a:pt x="10" y="5"/>
                    </a:lnTo>
                    <a:lnTo>
                      <a:pt x="0" y="27"/>
                    </a:lnTo>
                    <a:lnTo>
                      <a:pt x="0" y="27"/>
                    </a:lnTo>
                    <a:lnTo>
                      <a:pt x="3" y="30"/>
                    </a:lnTo>
                    <a:lnTo>
                      <a:pt x="5" y="32"/>
                    </a:lnTo>
                    <a:lnTo>
                      <a:pt x="5" y="32"/>
                    </a:lnTo>
                    <a:lnTo>
                      <a:pt x="8" y="30"/>
                    </a:lnTo>
                    <a:lnTo>
                      <a:pt x="10" y="30"/>
                    </a:lnTo>
                    <a:lnTo>
                      <a:pt x="20" y="7"/>
                    </a:lnTo>
                    <a:close/>
                  </a:path>
                </a:pathLst>
              </a:custGeom>
              <a:solidFill>
                <a:srgbClr val="000000"/>
              </a:solidFill>
              <a:ln w="9525">
                <a:noFill/>
              </a:ln>
            </p:spPr>
            <p:txBody>
              <a:bodyPr/>
              <a:lstStyle/>
              <a:p>
                <a:endParaRPr lang="zh-CN" altLang="en-US" dirty="0">
                  <a:latin typeface="Arial" panose="020B0604020202020204" pitchFamily="34" charset="0"/>
                </a:endParaRPr>
              </a:p>
            </p:txBody>
          </p:sp>
        </p:grpSp>
        <p:grpSp>
          <p:nvGrpSpPr>
            <p:cNvPr id="28733" name="Group 99"/>
            <p:cNvGrpSpPr/>
            <p:nvPr/>
          </p:nvGrpSpPr>
          <p:grpSpPr>
            <a:xfrm>
              <a:off x="4064" y="1594"/>
              <a:ext cx="271" cy="261"/>
              <a:chOff x="4064" y="1594"/>
              <a:chExt cx="271" cy="261"/>
            </a:xfrm>
          </p:grpSpPr>
          <p:sp>
            <p:nvSpPr>
              <p:cNvPr id="28974" name="Freeform 93"/>
              <p:cNvSpPr/>
              <p:nvPr/>
            </p:nvSpPr>
            <p:spPr>
              <a:xfrm>
                <a:off x="4064" y="1594"/>
                <a:ext cx="37" cy="36"/>
              </a:xfrm>
              <a:custGeom>
                <a:avLst/>
                <a:gdLst>
                  <a:gd name="txL" fmla="*/ 0 w 37"/>
                  <a:gd name="txT" fmla="*/ 0 h 36"/>
                  <a:gd name="txR" fmla="*/ 37 w 37"/>
                  <a:gd name="txB" fmla="*/ 36 h 36"/>
                </a:gdLst>
                <a:ahLst/>
                <a:cxnLst>
                  <a:cxn ang="0">
                    <a:pos x="10" y="2"/>
                  </a:cxn>
                  <a:cxn ang="0">
                    <a:pos x="5" y="0"/>
                  </a:cxn>
                  <a:cxn ang="0">
                    <a:pos x="5" y="0"/>
                  </a:cxn>
                  <a:cxn ang="0">
                    <a:pos x="2" y="2"/>
                  </a:cxn>
                  <a:cxn ang="0">
                    <a:pos x="0" y="4"/>
                  </a:cxn>
                  <a:cxn ang="0">
                    <a:pos x="0" y="4"/>
                  </a:cxn>
                  <a:cxn ang="0">
                    <a:pos x="2" y="9"/>
                  </a:cxn>
                  <a:cxn ang="0">
                    <a:pos x="27" y="34"/>
                  </a:cxn>
                  <a:cxn ang="0">
                    <a:pos x="30" y="36"/>
                  </a:cxn>
                  <a:cxn ang="0">
                    <a:pos x="32" y="36"/>
                  </a:cxn>
                  <a:cxn ang="0">
                    <a:pos x="35" y="34"/>
                  </a:cxn>
                  <a:cxn ang="0">
                    <a:pos x="37" y="32"/>
                  </a:cxn>
                  <a:cxn ang="0">
                    <a:pos x="37" y="29"/>
                  </a:cxn>
                  <a:cxn ang="0">
                    <a:pos x="35" y="27"/>
                  </a:cxn>
                  <a:cxn ang="0">
                    <a:pos x="10" y="2"/>
                  </a:cxn>
                </a:cxnLst>
                <a:rect l="txL" t="txT" r="txR" b="txB"/>
                <a:pathLst>
                  <a:path w="37" h="36">
                    <a:moveTo>
                      <a:pt x="10" y="2"/>
                    </a:moveTo>
                    <a:lnTo>
                      <a:pt x="5" y="0"/>
                    </a:lnTo>
                    <a:lnTo>
                      <a:pt x="5" y="0"/>
                    </a:lnTo>
                    <a:lnTo>
                      <a:pt x="2" y="2"/>
                    </a:lnTo>
                    <a:lnTo>
                      <a:pt x="0" y="4"/>
                    </a:lnTo>
                    <a:lnTo>
                      <a:pt x="0" y="4"/>
                    </a:lnTo>
                    <a:lnTo>
                      <a:pt x="2" y="9"/>
                    </a:lnTo>
                    <a:lnTo>
                      <a:pt x="27" y="34"/>
                    </a:lnTo>
                    <a:lnTo>
                      <a:pt x="30" y="36"/>
                    </a:lnTo>
                    <a:lnTo>
                      <a:pt x="32" y="36"/>
                    </a:lnTo>
                    <a:lnTo>
                      <a:pt x="35" y="34"/>
                    </a:lnTo>
                    <a:lnTo>
                      <a:pt x="37" y="32"/>
                    </a:lnTo>
                    <a:lnTo>
                      <a:pt x="37" y="29"/>
                    </a:lnTo>
                    <a:lnTo>
                      <a:pt x="35" y="27"/>
                    </a:lnTo>
                    <a:lnTo>
                      <a:pt x="10" y="2"/>
                    </a:lnTo>
                    <a:close/>
                  </a:path>
                </a:pathLst>
              </a:custGeom>
              <a:solidFill>
                <a:srgbClr val="000000"/>
              </a:solidFill>
              <a:ln w="9525">
                <a:noFill/>
              </a:ln>
            </p:spPr>
            <p:txBody>
              <a:bodyPr/>
              <a:lstStyle/>
              <a:p>
                <a:endParaRPr lang="zh-CN" altLang="en-US" dirty="0">
                  <a:latin typeface="Arial" panose="020B0604020202020204" pitchFamily="34" charset="0"/>
                </a:endParaRPr>
              </a:p>
            </p:txBody>
          </p:sp>
          <p:sp>
            <p:nvSpPr>
              <p:cNvPr id="28975" name="Freeform 94"/>
              <p:cNvSpPr/>
              <p:nvPr/>
            </p:nvSpPr>
            <p:spPr>
              <a:xfrm>
                <a:off x="4111" y="1639"/>
                <a:ext cx="38" cy="37"/>
              </a:xfrm>
              <a:custGeom>
                <a:avLst/>
                <a:gdLst>
                  <a:gd name="txL" fmla="*/ 0 w 38"/>
                  <a:gd name="txT" fmla="*/ 0 h 37"/>
                  <a:gd name="txR" fmla="*/ 38 w 38"/>
                  <a:gd name="txB" fmla="*/ 37 h 37"/>
                </a:gdLst>
                <a:ahLst/>
                <a:cxnLst>
                  <a:cxn ang="0">
                    <a:pos x="10" y="3"/>
                  </a:cxn>
                  <a:cxn ang="0">
                    <a:pos x="8" y="0"/>
                  </a:cxn>
                  <a:cxn ang="0">
                    <a:pos x="5" y="0"/>
                  </a:cxn>
                  <a:cxn ang="0">
                    <a:pos x="3" y="3"/>
                  </a:cxn>
                  <a:cxn ang="0">
                    <a:pos x="0" y="5"/>
                  </a:cxn>
                  <a:cxn ang="0">
                    <a:pos x="0" y="7"/>
                  </a:cxn>
                  <a:cxn ang="0">
                    <a:pos x="3" y="9"/>
                  </a:cxn>
                  <a:cxn ang="0">
                    <a:pos x="30" y="34"/>
                  </a:cxn>
                  <a:cxn ang="0">
                    <a:pos x="33" y="37"/>
                  </a:cxn>
                  <a:cxn ang="0">
                    <a:pos x="35" y="37"/>
                  </a:cxn>
                  <a:cxn ang="0">
                    <a:pos x="38" y="34"/>
                  </a:cxn>
                  <a:cxn ang="0">
                    <a:pos x="38" y="32"/>
                  </a:cxn>
                  <a:cxn ang="0">
                    <a:pos x="38" y="30"/>
                  </a:cxn>
                  <a:cxn ang="0">
                    <a:pos x="38" y="28"/>
                  </a:cxn>
                  <a:cxn ang="0">
                    <a:pos x="10" y="3"/>
                  </a:cxn>
                </a:cxnLst>
                <a:rect l="txL" t="txT" r="txR" b="txB"/>
                <a:pathLst>
                  <a:path w="38" h="37">
                    <a:moveTo>
                      <a:pt x="10" y="3"/>
                    </a:moveTo>
                    <a:lnTo>
                      <a:pt x="8" y="0"/>
                    </a:lnTo>
                    <a:lnTo>
                      <a:pt x="5" y="0"/>
                    </a:lnTo>
                    <a:lnTo>
                      <a:pt x="3" y="3"/>
                    </a:lnTo>
                    <a:lnTo>
                      <a:pt x="0" y="5"/>
                    </a:lnTo>
                    <a:lnTo>
                      <a:pt x="0" y="7"/>
                    </a:lnTo>
                    <a:lnTo>
                      <a:pt x="3" y="9"/>
                    </a:lnTo>
                    <a:lnTo>
                      <a:pt x="30" y="34"/>
                    </a:lnTo>
                    <a:lnTo>
                      <a:pt x="33" y="37"/>
                    </a:lnTo>
                    <a:lnTo>
                      <a:pt x="35" y="37"/>
                    </a:lnTo>
                    <a:lnTo>
                      <a:pt x="38" y="34"/>
                    </a:lnTo>
                    <a:lnTo>
                      <a:pt x="38" y="32"/>
                    </a:lnTo>
                    <a:lnTo>
                      <a:pt x="38" y="30"/>
                    </a:lnTo>
                    <a:lnTo>
                      <a:pt x="38" y="28"/>
                    </a:lnTo>
                    <a:lnTo>
                      <a:pt x="10" y="3"/>
                    </a:lnTo>
                    <a:close/>
                  </a:path>
                </a:pathLst>
              </a:custGeom>
              <a:solidFill>
                <a:srgbClr val="000000"/>
              </a:solidFill>
              <a:ln w="9525">
                <a:noFill/>
              </a:ln>
            </p:spPr>
            <p:txBody>
              <a:bodyPr/>
              <a:lstStyle/>
              <a:p>
                <a:endParaRPr lang="zh-CN" altLang="en-US" dirty="0">
                  <a:latin typeface="Arial" panose="020B0604020202020204" pitchFamily="34" charset="0"/>
                </a:endParaRPr>
              </a:p>
            </p:txBody>
          </p:sp>
          <p:sp>
            <p:nvSpPr>
              <p:cNvPr id="28976" name="Freeform 95"/>
              <p:cNvSpPr/>
              <p:nvPr/>
            </p:nvSpPr>
            <p:spPr>
              <a:xfrm>
                <a:off x="4158" y="1687"/>
                <a:ext cx="38" cy="34"/>
              </a:xfrm>
              <a:custGeom>
                <a:avLst/>
                <a:gdLst>
                  <a:gd name="txL" fmla="*/ 0 w 38"/>
                  <a:gd name="txT" fmla="*/ 0 h 34"/>
                  <a:gd name="txR" fmla="*/ 38 w 38"/>
                  <a:gd name="txB" fmla="*/ 34 h 34"/>
                </a:gdLst>
                <a:ahLst/>
                <a:cxnLst>
                  <a:cxn ang="0">
                    <a:pos x="10" y="0"/>
                  </a:cxn>
                  <a:cxn ang="0">
                    <a:pos x="8" y="0"/>
                  </a:cxn>
                  <a:cxn ang="0">
                    <a:pos x="5" y="0"/>
                  </a:cxn>
                  <a:cxn ang="0">
                    <a:pos x="3" y="0"/>
                  </a:cxn>
                  <a:cxn ang="0">
                    <a:pos x="0" y="2"/>
                  </a:cxn>
                  <a:cxn ang="0">
                    <a:pos x="0" y="5"/>
                  </a:cxn>
                  <a:cxn ang="0">
                    <a:pos x="3" y="7"/>
                  </a:cxn>
                  <a:cxn ang="0">
                    <a:pos x="30" y="34"/>
                  </a:cxn>
                  <a:cxn ang="0">
                    <a:pos x="33" y="34"/>
                  </a:cxn>
                  <a:cxn ang="0">
                    <a:pos x="35" y="34"/>
                  </a:cxn>
                  <a:cxn ang="0">
                    <a:pos x="38" y="34"/>
                  </a:cxn>
                  <a:cxn ang="0">
                    <a:pos x="38" y="32"/>
                  </a:cxn>
                  <a:cxn ang="0">
                    <a:pos x="38" y="29"/>
                  </a:cxn>
                  <a:cxn ang="0">
                    <a:pos x="38" y="27"/>
                  </a:cxn>
                  <a:cxn ang="0">
                    <a:pos x="10" y="0"/>
                  </a:cxn>
                </a:cxnLst>
                <a:rect l="txL" t="txT" r="txR" b="txB"/>
                <a:pathLst>
                  <a:path w="38" h="34">
                    <a:moveTo>
                      <a:pt x="10" y="0"/>
                    </a:moveTo>
                    <a:lnTo>
                      <a:pt x="8" y="0"/>
                    </a:lnTo>
                    <a:lnTo>
                      <a:pt x="5" y="0"/>
                    </a:lnTo>
                    <a:lnTo>
                      <a:pt x="3" y="0"/>
                    </a:lnTo>
                    <a:lnTo>
                      <a:pt x="0" y="2"/>
                    </a:lnTo>
                    <a:lnTo>
                      <a:pt x="0" y="5"/>
                    </a:lnTo>
                    <a:lnTo>
                      <a:pt x="3" y="7"/>
                    </a:lnTo>
                    <a:lnTo>
                      <a:pt x="30" y="34"/>
                    </a:lnTo>
                    <a:lnTo>
                      <a:pt x="33" y="34"/>
                    </a:lnTo>
                    <a:lnTo>
                      <a:pt x="35" y="34"/>
                    </a:lnTo>
                    <a:lnTo>
                      <a:pt x="38" y="34"/>
                    </a:lnTo>
                    <a:lnTo>
                      <a:pt x="38" y="32"/>
                    </a:lnTo>
                    <a:lnTo>
                      <a:pt x="38" y="29"/>
                    </a:lnTo>
                    <a:lnTo>
                      <a:pt x="38" y="27"/>
                    </a:lnTo>
                    <a:lnTo>
                      <a:pt x="10" y="0"/>
                    </a:lnTo>
                    <a:close/>
                  </a:path>
                </a:pathLst>
              </a:custGeom>
              <a:solidFill>
                <a:srgbClr val="000000"/>
              </a:solidFill>
              <a:ln w="9525">
                <a:noFill/>
              </a:ln>
            </p:spPr>
            <p:txBody>
              <a:bodyPr/>
              <a:lstStyle/>
              <a:p>
                <a:endParaRPr lang="zh-CN" altLang="en-US" dirty="0">
                  <a:latin typeface="Arial" panose="020B0604020202020204" pitchFamily="34" charset="0"/>
                </a:endParaRPr>
              </a:p>
            </p:txBody>
          </p:sp>
          <p:sp>
            <p:nvSpPr>
              <p:cNvPr id="28977" name="Freeform 96"/>
              <p:cNvSpPr/>
              <p:nvPr/>
            </p:nvSpPr>
            <p:spPr>
              <a:xfrm>
                <a:off x="4208" y="1732"/>
                <a:ext cx="38" cy="37"/>
              </a:xfrm>
              <a:custGeom>
                <a:avLst/>
                <a:gdLst>
                  <a:gd name="txL" fmla="*/ 0 w 38"/>
                  <a:gd name="txT" fmla="*/ 0 h 37"/>
                  <a:gd name="txR" fmla="*/ 38 w 38"/>
                  <a:gd name="txB" fmla="*/ 37 h 37"/>
                </a:gdLst>
                <a:ahLst/>
                <a:cxnLst>
                  <a:cxn ang="0">
                    <a:pos x="8" y="3"/>
                  </a:cxn>
                  <a:cxn ang="0">
                    <a:pos x="5" y="0"/>
                  </a:cxn>
                  <a:cxn ang="0">
                    <a:pos x="3" y="0"/>
                  </a:cxn>
                  <a:cxn ang="0">
                    <a:pos x="0" y="3"/>
                  </a:cxn>
                  <a:cxn ang="0">
                    <a:pos x="0" y="5"/>
                  </a:cxn>
                  <a:cxn ang="0">
                    <a:pos x="0" y="7"/>
                  </a:cxn>
                  <a:cxn ang="0">
                    <a:pos x="0" y="9"/>
                  </a:cxn>
                  <a:cxn ang="0">
                    <a:pos x="28" y="34"/>
                  </a:cxn>
                  <a:cxn ang="0">
                    <a:pos x="30" y="37"/>
                  </a:cxn>
                  <a:cxn ang="0">
                    <a:pos x="33" y="37"/>
                  </a:cxn>
                  <a:cxn ang="0">
                    <a:pos x="35" y="34"/>
                  </a:cxn>
                  <a:cxn ang="0">
                    <a:pos x="38" y="32"/>
                  </a:cxn>
                  <a:cxn ang="0">
                    <a:pos x="38" y="30"/>
                  </a:cxn>
                  <a:cxn ang="0">
                    <a:pos x="35" y="28"/>
                  </a:cxn>
                  <a:cxn ang="0">
                    <a:pos x="8" y="3"/>
                  </a:cxn>
                </a:cxnLst>
                <a:rect l="txL" t="txT" r="txR" b="txB"/>
                <a:pathLst>
                  <a:path w="38" h="37">
                    <a:moveTo>
                      <a:pt x="8" y="3"/>
                    </a:moveTo>
                    <a:lnTo>
                      <a:pt x="5" y="0"/>
                    </a:lnTo>
                    <a:lnTo>
                      <a:pt x="3" y="0"/>
                    </a:lnTo>
                    <a:lnTo>
                      <a:pt x="0" y="3"/>
                    </a:lnTo>
                    <a:lnTo>
                      <a:pt x="0" y="5"/>
                    </a:lnTo>
                    <a:lnTo>
                      <a:pt x="0" y="7"/>
                    </a:lnTo>
                    <a:lnTo>
                      <a:pt x="0" y="9"/>
                    </a:lnTo>
                    <a:lnTo>
                      <a:pt x="28" y="34"/>
                    </a:lnTo>
                    <a:lnTo>
                      <a:pt x="30" y="37"/>
                    </a:lnTo>
                    <a:lnTo>
                      <a:pt x="33" y="37"/>
                    </a:lnTo>
                    <a:lnTo>
                      <a:pt x="35" y="34"/>
                    </a:lnTo>
                    <a:lnTo>
                      <a:pt x="38" y="32"/>
                    </a:lnTo>
                    <a:lnTo>
                      <a:pt x="38" y="30"/>
                    </a:lnTo>
                    <a:lnTo>
                      <a:pt x="35" y="28"/>
                    </a:lnTo>
                    <a:lnTo>
                      <a:pt x="8" y="3"/>
                    </a:lnTo>
                    <a:close/>
                  </a:path>
                </a:pathLst>
              </a:custGeom>
              <a:solidFill>
                <a:srgbClr val="000000"/>
              </a:solidFill>
              <a:ln w="9525">
                <a:noFill/>
              </a:ln>
            </p:spPr>
            <p:txBody>
              <a:bodyPr/>
              <a:lstStyle/>
              <a:p>
                <a:endParaRPr lang="zh-CN" altLang="en-US" dirty="0">
                  <a:latin typeface="Arial" panose="020B0604020202020204" pitchFamily="34" charset="0"/>
                </a:endParaRPr>
              </a:p>
            </p:txBody>
          </p:sp>
          <p:sp>
            <p:nvSpPr>
              <p:cNvPr id="28978" name="Freeform 97"/>
              <p:cNvSpPr/>
              <p:nvPr/>
            </p:nvSpPr>
            <p:spPr>
              <a:xfrm>
                <a:off x="4256" y="1778"/>
                <a:ext cx="37" cy="36"/>
              </a:xfrm>
              <a:custGeom>
                <a:avLst/>
                <a:gdLst>
                  <a:gd name="txL" fmla="*/ 0 w 37"/>
                  <a:gd name="txT" fmla="*/ 0 h 36"/>
                  <a:gd name="txR" fmla="*/ 37 w 37"/>
                  <a:gd name="txB" fmla="*/ 36 h 36"/>
                </a:gdLst>
                <a:ahLst/>
                <a:cxnLst>
                  <a:cxn ang="0">
                    <a:pos x="7" y="2"/>
                  </a:cxn>
                  <a:cxn ang="0">
                    <a:pos x="4" y="0"/>
                  </a:cxn>
                  <a:cxn ang="0">
                    <a:pos x="2" y="0"/>
                  </a:cxn>
                  <a:cxn ang="0">
                    <a:pos x="0" y="2"/>
                  </a:cxn>
                  <a:cxn ang="0">
                    <a:pos x="0" y="4"/>
                  </a:cxn>
                  <a:cxn ang="0">
                    <a:pos x="0" y="7"/>
                  </a:cxn>
                  <a:cxn ang="0">
                    <a:pos x="0" y="9"/>
                  </a:cxn>
                  <a:cxn ang="0">
                    <a:pos x="27" y="34"/>
                  </a:cxn>
                  <a:cxn ang="0">
                    <a:pos x="29" y="36"/>
                  </a:cxn>
                  <a:cxn ang="0">
                    <a:pos x="32" y="36"/>
                  </a:cxn>
                  <a:cxn ang="0">
                    <a:pos x="34" y="34"/>
                  </a:cxn>
                  <a:cxn ang="0">
                    <a:pos x="37" y="32"/>
                  </a:cxn>
                  <a:cxn ang="0">
                    <a:pos x="37" y="29"/>
                  </a:cxn>
                  <a:cxn ang="0">
                    <a:pos x="34" y="27"/>
                  </a:cxn>
                  <a:cxn ang="0">
                    <a:pos x="7" y="2"/>
                  </a:cxn>
                </a:cxnLst>
                <a:rect l="txL" t="txT" r="txR" b="txB"/>
                <a:pathLst>
                  <a:path w="37" h="36">
                    <a:moveTo>
                      <a:pt x="7" y="2"/>
                    </a:moveTo>
                    <a:lnTo>
                      <a:pt x="4" y="0"/>
                    </a:lnTo>
                    <a:lnTo>
                      <a:pt x="2" y="0"/>
                    </a:lnTo>
                    <a:lnTo>
                      <a:pt x="0" y="2"/>
                    </a:lnTo>
                    <a:lnTo>
                      <a:pt x="0" y="4"/>
                    </a:lnTo>
                    <a:lnTo>
                      <a:pt x="0" y="7"/>
                    </a:lnTo>
                    <a:lnTo>
                      <a:pt x="0" y="9"/>
                    </a:lnTo>
                    <a:lnTo>
                      <a:pt x="27" y="34"/>
                    </a:lnTo>
                    <a:lnTo>
                      <a:pt x="29" y="36"/>
                    </a:lnTo>
                    <a:lnTo>
                      <a:pt x="32" y="36"/>
                    </a:lnTo>
                    <a:lnTo>
                      <a:pt x="34" y="34"/>
                    </a:lnTo>
                    <a:lnTo>
                      <a:pt x="37" y="32"/>
                    </a:lnTo>
                    <a:lnTo>
                      <a:pt x="37" y="29"/>
                    </a:lnTo>
                    <a:lnTo>
                      <a:pt x="34" y="27"/>
                    </a:lnTo>
                    <a:lnTo>
                      <a:pt x="7" y="2"/>
                    </a:lnTo>
                    <a:close/>
                  </a:path>
                </a:pathLst>
              </a:custGeom>
              <a:solidFill>
                <a:srgbClr val="000000"/>
              </a:solidFill>
              <a:ln w="9525">
                <a:noFill/>
              </a:ln>
            </p:spPr>
            <p:txBody>
              <a:bodyPr/>
              <a:lstStyle/>
              <a:p>
                <a:endParaRPr lang="zh-CN" altLang="en-US" dirty="0">
                  <a:latin typeface="Arial" panose="020B0604020202020204" pitchFamily="34" charset="0"/>
                </a:endParaRPr>
              </a:p>
            </p:txBody>
          </p:sp>
          <p:sp>
            <p:nvSpPr>
              <p:cNvPr id="28979" name="Freeform 98"/>
              <p:cNvSpPr/>
              <p:nvPr/>
            </p:nvSpPr>
            <p:spPr>
              <a:xfrm>
                <a:off x="4303" y="1825"/>
                <a:ext cx="32" cy="30"/>
              </a:xfrm>
              <a:custGeom>
                <a:avLst/>
                <a:gdLst>
                  <a:gd name="txL" fmla="*/ 0 w 32"/>
                  <a:gd name="txT" fmla="*/ 0 h 30"/>
                  <a:gd name="txR" fmla="*/ 32 w 32"/>
                  <a:gd name="txB" fmla="*/ 30 h 30"/>
                </a:gdLst>
                <a:ahLst/>
                <a:cxnLst>
                  <a:cxn ang="0">
                    <a:pos x="10" y="0"/>
                  </a:cxn>
                  <a:cxn ang="0">
                    <a:pos x="7" y="0"/>
                  </a:cxn>
                  <a:cxn ang="0">
                    <a:pos x="5" y="0"/>
                  </a:cxn>
                  <a:cxn ang="0">
                    <a:pos x="2" y="0"/>
                  </a:cxn>
                  <a:cxn ang="0">
                    <a:pos x="0" y="3"/>
                  </a:cxn>
                  <a:cxn ang="0">
                    <a:pos x="0" y="5"/>
                  </a:cxn>
                  <a:cxn ang="0">
                    <a:pos x="2" y="7"/>
                  </a:cxn>
                  <a:cxn ang="0">
                    <a:pos x="25" y="30"/>
                  </a:cxn>
                  <a:cxn ang="0">
                    <a:pos x="27" y="30"/>
                  </a:cxn>
                  <a:cxn ang="0">
                    <a:pos x="27" y="30"/>
                  </a:cxn>
                  <a:cxn ang="0">
                    <a:pos x="30" y="28"/>
                  </a:cxn>
                  <a:cxn ang="0">
                    <a:pos x="32" y="25"/>
                  </a:cxn>
                  <a:cxn ang="0">
                    <a:pos x="32" y="25"/>
                  </a:cxn>
                  <a:cxn ang="0">
                    <a:pos x="32" y="23"/>
                  </a:cxn>
                  <a:cxn ang="0">
                    <a:pos x="10" y="0"/>
                  </a:cxn>
                </a:cxnLst>
                <a:rect l="txL" t="txT" r="txR" b="txB"/>
                <a:pathLst>
                  <a:path w="32" h="30">
                    <a:moveTo>
                      <a:pt x="10" y="0"/>
                    </a:moveTo>
                    <a:lnTo>
                      <a:pt x="7" y="0"/>
                    </a:lnTo>
                    <a:lnTo>
                      <a:pt x="5" y="0"/>
                    </a:lnTo>
                    <a:lnTo>
                      <a:pt x="2" y="0"/>
                    </a:lnTo>
                    <a:lnTo>
                      <a:pt x="0" y="3"/>
                    </a:lnTo>
                    <a:lnTo>
                      <a:pt x="0" y="5"/>
                    </a:lnTo>
                    <a:lnTo>
                      <a:pt x="2" y="7"/>
                    </a:lnTo>
                    <a:lnTo>
                      <a:pt x="25" y="30"/>
                    </a:lnTo>
                    <a:lnTo>
                      <a:pt x="27" y="30"/>
                    </a:lnTo>
                    <a:lnTo>
                      <a:pt x="27" y="30"/>
                    </a:lnTo>
                    <a:lnTo>
                      <a:pt x="30" y="28"/>
                    </a:lnTo>
                    <a:lnTo>
                      <a:pt x="32" y="25"/>
                    </a:lnTo>
                    <a:lnTo>
                      <a:pt x="32" y="25"/>
                    </a:lnTo>
                    <a:lnTo>
                      <a:pt x="32" y="23"/>
                    </a:lnTo>
                    <a:lnTo>
                      <a:pt x="10" y="0"/>
                    </a:lnTo>
                    <a:close/>
                  </a:path>
                </a:pathLst>
              </a:custGeom>
              <a:solidFill>
                <a:srgbClr val="000000"/>
              </a:solidFill>
              <a:ln w="9525">
                <a:noFill/>
              </a:ln>
            </p:spPr>
            <p:txBody>
              <a:bodyPr/>
              <a:lstStyle/>
              <a:p>
                <a:endParaRPr lang="zh-CN" altLang="en-US" dirty="0">
                  <a:latin typeface="Arial" panose="020B0604020202020204" pitchFamily="34" charset="0"/>
                </a:endParaRPr>
              </a:p>
            </p:txBody>
          </p:sp>
        </p:grpSp>
        <p:grpSp>
          <p:nvGrpSpPr>
            <p:cNvPr id="28734" name="Group 105"/>
            <p:cNvGrpSpPr/>
            <p:nvPr/>
          </p:nvGrpSpPr>
          <p:grpSpPr>
            <a:xfrm>
              <a:off x="5176" y="1142"/>
              <a:ext cx="75" cy="259"/>
              <a:chOff x="5176" y="1142"/>
              <a:chExt cx="75" cy="259"/>
            </a:xfrm>
          </p:grpSpPr>
          <p:sp>
            <p:nvSpPr>
              <p:cNvPr id="28969" name="Freeform 100"/>
              <p:cNvSpPr/>
              <p:nvPr/>
            </p:nvSpPr>
            <p:spPr>
              <a:xfrm>
                <a:off x="5231" y="1142"/>
                <a:ext cx="20" cy="46"/>
              </a:xfrm>
              <a:custGeom>
                <a:avLst/>
                <a:gdLst>
                  <a:gd name="txL" fmla="*/ 0 w 20"/>
                  <a:gd name="txT" fmla="*/ 0 h 46"/>
                  <a:gd name="txR" fmla="*/ 20 w 20"/>
                  <a:gd name="txB" fmla="*/ 46 h 46"/>
                </a:gdLst>
                <a:ahLst/>
                <a:cxnLst>
                  <a:cxn ang="0">
                    <a:pos x="20" y="7"/>
                  </a:cxn>
                  <a:cxn ang="0">
                    <a:pos x="20" y="5"/>
                  </a:cxn>
                  <a:cxn ang="0">
                    <a:pos x="17" y="2"/>
                  </a:cxn>
                  <a:cxn ang="0">
                    <a:pos x="15" y="0"/>
                  </a:cxn>
                  <a:cxn ang="0">
                    <a:pos x="15" y="0"/>
                  </a:cxn>
                  <a:cxn ang="0">
                    <a:pos x="12" y="2"/>
                  </a:cxn>
                  <a:cxn ang="0">
                    <a:pos x="10" y="5"/>
                  </a:cxn>
                  <a:cxn ang="0">
                    <a:pos x="0" y="39"/>
                  </a:cxn>
                  <a:cxn ang="0">
                    <a:pos x="0" y="41"/>
                  </a:cxn>
                  <a:cxn ang="0">
                    <a:pos x="2" y="43"/>
                  </a:cxn>
                  <a:cxn ang="0">
                    <a:pos x="5" y="46"/>
                  </a:cxn>
                  <a:cxn ang="0">
                    <a:pos x="7" y="46"/>
                  </a:cxn>
                  <a:cxn ang="0">
                    <a:pos x="10" y="43"/>
                  </a:cxn>
                  <a:cxn ang="0">
                    <a:pos x="10" y="41"/>
                  </a:cxn>
                  <a:cxn ang="0">
                    <a:pos x="20" y="7"/>
                  </a:cxn>
                </a:cxnLst>
                <a:rect l="txL" t="txT" r="txR" b="txB"/>
                <a:pathLst>
                  <a:path w="20" h="46">
                    <a:moveTo>
                      <a:pt x="20" y="7"/>
                    </a:moveTo>
                    <a:lnTo>
                      <a:pt x="20" y="5"/>
                    </a:lnTo>
                    <a:lnTo>
                      <a:pt x="17" y="2"/>
                    </a:lnTo>
                    <a:lnTo>
                      <a:pt x="15" y="0"/>
                    </a:lnTo>
                    <a:lnTo>
                      <a:pt x="15" y="0"/>
                    </a:lnTo>
                    <a:lnTo>
                      <a:pt x="12" y="2"/>
                    </a:lnTo>
                    <a:lnTo>
                      <a:pt x="10" y="5"/>
                    </a:lnTo>
                    <a:lnTo>
                      <a:pt x="0" y="39"/>
                    </a:lnTo>
                    <a:lnTo>
                      <a:pt x="0" y="41"/>
                    </a:lnTo>
                    <a:lnTo>
                      <a:pt x="2" y="43"/>
                    </a:lnTo>
                    <a:lnTo>
                      <a:pt x="5" y="46"/>
                    </a:lnTo>
                    <a:lnTo>
                      <a:pt x="7" y="46"/>
                    </a:lnTo>
                    <a:lnTo>
                      <a:pt x="10" y="43"/>
                    </a:lnTo>
                    <a:lnTo>
                      <a:pt x="10" y="41"/>
                    </a:lnTo>
                    <a:lnTo>
                      <a:pt x="20" y="7"/>
                    </a:lnTo>
                    <a:close/>
                  </a:path>
                </a:pathLst>
              </a:custGeom>
              <a:solidFill>
                <a:srgbClr val="000000"/>
              </a:solidFill>
              <a:ln w="9525">
                <a:noFill/>
              </a:ln>
            </p:spPr>
            <p:txBody>
              <a:bodyPr/>
              <a:lstStyle/>
              <a:p>
                <a:endParaRPr lang="zh-CN" altLang="en-US" dirty="0">
                  <a:latin typeface="Arial" panose="020B0604020202020204" pitchFamily="34" charset="0"/>
                </a:endParaRPr>
              </a:p>
            </p:txBody>
          </p:sp>
          <p:sp>
            <p:nvSpPr>
              <p:cNvPr id="28970" name="Freeform 101"/>
              <p:cNvSpPr/>
              <p:nvPr/>
            </p:nvSpPr>
            <p:spPr>
              <a:xfrm>
                <a:off x="5216" y="1203"/>
                <a:ext cx="20" cy="46"/>
              </a:xfrm>
              <a:custGeom>
                <a:avLst/>
                <a:gdLst>
                  <a:gd name="txL" fmla="*/ 0 w 20"/>
                  <a:gd name="txT" fmla="*/ 0 h 46"/>
                  <a:gd name="txR" fmla="*/ 20 w 20"/>
                  <a:gd name="txB" fmla="*/ 46 h 46"/>
                </a:gdLst>
                <a:ahLst/>
                <a:cxnLst>
                  <a:cxn ang="0">
                    <a:pos x="20" y="7"/>
                  </a:cxn>
                  <a:cxn ang="0">
                    <a:pos x="20" y="5"/>
                  </a:cxn>
                  <a:cxn ang="0">
                    <a:pos x="17" y="3"/>
                  </a:cxn>
                  <a:cxn ang="0">
                    <a:pos x="15" y="0"/>
                  </a:cxn>
                  <a:cxn ang="0">
                    <a:pos x="12" y="0"/>
                  </a:cxn>
                  <a:cxn ang="0">
                    <a:pos x="10" y="3"/>
                  </a:cxn>
                  <a:cxn ang="0">
                    <a:pos x="10" y="5"/>
                  </a:cxn>
                  <a:cxn ang="0">
                    <a:pos x="0" y="39"/>
                  </a:cxn>
                  <a:cxn ang="0">
                    <a:pos x="0" y="41"/>
                  </a:cxn>
                  <a:cxn ang="0">
                    <a:pos x="0" y="44"/>
                  </a:cxn>
                  <a:cxn ang="0">
                    <a:pos x="2" y="46"/>
                  </a:cxn>
                  <a:cxn ang="0">
                    <a:pos x="5" y="46"/>
                  </a:cxn>
                  <a:cxn ang="0">
                    <a:pos x="7" y="44"/>
                  </a:cxn>
                  <a:cxn ang="0">
                    <a:pos x="10" y="41"/>
                  </a:cxn>
                  <a:cxn ang="0">
                    <a:pos x="20" y="7"/>
                  </a:cxn>
                </a:cxnLst>
                <a:rect l="txL" t="txT" r="txR" b="txB"/>
                <a:pathLst>
                  <a:path w="20" h="46">
                    <a:moveTo>
                      <a:pt x="20" y="7"/>
                    </a:moveTo>
                    <a:lnTo>
                      <a:pt x="20" y="5"/>
                    </a:lnTo>
                    <a:lnTo>
                      <a:pt x="17" y="3"/>
                    </a:lnTo>
                    <a:lnTo>
                      <a:pt x="15" y="0"/>
                    </a:lnTo>
                    <a:lnTo>
                      <a:pt x="12" y="0"/>
                    </a:lnTo>
                    <a:lnTo>
                      <a:pt x="10" y="3"/>
                    </a:lnTo>
                    <a:lnTo>
                      <a:pt x="10" y="5"/>
                    </a:lnTo>
                    <a:lnTo>
                      <a:pt x="0" y="39"/>
                    </a:lnTo>
                    <a:lnTo>
                      <a:pt x="0" y="41"/>
                    </a:lnTo>
                    <a:lnTo>
                      <a:pt x="0" y="44"/>
                    </a:lnTo>
                    <a:lnTo>
                      <a:pt x="2" y="46"/>
                    </a:lnTo>
                    <a:lnTo>
                      <a:pt x="5" y="46"/>
                    </a:lnTo>
                    <a:lnTo>
                      <a:pt x="7" y="44"/>
                    </a:lnTo>
                    <a:lnTo>
                      <a:pt x="10" y="41"/>
                    </a:lnTo>
                    <a:lnTo>
                      <a:pt x="20" y="7"/>
                    </a:lnTo>
                    <a:close/>
                  </a:path>
                </a:pathLst>
              </a:custGeom>
              <a:solidFill>
                <a:srgbClr val="000000"/>
              </a:solidFill>
              <a:ln w="9525">
                <a:noFill/>
              </a:ln>
            </p:spPr>
            <p:txBody>
              <a:bodyPr/>
              <a:lstStyle/>
              <a:p>
                <a:endParaRPr lang="zh-CN" altLang="en-US" dirty="0">
                  <a:latin typeface="Arial" panose="020B0604020202020204" pitchFamily="34" charset="0"/>
                </a:endParaRPr>
              </a:p>
            </p:txBody>
          </p:sp>
          <p:sp>
            <p:nvSpPr>
              <p:cNvPr id="28971" name="Freeform 102"/>
              <p:cNvSpPr/>
              <p:nvPr/>
            </p:nvSpPr>
            <p:spPr>
              <a:xfrm>
                <a:off x="5198" y="1265"/>
                <a:ext cx="20" cy="45"/>
              </a:xfrm>
              <a:custGeom>
                <a:avLst/>
                <a:gdLst>
                  <a:gd name="txL" fmla="*/ 0 w 20"/>
                  <a:gd name="txT" fmla="*/ 0 h 45"/>
                  <a:gd name="txR" fmla="*/ 20 w 20"/>
                  <a:gd name="txB" fmla="*/ 45 h 45"/>
                </a:gdLst>
                <a:ahLst/>
                <a:cxnLst>
                  <a:cxn ang="0">
                    <a:pos x="20" y="7"/>
                  </a:cxn>
                  <a:cxn ang="0">
                    <a:pos x="20" y="4"/>
                  </a:cxn>
                  <a:cxn ang="0">
                    <a:pos x="20" y="2"/>
                  </a:cxn>
                  <a:cxn ang="0">
                    <a:pos x="18" y="0"/>
                  </a:cxn>
                  <a:cxn ang="0">
                    <a:pos x="15" y="0"/>
                  </a:cxn>
                  <a:cxn ang="0">
                    <a:pos x="13" y="2"/>
                  </a:cxn>
                  <a:cxn ang="0">
                    <a:pos x="10" y="4"/>
                  </a:cxn>
                  <a:cxn ang="0">
                    <a:pos x="0" y="41"/>
                  </a:cxn>
                  <a:cxn ang="0">
                    <a:pos x="0" y="43"/>
                  </a:cxn>
                  <a:cxn ang="0">
                    <a:pos x="3" y="45"/>
                  </a:cxn>
                  <a:cxn ang="0">
                    <a:pos x="5" y="45"/>
                  </a:cxn>
                  <a:cxn ang="0">
                    <a:pos x="8" y="45"/>
                  </a:cxn>
                  <a:cxn ang="0">
                    <a:pos x="10" y="45"/>
                  </a:cxn>
                  <a:cxn ang="0">
                    <a:pos x="10" y="43"/>
                  </a:cxn>
                  <a:cxn ang="0">
                    <a:pos x="20" y="7"/>
                  </a:cxn>
                </a:cxnLst>
                <a:rect l="txL" t="txT" r="txR" b="txB"/>
                <a:pathLst>
                  <a:path w="20" h="45">
                    <a:moveTo>
                      <a:pt x="20" y="7"/>
                    </a:moveTo>
                    <a:lnTo>
                      <a:pt x="20" y="4"/>
                    </a:lnTo>
                    <a:lnTo>
                      <a:pt x="20" y="2"/>
                    </a:lnTo>
                    <a:lnTo>
                      <a:pt x="18" y="0"/>
                    </a:lnTo>
                    <a:lnTo>
                      <a:pt x="15" y="0"/>
                    </a:lnTo>
                    <a:lnTo>
                      <a:pt x="13" y="2"/>
                    </a:lnTo>
                    <a:lnTo>
                      <a:pt x="10" y="4"/>
                    </a:lnTo>
                    <a:lnTo>
                      <a:pt x="0" y="41"/>
                    </a:lnTo>
                    <a:lnTo>
                      <a:pt x="0" y="43"/>
                    </a:lnTo>
                    <a:lnTo>
                      <a:pt x="3" y="45"/>
                    </a:lnTo>
                    <a:lnTo>
                      <a:pt x="5" y="45"/>
                    </a:lnTo>
                    <a:lnTo>
                      <a:pt x="8" y="45"/>
                    </a:lnTo>
                    <a:lnTo>
                      <a:pt x="10" y="45"/>
                    </a:lnTo>
                    <a:lnTo>
                      <a:pt x="10" y="43"/>
                    </a:lnTo>
                    <a:lnTo>
                      <a:pt x="20" y="7"/>
                    </a:lnTo>
                    <a:close/>
                  </a:path>
                </a:pathLst>
              </a:custGeom>
              <a:solidFill>
                <a:srgbClr val="000000"/>
              </a:solidFill>
              <a:ln w="9525">
                <a:noFill/>
              </a:ln>
            </p:spPr>
            <p:txBody>
              <a:bodyPr/>
              <a:lstStyle/>
              <a:p>
                <a:endParaRPr lang="zh-CN" altLang="en-US" dirty="0">
                  <a:latin typeface="Arial" panose="020B0604020202020204" pitchFamily="34" charset="0"/>
                </a:endParaRPr>
              </a:p>
            </p:txBody>
          </p:sp>
          <p:sp>
            <p:nvSpPr>
              <p:cNvPr id="28972" name="Freeform 103"/>
              <p:cNvSpPr/>
              <p:nvPr/>
            </p:nvSpPr>
            <p:spPr>
              <a:xfrm>
                <a:off x="5184" y="1328"/>
                <a:ext cx="19" cy="43"/>
              </a:xfrm>
              <a:custGeom>
                <a:avLst/>
                <a:gdLst>
                  <a:gd name="txL" fmla="*/ 0 w 19"/>
                  <a:gd name="txT" fmla="*/ 0 h 43"/>
                  <a:gd name="txR" fmla="*/ 19 w 19"/>
                  <a:gd name="txB" fmla="*/ 43 h 43"/>
                </a:gdLst>
                <a:ahLst/>
                <a:cxnLst>
                  <a:cxn ang="0">
                    <a:pos x="19" y="5"/>
                  </a:cxn>
                  <a:cxn ang="0">
                    <a:pos x="19" y="3"/>
                  </a:cxn>
                  <a:cxn ang="0">
                    <a:pos x="17" y="0"/>
                  </a:cxn>
                  <a:cxn ang="0">
                    <a:pos x="14" y="0"/>
                  </a:cxn>
                  <a:cxn ang="0">
                    <a:pos x="12" y="0"/>
                  </a:cxn>
                  <a:cxn ang="0">
                    <a:pos x="10" y="0"/>
                  </a:cxn>
                  <a:cxn ang="0">
                    <a:pos x="10" y="3"/>
                  </a:cxn>
                  <a:cxn ang="0">
                    <a:pos x="0" y="39"/>
                  </a:cxn>
                  <a:cxn ang="0">
                    <a:pos x="0" y="41"/>
                  </a:cxn>
                  <a:cxn ang="0">
                    <a:pos x="0" y="43"/>
                  </a:cxn>
                  <a:cxn ang="0">
                    <a:pos x="2" y="43"/>
                  </a:cxn>
                  <a:cxn ang="0">
                    <a:pos x="5" y="43"/>
                  </a:cxn>
                  <a:cxn ang="0">
                    <a:pos x="7" y="43"/>
                  </a:cxn>
                  <a:cxn ang="0">
                    <a:pos x="10" y="41"/>
                  </a:cxn>
                  <a:cxn ang="0">
                    <a:pos x="19" y="5"/>
                  </a:cxn>
                </a:cxnLst>
                <a:rect l="txL" t="txT" r="txR" b="txB"/>
                <a:pathLst>
                  <a:path w="19" h="43">
                    <a:moveTo>
                      <a:pt x="19" y="5"/>
                    </a:moveTo>
                    <a:lnTo>
                      <a:pt x="19" y="3"/>
                    </a:lnTo>
                    <a:lnTo>
                      <a:pt x="17" y="0"/>
                    </a:lnTo>
                    <a:lnTo>
                      <a:pt x="14" y="0"/>
                    </a:lnTo>
                    <a:lnTo>
                      <a:pt x="12" y="0"/>
                    </a:lnTo>
                    <a:lnTo>
                      <a:pt x="10" y="0"/>
                    </a:lnTo>
                    <a:lnTo>
                      <a:pt x="10" y="3"/>
                    </a:lnTo>
                    <a:lnTo>
                      <a:pt x="0" y="39"/>
                    </a:lnTo>
                    <a:lnTo>
                      <a:pt x="0" y="41"/>
                    </a:lnTo>
                    <a:lnTo>
                      <a:pt x="0" y="43"/>
                    </a:lnTo>
                    <a:lnTo>
                      <a:pt x="2" y="43"/>
                    </a:lnTo>
                    <a:lnTo>
                      <a:pt x="5" y="43"/>
                    </a:lnTo>
                    <a:lnTo>
                      <a:pt x="7" y="43"/>
                    </a:lnTo>
                    <a:lnTo>
                      <a:pt x="10" y="41"/>
                    </a:lnTo>
                    <a:lnTo>
                      <a:pt x="19" y="5"/>
                    </a:lnTo>
                    <a:close/>
                  </a:path>
                </a:pathLst>
              </a:custGeom>
              <a:solidFill>
                <a:srgbClr val="000000"/>
              </a:solidFill>
              <a:ln w="9525">
                <a:noFill/>
              </a:ln>
            </p:spPr>
            <p:txBody>
              <a:bodyPr/>
              <a:lstStyle/>
              <a:p>
                <a:endParaRPr lang="zh-CN" altLang="en-US" dirty="0">
                  <a:latin typeface="Arial" panose="020B0604020202020204" pitchFamily="34" charset="0"/>
                </a:endParaRPr>
              </a:p>
            </p:txBody>
          </p:sp>
          <p:sp>
            <p:nvSpPr>
              <p:cNvPr id="28973" name="Freeform 104"/>
              <p:cNvSpPr/>
              <p:nvPr/>
            </p:nvSpPr>
            <p:spPr>
              <a:xfrm>
                <a:off x="5176" y="1390"/>
                <a:ext cx="10" cy="11"/>
              </a:xfrm>
              <a:custGeom>
                <a:avLst/>
                <a:gdLst>
                  <a:gd name="txL" fmla="*/ 0 w 10"/>
                  <a:gd name="txT" fmla="*/ 0 h 11"/>
                  <a:gd name="txR" fmla="*/ 10 w 10"/>
                  <a:gd name="txB" fmla="*/ 11 h 11"/>
                </a:gdLst>
                <a:ahLst/>
                <a:cxnLst>
                  <a:cxn ang="0">
                    <a:pos x="10" y="4"/>
                  </a:cxn>
                  <a:cxn ang="0">
                    <a:pos x="10" y="2"/>
                  </a:cxn>
                  <a:cxn ang="0">
                    <a:pos x="10" y="0"/>
                  </a:cxn>
                  <a:cxn ang="0">
                    <a:pos x="8" y="0"/>
                  </a:cxn>
                  <a:cxn ang="0">
                    <a:pos x="5" y="0"/>
                  </a:cxn>
                  <a:cxn ang="0">
                    <a:pos x="3" y="0"/>
                  </a:cxn>
                  <a:cxn ang="0">
                    <a:pos x="0" y="2"/>
                  </a:cxn>
                  <a:cxn ang="0">
                    <a:pos x="0" y="6"/>
                  </a:cxn>
                  <a:cxn ang="0">
                    <a:pos x="0" y="6"/>
                  </a:cxn>
                  <a:cxn ang="0">
                    <a:pos x="3" y="9"/>
                  </a:cxn>
                  <a:cxn ang="0">
                    <a:pos x="5" y="11"/>
                  </a:cxn>
                  <a:cxn ang="0">
                    <a:pos x="5" y="11"/>
                  </a:cxn>
                  <a:cxn ang="0">
                    <a:pos x="8" y="9"/>
                  </a:cxn>
                  <a:cxn ang="0">
                    <a:pos x="10" y="9"/>
                  </a:cxn>
                  <a:cxn ang="0">
                    <a:pos x="10" y="4"/>
                  </a:cxn>
                </a:cxnLst>
                <a:rect l="txL" t="txT" r="txR" b="txB"/>
                <a:pathLst>
                  <a:path w="10" h="11">
                    <a:moveTo>
                      <a:pt x="10" y="4"/>
                    </a:moveTo>
                    <a:lnTo>
                      <a:pt x="10" y="2"/>
                    </a:lnTo>
                    <a:lnTo>
                      <a:pt x="10" y="0"/>
                    </a:lnTo>
                    <a:lnTo>
                      <a:pt x="8" y="0"/>
                    </a:lnTo>
                    <a:lnTo>
                      <a:pt x="5" y="0"/>
                    </a:lnTo>
                    <a:lnTo>
                      <a:pt x="3" y="0"/>
                    </a:lnTo>
                    <a:lnTo>
                      <a:pt x="0" y="2"/>
                    </a:lnTo>
                    <a:lnTo>
                      <a:pt x="0" y="6"/>
                    </a:lnTo>
                    <a:lnTo>
                      <a:pt x="0" y="6"/>
                    </a:lnTo>
                    <a:lnTo>
                      <a:pt x="3" y="9"/>
                    </a:lnTo>
                    <a:lnTo>
                      <a:pt x="5" y="11"/>
                    </a:lnTo>
                    <a:lnTo>
                      <a:pt x="5" y="11"/>
                    </a:lnTo>
                    <a:lnTo>
                      <a:pt x="8" y="9"/>
                    </a:lnTo>
                    <a:lnTo>
                      <a:pt x="10" y="9"/>
                    </a:lnTo>
                    <a:lnTo>
                      <a:pt x="10" y="4"/>
                    </a:lnTo>
                    <a:close/>
                  </a:path>
                </a:pathLst>
              </a:custGeom>
              <a:solidFill>
                <a:srgbClr val="000000"/>
              </a:solidFill>
              <a:ln w="9525">
                <a:noFill/>
              </a:ln>
            </p:spPr>
            <p:txBody>
              <a:bodyPr/>
              <a:lstStyle/>
              <a:p>
                <a:endParaRPr lang="zh-CN" altLang="en-US" dirty="0">
                  <a:latin typeface="Arial" panose="020B0604020202020204" pitchFamily="34" charset="0"/>
                </a:endParaRPr>
              </a:p>
            </p:txBody>
          </p:sp>
        </p:grpSp>
        <p:grpSp>
          <p:nvGrpSpPr>
            <p:cNvPr id="28735" name="Group 111"/>
            <p:cNvGrpSpPr/>
            <p:nvPr/>
          </p:nvGrpSpPr>
          <p:grpSpPr>
            <a:xfrm>
              <a:off x="5241" y="1142"/>
              <a:ext cx="196" cy="245"/>
              <a:chOff x="5241" y="1142"/>
              <a:chExt cx="196" cy="245"/>
            </a:xfrm>
          </p:grpSpPr>
          <p:sp>
            <p:nvSpPr>
              <p:cNvPr id="28964" name="Freeform 106"/>
              <p:cNvSpPr/>
              <p:nvPr/>
            </p:nvSpPr>
            <p:spPr>
              <a:xfrm>
                <a:off x="5241" y="1142"/>
                <a:ext cx="32" cy="39"/>
              </a:xfrm>
              <a:custGeom>
                <a:avLst/>
                <a:gdLst>
                  <a:gd name="txL" fmla="*/ 0 w 32"/>
                  <a:gd name="txT" fmla="*/ 0 h 39"/>
                  <a:gd name="txR" fmla="*/ 32 w 32"/>
                  <a:gd name="txB" fmla="*/ 39 h 39"/>
                </a:gdLst>
                <a:ahLst/>
                <a:cxnLst>
                  <a:cxn ang="0">
                    <a:pos x="10" y="2"/>
                  </a:cxn>
                  <a:cxn ang="0">
                    <a:pos x="5" y="0"/>
                  </a:cxn>
                  <a:cxn ang="0">
                    <a:pos x="5" y="0"/>
                  </a:cxn>
                  <a:cxn ang="0">
                    <a:pos x="2" y="2"/>
                  </a:cxn>
                  <a:cxn ang="0">
                    <a:pos x="0" y="5"/>
                  </a:cxn>
                  <a:cxn ang="0">
                    <a:pos x="0" y="5"/>
                  </a:cxn>
                  <a:cxn ang="0">
                    <a:pos x="2" y="9"/>
                  </a:cxn>
                  <a:cxn ang="0">
                    <a:pos x="25" y="36"/>
                  </a:cxn>
                  <a:cxn ang="0">
                    <a:pos x="27" y="39"/>
                  </a:cxn>
                  <a:cxn ang="0">
                    <a:pos x="30" y="39"/>
                  </a:cxn>
                  <a:cxn ang="0">
                    <a:pos x="32" y="36"/>
                  </a:cxn>
                  <a:cxn ang="0">
                    <a:pos x="32" y="34"/>
                  </a:cxn>
                  <a:cxn ang="0">
                    <a:pos x="32" y="32"/>
                  </a:cxn>
                  <a:cxn ang="0">
                    <a:pos x="32" y="30"/>
                  </a:cxn>
                  <a:cxn ang="0">
                    <a:pos x="10" y="2"/>
                  </a:cxn>
                </a:cxnLst>
                <a:rect l="txL" t="txT" r="txR" b="txB"/>
                <a:pathLst>
                  <a:path w="32" h="39">
                    <a:moveTo>
                      <a:pt x="10" y="2"/>
                    </a:moveTo>
                    <a:lnTo>
                      <a:pt x="5" y="0"/>
                    </a:lnTo>
                    <a:lnTo>
                      <a:pt x="5" y="0"/>
                    </a:lnTo>
                    <a:lnTo>
                      <a:pt x="2" y="2"/>
                    </a:lnTo>
                    <a:lnTo>
                      <a:pt x="0" y="5"/>
                    </a:lnTo>
                    <a:lnTo>
                      <a:pt x="0" y="5"/>
                    </a:lnTo>
                    <a:lnTo>
                      <a:pt x="2" y="9"/>
                    </a:lnTo>
                    <a:lnTo>
                      <a:pt x="25" y="36"/>
                    </a:lnTo>
                    <a:lnTo>
                      <a:pt x="27" y="39"/>
                    </a:lnTo>
                    <a:lnTo>
                      <a:pt x="30" y="39"/>
                    </a:lnTo>
                    <a:lnTo>
                      <a:pt x="32" y="36"/>
                    </a:lnTo>
                    <a:lnTo>
                      <a:pt x="32" y="34"/>
                    </a:lnTo>
                    <a:lnTo>
                      <a:pt x="32" y="32"/>
                    </a:lnTo>
                    <a:lnTo>
                      <a:pt x="32" y="30"/>
                    </a:lnTo>
                    <a:lnTo>
                      <a:pt x="10" y="2"/>
                    </a:lnTo>
                    <a:close/>
                  </a:path>
                </a:pathLst>
              </a:custGeom>
              <a:solidFill>
                <a:srgbClr val="000000"/>
              </a:solidFill>
              <a:ln w="9525">
                <a:noFill/>
              </a:ln>
            </p:spPr>
            <p:txBody>
              <a:bodyPr/>
              <a:lstStyle/>
              <a:p>
                <a:endParaRPr lang="zh-CN" altLang="en-US" dirty="0">
                  <a:latin typeface="Arial" panose="020B0604020202020204" pitchFamily="34" charset="0"/>
                </a:endParaRPr>
              </a:p>
            </p:txBody>
          </p:sp>
          <p:sp>
            <p:nvSpPr>
              <p:cNvPr id="28965" name="Freeform 107"/>
              <p:cNvSpPr/>
              <p:nvPr/>
            </p:nvSpPr>
            <p:spPr>
              <a:xfrm>
                <a:off x="5281" y="1194"/>
                <a:ext cx="34" cy="39"/>
              </a:xfrm>
              <a:custGeom>
                <a:avLst/>
                <a:gdLst>
                  <a:gd name="txL" fmla="*/ 0 w 34"/>
                  <a:gd name="txT" fmla="*/ 0 h 39"/>
                  <a:gd name="txR" fmla="*/ 34 w 34"/>
                  <a:gd name="txB" fmla="*/ 39 h 39"/>
                </a:gdLst>
                <a:ahLst/>
                <a:cxnLst>
                  <a:cxn ang="0">
                    <a:pos x="10" y="0"/>
                  </a:cxn>
                  <a:cxn ang="0">
                    <a:pos x="7" y="0"/>
                  </a:cxn>
                  <a:cxn ang="0">
                    <a:pos x="5" y="0"/>
                  </a:cxn>
                  <a:cxn ang="0">
                    <a:pos x="2" y="0"/>
                  </a:cxn>
                  <a:cxn ang="0">
                    <a:pos x="0" y="3"/>
                  </a:cxn>
                  <a:cxn ang="0">
                    <a:pos x="0" y="5"/>
                  </a:cxn>
                  <a:cxn ang="0">
                    <a:pos x="2" y="7"/>
                  </a:cxn>
                  <a:cxn ang="0">
                    <a:pos x="24" y="37"/>
                  </a:cxn>
                  <a:cxn ang="0">
                    <a:pos x="27" y="39"/>
                  </a:cxn>
                  <a:cxn ang="0">
                    <a:pos x="29" y="39"/>
                  </a:cxn>
                  <a:cxn ang="0">
                    <a:pos x="32" y="37"/>
                  </a:cxn>
                  <a:cxn ang="0">
                    <a:pos x="34" y="34"/>
                  </a:cxn>
                  <a:cxn ang="0">
                    <a:pos x="34" y="32"/>
                  </a:cxn>
                  <a:cxn ang="0">
                    <a:pos x="32" y="30"/>
                  </a:cxn>
                  <a:cxn ang="0">
                    <a:pos x="10" y="0"/>
                  </a:cxn>
                </a:cxnLst>
                <a:rect l="txL" t="txT" r="txR" b="txB"/>
                <a:pathLst>
                  <a:path w="34" h="39">
                    <a:moveTo>
                      <a:pt x="10" y="0"/>
                    </a:moveTo>
                    <a:lnTo>
                      <a:pt x="7" y="0"/>
                    </a:lnTo>
                    <a:lnTo>
                      <a:pt x="5" y="0"/>
                    </a:lnTo>
                    <a:lnTo>
                      <a:pt x="2" y="0"/>
                    </a:lnTo>
                    <a:lnTo>
                      <a:pt x="0" y="3"/>
                    </a:lnTo>
                    <a:lnTo>
                      <a:pt x="0" y="5"/>
                    </a:lnTo>
                    <a:lnTo>
                      <a:pt x="2" y="7"/>
                    </a:lnTo>
                    <a:lnTo>
                      <a:pt x="24" y="37"/>
                    </a:lnTo>
                    <a:lnTo>
                      <a:pt x="27" y="39"/>
                    </a:lnTo>
                    <a:lnTo>
                      <a:pt x="29" y="39"/>
                    </a:lnTo>
                    <a:lnTo>
                      <a:pt x="32" y="37"/>
                    </a:lnTo>
                    <a:lnTo>
                      <a:pt x="34" y="34"/>
                    </a:lnTo>
                    <a:lnTo>
                      <a:pt x="34" y="32"/>
                    </a:lnTo>
                    <a:lnTo>
                      <a:pt x="32" y="30"/>
                    </a:lnTo>
                    <a:lnTo>
                      <a:pt x="10" y="0"/>
                    </a:lnTo>
                    <a:close/>
                  </a:path>
                </a:pathLst>
              </a:custGeom>
              <a:solidFill>
                <a:srgbClr val="000000"/>
              </a:solidFill>
              <a:ln w="9525">
                <a:noFill/>
              </a:ln>
            </p:spPr>
            <p:txBody>
              <a:bodyPr/>
              <a:lstStyle/>
              <a:p>
                <a:endParaRPr lang="zh-CN" altLang="en-US" dirty="0">
                  <a:latin typeface="Arial" panose="020B0604020202020204" pitchFamily="34" charset="0"/>
                </a:endParaRPr>
              </a:p>
            </p:txBody>
          </p:sp>
          <p:sp>
            <p:nvSpPr>
              <p:cNvPr id="28966" name="Freeform 108"/>
              <p:cNvSpPr/>
              <p:nvPr/>
            </p:nvSpPr>
            <p:spPr>
              <a:xfrm>
                <a:off x="5323" y="1244"/>
                <a:ext cx="32" cy="39"/>
              </a:xfrm>
              <a:custGeom>
                <a:avLst/>
                <a:gdLst>
                  <a:gd name="txL" fmla="*/ 0 w 32"/>
                  <a:gd name="txT" fmla="*/ 0 h 39"/>
                  <a:gd name="txR" fmla="*/ 32 w 32"/>
                  <a:gd name="txB" fmla="*/ 39 h 39"/>
                </a:gdLst>
                <a:ahLst/>
                <a:cxnLst>
                  <a:cxn ang="0">
                    <a:pos x="7" y="3"/>
                  </a:cxn>
                  <a:cxn ang="0">
                    <a:pos x="5" y="0"/>
                  </a:cxn>
                  <a:cxn ang="0">
                    <a:pos x="2" y="0"/>
                  </a:cxn>
                  <a:cxn ang="0">
                    <a:pos x="0" y="3"/>
                  </a:cxn>
                  <a:cxn ang="0">
                    <a:pos x="0" y="5"/>
                  </a:cxn>
                  <a:cxn ang="0">
                    <a:pos x="0" y="7"/>
                  </a:cxn>
                  <a:cxn ang="0">
                    <a:pos x="0" y="9"/>
                  </a:cxn>
                  <a:cxn ang="0">
                    <a:pos x="22" y="39"/>
                  </a:cxn>
                  <a:cxn ang="0">
                    <a:pos x="25" y="39"/>
                  </a:cxn>
                  <a:cxn ang="0">
                    <a:pos x="27" y="39"/>
                  </a:cxn>
                  <a:cxn ang="0">
                    <a:pos x="30" y="39"/>
                  </a:cxn>
                  <a:cxn ang="0">
                    <a:pos x="32" y="37"/>
                  </a:cxn>
                  <a:cxn ang="0">
                    <a:pos x="32" y="34"/>
                  </a:cxn>
                  <a:cxn ang="0">
                    <a:pos x="30" y="32"/>
                  </a:cxn>
                  <a:cxn ang="0">
                    <a:pos x="7" y="3"/>
                  </a:cxn>
                </a:cxnLst>
                <a:rect l="txL" t="txT" r="txR" b="txB"/>
                <a:pathLst>
                  <a:path w="32" h="39">
                    <a:moveTo>
                      <a:pt x="7" y="3"/>
                    </a:moveTo>
                    <a:lnTo>
                      <a:pt x="5" y="0"/>
                    </a:lnTo>
                    <a:lnTo>
                      <a:pt x="2" y="0"/>
                    </a:lnTo>
                    <a:lnTo>
                      <a:pt x="0" y="3"/>
                    </a:lnTo>
                    <a:lnTo>
                      <a:pt x="0" y="5"/>
                    </a:lnTo>
                    <a:lnTo>
                      <a:pt x="0" y="7"/>
                    </a:lnTo>
                    <a:lnTo>
                      <a:pt x="0" y="9"/>
                    </a:lnTo>
                    <a:lnTo>
                      <a:pt x="22" y="39"/>
                    </a:lnTo>
                    <a:lnTo>
                      <a:pt x="25" y="39"/>
                    </a:lnTo>
                    <a:lnTo>
                      <a:pt x="27" y="39"/>
                    </a:lnTo>
                    <a:lnTo>
                      <a:pt x="30" y="39"/>
                    </a:lnTo>
                    <a:lnTo>
                      <a:pt x="32" y="37"/>
                    </a:lnTo>
                    <a:lnTo>
                      <a:pt x="32" y="34"/>
                    </a:lnTo>
                    <a:lnTo>
                      <a:pt x="30" y="32"/>
                    </a:lnTo>
                    <a:lnTo>
                      <a:pt x="7" y="3"/>
                    </a:lnTo>
                    <a:close/>
                  </a:path>
                </a:pathLst>
              </a:custGeom>
              <a:solidFill>
                <a:srgbClr val="000000"/>
              </a:solidFill>
              <a:ln w="9525">
                <a:noFill/>
              </a:ln>
            </p:spPr>
            <p:txBody>
              <a:bodyPr/>
              <a:lstStyle/>
              <a:p>
                <a:endParaRPr lang="zh-CN" altLang="en-US" dirty="0">
                  <a:latin typeface="Arial" panose="020B0604020202020204" pitchFamily="34" charset="0"/>
                </a:endParaRPr>
              </a:p>
            </p:txBody>
          </p:sp>
          <p:sp>
            <p:nvSpPr>
              <p:cNvPr id="28967" name="Freeform 109"/>
              <p:cNvSpPr/>
              <p:nvPr/>
            </p:nvSpPr>
            <p:spPr>
              <a:xfrm>
                <a:off x="5363" y="1297"/>
                <a:ext cx="32" cy="38"/>
              </a:xfrm>
              <a:custGeom>
                <a:avLst/>
                <a:gdLst>
                  <a:gd name="txL" fmla="*/ 0 w 32"/>
                  <a:gd name="txT" fmla="*/ 0 h 38"/>
                  <a:gd name="txR" fmla="*/ 32 w 32"/>
                  <a:gd name="txB" fmla="*/ 38 h 38"/>
                </a:gdLst>
                <a:ahLst/>
                <a:cxnLst>
                  <a:cxn ang="0">
                    <a:pos x="7" y="2"/>
                  </a:cxn>
                  <a:cxn ang="0">
                    <a:pos x="5" y="0"/>
                  </a:cxn>
                  <a:cxn ang="0">
                    <a:pos x="2" y="0"/>
                  </a:cxn>
                  <a:cxn ang="0">
                    <a:pos x="0" y="2"/>
                  </a:cxn>
                  <a:cxn ang="0">
                    <a:pos x="0" y="4"/>
                  </a:cxn>
                  <a:cxn ang="0">
                    <a:pos x="0" y="6"/>
                  </a:cxn>
                  <a:cxn ang="0">
                    <a:pos x="0" y="9"/>
                  </a:cxn>
                  <a:cxn ang="0">
                    <a:pos x="25" y="38"/>
                  </a:cxn>
                  <a:cxn ang="0">
                    <a:pos x="27" y="38"/>
                  </a:cxn>
                  <a:cxn ang="0">
                    <a:pos x="30" y="38"/>
                  </a:cxn>
                  <a:cxn ang="0">
                    <a:pos x="32" y="38"/>
                  </a:cxn>
                  <a:cxn ang="0">
                    <a:pos x="32" y="36"/>
                  </a:cxn>
                  <a:cxn ang="0">
                    <a:pos x="32" y="34"/>
                  </a:cxn>
                  <a:cxn ang="0">
                    <a:pos x="32" y="31"/>
                  </a:cxn>
                  <a:cxn ang="0">
                    <a:pos x="7" y="2"/>
                  </a:cxn>
                </a:cxnLst>
                <a:rect l="txL" t="txT" r="txR" b="txB"/>
                <a:pathLst>
                  <a:path w="32" h="38">
                    <a:moveTo>
                      <a:pt x="7" y="2"/>
                    </a:moveTo>
                    <a:lnTo>
                      <a:pt x="5" y="0"/>
                    </a:lnTo>
                    <a:lnTo>
                      <a:pt x="2" y="0"/>
                    </a:lnTo>
                    <a:lnTo>
                      <a:pt x="0" y="2"/>
                    </a:lnTo>
                    <a:lnTo>
                      <a:pt x="0" y="4"/>
                    </a:lnTo>
                    <a:lnTo>
                      <a:pt x="0" y="6"/>
                    </a:lnTo>
                    <a:lnTo>
                      <a:pt x="0" y="9"/>
                    </a:lnTo>
                    <a:lnTo>
                      <a:pt x="25" y="38"/>
                    </a:lnTo>
                    <a:lnTo>
                      <a:pt x="27" y="38"/>
                    </a:lnTo>
                    <a:lnTo>
                      <a:pt x="30" y="38"/>
                    </a:lnTo>
                    <a:lnTo>
                      <a:pt x="32" y="38"/>
                    </a:lnTo>
                    <a:lnTo>
                      <a:pt x="32" y="36"/>
                    </a:lnTo>
                    <a:lnTo>
                      <a:pt x="32" y="34"/>
                    </a:lnTo>
                    <a:lnTo>
                      <a:pt x="32" y="31"/>
                    </a:lnTo>
                    <a:lnTo>
                      <a:pt x="7" y="2"/>
                    </a:lnTo>
                    <a:close/>
                  </a:path>
                </a:pathLst>
              </a:custGeom>
              <a:solidFill>
                <a:srgbClr val="000000"/>
              </a:solidFill>
              <a:ln w="9525">
                <a:noFill/>
              </a:ln>
            </p:spPr>
            <p:txBody>
              <a:bodyPr/>
              <a:lstStyle/>
              <a:p>
                <a:endParaRPr lang="zh-CN" altLang="en-US" dirty="0">
                  <a:latin typeface="Arial" panose="020B0604020202020204" pitchFamily="34" charset="0"/>
                </a:endParaRPr>
              </a:p>
            </p:txBody>
          </p:sp>
          <p:sp>
            <p:nvSpPr>
              <p:cNvPr id="28968" name="Freeform 110"/>
              <p:cNvSpPr/>
              <p:nvPr/>
            </p:nvSpPr>
            <p:spPr>
              <a:xfrm>
                <a:off x="5403" y="1349"/>
                <a:ext cx="34" cy="38"/>
              </a:xfrm>
              <a:custGeom>
                <a:avLst/>
                <a:gdLst>
                  <a:gd name="txL" fmla="*/ 0 w 34"/>
                  <a:gd name="txT" fmla="*/ 0 h 38"/>
                  <a:gd name="txR" fmla="*/ 34 w 34"/>
                  <a:gd name="txB" fmla="*/ 38 h 38"/>
                </a:gdLst>
                <a:ahLst/>
                <a:cxnLst>
                  <a:cxn ang="0">
                    <a:pos x="9" y="0"/>
                  </a:cxn>
                  <a:cxn ang="0">
                    <a:pos x="7" y="0"/>
                  </a:cxn>
                  <a:cxn ang="0">
                    <a:pos x="4" y="0"/>
                  </a:cxn>
                  <a:cxn ang="0">
                    <a:pos x="2" y="0"/>
                  </a:cxn>
                  <a:cxn ang="0">
                    <a:pos x="0" y="2"/>
                  </a:cxn>
                  <a:cxn ang="0">
                    <a:pos x="0" y="4"/>
                  </a:cxn>
                  <a:cxn ang="0">
                    <a:pos x="2" y="7"/>
                  </a:cxn>
                  <a:cxn ang="0">
                    <a:pos x="24" y="36"/>
                  </a:cxn>
                  <a:cxn ang="0">
                    <a:pos x="27" y="38"/>
                  </a:cxn>
                  <a:cxn ang="0">
                    <a:pos x="29" y="38"/>
                  </a:cxn>
                  <a:cxn ang="0">
                    <a:pos x="32" y="36"/>
                  </a:cxn>
                  <a:cxn ang="0">
                    <a:pos x="34" y="34"/>
                  </a:cxn>
                  <a:cxn ang="0">
                    <a:pos x="34" y="32"/>
                  </a:cxn>
                  <a:cxn ang="0">
                    <a:pos x="32" y="29"/>
                  </a:cxn>
                  <a:cxn ang="0">
                    <a:pos x="9" y="0"/>
                  </a:cxn>
                </a:cxnLst>
                <a:rect l="txL" t="txT" r="txR" b="txB"/>
                <a:pathLst>
                  <a:path w="34" h="38">
                    <a:moveTo>
                      <a:pt x="9" y="0"/>
                    </a:moveTo>
                    <a:lnTo>
                      <a:pt x="7" y="0"/>
                    </a:lnTo>
                    <a:lnTo>
                      <a:pt x="4" y="0"/>
                    </a:lnTo>
                    <a:lnTo>
                      <a:pt x="2" y="0"/>
                    </a:lnTo>
                    <a:lnTo>
                      <a:pt x="0" y="2"/>
                    </a:lnTo>
                    <a:lnTo>
                      <a:pt x="0" y="4"/>
                    </a:lnTo>
                    <a:lnTo>
                      <a:pt x="2" y="7"/>
                    </a:lnTo>
                    <a:lnTo>
                      <a:pt x="24" y="36"/>
                    </a:lnTo>
                    <a:lnTo>
                      <a:pt x="27" y="38"/>
                    </a:lnTo>
                    <a:lnTo>
                      <a:pt x="29" y="38"/>
                    </a:lnTo>
                    <a:lnTo>
                      <a:pt x="32" y="36"/>
                    </a:lnTo>
                    <a:lnTo>
                      <a:pt x="34" y="34"/>
                    </a:lnTo>
                    <a:lnTo>
                      <a:pt x="34" y="32"/>
                    </a:lnTo>
                    <a:lnTo>
                      <a:pt x="32" y="29"/>
                    </a:lnTo>
                    <a:lnTo>
                      <a:pt x="9" y="0"/>
                    </a:lnTo>
                    <a:close/>
                  </a:path>
                </a:pathLst>
              </a:custGeom>
              <a:solidFill>
                <a:srgbClr val="000000"/>
              </a:solidFill>
              <a:ln w="9525">
                <a:noFill/>
              </a:ln>
            </p:spPr>
            <p:txBody>
              <a:bodyPr/>
              <a:lstStyle/>
              <a:p>
                <a:endParaRPr lang="zh-CN" altLang="en-US" dirty="0">
                  <a:latin typeface="Arial" panose="020B0604020202020204" pitchFamily="34" charset="0"/>
                </a:endParaRPr>
              </a:p>
            </p:txBody>
          </p:sp>
        </p:grpSp>
        <p:sp>
          <p:nvSpPr>
            <p:cNvPr id="28736" name="Rectangle 112"/>
            <p:cNvSpPr/>
            <p:nvPr/>
          </p:nvSpPr>
          <p:spPr>
            <a:xfrm>
              <a:off x="1056" y="3056"/>
              <a:ext cx="736" cy="220"/>
            </a:xfrm>
            <a:prstGeom prst="rect">
              <a:avLst/>
            </a:prstGeom>
            <a:noFill/>
            <a:ln w="9525">
              <a:noFill/>
            </a:ln>
          </p:spPr>
          <p:txBody>
            <a:bodyPr/>
            <a:lstStyle/>
            <a:p>
              <a:endParaRPr lang="zh-CN" altLang="en-US" dirty="0">
                <a:latin typeface="Arial" panose="020B0604020202020204" pitchFamily="34" charset="0"/>
              </a:endParaRPr>
            </a:p>
          </p:txBody>
        </p:sp>
        <p:sp>
          <p:nvSpPr>
            <p:cNvPr id="28737" name="Rectangle 113"/>
            <p:cNvSpPr/>
            <p:nvPr/>
          </p:nvSpPr>
          <p:spPr>
            <a:xfrm>
              <a:off x="1377" y="3117"/>
              <a:ext cx="73" cy="144"/>
            </a:xfrm>
            <a:prstGeom prst="rect">
              <a:avLst/>
            </a:prstGeom>
            <a:noFill/>
            <a:ln w="9525">
              <a:noFill/>
            </a:ln>
          </p:spPr>
          <p:txBody>
            <a:bodyPr wrap="none" lIns="0" tIns="0" rIns="0" bIns="0">
              <a:spAutoFit/>
            </a:bodyPr>
            <a:lstStyle/>
            <a:p>
              <a:r>
                <a:rPr lang="en-US" altLang="zh-CN" sz="1500" i="1" dirty="0">
                  <a:solidFill>
                    <a:srgbClr val="000000"/>
                  </a:solidFill>
                  <a:latin typeface="Times New Roman" panose="02020603050405020304" pitchFamily="18" charset="0"/>
                </a:rPr>
                <a:t>A</a:t>
              </a:r>
              <a:endParaRPr lang="en-US" altLang="zh-CN" i="1" dirty="0">
                <a:latin typeface="Arial" panose="020B0604020202020204" pitchFamily="34" charset="0"/>
              </a:endParaRPr>
            </a:p>
          </p:txBody>
        </p:sp>
        <p:sp>
          <p:nvSpPr>
            <p:cNvPr id="28738" name="Rectangle 114"/>
            <p:cNvSpPr/>
            <p:nvPr/>
          </p:nvSpPr>
          <p:spPr>
            <a:xfrm>
              <a:off x="1469" y="3117"/>
              <a:ext cx="30"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 </a:t>
              </a:r>
              <a:endParaRPr lang="en-US" altLang="zh-CN" dirty="0">
                <a:latin typeface="Arial" panose="020B0604020202020204" pitchFamily="34" charset="0"/>
              </a:endParaRPr>
            </a:p>
          </p:txBody>
        </p:sp>
        <p:sp>
          <p:nvSpPr>
            <p:cNvPr id="28739" name="Rectangle 115"/>
            <p:cNvSpPr/>
            <p:nvPr/>
          </p:nvSpPr>
          <p:spPr>
            <a:xfrm>
              <a:off x="616" y="3054"/>
              <a:ext cx="325" cy="220"/>
            </a:xfrm>
            <a:prstGeom prst="rect">
              <a:avLst/>
            </a:prstGeom>
            <a:noFill/>
            <a:ln w="9525">
              <a:noFill/>
            </a:ln>
          </p:spPr>
          <p:txBody>
            <a:bodyPr/>
            <a:lstStyle/>
            <a:p>
              <a:endParaRPr lang="zh-CN" altLang="en-US" dirty="0">
                <a:latin typeface="Arial" panose="020B0604020202020204" pitchFamily="34" charset="0"/>
              </a:endParaRPr>
            </a:p>
          </p:txBody>
        </p:sp>
        <p:sp>
          <p:nvSpPr>
            <p:cNvPr id="28740" name="Rectangle 116"/>
            <p:cNvSpPr/>
            <p:nvPr/>
          </p:nvSpPr>
          <p:spPr>
            <a:xfrm>
              <a:off x="730" y="3115"/>
              <a:ext cx="73" cy="144"/>
            </a:xfrm>
            <a:prstGeom prst="rect">
              <a:avLst/>
            </a:prstGeom>
            <a:noFill/>
            <a:ln w="9525">
              <a:noFill/>
            </a:ln>
          </p:spPr>
          <p:txBody>
            <a:bodyPr wrap="none" lIns="0" tIns="0" rIns="0" bIns="0">
              <a:spAutoFit/>
            </a:bodyPr>
            <a:lstStyle/>
            <a:p>
              <a:r>
                <a:rPr lang="en-US" altLang="zh-CN" sz="1500" i="1" dirty="0">
                  <a:solidFill>
                    <a:srgbClr val="000000"/>
                  </a:solidFill>
                  <a:latin typeface="Times New Roman" panose="02020603050405020304" pitchFamily="18" charset="0"/>
                </a:rPr>
                <a:t>A</a:t>
              </a:r>
              <a:endParaRPr lang="en-US" altLang="zh-CN" i="1" dirty="0">
                <a:latin typeface="Arial" panose="020B0604020202020204" pitchFamily="34" charset="0"/>
              </a:endParaRPr>
            </a:p>
          </p:txBody>
        </p:sp>
        <p:sp>
          <p:nvSpPr>
            <p:cNvPr id="28741" name="Rectangle 117"/>
            <p:cNvSpPr/>
            <p:nvPr/>
          </p:nvSpPr>
          <p:spPr>
            <a:xfrm>
              <a:off x="822" y="3115"/>
              <a:ext cx="30"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 </a:t>
              </a:r>
              <a:endParaRPr lang="en-US" altLang="zh-CN" dirty="0">
                <a:latin typeface="Arial" panose="020B0604020202020204" pitchFamily="34" charset="0"/>
              </a:endParaRPr>
            </a:p>
          </p:txBody>
        </p:sp>
        <p:sp>
          <p:nvSpPr>
            <p:cNvPr id="28742" name="Rectangle 118"/>
            <p:cNvSpPr/>
            <p:nvPr/>
          </p:nvSpPr>
          <p:spPr>
            <a:xfrm>
              <a:off x="168" y="3054"/>
              <a:ext cx="326" cy="220"/>
            </a:xfrm>
            <a:prstGeom prst="rect">
              <a:avLst/>
            </a:prstGeom>
            <a:noFill/>
            <a:ln w="9525">
              <a:noFill/>
            </a:ln>
          </p:spPr>
          <p:txBody>
            <a:bodyPr/>
            <a:lstStyle/>
            <a:p>
              <a:endParaRPr lang="zh-CN" altLang="en-US" dirty="0">
                <a:latin typeface="Arial" panose="020B0604020202020204" pitchFamily="34" charset="0"/>
              </a:endParaRPr>
            </a:p>
          </p:txBody>
        </p:sp>
        <p:sp>
          <p:nvSpPr>
            <p:cNvPr id="28743" name="Rectangle 119"/>
            <p:cNvSpPr/>
            <p:nvPr/>
          </p:nvSpPr>
          <p:spPr>
            <a:xfrm>
              <a:off x="282" y="3115"/>
              <a:ext cx="73" cy="144"/>
            </a:xfrm>
            <a:prstGeom prst="rect">
              <a:avLst/>
            </a:prstGeom>
            <a:noFill/>
            <a:ln w="9525">
              <a:noFill/>
            </a:ln>
          </p:spPr>
          <p:txBody>
            <a:bodyPr wrap="none" lIns="0" tIns="0" rIns="0" bIns="0">
              <a:spAutoFit/>
            </a:bodyPr>
            <a:lstStyle/>
            <a:p>
              <a:r>
                <a:rPr lang="en-US" altLang="zh-CN" sz="1500" i="1" dirty="0">
                  <a:solidFill>
                    <a:srgbClr val="000000"/>
                  </a:solidFill>
                  <a:latin typeface="Times New Roman" panose="02020603050405020304" pitchFamily="18" charset="0"/>
                </a:rPr>
                <a:t>A</a:t>
              </a:r>
              <a:endParaRPr lang="en-US" altLang="zh-CN" i="1" dirty="0">
                <a:latin typeface="Arial" panose="020B0604020202020204" pitchFamily="34" charset="0"/>
              </a:endParaRPr>
            </a:p>
          </p:txBody>
        </p:sp>
        <p:sp>
          <p:nvSpPr>
            <p:cNvPr id="28744" name="Rectangle 120"/>
            <p:cNvSpPr/>
            <p:nvPr/>
          </p:nvSpPr>
          <p:spPr>
            <a:xfrm>
              <a:off x="374" y="3115"/>
              <a:ext cx="30"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 </a:t>
              </a:r>
              <a:endParaRPr lang="en-US" altLang="zh-CN" dirty="0">
                <a:latin typeface="Arial" panose="020B0604020202020204" pitchFamily="34" charset="0"/>
              </a:endParaRPr>
            </a:p>
          </p:txBody>
        </p:sp>
        <p:sp>
          <p:nvSpPr>
            <p:cNvPr id="28745" name="Rectangle 121"/>
            <p:cNvSpPr/>
            <p:nvPr/>
          </p:nvSpPr>
          <p:spPr>
            <a:xfrm>
              <a:off x="1775" y="3054"/>
              <a:ext cx="326" cy="220"/>
            </a:xfrm>
            <a:prstGeom prst="rect">
              <a:avLst/>
            </a:prstGeom>
            <a:noFill/>
            <a:ln w="9525">
              <a:noFill/>
            </a:ln>
          </p:spPr>
          <p:txBody>
            <a:bodyPr/>
            <a:lstStyle/>
            <a:p>
              <a:endParaRPr lang="zh-CN" altLang="en-US" dirty="0">
                <a:latin typeface="Arial" panose="020B0604020202020204" pitchFamily="34" charset="0"/>
              </a:endParaRPr>
            </a:p>
          </p:txBody>
        </p:sp>
        <p:sp>
          <p:nvSpPr>
            <p:cNvPr id="28746" name="Rectangle 122"/>
            <p:cNvSpPr/>
            <p:nvPr/>
          </p:nvSpPr>
          <p:spPr>
            <a:xfrm>
              <a:off x="1889" y="3115"/>
              <a:ext cx="73" cy="144"/>
            </a:xfrm>
            <a:prstGeom prst="rect">
              <a:avLst/>
            </a:prstGeom>
            <a:noFill/>
            <a:ln w="9525">
              <a:noFill/>
            </a:ln>
          </p:spPr>
          <p:txBody>
            <a:bodyPr wrap="none" lIns="0" tIns="0" rIns="0" bIns="0">
              <a:spAutoFit/>
            </a:bodyPr>
            <a:lstStyle/>
            <a:p>
              <a:r>
                <a:rPr lang="en-US" altLang="zh-CN" sz="1500" i="1" dirty="0">
                  <a:solidFill>
                    <a:srgbClr val="000000"/>
                  </a:solidFill>
                  <a:latin typeface="Times New Roman" panose="02020603050405020304" pitchFamily="18" charset="0"/>
                </a:rPr>
                <a:t>A</a:t>
              </a:r>
              <a:endParaRPr lang="en-US" altLang="zh-CN" i="1" dirty="0">
                <a:latin typeface="Arial" panose="020B0604020202020204" pitchFamily="34" charset="0"/>
              </a:endParaRPr>
            </a:p>
          </p:txBody>
        </p:sp>
        <p:sp>
          <p:nvSpPr>
            <p:cNvPr id="28747" name="Rectangle 123"/>
            <p:cNvSpPr/>
            <p:nvPr/>
          </p:nvSpPr>
          <p:spPr>
            <a:xfrm>
              <a:off x="1981" y="3115"/>
              <a:ext cx="30"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 </a:t>
              </a:r>
              <a:endParaRPr lang="en-US" altLang="zh-CN" dirty="0">
                <a:latin typeface="Arial" panose="020B0604020202020204" pitchFamily="34" charset="0"/>
              </a:endParaRPr>
            </a:p>
          </p:txBody>
        </p:sp>
        <p:sp>
          <p:nvSpPr>
            <p:cNvPr id="28748" name="Rectangle 124"/>
            <p:cNvSpPr/>
            <p:nvPr/>
          </p:nvSpPr>
          <p:spPr>
            <a:xfrm>
              <a:off x="1245" y="1022"/>
              <a:ext cx="316" cy="220"/>
            </a:xfrm>
            <a:prstGeom prst="rect">
              <a:avLst/>
            </a:prstGeom>
            <a:noFill/>
            <a:ln w="9525">
              <a:noFill/>
            </a:ln>
          </p:spPr>
          <p:txBody>
            <a:bodyPr/>
            <a:lstStyle/>
            <a:p>
              <a:endParaRPr lang="zh-CN" altLang="en-US" dirty="0">
                <a:latin typeface="Arial" panose="020B0604020202020204" pitchFamily="34" charset="0"/>
              </a:endParaRPr>
            </a:p>
          </p:txBody>
        </p:sp>
        <p:sp>
          <p:nvSpPr>
            <p:cNvPr id="28749" name="Rectangle 125"/>
            <p:cNvSpPr/>
            <p:nvPr/>
          </p:nvSpPr>
          <p:spPr>
            <a:xfrm>
              <a:off x="1357" y="1083"/>
              <a:ext cx="73" cy="144"/>
            </a:xfrm>
            <a:prstGeom prst="rect">
              <a:avLst/>
            </a:prstGeom>
            <a:noFill/>
            <a:ln w="9525">
              <a:noFill/>
            </a:ln>
          </p:spPr>
          <p:txBody>
            <a:bodyPr wrap="none" lIns="0" tIns="0" rIns="0" bIns="0">
              <a:spAutoFit/>
            </a:bodyPr>
            <a:lstStyle/>
            <a:p>
              <a:r>
                <a:rPr lang="en-US" altLang="zh-CN" sz="1500" i="1" dirty="0">
                  <a:solidFill>
                    <a:srgbClr val="000000"/>
                  </a:solidFill>
                  <a:latin typeface="Times New Roman" panose="02020603050405020304" pitchFamily="18" charset="0"/>
                </a:rPr>
                <a:t>B</a:t>
              </a:r>
              <a:endParaRPr lang="en-US" altLang="zh-CN" i="1" dirty="0">
                <a:latin typeface="Arial" panose="020B0604020202020204" pitchFamily="34" charset="0"/>
              </a:endParaRPr>
            </a:p>
          </p:txBody>
        </p:sp>
        <p:sp>
          <p:nvSpPr>
            <p:cNvPr id="28750" name="Rectangle 126"/>
            <p:cNvSpPr/>
            <p:nvPr/>
          </p:nvSpPr>
          <p:spPr>
            <a:xfrm>
              <a:off x="1447" y="1083"/>
              <a:ext cx="30"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 </a:t>
              </a:r>
              <a:endParaRPr lang="en-US" altLang="zh-CN" dirty="0">
                <a:latin typeface="Arial" panose="020B0604020202020204" pitchFamily="34" charset="0"/>
              </a:endParaRPr>
            </a:p>
          </p:txBody>
        </p:sp>
        <p:sp>
          <p:nvSpPr>
            <p:cNvPr id="28751" name="Rectangle 127"/>
            <p:cNvSpPr/>
            <p:nvPr/>
          </p:nvSpPr>
          <p:spPr>
            <a:xfrm>
              <a:off x="2591" y="1521"/>
              <a:ext cx="353" cy="220"/>
            </a:xfrm>
            <a:prstGeom prst="rect">
              <a:avLst/>
            </a:prstGeom>
            <a:noFill/>
            <a:ln w="9525">
              <a:noFill/>
            </a:ln>
          </p:spPr>
          <p:txBody>
            <a:bodyPr/>
            <a:lstStyle/>
            <a:p>
              <a:endParaRPr lang="zh-CN" altLang="en-US" dirty="0">
                <a:latin typeface="Arial" panose="020B0604020202020204" pitchFamily="34" charset="0"/>
              </a:endParaRPr>
            </a:p>
          </p:txBody>
        </p:sp>
        <p:sp>
          <p:nvSpPr>
            <p:cNvPr id="28752" name="Rectangle 128"/>
            <p:cNvSpPr/>
            <p:nvPr/>
          </p:nvSpPr>
          <p:spPr>
            <a:xfrm>
              <a:off x="2688" y="1583"/>
              <a:ext cx="30"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 </a:t>
              </a:r>
              <a:endParaRPr lang="en-US" altLang="zh-CN" dirty="0">
                <a:latin typeface="Arial" panose="020B0604020202020204" pitchFamily="34" charset="0"/>
              </a:endParaRPr>
            </a:p>
          </p:txBody>
        </p:sp>
        <p:sp>
          <p:nvSpPr>
            <p:cNvPr id="28753" name="Rectangle 129"/>
            <p:cNvSpPr/>
            <p:nvPr/>
          </p:nvSpPr>
          <p:spPr>
            <a:xfrm>
              <a:off x="2753" y="1583"/>
              <a:ext cx="73" cy="144"/>
            </a:xfrm>
            <a:prstGeom prst="rect">
              <a:avLst/>
            </a:prstGeom>
            <a:noFill/>
            <a:ln w="9525">
              <a:noFill/>
            </a:ln>
          </p:spPr>
          <p:txBody>
            <a:bodyPr wrap="none" lIns="0" tIns="0" rIns="0" bIns="0">
              <a:spAutoFit/>
            </a:bodyPr>
            <a:lstStyle/>
            <a:p>
              <a:r>
                <a:rPr lang="en-US" altLang="zh-CN" sz="1500" i="1" dirty="0">
                  <a:solidFill>
                    <a:srgbClr val="000000"/>
                  </a:solidFill>
                  <a:latin typeface="Times New Roman" panose="02020603050405020304" pitchFamily="18" charset="0"/>
                </a:rPr>
                <a:t>B</a:t>
              </a:r>
              <a:endParaRPr lang="en-US" altLang="zh-CN" i="1" dirty="0">
                <a:latin typeface="Arial" panose="020B0604020202020204" pitchFamily="34" charset="0"/>
              </a:endParaRPr>
            </a:p>
          </p:txBody>
        </p:sp>
        <p:sp>
          <p:nvSpPr>
            <p:cNvPr id="28754" name="Rectangle 130"/>
            <p:cNvSpPr/>
            <p:nvPr/>
          </p:nvSpPr>
          <p:spPr>
            <a:xfrm>
              <a:off x="2842" y="1583"/>
              <a:ext cx="30"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 </a:t>
              </a:r>
              <a:endParaRPr lang="en-US" altLang="zh-CN" dirty="0">
                <a:latin typeface="Arial" panose="020B0604020202020204" pitchFamily="34" charset="0"/>
              </a:endParaRPr>
            </a:p>
          </p:txBody>
        </p:sp>
        <p:sp>
          <p:nvSpPr>
            <p:cNvPr id="28755" name="Rectangle 131"/>
            <p:cNvSpPr/>
            <p:nvPr/>
          </p:nvSpPr>
          <p:spPr>
            <a:xfrm>
              <a:off x="616" y="1487"/>
              <a:ext cx="316" cy="220"/>
            </a:xfrm>
            <a:prstGeom prst="rect">
              <a:avLst/>
            </a:prstGeom>
            <a:noFill/>
            <a:ln w="9525">
              <a:noFill/>
            </a:ln>
          </p:spPr>
          <p:txBody>
            <a:bodyPr/>
            <a:lstStyle/>
            <a:p>
              <a:endParaRPr lang="zh-CN" altLang="en-US" dirty="0">
                <a:latin typeface="Arial" panose="020B0604020202020204" pitchFamily="34" charset="0"/>
              </a:endParaRPr>
            </a:p>
          </p:txBody>
        </p:sp>
        <p:sp>
          <p:nvSpPr>
            <p:cNvPr id="28756" name="Rectangle 132"/>
            <p:cNvSpPr/>
            <p:nvPr/>
          </p:nvSpPr>
          <p:spPr>
            <a:xfrm>
              <a:off x="727" y="1548"/>
              <a:ext cx="80" cy="144"/>
            </a:xfrm>
            <a:prstGeom prst="rect">
              <a:avLst/>
            </a:prstGeom>
            <a:noFill/>
            <a:ln w="9525">
              <a:noFill/>
            </a:ln>
          </p:spPr>
          <p:txBody>
            <a:bodyPr wrap="none" lIns="0" tIns="0" rIns="0" bIns="0">
              <a:spAutoFit/>
            </a:bodyPr>
            <a:lstStyle/>
            <a:p>
              <a:r>
                <a:rPr lang="en-US" altLang="zh-CN" sz="1500" i="1" dirty="0">
                  <a:solidFill>
                    <a:srgbClr val="000000"/>
                  </a:solidFill>
                  <a:latin typeface="Times New Roman" panose="02020603050405020304" pitchFamily="18" charset="0"/>
                </a:rPr>
                <a:t>C</a:t>
              </a:r>
              <a:endParaRPr lang="en-US" altLang="zh-CN" i="1" dirty="0">
                <a:latin typeface="Arial" panose="020B0604020202020204" pitchFamily="34" charset="0"/>
              </a:endParaRPr>
            </a:p>
          </p:txBody>
        </p:sp>
        <p:sp>
          <p:nvSpPr>
            <p:cNvPr id="28757" name="Rectangle 133"/>
            <p:cNvSpPr/>
            <p:nvPr/>
          </p:nvSpPr>
          <p:spPr>
            <a:xfrm>
              <a:off x="815" y="1548"/>
              <a:ext cx="30"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 </a:t>
              </a:r>
              <a:endParaRPr lang="en-US" altLang="zh-CN" dirty="0">
                <a:latin typeface="Arial" panose="020B0604020202020204" pitchFamily="34" charset="0"/>
              </a:endParaRPr>
            </a:p>
          </p:txBody>
        </p:sp>
        <p:sp>
          <p:nvSpPr>
            <p:cNvPr id="28758" name="Rectangle 134"/>
            <p:cNvSpPr/>
            <p:nvPr/>
          </p:nvSpPr>
          <p:spPr>
            <a:xfrm>
              <a:off x="3208" y="1022"/>
              <a:ext cx="316" cy="220"/>
            </a:xfrm>
            <a:prstGeom prst="rect">
              <a:avLst/>
            </a:prstGeom>
            <a:noFill/>
            <a:ln w="9525">
              <a:noFill/>
            </a:ln>
          </p:spPr>
          <p:txBody>
            <a:bodyPr/>
            <a:lstStyle/>
            <a:p>
              <a:endParaRPr lang="zh-CN" altLang="en-US" dirty="0">
                <a:latin typeface="Arial" panose="020B0604020202020204" pitchFamily="34" charset="0"/>
              </a:endParaRPr>
            </a:p>
          </p:txBody>
        </p:sp>
        <p:sp>
          <p:nvSpPr>
            <p:cNvPr id="28759" name="Rectangle 135"/>
            <p:cNvSpPr/>
            <p:nvPr/>
          </p:nvSpPr>
          <p:spPr>
            <a:xfrm>
              <a:off x="3320" y="1083"/>
              <a:ext cx="80" cy="144"/>
            </a:xfrm>
            <a:prstGeom prst="rect">
              <a:avLst/>
            </a:prstGeom>
            <a:noFill/>
            <a:ln w="9525">
              <a:noFill/>
            </a:ln>
          </p:spPr>
          <p:txBody>
            <a:bodyPr wrap="none" lIns="0" tIns="0" rIns="0" bIns="0">
              <a:spAutoFit/>
            </a:bodyPr>
            <a:lstStyle/>
            <a:p>
              <a:r>
                <a:rPr lang="en-US" altLang="zh-CN" sz="1500" i="1" dirty="0">
                  <a:solidFill>
                    <a:srgbClr val="000000"/>
                  </a:solidFill>
                  <a:latin typeface="Times New Roman" panose="02020603050405020304" pitchFamily="18" charset="0"/>
                </a:rPr>
                <a:t>C</a:t>
              </a:r>
              <a:endParaRPr lang="en-US" altLang="zh-CN" i="1" dirty="0">
                <a:latin typeface="Arial" panose="020B0604020202020204" pitchFamily="34" charset="0"/>
              </a:endParaRPr>
            </a:p>
          </p:txBody>
        </p:sp>
        <p:sp>
          <p:nvSpPr>
            <p:cNvPr id="28760" name="Rectangle 136"/>
            <p:cNvSpPr/>
            <p:nvPr/>
          </p:nvSpPr>
          <p:spPr>
            <a:xfrm>
              <a:off x="3407" y="1083"/>
              <a:ext cx="30"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 </a:t>
              </a:r>
              <a:endParaRPr lang="en-US" altLang="zh-CN" dirty="0">
                <a:latin typeface="Arial" panose="020B0604020202020204" pitchFamily="34" charset="0"/>
              </a:endParaRPr>
            </a:p>
          </p:txBody>
        </p:sp>
        <p:sp>
          <p:nvSpPr>
            <p:cNvPr id="28761" name="Rectangle 137"/>
            <p:cNvSpPr/>
            <p:nvPr/>
          </p:nvSpPr>
          <p:spPr>
            <a:xfrm>
              <a:off x="1282" y="1871"/>
              <a:ext cx="316" cy="222"/>
            </a:xfrm>
            <a:prstGeom prst="rect">
              <a:avLst/>
            </a:prstGeom>
            <a:noFill/>
            <a:ln w="9525">
              <a:noFill/>
            </a:ln>
          </p:spPr>
          <p:txBody>
            <a:bodyPr/>
            <a:lstStyle/>
            <a:p>
              <a:endParaRPr lang="zh-CN" altLang="en-US" dirty="0">
                <a:latin typeface="Arial" panose="020B0604020202020204" pitchFamily="34" charset="0"/>
              </a:endParaRPr>
            </a:p>
          </p:txBody>
        </p:sp>
        <p:sp>
          <p:nvSpPr>
            <p:cNvPr id="28762" name="Rectangle 138"/>
            <p:cNvSpPr/>
            <p:nvPr/>
          </p:nvSpPr>
          <p:spPr>
            <a:xfrm>
              <a:off x="1394" y="1932"/>
              <a:ext cx="80" cy="144"/>
            </a:xfrm>
            <a:prstGeom prst="rect">
              <a:avLst/>
            </a:prstGeom>
            <a:noFill/>
            <a:ln w="9525">
              <a:noFill/>
            </a:ln>
          </p:spPr>
          <p:txBody>
            <a:bodyPr wrap="none" lIns="0" tIns="0" rIns="0" bIns="0">
              <a:spAutoFit/>
            </a:bodyPr>
            <a:lstStyle/>
            <a:p>
              <a:r>
                <a:rPr lang="en-US" altLang="zh-CN" sz="1500" i="1" dirty="0">
                  <a:solidFill>
                    <a:srgbClr val="000000"/>
                  </a:solidFill>
                  <a:latin typeface="Times New Roman" panose="02020603050405020304" pitchFamily="18" charset="0"/>
                </a:rPr>
                <a:t>C</a:t>
              </a:r>
              <a:endParaRPr lang="en-US" altLang="zh-CN" i="1" dirty="0">
                <a:latin typeface="Arial" panose="020B0604020202020204" pitchFamily="34" charset="0"/>
              </a:endParaRPr>
            </a:p>
          </p:txBody>
        </p:sp>
        <p:sp>
          <p:nvSpPr>
            <p:cNvPr id="28763" name="Rectangle 139"/>
            <p:cNvSpPr/>
            <p:nvPr/>
          </p:nvSpPr>
          <p:spPr>
            <a:xfrm>
              <a:off x="1481" y="1932"/>
              <a:ext cx="30"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 </a:t>
              </a:r>
              <a:endParaRPr lang="en-US" altLang="zh-CN" dirty="0">
                <a:latin typeface="Arial" panose="020B0604020202020204" pitchFamily="34" charset="0"/>
              </a:endParaRPr>
            </a:p>
          </p:txBody>
        </p:sp>
        <p:sp>
          <p:nvSpPr>
            <p:cNvPr id="28764" name="Rectangle 140"/>
            <p:cNvSpPr/>
            <p:nvPr/>
          </p:nvSpPr>
          <p:spPr>
            <a:xfrm>
              <a:off x="1810" y="2422"/>
              <a:ext cx="316" cy="223"/>
            </a:xfrm>
            <a:prstGeom prst="rect">
              <a:avLst/>
            </a:prstGeom>
            <a:noFill/>
            <a:ln w="9525">
              <a:noFill/>
            </a:ln>
          </p:spPr>
          <p:txBody>
            <a:bodyPr/>
            <a:lstStyle/>
            <a:p>
              <a:endParaRPr lang="zh-CN" altLang="en-US" dirty="0">
                <a:latin typeface="Arial" panose="020B0604020202020204" pitchFamily="34" charset="0"/>
              </a:endParaRPr>
            </a:p>
          </p:txBody>
        </p:sp>
        <p:sp>
          <p:nvSpPr>
            <p:cNvPr id="28765" name="Rectangle 141"/>
            <p:cNvSpPr/>
            <p:nvPr/>
          </p:nvSpPr>
          <p:spPr>
            <a:xfrm>
              <a:off x="1922" y="2484"/>
              <a:ext cx="80" cy="144"/>
            </a:xfrm>
            <a:prstGeom prst="rect">
              <a:avLst/>
            </a:prstGeom>
            <a:noFill/>
            <a:ln w="9525">
              <a:noFill/>
            </a:ln>
          </p:spPr>
          <p:txBody>
            <a:bodyPr wrap="none" lIns="0" tIns="0" rIns="0" bIns="0">
              <a:spAutoFit/>
            </a:bodyPr>
            <a:lstStyle/>
            <a:p>
              <a:r>
                <a:rPr lang="en-US" altLang="zh-CN" sz="1500" i="1" dirty="0">
                  <a:solidFill>
                    <a:srgbClr val="000000"/>
                  </a:solidFill>
                  <a:latin typeface="Times New Roman" panose="02020603050405020304" pitchFamily="18" charset="0"/>
                </a:rPr>
                <a:t>C</a:t>
              </a:r>
              <a:endParaRPr lang="en-US" altLang="zh-CN" i="1" dirty="0">
                <a:latin typeface="Arial" panose="020B0604020202020204" pitchFamily="34" charset="0"/>
              </a:endParaRPr>
            </a:p>
          </p:txBody>
        </p:sp>
        <p:sp>
          <p:nvSpPr>
            <p:cNvPr id="28766" name="Rectangle 142"/>
            <p:cNvSpPr/>
            <p:nvPr/>
          </p:nvSpPr>
          <p:spPr>
            <a:xfrm>
              <a:off x="2009" y="2484"/>
              <a:ext cx="30"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 </a:t>
              </a:r>
              <a:endParaRPr lang="en-US" altLang="zh-CN" dirty="0">
                <a:latin typeface="Arial" panose="020B0604020202020204" pitchFamily="34" charset="0"/>
              </a:endParaRPr>
            </a:p>
          </p:txBody>
        </p:sp>
        <p:sp>
          <p:nvSpPr>
            <p:cNvPr id="28767" name="Rectangle 143"/>
            <p:cNvSpPr/>
            <p:nvPr/>
          </p:nvSpPr>
          <p:spPr>
            <a:xfrm>
              <a:off x="693" y="2422"/>
              <a:ext cx="326" cy="223"/>
            </a:xfrm>
            <a:prstGeom prst="rect">
              <a:avLst/>
            </a:prstGeom>
            <a:noFill/>
            <a:ln w="9525">
              <a:noFill/>
            </a:ln>
          </p:spPr>
          <p:txBody>
            <a:bodyPr/>
            <a:lstStyle/>
            <a:p>
              <a:endParaRPr lang="zh-CN" altLang="en-US" dirty="0">
                <a:latin typeface="Arial" panose="020B0604020202020204" pitchFamily="34" charset="0"/>
              </a:endParaRPr>
            </a:p>
          </p:txBody>
        </p:sp>
        <p:sp>
          <p:nvSpPr>
            <p:cNvPr id="28768" name="Rectangle 144"/>
            <p:cNvSpPr/>
            <p:nvPr/>
          </p:nvSpPr>
          <p:spPr>
            <a:xfrm>
              <a:off x="807" y="2484"/>
              <a:ext cx="87" cy="144"/>
            </a:xfrm>
            <a:prstGeom prst="rect">
              <a:avLst/>
            </a:prstGeom>
            <a:noFill/>
            <a:ln w="9525">
              <a:noFill/>
            </a:ln>
          </p:spPr>
          <p:txBody>
            <a:bodyPr wrap="none" lIns="0" tIns="0" rIns="0" bIns="0">
              <a:spAutoFit/>
            </a:bodyPr>
            <a:lstStyle/>
            <a:p>
              <a:r>
                <a:rPr lang="en-US" altLang="zh-CN" sz="1500" i="1" dirty="0">
                  <a:solidFill>
                    <a:srgbClr val="000000"/>
                  </a:solidFill>
                  <a:latin typeface="Times New Roman" panose="02020603050405020304" pitchFamily="18" charset="0"/>
                </a:rPr>
                <a:t>D</a:t>
              </a:r>
              <a:endParaRPr lang="en-US" altLang="zh-CN" i="1" dirty="0">
                <a:latin typeface="Arial" panose="020B0604020202020204" pitchFamily="34" charset="0"/>
              </a:endParaRPr>
            </a:p>
          </p:txBody>
        </p:sp>
        <p:sp>
          <p:nvSpPr>
            <p:cNvPr id="28769" name="Rectangle 145"/>
            <p:cNvSpPr/>
            <p:nvPr/>
          </p:nvSpPr>
          <p:spPr>
            <a:xfrm>
              <a:off x="902" y="2484"/>
              <a:ext cx="30"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 </a:t>
              </a:r>
              <a:endParaRPr lang="en-US" altLang="zh-CN" dirty="0">
                <a:latin typeface="Arial" panose="020B0604020202020204" pitchFamily="34" charset="0"/>
              </a:endParaRPr>
            </a:p>
          </p:txBody>
        </p:sp>
        <p:sp>
          <p:nvSpPr>
            <p:cNvPr id="28770" name="Rectangle 146"/>
            <p:cNvSpPr/>
            <p:nvPr/>
          </p:nvSpPr>
          <p:spPr>
            <a:xfrm>
              <a:off x="235" y="1871"/>
              <a:ext cx="323" cy="222"/>
            </a:xfrm>
            <a:prstGeom prst="rect">
              <a:avLst/>
            </a:prstGeom>
            <a:noFill/>
            <a:ln w="9525">
              <a:noFill/>
            </a:ln>
          </p:spPr>
          <p:txBody>
            <a:bodyPr/>
            <a:lstStyle/>
            <a:p>
              <a:endParaRPr lang="zh-CN" altLang="en-US" dirty="0">
                <a:latin typeface="Arial" panose="020B0604020202020204" pitchFamily="34" charset="0"/>
              </a:endParaRPr>
            </a:p>
          </p:txBody>
        </p:sp>
        <p:sp>
          <p:nvSpPr>
            <p:cNvPr id="28771" name="Rectangle 147"/>
            <p:cNvSpPr/>
            <p:nvPr/>
          </p:nvSpPr>
          <p:spPr>
            <a:xfrm>
              <a:off x="349" y="1932"/>
              <a:ext cx="87" cy="144"/>
            </a:xfrm>
            <a:prstGeom prst="rect">
              <a:avLst/>
            </a:prstGeom>
            <a:noFill/>
            <a:ln w="9525">
              <a:noFill/>
            </a:ln>
          </p:spPr>
          <p:txBody>
            <a:bodyPr wrap="none" lIns="0" tIns="0" rIns="0" bIns="0">
              <a:spAutoFit/>
            </a:bodyPr>
            <a:lstStyle/>
            <a:p>
              <a:r>
                <a:rPr lang="en-US" altLang="zh-CN" sz="1500" i="1" dirty="0">
                  <a:solidFill>
                    <a:srgbClr val="000000"/>
                  </a:solidFill>
                  <a:latin typeface="Times New Roman" panose="02020603050405020304" pitchFamily="18" charset="0"/>
                </a:rPr>
                <a:t>D</a:t>
              </a:r>
              <a:endParaRPr lang="en-US" altLang="zh-CN" i="1" dirty="0">
                <a:latin typeface="Arial" panose="020B0604020202020204" pitchFamily="34" charset="0"/>
              </a:endParaRPr>
            </a:p>
          </p:txBody>
        </p:sp>
        <p:sp>
          <p:nvSpPr>
            <p:cNvPr id="28772" name="Rectangle 148"/>
            <p:cNvSpPr/>
            <p:nvPr/>
          </p:nvSpPr>
          <p:spPr>
            <a:xfrm>
              <a:off x="444" y="1932"/>
              <a:ext cx="30"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 </a:t>
              </a:r>
              <a:endParaRPr lang="en-US" altLang="zh-CN" dirty="0">
                <a:latin typeface="Arial" panose="020B0604020202020204" pitchFamily="34" charset="0"/>
              </a:endParaRPr>
            </a:p>
          </p:txBody>
        </p:sp>
        <p:sp>
          <p:nvSpPr>
            <p:cNvPr id="28773" name="Rectangle 149"/>
            <p:cNvSpPr/>
            <p:nvPr/>
          </p:nvSpPr>
          <p:spPr>
            <a:xfrm>
              <a:off x="3248" y="1521"/>
              <a:ext cx="323" cy="220"/>
            </a:xfrm>
            <a:prstGeom prst="rect">
              <a:avLst/>
            </a:prstGeom>
            <a:noFill/>
            <a:ln w="9525">
              <a:noFill/>
            </a:ln>
          </p:spPr>
          <p:txBody>
            <a:bodyPr/>
            <a:lstStyle/>
            <a:p>
              <a:endParaRPr lang="zh-CN" altLang="en-US" dirty="0">
                <a:latin typeface="Arial" panose="020B0604020202020204" pitchFamily="34" charset="0"/>
              </a:endParaRPr>
            </a:p>
          </p:txBody>
        </p:sp>
        <p:sp>
          <p:nvSpPr>
            <p:cNvPr id="28774" name="Rectangle 150"/>
            <p:cNvSpPr/>
            <p:nvPr/>
          </p:nvSpPr>
          <p:spPr>
            <a:xfrm>
              <a:off x="3362" y="1583"/>
              <a:ext cx="87" cy="144"/>
            </a:xfrm>
            <a:prstGeom prst="rect">
              <a:avLst/>
            </a:prstGeom>
            <a:noFill/>
            <a:ln w="9525">
              <a:noFill/>
            </a:ln>
          </p:spPr>
          <p:txBody>
            <a:bodyPr wrap="none" lIns="0" tIns="0" rIns="0" bIns="0">
              <a:spAutoFit/>
            </a:bodyPr>
            <a:lstStyle/>
            <a:p>
              <a:r>
                <a:rPr lang="en-US" altLang="zh-CN" sz="1500" i="1" dirty="0">
                  <a:solidFill>
                    <a:srgbClr val="000000"/>
                  </a:solidFill>
                  <a:latin typeface="Times New Roman" panose="02020603050405020304" pitchFamily="18" charset="0"/>
                </a:rPr>
                <a:t>D</a:t>
              </a:r>
              <a:endParaRPr lang="en-US" altLang="zh-CN" i="1" dirty="0">
                <a:latin typeface="Arial" panose="020B0604020202020204" pitchFamily="34" charset="0"/>
              </a:endParaRPr>
            </a:p>
          </p:txBody>
        </p:sp>
        <p:sp>
          <p:nvSpPr>
            <p:cNvPr id="28775" name="Rectangle 151"/>
            <p:cNvSpPr/>
            <p:nvPr/>
          </p:nvSpPr>
          <p:spPr>
            <a:xfrm>
              <a:off x="3457" y="1583"/>
              <a:ext cx="30"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 </a:t>
              </a:r>
              <a:endParaRPr lang="en-US" altLang="zh-CN" dirty="0">
                <a:latin typeface="Arial" panose="020B0604020202020204" pitchFamily="34" charset="0"/>
              </a:endParaRPr>
            </a:p>
          </p:txBody>
        </p:sp>
        <p:sp>
          <p:nvSpPr>
            <p:cNvPr id="28776" name="Oval 152"/>
            <p:cNvSpPr/>
            <p:nvPr/>
          </p:nvSpPr>
          <p:spPr>
            <a:xfrm>
              <a:off x="4504" y="1108"/>
              <a:ext cx="135" cy="52"/>
            </a:xfrm>
            <a:prstGeom prst="ellipse">
              <a:avLst/>
            </a:prstGeom>
            <a:solidFill>
              <a:srgbClr val="000000"/>
            </a:solidFill>
            <a:ln w="15875"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ndParaRPr>
            </a:p>
          </p:txBody>
        </p:sp>
        <p:grpSp>
          <p:nvGrpSpPr>
            <p:cNvPr id="28777" name="Group 158"/>
            <p:cNvGrpSpPr/>
            <p:nvPr/>
          </p:nvGrpSpPr>
          <p:grpSpPr>
            <a:xfrm>
              <a:off x="4377" y="1153"/>
              <a:ext cx="197" cy="246"/>
              <a:chOff x="4377" y="1153"/>
              <a:chExt cx="197" cy="246"/>
            </a:xfrm>
          </p:grpSpPr>
          <p:sp>
            <p:nvSpPr>
              <p:cNvPr id="28959" name="Freeform 153"/>
              <p:cNvSpPr/>
              <p:nvPr/>
            </p:nvSpPr>
            <p:spPr>
              <a:xfrm>
                <a:off x="4542" y="1153"/>
                <a:ext cx="32" cy="39"/>
              </a:xfrm>
              <a:custGeom>
                <a:avLst/>
                <a:gdLst>
                  <a:gd name="txL" fmla="*/ 0 w 32"/>
                  <a:gd name="txT" fmla="*/ 0 h 39"/>
                  <a:gd name="txR" fmla="*/ 32 w 32"/>
                  <a:gd name="txB" fmla="*/ 39 h 39"/>
                </a:gdLst>
                <a:ahLst/>
                <a:cxnLst>
                  <a:cxn ang="0">
                    <a:pos x="32" y="10"/>
                  </a:cxn>
                  <a:cxn ang="0">
                    <a:pos x="32" y="5"/>
                  </a:cxn>
                  <a:cxn ang="0">
                    <a:pos x="32" y="5"/>
                  </a:cxn>
                  <a:cxn ang="0">
                    <a:pos x="30" y="3"/>
                  </a:cxn>
                  <a:cxn ang="0">
                    <a:pos x="27" y="0"/>
                  </a:cxn>
                  <a:cxn ang="0">
                    <a:pos x="27" y="0"/>
                  </a:cxn>
                  <a:cxn ang="0">
                    <a:pos x="25" y="3"/>
                  </a:cxn>
                  <a:cxn ang="0">
                    <a:pos x="0" y="30"/>
                  </a:cxn>
                  <a:cxn ang="0">
                    <a:pos x="0" y="32"/>
                  </a:cxn>
                  <a:cxn ang="0">
                    <a:pos x="0" y="35"/>
                  </a:cxn>
                  <a:cxn ang="0">
                    <a:pos x="0" y="37"/>
                  </a:cxn>
                  <a:cxn ang="0">
                    <a:pos x="2" y="39"/>
                  </a:cxn>
                  <a:cxn ang="0">
                    <a:pos x="5" y="39"/>
                  </a:cxn>
                  <a:cxn ang="0">
                    <a:pos x="7" y="37"/>
                  </a:cxn>
                  <a:cxn ang="0">
                    <a:pos x="32" y="10"/>
                  </a:cxn>
                </a:cxnLst>
                <a:rect l="txL" t="txT" r="txR" b="txB"/>
                <a:pathLst>
                  <a:path w="32" h="39">
                    <a:moveTo>
                      <a:pt x="32" y="10"/>
                    </a:moveTo>
                    <a:lnTo>
                      <a:pt x="32" y="5"/>
                    </a:lnTo>
                    <a:lnTo>
                      <a:pt x="32" y="5"/>
                    </a:lnTo>
                    <a:lnTo>
                      <a:pt x="30" y="3"/>
                    </a:lnTo>
                    <a:lnTo>
                      <a:pt x="27" y="0"/>
                    </a:lnTo>
                    <a:lnTo>
                      <a:pt x="27" y="0"/>
                    </a:lnTo>
                    <a:lnTo>
                      <a:pt x="25" y="3"/>
                    </a:lnTo>
                    <a:lnTo>
                      <a:pt x="0" y="30"/>
                    </a:lnTo>
                    <a:lnTo>
                      <a:pt x="0" y="32"/>
                    </a:lnTo>
                    <a:lnTo>
                      <a:pt x="0" y="35"/>
                    </a:lnTo>
                    <a:lnTo>
                      <a:pt x="0" y="37"/>
                    </a:lnTo>
                    <a:lnTo>
                      <a:pt x="2" y="39"/>
                    </a:lnTo>
                    <a:lnTo>
                      <a:pt x="5" y="39"/>
                    </a:lnTo>
                    <a:lnTo>
                      <a:pt x="7" y="37"/>
                    </a:lnTo>
                    <a:lnTo>
                      <a:pt x="32" y="10"/>
                    </a:lnTo>
                    <a:close/>
                  </a:path>
                </a:pathLst>
              </a:custGeom>
              <a:solidFill>
                <a:srgbClr val="000000"/>
              </a:solidFill>
              <a:ln w="9525">
                <a:noFill/>
              </a:ln>
            </p:spPr>
            <p:txBody>
              <a:bodyPr/>
              <a:lstStyle/>
              <a:p>
                <a:endParaRPr lang="zh-CN" altLang="en-US" dirty="0">
                  <a:latin typeface="Arial" panose="020B0604020202020204" pitchFamily="34" charset="0"/>
                </a:endParaRPr>
              </a:p>
            </p:txBody>
          </p:sp>
          <p:sp>
            <p:nvSpPr>
              <p:cNvPr id="28960" name="Freeform 154"/>
              <p:cNvSpPr/>
              <p:nvPr/>
            </p:nvSpPr>
            <p:spPr>
              <a:xfrm>
                <a:off x="4499" y="1206"/>
                <a:ext cx="35" cy="38"/>
              </a:xfrm>
              <a:custGeom>
                <a:avLst/>
                <a:gdLst>
                  <a:gd name="txL" fmla="*/ 0 w 35"/>
                  <a:gd name="txT" fmla="*/ 0 h 38"/>
                  <a:gd name="txR" fmla="*/ 35 w 35"/>
                  <a:gd name="txB" fmla="*/ 38 h 38"/>
                </a:gdLst>
                <a:ahLst/>
                <a:cxnLst>
                  <a:cxn ang="0">
                    <a:pos x="33" y="7"/>
                  </a:cxn>
                  <a:cxn ang="0">
                    <a:pos x="35" y="4"/>
                  </a:cxn>
                  <a:cxn ang="0">
                    <a:pos x="35" y="2"/>
                  </a:cxn>
                  <a:cxn ang="0">
                    <a:pos x="33" y="0"/>
                  </a:cxn>
                  <a:cxn ang="0">
                    <a:pos x="30" y="0"/>
                  </a:cxn>
                  <a:cxn ang="0">
                    <a:pos x="28" y="0"/>
                  </a:cxn>
                  <a:cxn ang="0">
                    <a:pos x="25" y="0"/>
                  </a:cxn>
                  <a:cxn ang="0">
                    <a:pos x="3" y="29"/>
                  </a:cxn>
                  <a:cxn ang="0">
                    <a:pos x="0" y="31"/>
                  </a:cxn>
                  <a:cxn ang="0">
                    <a:pos x="0" y="34"/>
                  </a:cxn>
                  <a:cxn ang="0">
                    <a:pos x="3" y="36"/>
                  </a:cxn>
                  <a:cxn ang="0">
                    <a:pos x="5" y="38"/>
                  </a:cxn>
                  <a:cxn ang="0">
                    <a:pos x="8" y="38"/>
                  </a:cxn>
                  <a:cxn ang="0">
                    <a:pos x="10" y="36"/>
                  </a:cxn>
                  <a:cxn ang="0">
                    <a:pos x="33" y="7"/>
                  </a:cxn>
                </a:cxnLst>
                <a:rect l="txL" t="txT" r="txR" b="txB"/>
                <a:pathLst>
                  <a:path w="35" h="38">
                    <a:moveTo>
                      <a:pt x="33" y="7"/>
                    </a:moveTo>
                    <a:lnTo>
                      <a:pt x="35" y="4"/>
                    </a:lnTo>
                    <a:lnTo>
                      <a:pt x="35" y="2"/>
                    </a:lnTo>
                    <a:lnTo>
                      <a:pt x="33" y="0"/>
                    </a:lnTo>
                    <a:lnTo>
                      <a:pt x="30" y="0"/>
                    </a:lnTo>
                    <a:lnTo>
                      <a:pt x="28" y="0"/>
                    </a:lnTo>
                    <a:lnTo>
                      <a:pt x="25" y="0"/>
                    </a:lnTo>
                    <a:lnTo>
                      <a:pt x="3" y="29"/>
                    </a:lnTo>
                    <a:lnTo>
                      <a:pt x="0" y="31"/>
                    </a:lnTo>
                    <a:lnTo>
                      <a:pt x="0" y="34"/>
                    </a:lnTo>
                    <a:lnTo>
                      <a:pt x="3" y="36"/>
                    </a:lnTo>
                    <a:lnTo>
                      <a:pt x="5" y="38"/>
                    </a:lnTo>
                    <a:lnTo>
                      <a:pt x="8" y="38"/>
                    </a:lnTo>
                    <a:lnTo>
                      <a:pt x="10" y="36"/>
                    </a:lnTo>
                    <a:lnTo>
                      <a:pt x="33" y="7"/>
                    </a:lnTo>
                    <a:close/>
                  </a:path>
                </a:pathLst>
              </a:custGeom>
              <a:solidFill>
                <a:srgbClr val="000000"/>
              </a:solidFill>
              <a:ln w="9525">
                <a:noFill/>
              </a:ln>
            </p:spPr>
            <p:txBody>
              <a:bodyPr/>
              <a:lstStyle/>
              <a:p>
                <a:endParaRPr lang="zh-CN" altLang="en-US" dirty="0">
                  <a:latin typeface="Arial" panose="020B0604020202020204" pitchFamily="34" charset="0"/>
                </a:endParaRPr>
              </a:p>
            </p:txBody>
          </p:sp>
          <p:sp>
            <p:nvSpPr>
              <p:cNvPr id="28961" name="Freeform 155"/>
              <p:cNvSpPr/>
              <p:nvPr/>
            </p:nvSpPr>
            <p:spPr>
              <a:xfrm>
                <a:off x="4460" y="1256"/>
                <a:ext cx="32" cy="38"/>
              </a:xfrm>
              <a:custGeom>
                <a:avLst/>
                <a:gdLst>
                  <a:gd name="txL" fmla="*/ 0 w 32"/>
                  <a:gd name="txT" fmla="*/ 0 h 38"/>
                  <a:gd name="txR" fmla="*/ 32 w 32"/>
                  <a:gd name="txB" fmla="*/ 38 h 38"/>
                </a:gdLst>
                <a:ahLst/>
                <a:cxnLst>
                  <a:cxn ang="0">
                    <a:pos x="32" y="9"/>
                  </a:cxn>
                  <a:cxn ang="0">
                    <a:pos x="32" y="6"/>
                  </a:cxn>
                  <a:cxn ang="0">
                    <a:pos x="32" y="4"/>
                  </a:cxn>
                  <a:cxn ang="0">
                    <a:pos x="32" y="2"/>
                  </a:cxn>
                  <a:cxn ang="0">
                    <a:pos x="29" y="0"/>
                  </a:cxn>
                  <a:cxn ang="0">
                    <a:pos x="27" y="0"/>
                  </a:cxn>
                  <a:cxn ang="0">
                    <a:pos x="24" y="2"/>
                  </a:cxn>
                  <a:cxn ang="0">
                    <a:pos x="2" y="31"/>
                  </a:cxn>
                  <a:cxn ang="0">
                    <a:pos x="0" y="34"/>
                  </a:cxn>
                  <a:cxn ang="0">
                    <a:pos x="0" y="36"/>
                  </a:cxn>
                  <a:cxn ang="0">
                    <a:pos x="2" y="38"/>
                  </a:cxn>
                  <a:cxn ang="0">
                    <a:pos x="5" y="38"/>
                  </a:cxn>
                  <a:cxn ang="0">
                    <a:pos x="7" y="38"/>
                  </a:cxn>
                  <a:cxn ang="0">
                    <a:pos x="9" y="38"/>
                  </a:cxn>
                  <a:cxn ang="0">
                    <a:pos x="32" y="9"/>
                  </a:cxn>
                </a:cxnLst>
                <a:rect l="txL" t="txT" r="txR" b="txB"/>
                <a:pathLst>
                  <a:path w="32" h="38">
                    <a:moveTo>
                      <a:pt x="32" y="9"/>
                    </a:moveTo>
                    <a:lnTo>
                      <a:pt x="32" y="6"/>
                    </a:lnTo>
                    <a:lnTo>
                      <a:pt x="32" y="4"/>
                    </a:lnTo>
                    <a:lnTo>
                      <a:pt x="32" y="2"/>
                    </a:lnTo>
                    <a:lnTo>
                      <a:pt x="29" y="0"/>
                    </a:lnTo>
                    <a:lnTo>
                      <a:pt x="27" y="0"/>
                    </a:lnTo>
                    <a:lnTo>
                      <a:pt x="24" y="2"/>
                    </a:lnTo>
                    <a:lnTo>
                      <a:pt x="2" y="31"/>
                    </a:lnTo>
                    <a:lnTo>
                      <a:pt x="0" y="34"/>
                    </a:lnTo>
                    <a:lnTo>
                      <a:pt x="0" y="36"/>
                    </a:lnTo>
                    <a:lnTo>
                      <a:pt x="2" y="38"/>
                    </a:lnTo>
                    <a:lnTo>
                      <a:pt x="5" y="38"/>
                    </a:lnTo>
                    <a:lnTo>
                      <a:pt x="7" y="38"/>
                    </a:lnTo>
                    <a:lnTo>
                      <a:pt x="9" y="38"/>
                    </a:lnTo>
                    <a:lnTo>
                      <a:pt x="32" y="9"/>
                    </a:lnTo>
                    <a:close/>
                  </a:path>
                </a:pathLst>
              </a:custGeom>
              <a:solidFill>
                <a:srgbClr val="000000"/>
              </a:solidFill>
              <a:ln w="9525">
                <a:noFill/>
              </a:ln>
            </p:spPr>
            <p:txBody>
              <a:bodyPr/>
              <a:lstStyle/>
              <a:p>
                <a:endParaRPr lang="zh-CN" altLang="en-US" dirty="0">
                  <a:latin typeface="Arial" panose="020B0604020202020204" pitchFamily="34" charset="0"/>
                </a:endParaRPr>
              </a:p>
            </p:txBody>
          </p:sp>
          <p:sp>
            <p:nvSpPr>
              <p:cNvPr id="28962" name="Freeform 156"/>
              <p:cNvSpPr/>
              <p:nvPr/>
            </p:nvSpPr>
            <p:spPr>
              <a:xfrm>
                <a:off x="4420" y="1308"/>
                <a:ext cx="32" cy="38"/>
              </a:xfrm>
              <a:custGeom>
                <a:avLst/>
                <a:gdLst>
                  <a:gd name="txL" fmla="*/ 0 w 32"/>
                  <a:gd name="txT" fmla="*/ 0 h 38"/>
                  <a:gd name="txR" fmla="*/ 32 w 32"/>
                  <a:gd name="txB" fmla="*/ 38 h 38"/>
                </a:gdLst>
                <a:ahLst/>
                <a:cxnLst>
                  <a:cxn ang="0">
                    <a:pos x="32" y="9"/>
                  </a:cxn>
                  <a:cxn ang="0">
                    <a:pos x="32" y="7"/>
                  </a:cxn>
                  <a:cxn ang="0">
                    <a:pos x="32" y="4"/>
                  </a:cxn>
                  <a:cxn ang="0">
                    <a:pos x="32" y="2"/>
                  </a:cxn>
                  <a:cxn ang="0">
                    <a:pos x="30" y="0"/>
                  </a:cxn>
                  <a:cxn ang="0">
                    <a:pos x="27" y="0"/>
                  </a:cxn>
                  <a:cxn ang="0">
                    <a:pos x="25" y="2"/>
                  </a:cxn>
                  <a:cxn ang="0">
                    <a:pos x="0" y="32"/>
                  </a:cxn>
                  <a:cxn ang="0">
                    <a:pos x="0" y="34"/>
                  </a:cxn>
                  <a:cxn ang="0">
                    <a:pos x="0" y="36"/>
                  </a:cxn>
                  <a:cxn ang="0">
                    <a:pos x="0" y="38"/>
                  </a:cxn>
                  <a:cxn ang="0">
                    <a:pos x="2" y="38"/>
                  </a:cxn>
                  <a:cxn ang="0">
                    <a:pos x="5" y="38"/>
                  </a:cxn>
                  <a:cxn ang="0">
                    <a:pos x="7" y="38"/>
                  </a:cxn>
                  <a:cxn ang="0">
                    <a:pos x="32" y="9"/>
                  </a:cxn>
                </a:cxnLst>
                <a:rect l="txL" t="txT" r="txR" b="txB"/>
                <a:pathLst>
                  <a:path w="32" h="38">
                    <a:moveTo>
                      <a:pt x="32" y="9"/>
                    </a:moveTo>
                    <a:lnTo>
                      <a:pt x="32" y="7"/>
                    </a:lnTo>
                    <a:lnTo>
                      <a:pt x="32" y="4"/>
                    </a:lnTo>
                    <a:lnTo>
                      <a:pt x="32" y="2"/>
                    </a:lnTo>
                    <a:lnTo>
                      <a:pt x="30" y="0"/>
                    </a:lnTo>
                    <a:lnTo>
                      <a:pt x="27" y="0"/>
                    </a:lnTo>
                    <a:lnTo>
                      <a:pt x="25" y="2"/>
                    </a:lnTo>
                    <a:lnTo>
                      <a:pt x="0" y="32"/>
                    </a:lnTo>
                    <a:lnTo>
                      <a:pt x="0" y="34"/>
                    </a:lnTo>
                    <a:lnTo>
                      <a:pt x="0" y="36"/>
                    </a:lnTo>
                    <a:lnTo>
                      <a:pt x="0" y="38"/>
                    </a:lnTo>
                    <a:lnTo>
                      <a:pt x="2" y="38"/>
                    </a:lnTo>
                    <a:lnTo>
                      <a:pt x="5" y="38"/>
                    </a:lnTo>
                    <a:lnTo>
                      <a:pt x="7" y="38"/>
                    </a:lnTo>
                    <a:lnTo>
                      <a:pt x="32" y="9"/>
                    </a:lnTo>
                    <a:close/>
                  </a:path>
                </a:pathLst>
              </a:custGeom>
              <a:solidFill>
                <a:srgbClr val="000000"/>
              </a:solidFill>
              <a:ln w="9525">
                <a:noFill/>
              </a:ln>
            </p:spPr>
            <p:txBody>
              <a:bodyPr/>
              <a:lstStyle/>
              <a:p>
                <a:endParaRPr lang="zh-CN" altLang="en-US" dirty="0">
                  <a:latin typeface="Arial" panose="020B0604020202020204" pitchFamily="34" charset="0"/>
                </a:endParaRPr>
              </a:p>
            </p:txBody>
          </p:sp>
          <p:sp>
            <p:nvSpPr>
              <p:cNvPr id="28963" name="Freeform 157"/>
              <p:cNvSpPr/>
              <p:nvPr/>
            </p:nvSpPr>
            <p:spPr>
              <a:xfrm>
                <a:off x="4377" y="1360"/>
                <a:ext cx="35" cy="39"/>
              </a:xfrm>
              <a:custGeom>
                <a:avLst/>
                <a:gdLst>
                  <a:gd name="txL" fmla="*/ 0 w 35"/>
                  <a:gd name="txT" fmla="*/ 0 h 39"/>
                  <a:gd name="txR" fmla="*/ 35 w 35"/>
                  <a:gd name="txB" fmla="*/ 39 h 39"/>
                </a:gdLst>
                <a:ahLst/>
                <a:cxnLst>
                  <a:cxn ang="0">
                    <a:pos x="33" y="7"/>
                  </a:cxn>
                  <a:cxn ang="0">
                    <a:pos x="35" y="5"/>
                  </a:cxn>
                  <a:cxn ang="0">
                    <a:pos x="35" y="2"/>
                  </a:cxn>
                  <a:cxn ang="0">
                    <a:pos x="33" y="0"/>
                  </a:cxn>
                  <a:cxn ang="0">
                    <a:pos x="30" y="0"/>
                  </a:cxn>
                  <a:cxn ang="0">
                    <a:pos x="28" y="0"/>
                  </a:cxn>
                  <a:cxn ang="0">
                    <a:pos x="25" y="0"/>
                  </a:cxn>
                  <a:cxn ang="0">
                    <a:pos x="3" y="30"/>
                  </a:cxn>
                  <a:cxn ang="0">
                    <a:pos x="0" y="32"/>
                  </a:cxn>
                  <a:cxn ang="0">
                    <a:pos x="0" y="34"/>
                  </a:cxn>
                  <a:cxn ang="0">
                    <a:pos x="3" y="36"/>
                  </a:cxn>
                  <a:cxn ang="0">
                    <a:pos x="5" y="39"/>
                  </a:cxn>
                  <a:cxn ang="0">
                    <a:pos x="8" y="39"/>
                  </a:cxn>
                  <a:cxn ang="0">
                    <a:pos x="10" y="36"/>
                  </a:cxn>
                  <a:cxn ang="0">
                    <a:pos x="33" y="7"/>
                  </a:cxn>
                </a:cxnLst>
                <a:rect l="txL" t="txT" r="txR" b="txB"/>
                <a:pathLst>
                  <a:path w="35" h="39">
                    <a:moveTo>
                      <a:pt x="33" y="7"/>
                    </a:moveTo>
                    <a:lnTo>
                      <a:pt x="35" y="5"/>
                    </a:lnTo>
                    <a:lnTo>
                      <a:pt x="35" y="2"/>
                    </a:lnTo>
                    <a:lnTo>
                      <a:pt x="33" y="0"/>
                    </a:lnTo>
                    <a:lnTo>
                      <a:pt x="30" y="0"/>
                    </a:lnTo>
                    <a:lnTo>
                      <a:pt x="28" y="0"/>
                    </a:lnTo>
                    <a:lnTo>
                      <a:pt x="25" y="0"/>
                    </a:lnTo>
                    <a:lnTo>
                      <a:pt x="3" y="30"/>
                    </a:lnTo>
                    <a:lnTo>
                      <a:pt x="0" y="32"/>
                    </a:lnTo>
                    <a:lnTo>
                      <a:pt x="0" y="34"/>
                    </a:lnTo>
                    <a:lnTo>
                      <a:pt x="3" y="36"/>
                    </a:lnTo>
                    <a:lnTo>
                      <a:pt x="5" y="39"/>
                    </a:lnTo>
                    <a:lnTo>
                      <a:pt x="8" y="39"/>
                    </a:lnTo>
                    <a:lnTo>
                      <a:pt x="10" y="36"/>
                    </a:lnTo>
                    <a:lnTo>
                      <a:pt x="33" y="7"/>
                    </a:lnTo>
                    <a:close/>
                  </a:path>
                </a:pathLst>
              </a:custGeom>
              <a:solidFill>
                <a:srgbClr val="000000"/>
              </a:solidFill>
              <a:ln w="9525">
                <a:noFill/>
              </a:ln>
            </p:spPr>
            <p:txBody>
              <a:bodyPr/>
              <a:lstStyle/>
              <a:p>
                <a:endParaRPr lang="zh-CN" altLang="en-US" dirty="0">
                  <a:latin typeface="Arial" panose="020B0604020202020204" pitchFamily="34" charset="0"/>
                </a:endParaRPr>
              </a:p>
            </p:txBody>
          </p:sp>
        </p:grpSp>
        <p:grpSp>
          <p:nvGrpSpPr>
            <p:cNvPr id="28778" name="Group 164"/>
            <p:cNvGrpSpPr/>
            <p:nvPr/>
          </p:nvGrpSpPr>
          <p:grpSpPr>
            <a:xfrm>
              <a:off x="4564" y="1153"/>
              <a:ext cx="139" cy="259"/>
              <a:chOff x="4564" y="1153"/>
              <a:chExt cx="139" cy="259"/>
            </a:xfrm>
          </p:grpSpPr>
          <p:sp>
            <p:nvSpPr>
              <p:cNvPr id="28954" name="Freeform 159"/>
              <p:cNvSpPr/>
              <p:nvPr/>
            </p:nvSpPr>
            <p:spPr>
              <a:xfrm>
                <a:off x="4564" y="1153"/>
                <a:ext cx="27" cy="41"/>
              </a:xfrm>
              <a:custGeom>
                <a:avLst/>
                <a:gdLst>
                  <a:gd name="txL" fmla="*/ 0 w 27"/>
                  <a:gd name="txT" fmla="*/ 0 h 41"/>
                  <a:gd name="txR" fmla="*/ 27 w 27"/>
                  <a:gd name="txB" fmla="*/ 41 h 41"/>
                </a:gdLst>
                <a:ahLst/>
                <a:cxnLst>
                  <a:cxn ang="0">
                    <a:pos x="10" y="5"/>
                  </a:cxn>
                  <a:cxn ang="0">
                    <a:pos x="8" y="3"/>
                  </a:cxn>
                  <a:cxn ang="0">
                    <a:pos x="5" y="0"/>
                  </a:cxn>
                  <a:cxn ang="0">
                    <a:pos x="5" y="0"/>
                  </a:cxn>
                  <a:cxn ang="0">
                    <a:pos x="3" y="3"/>
                  </a:cxn>
                  <a:cxn ang="0">
                    <a:pos x="0" y="5"/>
                  </a:cxn>
                  <a:cxn ang="0">
                    <a:pos x="0" y="7"/>
                  </a:cxn>
                  <a:cxn ang="0">
                    <a:pos x="17" y="39"/>
                  </a:cxn>
                  <a:cxn ang="0">
                    <a:pos x="17" y="41"/>
                  </a:cxn>
                  <a:cxn ang="0">
                    <a:pos x="20" y="41"/>
                  </a:cxn>
                  <a:cxn ang="0">
                    <a:pos x="22" y="41"/>
                  </a:cxn>
                  <a:cxn ang="0">
                    <a:pos x="25" y="41"/>
                  </a:cxn>
                  <a:cxn ang="0">
                    <a:pos x="27" y="39"/>
                  </a:cxn>
                  <a:cxn ang="0">
                    <a:pos x="27" y="37"/>
                  </a:cxn>
                  <a:cxn ang="0">
                    <a:pos x="10" y="5"/>
                  </a:cxn>
                </a:cxnLst>
                <a:rect l="txL" t="txT" r="txR" b="txB"/>
                <a:pathLst>
                  <a:path w="27" h="41">
                    <a:moveTo>
                      <a:pt x="10" y="5"/>
                    </a:moveTo>
                    <a:lnTo>
                      <a:pt x="8" y="3"/>
                    </a:lnTo>
                    <a:lnTo>
                      <a:pt x="5" y="0"/>
                    </a:lnTo>
                    <a:lnTo>
                      <a:pt x="5" y="0"/>
                    </a:lnTo>
                    <a:lnTo>
                      <a:pt x="3" y="3"/>
                    </a:lnTo>
                    <a:lnTo>
                      <a:pt x="0" y="5"/>
                    </a:lnTo>
                    <a:lnTo>
                      <a:pt x="0" y="7"/>
                    </a:lnTo>
                    <a:lnTo>
                      <a:pt x="17" y="39"/>
                    </a:lnTo>
                    <a:lnTo>
                      <a:pt x="17" y="41"/>
                    </a:lnTo>
                    <a:lnTo>
                      <a:pt x="20" y="41"/>
                    </a:lnTo>
                    <a:lnTo>
                      <a:pt x="22" y="41"/>
                    </a:lnTo>
                    <a:lnTo>
                      <a:pt x="25" y="41"/>
                    </a:lnTo>
                    <a:lnTo>
                      <a:pt x="27" y="39"/>
                    </a:lnTo>
                    <a:lnTo>
                      <a:pt x="27" y="37"/>
                    </a:lnTo>
                    <a:lnTo>
                      <a:pt x="10" y="5"/>
                    </a:lnTo>
                    <a:close/>
                  </a:path>
                </a:pathLst>
              </a:custGeom>
              <a:solidFill>
                <a:srgbClr val="000000"/>
              </a:solidFill>
              <a:ln w="9525">
                <a:noFill/>
              </a:ln>
            </p:spPr>
            <p:txBody>
              <a:bodyPr/>
              <a:lstStyle/>
              <a:p>
                <a:endParaRPr lang="zh-CN" altLang="en-US" dirty="0">
                  <a:latin typeface="Arial" panose="020B0604020202020204" pitchFamily="34" charset="0"/>
                </a:endParaRPr>
              </a:p>
            </p:txBody>
          </p:sp>
          <p:sp>
            <p:nvSpPr>
              <p:cNvPr id="28955" name="Freeform 160"/>
              <p:cNvSpPr/>
              <p:nvPr/>
            </p:nvSpPr>
            <p:spPr>
              <a:xfrm>
                <a:off x="4594" y="1210"/>
                <a:ext cx="27" cy="43"/>
              </a:xfrm>
              <a:custGeom>
                <a:avLst/>
                <a:gdLst>
                  <a:gd name="txL" fmla="*/ 0 w 27"/>
                  <a:gd name="txT" fmla="*/ 0 h 43"/>
                  <a:gd name="txR" fmla="*/ 27 w 27"/>
                  <a:gd name="txB" fmla="*/ 43 h 43"/>
                </a:gdLst>
                <a:ahLst/>
                <a:cxnLst>
                  <a:cxn ang="0">
                    <a:pos x="10" y="5"/>
                  </a:cxn>
                  <a:cxn ang="0">
                    <a:pos x="7" y="3"/>
                  </a:cxn>
                  <a:cxn ang="0">
                    <a:pos x="5" y="0"/>
                  </a:cxn>
                  <a:cxn ang="0">
                    <a:pos x="2" y="0"/>
                  </a:cxn>
                  <a:cxn ang="0">
                    <a:pos x="0" y="3"/>
                  </a:cxn>
                  <a:cxn ang="0">
                    <a:pos x="0" y="5"/>
                  </a:cxn>
                  <a:cxn ang="0">
                    <a:pos x="0" y="7"/>
                  </a:cxn>
                  <a:cxn ang="0">
                    <a:pos x="17" y="39"/>
                  </a:cxn>
                  <a:cxn ang="0">
                    <a:pos x="17" y="41"/>
                  </a:cxn>
                  <a:cxn ang="0">
                    <a:pos x="20" y="43"/>
                  </a:cxn>
                  <a:cxn ang="0">
                    <a:pos x="22" y="43"/>
                  </a:cxn>
                  <a:cxn ang="0">
                    <a:pos x="25" y="41"/>
                  </a:cxn>
                  <a:cxn ang="0">
                    <a:pos x="27" y="39"/>
                  </a:cxn>
                  <a:cxn ang="0">
                    <a:pos x="27" y="37"/>
                  </a:cxn>
                  <a:cxn ang="0">
                    <a:pos x="10" y="5"/>
                  </a:cxn>
                </a:cxnLst>
                <a:rect l="txL" t="txT" r="txR" b="txB"/>
                <a:pathLst>
                  <a:path w="27" h="43">
                    <a:moveTo>
                      <a:pt x="10" y="5"/>
                    </a:moveTo>
                    <a:lnTo>
                      <a:pt x="7" y="3"/>
                    </a:lnTo>
                    <a:lnTo>
                      <a:pt x="5" y="0"/>
                    </a:lnTo>
                    <a:lnTo>
                      <a:pt x="2" y="0"/>
                    </a:lnTo>
                    <a:lnTo>
                      <a:pt x="0" y="3"/>
                    </a:lnTo>
                    <a:lnTo>
                      <a:pt x="0" y="5"/>
                    </a:lnTo>
                    <a:lnTo>
                      <a:pt x="0" y="7"/>
                    </a:lnTo>
                    <a:lnTo>
                      <a:pt x="17" y="39"/>
                    </a:lnTo>
                    <a:lnTo>
                      <a:pt x="17" y="41"/>
                    </a:lnTo>
                    <a:lnTo>
                      <a:pt x="20" y="43"/>
                    </a:lnTo>
                    <a:lnTo>
                      <a:pt x="22" y="43"/>
                    </a:lnTo>
                    <a:lnTo>
                      <a:pt x="25" y="41"/>
                    </a:lnTo>
                    <a:lnTo>
                      <a:pt x="27" y="39"/>
                    </a:lnTo>
                    <a:lnTo>
                      <a:pt x="27" y="37"/>
                    </a:lnTo>
                    <a:lnTo>
                      <a:pt x="10" y="5"/>
                    </a:lnTo>
                    <a:close/>
                  </a:path>
                </a:pathLst>
              </a:custGeom>
              <a:solidFill>
                <a:srgbClr val="000000"/>
              </a:solidFill>
              <a:ln w="9525">
                <a:noFill/>
              </a:ln>
            </p:spPr>
            <p:txBody>
              <a:bodyPr/>
              <a:lstStyle/>
              <a:p>
                <a:endParaRPr lang="zh-CN" altLang="en-US" dirty="0">
                  <a:latin typeface="Arial" panose="020B0604020202020204" pitchFamily="34" charset="0"/>
                </a:endParaRPr>
              </a:p>
            </p:txBody>
          </p:sp>
          <p:sp>
            <p:nvSpPr>
              <p:cNvPr id="28956" name="Freeform 161"/>
              <p:cNvSpPr/>
              <p:nvPr/>
            </p:nvSpPr>
            <p:spPr>
              <a:xfrm>
                <a:off x="4624" y="1269"/>
                <a:ext cx="27" cy="41"/>
              </a:xfrm>
              <a:custGeom>
                <a:avLst/>
                <a:gdLst>
                  <a:gd name="txL" fmla="*/ 0 w 27"/>
                  <a:gd name="txT" fmla="*/ 0 h 41"/>
                  <a:gd name="txR" fmla="*/ 27 w 27"/>
                  <a:gd name="txB" fmla="*/ 41 h 41"/>
                </a:gdLst>
                <a:ahLst/>
                <a:cxnLst>
                  <a:cxn ang="0">
                    <a:pos x="10" y="3"/>
                  </a:cxn>
                  <a:cxn ang="0">
                    <a:pos x="7" y="0"/>
                  </a:cxn>
                  <a:cxn ang="0">
                    <a:pos x="5" y="0"/>
                  </a:cxn>
                  <a:cxn ang="0">
                    <a:pos x="2" y="0"/>
                  </a:cxn>
                  <a:cxn ang="0">
                    <a:pos x="0" y="0"/>
                  </a:cxn>
                  <a:cxn ang="0">
                    <a:pos x="0" y="3"/>
                  </a:cxn>
                  <a:cxn ang="0">
                    <a:pos x="0" y="5"/>
                  </a:cxn>
                  <a:cxn ang="0">
                    <a:pos x="17" y="39"/>
                  </a:cxn>
                  <a:cxn ang="0">
                    <a:pos x="17" y="41"/>
                  </a:cxn>
                  <a:cxn ang="0">
                    <a:pos x="20" y="41"/>
                  </a:cxn>
                  <a:cxn ang="0">
                    <a:pos x="22" y="41"/>
                  </a:cxn>
                  <a:cxn ang="0">
                    <a:pos x="25" y="41"/>
                  </a:cxn>
                  <a:cxn ang="0">
                    <a:pos x="27" y="39"/>
                  </a:cxn>
                  <a:cxn ang="0">
                    <a:pos x="27" y="37"/>
                  </a:cxn>
                  <a:cxn ang="0">
                    <a:pos x="10" y="3"/>
                  </a:cxn>
                </a:cxnLst>
                <a:rect l="txL" t="txT" r="txR" b="txB"/>
                <a:pathLst>
                  <a:path w="27" h="41">
                    <a:moveTo>
                      <a:pt x="10" y="3"/>
                    </a:moveTo>
                    <a:lnTo>
                      <a:pt x="7" y="0"/>
                    </a:lnTo>
                    <a:lnTo>
                      <a:pt x="5" y="0"/>
                    </a:lnTo>
                    <a:lnTo>
                      <a:pt x="2" y="0"/>
                    </a:lnTo>
                    <a:lnTo>
                      <a:pt x="0" y="0"/>
                    </a:lnTo>
                    <a:lnTo>
                      <a:pt x="0" y="3"/>
                    </a:lnTo>
                    <a:lnTo>
                      <a:pt x="0" y="5"/>
                    </a:lnTo>
                    <a:lnTo>
                      <a:pt x="17" y="39"/>
                    </a:lnTo>
                    <a:lnTo>
                      <a:pt x="17" y="41"/>
                    </a:lnTo>
                    <a:lnTo>
                      <a:pt x="20" y="41"/>
                    </a:lnTo>
                    <a:lnTo>
                      <a:pt x="22" y="41"/>
                    </a:lnTo>
                    <a:lnTo>
                      <a:pt x="25" y="41"/>
                    </a:lnTo>
                    <a:lnTo>
                      <a:pt x="27" y="39"/>
                    </a:lnTo>
                    <a:lnTo>
                      <a:pt x="27" y="37"/>
                    </a:lnTo>
                    <a:lnTo>
                      <a:pt x="10" y="3"/>
                    </a:lnTo>
                    <a:close/>
                  </a:path>
                </a:pathLst>
              </a:custGeom>
              <a:solidFill>
                <a:srgbClr val="000000"/>
              </a:solidFill>
              <a:ln w="9525">
                <a:noFill/>
              </a:ln>
            </p:spPr>
            <p:txBody>
              <a:bodyPr/>
              <a:lstStyle/>
              <a:p>
                <a:endParaRPr lang="zh-CN" altLang="en-US" dirty="0">
                  <a:latin typeface="Arial" panose="020B0604020202020204" pitchFamily="34" charset="0"/>
                </a:endParaRPr>
              </a:p>
            </p:txBody>
          </p:sp>
          <p:sp>
            <p:nvSpPr>
              <p:cNvPr id="28957" name="Freeform 162"/>
              <p:cNvSpPr/>
              <p:nvPr/>
            </p:nvSpPr>
            <p:spPr>
              <a:xfrm>
                <a:off x="4654" y="1326"/>
                <a:ext cx="27" cy="41"/>
              </a:xfrm>
              <a:custGeom>
                <a:avLst/>
                <a:gdLst>
                  <a:gd name="txL" fmla="*/ 0 w 27"/>
                  <a:gd name="txT" fmla="*/ 0 h 41"/>
                  <a:gd name="txR" fmla="*/ 27 w 27"/>
                  <a:gd name="txB" fmla="*/ 41 h 41"/>
                </a:gdLst>
                <a:ahLst/>
                <a:cxnLst>
                  <a:cxn ang="0">
                    <a:pos x="10" y="2"/>
                  </a:cxn>
                  <a:cxn ang="0">
                    <a:pos x="7" y="0"/>
                  </a:cxn>
                  <a:cxn ang="0">
                    <a:pos x="5" y="0"/>
                  </a:cxn>
                  <a:cxn ang="0">
                    <a:pos x="2" y="0"/>
                  </a:cxn>
                  <a:cxn ang="0">
                    <a:pos x="0" y="0"/>
                  </a:cxn>
                  <a:cxn ang="0">
                    <a:pos x="0" y="2"/>
                  </a:cxn>
                  <a:cxn ang="0">
                    <a:pos x="0" y="5"/>
                  </a:cxn>
                  <a:cxn ang="0">
                    <a:pos x="17" y="39"/>
                  </a:cxn>
                  <a:cxn ang="0">
                    <a:pos x="17" y="41"/>
                  </a:cxn>
                  <a:cxn ang="0">
                    <a:pos x="20" y="41"/>
                  </a:cxn>
                  <a:cxn ang="0">
                    <a:pos x="22" y="41"/>
                  </a:cxn>
                  <a:cxn ang="0">
                    <a:pos x="24" y="41"/>
                  </a:cxn>
                  <a:cxn ang="0">
                    <a:pos x="27" y="39"/>
                  </a:cxn>
                  <a:cxn ang="0">
                    <a:pos x="27" y="36"/>
                  </a:cxn>
                  <a:cxn ang="0">
                    <a:pos x="10" y="2"/>
                  </a:cxn>
                </a:cxnLst>
                <a:rect l="txL" t="txT" r="txR" b="txB"/>
                <a:pathLst>
                  <a:path w="27" h="41">
                    <a:moveTo>
                      <a:pt x="10" y="2"/>
                    </a:moveTo>
                    <a:lnTo>
                      <a:pt x="7" y="0"/>
                    </a:lnTo>
                    <a:lnTo>
                      <a:pt x="5" y="0"/>
                    </a:lnTo>
                    <a:lnTo>
                      <a:pt x="2" y="0"/>
                    </a:lnTo>
                    <a:lnTo>
                      <a:pt x="0" y="0"/>
                    </a:lnTo>
                    <a:lnTo>
                      <a:pt x="0" y="2"/>
                    </a:lnTo>
                    <a:lnTo>
                      <a:pt x="0" y="5"/>
                    </a:lnTo>
                    <a:lnTo>
                      <a:pt x="17" y="39"/>
                    </a:lnTo>
                    <a:lnTo>
                      <a:pt x="17" y="41"/>
                    </a:lnTo>
                    <a:lnTo>
                      <a:pt x="20" y="41"/>
                    </a:lnTo>
                    <a:lnTo>
                      <a:pt x="22" y="41"/>
                    </a:lnTo>
                    <a:lnTo>
                      <a:pt x="24" y="41"/>
                    </a:lnTo>
                    <a:lnTo>
                      <a:pt x="27" y="39"/>
                    </a:lnTo>
                    <a:lnTo>
                      <a:pt x="27" y="36"/>
                    </a:lnTo>
                    <a:lnTo>
                      <a:pt x="10" y="2"/>
                    </a:lnTo>
                    <a:close/>
                  </a:path>
                </a:pathLst>
              </a:custGeom>
              <a:solidFill>
                <a:srgbClr val="000000"/>
              </a:solidFill>
              <a:ln w="9525">
                <a:noFill/>
              </a:ln>
            </p:spPr>
            <p:txBody>
              <a:bodyPr/>
              <a:lstStyle/>
              <a:p>
                <a:endParaRPr lang="zh-CN" altLang="en-US" dirty="0">
                  <a:latin typeface="Arial" panose="020B0604020202020204" pitchFamily="34" charset="0"/>
                </a:endParaRPr>
              </a:p>
            </p:txBody>
          </p:sp>
          <p:sp>
            <p:nvSpPr>
              <p:cNvPr id="28958" name="Freeform 163"/>
              <p:cNvSpPr/>
              <p:nvPr/>
            </p:nvSpPr>
            <p:spPr>
              <a:xfrm>
                <a:off x="4683" y="1383"/>
                <a:ext cx="20" cy="29"/>
              </a:xfrm>
              <a:custGeom>
                <a:avLst/>
                <a:gdLst>
                  <a:gd name="txL" fmla="*/ 0 w 20"/>
                  <a:gd name="txT" fmla="*/ 0 h 29"/>
                  <a:gd name="txR" fmla="*/ 20 w 20"/>
                  <a:gd name="txB" fmla="*/ 29 h 29"/>
                </a:gdLst>
                <a:ahLst/>
                <a:cxnLst>
                  <a:cxn ang="0">
                    <a:pos x="10" y="4"/>
                  </a:cxn>
                  <a:cxn ang="0">
                    <a:pos x="8" y="2"/>
                  </a:cxn>
                  <a:cxn ang="0">
                    <a:pos x="5" y="0"/>
                  </a:cxn>
                  <a:cxn ang="0">
                    <a:pos x="3" y="0"/>
                  </a:cxn>
                  <a:cxn ang="0">
                    <a:pos x="0" y="2"/>
                  </a:cxn>
                  <a:cxn ang="0">
                    <a:pos x="0" y="4"/>
                  </a:cxn>
                  <a:cxn ang="0">
                    <a:pos x="0" y="7"/>
                  </a:cxn>
                  <a:cxn ang="0">
                    <a:pos x="10" y="27"/>
                  </a:cxn>
                  <a:cxn ang="0">
                    <a:pos x="13" y="27"/>
                  </a:cxn>
                  <a:cxn ang="0">
                    <a:pos x="15" y="29"/>
                  </a:cxn>
                  <a:cxn ang="0">
                    <a:pos x="15" y="29"/>
                  </a:cxn>
                  <a:cxn ang="0">
                    <a:pos x="18" y="27"/>
                  </a:cxn>
                  <a:cxn ang="0">
                    <a:pos x="20" y="25"/>
                  </a:cxn>
                  <a:cxn ang="0">
                    <a:pos x="20" y="25"/>
                  </a:cxn>
                  <a:cxn ang="0">
                    <a:pos x="10" y="4"/>
                  </a:cxn>
                </a:cxnLst>
                <a:rect l="txL" t="txT" r="txR" b="txB"/>
                <a:pathLst>
                  <a:path w="20" h="29">
                    <a:moveTo>
                      <a:pt x="10" y="4"/>
                    </a:moveTo>
                    <a:lnTo>
                      <a:pt x="8" y="2"/>
                    </a:lnTo>
                    <a:lnTo>
                      <a:pt x="5" y="0"/>
                    </a:lnTo>
                    <a:lnTo>
                      <a:pt x="3" y="0"/>
                    </a:lnTo>
                    <a:lnTo>
                      <a:pt x="0" y="2"/>
                    </a:lnTo>
                    <a:lnTo>
                      <a:pt x="0" y="4"/>
                    </a:lnTo>
                    <a:lnTo>
                      <a:pt x="0" y="7"/>
                    </a:lnTo>
                    <a:lnTo>
                      <a:pt x="10" y="27"/>
                    </a:lnTo>
                    <a:lnTo>
                      <a:pt x="13" y="27"/>
                    </a:lnTo>
                    <a:lnTo>
                      <a:pt x="15" y="29"/>
                    </a:lnTo>
                    <a:lnTo>
                      <a:pt x="15" y="29"/>
                    </a:lnTo>
                    <a:lnTo>
                      <a:pt x="18" y="27"/>
                    </a:lnTo>
                    <a:lnTo>
                      <a:pt x="20" y="25"/>
                    </a:lnTo>
                    <a:lnTo>
                      <a:pt x="20" y="25"/>
                    </a:lnTo>
                    <a:lnTo>
                      <a:pt x="10" y="4"/>
                    </a:lnTo>
                    <a:close/>
                  </a:path>
                </a:pathLst>
              </a:custGeom>
              <a:solidFill>
                <a:srgbClr val="000000"/>
              </a:solidFill>
              <a:ln w="9525">
                <a:noFill/>
              </a:ln>
            </p:spPr>
            <p:txBody>
              <a:bodyPr/>
              <a:lstStyle/>
              <a:p>
                <a:endParaRPr lang="zh-CN" altLang="en-US" dirty="0">
                  <a:latin typeface="Arial" panose="020B0604020202020204" pitchFamily="34" charset="0"/>
                </a:endParaRPr>
              </a:p>
            </p:txBody>
          </p:sp>
        </p:grpSp>
        <p:grpSp>
          <p:nvGrpSpPr>
            <p:cNvPr id="28779" name="Group 173"/>
            <p:cNvGrpSpPr/>
            <p:nvPr/>
          </p:nvGrpSpPr>
          <p:grpSpPr>
            <a:xfrm>
              <a:off x="4564" y="1153"/>
              <a:ext cx="463" cy="255"/>
              <a:chOff x="4564" y="1153"/>
              <a:chExt cx="463" cy="255"/>
            </a:xfrm>
          </p:grpSpPr>
          <p:sp>
            <p:nvSpPr>
              <p:cNvPr id="28946" name="Freeform 165"/>
              <p:cNvSpPr/>
              <p:nvPr/>
            </p:nvSpPr>
            <p:spPr>
              <a:xfrm>
                <a:off x="4564" y="1153"/>
                <a:ext cx="45" cy="28"/>
              </a:xfrm>
              <a:custGeom>
                <a:avLst/>
                <a:gdLst>
                  <a:gd name="txL" fmla="*/ 0 w 45"/>
                  <a:gd name="txT" fmla="*/ 0 h 28"/>
                  <a:gd name="txR" fmla="*/ 45 w 45"/>
                  <a:gd name="txB" fmla="*/ 28 h 28"/>
                </a:gdLst>
                <a:ahLst/>
                <a:cxnLst>
                  <a:cxn ang="0">
                    <a:pos x="10" y="3"/>
                  </a:cxn>
                  <a:cxn ang="0">
                    <a:pos x="5" y="0"/>
                  </a:cxn>
                  <a:cxn ang="0">
                    <a:pos x="5" y="0"/>
                  </a:cxn>
                  <a:cxn ang="0">
                    <a:pos x="3" y="3"/>
                  </a:cxn>
                  <a:cxn ang="0">
                    <a:pos x="0" y="5"/>
                  </a:cxn>
                  <a:cxn ang="0">
                    <a:pos x="0" y="5"/>
                  </a:cxn>
                  <a:cxn ang="0">
                    <a:pos x="3" y="10"/>
                  </a:cxn>
                  <a:cxn ang="0">
                    <a:pos x="35" y="28"/>
                  </a:cxn>
                  <a:cxn ang="0">
                    <a:pos x="37" y="28"/>
                  </a:cxn>
                  <a:cxn ang="0">
                    <a:pos x="40" y="28"/>
                  </a:cxn>
                  <a:cxn ang="0">
                    <a:pos x="42" y="28"/>
                  </a:cxn>
                  <a:cxn ang="0">
                    <a:pos x="45" y="25"/>
                  </a:cxn>
                  <a:cxn ang="0">
                    <a:pos x="45" y="23"/>
                  </a:cxn>
                  <a:cxn ang="0">
                    <a:pos x="42" y="21"/>
                  </a:cxn>
                  <a:cxn ang="0">
                    <a:pos x="10" y="3"/>
                  </a:cxn>
                </a:cxnLst>
                <a:rect l="txL" t="txT" r="txR" b="txB"/>
                <a:pathLst>
                  <a:path w="45" h="28">
                    <a:moveTo>
                      <a:pt x="10" y="3"/>
                    </a:moveTo>
                    <a:lnTo>
                      <a:pt x="5" y="0"/>
                    </a:lnTo>
                    <a:lnTo>
                      <a:pt x="5" y="0"/>
                    </a:lnTo>
                    <a:lnTo>
                      <a:pt x="3" y="3"/>
                    </a:lnTo>
                    <a:lnTo>
                      <a:pt x="0" y="5"/>
                    </a:lnTo>
                    <a:lnTo>
                      <a:pt x="0" y="5"/>
                    </a:lnTo>
                    <a:lnTo>
                      <a:pt x="3" y="10"/>
                    </a:lnTo>
                    <a:lnTo>
                      <a:pt x="35" y="28"/>
                    </a:lnTo>
                    <a:lnTo>
                      <a:pt x="37" y="28"/>
                    </a:lnTo>
                    <a:lnTo>
                      <a:pt x="40" y="28"/>
                    </a:lnTo>
                    <a:lnTo>
                      <a:pt x="42" y="28"/>
                    </a:lnTo>
                    <a:lnTo>
                      <a:pt x="45" y="25"/>
                    </a:lnTo>
                    <a:lnTo>
                      <a:pt x="45" y="23"/>
                    </a:lnTo>
                    <a:lnTo>
                      <a:pt x="42" y="21"/>
                    </a:lnTo>
                    <a:lnTo>
                      <a:pt x="10" y="3"/>
                    </a:lnTo>
                    <a:close/>
                  </a:path>
                </a:pathLst>
              </a:custGeom>
              <a:solidFill>
                <a:srgbClr val="000000"/>
              </a:solidFill>
              <a:ln w="9525">
                <a:noFill/>
              </a:ln>
            </p:spPr>
            <p:txBody>
              <a:bodyPr/>
              <a:lstStyle/>
              <a:p>
                <a:endParaRPr lang="zh-CN" altLang="en-US" dirty="0">
                  <a:latin typeface="Arial" panose="020B0604020202020204" pitchFamily="34" charset="0"/>
                </a:endParaRPr>
              </a:p>
            </p:txBody>
          </p:sp>
          <p:sp>
            <p:nvSpPr>
              <p:cNvPr id="28947" name="Freeform 166"/>
              <p:cNvSpPr/>
              <p:nvPr/>
            </p:nvSpPr>
            <p:spPr>
              <a:xfrm>
                <a:off x="4624" y="1185"/>
                <a:ext cx="45" cy="28"/>
              </a:xfrm>
              <a:custGeom>
                <a:avLst/>
                <a:gdLst>
                  <a:gd name="txL" fmla="*/ 0 w 45"/>
                  <a:gd name="txT" fmla="*/ 0 h 28"/>
                  <a:gd name="txR" fmla="*/ 45 w 45"/>
                  <a:gd name="txB" fmla="*/ 28 h 28"/>
                </a:gdLst>
                <a:ahLst/>
                <a:cxnLst>
                  <a:cxn ang="0">
                    <a:pos x="10" y="3"/>
                  </a:cxn>
                  <a:cxn ang="0">
                    <a:pos x="7" y="0"/>
                  </a:cxn>
                  <a:cxn ang="0">
                    <a:pos x="5" y="0"/>
                  </a:cxn>
                  <a:cxn ang="0">
                    <a:pos x="2" y="3"/>
                  </a:cxn>
                  <a:cxn ang="0">
                    <a:pos x="0" y="5"/>
                  </a:cxn>
                  <a:cxn ang="0">
                    <a:pos x="0" y="7"/>
                  </a:cxn>
                  <a:cxn ang="0">
                    <a:pos x="2" y="9"/>
                  </a:cxn>
                  <a:cxn ang="0">
                    <a:pos x="35" y="28"/>
                  </a:cxn>
                  <a:cxn ang="0">
                    <a:pos x="37" y="28"/>
                  </a:cxn>
                  <a:cxn ang="0">
                    <a:pos x="40" y="28"/>
                  </a:cxn>
                  <a:cxn ang="0">
                    <a:pos x="42" y="28"/>
                  </a:cxn>
                  <a:cxn ang="0">
                    <a:pos x="45" y="25"/>
                  </a:cxn>
                  <a:cxn ang="0">
                    <a:pos x="45" y="23"/>
                  </a:cxn>
                  <a:cxn ang="0">
                    <a:pos x="42" y="21"/>
                  </a:cxn>
                  <a:cxn ang="0">
                    <a:pos x="10" y="3"/>
                  </a:cxn>
                </a:cxnLst>
                <a:rect l="txL" t="txT" r="txR" b="txB"/>
                <a:pathLst>
                  <a:path w="45" h="28">
                    <a:moveTo>
                      <a:pt x="10" y="3"/>
                    </a:moveTo>
                    <a:lnTo>
                      <a:pt x="7" y="0"/>
                    </a:lnTo>
                    <a:lnTo>
                      <a:pt x="5" y="0"/>
                    </a:lnTo>
                    <a:lnTo>
                      <a:pt x="2" y="3"/>
                    </a:lnTo>
                    <a:lnTo>
                      <a:pt x="0" y="5"/>
                    </a:lnTo>
                    <a:lnTo>
                      <a:pt x="0" y="7"/>
                    </a:lnTo>
                    <a:lnTo>
                      <a:pt x="2" y="9"/>
                    </a:lnTo>
                    <a:lnTo>
                      <a:pt x="35" y="28"/>
                    </a:lnTo>
                    <a:lnTo>
                      <a:pt x="37" y="28"/>
                    </a:lnTo>
                    <a:lnTo>
                      <a:pt x="40" y="28"/>
                    </a:lnTo>
                    <a:lnTo>
                      <a:pt x="42" y="28"/>
                    </a:lnTo>
                    <a:lnTo>
                      <a:pt x="45" y="25"/>
                    </a:lnTo>
                    <a:lnTo>
                      <a:pt x="45" y="23"/>
                    </a:lnTo>
                    <a:lnTo>
                      <a:pt x="42" y="21"/>
                    </a:lnTo>
                    <a:lnTo>
                      <a:pt x="10" y="3"/>
                    </a:lnTo>
                    <a:close/>
                  </a:path>
                </a:pathLst>
              </a:custGeom>
              <a:solidFill>
                <a:srgbClr val="000000"/>
              </a:solidFill>
              <a:ln w="9525">
                <a:noFill/>
              </a:ln>
            </p:spPr>
            <p:txBody>
              <a:bodyPr/>
              <a:lstStyle/>
              <a:p>
                <a:endParaRPr lang="zh-CN" altLang="en-US" dirty="0">
                  <a:latin typeface="Arial" panose="020B0604020202020204" pitchFamily="34" charset="0"/>
                </a:endParaRPr>
              </a:p>
            </p:txBody>
          </p:sp>
          <p:sp>
            <p:nvSpPr>
              <p:cNvPr id="28948" name="Freeform 167"/>
              <p:cNvSpPr/>
              <p:nvPr/>
            </p:nvSpPr>
            <p:spPr>
              <a:xfrm>
                <a:off x="4683" y="1219"/>
                <a:ext cx="45" cy="28"/>
              </a:xfrm>
              <a:custGeom>
                <a:avLst/>
                <a:gdLst>
                  <a:gd name="txL" fmla="*/ 0 w 45"/>
                  <a:gd name="txT" fmla="*/ 0 h 28"/>
                  <a:gd name="txR" fmla="*/ 45 w 45"/>
                  <a:gd name="txB" fmla="*/ 28 h 28"/>
                </a:gdLst>
                <a:ahLst/>
                <a:cxnLst>
                  <a:cxn ang="0">
                    <a:pos x="10" y="0"/>
                  </a:cxn>
                  <a:cxn ang="0">
                    <a:pos x="8" y="0"/>
                  </a:cxn>
                  <a:cxn ang="0">
                    <a:pos x="5" y="0"/>
                  </a:cxn>
                  <a:cxn ang="0">
                    <a:pos x="3" y="0"/>
                  </a:cxn>
                  <a:cxn ang="0">
                    <a:pos x="0" y="3"/>
                  </a:cxn>
                  <a:cxn ang="0">
                    <a:pos x="0" y="5"/>
                  </a:cxn>
                  <a:cxn ang="0">
                    <a:pos x="3" y="7"/>
                  </a:cxn>
                  <a:cxn ang="0">
                    <a:pos x="35" y="25"/>
                  </a:cxn>
                  <a:cxn ang="0">
                    <a:pos x="38" y="28"/>
                  </a:cxn>
                  <a:cxn ang="0">
                    <a:pos x="40" y="28"/>
                  </a:cxn>
                  <a:cxn ang="0">
                    <a:pos x="43" y="25"/>
                  </a:cxn>
                  <a:cxn ang="0">
                    <a:pos x="45" y="23"/>
                  </a:cxn>
                  <a:cxn ang="0">
                    <a:pos x="45" y="21"/>
                  </a:cxn>
                  <a:cxn ang="0">
                    <a:pos x="43" y="18"/>
                  </a:cxn>
                  <a:cxn ang="0">
                    <a:pos x="10" y="0"/>
                  </a:cxn>
                </a:cxnLst>
                <a:rect l="txL" t="txT" r="txR" b="txB"/>
                <a:pathLst>
                  <a:path w="45" h="28">
                    <a:moveTo>
                      <a:pt x="10" y="0"/>
                    </a:moveTo>
                    <a:lnTo>
                      <a:pt x="8" y="0"/>
                    </a:lnTo>
                    <a:lnTo>
                      <a:pt x="5" y="0"/>
                    </a:lnTo>
                    <a:lnTo>
                      <a:pt x="3" y="0"/>
                    </a:lnTo>
                    <a:lnTo>
                      <a:pt x="0" y="3"/>
                    </a:lnTo>
                    <a:lnTo>
                      <a:pt x="0" y="5"/>
                    </a:lnTo>
                    <a:lnTo>
                      <a:pt x="3" y="7"/>
                    </a:lnTo>
                    <a:lnTo>
                      <a:pt x="35" y="25"/>
                    </a:lnTo>
                    <a:lnTo>
                      <a:pt x="38" y="28"/>
                    </a:lnTo>
                    <a:lnTo>
                      <a:pt x="40" y="28"/>
                    </a:lnTo>
                    <a:lnTo>
                      <a:pt x="43" y="25"/>
                    </a:lnTo>
                    <a:lnTo>
                      <a:pt x="45" y="23"/>
                    </a:lnTo>
                    <a:lnTo>
                      <a:pt x="45" y="21"/>
                    </a:lnTo>
                    <a:lnTo>
                      <a:pt x="43" y="18"/>
                    </a:lnTo>
                    <a:lnTo>
                      <a:pt x="10" y="0"/>
                    </a:lnTo>
                    <a:close/>
                  </a:path>
                </a:pathLst>
              </a:custGeom>
              <a:solidFill>
                <a:srgbClr val="000000"/>
              </a:solidFill>
              <a:ln w="9525">
                <a:noFill/>
              </a:ln>
            </p:spPr>
            <p:txBody>
              <a:bodyPr/>
              <a:lstStyle/>
              <a:p>
                <a:endParaRPr lang="zh-CN" altLang="en-US" dirty="0">
                  <a:latin typeface="Arial" panose="020B0604020202020204" pitchFamily="34" charset="0"/>
                </a:endParaRPr>
              </a:p>
            </p:txBody>
          </p:sp>
          <p:sp>
            <p:nvSpPr>
              <p:cNvPr id="28949" name="Freeform 168"/>
              <p:cNvSpPr/>
              <p:nvPr/>
            </p:nvSpPr>
            <p:spPr>
              <a:xfrm>
                <a:off x="4743" y="1251"/>
                <a:ext cx="45" cy="27"/>
              </a:xfrm>
              <a:custGeom>
                <a:avLst/>
                <a:gdLst>
                  <a:gd name="txL" fmla="*/ 0 w 45"/>
                  <a:gd name="txT" fmla="*/ 0 h 27"/>
                  <a:gd name="txR" fmla="*/ 45 w 45"/>
                  <a:gd name="txB" fmla="*/ 27 h 27"/>
                </a:gdLst>
                <a:ahLst/>
                <a:cxnLst>
                  <a:cxn ang="0">
                    <a:pos x="10" y="0"/>
                  </a:cxn>
                  <a:cxn ang="0">
                    <a:pos x="8" y="0"/>
                  </a:cxn>
                  <a:cxn ang="0">
                    <a:pos x="5" y="0"/>
                  </a:cxn>
                  <a:cxn ang="0">
                    <a:pos x="3" y="0"/>
                  </a:cxn>
                  <a:cxn ang="0">
                    <a:pos x="0" y="2"/>
                  </a:cxn>
                  <a:cxn ang="0">
                    <a:pos x="0" y="5"/>
                  </a:cxn>
                  <a:cxn ang="0">
                    <a:pos x="3" y="7"/>
                  </a:cxn>
                  <a:cxn ang="0">
                    <a:pos x="35" y="27"/>
                  </a:cxn>
                  <a:cxn ang="0">
                    <a:pos x="37" y="27"/>
                  </a:cxn>
                  <a:cxn ang="0">
                    <a:pos x="40" y="27"/>
                  </a:cxn>
                  <a:cxn ang="0">
                    <a:pos x="42" y="27"/>
                  </a:cxn>
                  <a:cxn ang="0">
                    <a:pos x="45" y="25"/>
                  </a:cxn>
                  <a:cxn ang="0">
                    <a:pos x="45" y="23"/>
                  </a:cxn>
                  <a:cxn ang="0">
                    <a:pos x="42" y="21"/>
                  </a:cxn>
                  <a:cxn ang="0">
                    <a:pos x="10" y="0"/>
                  </a:cxn>
                </a:cxnLst>
                <a:rect l="txL" t="txT" r="txR" b="txB"/>
                <a:pathLst>
                  <a:path w="45" h="27">
                    <a:moveTo>
                      <a:pt x="10" y="0"/>
                    </a:moveTo>
                    <a:lnTo>
                      <a:pt x="8" y="0"/>
                    </a:lnTo>
                    <a:lnTo>
                      <a:pt x="5" y="0"/>
                    </a:lnTo>
                    <a:lnTo>
                      <a:pt x="3" y="0"/>
                    </a:lnTo>
                    <a:lnTo>
                      <a:pt x="0" y="2"/>
                    </a:lnTo>
                    <a:lnTo>
                      <a:pt x="0" y="5"/>
                    </a:lnTo>
                    <a:lnTo>
                      <a:pt x="3" y="7"/>
                    </a:lnTo>
                    <a:lnTo>
                      <a:pt x="35" y="27"/>
                    </a:lnTo>
                    <a:lnTo>
                      <a:pt x="37" y="27"/>
                    </a:lnTo>
                    <a:lnTo>
                      <a:pt x="40" y="27"/>
                    </a:lnTo>
                    <a:lnTo>
                      <a:pt x="42" y="27"/>
                    </a:lnTo>
                    <a:lnTo>
                      <a:pt x="45" y="25"/>
                    </a:lnTo>
                    <a:lnTo>
                      <a:pt x="45" y="23"/>
                    </a:lnTo>
                    <a:lnTo>
                      <a:pt x="42" y="21"/>
                    </a:lnTo>
                    <a:lnTo>
                      <a:pt x="10" y="0"/>
                    </a:lnTo>
                    <a:close/>
                  </a:path>
                </a:pathLst>
              </a:custGeom>
              <a:solidFill>
                <a:srgbClr val="000000"/>
              </a:solidFill>
              <a:ln w="9525">
                <a:noFill/>
              </a:ln>
            </p:spPr>
            <p:txBody>
              <a:bodyPr/>
              <a:lstStyle/>
              <a:p>
                <a:endParaRPr lang="zh-CN" altLang="en-US" dirty="0">
                  <a:latin typeface="Arial" panose="020B0604020202020204" pitchFamily="34" charset="0"/>
                </a:endParaRPr>
              </a:p>
            </p:txBody>
          </p:sp>
          <p:sp>
            <p:nvSpPr>
              <p:cNvPr id="28950" name="Freeform 169"/>
              <p:cNvSpPr/>
              <p:nvPr/>
            </p:nvSpPr>
            <p:spPr>
              <a:xfrm>
                <a:off x="4803" y="1283"/>
                <a:ext cx="45" cy="27"/>
              </a:xfrm>
              <a:custGeom>
                <a:avLst/>
                <a:gdLst>
                  <a:gd name="txL" fmla="*/ 0 w 45"/>
                  <a:gd name="txT" fmla="*/ 0 h 27"/>
                  <a:gd name="txR" fmla="*/ 45 w 45"/>
                  <a:gd name="txB" fmla="*/ 27 h 27"/>
                </a:gdLst>
                <a:ahLst/>
                <a:cxnLst>
                  <a:cxn ang="0">
                    <a:pos x="10" y="2"/>
                  </a:cxn>
                  <a:cxn ang="0">
                    <a:pos x="7" y="0"/>
                  </a:cxn>
                  <a:cxn ang="0">
                    <a:pos x="5" y="0"/>
                  </a:cxn>
                  <a:cxn ang="0">
                    <a:pos x="2" y="2"/>
                  </a:cxn>
                  <a:cxn ang="0">
                    <a:pos x="0" y="4"/>
                  </a:cxn>
                  <a:cxn ang="0">
                    <a:pos x="0" y="7"/>
                  </a:cxn>
                  <a:cxn ang="0">
                    <a:pos x="2" y="9"/>
                  </a:cxn>
                  <a:cxn ang="0">
                    <a:pos x="37" y="27"/>
                  </a:cxn>
                  <a:cxn ang="0">
                    <a:pos x="40" y="27"/>
                  </a:cxn>
                  <a:cxn ang="0">
                    <a:pos x="42" y="27"/>
                  </a:cxn>
                  <a:cxn ang="0">
                    <a:pos x="45" y="27"/>
                  </a:cxn>
                  <a:cxn ang="0">
                    <a:pos x="45" y="25"/>
                  </a:cxn>
                  <a:cxn ang="0">
                    <a:pos x="45" y="23"/>
                  </a:cxn>
                  <a:cxn ang="0">
                    <a:pos x="45" y="20"/>
                  </a:cxn>
                  <a:cxn ang="0">
                    <a:pos x="10" y="2"/>
                  </a:cxn>
                </a:cxnLst>
                <a:rect l="txL" t="txT" r="txR" b="txB"/>
                <a:pathLst>
                  <a:path w="45" h="27">
                    <a:moveTo>
                      <a:pt x="10" y="2"/>
                    </a:moveTo>
                    <a:lnTo>
                      <a:pt x="7" y="0"/>
                    </a:lnTo>
                    <a:lnTo>
                      <a:pt x="5" y="0"/>
                    </a:lnTo>
                    <a:lnTo>
                      <a:pt x="2" y="2"/>
                    </a:lnTo>
                    <a:lnTo>
                      <a:pt x="0" y="4"/>
                    </a:lnTo>
                    <a:lnTo>
                      <a:pt x="0" y="7"/>
                    </a:lnTo>
                    <a:lnTo>
                      <a:pt x="2" y="9"/>
                    </a:lnTo>
                    <a:lnTo>
                      <a:pt x="37" y="27"/>
                    </a:lnTo>
                    <a:lnTo>
                      <a:pt x="40" y="27"/>
                    </a:lnTo>
                    <a:lnTo>
                      <a:pt x="42" y="27"/>
                    </a:lnTo>
                    <a:lnTo>
                      <a:pt x="45" y="27"/>
                    </a:lnTo>
                    <a:lnTo>
                      <a:pt x="45" y="25"/>
                    </a:lnTo>
                    <a:lnTo>
                      <a:pt x="45" y="23"/>
                    </a:lnTo>
                    <a:lnTo>
                      <a:pt x="45" y="20"/>
                    </a:lnTo>
                    <a:lnTo>
                      <a:pt x="10" y="2"/>
                    </a:lnTo>
                    <a:close/>
                  </a:path>
                </a:pathLst>
              </a:custGeom>
              <a:solidFill>
                <a:srgbClr val="000000"/>
              </a:solidFill>
              <a:ln w="9525">
                <a:noFill/>
              </a:ln>
            </p:spPr>
            <p:txBody>
              <a:bodyPr/>
              <a:lstStyle/>
              <a:p>
                <a:endParaRPr lang="zh-CN" altLang="en-US" dirty="0">
                  <a:latin typeface="Arial" panose="020B0604020202020204" pitchFamily="34" charset="0"/>
                </a:endParaRPr>
              </a:p>
            </p:txBody>
          </p:sp>
          <p:sp>
            <p:nvSpPr>
              <p:cNvPr id="28951" name="Freeform 170"/>
              <p:cNvSpPr/>
              <p:nvPr/>
            </p:nvSpPr>
            <p:spPr>
              <a:xfrm>
                <a:off x="4863" y="1317"/>
                <a:ext cx="44" cy="27"/>
              </a:xfrm>
              <a:custGeom>
                <a:avLst/>
                <a:gdLst>
                  <a:gd name="txL" fmla="*/ 0 w 44"/>
                  <a:gd name="txT" fmla="*/ 0 h 27"/>
                  <a:gd name="txR" fmla="*/ 44 w 44"/>
                  <a:gd name="txB" fmla="*/ 27 h 27"/>
                </a:gdLst>
                <a:ahLst/>
                <a:cxnLst>
                  <a:cxn ang="0">
                    <a:pos x="10" y="0"/>
                  </a:cxn>
                  <a:cxn ang="0">
                    <a:pos x="7" y="0"/>
                  </a:cxn>
                  <a:cxn ang="0">
                    <a:pos x="5" y="0"/>
                  </a:cxn>
                  <a:cxn ang="0">
                    <a:pos x="2" y="0"/>
                  </a:cxn>
                  <a:cxn ang="0">
                    <a:pos x="0" y="2"/>
                  </a:cxn>
                  <a:cxn ang="0">
                    <a:pos x="0" y="4"/>
                  </a:cxn>
                  <a:cxn ang="0">
                    <a:pos x="2" y="7"/>
                  </a:cxn>
                  <a:cxn ang="0">
                    <a:pos x="37" y="25"/>
                  </a:cxn>
                  <a:cxn ang="0">
                    <a:pos x="39" y="27"/>
                  </a:cxn>
                  <a:cxn ang="0">
                    <a:pos x="42" y="27"/>
                  </a:cxn>
                  <a:cxn ang="0">
                    <a:pos x="44" y="25"/>
                  </a:cxn>
                  <a:cxn ang="0">
                    <a:pos x="44" y="23"/>
                  </a:cxn>
                  <a:cxn ang="0">
                    <a:pos x="44" y="20"/>
                  </a:cxn>
                  <a:cxn ang="0">
                    <a:pos x="44" y="18"/>
                  </a:cxn>
                  <a:cxn ang="0">
                    <a:pos x="10" y="0"/>
                  </a:cxn>
                </a:cxnLst>
                <a:rect l="txL" t="txT" r="txR" b="txB"/>
                <a:pathLst>
                  <a:path w="44" h="27">
                    <a:moveTo>
                      <a:pt x="10" y="0"/>
                    </a:moveTo>
                    <a:lnTo>
                      <a:pt x="7" y="0"/>
                    </a:lnTo>
                    <a:lnTo>
                      <a:pt x="5" y="0"/>
                    </a:lnTo>
                    <a:lnTo>
                      <a:pt x="2" y="0"/>
                    </a:lnTo>
                    <a:lnTo>
                      <a:pt x="0" y="2"/>
                    </a:lnTo>
                    <a:lnTo>
                      <a:pt x="0" y="4"/>
                    </a:lnTo>
                    <a:lnTo>
                      <a:pt x="2" y="7"/>
                    </a:lnTo>
                    <a:lnTo>
                      <a:pt x="37" y="25"/>
                    </a:lnTo>
                    <a:lnTo>
                      <a:pt x="39" y="27"/>
                    </a:lnTo>
                    <a:lnTo>
                      <a:pt x="42" y="27"/>
                    </a:lnTo>
                    <a:lnTo>
                      <a:pt x="44" y="25"/>
                    </a:lnTo>
                    <a:lnTo>
                      <a:pt x="44" y="23"/>
                    </a:lnTo>
                    <a:lnTo>
                      <a:pt x="44" y="20"/>
                    </a:lnTo>
                    <a:lnTo>
                      <a:pt x="44" y="18"/>
                    </a:lnTo>
                    <a:lnTo>
                      <a:pt x="10" y="0"/>
                    </a:lnTo>
                    <a:close/>
                  </a:path>
                </a:pathLst>
              </a:custGeom>
              <a:solidFill>
                <a:srgbClr val="000000"/>
              </a:solidFill>
              <a:ln w="9525">
                <a:noFill/>
              </a:ln>
            </p:spPr>
            <p:txBody>
              <a:bodyPr/>
              <a:lstStyle/>
              <a:p>
                <a:endParaRPr lang="zh-CN" altLang="en-US" dirty="0">
                  <a:latin typeface="Arial" panose="020B0604020202020204" pitchFamily="34" charset="0"/>
                </a:endParaRPr>
              </a:p>
            </p:txBody>
          </p:sp>
          <p:sp>
            <p:nvSpPr>
              <p:cNvPr id="28952" name="Freeform 171"/>
              <p:cNvSpPr/>
              <p:nvPr/>
            </p:nvSpPr>
            <p:spPr>
              <a:xfrm>
                <a:off x="4922" y="1349"/>
                <a:ext cx="45" cy="27"/>
              </a:xfrm>
              <a:custGeom>
                <a:avLst/>
                <a:gdLst>
                  <a:gd name="txL" fmla="*/ 0 w 45"/>
                  <a:gd name="txT" fmla="*/ 0 h 27"/>
                  <a:gd name="txR" fmla="*/ 45 w 45"/>
                  <a:gd name="txB" fmla="*/ 27 h 27"/>
                </a:gdLst>
                <a:ahLst/>
                <a:cxnLst>
                  <a:cxn ang="0">
                    <a:pos x="10" y="0"/>
                  </a:cxn>
                  <a:cxn ang="0">
                    <a:pos x="8" y="0"/>
                  </a:cxn>
                  <a:cxn ang="0">
                    <a:pos x="5" y="0"/>
                  </a:cxn>
                  <a:cxn ang="0">
                    <a:pos x="3" y="0"/>
                  </a:cxn>
                  <a:cxn ang="0">
                    <a:pos x="0" y="2"/>
                  </a:cxn>
                  <a:cxn ang="0">
                    <a:pos x="0" y="4"/>
                  </a:cxn>
                  <a:cxn ang="0">
                    <a:pos x="3" y="7"/>
                  </a:cxn>
                  <a:cxn ang="0">
                    <a:pos x="38" y="27"/>
                  </a:cxn>
                  <a:cxn ang="0">
                    <a:pos x="40" y="27"/>
                  </a:cxn>
                  <a:cxn ang="0">
                    <a:pos x="43" y="27"/>
                  </a:cxn>
                  <a:cxn ang="0">
                    <a:pos x="45" y="27"/>
                  </a:cxn>
                  <a:cxn ang="0">
                    <a:pos x="45" y="25"/>
                  </a:cxn>
                  <a:cxn ang="0">
                    <a:pos x="45" y="22"/>
                  </a:cxn>
                  <a:cxn ang="0">
                    <a:pos x="45" y="20"/>
                  </a:cxn>
                  <a:cxn ang="0">
                    <a:pos x="10" y="0"/>
                  </a:cxn>
                </a:cxnLst>
                <a:rect l="txL" t="txT" r="txR" b="txB"/>
                <a:pathLst>
                  <a:path w="45" h="27">
                    <a:moveTo>
                      <a:pt x="10" y="0"/>
                    </a:moveTo>
                    <a:lnTo>
                      <a:pt x="8" y="0"/>
                    </a:lnTo>
                    <a:lnTo>
                      <a:pt x="5" y="0"/>
                    </a:lnTo>
                    <a:lnTo>
                      <a:pt x="3" y="0"/>
                    </a:lnTo>
                    <a:lnTo>
                      <a:pt x="0" y="2"/>
                    </a:lnTo>
                    <a:lnTo>
                      <a:pt x="0" y="4"/>
                    </a:lnTo>
                    <a:lnTo>
                      <a:pt x="3" y="7"/>
                    </a:lnTo>
                    <a:lnTo>
                      <a:pt x="38" y="27"/>
                    </a:lnTo>
                    <a:lnTo>
                      <a:pt x="40" y="27"/>
                    </a:lnTo>
                    <a:lnTo>
                      <a:pt x="43" y="27"/>
                    </a:lnTo>
                    <a:lnTo>
                      <a:pt x="45" y="27"/>
                    </a:lnTo>
                    <a:lnTo>
                      <a:pt x="45" y="25"/>
                    </a:lnTo>
                    <a:lnTo>
                      <a:pt x="45" y="22"/>
                    </a:lnTo>
                    <a:lnTo>
                      <a:pt x="45" y="20"/>
                    </a:lnTo>
                    <a:lnTo>
                      <a:pt x="10" y="0"/>
                    </a:lnTo>
                    <a:close/>
                  </a:path>
                </a:pathLst>
              </a:custGeom>
              <a:solidFill>
                <a:srgbClr val="000000"/>
              </a:solidFill>
              <a:ln w="9525">
                <a:noFill/>
              </a:ln>
            </p:spPr>
            <p:txBody>
              <a:bodyPr/>
              <a:lstStyle/>
              <a:p>
                <a:endParaRPr lang="zh-CN" altLang="en-US" dirty="0">
                  <a:latin typeface="Arial" panose="020B0604020202020204" pitchFamily="34" charset="0"/>
                </a:endParaRPr>
              </a:p>
            </p:txBody>
          </p:sp>
          <p:sp>
            <p:nvSpPr>
              <p:cNvPr id="28953" name="Freeform 172"/>
              <p:cNvSpPr/>
              <p:nvPr/>
            </p:nvSpPr>
            <p:spPr>
              <a:xfrm>
                <a:off x="4982" y="1381"/>
                <a:ext cx="45" cy="27"/>
              </a:xfrm>
              <a:custGeom>
                <a:avLst/>
                <a:gdLst>
                  <a:gd name="txL" fmla="*/ 0 w 45"/>
                  <a:gd name="txT" fmla="*/ 0 h 27"/>
                  <a:gd name="txR" fmla="*/ 45 w 45"/>
                  <a:gd name="txB" fmla="*/ 27 h 27"/>
                </a:gdLst>
                <a:ahLst/>
                <a:cxnLst>
                  <a:cxn ang="0">
                    <a:pos x="10" y="2"/>
                  </a:cxn>
                  <a:cxn ang="0">
                    <a:pos x="7" y="0"/>
                  </a:cxn>
                  <a:cxn ang="0">
                    <a:pos x="5" y="0"/>
                  </a:cxn>
                  <a:cxn ang="0">
                    <a:pos x="3" y="2"/>
                  </a:cxn>
                  <a:cxn ang="0">
                    <a:pos x="0" y="4"/>
                  </a:cxn>
                  <a:cxn ang="0">
                    <a:pos x="0" y="6"/>
                  </a:cxn>
                  <a:cxn ang="0">
                    <a:pos x="3" y="9"/>
                  </a:cxn>
                  <a:cxn ang="0">
                    <a:pos x="37" y="27"/>
                  </a:cxn>
                  <a:cxn ang="0">
                    <a:pos x="40" y="27"/>
                  </a:cxn>
                  <a:cxn ang="0">
                    <a:pos x="42" y="27"/>
                  </a:cxn>
                  <a:cxn ang="0">
                    <a:pos x="45" y="27"/>
                  </a:cxn>
                  <a:cxn ang="0">
                    <a:pos x="45" y="24"/>
                  </a:cxn>
                  <a:cxn ang="0">
                    <a:pos x="45" y="22"/>
                  </a:cxn>
                  <a:cxn ang="0">
                    <a:pos x="45" y="20"/>
                  </a:cxn>
                  <a:cxn ang="0">
                    <a:pos x="10" y="2"/>
                  </a:cxn>
                </a:cxnLst>
                <a:rect l="txL" t="txT" r="txR" b="txB"/>
                <a:pathLst>
                  <a:path w="45" h="27">
                    <a:moveTo>
                      <a:pt x="10" y="2"/>
                    </a:moveTo>
                    <a:lnTo>
                      <a:pt x="7" y="0"/>
                    </a:lnTo>
                    <a:lnTo>
                      <a:pt x="5" y="0"/>
                    </a:lnTo>
                    <a:lnTo>
                      <a:pt x="3" y="2"/>
                    </a:lnTo>
                    <a:lnTo>
                      <a:pt x="0" y="4"/>
                    </a:lnTo>
                    <a:lnTo>
                      <a:pt x="0" y="6"/>
                    </a:lnTo>
                    <a:lnTo>
                      <a:pt x="3" y="9"/>
                    </a:lnTo>
                    <a:lnTo>
                      <a:pt x="37" y="27"/>
                    </a:lnTo>
                    <a:lnTo>
                      <a:pt x="40" y="27"/>
                    </a:lnTo>
                    <a:lnTo>
                      <a:pt x="42" y="27"/>
                    </a:lnTo>
                    <a:lnTo>
                      <a:pt x="45" y="27"/>
                    </a:lnTo>
                    <a:lnTo>
                      <a:pt x="45" y="24"/>
                    </a:lnTo>
                    <a:lnTo>
                      <a:pt x="45" y="22"/>
                    </a:lnTo>
                    <a:lnTo>
                      <a:pt x="45" y="20"/>
                    </a:lnTo>
                    <a:lnTo>
                      <a:pt x="10" y="2"/>
                    </a:lnTo>
                    <a:close/>
                  </a:path>
                </a:pathLst>
              </a:custGeom>
              <a:solidFill>
                <a:srgbClr val="000000"/>
              </a:solidFill>
              <a:ln w="9525">
                <a:noFill/>
              </a:ln>
            </p:spPr>
            <p:txBody>
              <a:bodyPr/>
              <a:lstStyle/>
              <a:p>
                <a:endParaRPr lang="zh-CN" altLang="en-US" dirty="0">
                  <a:latin typeface="Arial" panose="020B0604020202020204" pitchFamily="34" charset="0"/>
                </a:endParaRPr>
              </a:p>
            </p:txBody>
          </p:sp>
        </p:grpSp>
        <p:sp>
          <p:nvSpPr>
            <p:cNvPr id="28780" name="Rectangle 174"/>
            <p:cNvSpPr/>
            <p:nvPr/>
          </p:nvSpPr>
          <p:spPr>
            <a:xfrm>
              <a:off x="4188" y="1022"/>
              <a:ext cx="326" cy="220"/>
            </a:xfrm>
            <a:prstGeom prst="rect">
              <a:avLst/>
            </a:prstGeom>
            <a:noFill/>
            <a:ln w="9525">
              <a:noFill/>
            </a:ln>
          </p:spPr>
          <p:txBody>
            <a:bodyPr/>
            <a:lstStyle/>
            <a:p>
              <a:endParaRPr lang="zh-CN" altLang="en-US" dirty="0">
                <a:latin typeface="Arial" panose="020B0604020202020204" pitchFamily="34" charset="0"/>
              </a:endParaRPr>
            </a:p>
          </p:txBody>
        </p:sp>
        <p:sp>
          <p:nvSpPr>
            <p:cNvPr id="28781" name="Rectangle 175"/>
            <p:cNvSpPr/>
            <p:nvPr/>
          </p:nvSpPr>
          <p:spPr>
            <a:xfrm>
              <a:off x="4303" y="1083"/>
              <a:ext cx="87" cy="144"/>
            </a:xfrm>
            <a:prstGeom prst="rect">
              <a:avLst/>
            </a:prstGeom>
            <a:noFill/>
            <a:ln w="9525">
              <a:noFill/>
            </a:ln>
          </p:spPr>
          <p:txBody>
            <a:bodyPr wrap="none" lIns="0" tIns="0" rIns="0" bIns="0">
              <a:spAutoFit/>
            </a:bodyPr>
            <a:lstStyle/>
            <a:p>
              <a:r>
                <a:rPr lang="en-US" altLang="zh-CN" sz="1500" i="1" dirty="0">
                  <a:solidFill>
                    <a:srgbClr val="000000"/>
                  </a:solidFill>
                  <a:latin typeface="Times New Roman" panose="02020603050405020304" pitchFamily="18" charset="0"/>
                </a:rPr>
                <a:t>D</a:t>
              </a:r>
              <a:endParaRPr lang="en-US" altLang="zh-CN" i="1" dirty="0">
                <a:latin typeface="Arial" panose="020B0604020202020204" pitchFamily="34" charset="0"/>
              </a:endParaRPr>
            </a:p>
          </p:txBody>
        </p:sp>
        <p:sp>
          <p:nvSpPr>
            <p:cNvPr id="28782" name="Rectangle 176"/>
            <p:cNvSpPr/>
            <p:nvPr/>
          </p:nvSpPr>
          <p:spPr>
            <a:xfrm>
              <a:off x="4397" y="1083"/>
              <a:ext cx="30"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 </a:t>
              </a:r>
              <a:endParaRPr lang="en-US" altLang="zh-CN" dirty="0">
                <a:latin typeface="Arial" panose="020B0604020202020204" pitchFamily="34" charset="0"/>
              </a:endParaRPr>
            </a:p>
          </p:txBody>
        </p:sp>
        <p:sp>
          <p:nvSpPr>
            <p:cNvPr id="28783" name="Rectangle 177"/>
            <p:cNvSpPr/>
            <p:nvPr/>
          </p:nvSpPr>
          <p:spPr>
            <a:xfrm>
              <a:off x="3922" y="477"/>
              <a:ext cx="314" cy="220"/>
            </a:xfrm>
            <a:prstGeom prst="rect">
              <a:avLst/>
            </a:prstGeom>
            <a:noFill/>
            <a:ln w="9525">
              <a:noFill/>
            </a:ln>
          </p:spPr>
          <p:txBody>
            <a:bodyPr/>
            <a:lstStyle/>
            <a:p>
              <a:endParaRPr lang="zh-CN" altLang="en-US" dirty="0">
                <a:latin typeface="Arial" panose="020B0604020202020204" pitchFamily="34" charset="0"/>
              </a:endParaRPr>
            </a:p>
          </p:txBody>
        </p:sp>
        <p:sp>
          <p:nvSpPr>
            <p:cNvPr id="28784" name="Rectangle 178"/>
            <p:cNvSpPr/>
            <p:nvPr/>
          </p:nvSpPr>
          <p:spPr>
            <a:xfrm>
              <a:off x="4032" y="538"/>
              <a:ext cx="73" cy="144"/>
            </a:xfrm>
            <a:prstGeom prst="rect">
              <a:avLst/>
            </a:prstGeom>
            <a:noFill/>
            <a:ln w="9525">
              <a:noFill/>
            </a:ln>
          </p:spPr>
          <p:txBody>
            <a:bodyPr wrap="none" lIns="0" tIns="0" rIns="0" bIns="0">
              <a:spAutoFit/>
            </a:bodyPr>
            <a:lstStyle/>
            <a:p>
              <a:r>
                <a:rPr lang="en-US" altLang="zh-CN" sz="1500" i="1" dirty="0">
                  <a:solidFill>
                    <a:srgbClr val="000000"/>
                  </a:solidFill>
                  <a:latin typeface="Times New Roman" panose="02020603050405020304" pitchFamily="18" charset="0"/>
                </a:rPr>
                <a:t>A</a:t>
              </a:r>
              <a:endParaRPr lang="en-US" altLang="zh-CN" i="1" dirty="0">
                <a:latin typeface="Arial" panose="020B0604020202020204" pitchFamily="34" charset="0"/>
              </a:endParaRPr>
            </a:p>
          </p:txBody>
        </p:sp>
        <p:sp>
          <p:nvSpPr>
            <p:cNvPr id="28785" name="Rectangle 179"/>
            <p:cNvSpPr/>
            <p:nvPr/>
          </p:nvSpPr>
          <p:spPr>
            <a:xfrm>
              <a:off x="4124" y="538"/>
              <a:ext cx="30"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 </a:t>
              </a:r>
              <a:endParaRPr lang="en-US" altLang="zh-CN" dirty="0">
                <a:latin typeface="Arial" panose="020B0604020202020204" pitchFamily="34" charset="0"/>
              </a:endParaRPr>
            </a:p>
          </p:txBody>
        </p:sp>
        <p:sp>
          <p:nvSpPr>
            <p:cNvPr id="28786" name="Rectangle 180"/>
            <p:cNvSpPr/>
            <p:nvPr/>
          </p:nvSpPr>
          <p:spPr>
            <a:xfrm>
              <a:off x="235" y="2422"/>
              <a:ext cx="308" cy="223"/>
            </a:xfrm>
            <a:prstGeom prst="rect">
              <a:avLst/>
            </a:prstGeom>
            <a:noFill/>
            <a:ln w="9525">
              <a:noFill/>
            </a:ln>
          </p:spPr>
          <p:txBody>
            <a:bodyPr/>
            <a:lstStyle/>
            <a:p>
              <a:endParaRPr lang="zh-CN" altLang="en-US" dirty="0">
                <a:latin typeface="Arial" panose="020B0604020202020204" pitchFamily="34" charset="0"/>
              </a:endParaRPr>
            </a:p>
          </p:txBody>
        </p:sp>
        <p:sp>
          <p:nvSpPr>
            <p:cNvPr id="28787" name="Rectangle 181"/>
            <p:cNvSpPr/>
            <p:nvPr/>
          </p:nvSpPr>
          <p:spPr>
            <a:xfrm>
              <a:off x="347" y="2484"/>
              <a:ext cx="73" cy="144"/>
            </a:xfrm>
            <a:prstGeom prst="rect">
              <a:avLst/>
            </a:prstGeom>
            <a:noFill/>
            <a:ln w="9525">
              <a:noFill/>
            </a:ln>
          </p:spPr>
          <p:txBody>
            <a:bodyPr wrap="none" lIns="0" tIns="0" rIns="0" bIns="0">
              <a:spAutoFit/>
            </a:bodyPr>
            <a:lstStyle/>
            <a:p>
              <a:r>
                <a:rPr lang="en-US" altLang="zh-CN" sz="1500" i="1" dirty="0">
                  <a:solidFill>
                    <a:srgbClr val="000000"/>
                  </a:solidFill>
                  <a:latin typeface="Times New Roman" panose="02020603050405020304" pitchFamily="18" charset="0"/>
                </a:rPr>
                <a:t>E</a:t>
              </a:r>
              <a:endParaRPr lang="en-US" altLang="zh-CN" i="1" dirty="0">
                <a:latin typeface="Arial" panose="020B0604020202020204" pitchFamily="34" charset="0"/>
              </a:endParaRPr>
            </a:p>
          </p:txBody>
        </p:sp>
        <p:sp>
          <p:nvSpPr>
            <p:cNvPr id="28788" name="Rectangle 182"/>
            <p:cNvSpPr/>
            <p:nvPr/>
          </p:nvSpPr>
          <p:spPr>
            <a:xfrm>
              <a:off x="426" y="2484"/>
              <a:ext cx="30"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 </a:t>
              </a:r>
              <a:endParaRPr lang="en-US" altLang="zh-CN" dirty="0">
                <a:latin typeface="Arial" panose="020B0604020202020204" pitchFamily="34" charset="0"/>
              </a:endParaRPr>
            </a:p>
          </p:txBody>
        </p:sp>
        <p:sp>
          <p:nvSpPr>
            <p:cNvPr id="28789" name="Rectangle 183"/>
            <p:cNvSpPr/>
            <p:nvPr/>
          </p:nvSpPr>
          <p:spPr>
            <a:xfrm>
              <a:off x="4902" y="1022"/>
              <a:ext cx="309" cy="220"/>
            </a:xfrm>
            <a:prstGeom prst="rect">
              <a:avLst/>
            </a:prstGeom>
            <a:noFill/>
            <a:ln w="9525">
              <a:noFill/>
            </a:ln>
          </p:spPr>
          <p:txBody>
            <a:bodyPr/>
            <a:lstStyle/>
            <a:p>
              <a:endParaRPr lang="zh-CN" altLang="en-US" dirty="0">
                <a:latin typeface="Arial" panose="020B0604020202020204" pitchFamily="34" charset="0"/>
              </a:endParaRPr>
            </a:p>
          </p:txBody>
        </p:sp>
        <p:sp>
          <p:nvSpPr>
            <p:cNvPr id="28790" name="Rectangle 184"/>
            <p:cNvSpPr/>
            <p:nvPr/>
          </p:nvSpPr>
          <p:spPr>
            <a:xfrm>
              <a:off x="5014" y="1083"/>
              <a:ext cx="73" cy="144"/>
            </a:xfrm>
            <a:prstGeom prst="rect">
              <a:avLst/>
            </a:prstGeom>
            <a:noFill/>
            <a:ln w="9525">
              <a:noFill/>
            </a:ln>
          </p:spPr>
          <p:txBody>
            <a:bodyPr wrap="none" lIns="0" tIns="0" rIns="0" bIns="0">
              <a:spAutoFit/>
            </a:bodyPr>
            <a:lstStyle/>
            <a:p>
              <a:r>
                <a:rPr lang="en-US" altLang="zh-CN" sz="1500" i="1" dirty="0">
                  <a:solidFill>
                    <a:srgbClr val="000000"/>
                  </a:solidFill>
                  <a:latin typeface="Times New Roman" panose="02020603050405020304" pitchFamily="18" charset="0"/>
                </a:rPr>
                <a:t>E</a:t>
              </a:r>
              <a:endParaRPr lang="en-US" altLang="zh-CN" i="1" dirty="0">
                <a:latin typeface="Arial" panose="020B0604020202020204" pitchFamily="34" charset="0"/>
              </a:endParaRPr>
            </a:p>
          </p:txBody>
        </p:sp>
        <p:sp>
          <p:nvSpPr>
            <p:cNvPr id="28791" name="Rectangle 185"/>
            <p:cNvSpPr/>
            <p:nvPr/>
          </p:nvSpPr>
          <p:spPr>
            <a:xfrm>
              <a:off x="5094" y="1083"/>
              <a:ext cx="30"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 </a:t>
              </a:r>
              <a:endParaRPr lang="en-US" altLang="zh-CN" dirty="0">
                <a:latin typeface="Arial" panose="020B0604020202020204" pitchFamily="34" charset="0"/>
              </a:endParaRPr>
            </a:p>
          </p:txBody>
        </p:sp>
        <p:sp>
          <p:nvSpPr>
            <p:cNvPr id="28792" name="Rectangle 186"/>
            <p:cNvSpPr/>
            <p:nvPr/>
          </p:nvSpPr>
          <p:spPr>
            <a:xfrm>
              <a:off x="3773" y="1521"/>
              <a:ext cx="308" cy="220"/>
            </a:xfrm>
            <a:prstGeom prst="rect">
              <a:avLst/>
            </a:prstGeom>
            <a:noFill/>
            <a:ln w="9525">
              <a:noFill/>
            </a:ln>
          </p:spPr>
          <p:txBody>
            <a:bodyPr/>
            <a:lstStyle/>
            <a:p>
              <a:endParaRPr lang="zh-CN" altLang="en-US" dirty="0">
                <a:latin typeface="Arial" panose="020B0604020202020204" pitchFamily="34" charset="0"/>
              </a:endParaRPr>
            </a:p>
          </p:txBody>
        </p:sp>
        <p:sp>
          <p:nvSpPr>
            <p:cNvPr id="28793" name="Rectangle 187"/>
            <p:cNvSpPr/>
            <p:nvPr/>
          </p:nvSpPr>
          <p:spPr>
            <a:xfrm>
              <a:off x="3885" y="1583"/>
              <a:ext cx="73" cy="144"/>
            </a:xfrm>
            <a:prstGeom prst="rect">
              <a:avLst/>
            </a:prstGeom>
            <a:noFill/>
            <a:ln w="9525">
              <a:noFill/>
            </a:ln>
          </p:spPr>
          <p:txBody>
            <a:bodyPr wrap="none" lIns="0" tIns="0" rIns="0" bIns="0">
              <a:spAutoFit/>
            </a:bodyPr>
            <a:lstStyle/>
            <a:p>
              <a:r>
                <a:rPr lang="en-US" altLang="zh-CN" sz="1500" i="1" dirty="0">
                  <a:solidFill>
                    <a:srgbClr val="000000"/>
                  </a:solidFill>
                  <a:latin typeface="Times New Roman" panose="02020603050405020304" pitchFamily="18" charset="0"/>
                </a:rPr>
                <a:t>E</a:t>
              </a:r>
              <a:endParaRPr lang="en-US" altLang="zh-CN" i="1" dirty="0">
                <a:latin typeface="Arial" panose="020B0604020202020204" pitchFamily="34" charset="0"/>
              </a:endParaRPr>
            </a:p>
          </p:txBody>
        </p:sp>
        <p:sp>
          <p:nvSpPr>
            <p:cNvPr id="28794" name="Rectangle 188"/>
            <p:cNvSpPr/>
            <p:nvPr/>
          </p:nvSpPr>
          <p:spPr>
            <a:xfrm>
              <a:off x="3964" y="1583"/>
              <a:ext cx="30"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 </a:t>
              </a:r>
              <a:endParaRPr lang="en-US" altLang="zh-CN" dirty="0">
                <a:latin typeface="Arial" panose="020B0604020202020204" pitchFamily="34" charset="0"/>
              </a:endParaRPr>
            </a:p>
          </p:txBody>
        </p:sp>
        <p:sp>
          <p:nvSpPr>
            <p:cNvPr id="28795" name="Rectangle 189"/>
            <p:cNvSpPr/>
            <p:nvPr/>
          </p:nvSpPr>
          <p:spPr>
            <a:xfrm>
              <a:off x="1285" y="2422"/>
              <a:ext cx="308" cy="223"/>
            </a:xfrm>
            <a:prstGeom prst="rect">
              <a:avLst/>
            </a:prstGeom>
            <a:noFill/>
            <a:ln w="9525">
              <a:noFill/>
            </a:ln>
          </p:spPr>
          <p:txBody>
            <a:bodyPr/>
            <a:lstStyle/>
            <a:p>
              <a:endParaRPr lang="zh-CN" altLang="en-US" dirty="0">
                <a:latin typeface="Arial" panose="020B0604020202020204" pitchFamily="34" charset="0"/>
              </a:endParaRPr>
            </a:p>
          </p:txBody>
        </p:sp>
        <p:sp>
          <p:nvSpPr>
            <p:cNvPr id="28796" name="Rectangle 190"/>
            <p:cNvSpPr/>
            <p:nvPr/>
          </p:nvSpPr>
          <p:spPr>
            <a:xfrm>
              <a:off x="1397" y="2484"/>
              <a:ext cx="73" cy="144"/>
            </a:xfrm>
            <a:prstGeom prst="rect">
              <a:avLst/>
            </a:prstGeom>
            <a:noFill/>
            <a:ln w="9525">
              <a:noFill/>
            </a:ln>
          </p:spPr>
          <p:txBody>
            <a:bodyPr wrap="none" lIns="0" tIns="0" rIns="0" bIns="0">
              <a:spAutoFit/>
            </a:bodyPr>
            <a:lstStyle/>
            <a:p>
              <a:r>
                <a:rPr lang="en-US" altLang="zh-CN" sz="1500" i="1" dirty="0">
                  <a:solidFill>
                    <a:srgbClr val="000000"/>
                  </a:solidFill>
                  <a:latin typeface="Times New Roman" panose="02020603050405020304" pitchFamily="18" charset="0"/>
                </a:rPr>
                <a:t>E</a:t>
              </a:r>
              <a:endParaRPr lang="en-US" altLang="zh-CN" i="1" dirty="0">
                <a:latin typeface="Arial" panose="020B0604020202020204" pitchFamily="34" charset="0"/>
              </a:endParaRPr>
            </a:p>
          </p:txBody>
        </p:sp>
        <p:sp>
          <p:nvSpPr>
            <p:cNvPr id="28797" name="Rectangle 191"/>
            <p:cNvSpPr/>
            <p:nvPr/>
          </p:nvSpPr>
          <p:spPr>
            <a:xfrm>
              <a:off x="1476" y="2484"/>
              <a:ext cx="30"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 </a:t>
              </a:r>
              <a:endParaRPr lang="en-US" altLang="zh-CN" dirty="0">
                <a:latin typeface="Arial" panose="020B0604020202020204" pitchFamily="34" charset="0"/>
              </a:endParaRPr>
            </a:p>
          </p:txBody>
        </p:sp>
        <p:sp>
          <p:nvSpPr>
            <p:cNvPr id="28798" name="Rectangle 192"/>
            <p:cNvSpPr/>
            <p:nvPr/>
          </p:nvSpPr>
          <p:spPr>
            <a:xfrm>
              <a:off x="1805" y="1871"/>
              <a:ext cx="308" cy="222"/>
            </a:xfrm>
            <a:prstGeom prst="rect">
              <a:avLst/>
            </a:prstGeom>
            <a:noFill/>
            <a:ln w="9525">
              <a:noFill/>
            </a:ln>
          </p:spPr>
          <p:txBody>
            <a:bodyPr/>
            <a:lstStyle/>
            <a:p>
              <a:endParaRPr lang="zh-CN" altLang="en-US" dirty="0">
                <a:latin typeface="Arial" panose="020B0604020202020204" pitchFamily="34" charset="0"/>
              </a:endParaRPr>
            </a:p>
          </p:txBody>
        </p:sp>
        <p:sp>
          <p:nvSpPr>
            <p:cNvPr id="28799" name="Rectangle 193"/>
            <p:cNvSpPr/>
            <p:nvPr/>
          </p:nvSpPr>
          <p:spPr>
            <a:xfrm>
              <a:off x="1917" y="1932"/>
              <a:ext cx="73" cy="144"/>
            </a:xfrm>
            <a:prstGeom prst="rect">
              <a:avLst/>
            </a:prstGeom>
            <a:noFill/>
            <a:ln w="9525">
              <a:noFill/>
            </a:ln>
          </p:spPr>
          <p:txBody>
            <a:bodyPr wrap="none" lIns="0" tIns="0" rIns="0" bIns="0">
              <a:spAutoFit/>
            </a:bodyPr>
            <a:lstStyle/>
            <a:p>
              <a:r>
                <a:rPr lang="en-US" altLang="zh-CN" sz="1500" i="1" dirty="0">
                  <a:solidFill>
                    <a:srgbClr val="000000"/>
                  </a:solidFill>
                  <a:latin typeface="Times New Roman" panose="02020603050405020304" pitchFamily="18" charset="0"/>
                </a:rPr>
                <a:t>E</a:t>
              </a:r>
              <a:endParaRPr lang="en-US" altLang="zh-CN" i="1" dirty="0">
                <a:latin typeface="Arial" panose="020B0604020202020204" pitchFamily="34" charset="0"/>
              </a:endParaRPr>
            </a:p>
          </p:txBody>
        </p:sp>
        <p:sp>
          <p:nvSpPr>
            <p:cNvPr id="28800" name="Rectangle 194"/>
            <p:cNvSpPr/>
            <p:nvPr/>
          </p:nvSpPr>
          <p:spPr>
            <a:xfrm>
              <a:off x="1996" y="1932"/>
              <a:ext cx="30"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 </a:t>
              </a:r>
              <a:endParaRPr lang="en-US" altLang="zh-CN" dirty="0">
                <a:latin typeface="Arial" panose="020B0604020202020204" pitchFamily="34" charset="0"/>
              </a:endParaRPr>
            </a:p>
          </p:txBody>
        </p:sp>
        <p:sp>
          <p:nvSpPr>
            <p:cNvPr id="28801" name="Rectangle 195"/>
            <p:cNvSpPr/>
            <p:nvPr/>
          </p:nvSpPr>
          <p:spPr>
            <a:xfrm>
              <a:off x="695" y="1871"/>
              <a:ext cx="309" cy="222"/>
            </a:xfrm>
            <a:prstGeom prst="rect">
              <a:avLst/>
            </a:prstGeom>
            <a:noFill/>
            <a:ln w="9525">
              <a:noFill/>
            </a:ln>
          </p:spPr>
          <p:txBody>
            <a:bodyPr/>
            <a:lstStyle/>
            <a:p>
              <a:endParaRPr lang="zh-CN" altLang="en-US" dirty="0">
                <a:latin typeface="Arial" panose="020B0604020202020204" pitchFamily="34" charset="0"/>
              </a:endParaRPr>
            </a:p>
          </p:txBody>
        </p:sp>
        <p:sp>
          <p:nvSpPr>
            <p:cNvPr id="28802" name="Rectangle 196"/>
            <p:cNvSpPr/>
            <p:nvPr/>
          </p:nvSpPr>
          <p:spPr>
            <a:xfrm>
              <a:off x="807" y="1932"/>
              <a:ext cx="73" cy="144"/>
            </a:xfrm>
            <a:prstGeom prst="rect">
              <a:avLst/>
            </a:prstGeom>
            <a:noFill/>
            <a:ln w="9525">
              <a:noFill/>
            </a:ln>
          </p:spPr>
          <p:txBody>
            <a:bodyPr wrap="none" lIns="0" tIns="0" rIns="0" bIns="0">
              <a:spAutoFit/>
            </a:bodyPr>
            <a:lstStyle/>
            <a:p>
              <a:r>
                <a:rPr lang="en-US" altLang="zh-CN" sz="1500" i="1" dirty="0">
                  <a:solidFill>
                    <a:srgbClr val="000000"/>
                  </a:solidFill>
                  <a:latin typeface="Times New Roman" panose="02020603050405020304" pitchFamily="18" charset="0"/>
                </a:rPr>
                <a:t>E</a:t>
              </a:r>
              <a:endParaRPr lang="en-US" altLang="zh-CN" i="1" dirty="0">
                <a:latin typeface="Arial" panose="020B0604020202020204" pitchFamily="34" charset="0"/>
              </a:endParaRPr>
            </a:p>
          </p:txBody>
        </p:sp>
        <p:sp>
          <p:nvSpPr>
            <p:cNvPr id="28803" name="Rectangle 197"/>
            <p:cNvSpPr/>
            <p:nvPr/>
          </p:nvSpPr>
          <p:spPr>
            <a:xfrm>
              <a:off x="887" y="1932"/>
              <a:ext cx="30"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 </a:t>
              </a:r>
              <a:endParaRPr lang="en-US" altLang="zh-CN" dirty="0">
                <a:latin typeface="Arial" panose="020B0604020202020204" pitchFamily="34" charset="0"/>
              </a:endParaRPr>
            </a:p>
          </p:txBody>
        </p:sp>
        <p:sp>
          <p:nvSpPr>
            <p:cNvPr id="28804" name="Rectangle 198"/>
            <p:cNvSpPr/>
            <p:nvPr/>
          </p:nvSpPr>
          <p:spPr>
            <a:xfrm>
              <a:off x="1869" y="1499"/>
              <a:ext cx="299" cy="220"/>
            </a:xfrm>
            <a:prstGeom prst="rect">
              <a:avLst/>
            </a:prstGeom>
            <a:noFill/>
            <a:ln w="9525">
              <a:noFill/>
            </a:ln>
          </p:spPr>
          <p:txBody>
            <a:bodyPr/>
            <a:lstStyle/>
            <a:p>
              <a:endParaRPr lang="zh-CN" altLang="en-US" dirty="0">
                <a:latin typeface="Arial" panose="020B0604020202020204" pitchFamily="34" charset="0"/>
              </a:endParaRPr>
            </a:p>
          </p:txBody>
        </p:sp>
        <p:sp>
          <p:nvSpPr>
            <p:cNvPr id="28805" name="Rectangle 199"/>
            <p:cNvSpPr/>
            <p:nvPr/>
          </p:nvSpPr>
          <p:spPr>
            <a:xfrm>
              <a:off x="1979" y="1560"/>
              <a:ext cx="73" cy="144"/>
            </a:xfrm>
            <a:prstGeom prst="rect">
              <a:avLst/>
            </a:prstGeom>
            <a:noFill/>
            <a:ln w="9525">
              <a:noFill/>
            </a:ln>
          </p:spPr>
          <p:txBody>
            <a:bodyPr wrap="none" lIns="0" tIns="0" rIns="0" bIns="0">
              <a:spAutoFit/>
            </a:bodyPr>
            <a:lstStyle/>
            <a:p>
              <a:r>
                <a:rPr lang="en-US" altLang="zh-CN" sz="1500" i="1" dirty="0">
                  <a:solidFill>
                    <a:srgbClr val="000000"/>
                  </a:solidFill>
                  <a:latin typeface="Times New Roman" panose="02020603050405020304" pitchFamily="18" charset="0"/>
                </a:rPr>
                <a:t>E</a:t>
              </a:r>
              <a:endParaRPr lang="en-US" altLang="zh-CN" i="1" dirty="0">
                <a:latin typeface="Arial" panose="020B0604020202020204" pitchFamily="34" charset="0"/>
              </a:endParaRPr>
            </a:p>
          </p:txBody>
        </p:sp>
        <p:sp>
          <p:nvSpPr>
            <p:cNvPr id="28806" name="Rectangle 200"/>
            <p:cNvSpPr/>
            <p:nvPr/>
          </p:nvSpPr>
          <p:spPr>
            <a:xfrm>
              <a:off x="2059" y="1560"/>
              <a:ext cx="30"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 </a:t>
              </a:r>
              <a:endParaRPr lang="en-US" altLang="zh-CN" dirty="0">
                <a:latin typeface="Arial" panose="020B0604020202020204" pitchFamily="34" charset="0"/>
              </a:endParaRPr>
            </a:p>
          </p:txBody>
        </p:sp>
        <p:sp>
          <p:nvSpPr>
            <p:cNvPr id="28807" name="Rectangle 201"/>
            <p:cNvSpPr/>
            <p:nvPr/>
          </p:nvSpPr>
          <p:spPr>
            <a:xfrm>
              <a:off x="1240" y="1487"/>
              <a:ext cx="326" cy="220"/>
            </a:xfrm>
            <a:prstGeom prst="rect">
              <a:avLst/>
            </a:prstGeom>
            <a:noFill/>
            <a:ln w="9525">
              <a:noFill/>
            </a:ln>
          </p:spPr>
          <p:txBody>
            <a:bodyPr/>
            <a:lstStyle/>
            <a:p>
              <a:endParaRPr lang="zh-CN" altLang="en-US" dirty="0">
                <a:latin typeface="Arial" panose="020B0604020202020204" pitchFamily="34" charset="0"/>
              </a:endParaRPr>
            </a:p>
          </p:txBody>
        </p:sp>
        <p:sp>
          <p:nvSpPr>
            <p:cNvPr id="28808" name="Rectangle 202"/>
            <p:cNvSpPr/>
            <p:nvPr/>
          </p:nvSpPr>
          <p:spPr>
            <a:xfrm>
              <a:off x="1354" y="1548"/>
              <a:ext cx="87" cy="144"/>
            </a:xfrm>
            <a:prstGeom prst="rect">
              <a:avLst/>
            </a:prstGeom>
            <a:noFill/>
            <a:ln w="9525">
              <a:noFill/>
            </a:ln>
          </p:spPr>
          <p:txBody>
            <a:bodyPr wrap="none" lIns="0" tIns="0" rIns="0" bIns="0">
              <a:spAutoFit/>
            </a:bodyPr>
            <a:lstStyle/>
            <a:p>
              <a:r>
                <a:rPr lang="en-US" altLang="zh-CN" sz="1500" i="1" dirty="0">
                  <a:solidFill>
                    <a:srgbClr val="000000"/>
                  </a:solidFill>
                  <a:latin typeface="Times New Roman" panose="02020603050405020304" pitchFamily="18" charset="0"/>
                </a:rPr>
                <a:t>D</a:t>
              </a:r>
              <a:endParaRPr lang="en-US" altLang="zh-CN" i="1" dirty="0">
                <a:latin typeface="Arial" panose="020B0604020202020204" pitchFamily="34" charset="0"/>
              </a:endParaRPr>
            </a:p>
          </p:txBody>
        </p:sp>
        <p:sp>
          <p:nvSpPr>
            <p:cNvPr id="28809" name="Rectangle 203"/>
            <p:cNvSpPr/>
            <p:nvPr/>
          </p:nvSpPr>
          <p:spPr>
            <a:xfrm>
              <a:off x="1449" y="1548"/>
              <a:ext cx="30"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 </a:t>
              </a:r>
              <a:endParaRPr lang="en-US" altLang="zh-CN" dirty="0">
                <a:latin typeface="Arial" panose="020B0604020202020204" pitchFamily="34" charset="0"/>
              </a:endParaRPr>
            </a:p>
          </p:txBody>
        </p:sp>
        <p:grpSp>
          <p:nvGrpSpPr>
            <p:cNvPr id="28810" name="Group 209"/>
            <p:cNvGrpSpPr/>
            <p:nvPr/>
          </p:nvGrpSpPr>
          <p:grpSpPr>
            <a:xfrm>
              <a:off x="2163" y="1594"/>
              <a:ext cx="142" cy="261"/>
              <a:chOff x="2163" y="1594"/>
              <a:chExt cx="142" cy="261"/>
            </a:xfrm>
          </p:grpSpPr>
          <p:sp>
            <p:nvSpPr>
              <p:cNvPr id="28941" name="Freeform 204"/>
              <p:cNvSpPr/>
              <p:nvPr/>
            </p:nvSpPr>
            <p:spPr>
              <a:xfrm>
                <a:off x="2163" y="1594"/>
                <a:ext cx="27" cy="41"/>
              </a:xfrm>
              <a:custGeom>
                <a:avLst/>
                <a:gdLst>
                  <a:gd name="txL" fmla="*/ 0 w 27"/>
                  <a:gd name="txT" fmla="*/ 0 h 41"/>
                  <a:gd name="txR" fmla="*/ 27 w 27"/>
                  <a:gd name="txB" fmla="*/ 41 h 41"/>
                </a:gdLst>
                <a:ahLst/>
                <a:cxnLst>
                  <a:cxn ang="0">
                    <a:pos x="10" y="4"/>
                  </a:cxn>
                  <a:cxn ang="0">
                    <a:pos x="8" y="2"/>
                  </a:cxn>
                  <a:cxn ang="0">
                    <a:pos x="5" y="0"/>
                  </a:cxn>
                  <a:cxn ang="0">
                    <a:pos x="5" y="0"/>
                  </a:cxn>
                  <a:cxn ang="0">
                    <a:pos x="3" y="2"/>
                  </a:cxn>
                  <a:cxn ang="0">
                    <a:pos x="0" y="4"/>
                  </a:cxn>
                  <a:cxn ang="0">
                    <a:pos x="0" y="7"/>
                  </a:cxn>
                  <a:cxn ang="0">
                    <a:pos x="17" y="38"/>
                  </a:cxn>
                  <a:cxn ang="0">
                    <a:pos x="17" y="41"/>
                  </a:cxn>
                  <a:cxn ang="0">
                    <a:pos x="20" y="41"/>
                  </a:cxn>
                  <a:cxn ang="0">
                    <a:pos x="22" y="41"/>
                  </a:cxn>
                  <a:cxn ang="0">
                    <a:pos x="25" y="41"/>
                  </a:cxn>
                  <a:cxn ang="0">
                    <a:pos x="27" y="38"/>
                  </a:cxn>
                  <a:cxn ang="0">
                    <a:pos x="27" y="36"/>
                  </a:cxn>
                  <a:cxn ang="0">
                    <a:pos x="10" y="4"/>
                  </a:cxn>
                </a:cxnLst>
                <a:rect l="txL" t="txT" r="txR" b="txB"/>
                <a:pathLst>
                  <a:path w="27" h="41">
                    <a:moveTo>
                      <a:pt x="10" y="4"/>
                    </a:moveTo>
                    <a:lnTo>
                      <a:pt x="8" y="2"/>
                    </a:lnTo>
                    <a:lnTo>
                      <a:pt x="5" y="0"/>
                    </a:lnTo>
                    <a:lnTo>
                      <a:pt x="5" y="0"/>
                    </a:lnTo>
                    <a:lnTo>
                      <a:pt x="3" y="2"/>
                    </a:lnTo>
                    <a:lnTo>
                      <a:pt x="0" y="4"/>
                    </a:lnTo>
                    <a:lnTo>
                      <a:pt x="0" y="7"/>
                    </a:lnTo>
                    <a:lnTo>
                      <a:pt x="17" y="38"/>
                    </a:lnTo>
                    <a:lnTo>
                      <a:pt x="17" y="41"/>
                    </a:lnTo>
                    <a:lnTo>
                      <a:pt x="20" y="41"/>
                    </a:lnTo>
                    <a:lnTo>
                      <a:pt x="22" y="41"/>
                    </a:lnTo>
                    <a:lnTo>
                      <a:pt x="25" y="41"/>
                    </a:lnTo>
                    <a:lnTo>
                      <a:pt x="27" y="38"/>
                    </a:lnTo>
                    <a:lnTo>
                      <a:pt x="27" y="36"/>
                    </a:lnTo>
                    <a:lnTo>
                      <a:pt x="10" y="4"/>
                    </a:lnTo>
                    <a:close/>
                  </a:path>
                </a:pathLst>
              </a:custGeom>
              <a:solidFill>
                <a:srgbClr val="000000"/>
              </a:solidFill>
              <a:ln w="9525">
                <a:noFill/>
              </a:ln>
            </p:spPr>
            <p:txBody>
              <a:bodyPr/>
              <a:lstStyle/>
              <a:p>
                <a:endParaRPr lang="zh-CN" altLang="en-US" dirty="0">
                  <a:latin typeface="Arial" panose="020B0604020202020204" pitchFamily="34" charset="0"/>
                </a:endParaRPr>
              </a:p>
            </p:txBody>
          </p:sp>
          <p:sp>
            <p:nvSpPr>
              <p:cNvPr id="28942" name="Freeform 205"/>
              <p:cNvSpPr/>
              <p:nvPr/>
            </p:nvSpPr>
            <p:spPr>
              <a:xfrm>
                <a:off x="2193" y="1651"/>
                <a:ext cx="27" cy="43"/>
              </a:xfrm>
              <a:custGeom>
                <a:avLst/>
                <a:gdLst>
                  <a:gd name="txL" fmla="*/ 0 w 27"/>
                  <a:gd name="txT" fmla="*/ 0 h 43"/>
                  <a:gd name="txR" fmla="*/ 27 w 27"/>
                  <a:gd name="txB" fmla="*/ 43 h 43"/>
                </a:gdLst>
                <a:ahLst/>
                <a:cxnLst>
                  <a:cxn ang="0">
                    <a:pos x="10" y="4"/>
                  </a:cxn>
                  <a:cxn ang="0">
                    <a:pos x="10" y="2"/>
                  </a:cxn>
                  <a:cxn ang="0">
                    <a:pos x="7" y="0"/>
                  </a:cxn>
                  <a:cxn ang="0">
                    <a:pos x="5" y="0"/>
                  </a:cxn>
                  <a:cxn ang="0">
                    <a:pos x="2" y="2"/>
                  </a:cxn>
                  <a:cxn ang="0">
                    <a:pos x="0" y="4"/>
                  </a:cxn>
                  <a:cxn ang="0">
                    <a:pos x="0" y="6"/>
                  </a:cxn>
                  <a:cxn ang="0">
                    <a:pos x="17" y="38"/>
                  </a:cxn>
                  <a:cxn ang="0">
                    <a:pos x="17" y="41"/>
                  </a:cxn>
                  <a:cxn ang="0">
                    <a:pos x="20" y="43"/>
                  </a:cxn>
                  <a:cxn ang="0">
                    <a:pos x="22" y="43"/>
                  </a:cxn>
                  <a:cxn ang="0">
                    <a:pos x="25" y="41"/>
                  </a:cxn>
                  <a:cxn ang="0">
                    <a:pos x="27" y="38"/>
                  </a:cxn>
                  <a:cxn ang="0">
                    <a:pos x="27" y="36"/>
                  </a:cxn>
                  <a:cxn ang="0">
                    <a:pos x="10" y="4"/>
                  </a:cxn>
                </a:cxnLst>
                <a:rect l="txL" t="txT" r="txR" b="txB"/>
                <a:pathLst>
                  <a:path w="27" h="43">
                    <a:moveTo>
                      <a:pt x="10" y="4"/>
                    </a:moveTo>
                    <a:lnTo>
                      <a:pt x="10" y="2"/>
                    </a:lnTo>
                    <a:lnTo>
                      <a:pt x="7" y="0"/>
                    </a:lnTo>
                    <a:lnTo>
                      <a:pt x="5" y="0"/>
                    </a:lnTo>
                    <a:lnTo>
                      <a:pt x="2" y="2"/>
                    </a:lnTo>
                    <a:lnTo>
                      <a:pt x="0" y="4"/>
                    </a:lnTo>
                    <a:lnTo>
                      <a:pt x="0" y="6"/>
                    </a:lnTo>
                    <a:lnTo>
                      <a:pt x="17" y="38"/>
                    </a:lnTo>
                    <a:lnTo>
                      <a:pt x="17" y="41"/>
                    </a:lnTo>
                    <a:lnTo>
                      <a:pt x="20" y="43"/>
                    </a:lnTo>
                    <a:lnTo>
                      <a:pt x="22" y="43"/>
                    </a:lnTo>
                    <a:lnTo>
                      <a:pt x="25" y="41"/>
                    </a:lnTo>
                    <a:lnTo>
                      <a:pt x="27" y="38"/>
                    </a:lnTo>
                    <a:lnTo>
                      <a:pt x="27" y="36"/>
                    </a:lnTo>
                    <a:lnTo>
                      <a:pt x="10" y="4"/>
                    </a:lnTo>
                    <a:close/>
                  </a:path>
                </a:pathLst>
              </a:custGeom>
              <a:solidFill>
                <a:srgbClr val="000000"/>
              </a:solidFill>
              <a:ln w="9525">
                <a:noFill/>
              </a:ln>
            </p:spPr>
            <p:txBody>
              <a:bodyPr/>
              <a:lstStyle/>
              <a:p>
                <a:endParaRPr lang="zh-CN" altLang="en-US" dirty="0">
                  <a:latin typeface="Arial" panose="020B0604020202020204" pitchFamily="34" charset="0"/>
                </a:endParaRPr>
              </a:p>
            </p:txBody>
          </p:sp>
          <p:sp>
            <p:nvSpPr>
              <p:cNvPr id="28943" name="Freeform 206"/>
              <p:cNvSpPr/>
              <p:nvPr/>
            </p:nvSpPr>
            <p:spPr>
              <a:xfrm>
                <a:off x="2223" y="1710"/>
                <a:ext cx="27" cy="41"/>
              </a:xfrm>
              <a:custGeom>
                <a:avLst/>
                <a:gdLst>
                  <a:gd name="txL" fmla="*/ 0 w 27"/>
                  <a:gd name="txT" fmla="*/ 0 h 41"/>
                  <a:gd name="txR" fmla="*/ 27 w 27"/>
                  <a:gd name="txB" fmla="*/ 41 h 41"/>
                </a:gdLst>
                <a:ahLst/>
                <a:cxnLst>
                  <a:cxn ang="0">
                    <a:pos x="10" y="2"/>
                  </a:cxn>
                  <a:cxn ang="0">
                    <a:pos x="10" y="0"/>
                  </a:cxn>
                  <a:cxn ang="0">
                    <a:pos x="7" y="0"/>
                  </a:cxn>
                  <a:cxn ang="0">
                    <a:pos x="5" y="0"/>
                  </a:cxn>
                  <a:cxn ang="0">
                    <a:pos x="2" y="0"/>
                  </a:cxn>
                  <a:cxn ang="0">
                    <a:pos x="0" y="2"/>
                  </a:cxn>
                  <a:cxn ang="0">
                    <a:pos x="0" y="4"/>
                  </a:cxn>
                  <a:cxn ang="0">
                    <a:pos x="17" y="36"/>
                  </a:cxn>
                  <a:cxn ang="0">
                    <a:pos x="20" y="38"/>
                  </a:cxn>
                  <a:cxn ang="0">
                    <a:pos x="22" y="41"/>
                  </a:cxn>
                  <a:cxn ang="0">
                    <a:pos x="25" y="41"/>
                  </a:cxn>
                  <a:cxn ang="0">
                    <a:pos x="27" y="38"/>
                  </a:cxn>
                  <a:cxn ang="0">
                    <a:pos x="27" y="36"/>
                  </a:cxn>
                  <a:cxn ang="0">
                    <a:pos x="27" y="34"/>
                  </a:cxn>
                  <a:cxn ang="0">
                    <a:pos x="10" y="2"/>
                  </a:cxn>
                </a:cxnLst>
                <a:rect l="txL" t="txT" r="txR" b="txB"/>
                <a:pathLst>
                  <a:path w="27" h="41">
                    <a:moveTo>
                      <a:pt x="10" y="2"/>
                    </a:moveTo>
                    <a:lnTo>
                      <a:pt x="10" y="0"/>
                    </a:lnTo>
                    <a:lnTo>
                      <a:pt x="7" y="0"/>
                    </a:lnTo>
                    <a:lnTo>
                      <a:pt x="5" y="0"/>
                    </a:lnTo>
                    <a:lnTo>
                      <a:pt x="2" y="0"/>
                    </a:lnTo>
                    <a:lnTo>
                      <a:pt x="0" y="2"/>
                    </a:lnTo>
                    <a:lnTo>
                      <a:pt x="0" y="4"/>
                    </a:lnTo>
                    <a:lnTo>
                      <a:pt x="17" y="36"/>
                    </a:lnTo>
                    <a:lnTo>
                      <a:pt x="20" y="38"/>
                    </a:lnTo>
                    <a:lnTo>
                      <a:pt x="22" y="41"/>
                    </a:lnTo>
                    <a:lnTo>
                      <a:pt x="25" y="41"/>
                    </a:lnTo>
                    <a:lnTo>
                      <a:pt x="27" y="38"/>
                    </a:lnTo>
                    <a:lnTo>
                      <a:pt x="27" y="36"/>
                    </a:lnTo>
                    <a:lnTo>
                      <a:pt x="27" y="34"/>
                    </a:lnTo>
                    <a:lnTo>
                      <a:pt x="10" y="2"/>
                    </a:lnTo>
                    <a:close/>
                  </a:path>
                </a:pathLst>
              </a:custGeom>
              <a:solidFill>
                <a:srgbClr val="000000"/>
              </a:solidFill>
              <a:ln w="9525">
                <a:noFill/>
              </a:ln>
            </p:spPr>
            <p:txBody>
              <a:bodyPr/>
              <a:lstStyle/>
              <a:p>
                <a:endParaRPr lang="zh-CN" altLang="en-US" dirty="0">
                  <a:latin typeface="Arial" panose="020B0604020202020204" pitchFamily="34" charset="0"/>
                </a:endParaRPr>
              </a:p>
            </p:txBody>
          </p:sp>
          <p:sp>
            <p:nvSpPr>
              <p:cNvPr id="28944" name="Freeform 207"/>
              <p:cNvSpPr/>
              <p:nvPr/>
            </p:nvSpPr>
            <p:spPr>
              <a:xfrm>
                <a:off x="2253" y="1766"/>
                <a:ext cx="27" cy="41"/>
              </a:xfrm>
              <a:custGeom>
                <a:avLst/>
                <a:gdLst>
                  <a:gd name="txL" fmla="*/ 0 w 27"/>
                  <a:gd name="txT" fmla="*/ 0 h 41"/>
                  <a:gd name="txR" fmla="*/ 27 w 27"/>
                  <a:gd name="txB" fmla="*/ 41 h 41"/>
                </a:gdLst>
                <a:ahLst/>
                <a:cxnLst>
                  <a:cxn ang="0">
                    <a:pos x="10" y="3"/>
                  </a:cxn>
                  <a:cxn ang="0">
                    <a:pos x="10" y="0"/>
                  </a:cxn>
                  <a:cxn ang="0">
                    <a:pos x="7" y="0"/>
                  </a:cxn>
                  <a:cxn ang="0">
                    <a:pos x="5" y="0"/>
                  </a:cxn>
                  <a:cxn ang="0">
                    <a:pos x="2" y="0"/>
                  </a:cxn>
                  <a:cxn ang="0">
                    <a:pos x="0" y="3"/>
                  </a:cxn>
                  <a:cxn ang="0">
                    <a:pos x="0" y="5"/>
                  </a:cxn>
                  <a:cxn ang="0">
                    <a:pos x="17" y="39"/>
                  </a:cxn>
                  <a:cxn ang="0">
                    <a:pos x="20" y="41"/>
                  </a:cxn>
                  <a:cxn ang="0">
                    <a:pos x="22" y="41"/>
                  </a:cxn>
                  <a:cxn ang="0">
                    <a:pos x="25" y="41"/>
                  </a:cxn>
                  <a:cxn ang="0">
                    <a:pos x="27" y="41"/>
                  </a:cxn>
                  <a:cxn ang="0">
                    <a:pos x="27" y="39"/>
                  </a:cxn>
                  <a:cxn ang="0">
                    <a:pos x="27" y="37"/>
                  </a:cxn>
                  <a:cxn ang="0">
                    <a:pos x="10" y="3"/>
                  </a:cxn>
                </a:cxnLst>
                <a:rect l="txL" t="txT" r="txR" b="txB"/>
                <a:pathLst>
                  <a:path w="27" h="41">
                    <a:moveTo>
                      <a:pt x="10" y="3"/>
                    </a:moveTo>
                    <a:lnTo>
                      <a:pt x="10" y="0"/>
                    </a:lnTo>
                    <a:lnTo>
                      <a:pt x="7" y="0"/>
                    </a:lnTo>
                    <a:lnTo>
                      <a:pt x="5" y="0"/>
                    </a:lnTo>
                    <a:lnTo>
                      <a:pt x="2" y="0"/>
                    </a:lnTo>
                    <a:lnTo>
                      <a:pt x="0" y="3"/>
                    </a:lnTo>
                    <a:lnTo>
                      <a:pt x="0" y="5"/>
                    </a:lnTo>
                    <a:lnTo>
                      <a:pt x="17" y="39"/>
                    </a:lnTo>
                    <a:lnTo>
                      <a:pt x="20" y="41"/>
                    </a:lnTo>
                    <a:lnTo>
                      <a:pt x="22" y="41"/>
                    </a:lnTo>
                    <a:lnTo>
                      <a:pt x="25" y="41"/>
                    </a:lnTo>
                    <a:lnTo>
                      <a:pt x="27" y="41"/>
                    </a:lnTo>
                    <a:lnTo>
                      <a:pt x="27" y="39"/>
                    </a:lnTo>
                    <a:lnTo>
                      <a:pt x="27" y="37"/>
                    </a:lnTo>
                    <a:lnTo>
                      <a:pt x="10" y="3"/>
                    </a:lnTo>
                    <a:close/>
                  </a:path>
                </a:pathLst>
              </a:custGeom>
              <a:solidFill>
                <a:srgbClr val="000000"/>
              </a:solidFill>
              <a:ln w="9525">
                <a:noFill/>
              </a:ln>
            </p:spPr>
            <p:txBody>
              <a:bodyPr/>
              <a:lstStyle/>
              <a:p>
                <a:endParaRPr lang="zh-CN" altLang="en-US" dirty="0">
                  <a:latin typeface="Arial" panose="020B0604020202020204" pitchFamily="34" charset="0"/>
                </a:endParaRPr>
              </a:p>
            </p:txBody>
          </p:sp>
          <p:sp>
            <p:nvSpPr>
              <p:cNvPr id="28945" name="Freeform 208"/>
              <p:cNvSpPr/>
              <p:nvPr/>
            </p:nvSpPr>
            <p:spPr>
              <a:xfrm>
                <a:off x="2283" y="1823"/>
                <a:ext cx="22" cy="32"/>
              </a:xfrm>
              <a:custGeom>
                <a:avLst/>
                <a:gdLst>
                  <a:gd name="txL" fmla="*/ 0 w 22"/>
                  <a:gd name="txT" fmla="*/ 0 h 32"/>
                  <a:gd name="txR" fmla="*/ 22 w 22"/>
                  <a:gd name="txB" fmla="*/ 32 h 32"/>
                </a:gdLst>
                <a:ahLst/>
                <a:cxnLst>
                  <a:cxn ang="0">
                    <a:pos x="9" y="5"/>
                  </a:cxn>
                  <a:cxn ang="0">
                    <a:pos x="9" y="2"/>
                  </a:cxn>
                  <a:cxn ang="0">
                    <a:pos x="7" y="0"/>
                  </a:cxn>
                  <a:cxn ang="0">
                    <a:pos x="4" y="0"/>
                  </a:cxn>
                  <a:cxn ang="0">
                    <a:pos x="2" y="2"/>
                  </a:cxn>
                  <a:cxn ang="0">
                    <a:pos x="0" y="5"/>
                  </a:cxn>
                  <a:cxn ang="0">
                    <a:pos x="0" y="7"/>
                  </a:cxn>
                  <a:cxn ang="0">
                    <a:pos x="12" y="30"/>
                  </a:cxn>
                  <a:cxn ang="0">
                    <a:pos x="14" y="30"/>
                  </a:cxn>
                  <a:cxn ang="0">
                    <a:pos x="17" y="32"/>
                  </a:cxn>
                  <a:cxn ang="0">
                    <a:pos x="17" y="32"/>
                  </a:cxn>
                  <a:cxn ang="0">
                    <a:pos x="19" y="30"/>
                  </a:cxn>
                  <a:cxn ang="0">
                    <a:pos x="22" y="27"/>
                  </a:cxn>
                  <a:cxn ang="0">
                    <a:pos x="22" y="27"/>
                  </a:cxn>
                  <a:cxn ang="0">
                    <a:pos x="9" y="5"/>
                  </a:cxn>
                </a:cxnLst>
                <a:rect l="txL" t="txT" r="txR" b="txB"/>
                <a:pathLst>
                  <a:path w="22" h="32">
                    <a:moveTo>
                      <a:pt x="9" y="5"/>
                    </a:moveTo>
                    <a:lnTo>
                      <a:pt x="9" y="2"/>
                    </a:lnTo>
                    <a:lnTo>
                      <a:pt x="7" y="0"/>
                    </a:lnTo>
                    <a:lnTo>
                      <a:pt x="4" y="0"/>
                    </a:lnTo>
                    <a:lnTo>
                      <a:pt x="2" y="2"/>
                    </a:lnTo>
                    <a:lnTo>
                      <a:pt x="0" y="5"/>
                    </a:lnTo>
                    <a:lnTo>
                      <a:pt x="0" y="7"/>
                    </a:lnTo>
                    <a:lnTo>
                      <a:pt x="12" y="30"/>
                    </a:lnTo>
                    <a:lnTo>
                      <a:pt x="14" y="30"/>
                    </a:lnTo>
                    <a:lnTo>
                      <a:pt x="17" y="32"/>
                    </a:lnTo>
                    <a:lnTo>
                      <a:pt x="17" y="32"/>
                    </a:lnTo>
                    <a:lnTo>
                      <a:pt x="19" y="30"/>
                    </a:lnTo>
                    <a:lnTo>
                      <a:pt x="22" y="27"/>
                    </a:lnTo>
                    <a:lnTo>
                      <a:pt x="22" y="27"/>
                    </a:lnTo>
                    <a:lnTo>
                      <a:pt x="9" y="5"/>
                    </a:lnTo>
                    <a:close/>
                  </a:path>
                </a:pathLst>
              </a:custGeom>
              <a:solidFill>
                <a:srgbClr val="000000"/>
              </a:solidFill>
              <a:ln w="9525">
                <a:noFill/>
              </a:ln>
            </p:spPr>
            <p:txBody>
              <a:bodyPr/>
              <a:lstStyle/>
              <a:p>
                <a:endParaRPr lang="zh-CN" altLang="en-US" dirty="0">
                  <a:latin typeface="Arial" panose="020B0604020202020204" pitchFamily="34" charset="0"/>
                </a:endParaRPr>
              </a:p>
            </p:txBody>
          </p:sp>
        </p:grpSp>
        <p:grpSp>
          <p:nvGrpSpPr>
            <p:cNvPr id="28811" name="Group 217"/>
            <p:cNvGrpSpPr/>
            <p:nvPr/>
          </p:nvGrpSpPr>
          <p:grpSpPr>
            <a:xfrm>
              <a:off x="2163" y="1594"/>
              <a:ext cx="386" cy="250"/>
              <a:chOff x="2163" y="1594"/>
              <a:chExt cx="386" cy="250"/>
            </a:xfrm>
          </p:grpSpPr>
          <p:sp>
            <p:nvSpPr>
              <p:cNvPr id="28934" name="Freeform 210"/>
              <p:cNvSpPr/>
              <p:nvPr/>
            </p:nvSpPr>
            <p:spPr>
              <a:xfrm>
                <a:off x="2163" y="1594"/>
                <a:ext cx="42" cy="29"/>
              </a:xfrm>
              <a:custGeom>
                <a:avLst/>
                <a:gdLst>
                  <a:gd name="txL" fmla="*/ 0 w 42"/>
                  <a:gd name="txT" fmla="*/ 0 h 29"/>
                  <a:gd name="txR" fmla="*/ 42 w 42"/>
                  <a:gd name="txB" fmla="*/ 29 h 29"/>
                </a:gdLst>
                <a:ahLst/>
                <a:cxnLst>
                  <a:cxn ang="0">
                    <a:pos x="10" y="2"/>
                  </a:cxn>
                  <a:cxn ang="0">
                    <a:pos x="5" y="0"/>
                  </a:cxn>
                  <a:cxn ang="0">
                    <a:pos x="5" y="0"/>
                  </a:cxn>
                  <a:cxn ang="0">
                    <a:pos x="3" y="2"/>
                  </a:cxn>
                  <a:cxn ang="0">
                    <a:pos x="0" y="4"/>
                  </a:cxn>
                  <a:cxn ang="0">
                    <a:pos x="0" y="4"/>
                  </a:cxn>
                  <a:cxn ang="0">
                    <a:pos x="3" y="9"/>
                  </a:cxn>
                  <a:cxn ang="0">
                    <a:pos x="35" y="29"/>
                  </a:cxn>
                  <a:cxn ang="0">
                    <a:pos x="37" y="29"/>
                  </a:cxn>
                  <a:cxn ang="0">
                    <a:pos x="40" y="29"/>
                  </a:cxn>
                  <a:cxn ang="0">
                    <a:pos x="42" y="29"/>
                  </a:cxn>
                  <a:cxn ang="0">
                    <a:pos x="42" y="27"/>
                  </a:cxn>
                  <a:cxn ang="0">
                    <a:pos x="42" y="25"/>
                  </a:cxn>
                  <a:cxn ang="0">
                    <a:pos x="42" y="23"/>
                  </a:cxn>
                  <a:cxn ang="0">
                    <a:pos x="10" y="2"/>
                  </a:cxn>
                </a:cxnLst>
                <a:rect l="txL" t="txT" r="txR" b="txB"/>
                <a:pathLst>
                  <a:path w="42" h="29">
                    <a:moveTo>
                      <a:pt x="10" y="2"/>
                    </a:moveTo>
                    <a:lnTo>
                      <a:pt x="5" y="0"/>
                    </a:lnTo>
                    <a:lnTo>
                      <a:pt x="5" y="0"/>
                    </a:lnTo>
                    <a:lnTo>
                      <a:pt x="3" y="2"/>
                    </a:lnTo>
                    <a:lnTo>
                      <a:pt x="0" y="4"/>
                    </a:lnTo>
                    <a:lnTo>
                      <a:pt x="0" y="4"/>
                    </a:lnTo>
                    <a:lnTo>
                      <a:pt x="3" y="9"/>
                    </a:lnTo>
                    <a:lnTo>
                      <a:pt x="35" y="29"/>
                    </a:lnTo>
                    <a:lnTo>
                      <a:pt x="37" y="29"/>
                    </a:lnTo>
                    <a:lnTo>
                      <a:pt x="40" y="29"/>
                    </a:lnTo>
                    <a:lnTo>
                      <a:pt x="42" y="29"/>
                    </a:lnTo>
                    <a:lnTo>
                      <a:pt x="42" y="27"/>
                    </a:lnTo>
                    <a:lnTo>
                      <a:pt x="42" y="25"/>
                    </a:lnTo>
                    <a:lnTo>
                      <a:pt x="42" y="23"/>
                    </a:lnTo>
                    <a:lnTo>
                      <a:pt x="10" y="2"/>
                    </a:lnTo>
                    <a:close/>
                  </a:path>
                </a:pathLst>
              </a:custGeom>
              <a:solidFill>
                <a:srgbClr val="000000"/>
              </a:solidFill>
              <a:ln w="9525">
                <a:noFill/>
              </a:ln>
            </p:spPr>
            <p:txBody>
              <a:bodyPr/>
              <a:lstStyle/>
              <a:p>
                <a:endParaRPr lang="zh-CN" altLang="en-US" dirty="0">
                  <a:latin typeface="Arial" panose="020B0604020202020204" pitchFamily="34" charset="0"/>
                </a:endParaRPr>
              </a:p>
            </p:txBody>
          </p:sp>
          <p:sp>
            <p:nvSpPr>
              <p:cNvPr id="28935" name="Freeform 211"/>
              <p:cNvSpPr/>
              <p:nvPr/>
            </p:nvSpPr>
            <p:spPr>
              <a:xfrm>
                <a:off x="2220" y="1630"/>
                <a:ext cx="43" cy="30"/>
              </a:xfrm>
              <a:custGeom>
                <a:avLst/>
                <a:gdLst>
                  <a:gd name="txL" fmla="*/ 0 w 43"/>
                  <a:gd name="txT" fmla="*/ 0 h 30"/>
                  <a:gd name="txR" fmla="*/ 43 w 43"/>
                  <a:gd name="txB" fmla="*/ 30 h 30"/>
                </a:gdLst>
                <a:ahLst/>
                <a:cxnLst>
                  <a:cxn ang="0">
                    <a:pos x="8" y="2"/>
                  </a:cxn>
                  <a:cxn ang="0">
                    <a:pos x="5" y="0"/>
                  </a:cxn>
                  <a:cxn ang="0">
                    <a:pos x="3" y="0"/>
                  </a:cxn>
                  <a:cxn ang="0">
                    <a:pos x="0" y="2"/>
                  </a:cxn>
                  <a:cxn ang="0">
                    <a:pos x="0" y="5"/>
                  </a:cxn>
                  <a:cxn ang="0">
                    <a:pos x="0" y="7"/>
                  </a:cxn>
                  <a:cxn ang="0">
                    <a:pos x="0" y="9"/>
                  </a:cxn>
                  <a:cxn ang="0">
                    <a:pos x="35" y="30"/>
                  </a:cxn>
                  <a:cxn ang="0">
                    <a:pos x="38" y="30"/>
                  </a:cxn>
                  <a:cxn ang="0">
                    <a:pos x="40" y="30"/>
                  </a:cxn>
                  <a:cxn ang="0">
                    <a:pos x="43" y="30"/>
                  </a:cxn>
                  <a:cxn ang="0">
                    <a:pos x="43" y="27"/>
                  </a:cxn>
                  <a:cxn ang="0">
                    <a:pos x="43" y="25"/>
                  </a:cxn>
                  <a:cxn ang="0">
                    <a:pos x="43" y="23"/>
                  </a:cxn>
                  <a:cxn ang="0">
                    <a:pos x="8" y="2"/>
                  </a:cxn>
                </a:cxnLst>
                <a:rect l="txL" t="txT" r="txR" b="txB"/>
                <a:pathLst>
                  <a:path w="43" h="30">
                    <a:moveTo>
                      <a:pt x="8" y="2"/>
                    </a:moveTo>
                    <a:lnTo>
                      <a:pt x="5" y="0"/>
                    </a:lnTo>
                    <a:lnTo>
                      <a:pt x="3" y="0"/>
                    </a:lnTo>
                    <a:lnTo>
                      <a:pt x="0" y="2"/>
                    </a:lnTo>
                    <a:lnTo>
                      <a:pt x="0" y="5"/>
                    </a:lnTo>
                    <a:lnTo>
                      <a:pt x="0" y="7"/>
                    </a:lnTo>
                    <a:lnTo>
                      <a:pt x="0" y="9"/>
                    </a:lnTo>
                    <a:lnTo>
                      <a:pt x="35" y="30"/>
                    </a:lnTo>
                    <a:lnTo>
                      <a:pt x="38" y="30"/>
                    </a:lnTo>
                    <a:lnTo>
                      <a:pt x="40" y="30"/>
                    </a:lnTo>
                    <a:lnTo>
                      <a:pt x="43" y="30"/>
                    </a:lnTo>
                    <a:lnTo>
                      <a:pt x="43" y="27"/>
                    </a:lnTo>
                    <a:lnTo>
                      <a:pt x="43" y="25"/>
                    </a:lnTo>
                    <a:lnTo>
                      <a:pt x="43" y="23"/>
                    </a:lnTo>
                    <a:lnTo>
                      <a:pt x="8" y="2"/>
                    </a:lnTo>
                    <a:close/>
                  </a:path>
                </a:pathLst>
              </a:custGeom>
              <a:solidFill>
                <a:srgbClr val="000000"/>
              </a:solidFill>
              <a:ln w="9525">
                <a:noFill/>
              </a:ln>
            </p:spPr>
            <p:txBody>
              <a:bodyPr/>
              <a:lstStyle/>
              <a:p>
                <a:endParaRPr lang="zh-CN" altLang="en-US" dirty="0">
                  <a:latin typeface="Arial" panose="020B0604020202020204" pitchFamily="34" charset="0"/>
                </a:endParaRPr>
              </a:p>
            </p:txBody>
          </p:sp>
          <p:sp>
            <p:nvSpPr>
              <p:cNvPr id="28936" name="Freeform 212"/>
              <p:cNvSpPr/>
              <p:nvPr/>
            </p:nvSpPr>
            <p:spPr>
              <a:xfrm>
                <a:off x="2278" y="1667"/>
                <a:ext cx="42" cy="29"/>
              </a:xfrm>
              <a:custGeom>
                <a:avLst/>
                <a:gdLst>
                  <a:gd name="txL" fmla="*/ 0 w 42"/>
                  <a:gd name="txT" fmla="*/ 0 h 29"/>
                  <a:gd name="txR" fmla="*/ 42 w 42"/>
                  <a:gd name="txB" fmla="*/ 29 h 29"/>
                </a:gdLst>
                <a:ahLst/>
                <a:cxnLst>
                  <a:cxn ang="0">
                    <a:pos x="7" y="2"/>
                  </a:cxn>
                  <a:cxn ang="0">
                    <a:pos x="5" y="0"/>
                  </a:cxn>
                  <a:cxn ang="0">
                    <a:pos x="2" y="0"/>
                  </a:cxn>
                  <a:cxn ang="0">
                    <a:pos x="0" y="2"/>
                  </a:cxn>
                  <a:cxn ang="0">
                    <a:pos x="0" y="4"/>
                  </a:cxn>
                  <a:cxn ang="0">
                    <a:pos x="0" y="6"/>
                  </a:cxn>
                  <a:cxn ang="0">
                    <a:pos x="0" y="9"/>
                  </a:cxn>
                  <a:cxn ang="0">
                    <a:pos x="32" y="29"/>
                  </a:cxn>
                  <a:cxn ang="0">
                    <a:pos x="34" y="29"/>
                  </a:cxn>
                  <a:cxn ang="0">
                    <a:pos x="37" y="29"/>
                  </a:cxn>
                  <a:cxn ang="0">
                    <a:pos x="39" y="29"/>
                  </a:cxn>
                  <a:cxn ang="0">
                    <a:pos x="42" y="27"/>
                  </a:cxn>
                  <a:cxn ang="0">
                    <a:pos x="42" y="25"/>
                  </a:cxn>
                  <a:cxn ang="0">
                    <a:pos x="39" y="22"/>
                  </a:cxn>
                  <a:cxn ang="0">
                    <a:pos x="7" y="2"/>
                  </a:cxn>
                </a:cxnLst>
                <a:rect l="txL" t="txT" r="txR" b="txB"/>
                <a:pathLst>
                  <a:path w="42" h="29">
                    <a:moveTo>
                      <a:pt x="7" y="2"/>
                    </a:moveTo>
                    <a:lnTo>
                      <a:pt x="5" y="0"/>
                    </a:lnTo>
                    <a:lnTo>
                      <a:pt x="2" y="0"/>
                    </a:lnTo>
                    <a:lnTo>
                      <a:pt x="0" y="2"/>
                    </a:lnTo>
                    <a:lnTo>
                      <a:pt x="0" y="4"/>
                    </a:lnTo>
                    <a:lnTo>
                      <a:pt x="0" y="6"/>
                    </a:lnTo>
                    <a:lnTo>
                      <a:pt x="0" y="9"/>
                    </a:lnTo>
                    <a:lnTo>
                      <a:pt x="32" y="29"/>
                    </a:lnTo>
                    <a:lnTo>
                      <a:pt x="34" y="29"/>
                    </a:lnTo>
                    <a:lnTo>
                      <a:pt x="37" y="29"/>
                    </a:lnTo>
                    <a:lnTo>
                      <a:pt x="39" y="29"/>
                    </a:lnTo>
                    <a:lnTo>
                      <a:pt x="42" y="27"/>
                    </a:lnTo>
                    <a:lnTo>
                      <a:pt x="42" y="25"/>
                    </a:lnTo>
                    <a:lnTo>
                      <a:pt x="39" y="22"/>
                    </a:lnTo>
                    <a:lnTo>
                      <a:pt x="7" y="2"/>
                    </a:lnTo>
                    <a:close/>
                  </a:path>
                </a:pathLst>
              </a:custGeom>
              <a:solidFill>
                <a:srgbClr val="000000"/>
              </a:solidFill>
              <a:ln w="9525">
                <a:noFill/>
              </a:ln>
            </p:spPr>
            <p:txBody>
              <a:bodyPr/>
              <a:lstStyle/>
              <a:p>
                <a:endParaRPr lang="zh-CN" altLang="en-US" dirty="0">
                  <a:latin typeface="Arial" panose="020B0604020202020204" pitchFamily="34" charset="0"/>
                </a:endParaRPr>
              </a:p>
            </p:txBody>
          </p:sp>
          <p:sp>
            <p:nvSpPr>
              <p:cNvPr id="28937" name="Freeform 213"/>
              <p:cNvSpPr/>
              <p:nvPr/>
            </p:nvSpPr>
            <p:spPr>
              <a:xfrm>
                <a:off x="2335" y="1703"/>
                <a:ext cx="42" cy="29"/>
              </a:xfrm>
              <a:custGeom>
                <a:avLst/>
                <a:gdLst>
                  <a:gd name="txL" fmla="*/ 0 w 42"/>
                  <a:gd name="txT" fmla="*/ 0 h 29"/>
                  <a:gd name="txR" fmla="*/ 42 w 42"/>
                  <a:gd name="txB" fmla="*/ 29 h 29"/>
                </a:gdLst>
                <a:ahLst/>
                <a:cxnLst>
                  <a:cxn ang="0">
                    <a:pos x="7" y="2"/>
                  </a:cxn>
                  <a:cxn ang="0">
                    <a:pos x="5" y="0"/>
                  </a:cxn>
                  <a:cxn ang="0">
                    <a:pos x="2" y="0"/>
                  </a:cxn>
                  <a:cxn ang="0">
                    <a:pos x="0" y="2"/>
                  </a:cxn>
                  <a:cxn ang="0">
                    <a:pos x="0" y="4"/>
                  </a:cxn>
                  <a:cxn ang="0">
                    <a:pos x="0" y="7"/>
                  </a:cxn>
                  <a:cxn ang="0">
                    <a:pos x="0" y="9"/>
                  </a:cxn>
                  <a:cxn ang="0">
                    <a:pos x="32" y="29"/>
                  </a:cxn>
                  <a:cxn ang="0">
                    <a:pos x="35" y="29"/>
                  </a:cxn>
                  <a:cxn ang="0">
                    <a:pos x="37" y="29"/>
                  </a:cxn>
                  <a:cxn ang="0">
                    <a:pos x="40" y="29"/>
                  </a:cxn>
                  <a:cxn ang="0">
                    <a:pos x="42" y="27"/>
                  </a:cxn>
                  <a:cxn ang="0">
                    <a:pos x="42" y="25"/>
                  </a:cxn>
                  <a:cxn ang="0">
                    <a:pos x="40" y="23"/>
                  </a:cxn>
                  <a:cxn ang="0">
                    <a:pos x="7" y="2"/>
                  </a:cxn>
                </a:cxnLst>
                <a:rect l="txL" t="txT" r="txR" b="txB"/>
                <a:pathLst>
                  <a:path w="42" h="29">
                    <a:moveTo>
                      <a:pt x="7" y="2"/>
                    </a:moveTo>
                    <a:lnTo>
                      <a:pt x="5" y="0"/>
                    </a:lnTo>
                    <a:lnTo>
                      <a:pt x="2" y="0"/>
                    </a:lnTo>
                    <a:lnTo>
                      <a:pt x="0" y="2"/>
                    </a:lnTo>
                    <a:lnTo>
                      <a:pt x="0" y="4"/>
                    </a:lnTo>
                    <a:lnTo>
                      <a:pt x="0" y="7"/>
                    </a:lnTo>
                    <a:lnTo>
                      <a:pt x="0" y="9"/>
                    </a:lnTo>
                    <a:lnTo>
                      <a:pt x="32" y="29"/>
                    </a:lnTo>
                    <a:lnTo>
                      <a:pt x="35" y="29"/>
                    </a:lnTo>
                    <a:lnTo>
                      <a:pt x="37" y="29"/>
                    </a:lnTo>
                    <a:lnTo>
                      <a:pt x="40" y="29"/>
                    </a:lnTo>
                    <a:lnTo>
                      <a:pt x="42" y="27"/>
                    </a:lnTo>
                    <a:lnTo>
                      <a:pt x="42" y="25"/>
                    </a:lnTo>
                    <a:lnTo>
                      <a:pt x="40" y="23"/>
                    </a:lnTo>
                    <a:lnTo>
                      <a:pt x="7" y="2"/>
                    </a:lnTo>
                    <a:close/>
                  </a:path>
                </a:pathLst>
              </a:custGeom>
              <a:solidFill>
                <a:srgbClr val="000000"/>
              </a:solidFill>
              <a:ln w="9525">
                <a:noFill/>
              </a:ln>
            </p:spPr>
            <p:txBody>
              <a:bodyPr/>
              <a:lstStyle/>
              <a:p>
                <a:endParaRPr lang="zh-CN" altLang="en-US" dirty="0">
                  <a:latin typeface="Arial" panose="020B0604020202020204" pitchFamily="34" charset="0"/>
                </a:endParaRPr>
              </a:p>
            </p:txBody>
          </p:sp>
          <p:sp>
            <p:nvSpPr>
              <p:cNvPr id="28938" name="Freeform 214"/>
              <p:cNvSpPr/>
              <p:nvPr/>
            </p:nvSpPr>
            <p:spPr>
              <a:xfrm>
                <a:off x="2392" y="1739"/>
                <a:ext cx="42" cy="32"/>
              </a:xfrm>
              <a:custGeom>
                <a:avLst/>
                <a:gdLst>
                  <a:gd name="txL" fmla="*/ 0 w 42"/>
                  <a:gd name="txT" fmla="*/ 0 h 32"/>
                  <a:gd name="txR" fmla="*/ 42 w 42"/>
                  <a:gd name="txB" fmla="*/ 32 h 32"/>
                </a:gdLst>
                <a:ahLst/>
                <a:cxnLst>
                  <a:cxn ang="0">
                    <a:pos x="7" y="2"/>
                  </a:cxn>
                  <a:cxn ang="0">
                    <a:pos x="5" y="0"/>
                  </a:cxn>
                  <a:cxn ang="0">
                    <a:pos x="2" y="0"/>
                  </a:cxn>
                  <a:cxn ang="0">
                    <a:pos x="0" y="2"/>
                  </a:cxn>
                  <a:cxn ang="0">
                    <a:pos x="0" y="5"/>
                  </a:cxn>
                  <a:cxn ang="0">
                    <a:pos x="0" y="7"/>
                  </a:cxn>
                  <a:cxn ang="0">
                    <a:pos x="0" y="9"/>
                  </a:cxn>
                  <a:cxn ang="0">
                    <a:pos x="32" y="30"/>
                  </a:cxn>
                  <a:cxn ang="0">
                    <a:pos x="35" y="32"/>
                  </a:cxn>
                  <a:cxn ang="0">
                    <a:pos x="37" y="32"/>
                  </a:cxn>
                  <a:cxn ang="0">
                    <a:pos x="40" y="30"/>
                  </a:cxn>
                  <a:cxn ang="0">
                    <a:pos x="42" y="27"/>
                  </a:cxn>
                  <a:cxn ang="0">
                    <a:pos x="42" y="25"/>
                  </a:cxn>
                  <a:cxn ang="0">
                    <a:pos x="40" y="23"/>
                  </a:cxn>
                  <a:cxn ang="0">
                    <a:pos x="7" y="2"/>
                  </a:cxn>
                </a:cxnLst>
                <a:rect l="txL" t="txT" r="txR" b="txB"/>
                <a:pathLst>
                  <a:path w="42" h="32">
                    <a:moveTo>
                      <a:pt x="7" y="2"/>
                    </a:moveTo>
                    <a:lnTo>
                      <a:pt x="5" y="0"/>
                    </a:lnTo>
                    <a:lnTo>
                      <a:pt x="2" y="0"/>
                    </a:lnTo>
                    <a:lnTo>
                      <a:pt x="0" y="2"/>
                    </a:lnTo>
                    <a:lnTo>
                      <a:pt x="0" y="5"/>
                    </a:lnTo>
                    <a:lnTo>
                      <a:pt x="0" y="7"/>
                    </a:lnTo>
                    <a:lnTo>
                      <a:pt x="0" y="9"/>
                    </a:lnTo>
                    <a:lnTo>
                      <a:pt x="32" y="30"/>
                    </a:lnTo>
                    <a:lnTo>
                      <a:pt x="35" y="32"/>
                    </a:lnTo>
                    <a:lnTo>
                      <a:pt x="37" y="32"/>
                    </a:lnTo>
                    <a:lnTo>
                      <a:pt x="40" y="30"/>
                    </a:lnTo>
                    <a:lnTo>
                      <a:pt x="42" y="27"/>
                    </a:lnTo>
                    <a:lnTo>
                      <a:pt x="42" y="25"/>
                    </a:lnTo>
                    <a:lnTo>
                      <a:pt x="40" y="23"/>
                    </a:lnTo>
                    <a:lnTo>
                      <a:pt x="7" y="2"/>
                    </a:lnTo>
                    <a:close/>
                  </a:path>
                </a:pathLst>
              </a:custGeom>
              <a:solidFill>
                <a:srgbClr val="000000"/>
              </a:solidFill>
              <a:ln w="9525">
                <a:noFill/>
              </a:ln>
            </p:spPr>
            <p:txBody>
              <a:bodyPr/>
              <a:lstStyle/>
              <a:p>
                <a:endParaRPr lang="zh-CN" altLang="en-US" dirty="0">
                  <a:latin typeface="Arial" panose="020B0604020202020204" pitchFamily="34" charset="0"/>
                </a:endParaRPr>
              </a:p>
            </p:txBody>
          </p:sp>
          <p:sp>
            <p:nvSpPr>
              <p:cNvPr id="28939" name="Freeform 215"/>
              <p:cNvSpPr/>
              <p:nvPr/>
            </p:nvSpPr>
            <p:spPr>
              <a:xfrm>
                <a:off x="2449" y="1776"/>
                <a:ext cx="43" cy="31"/>
              </a:xfrm>
              <a:custGeom>
                <a:avLst/>
                <a:gdLst>
                  <a:gd name="txL" fmla="*/ 0 w 43"/>
                  <a:gd name="txT" fmla="*/ 0 h 31"/>
                  <a:gd name="txR" fmla="*/ 43 w 43"/>
                  <a:gd name="txB" fmla="*/ 31 h 31"/>
                </a:gdLst>
                <a:ahLst/>
                <a:cxnLst>
                  <a:cxn ang="0">
                    <a:pos x="8" y="2"/>
                  </a:cxn>
                  <a:cxn ang="0">
                    <a:pos x="5" y="0"/>
                  </a:cxn>
                  <a:cxn ang="0">
                    <a:pos x="3" y="0"/>
                  </a:cxn>
                  <a:cxn ang="0">
                    <a:pos x="0" y="2"/>
                  </a:cxn>
                  <a:cxn ang="0">
                    <a:pos x="0" y="4"/>
                  </a:cxn>
                  <a:cxn ang="0">
                    <a:pos x="0" y="6"/>
                  </a:cxn>
                  <a:cxn ang="0">
                    <a:pos x="0" y="9"/>
                  </a:cxn>
                  <a:cxn ang="0">
                    <a:pos x="33" y="29"/>
                  </a:cxn>
                  <a:cxn ang="0">
                    <a:pos x="35" y="31"/>
                  </a:cxn>
                  <a:cxn ang="0">
                    <a:pos x="38" y="31"/>
                  </a:cxn>
                  <a:cxn ang="0">
                    <a:pos x="40" y="29"/>
                  </a:cxn>
                  <a:cxn ang="0">
                    <a:pos x="43" y="27"/>
                  </a:cxn>
                  <a:cxn ang="0">
                    <a:pos x="43" y="24"/>
                  </a:cxn>
                  <a:cxn ang="0">
                    <a:pos x="40" y="22"/>
                  </a:cxn>
                  <a:cxn ang="0">
                    <a:pos x="8" y="2"/>
                  </a:cxn>
                </a:cxnLst>
                <a:rect l="txL" t="txT" r="txR" b="txB"/>
                <a:pathLst>
                  <a:path w="43" h="31">
                    <a:moveTo>
                      <a:pt x="8" y="2"/>
                    </a:moveTo>
                    <a:lnTo>
                      <a:pt x="5" y="0"/>
                    </a:lnTo>
                    <a:lnTo>
                      <a:pt x="3" y="0"/>
                    </a:lnTo>
                    <a:lnTo>
                      <a:pt x="0" y="2"/>
                    </a:lnTo>
                    <a:lnTo>
                      <a:pt x="0" y="4"/>
                    </a:lnTo>
                    <a:lnTo>
                      <a:pt x="0" y="6"/>
                    </a:lnTo>
                    <a:lnTo>
                      <a:pt x="0" y="9"/>
                    </a:lnTo>
                    <a:lnTo>
                      <a:pt x="33" y="29"/>
                    </a:lnTo>
                    <a:lnTo>
                      <a:pt x="35" y="31"/>
                    </a:lnTo>
                    <a:lnTo>
                      <a:pt x="38" y="31"/>
                    </a:lnTo>
                    <a:lnTo>
                      <a:pt x="40" y="29"/>
                    </a:lnTo>
                    <a:lnTo>
                      <a:pt x="43" y="27"/>
                    </a:lnTo>
                    <a:lnTo>
                      <a:pt x="43" y="24"/>
                    </a:lnTo>
                    <a:lnTo>
                      <a:pt x="40" y="22"/>
                    </a:lnTo>
                    <a:lnTo>
                      <a:pt x="8" y="2"/>
                    </a:lnTo>
                    <a:close/>
                  </a:path>
                </a:pathLst>
              </a:custGeom>
              <a:solidFill>
                <a:srgbClr val="000000"/>
              </a:solidFill>
              <a:ln w="9525">
                <a:noFill/>
              </a:ln>
            </p:spPr>
            <p:txBody>
              <a:bodyPr/>
              <a:lstStyle/>
              <a:p>
                <a:endParaRPr lang="zh-CN" altLang="en-US" dirty="0">
                  <a:latin typeface="Arial" panose="020B0604020202020204" pitchFamily="34" charset="0"/>
                </a:endParaRPr>
              </a:p>
            </p:txBody>
          </p:sp>
          <p:sp>
            <p:nvSpPr>
              <p:cNvPr id="28940" name="Freeform 216"/>
              <p:cNvSpPr/>
              <p:nvPr/>
            </p:nvSpPr>
            <p:spPr>
              <a:xfrm>
                <a:off x="2504" y="1814"/>
                <a:ext cx="45" cy="30"/>
              </a:xfrm>
              <a:custGeom>
                <a:avLst/>
                <a:gdLst>
                  <a:gd name="txL" fmla="*/ 0 w 45"/>
                  <a:gd name="txT" fmla="*/ 0 h 30"/>
                  <a:gd name="txR" fmla="*/ 45 w 45"/>
                  <a:gd name="txB" fmla="*/ 30 h 30"/>
                </a:gdLst>
                <a:ahLst/>
                <a:cxnLst>
                  <a:cxn ang="0">
                    <a:pos x="10" y="0"/>
                  </a:cxn>
                  <a:cxn ang="0">
                    <a:pos x="7" y="0"/>
                  </a:cxn>
                  <a:cxn ang="0">
                    <a:pos x="5" y="0"/>
                  </a:cxn>
                  <a:cxn ang="0">
                    <a:pos x="2" y="0"/>
                  </a:cxn>
                  <a:cxn ang="0">
                    <a:pos x="0" y="2"/>
                  </a:cxn>
                  <a:cxn ang="0">
                    <a:pos x="0" y="5"/>
                  </a:cxn>
                  <a:cxn ang="0">
                    <a:pos x="2" y="7"/>
                  </a:cxn>
                  <a:cxn ang="0">
                    <a:pos x="35" y="27"/>
                  </a:cxn>
                  <a:cxn ang="0">
                    <a:pos x="37" y="30"/>
                  </a:cxn>
                  <a:cxn ang="0">
                    <a:pos x="40" y="30"/>
                  </a:cxn>
                  <a:cxn ang="0">
                    <a:pos x="42" y="27"/>
                  </a:cxn>
                  <a:cxn ang="0">
                    <a:pos x="45" y="25"/>
                  </a:cxn>
                  <a:cxn ang="0">
                    <a:pos x="45" y="23"/>
                  </a:cxn>
                  <a:cxn ang="0">
                    <a:pos x="42" y="21"/>
                  </a:cxn>
                  <a:cxn ang="0">
                    <a:pos x="10" y="0"/>
                  </a:cxn>
                </a:cxnLst>
                <a:rect l="txL" t="txT" r="txR" b="txB"/>
                <a:pathLst>
                  <a:path w="45" h="30">
                    <a:moveTo>
                      <a:pt x="10" y="0"/>
                    </a:moveTo>
                    <a:lnTo>
                      <a:pt x="7" y="0"/>
                    </a:lnTo>
                    <a:lnTo>
                      <a:pt x="5" y="0"/>
                    </a:lnTo>
                    <a:lnTo>
                      <a:pt x="2" y="0"/>
                    </a:lnTo>
                    <a:lnTo>
                      <a:pt x="0" y="2"/>
                    </a:lnTo>
                    <a:lnTo>
                      <a:pt x="0" y="5"/>
                    </a:lnTo>
                    <a:lnTo>
                      <a:pt x="2" y="7"/>
                    </a:lnTo>
                    <a:lnTo>
                      <a:pt x="35" y="27"/>
                    </a:lnTo>
                    <a:lnTo>
                      <a:pt x="37" y="30"/>
                    </a:lnTo>
                    <a:lnTo>
                      <a:pt x="40" y="30"/>
                    </a:lnTo>
                    <a:lnTo>
                      <a:pt x="42" y="27"/>
                    </a:lnTo>
                    <a:lnTo>
                      <a:pt x="45" y="25"/>
                    </a:lnTo>
                    <a:lnTo>
                      <a:pt x="45" y="23"/>
                    </a:lnTo>
                    <a:lnTo>
                      <a:pt x="42" y="21"/>
                    </a:lnTo>
                    <a:lnTo>
                      <a:pt x="10" y="0"/>
                    </a:lnTo>
                    <a:close/>
                  </a:path>
                </a:pathLst>
              </a:custGeom>
              <a:solidFill>
                <a:srgbClr val="000000"/>
              </a:solidFill>
              <a:ln w="9525">
                <a:noFill/>
              </a:ln>
            </p:spPr>
            <p:txBody>
              <a:bodyPr/>
              <a:lstStyle/>
              <a:p>
                <a:endParaRPr lang="zh-CN" altLang="en-US" dirty="0">
                  <a:latin typeface="Arial" panose="020B0604020202020204" pitchFamily="34" charset="0"/>
                </a:endParaRPr>
              </a:p>
            </p:txBody>
          </p:sp>
        </p:grpSp>
        <p:sp>
          <p:nvSpPr>
            <p:cNvPr id="28812" name="Rectangle 218"/>
            <p:cNvSpPr/>
            <p:nvPr/>
          </p:nvSpPr>
          <p:spPr>
            <a:xfrm>
              <a:off x="86" y="3201"/>
              <a:ext cx="537" cy="425"/>
            </a:xfrm>
            <a:prstGeom prst="rect">
              <a:avLst/>
            </a:prstGeom>
            <a:noFill/>
            <a:ln w="9525">
              <a:noFill/>
            </a:ln>
          </p:spPr>
          <p:txBody>
            <a:bodyPr/>
            <a:lstStyle/>
            <a:p>
              <a:endParaRPr lang="zh-CN" altLang="en-US" dirty="0">
                <a:latin typeface="Arial" panose="020B0604020202020204" pitchFamily="34" charset="0"/>
              </a:endParaRPr>
            </a:p>
          </p:txBody>
        </p:sp>
        <p:sp>
          <p:nvSpPr>
            <p:cNvPr id="28813" name="Rectangle 219"/>
            <p:cNvSpPr/>
            <p:nvPr/>
          </p:nvSpPr>
          <p:spPr>
            <a:xfrm>
              <a:off x="203" y="3269"/>
              <a:ext cx="240" cy="144"/>
            </a:xfrm>
            <a:prstGeom prst="rect">
              <a:avLst/>
            </a:prstGeom>
            <a:noFill/>
            <a:ln w="9525">
              <a:noFill/>
            </a:ln>
          </p:spPr>
          <p:txBody>
            <a:bodyPr wrap="none" lIns="0" tIns="0" rIns="0" bIns="0">
              <a:spAutoFit/>
            </a:bodyPr>
            <a:lstStyle/>
            <a:p>
              <a:r>
                <a:rPr lang="zh-CN" altLang="en-US" sz="1500" dirty="0">
                  <a:solidFill>
                    <a:srgbClr val="000000"/>
                  </a:solidFill>
                  <a:latin typeface="宋体" panose="02010600030101010101" pitchFamily="2" charset="-122"/>
                </a:rPr>
                <a:t>路径</a:t>
              </a:r>
              <a:endParaRPr lang="zh-CN" altLang="en-US" dirty="0">
                <a:latin typeface="Arial" panose="020B0604020202020204" pitchFamily="34" charset="0"/>
              </a:endParaRPr>
            </a:p>
          </p:txBody>
        </p:sp>
        <p:sp>
          <p:nvSpPr>
            <p:cNvPr id="28814" name="Rectangle 220"/>
            <p:cNvSpPr/>
            <p:nvPr/>
          </p:nvSpPr>
          <p:spPr>
            <a:xfrm>
              <a:off x="466" y="3265"/>
              <a:ext cx="33"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a:t>
              </a:r>
              <a:endParaRPr lang="en-US" altLang="zh-CN" dirty="0">
                <a:latin typeface="Arial" panose="020B0604020202020204" pitchFamily="34" charset="0"/>
              </a:endParaRPr>
            </a:p>
          </p:txBody>
        </p:sp>
        <p:sp>
          <p:nvSpPr>
            <p:cNvPr id="28815" name="Rectangle 221"/>
            <p:cNvSpPr/>
            <p:nvPr/>
          </p:nvSpPr>
          <p:spPr>
            <a:xfrm>
              <a:off x="501" y="3265"/>
              <a:ext cx="30"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 </a:t>
              </a:r>
              <a:endParaRPr lang="en-US" altLang="zh-CN" dirty="0">
                <a:latin typeface="Arial" panose="020B0604020202020204" pitchFamily="34" charset="0"/>
              </a:endParaRPr>
            </a:p>
          </p:txBody>
        </p:sp>
        <p:sp>
          <p:nvSpPr>
            <p:cNvPr id="28816" name="Rectangle 222"/>
            <p:cNvSpPr/>
            <p:nvPr/>
          </p:nvSpPr>
          <p:spPr>
            <a:xfrm>
              <a:off x="352" y="3440"/>
              <a:ext cx="30"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 </a:t>
              </a:r>
              <a:endParaRPr lang="en-US" altLang="zh-CN" dirty="0">
                <a:latin typeface="Arial" panose="020B0604020202020204" pitchFamily="34" charset="0"/>
              </a:endParaRPr>
            </a:p>
          </p:txBody>
        </p:sp>
        <p:sp>
          <p:nvSpPr>
            <p:cNvPr id="28817" name="Rectangle 223"/>
            <p:cNvSpPr/>
            <p:nvPr/>
          </p:nvSpPr>
          <p:spPr>
            <a:xfrm>
              <a:off x="693" y="3190"/>
              <a:ext cx="557" cy="220"/>
            </a:xfrm>
            <a:prstGeom prst="rect">
              <a:avLst/>
            </a:prstGeom>
            <a:noFill/>
            <a:ln w="9525">
              <a:noFill/>
            </a:ln>
          </p:spPr>
          <p:txBody>
            <a:bodyPr/>
            <a:lstStyle/>
            <a:p>
              <a:endParaRPr lang="zh-CN" altLang="en-US" dirty="0">
                <a:latin typeface="Arial" panose="020B0604020202020204" pitchFamily="34" charset="0"/>
              </a:endParaRPr>
            </a:p>
          </p:txBody>
        </p:sp>
        <p:sp>
          <p:nvSpPr>
            <p:cNvPr id="28818" name="Rectangle 224"/>
            <p:cNvSpPr/>
            <p:nvPr/>
          </p:nvSpPr>
          <p:spPr>
            <a:xfrm>
              <a:off x="820" y="3258"/>
              <a:ext cx="240" cy="144"/>
            </a:xfrm>
            <a:prstGeom prst="rect">
              <a:avLst/>
            </a:prstGeom>
            <a:noFill/>
            <a:ln w="9525">
              <a:noFill/>
            </a:ln>
          </p:spPr>
          <p:txBody>
            <a:bodyPr wrap="none" lIns="0" tIns="0" rIns="0" bIns="0">
              <a:spAutoFit/>
            </a:bodyPr>
            <a:lstStyle/>
            <a:p>
              <a:r>
                <a:rPr lang="zh-CN" altLang="en-US" sz="1500" dirty="0">
                  <a:solidFill>
                    <a:srgbClr val="000000"/>
                  </a:solidFill>
                  <a:latin typeface="宋体" panose="02010600030101010101" pitchFamily="2" charset="-122"/>
                </a:rPr>
                <a:t>路径</a:t>
              </a:r>
              <a:endParaRPr lang="zh-CN" altLang="en-US" dirty="0">
                <a:latin typeface="Arial" panose="020B0604020202020204" pitchFamily="34" charset="0"/>
              </a:endParaRPr>
            </a:p>
          </p:txBody>
        </p:sp>
        <p:sp>
          <p:nvSpPr>
            <p:cNvPr id="28819" name="Rectangle 225"/>
            <p:cNvSpPr/>
            <p:nvPr/>
          </p:nvSpPr>
          <p:spPr>
            <a:xfrm>
              <a:off x="1083" y="3253"/>
              <a:ext cx="33"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a:t>
              </a:r>
              <a:endParaRPr lang="en-US" altLang="zh-CN" dirty="0">
                <a:latin typeface="Arial" panose="020B0604020202020204" pitchFamily="34" charset="0"/>
              </a:endParaRPr>
            </a:p>
          </p:txBody>
        </p:sp>
        <p:sp>
          <p:nvSpPr>
            <p:cNvPr id="28820" name="Rectangle 226"/>
            <p:cNvSpPr/>
            <p:nvPr/>
          </p:nvSpPr>
          <p:spPr>
            <a:xfrm>
              <a:off x="1118" y="3253"/>
              <a:ext cx="30"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 </a:t>
              </a:r>
              <a:endParaRPr lang="en-US" altLang="zh-CN" dirty="0">
                <a:latin typeface="Arial" panose="020B0604020202020204" pitchFamily="34" charset="0"/>
              </a:endParaRPr>
            </a:p>
          </p:txBody>
        </p:sp>
        <p:sp>
          <p:nvSpPr>
            <p:cNvPr id="28821" name="Rectangle 227"/>
            <p:cNvSpPr/>
            <p:nvPr/>
          </p:nvSpPr>
          <p:spPr>
            <a:xfrm>
              <a:off x="1317" y="3190"/>
              <a:ext cx="557" cy="220"/>
            </a:xfrm>
            <a:prstGeom prst="rect">
              <a:avLst/>
            </a:prstGeom>
            <a:noFill/>
            <a:ln w="9525">
              <a:noFill/>
            </a:ln>
          </p:spPr>
          <p:txBody>
            <a:bodyPr/>
            <a:lstStyle/>
            <a:p>
              <a:endParaRPr lang="zh-CN" altLang="en-US" dirty="0">
                <a:latin typeface="Arial" panose="020B0604020202020204" pitchFamily="34" charset="0"/>
              </a:endParaRPr>
            </a:p>
          </p:txBody>
        </p:sp>
        <p:sp>
          <p:nvSpPr>
            <p:cNvPr id="28822" name="Rectangle 228"/>
            <p:cNvSpPr/>
            <p:nvPr/>
          </p:nvSpPr>
          <p:spPr>
            <a:xfrm>
              <a:off x="1444" y="3258"/>
              <a:ext cx="240" cy="144"/>
            </a:xfrm>
            <a:prstGeom prst="rect">
              <a:avLst/>
            </a:prstGeom>
            <a:noFill/>
            <a:ln w="9525">
              <a:noFill/>
            </a:ln>
          </p:spPr>
          <p:txBody>
            <a:bodyPr wrap="none" lIns="0" tIns="0" rIns="0" bIns="0">
              <a:spAutoFit/>
            </a:bodyPr>
            <a:lstStyle/>
            <a:p>
              <a:r>
                <a:rPr lang="zh-CN" altLang="en-US" sz="1500" dirty="0">
                  <a:solidFill>
                    <a:srgbClr val="000000"/>
                  </a:solidFill>
                  <a:latin typeface="宋体" panose="02010600030101010101" pitchFamily="2" charset="-122"/>
                </a:rPr>
                <a:t>路径</a:t>
              </a:r>
              <a:endParaRPr lang="zh-CN" altLang="en-US" dirty="0">
                <a:latin typeface="Arial" panose="020B0604020202020204" pitchFamily="34" charset="0"/>
              </a:endParaRPr>
            </a:p>
          </p:txBody>
        </p:sp>
        <p:sp>
          <p:nvSpPr>
            <p:cNvPr id="28823" name="Rectangle 229"/>
            <p:cNvSpPr/>
            <p:nvPr/>
          </p:nvSpPr>
          <p:spPr>
            <a:xfrm>
              <a:off x="1708" y="3253"/>
              <a:ext cx="33"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a:t>
              </a:r>
              <a:endParaRPr lang="en-US" altLang="zh-CN" dirty="0">
                <a:latin typeface="Arial" panose="020B0604020202020204" pitchFamily="34" charset="0"/>
              </a:endParaRPr>
            </a:p>
          </p:txBody>
        </p:sp>
        <p:sp>
          <p:nvSpPr>
            <p:cNvPr id="28824" name="Rectangle 230"/>
            <p:cNvSpPr/>
            <p:nvPr/>
          </p:nvSpPr>
          <p:spPr>
            <a:xfrm>
              <a:off x="1743" y="3253"/>
              <a:ext cx="30"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 </a:t>
              </a:r>
              <a:endParaRPr lang="en-US" altLang="zh-CN" dirty="0">
                <a:latin typeface="Arial" panose="020B0604020202020204" pitchFamily="34" charset="0"/>
              </a:endParaRPr>
            </a:p>
          </p:txBody>
        </p:sp>
        <p:sp>
          <p:nvSpPr>
            <p:cNvPr id="28825" name="Rectangle 231"/>
            <p:cNvSpPr/>
            <p:nvPr/>
          </p:nvSpPr>
          <p:spPr>
            <a:xfrm>
              <a:off x="1942" y="3190"/>
              <a:ext cx="557" cy="220"/>
            </a:xfrm>
            <a:prstGeom prst="rect">
              <a:avLst/>
            </a:prstGeom>
            <a:noFill/>
            <a:ln w="9525">
              <a:noFill/>
            </a:ln>
          </p:spPr>
          <p:txBody>
            <a:bodyPr/>
            <a:lstStyle/>
            <a:p>
              <a:endParaRPr lang="zh-CN" altLang="en-US" dirty="0">
                <a:latin typeface="Arial" panose="020B0604020202020204" pitchFamily="34" charset="0"/>
              </a:endParaRPr>
            </a:p>
          </p:txBody>
        </p:sp>
        <p:sp>
          <p:nvSpPr>
            <p:cNvPr id="28826" name="Rectangle 232"/>
            <p:cNvSpPr/>
            <p:nvPr/>
          </p:nvSpPr>
          <p:spPr>
            <a:xfrm>
              <a:off x="2069" y="3258"/>
              <a:ext cx="240" cy="144"/>
            </a:xfrm>
            <a:prstGeom prst="rect">
              <a:avLst/>
            </a:prstGeom>
            <a:noFill/>
            <a:ln w="9525">
              <a:noFill/>
            </a:ln>
          </p:spPr>
          <p:txBody>
            <a:bodyPr wrap="none" lIns="0" tIns="0" rIns="0" bIns="0">
              <a:spAutoFit/>
            </a:bodyPr>
            <a:lstStyle/>
            <a:p>
              <a:r>
                <a:rPr lang="zh-CN" altLang="en-US" sz="1500" dirty="0">
                  <a:solidFill>
                    <a:srgbClr val="000000"/>
                  </a:solidFill>
                  <a:latin typeface="宋体" panose="02010600030101010101" pitchFamily="2" charset="-122"/>
                </a:rPr>
                <a:t>路径</a:t>
              </a:r>
              <a:endParaRPr lang="zh-CN" altLang="en-US" dirty="0">
                <a:latin typeface="Arial" panose="020B0604020202020204" pitchFamily="34" charset="0"/>
              </a:endParaRPr>
            </a:p>
          </p:txBody>
        </p:sp>
        <p:sp>
          <p:nvSpPr>
            <p:cNvPr id="28827" name="Rectangle 233"/>
            <p:cNvSpPr/>
            <p:nvPr/>
          </p:nvSpPr>
          <p:spPr>
            <a:xfrm>
              <a:off x="2332" y="3253"/>
              <a:ext cx="33"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a:t>
              </a:r>
              <a:endParaRPr lang="en-US" altLang="zh-CN" dirty="0">
                <a:latin typeface="Arial" panose="020B0604020202020204" pitchFamily="34" charset="0"/>
              </a:endParaRPr>
            </a:p>
          </p:txBody>
        </p:sp>
        <p:sp>
          <p:nvSpPr>
            <p:cNvPr id="28828" name="Rectangle 234"/>
            <p:cNvSpPr/>
            <p:nvPr/>
          </p:nvSpPr>
          <p:spPr>
            <a:xfrm>
              <a:off x="2367" y="3253"/>
              <a:ext cx="30"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 </a:t>
              </a:r>
              <a:endParaRPr lang="en-US" altLang="zh-CN" dirty="0">
                <a:latin typeface="Arial" panose="020B0604020202020204" pitchFamily="34" charset="0"/>
              </a:endParaRPr>
            </a:p>
          </p:txBody>
        </p:sp>
        <p:sp>
          <p:nvSpPr>
            <p:cNvPr id="28829" name="Rectangle 235"/>
            <p:cNvSpPr/>
            <p:nvPr/>
          </p:nvSpPr>
          <p:spPr>
            <a:xfrm>
              <a:off x="620" y="3337"/>
              <a:ext cx="829" cy="221"/>
            </a:xfrm>
            <a:prstGeom prst="rect">
              <a:avLst/>
            </a:prstGeom>
            <a:noFill/>
            <a:ln w="9525">
              <a:noFill/>
            </a:ln>
          </p:spPr>
          <p:txBody>
            <a:bodyPr/>
            <a:lstStyle/>
            <a:p>
              <a:endParaRPr lang="zh-CN" altLang="en-US" dirty="0">
                <a:latin typeface="Arial" panose="020B0604020202020204" pitchFamily="34" charset="0"/>
              </a:endParaRPr>
            </a:p>
          </p:txBody>
        </p:sp>
        <p:sp>
          <p:nvSpPr>
            <p:cNvPr id="28830" name="Rectangle 236"/>
            <p:cNvSpPr/>
            <p:nvPr/>
          </p:nvSpPr>
          <p:spPr>
            <a:xfrm>
              <a:off x="767" y="3399"/>
              <a:ext cx="494"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ABCEDA</a:t>
              </a:r>
              <a:endParaRPr lang="en-US" altLang="zh-CN" dirty="0">
                <a:latin typeface="Arial" panose="020B0604020202020204" pitchFamily="34" charset="0"/>
              </a:endParaRPr>
            </a:p>
          </p:txBody>
        </p:sp>
        <p:sp>
          <p:nvSpPr>
            <p:cNvPr id="28831" name="Rectangle 237"/>
            <p:cNvSpPr/>
            <p:nvPr/>
          </p:nvSpPr>
          <p:spPr>
            <a:xfrm>
              <a:off x="1302" y="3399"/>
              <a:ext cx="30"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 </a:t>
              </a:r>
              <a:endParaRPr lang="en-US" altLang="zh-CN" dirty="0">
                <a:latin typeface="Arial" panose="020B0604020202020204" pitchFamily="34" charset="0"/>
              </a:endParaRPr>
            </a:p>
          </p:txBody>
        </p:sp>
        <p:sp>
          <p:nvSpPr>
            <p:cNvPr id="28832" name="Rectangle 238"/>
            <p:cNvSpPr/>
            <p:nvPr/>
          </p:nvSpPr>
          <p:spPr>
            <a:xfrm>
              <a:off x="1335" y="3337"/>
              <a:ext cx="734" cy="221"/>
            </a:xfrm>
            <a:prstGeom prst="rect">
              <a:avLst/>
            </a:prstGeom>
            <a:noFill/>
            <a:ln w="9525">
              <a:noFill/>
            </a:ln>
          </p:spPr>
          <p:txBody>
            <a:bodyPr/>
            <a:lstStyle/>
            <a:p>
              <a:endParaRPr lang="zh-CN" altLang="en-US" dirty="0">
                <a:latin typeface="Arial" panose="020B0604020202020204" pitchFamily="34" charset="0"/>
              </a:endParaRPr>
            </a:p>
          </p:txBody>
        </p:sp>
        <p:sp>
          <p:nvSpPr>
            <p:cNvPr id="28833" name="Rectangle 239"/>
            <p:cNvSpPr/>
            <p:nvPr/>
          </p:nvSpPr>
          <p:spPr>
            <a:xfrm>
              <a:off x="1479" y="3399"/>
              <a:ext cx="407"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ABDCE</a:t>
              </a:r>
              <a:endParaRPr lang="en-US" altLang="zh-CN" dirty="0">
                <a:latin typeface="Arial" panose="020B0604020202020204" pitchFamily="34" charset="0"/>
              </a:endParaRPr>
            </a:p>
          </p:txBody>
        </p:sp>
        <p:sp>
          <p:nvSpPr>
            <p:cNvPr id="28834" name="Rectangle 240"/>
            <p:cNvSpPr/>
            <p:nvPr/>
          </p:nvSpPr>
          <p:spPr>
            <a:xfrm>
              <a:off x="1922" y="3399"/>
              <a:ext cx="30"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 </a:t>
              </a:r>
              <a:endParaRPr lang="en-US" altLang="zh-CN" dirty="0">
                <a:latin typeface="Arial" panose="020B0604020202020204" pitchFamily="34" charset="0"/>
              </a:endParaRPr>
            </a:p>
          </p:txBody>
        </p:sp>
        <p:sp>
          <p:nvSpPr>
            <p:cNvPr id="28835" name="Rectangle 241"/>
            <p:cNvSpPr/>
            <p:nvPr/>
          </p:nvSpPr>
          <p:spPr>
            <a:xfrm>
              <a:off x="1869" y="3337"/>
              <a:ext cx="1003" cy="221"/>
            </a:xfrm>
            <a:prstGeom prst="rect">
              <a:avLst/>
            </a:prstGeom>
            <a:noFill/>
            <a:ln w="9525">
              <a:noFill/>
            </a:ln>
          </p:spPr>
          <p:txBody>
            <a:bodyPr/>
            <a:lstStyle/>
            <a:p>
              <a:endParaRPr lang="zh-CN" altLang="en-US" dirty="0">
                <a:latin typeface="Arial" panose="020B0604020202020204" pitchFamily="34" charset="0"/>
              </a:endParaRPr>
            </a:p>
          </p:txBody>
        </p:sp>
        <p:sp>
          <p:nvSpPr>
            <p:cNvPr id="28836" name="Rectangle 242"/>
            <p:cNvSpPr/>
            <p:nvPr/>
          </p:nvSpPr>
          <p:spPr>
            <a:xfrm>
              <a:off x="2101" y="3399"/>
              <a:ext cx="167"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AB</a:t>
              </a:r>
              <a:endParaRPr lang="en-US" altLang="zh-CN" dirty="0">
                <a:latin typeface="Arial" panose="020B0604020202020204" pitchFamily="34" charset="0"/>
              </a:endParaRPr>
            </a:p>
          </p:txBody>
        </p:sp>
        <p:sp>
          <p:nvSpPr>
            <p:cNvPr id="28837" name="Rectangle 243"/>
            <p:cNvSpPr/>
            <p:nvPr/>
          </p:nvSpPr>
          <p:spPr>
            <a:xfrm>
              <a:off x="2283" y="3399"/>
              <a:ext cx="327"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DECA</a:t>
              </a:r>
              <a:endParaRPr lang="en-US" altLang="zh-CN" dirty="0">
                <a:latin typeface="Arial" panose="020B0604020202020204" pitchFamily="34" charset="0"/>
              </a:endParaRPr>
            </a:p>
          </p:txBody>
        </p:sp>
        <p:sp>
          <p:nvSpPr>
            <p:cNvPr id="28838" name="Rectangle 244"/>
            <p:cNvSpPr/>
            <p:nvPr/>
          </p:nvSpPr>
          <p:spPr>
            <a:xfrm>
              <a:off x="2636" y="3399"/>
              <a:ext cx="30"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 </a:t>
              </a:r>
              <a:endParaRPr lang="en-US" altLang="zh-CN" dirty="0">
                <a:latin typeface="Arial" panose="020B0604020202020204" pitchFamily="34" charset="0"/>
              </a:endParaRPr>
            </a:p>
          </p:txBody>
        </p:sp>
        <p:sp>
          <p:nvSpPr>
            <p:cNvPr id="28839" name="Rectangle 245"/>
            <p:cNvSpPr/>
            <p:nvPr/>
          </p:nvSpPr>
          <p:spPr>
            <a:xfrm>
              <a:off x="620" y="3474"/>
              <a:ext cx="627" cy="220"/>
            </a:xfrm>
            <a:prstGeom prst="rect">
              <a:avLst/>
            </a:prstGeom>
            <a:noFill/>
            <a:ln w="9525">
              <a:noFill/>
            </a:ln>
          </p:spPr>
          <p:txBody>
            <a:bodyPr/>
            <a:lstStyle/>
            <a:p>
              <a:endParaRPr lang="zh-CN" altLang="en-US" dirty="0">
                <a:latin typeface="Arial" panose="020B0604020202020204" pitchFamily="34" charset="0"/>
              </a:endParaRPr>
            </a:p>
          </p:txBody>
        </p:sp>
        <p:sp>
          <p:nvSpPr>
            <p:cNvPr id="28840" name="Rectangle 246"/>
            <p:cNvSpPr/>
            <p:nvPr/>
          </p:nvSpPr>
          <p:spPr>
            <a:xfrm>
              <a:off x="782" y="3542"/>
              <a:ext cx="240" cy="144"/>
            </a:xfrm>
            <a:prstGeom prst="rect">
              <a:avLst/>
            </a:prstGeom>
            <a:noFill/>
            <a:ln w="9525">
              <a:noFill/>
            </a:ln>
          </p:spPr>
          <p:txBody>
            <a:bodyPr wrap="none" lIns="0" tIns="0" rIns="0" bIns="0">
              <a:spAutoFit/>
            </a:bodyPr>
            <a:lstStyle/>
            <a:p>
              <a:r>
                <a:rPr lang="zh-CN" altLang="en-US" sz="1500" dirty="0">
                  <a:solidFill>
                    <a:srgbClr val="000000"/>
                  </a:solidFill>
                  <a:latin typeface="宋体" panose="02010600030101010101" pitchFamily="2" charset="-122"/>
                </a:rPr>
                <a:t>费用</a:t>
              </a:r>
              <a:endParaRPr lang="zh-CN" altLang="en-US" dirty="0">
                <a:latin typeface="Arial" panose="020B0604020202020204" pitchFamily="34" charset="0"/>
              </a:endParaRPr>
            </a:p>
          </p:txBody>
        </p:sp>
        <p:sp>
          <p:nvSpPr>
            <p:cNvPr id="28841" name="Rectangle 247"/>
            <p:cNvSpPr/>
            <p:nvPr/>
          </p:nvSpPr>
          <p:spPr>
            <a:xfrm>
              <a:off x="1046" y="3537"/>
              <a:ext cx="33"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a:t>
              </a:r>
              <a:endParaRPr lang="en-US" altLang="zh-CN" dirty="0">
                <a:latin typeface="Arial" panose="020B0604020202020204" pitchFamily="34" charset="0"/>
              </a:endParaRPr>
            </a:p>
          </p:txBody>
        </p:sp>
        <p:sp>
          <p:nvSpPr>
            <p:cNvPr id="28842" name="Rectangle 248"/>
            <p:cNvSpPr/>
            <p:nvPr/>
          </p:nvSpPr>
          <p:spPr>
            <a:xfrm>
              <a:off x="1081" y="3537"/>
              <a:ext cx="30"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 </a:t>
              </a:r>
              <a:endParaRPr lang="en-US" altLang="zh-CN" dirty="0">
                <a:latin typeface="Arial" panose="020B0604020202020204" pitchFamily="34" charset="0"/>
              </a:endParaRPr>
            </a:p>
          </p:txBody>
        </p:sp>
        <p:sp>
          <p:nvSpPr>
            <p:cNvPr id="28843" name="Rectangle 249"/>
            <p:cNvSpPr/>
            <p:nvPr/>
          </p:nvSpPr>
          <p:spPr>
            <a:xfrm>
              <a:off x="68" y="3462"/>
              <a:ext cx="557" cy="220"/>
            </a:xfrm>
            <a:prstGeom prst="rect">
              <a:avLst/>
            </a:prstGeom>
            <a:noFill/>
            <a:ln w="9525">
              <a:noFill/>
            </a:ln>
          </p:spPr>
          <p:txBody>
            <a:bodyPr/>
            <a:lstStyle/>
            <a:p>
              <a:endParaRPr lang="zh-CN" altLang="en-US" dirty="0">
                <a:latin typeface="Arial" panose="020B0604020202020204" pitchFamily="34" charset="0"/>
              </a:endParaRPr>
            </a:p>
          </p:txBody>
        </p:sp>
        <p:sp>
          <p:nvSpPr>
            <p:cNvPr id="28844" name="Rectangle 250"/>
            <p:cNvSpPr/>
            <p:nvPr/>
          </p:nvSpPr>
          <p:spPr>
            <a:xfrm>
              <a:off x="195" y="3530"/>
              <a:ext cx="240" cy="144"/>
            </a:xfrm>
            <a:prstGeom prst="rect">
              <a:avLst/>
            </a:prstGeom>
            <a:noFill/>
            <a:ln w="9525">
              <a:noFill/>
            </a:ln>
          </p:spPr>
          <p:txBody>
            <a:bodyPr wrap="none" lIns="0" tIns="0" rIns="0" bIns="0">
              <a:spAutoFit/>
            </a:bodyPr>
            <a:lstStyle/>
            <a:p>
              <a:r>
                <a:rPr lang="zh-CN" altLang="en-US" sz="1500" dirty="0">
                  <a:solidFill>
                    <a:srgbClr val="000000"/>
                  </a:solidFill>
                  <a:latin typeface="宋体" panose="02010600030101010101" pitchFamily="2" charset="-122"/>
                </a:rPr>
                <a:t>费用</a:t>
              </a:r>
              <a:endParaRPr lang="zh-CN" altLang="en-US" dirty="0">
                <a:latin typeface="Arial" panose="020B0604020202020204" pitchFamily="34" charset="0"/>
              </a:endParaRPr>
            </a:p>
          </p:txBody>
        </p:sp>
        <p:sp>
          <p:nvSpPr>
            <p:cNvPr id="28845" name="Rectangle 251"/>
            <p:cNvSpPr/>
            <p:nvPr/>
          </p:nvSpPr>
          <p:spPr>
            <a:xfrm>
              <a:off x="459" y="3526"/>
              <a:ext cx="33"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a:t>
              </a:r>
              <a:endParaRPr lang="en-US" altLang="zh-CN" dirty="0">
                <a:latin typeface="Arial" panose="020B0604020202020204" pitchFamily="34" charset="0"/>
              </a:endParaRPr>
            </a:p>
          </p:txBody>
        </p:sp>
        <p:sp>
          <p:nvSpPr>
            <p:cNvPr id="28846" name="Rectangle 252"/>
            <p:cNvSpPr/>
            <p:nvPr/>
          </p:nvSpPr>
          <p:spPr>
            <a:xfrm>
              <a:off x="494" y="3526"/>
              <a:ext cx="30"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 </a:t>
              </a:r>
              <a:endParaRPr lang="en-US" altLang="zh-CN" dirty="0">
                <a:latin typeface="Arial" panose="020B0604020202020204" pitchFamily="34" charset="0"/>
              </a:endParaRPr>
            </a:p>
          </p:txBody>
        </p:sp>
        <p:sp>
          <p:nvSpPr>
            <p:cNvPr id="28847" name="Rectangle 253"/>
            <p:cNvSpPr/>
            <p:nvPr/>
          </p:nvSpPr>
          <p:spPr>
            <a:xfrm>
              <a:off x="1335" y="3474"/>
              <a:ext cx="554" cy="220"/>
            </a:xfrm>
            <a:prstGeom prst="rect">
              <a:avLst/>
            </a:prstGeom>
            <a:noFill/>
            <a:ln w="9525">
              <a:noFill/>
            </a:ln>
          </p:spPr>
          <p:txBody>
            <a:bodyPr/>
            <a:lstStyle/>
            <a:p>
              <a:endParaRPr lang="zh-CN" altLang="en-US" dirty="0">
                <a:latin typeface="Arial" panose="020B0604020202020204" pitchFamily="34" charset="0"/>
              </a:endParaRPr>
            </a:p>
          </p:txBody>
        </p:sp>
        <p:sp>
          <p:nvSpPr>
            <p:cNvPr id="28848" name="Rectangle 254"/>
            <p:cNvSpPr/>
            <p:nvPr/>
          </p:nvSpPr>
          <p:spPr>
            <a:xfrm>
              <a:off x="1461" y="3542"/>
              <a:ext cx="240" cy="144"/>
            </a:xfrm>
            <a:prstGeom prst="rect">
              <a:avLst/>
            </a:prstGeom>
            <a:noFill/>
            <a:ln w="9525">
              <a:noFill/>
            </a:ln>
          </p:spPr>
          <p:txBody>
            <a:bodyPr wrap="none" lIns="0" tIns="0" rIns="0" bIns="0">
              <a:spAutoFit/>
            </a:bodyPr>
            <a:lstStyle/>
            <a:p>
              <a:r>
                <a:rPr lang="zh-CN" altLang="en-US" sz="1500" dirty="0">
                  <a:solidFill>
                    <a:srgbClr val="000000"/>
                  </a:solidFill>
                  <a:latin typeface="宋体" panose="02010600030101010101" pitchFamily="2" charset="-122"/>
                </a:rPr>
                <a:t>费用</a:t>
              </a:r>
              <a:endParaRPr lang="zh-CN" altLang="en-US" dirty="0">
                <a:latin typeface="Arial" panose="020B0604020202020204" pitchFamily="34" charset="0"/>
              </a:endParaRPr>
            </a:p>
          </p:txBody>
        </p:sp>
        <p:sp>
          <p:nvSpPr>
            <p:cNvPr id="28849" name="Rectangle 255"/>
            <p:cNvSpPr/>
            <p:nvPr/>
          </p:nvSpPr>
          <p:spPr>
            <a:xfrm>
              <a:off x="1725" y="3537"/>
              <a:ext cx="33"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a:t>
              </a:r>
              <a:endParaRPr lang="en-US" altLang="zh-CN" dirty="0">
                <a:latin typeface="Arial" panose="020B0604020202020204" pitchFamily="34" charset="0"/>
              </a:endParaRPr>
            </a:p>
          </p:txBody>
        </p:sp>
        <p:sp>
          <p:nvSpPr>
            <p:cNvPr id="28850" name="Rectangle 256"/>
            <p:cNvSpPr/>
            <p:nvPr/>
          </p:nvSpPr>
          <p:spPr>
            <a:xfrm>
              <a:off x="1760" y="3537"/>
              <a:ext cx="30"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 </a:t>
              </a:r>
              <a:endParaRPr lang="en-US" altLang="zh-CN" dirty="0">
                <a:latin typeface="Arial" panose="020B0604020202020204" pitchFamily="34" charset="0"/>
              </a:endParaRPr>
            </a:p>
          </p:txBody>
        </p:sp>
        <p:sp>
          <p:nvSpPr>
            <p:cNvPr id="28851" name="Rectangle 257"/>
            <p:cNvSpPr/>
            <p:nvPr/>
          </p:nvSpPr>
          <p:spPr>
            <a:xfrm>
              <a:off x="1942" y="3462"/>
              <a:ext cx="557" cy="220"/>
            </a:xfrm>
            <a:prstGeom prst="rect">
              <a:avLst/>
            </a:prstGeom>
            <a:noFill/>
            <a:ln w="9525">
              <a:noFill/>
            </a:ln>
          </p:spPr>
          <p:txBody>
            <a:bodyPr/>
            <a:lstStyle/>
            <a:p>
              <a:endParaRPr lang="zh-CN" altLang="en-US" dirty="0">
                <a:latin typeface="Arial" panose="020B0604020202020204" pitchFamily="34" charset="0"/>
              </a:endParaRPr>
            </a:p>
          </p:txBody>
        </p:sp>
        <p:sp>
          <p:nvSpPr>
            <p:cNvPr id="28852" name="Rectangle 258"/>
            <p:cNvSpPr/>
            <p:nvPr/>
          </p:nvSpPr>
          <p:spPr>
            <a:xfrm>
              <a:off x="2069" y="3530"/>
              <a:ext cx="240" cy="144"/>
            </a:xfrm>
            <a:prstGeom prst="rect">
              <a:avLst/>
            </a:prstGeom>
            <a:noFill/>
            <a:ln w="9525">
              <a:noFill/>
            </a:ln>
          </p:spPr>
          <p:txBody>
            <a:bodyPr wrap="none" lIns="0" tIns="0" rIns="0" bIns="0">
              <a:spAutoFit/>
            </a:bodyPr>
            <a:lstStyle/>
            <a:p>
              <a:r>
                <a:rPr lang="zh-CN" altLang="en-US" sz="1500" dirty="0">
                  <a:solidFill>
                    <a:srgbClr val="000000"/>
                  </a:solidFill>
                  <a:latin typeface="宋体" panose="02010600030101010101" pitchFamily="2" charset="-122"/>
                </a:rPr>
                <a:t>费用</a:t>
              </a:r>
              <a:endParaRPr lang="zh-CN" altLang="en-US" dirty="0">
                <a:latin typeface="Arial" panose="020B0604020202020204" pitchFamily="34" charset="0"/>
              </a:endParaRPr>
            </a:p>
          </p:txBody>
        </p:sp>
        <p:sp>
          <p:nvSpPr>
            <p:cNvPr id="28853" name="Rectangle 259"/>
            <p:cNvSpPr/>
            <p:nvPr/>
          </p:nvSpPr>
          <p:spPr>
            <a:xfrm>
              <a:off x="2332" y="3526"/>
              <a:ext cx="33"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a:t>
              </a:r>
              <a:endParaRPr lang="en-US" altLang="zh-CN" dirty="0">
                <a:latin typeface="Arial" panose="020B0604020202020204" pitchFamily="34" charset="0"/>
              </a:endParaRPr>
            </a:p>
          </p:txBody>
        </p:sp>
        <p:sp>
          <p:nvSpPr>
            <p:cNvPr id="28854" name="Rectangle 260"/>
            <p:cNvSpPr/>
            <p:nvPr/>
          </p:nvSpPr>
          <p:spPr>
            <a:xfrm>
              <a:off x="2367" y="3526"/>
              <a:ext cx="30"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 </a:t>
              </a:r>
              <a:endParaRPr lang="en-US" altLang="zh-CN" dirty="0">
                <a:latin typeface="Arial" panose="020B0604020202020204" pitchFamily="34" charset="0"/>
              </a:endParaRPr>
            </a:p>
          </p:txBody>
        </p:sp>
        <p:sp>
          <p:nvSpPr>
            <p:cNvPr id="28855" name="Rectangle 261"/>
            <p:cNvSpPr/>
            <p:nvPr/>
          </p:nvSpPr>
          <p:spPr>
            <a:xfrm>
              <a:off x="531" y="3610"/>
              <a:ext cx="716" cy="220"/>
            </a:xfrm>
            <a:prstGeom prst="rect">
              <a:avLst/>
            </a:prstGeom>
            <a:noFill/>
            <a:ln w="9525">
              <a:noFill/>
            </a:ln>
          </p:spPr>
          <p:txBody>
            <a:bodyPr/>
            <a:lstStyle/>
            <a:p>
              <a:endParaRPr lang="zh-CN" altLang="en-US" dirty="0">
                <a:latin typeface="Arial" panose="020B0604020202020204" pitchFamily="34" charset="0"/>
              </a:endParaRPr>
            </a:p>
          </p:txBody>
        </p:sp>
        <p:sp>
          <p:nvSpPr>
            <p:cNvPr id="28856" name="Rectangle 262"/>
            <p:cNvSpPr/>
            <p:nvPr/>
          </p:nvSpPr>
          <p:spPr>
            <a:xfrm>
              <a:off x="787" y="3671"/>
              <a:ext cx="240"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  425</a:t>
              </a:r>
              <a:endParaRPr lang="en-US" altLang="zh-CN" dirty="0">
                <a:latin typeface="Arial" panose="020B0604020202020204" pitchFamily="34" charset="0"/>
              </a:endParaRPr>
            </a:p>
          </p:txBody>
        </p:sp>
        <p:sp>
          <p:nvSpPr>
            <p:cNvPr id="28857" name="Rectangle 263"/>
            <p:cNvSpPr/>
            <p:nvPr/>
          </p:nvSpPr>
          <p:spPr>
            <a:xfrm>
              <a:off x="989" y="3671"/>
              <a:ext cx="30"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 </a:t>
              </a:r>
              <a:endParaRPr lang="en-US" altLang="zh-CN" dirty="0">
                <a:latin typeface="Arial" panose="020B0604020202020204" pitchFamily="34" charset="0"/>
              </a:endParaRPr>
            </a:p>
          </p:txBody>
        </p:sp>
        <p:sp>
          <p:nvSpPr>
            <p:cNvPr id="28858" name="Rectangle 264"/>
            <p:cNvSpPr/>
            <p:nvPr/>
          </p:nvSpPr>
          <p:spPr>
            <a:xfrm>
              <a:off x="1959" y="3610"/>
              <a:ext cx="468" cy="220"/>
            </a:xfrm>
            <a:prstGeom prst="rect">
              <a:avLst/>
            </a:prstGeom>
            <a:noFill/>
            <a:ln w="9525">
              <a:noFill/>
            </a:ln>
          </p:spPr>
          <p:txBody>
            <a:bodyPr/>
            <a:lstStyle/>
            <a:p>
              <a:endParaRPr lang="zh-CN" altLang="en-US" dirty="0">
                <a:latin typeface="Arial" panose="020B0604020202020204" pitchFamily="34" charset="0"/>
              </a:endParaRPr>
            </a:p>
          </p:txBody>
        </p:sp>
        <p:sp>
          <p:nvSpPr>
            <p:cNvPr id="28859" name="Rectangle 265"/>
            <p:cNvSpPr/>
            <p:nvPr/>
          </p:nvSpPr>
          <p:spPr>
            <a:xfrm>
              <a:off x="2091" y="3671"/>
              <a:ext cx="180"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525</a:t>
              </a:r>
              <a:endParaRPr lang="en-US" altLang="zh-CN" dirty="0">
                <a:latin typeface="Arial" panose="020B0604020202020204" pitchFamily="34" charset="0"/>
              </a:endParaRPr>
            </a:p>
          </p:txBody>
        </p:sp>
        <p:sp>
          <p:nvSpPr>
            <p:cNvPr id="28860" name="Rectangle 266"/>
            <p:cNvSpPr/>
            <p:nvPr/>
          </p:nvSpPr>
          <p:spPr>
            <a:xfrm>
              <a:off x="2292" y="3671"/>
              <a:ext cx="30"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 </a:t>
              </a:r>
              <a:endParaRPr lang="en-US" altLang="zh-CN" dirty="0">
                <a:latin typeface="Arial" panose="020B0604020202020204" pitchFamily="34" charset="0"/>
              </a:endParaRPr>
            </a:p>
          </p:txBody>
        </p:sp>
        <p:sp>
          <p:nvSpPr>
            <p:cNvPr id="28861" name="Rectangle 267"/>
            <p:cNvSpPr/>
            <p:nvPr/>
          </p:nvSpPr>
          <p:spPr>
            <a:xfrm>
              <a:off x="1335" y="3610"/>
              <a:ext cx="537" cy="220"/>
            </a:xfrm>
            <a:prstGeom prst="rect">
              <a:avLst/>
            </a:prstGeom>
            <a:noFill/>
            <a:ln w="9525">
              <a:noFill/>
            </a:ln>
          </p:spPr>
          <p:txBody>
            <a:bodyPr/>
            <a:lstStyle/>
            <a:p>
              <a:endParaRPr lang="zh-CN" altLang="en-US" dirty="0">
                <a:latin typeface="Arial" panose="020B0604020202020204" pitchFamily="34" charset="0"/>
              </a:endParaRPr>
            </a:p>
          </p:txBody>
        </p:sp>
        <p:sp>
          <p:nvSpPr>
            <p:cNvPr id="28862" name="Rectangle 268"/>
            <p:cNvSpPr/>
            <p:nvPr/>
          </p:nvSpPr>
          <p:spPr>
            <a:xfrm>
              <a:off x="1501" y="3671"/>
              <a:ext cx="180"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475</a:t>
              </a:r>
              <a:endParaRPr lang="en-US" altLang="zh-CN" dirty="0">
                <a:latin typeface="Arial" panose="020B0604020202020204" pitchFamily="34" charset="0"/>
              </a:endParaRPr>
            </a:p>
          </p:txBody>
        </p:sp>
        <p:sp>
          <p:nvSpPr>
            <p:cNvPr id="28863" name="Rectangle 269"/>
            <p:cNvSpPr/>
            <p:nvPr/>
          </p:nvSpPr>
          <p:spPr>
            <a:xfrm>
              <a:off x="1703" y="3671"/>
              <a:ext cx="30"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 </a:t>
              </a:r>
              <a:endParaRPr lang="en-US" altLang="zh-CN" dirty="0">
                <a:latin typeface="Arial" panose="020B0604020202020204" pitchFamily="34" charset="0"/>
              </a:endParaRPr>
            </a:p>
          </p:txBody>
        </p:sp>
        <p:sp>
          <p:nvSpPr>
            <p:cNvPr id="28864" name="Rectangle 270"/>
            <p:cNvSpPr/>
            <p:nvPr/>
          </p:nvSpPr>
          <p:spPr>
            <a:xfrm>
              <a:off x="1758" y="2772"/>
              <a:ext cx="440" cy="220"/>
            </a:xfrm>
            <a:prstGeom prst="rect">
              <a:avLst/>
            </a:prstGeom>
            <a:noFill/>
            <a:ln w="9525">
              <a:noFill/>
            </a:ln>
          </p:spPr>
          <p:txBody>
            <a:bodyPr/>
            <a:lstStyle/>
            <a:p>
              <a:endParaRPr lang="zh-CN" altLang="en-US" dirty="0">
                <a:latin typeface="Arial" panose="020B0604020202020204" pitchFamily="34" charset="0"/>
              </a:endParaRPr>
            </a:p>
          </p:txBody>
        </p:sp>
        <p:sp>
          <p:nvSpPr>
            <p:cNvPr id="28865" name="Rectangle 271"/>
            <p:cNvSpPr/>
            <p:nvPr/>
          </p:nvSpPr>
          <p:spPr>
            <a:xfrm>
              <a:off x="1874" y="2833"/>
              <a:ext cx="180"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525</a:t>
              </a:r>
              <a:endParaRPr lang="en-US" altLang="zh-CN" dirty="0">
                <a:latin typeface="Arial" panose="020B0604020202020204" pitchFamily="34" charset="0"/>
              </a:endParaRPr>
            </a:p>
          </p:txBody>
        </p:sp>
        <p:sp>
          <p:nvSpPr>
            <p:cNvPr id="28866" name="Rectangle 272"/>
            <p:cNvSpPr/>
            <p:nvPr/>
          </p:nvSpPr>
          <p:spPr>
            <a:xfrm>
              <a:off x="2076" y="2833"/>
              <a:ext cx="30"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 </a:t>
              </a:r>
              <a:endParaRPr lang="en-US" altLang="zh-CN" dirty="0">
                <a:latin typeface="Arial" panose="020B0604020202020204" pitchFamily="34" charset="0"/>
              </a:endParaRPr>
            </a:p>
          </p:txBody>
        </p:sp>
        <p:sp>
          <p:nvSpPr>
            <p:cNvPr id="28867" name="Rectangle 273"/>
            <p:cNvSpPr/>
            <p:nvPr/>
          </p:nvSpPr>
          <p:spPr>
            <a:xfrm>
              <a:off x="1223" y="2772"/>
              <a:ext cx="440" cy="220"/>
            </a:xfrm>
            <a:prstGeom prst="rect">
              <a:avLst/>
            </a:prstGeom>
            <a:noFill/>
            <a:ln w="9525">
              <a:noFill/>
            </a:ln>
          </p:spPr>
          <p:txBody>
            <a:bodyPr/>
            <a:lstStyle/>
            <a:p>
              <a:endParaRPr lang="zh-CN" altLang="en-US" dirty="0">
                <a:latin typeface="Arial" panose="020B0604020202020204" pitchFamily="34" charset="0"/>
              </a:endParaRPr>
            </a:p>
          </p:txBody>
        </p:sp>
        <p:sp>
          <p:nvSpPr>
            <p:cNvPr id="28868" name="Rectangle 274"/>
            <p:cNvSpPr/>
            <p:nvPr/>
          </p:nvSpPr>
          <p:spPr>
            <a:xfrm>
              <a:off x="1340" y="2833"/>
              <a:ext cx="180"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475</a:t>
              </a:r>
              <a:endParaRPr lang="en-US" altLang="zh-CN" dirty="0">
                <a:latin typeface="Arial" panose="020B0604020202020204" pitchFamily="34" charset="0"/>
              </a:endParaRPr>
            </a:p>
          </p:txBody>
        </p:sp>
        <p:sp>
          <p:nvSpPr>
            <p:cNvPr id="28869" name="Rectangle 275"/>
            <p:cNvSpPr/>
            <p:nvPr/>
          </p:nvSpPr>
          <p:spPr>
            <a:xfrm>
              <a:off x="1541" y="2833"/>
              <a:ext cx="30"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 </a:t>
              </a:r>
              <a:endParaRPr lang="en-US" altLang="zh-CN" dirty="0">
                <a:latin typeface="Arial" panose="020B0604020202020204" pitchFamily="34" charset="0"/>
              </a:endParaRPr>
            </a:p>
          </p:txBody>
        </p:sp>
        <p:sp>
          <p:nvSpPr>
            <p:cNvPr id="28870" name="Rectangle 276"/>
            <p:cNvSpPr/>
            <p:nvPr/>
          </p:nvSpPr>
          <p:spPr>
            <a:xfrm>
              <a:off x="153" y="2772"/>
              <a:ext cx="440" cy="220"/>
            </a:xfrm>
            <a:prstGeom prst="rect">
              <a:avLst/>
            </a:prstGeom>
            <a:noFill/>
            <a:ln w="9525">
              <a:noFill/>
            </a:ln>
          </p:spPr>
          <p:txBody>
            <a:bodyPr/>
            <a:lstStyle/>
            <a:p>
              <a:endParaRPr lang="zh-CN" altLang="en-US" dirty="0">
                <a:latin typeface="Arial" panose="020B0604020202020204" pitchFamily="34" charset="0"/>
              </a:endParaRPr>
            </a:p>
          </p:txBody>
        </p:sp>
        <p:sp>
          <p:nvSpPr>
            <p:cNvPr id="28871" name="Rectangle 277"/>
            <p:cNvSpPr/>
            <p:nvPr/>
          </p:nvSpPr>
          <p:spPr>
            <a:xfrm>
              <a:off x="270" y="2833"/>
              <a:ext cx="180"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375</a:t>
              </a:r>
              <a:endParaRPr lang="en-US" altLang="zh-CN" dirty="0">
                <a:latin typeface="Arial" panose="020B0604020202020204" pitchFamily="34" charset="0"/>
              </a:endParaRPr>
            </a:p>
          </p:txBody>
        </p:sp>
        <p:sp>
          <p:nvSpPr>
            <p:cNvPr id="28872" name="Rectangle 278"/>
            <p:cNvSpPr/>
            <p:nvPr/>
          </p:nvSpPr>
          <p:spPr>
            <a:xfrm>
              <a:off x="471" y="2833"/>
              <a:ext cx="30"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 </a:t>
              </a:r>
              <a:endParaRPr lang="en-US" altLang="zh-CN" dirty="0">
                <a:latin typeface="Arial" panose="020B0604020202020204" pitchFamily="34" charset="0"/>
              </a:endParaRPr>
            </a:p>
          </p:txBody>
        </p:sp>
        <p:sp>
          <p:nvSpPr>
            <p:cNvPr id="28873" name="Rectangle 279"/>
            <p:cNvSpPr/>
            <p:nvPr/>
          </p:nvSpPr>
          <p:spPr>
            <a:xfrm>
              <a:off x="620" y="2248"/>
              <a:ext cx="486" cy="220"/>
            </a:xfrm>
            <a:prstGeom prst="rect">
              <a:avLst/>
            </a:prstGeom>
            <a:noFill/>
            <a:ln w="9525">
              <a:noFill/>
            </a:ln>
          </p:spPr>
          <p:txBody>
            <a:bodyPr/>
            <a:lstStyle/>
            <a:p>
              <a:endParaRPr lang="zh-CN" altLang="en-US" dirty="0">
                <a:latin typeface="Arial" panose="020B0604020202020204" pitchFamily="34" charset="0"/>
              </a:endParaRPr>
            </a:p>
          </p:txBody>
        </p:sp>
        <p:sp>
          <p:nvSpPr>
            <p:cNvPr id="28874" name="Rectangle 280"/>
            <p:cNvSpPr/>
            <p:nvPr/>
          </p:nvSpPr>
          <p:spPr>
            <a:xfrm>
              <a:off x="760" y="2309"/>
              <a:ext cx="180"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325</a:t>
              </a:r>
              <a:endParaRPr lang="en-US" altLang="zh-CN" dirty="0">
                <a:latin typeface="Arial" panose="020B0604020202020204" pitchFamily="34" charset="0"/>
              </a:endParaRPr>
            </a:p>
          </p:txBody>
        </p:sp>
        <p:sp>
          <p:nvSpPr>
            <p:cNvPr id="28875" name="Rectangle 281"/>
            <p:cNvSpPr/>
            <p:nvPr/>
          </p:nvSpPr>
          <p:spPr>
            <a:xfrm>
              <a:off x="961" y="2309"/>
              <a:ext cx="30"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 </a:t>
              </a:r>
              <a:endParaRPr lang="en-US" altLang="zh-CN" dirty="0">
                <a:latin typeface="Arial" panose="020B0604020202020204" pitchFamily="34" charset="0"/>
              </a:endParaRPr>
            </a:p>
          </p:txBody>
        </p:sp>
        <p:sp>
          <p:nvSpPr>
            <p:cNvPr id="28876" name="Rectangle 282"/>
            <p:cNvSpPr/>
            <p:nvPr/>
          </p:nvSpPr>
          <p:spPr>
            <a:xfrm>
              <a:off x="1245" y="2248"/>
              <a:ext cx="440" cy="220"/>
            </a:xfrm>
            <a:prstGeom prst="rect">
              <a:avLst/>
            </a:prstGeom>
            <a:noFill/>
            <a:ln w="9525">
              <a:noFill/>
            </a:ln>
          </p:spPr>
          <p:txBody>
            <a:bodyPr/>
            <a:lstStyle/>
            <a:p>
              <a:endParaRPr lang="zh-CN" altLang="en-US" dirty="0">
                <a:latin typeface="Arial" panose="020B0604020202020204" pitchFamily="34" charset="0"/>
              </a:endParaRPr>
            </a:p>
          </p:txBody>
        </p:sp>
        <p:sp>
          <p:nvSpPr>
            <p:cNvPr id="28877" name="Rectangle 283"/>
            <p:cNvSpPr/>
            <p:nvPr/>
          </p:nvSpPr>
          <p:spPr>
            <a:xfrm>
              <a:off x="1362" y="2309"/>
              <a:ext cx="180"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400</a:t>
              </a:r>
              <a:endParaRPr lang="en-US" altLang="zh-CN" dirty="0">
                <a:latin typeface="Arial" panose="020B0604020202020204" pitchFamily="34" charset="0"/>
              </a:endParaRPr>
            </a:p>
          </p:txBody>
        </p:sp>
        <p:sp>
          <p:nvSpPr>
            <p:cNvPr id="28878" name="Rectangle 284"/>
            <p:cNvSpPr/>
            <p:nvPr/>
          </p:nvSpPr>
          <p:spPr>
            <a:xfrm>
              <a:off x="1563" y="2309"/>
              <a:ext cx="30"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 </a:t>
              </a:r>
              <a:endParaRPr lang="en-US" altLang="zh-CN" dirty="0">
                <a:latin typeface="Arial" panose="020B0604020202020204" pitchFamily="34" charset="0"/>
              </a:endParaRPr>
            </a:p>
          </p:txBody>
        </p:sp>
        <p:sp>
          <p:nvSpPr>
            <p:cNvPr id="28879" name="Rectangle 285"/>
            <p:cNvSpPr/>
            <p:nvPr/>
          </p:nvSpPr>
          <p:spPr>
            <a:xfrm>
              <a:off x="1690" y="2248"/>
              <a:ext cx="486" cy="220"/>
            </a:xfrm>
            <a:prstGeom prst="rect">
              <a:avLst/>
            </a:prstGeom>
            <a:noFill/>
            <a:ln w="9525">
              <a:noFill/>
            </a:ln>
          </p:spPr>
          <p:txBody>
            <a:bodyPr/>
            <a:lstStyle/>
            <a:p>
              <a:endParaRPr lang="zh-CN" altLang="en-US" dirty="0">
                <a:latin typeface="Arial" panose="020B0604020202020204" pitchFamily="34" charset="0"/>
              </a:endParaRPr>
            </a:p>
          </p:txBody>
        </p:sp>
        <p:sp>
          <p:nvSpPr>
            <p:cNvPr id="28880" name="Rectangle 286"/>
            <p:cNvSpPr/>
            <p:nvPr/>
          </p:nvSpPr>
          <p:spPr>
            <a:xfrm>
              <a:off x="1830" y="2309"/>
              <a:ext cx="180"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400</a:t>
              </a:r>
              <a:endParaRPr lang="en-US" altLang="zh-CN" dirty="0">
                <a:latin typeface="Arial" panose="020B0604020202020204" pitchFamily="34" charset="0"/>
              </a:endParaRPr>
            </a:p>
          </p:txBody>
        </p:sp>
        <p:sp>
          <p:nvSpPr>
            <p:cNvPr id="28881" name="Rectangle 287"/>
            <p:cNvSpPr/>
            <p:nvPr/>
          </p:nvSpPr>
          <p:spPr>
            <a:xfrm>
              <a:off x="2031" y="2309"/>
              <a:ext cx="30"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 </a:t>
              </a:r>
              <a:endParaRPr lang="en-US" altLang="zh-CN" dirty="0">
                <a:latin typeface="Arial" panose="020B0604020202020204" pitchFamily="34" charset="0"/>
              </a:endParaRPr>
            </a:p>
          </p:txBody>
        </p:sp>
        <p:sp>
          <p:nvSpPr>
            <p:cNvPr id="28882" name="Rectangle 288"/>
            <p:cNvSpPr/>
            <p:nvPr/>
          </p:nvSpPr>
          <p:spPr>
            <a:xfrm>
              <a:off x="86" y="2248"/>
              <a:ext cx="537" cy="220"/>
            </a:xfrm>
            <a:prstGeom prst="rect">
              <a:avLst/>
            </a:prstGeom>
            <a:noFill/>
            <a:ln w="9525">
              <a:noFill/>
            </a:ln>
          </p:spPr>
          <p:txBody>
            <a:bodyPr/>
            <a:lstStyle/>
            <a:p>
              <a:endParaRPr lang="zh-CN" altLang="en-US" dirty="0">
                <a:latin typeface="Arial" panose="020B0604020202020204" pitchFamily="34" charset="0"/>
              </a:endParaRPr>
            </a:p>
          </p:txBody>
        </p:sp>
        <p:sp>
          <p:nvSpPr>
            <p:cNvPr id="28883" name="Rectangle 289"/>
            <p:cNvSpPr/>
            <p:nvPr/>
          </p:nvSpPr>
          <p:spPr>
            <a:xfrm>
              <a:off x="252" y="2309"/>
              <a:ext cx="180"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300</a:t>
              </a:r>
              <a:endParaRPr lang="en-US" altLang="zh-CN" dirty="0">
                <a:latin typeface="Arial" panose="020B0604020202020204" pitchFamily="34" charset="0"/>
              </a:endParaRPr>
            </a:p>
          </p:txBody>
        </p:sp>
        <p:sp>
          <p:nvSpPr>
            <p:cNvPr id="28884" name="Rectangle 290"/>
            <p:cNvSpPr/>
            <p:nvPr/>
          </p:nvSpPr>
          <p:spPr>
            <a:xfrm>
              <a:off x="454" y="2309"/>
              <a:ext cx="30"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 </a:t>
              </a:r>
              <a:endParaRPr lang="en-US" altLang="zh-CN" dirty="0">
                <a:latin typeface="Arial" panose="020B0604020202020204" pitchFamily="34" charset="0"/>
              </a:endParaRPr>
            </a:p>
          </p:txBody>
        </p:sp>
        <p:sp>
          <p:nvSpPr>
            <p:cNvPr id="28885" name="Rectangle 291"/>
            <p:cNvSpPr/>
            <p:nvPr/>
          </p:nvSpPr>
          <p:spPr>
            <a:xfrm>
              <a:off x="620" y="1771"/>
              <a:ext cx="486" cy="220"/>
            </a:xfrm>
            <a:prstGeom prst="rect">
              <a:avLst/>
            </a:prstGeom>
            <a:noFill/>
            <a:ln w="9525">
              <a:noFill/>
            </a:ln>
          </p:spPr>
          <p:txBody>
            <a:bodyPr/>
            <a:lstStyle/>
            <a:p>
              <a:endParaRPr lang="zh-CN" altLang="en-US" dirty="0">
                <a:latin typeface="Arial" panose="020B0604020202020204" pitchFamily="34" charset="0"/>
              </a:endParaRPr>
            </a:p>
          </p:txBody>
        </p:sp>
        <p:sp>
          <p:nvSpPr>
            <p:cNvPr id="28886" name="Rectangle 292"/>
            <p:cNvSpPr/>
            <p:nvPr/>
          </p:nvSpPr>
          <p:spPr>
            <a:xfrm>
              <a:off x="760" y="1832"/>
              <a:ext cx="180"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275</a:t>
              </a:r>
              <a:endParaRPr lang="en-US" altLang="zh-CN" dirty="0">
                <a:latin typeface="Arial" panose="020B0604020202020204" pitchFamily="34" charset="0"/>
              </a:endParaRPr>
            </a:p>
          </p:txBody>
        </p:sp>
        <p:sp>
          <p:nvSpPr>
            <p:cNvPr id="28887" name="Rectangle 293"/>
            <p:cNvSpPr/>
            <p:nvPr/>
          </p:nvSpPr>
          <p:spPr>
            <a:xfrm>
              <a:off x="961" y="1832"/>
              <a:ext cx="30"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 </a:t>
              </a:r>
              <a:endParaRPr lang="en-US" altLang="zh-CN" dirty="0">
                <a:latin typeface="Arial" panose="020B0604020202020204" pitchFamily="34" charset="0"/>
              </a:endParaRPr>
            </a:p>
          </p:txBody>
        </p:sp>
        <p:sp>
          <p:nvSpPr>
            <p:cNvPr id="28888" name="Rectangle 294"/>
            <p:cNvSpPr/>
            <p:nvPr/>
          </p:nvSpPr>
          <p:spPr>
            <a:xfrm>
              <a:off x="1223" y="1751"/>
              <a:ext cx="440" cy="220"/>
            </a:xfrm>
            <a:prstGeom prst="rect">
              <a:avLst/>
            </a:prstGeom>
            <a:noFill/>
            <a:ln w="9525">
              <a:noFill/>
            </a:ln>
          </p:spPr>
          <p:txBody>
            <a:bodyPr/>
            <a:lstStyle/>
            <a:p>
              <a:endParaRPr lang="zh-CN" altLang="en-US" dirty="0">
                <a:latin typeface="Arial" panose="020B0604020202020204" pitchFamily="34" charset="0"/>
              </a:endParaRPr>
            </a:p>
          </p:txBody>
        </p:sp>
        <p:sp>
          <p:nvSpPr>
            <p:cNvPr id="28889" name="Rectangle 295"/>
            <p:cNvSpPr/>
            <p:nvPr/>
          </p:nvSpPr>
          <p:spPr>
            <a:xfrm>
              <a:off x="1340" y="1812"/>
              <a:ext cx="180"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275</a:t>
              </a:r>
              <a:endParaRPr lang="en-US" altLang="zh-CN" dirty="0">
                <a:latin typeface="Arial" panose="020B0604020202020204" pitchFamily="34" charset="0"/>
              </a:endParaRPr>
            </a:p>
          </p:txBody>
        </p:sp>
        <p:sp>
          <p:nvSpPr>
            <p:cNvPr id="28890" name="Rectangle 296"/>
            <p:cNvSpPr/>
            <p:nvPr/>
          </p:nvSpPr>
          <p:spPr>
            <a:xfrm>
              <a:off x="1541" y="1812"/>
              <a:ext cx="30"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 </a:t>
              </a:r>
              <a:endParaRPr lang="en-US" altLang="zh-CN" dirty="0">
                <a:latin typeface="Arial" panose="020B0604020202020204" pitchFamily="34" charset="0"/>
              </a:endParaRPr>
            </a:p>
          </p:txBody>
        </p:sp>
        <p:sp>
          <p:nvSpPr>
            <p:cNvPr id="28891" name="Rectangle 297"/>
            <p:cNvSpPr/>
            <p:nvPr/>
          </p:nvSpPr>
          <p:spPr>
            <a:xfrm>
              <a:off x="262" y="1771"/>
              <a:ext cx="488" cy="220"/>
            </a:xfrm>
            <a:prstGeom prst="rect">
              <a:avLst/>
            </a:prstGeom>
            <a:noFill/>
            <a:ln w="9525">
              <a:noFill/>
            </a:ln>
          </p:spPr>
          <p:txBody>
            <a:bodyPr/>
            <a:lstStyle/>
            <a:p>
              <a:endParaRPr lang="zh-CN" altLang="en-US" dirty="0">
                <a:latin typeface="Arial" panose="020B0604020202020204" pitchFamily="34" charset="0"/>
              </a:endParaRPr>
            </a:p>
          </p:txBody>
        </p:sp>
        <p:sp>
          <p:nvSpPr>
            <p:cNvPr id="28892" name="Rectangle 298"/>
            <p:cNvSpPr/>
            <p:nvPr/>
          </p:nvSpPr>
          <p:spPr>
            <a:xfrm>
              <a:off x="402" y="1832"/>
              <a:ext cx="180"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250</a:t>
              </a:r>
              <a:endParaRPr lang="en-US" altLang="zh-CN" dirty="0">
                <a:latin typeface="Arial" panose="020B0604020202020204" pitchFamily="34" charset="0"/>
              </a:endParaRPr>
            </a:p>
          </p:txBody>
        </p:sp>
        <p:sp>
          <p:nvSpPr>
            <p:cNvPr id="28893" name="Rectangle 299"/>
            <p:cNvSpPr/>
            <p:nvPr/>
          </p:nvSpPr>
          <p:spPr>
            <a:xfrm>
              <a:off x="603" y="1832"/>
              <a:ext cx="30"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 </a:t>
              </a:r>
              <a:endParaRPr lang="en-US" altLang="zh-CN" dirty="0">
                <a:latin typeface="Arial" panose="020B0604020202020204" pitchFamily="34" charset="0"/>
              </a:endParaRPr>
            </a:p>
          </p:txBody>
        </p:sp>
        <p:sp>
          <p:nvSpPr>
            <p:cNvPr id="28894" name="Rectangle 300"/>
            <p:cNvSpPr/>
            <p:nvPr/>
          </p:nvSpPr>
          <p:spPr>
            <a:xfrm>
              <a:off x="1578" y="1751"/>
              <a:ext cx="443" cy="220"/>
            </a:xfrm>
            <a:prstGeom prst="rect">
              <a:avLst/>
            </a:prstGeom>
            <a:noFill/>
            <a:ln w="9525">
              <a:noFill/>
            </a:ln>
          </p:spPr>
          <p:txBody>
            <a:bodyPr/>
            <a:lstStyle/>
            <a:p>
              <a:endParaRPr lang="zh-CN" altLang="en-US" dirty="0">
                <a:latin typeface="Arial" panose="020B0604020202020204" pitchFamily="34" charset="0"/>
              </a:endParaRPr>
            </a:p>
          </p:txBody>
        </p:sp>
        <p:sp>
          <p:nvSpPr>
            <p:cNvPr id="28895" name="Rectangle 301"/>
            <p:cNvSpPr/>
            <p:nvPr/>
          </p:nvSpPr>
          <p:spPr>
            <a:xfrm>
              <a:off x="1695" y="1812"/>
              <a:ext cx="180"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225</a:t>
              </a:r>
              <a:endParaRPr lang="en-US" altLang="zh-CN" dirty="0">
                <a:latin typeface="Arial" panose="020B0604020202020204" pitchFamily="34" charset="0"/>
              </a:endParaRPr>
            </a:p>
          </p:txBody>
        </p:sp>
        <p:sp>
          <p:nvSpPr>
            <p:cNvPr id="28896" name="Rectangle 302"/>
            <p:cNvSpPr/>
            <p:nvPr/>
          </p:nvSpPr>
          <p:spPr>
            <a:xfrm>
              <a:off x="1897" y="1812"/>
              <a:ext cx="30"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 </a:t>
              </a:r>
              <a:endParaRPr lang="en-US" altLang="zh-CN" dirty="0">
                <a:latin typeface="Arial" panose="020B0604020202020204" pitchFamily="34" charset="0"/>
              </a:endParaRPr>
            </a:p>
          </p:txBody>
        </p:sp>
        <p:sp>
          <p:nvSpPr>
            <p:cNvPr id="28897" name="Rectangle 303"/>
            <p:cNvSpPr/>
            <p:nvPr/>
          </p:nvSpPr>
          <p:spPr>
            <a:xfrm>
              <a:off x="867" y="1274"/>
              <a:ext cx="440" cy="220"/>
            </a:xfrm>
            <a:prstGeom prst="rect">
              <a:avLst/>
            </a:prstGeom>
            <a:noFill/>
            <a:ln w="9525">
              <a:noFill/>
            </a:ln>
          </p:spPr>
          <p:txBody>
            <a:bodyPr/>
            <a:lstStyle/>
            <a:p>
              <a:endParaRPr lang="zh-CN" altLang="en-US" dirty="0">
                <a:latin typeface="Arial" panose="020B0604020202020204" pitchFamily="34" charset="0"/>
              </a:endParaRPr>
            </a:p>
          </p:txBody>
        </p:sp>
        <p:sp>
          <p:nvSpPr>
            <p:cNvPr id="28898" name="Rectangle 304"/>
            <p:cNvSpPr/>
            <p:nvPr/>
          </p:nvSpPr>
          <p:spPr>
            <a:xfrm>
              <a:off x="984" y="1335"/>
              <a:ext cx="180"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150</a:t>
              </a:r>
              <a:endParaRPr lang="en-US" altLang="zh-CN" dirty="0">
                <a:latin typeface="Arial" panose="020B0604020202020204" pitchFamily="34" charset="0"/>
              </a:endParaRPr>
            </a:p>
          </p:txBody>
        </p:sp>
        <p:sp>
          <p:nvSpPr>
            <p:cNvPr id="28899" name="Rectangle 305"/>
            <p:cNvSpPr/>
            <p:nvPr/>
          </p:nvSpPr>
          <p:spPr>
            <a:xfrm>
              <a:off x="1185" y="1335"/>
              <a:ext cx="30"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 </a:t>
              </a:r>
              <a:endParaRPr lang="en-US" altLang="zh-CN" dirty="0">
                <a:latin typeface="Arial" panose="020B0604020202020204" pitchFamily="34" charset="0"/>
              </a:endParaRPr>
            </a:p>
          </p:txBody>
        </p:sp>
        <p:sp>
          <p:nvSpPr>
            <p:cNvPr id="28900" name="Rectangle 306"/>
            <p:cNvSpPr/>
            <p:nvPr/>
          </p:nvSpPr>
          <p:spPr>
            <a:xfrm>
              <a:off x="2404" y="818"/>
              <a:ext cx="575" cy="220"/>
            </a:xfrm>
            <a:prstGeom prst="rect">
              <a:avLst/>
            </a:prstGeom>
            <a:noFill/>
            <a:ln w="9525">
              <a:noFill/>
            </a:ln>
          </p:spPr>
          <p:txBody>
            <a:bodyPr/>
            <a:lstStyle/>
            <a:p>
              <a:endParaRPr lang="zh-CN" altLang="en-US" dirty="0">
                <a:latin typeface="Arial" panose="020B0604020202020204" pitchFamily="34" charset="0"/>
              </a:endParaRPr>
            </a:p>
          </p:txBody>
        </p:sp>
        <p:sp>
          <p:nvSpPr>
            <p:cNvPr id="28901" name="Rectangle 307"/>
            <p:cNvSpPr/>
            <p:nvPr/>
          </p:nvSpPr>
          <p:spPr>
            <a:xfrm>
              <a:off x="2589" y="879"/>
              <a:ext cx="180"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100</a:t>
              </a:r>
              <a:endParaRPr lang="en-US" altLang="zh-CN" dirty="0">
                <a:latin typeface="Arial" panose="020B0604020202020204" pitchFamily="34" charset="0"/>
              </a:endParaRPr>
            </a:p>
          </p:txBody>
        </p:sp>
        <p:sp>
          <p:nvSpPr>
            <p:cNvPr id="28902" name="Rectangle 308"/>
            <p:cNvSpPr/>
            <p:nvPr/>
          </p:nvSpPr>
          <p:spPr>
            <a:xfrm>
              <a:off x="2790" y="879"/>
              <a:ext cx="30"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 </a:t>
              </a:r>
              <a:endParaRPr lang="en-US" altLang="zh-CN" dirty="0">
                <a:latin typeface="Arial" panose="020B0604020202020204" pitchFamily="34" charset="0"/>
              </a:endParaRPr>
            </a:p>
          </p:txBody>
        </p:sp>
        <p:sp>
          <p:nvSpPr>
            <p:cNvPr id="28903" name="Rectangle 309"/>
            <p:cNvSpPr/>
            <p:nvPr/>
          </p:nvSpPr>
          <p:spPr>
            <a:xfrm>
              <a:off x="4636" y="818"/>
              <a:ext cx="804" cy="220"/>
            </a:xfrm>
            <a:prstGeom prst="rect">
              <a:avLst/>
            </a:prstGeom>
            <a:noFill/>
            <a:ln w="9525">
              <a:noFill/>
            </a:ln>
          </p:spPr>
          <p:txBody>
            <a:bodyPr/>
            <a:lstStyle/>
            <a:p>
              <a:endParaRPr lang="zh-CN" altLang="en-US" dirty="0">
                <a:latin typeface="Arial" panose="020B0604020202020204" pitchFamily="34" charset="0"/>
              </a:endParaRPr>
            </a:p>
          </p:txBody>
        </p:sp>
        <p:sp>
          <p:nvSpPr>
            <p:cNvPr id="28904" name="Rectangle 310"/>
            <p:cNvSpPr/>
            <p:nvPr/>
          </p:nvSpPr>
          <p:spPr>
            <a:xfrm>
              <a:off x="4970" y="879"/>
              <a:ext cx="120"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75</a:t>
              </a:r>
              <a:endParaRPr lang="en-US" altLang="zh-CN" dirty="0">
                <a:latin typeface="Arial" panose="020B0604020202020204" pitchFamily="34" charset="0"/>
              </a:endParaRPr>
            </a:p>
          </p:txBody>
        </p:sp>
        <p:sp>
          <p:nvSpPr>
            <p:cNvPr id="28905" name="Rectangle 311"/>
            <p:cNvSpPr/>
            <p:nvPr/>
          </p:nvSpPr>
          <p:spPr>
            <a:xfrm>
              <a:off x="5104" y="879"/>
              <a:ext cx="30"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 </a:t>
              </a:r>
              <a:endParaRPr lang="en-US" altLang="zh-CN" dirty="0">
                <a:latin typeface="Arial" panose="020B0604020202020204" pitchFamily="34" charset="0"/>
              </a:endParaRPr>
            </a:p>
          </p:txBody>
        </p:sp>
        <p:sp>
          <p:nvSpPr>
            <p:cNvPr id="28906" name="Rectangle 312"/>
            <p:cNvSpPr/>
            <p:nvPr/>
          </p:nvSpPr>
          <p:spPr>
            <a:xfrm>
              <a:off x="3365" y="865"/>
              <a:ext cx="440" cy="220"/>
            </a:xfrm>
            <a:prstGeom prst="rect">
              <a:avLst/>
            </a:prstGeom>
            <a:noFill/>
            <a:ln w="9525">
              <a:noFill/>
            </a:ln>
          </p:spPr>
          <p:txBody>
            <a:bodyPr/>
            <a:lstStyle/>
            <a:p>
              <a:endParaRPr lang="zh-CN" altLang="en-US" dirty="0">
                <a:latin typeface="Arial" panose="020B0604020202020204" pitchFamily="34" charset="0"/>
              </a:endParaRPr>
            </a:p>
          </p:txBody>
        </p:sp>
        <p:sp>
          <p:nvSpPr>
            <p:cNvPr id="28907" name="Rectangle 313"/>
            <p:cNvSpPr/>
            <p:nvPr/>
          </p:nvSpPr>
          <p:spPr>
            <a:xfrm>
              <a:off x="3482" y="926"/>
              <a:ext cx="180"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125</a:t>
              </a:r>
              <a:endParaRPr lang="en-US" altLang="zh-CN" dirty="0">
                <a:latin typeface="Arial" panose="020B0604020202020204" pitchFamily="34" charset="0"/>
              </a:endParaRPr>
            </a:p>
          </p:txBody>
        </p:sp>
        <p:sp>
          <p:nvSpPr>
            <p:cNvPr id="28908" name="Rectangle 314"/>
            <p:cNvSpPr/>
            <p:nvPr/>
          </p:nvSpPr>
          <p:spPr>
            <a:xfrm>
              <a:off x="3683" y="926"/>
              <a:ext cx="30"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 </a:t>
              </a:r>
              <a:endParaRPr lang="en-US" altLang="zh-CN" dirty="0">
                <a:latin typeface="Arial" panose="020B0604020202020204" pitchFamily="34" charset="0"/>
              </a:endParaRPr>
            </a:p>
          </p:txBody>
        </p:sp>
        <p:sp>
          <p:nvSpPr>
            <p:cNvPr id="28909" name="Rectangle 315"/>
            <p:cNvSpPr/>
            <p:nvPr/>
          </p:nvSpPr>
          <p:spPr>
            <a:xfrm>
              <a:off x="2827" y="1274"/>
              <a:ext cx="443" cy="220"/>
            </a:xfrm>
            <a:prstGeom prst="rect">
              <a:avLst/>
            </a:prstGeom>
            <a:noFill/>
            <a:ln w="9525">
              <a:noFill/>
            </a:ln>
          </p:spPr>
          <p:txBody>
            <a:bodyPr/>
            <a:lstStyle/>
            <a:p>
              <a:endParaRPr lang="zh-CN" altLang="en-US" dirty="0">
                <a:latin typeface="Arial" panose="020B0604020202020204" pitchFamily="34" charset="0"/>
              </a:endParaRPr>
            </a:p>
          </p:txBody>
        </p:sp>
        <p:sp>
          <p:nvSpPr>
            <p:cNvPr id="28910" name="Rectangle 316"/>
            <p:cNvSpPr/>
            <p:nvPr/>
          </p:nvSpPr>
          <p:spPr>
            <a:xfrm>
              <a:off x="2944" y="1335"/>
              <a:ext cx="180"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175</a:t>
              </a:r>
              <a:endParaRPr lang="en-US" altLang="zh-CN" dirty="0">
                <a:latin typeface="Arial" panose="020B0604020202020204" pitchFamily="34" charset="0"/>
              </a:endParaRPr>
            </a:p>
          </p:txBody>
        </p:sp>
        <p:sp>
          <p:nvSpPr>
            <p:cNvPr id="28911" name="Rectangle 317"/>
            <p:cNvSpPr/>
            <p:nvPr/>
          </p:nvSpPr>
          <p:spPr>
            <a:xfrm>
              <a:off x="3146" y="1335"/>
              <a:ext cx="30"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 </a:t>
              </a:r>
              <a:endParaRPr lang="en-US" altLang="zh-CN" dirty="0">
                <a:latin typeface="Arial" panose="020B0604020202020204" pitchFamily="34" charset="0"/>
              </a:endParaRPr>
            </a:p>
          </p:txBody>
        </p:sp>
        <p:sp>
          <p:nvSpPr>
            <p:cNvPr id="28912" name="Rectangle 318"/>
            <p:cNvSpPr/>
            <p:nvPr/>
          </p:nvSpPr>
          <p:spPr>
            <a:xfrm>
              <a:off x="3452" y="1274"/>
              <a:ext cx="443" cy="220"/>
            </a:xfrm>
            <a:prstGeom prst="rect">
              <a:avLst/>
            </a:prstGeom>
            <a:noFill/>
            <a:ln w="9525">
              <a:noFill/>
            </a:ln>
          </p:spPr>
          <p:txBody>
            <a:bodyPr/>
            <a:lstStyle/>
            <a:p>
              <a:endParaRPr lang="zh-CN" altLang="en-US" dirty="0">
                <a:latin typeface="Arial" panose="020B0604020202020204" pitchFamily="34" charset="0"/>
              </a:endParaRPr>
            </a:p>
          </p:txBody>
        </p:sp>
        <p:sp>
          <p:nvSpPr>
            <p:cNvPr id="28913" name="Rectangle 319"/>
            <p:cNvSpPr/>
            <p:nvPr/>
          </p:nvSpPr>
          <p:spPr>
            <a:xfrm>
              <a:off x="3569" y="1335"/>
              <a:ext cx="180"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225</a:t>
              </a:r>
              <a:endParaRPr lang="en-US" altLang="zh-CN" dirty="0">
                <a:latin typeface="Arial" panose="020B0604020202020204" pitchFamily="34" charset="0"/>
              </a:endParaRPr>
            </a:p>
          </p:txBody>
        </p:sp>
        <p:sp>
          <p:nvSpPr>
            <p:cNvPr id="28914" name="Rectangle 320"/>
            <p:cNvSpPr/>
            <p:nvPr/>
          </p:nvSpPr>
          <p:spPr>
            <a:xfrm>
              <a:off x="3770" y="1335"/>
              <a:ext cx="30"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 </a:t>
              </a:r>
              <a:endParaRPr lang="en-US" altLang="zh-CN" dirty="0">
                <a:latin typeface="Arial" panose="020B0604020202020204" pitchFamily="34" charset="0"/>
              </a:endParaRPr>
            </a:p>
          </p:txBody>
        </p:sp>
        <p:sp>
          <p:nvSpPr>
            <p:cNvPr id="28915" name="Rectangle 321"/>
            <p:cNvSpPr/>
            <p:nvPr/>
          </p:nvSpPr>
          <p:spPr>
            <a:xfrm>
              <a:off x="3833" y="1294"/>
              <a:ext cx="537" cy="220"/>
            </a:xfrm>
            <a:prstGeom prst="rect">
              <a:avLst/>
            </a:prstGeom>
            <a:noFill/>
            <a:ln w="9525">
              <a:noFill/>
            </a:ln>
          </p:spPr>
          <p:txBody>
            <a:bodyPr/>
            <a:lstStyle/>
            <a:p>
              <a:endParaRPr lang="zh-CN" altLang="en-US" dirty="0">
                <a:latin typeface="Arial" panose="020B0604020202020204" pitchFamily="34" charset="0"/>
              </a:endParaRPr>
            </a:p>
          </p:txBody>
        </p:sp>
        <p:sp>
          <p:nvSpPr>
            <p:cNvPr id="28916" name="Rectangle 322"/>
            <p:cNvSpPr/>
            <p:nvPr/>
          </p:nvSpPr>
          <p:spPr>
            <a:xfrm>
              <a:off x="3999" y="1356"/>
              <a:ext cx="180"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250</a:t>
              </a:r>
              <a:endParaRPr lang="en-US" altLang="zh-CN" dirty="0">
                <a:latin typeface="Arial" panose="020B0604020202020204" pitchFamily="34" charset="0"/>
              </a:endParaRPr>
            </a:p>
          </p:txBody>
        </p:sp>
        <p:sp>
          <p:nvSpPr>
            <p:cNvPr id="28917" name="Rectangle 323"/>
            <p:cNvSpPr/>
            <p:nvPr/>
          </p:nvSpPr>
          <p:spPr>
            <a:xfrm>
              <a:off x="4201" y="1356"/>
              <a:ext cx="30"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 </a:t>
              </a:r>
              <a:endParaRPr lang="en-US" altLang="zh-CN" dirty="0">
                <a:latin typeface="Arial" panose="020B0604020202020204" pitchFamily="34" charset="0"/>
              </a:endParaRPr>
            </a:p>
          </p:txBody>
        </p:sp>
        <p:sp>
          <p:nvSpPr>
            <p:cNvPr id="28918" name="Rectangle 324"/>
            <p:cNvSpPr/>
            <p:nvPr/>
          </p:nvSpPr>
          <p:spPr>
            <a:xfrm>
              <a:off x="3989" y="865"/>
              <a:ext cx="441" cy="220"/>
            </a:xfrm>
            <a:prstGeom prst="rect">
              <a:avLst/>
            </a:prstGeom>
            <a:noFill/>
            <a:ln w="9525">
              <a:noFill/>
            </a:ln>
          </p:spPr>
          <p:txBody>
            <a:bodyPr/>
            <a:lstStyle/>
            <a:p>
              <a:endParaRPr lang="zh-CN" altLang="en-US" dirty="0">
                <a:latin typeface="Arial" panose="020B0604020202020204" pitchFamily="34" charset="0"/>
              </a:endParaRPr>
            </a:p>
          </p:txBody>
        </p:sp>
        <p:sp>
          <p:nvSpPr>
            <p:cNvPr id="28919" name="Rectangle 325"/>
            <p:cNvSpPr/>
            <p:nvPr/>
          </p:nvSpPr>
          <p:spPr>
            <a:xfrm>
              <a:off x="4106" y="926"/>
              <a:ext cx="180"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100</a:t>
              </a:r>
              <a:endParaRPr lang="en-US" altLang="zh-CN" dirty="0">
                <a:latin typeface="Arial" panose="020B0604020202020204" pitchFamily="34" charset="0"/>
              </a:endParaRPr>
            </a:p>
          </p:txBody>
        </p:sp>
        <p:sp>
          <p:nvSpPr>
            <p:cNvPr id="28920" name="Rectangle 326"/>
            <p:cNvSpPr/>
            <p:nvPr/>
          </p:nvSpPr>
          <p:spPr>
            <a:xfrm>
              <a:off x="4308" y="926"/>
              <a:ext cx="30"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 </a:t>
              </a:r>
              <a:endParaRPr lang="en-US" altLang="zh-CN" dirty="0">
                <a:latin typeface="Arial" panose="020B0604020202020204" pitchFamily="34" charset="0"/>
              </a:endParaRPr>
            </a:p>
          </p:txBody>
        </p:sp>
        <p:sp>
          <p:nvSpPr>
            <p:cNvPr id="28921" name="Rectangle 327"/>
            <p:cNvSpPr/>
            <p:nvPr/>
          </p:nvSpPr>
          <p:spPr>
            <a:xfrm>
              <a:off x="1491" y="1274"/>
              <a:ext cx="441" cy="220"/>
            </a:xfrm>
            <a:prstGeom prst="rect">
              <a:avLst/>
            </a:prstGeom>
            <a:noFill/>
            <a:ln w="9525">
              <a:noFill/>
            </a:ln>
          </p:spPr>
          <p:txBody>
            <a:bodyPr/>
            <a:lstStyle/>
            <a:p>
              <a:endParaRPr lang="zh-CN" altLang="en-US" dirty="0">
                <a:latin typeface="Arial" panose="020B0604020202020204" pitchFamily="34" charset="0"/>
              </a:endParaRPr>
            </a:p>
          </p:txBody>
        </p:sp>
        <p:sp>
          <p:nvSpPr>
            <p:cNvPr id="28922" name="Rectangle 328"/>
            <p:cNvSpPr/>
            <p:nvPr/>
          </p:nvSpPr>
          <p:spPr>
            <a:xfrm>
              <a:off x="1608" y="1335"/>
              <a:ext cx="180"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175</a:t>
              </a:r>
              <a:endParaRPr lang="en-US" altLang="zh-CN" dirty="0">
                <a:latin typeface="Arial" panose="020B0604020202020204" pitchFamily="34" charset="0"/>
              </a:endParaRPr>
            </a:p>
          </p:txBody>
        </p:sp>
        <p:sp>
          <p:nvSpPr>
            <p:cNvPr id="28923" name="Rectangle 329"/>
            <p:cNvSpPr/>
            <p:nvPr/>
          </p:nvSpPr>
          <p:spPr>
            <a:xfrm>
              <a:off x="1810" y="1335"/>
              <a:ext cx="30"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 </a:t>
              </a:r>
              <a:endParaRPr lang="en-US" altLang="zh-CN" dirty="0">
                <a:latin typeface="Arial" panose="020B0604020202020204" pitchFamily="34" charset="0"/>
              </a:endParaRPr>
            </a:p>
          </p:txBody>
        </p:sp>
        <p:sp>
          <p:nvSpPr>
            <p:cNvPr id="28924" name="Rectangle 330"/>
            <p:cNvSpPr/>
            <p:nvPr/>
          </p:nvSpPr>
          <p:spPr>
            <a:xfrm>
              <a:off x="1847" y="1274"/>
              <a:ext cx="440" cy="220"/>
            </a:xfrm>
            <a:prstGeom prst="rect">
              <a:avLst/>
            </a:prstGeom>
            <a:noFill/>
            <a:ln w="9525">
              <a:noFill/>
            </a:ln>
          </p:spPr>
          <p:txBody>
            <a:bodyPr/>
            <a:lstStyle/>
            <a:p>
              <a:endParaRPr lang="zh-CN" altLang="en-US" dirty="0">
                <a:latin typeface="Arial" panose="020B0604020202020204" pitchFamily="34" charset="0"/>
              </a:endParaRPr>
            </a:p>
          </p:txBody>
        </p:sp>
        <p:sp>
          <p:nvSpPr>
            <p:cNvPr id="28925" name="Rectangle 331"/>
            <p:cNvSpPr/>
            <p:nvPr/>
          </p:nvSpPr>
          <p:spPr>
            <a:xfrm>
              <a:off x="1964" y="1335"/>
              <a:ext cx="180"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225</a:t>
              </a:r>
              <a:endParaRPr lang="en-US" altLang="zh-CN" dirty="0">
                <a:latin typeface="Arial" panose="020B0604020202020204" pitchFamily="34" charset="0"/>
              </a:endParaRPr>
            </a:p>
          </p:txBody>
        </p:sp>
        <p:sp>
          <p:nvSpPr>
            <p:cNvPr id="28926" name="Rectangle 332"/>
            <p:cNvSpPr/>
            <p:nvPr/>
          </p:nvSpPr>
          <p:spPr>
            <a:xfrm>
              <a:off x="2166" y="1335"/>
              <a:ext cx="30"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 </a:t>
              </a:r>
              <a:endParaRPr lang="en-US" altLang="zh-CN" dirty="0">
                <a:latin typeface="Arial" panose="020B0604020202020204" pitchFamily="34" charset="0"/>
              </a:endParaRPr>
            </a:p>
          </p:txBody>
        </p:sp>
        <p:sp>
          <p:nvSpPr>
            <p:cNvPr id="28927" name="Rectangle 333"/>
            <p:cNvSpPr/>
            <p:nvPr/>
          </p:nvSpPr>
          <p:spPr>
            <a:xfrm>
              <a:off x="531" y="2793"/>
              <a:ext cx="627" cy="220"/>
            </a:xfrm>
            <a:prstGeom prst="rect">
              <a:avLst/>
            </a:prstGeom>
            <a:noFill/>
            <a:ln w="9525">
              <a:noFill/>
            </a:ln>
          </p:spPr>
          <p:txBody>
            <a:bodyPr/>
            <a:lstStyle/>
            <a:p>
              <a:endParaRPr lang="zh-CN" altLang="en-US" dirty="0">
                <a:latin typeface="Arial" panose="020B0604020202020204" pitchFamily="34" charset="0"/>
              </a:endParaRPr>
            </a:p>
          </p:txBody>
        </p:sp>
        <p:sp>
          <p:nvSpPr>
            <p:cNvPr id="28928" name="Rectangle 334"/>
            <p:cNvSpPr/>
            <p:nvPr/>
          </p:nvSpPr>
          <p:spPr>
            <a:xfrm>
              <a:off x="742" y="2854"/>
              <a:ext cx="180"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425</a:t>
              </a:r>
              <a:endParaRPr lang="en-US" altLang="zh-CN" dirty="0">
                <a:latin typeface="Arial" panose="020B0604020202020204" pitchFamily="34" charset="0"/>
              </a:endParaRPr>
            </a:p>
          </p:txBody>
        </p:sp>
        <p:sp>
          <p:nvSpPr>
            <p:cNvPr id="28929" name="Rectangle 335"/>
            <p:cNvSpPr/>
            <p:nvPr/>
          </p:nvSpPr>
          <p:spPr>
            <a:xfrm>
              <a:off x="944" y="2854"/>
              <a:ext cx="30"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 </a:t>
              </a:r>
              <a:endParaRPr lang="en-US" altLang="zh-CN" dirty="0">
                <a:latin typeface="Arial" panose="020B0604020202020204" pitchFamily="34" charset="0"/>
              </a:endParaRPr>
            </a:p>
          </p:txBody>
        </p:sp>
        <p:sp>
          <p:nvSpPr>
            <p:cNvPr id="28930" name="Rectangle 336"/>
            <p:cNvSpPr/>
            <p:nvPr/>
          </p:nvSpPr>
          <p:spPr>
            <a:xfrm>
              <a:off x="2494" y="3133"/>
              <a:ext cx="1607" cy="220"/>
            </a:xfrm>
            <a:prstGeom prst="rect">
              <a:avLst/>
            </a:prstGeom>
            <a:noFill/>
            <a:ln w="9525">
              <a:noFill/>
            </a:ln>
          </p:spPr>
          <p:txBody>
            <a:bodyPr/>
            <a:lstStyle/>
            <a:p>
              <a:endParaRPr lang="zh-CN" altLang="en-US" dirty="0">
                <a:latin typeface="Arial" panose="020B0604020202020204" pitchFamily="34" charset="0"/>
              </a:endParaRPr>
            </a:p>
          </p:txBody>
        </p:sp>
        <p:sp>
          <p:nvSpPr>
            <p:cNvPr id="28931" name="Rectangle 337"/>
            <p:cNvSpPr/>
            <p:nvPr/>
          </p:nvSpPr>
          <p:spPr>
            <a:xfrm>
              <a:off x="3086" y="3194"/>
              <a:ext cx="390" cy="144"/>
            </a:xfrm>
            <a:prstGeom prst="rect">
              <a:avLst/>
            </a:prstGeom>
            <a:noFill/>
            <a:ln w="9525">
              <a:noFill/>
            </a:ln>
          </p:spPr>
          <p:txBody>
            <a:bodyPr wrap="none" lIns="0" tIns="0" rIns="0" bIns="0">
              <a:spAutoFit/>
            </a:bodyPr>
            <a:lstStyle/>
            <a:p>
              <a:r>
                <a:rPr lang="en-US" altLang="zh-CN" sz="1500" b="1" dirty="0">
                  <a:solidFill>
                    <a:srgbClr val="000000"/>
                  </a:solidFill>
                  <a:latin typeface="Times New Roman" panose="02020603050405020304" pitchFamily="18" charset="0"/>
                </a:rPr>
                <a:t>. . . . . . .</a:t>
              </a:r>
              <a:endParaRPr lang="en-US" altLang="zh-CN" dirty="0">
                <a:latin typeface="Arial" panose="020B0604020202020204" pitchFamily="34" charset="0"/>
              </a:endParaRPr>
            </a:p>
          </p:txBody>
        </p:sp>
        <p:sp>
          <p:nvSpPr>
            <p:cNvPr id="28932" name="Rectangle 338"/>
            <p:cNvSpPr/>
            <p:nvPr/>
          </p:nvSpPr>
          <p:spPr>
            <a:xfrm>
              <a:off x="3507" y="3224"/>
              <a:ext cx="22"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 </a:t>
              </a:r>
              <a:endParaRPr lang="en-US" altLang="zh-CN" dirty="0">
                <a:latin typeface="Arial" panose="020B0604020202020204" pitchFamily="34" charset="0"/>
              </a:endParaRPr>
            </a:p>
          </p:txBody>
        </p:sp>
        <p:sp>
          <p:nvSpPr>
            <p:cNvPr id="28933" name="Rectangle 339"/>
            <p:cNvSpPr/>
            <p:nvPr/>
          </p:nvSpPr>
          <p:spPr>
            <a:xfrm>
              <a:off x="3556" y="3224"/>
              <a:ext cx="22"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 </a:t>
              </a:r>
              <a:endParaRPr lang="en-US" altLang="zh-CN" dirty="0">
                <a:latin typeface="Arial" panose="020B0604020202020204" pitchFamily="34" charset="0"/>
              </a:endParaRPr>
            </a:p>
          </p:txBody>
        </p:sp>
      </p:grpSp>
      <p:sp>
        <p:nvSpPr>
          <p:cNvPr id="340" name="Rectangle 4"/>
          <p:cNvSpPr/>
          <p:nvPr/>
        </p:nvSpPr>
        <p:spPr>
          <a:xfrm>
            <a:off x="7786" y="-3175"/>
            <a:ext cx="12192000" cy="765175"/>
          </a:xfrm>
          <a:prstGeom prst="rect">
            <a:avLst/>
          </a:prstGeom>
          <a:solidFill>
            <a:srgbClr val="A50021"/>
          </a:solidFill>
          <a:ln w="9525">
            <a:noFill/>
          </a:ln>
        </p:spPr>
        <p:txBody>
          <a:bodyPr anchor="b"/>
          <a:lstStyle/>
          <a:p>
            <a:pPr indent="176530"/>
            <a:r>
              <a:rPr lang="en-US" altLang="zh-CN" sz="3600" dirty="0">
                <a:solidFill>
                  <a:schemeClr val="bg1"/>
                </a:solidFill>
                <a:latin typeface="Times New Roman" panose="02020603050405020304" pitchFamily="18" charset="0"/>
                <a:ea typeface="黑体" panose="02010609060101010101" pitchFamily="2" charset="-122"/>
              </a:rPr>
              <a:t>5.2.2  </a:t>
            </a:r>
            <a:r>
              <a:rPr lang="zh-CN" altLang="en-US" sz="3600" dirty="0">
                <a:solidFill>
                  <a:schemeClr val="bg1"/>
                </a:solidFill>
                <a:latin typeface="Times New Roman" panose="02020603050405020304" pitchFamily="18" charset="0"/>
                <a:ea typeface="黑体" panose="02010609060101010101" pitchFamily="2" charset="-122"/>
              </a:rPr>
              <a:t>状态空间的图描述</a:t>
            </a:r>
          </a:p>
        </p:txBody>
      </p:sp>
    </p:spTree>
  </p:cSld>
  <p:clrMapOvr>
    <a:masterClrMapping/>
  </p:clrMapOvr>
  <p:transition>
    <p:rand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1"/>
          <p:cNvSpPr txBox="1">
            <a:spLocks noGrp="1"/>
          </p:cNvSpPr>
          <p:nvPr>
            <p:ph type="sldNum" sz="quarter" idx="4294967295"/>
          </p:nvPr>
        </p:nvSpPr>
        <p:spPr>
          <a:xfrm>
            <a:off x="9550400" y="6477000"/>
            <a:ext cx="2641600" cy="360363"/>
          </a:xfrm>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t>2</a:t>
            </a:fld>
            <a:endParaRPr lang="ja-JP" altLang="en-US" dirty="0">
              <a:solidFill>
                <a:srgbClr val="A50021"/>
              </a:solidFill>
              <a:ea typeface="MS PGothic" panose="020B0600070205080204" pitchFamily="34" charset="-128"/>
            </a:endParaRPr>
          </a:p>
        </p:txBody>
      </p:sp>
      <p:sp>
        <p:nvSpPr>
          <p:cNvPr id="18435" name="Rectangle 4"/>
          <p:cNvSpPr/>
          <p:nvPr/>
        </p:nvSpPr>
        <p:spPr>
          <a:xfrm>
            <a:off x="0" y="1"/>
            <a:ext cx="12072664" cy="765175"/>
          </a:xfrm>
          <a:prstGeom prst="rect">
            <a:avLst/>
          </a:prstGeom>
          <a:solidFill>
            <a:srgbClr val="A50021"/>
          </a:solidFill>
          <a:ln w="9525">
            <a:noFill/>
          </a:ln>
        </p:spPr>
        <p:txBody>
          <a:bodyPr anchor="b"/>
          <a:lstStyle/>
          <a:p>
            <a:pPr indent="176530"/>
            <a:r>
              <a:rPr lang="zh-CN" altLang="en-US" sz="3600" dirty="0">
                <a:solidFill>
                  <a:schemeClr val="bg1"/>
                </a:solidFill>
                <a:latin typeface="Times New Roman" panose="02020603050405020304" pitchFamily="18" charset="0"/>
                <a:ea typeface="黑体" panose="02010609060101010101" pitchFamily="2" charset="-122"/>
              </a:rPr>
              <a:t>第</a:t>
            </a:r>
            <a:r>
              <a:rPr lang="en-US" altLang="zh-CN" sz="3600" dirty="0">
                <a:solidFill>
                  <a:schemeClr val="bg1"/>
                </a:solidFill>
                <a:latin typeface="Times New Roman" panose="02020603050405020304" pitchFamily="18" charset="0"/>
                <a:ea typeface="黑体" panose="02010609060101010101" pitchFamily="2" charset="-122"/>
              </a:rPr>
              <a:t>5</a:t>
            </a:r>
            <a:r>
              <a:rPr lang="zh-CN" altLang="en-US" sz="3600" dirty="0">
                <a:solidFill>
                  <a:schemeClr val="bg1"/>
                </a:solidFill>
                <a:latin typeface="Times New Roman" panose="02020603050405020304" pitchFamily="18" charset="0"/>
                <a:ea typeface="黑体" panose="02010609060101010101" pitchFamily="2" charset="-122"/>
              </a:rPr>
              <a:t>章  搜索求解策略</a:t>
            </a:r>
          </a:p>
        </p:txBody>
      </p:sp>
      <p:sp>
        <p:nvSpPr>
          <p:cNvPr id="124933" name="Rectangle 5"/>
          <p:cNvSpPr/>
          <p:nvPr/>
        </p:nvSpPr>
        <p:spPr>
          <a:xfrm>
            <a:off x="623392" y="908051"/>
            <a:ext cx="10945216" cy="5400675"/>
          </a:xfrm>
          <a:prstGeom prst="rect">
            <a:avLst/>
          </a:prstGeom>
          <a:noFill/>
          <a:ln w="9525">
            <a:noFill/>
          </a:ln>
        </p:spPr>
        <p:txBody>
          <a:bodyPr/>
          <a:lstStyle/>
          <a:p>
            <a:pPr marL="469900" indent="-469900">
              <a:lnSpc>
                <a:spcPct val="120000"/>
              </a:lnSpc>
              <a:spcBef>
                <a:spcPct val="40000"/>
              </a:spcBef>
              <a:buClr>
                <a:schemeClr val="accent2"/>
              </a:buClr>
              <a:buBlip>
                <a:blip r:embed="rId2"/>
              </a:buBlip>
            </a:pPr>
            <a:r>
              <a:rPr lang="zh-CN" altLang="en-US" sz="2800" b="1" dirty="0">
                <a:latin typeface="Times New Roman" panose="02020603050405020304" pitchFamily="18" charset="0"/>
              </a:rPr>
              <a:t>在求解一个问题时，涉及到两个方面：一是该</a:t>
            </a:r>
            <a:r>
              <a:rPr lang="zh-CN" altLang="en-US" sz="2800" b="1" dirty="0">
                <a:solidFill>
                  <a:srgbClr val="0000FF"/>
                </a:solidFill>
                <a:latin typeface="Times New Roman" panose="02020603050405020304" pitchFamily="18" charset="0"/>
              </a:rPr>
              <a:t>问题的表示</a:t>
            </a:r>
            <a:r>
              <a:rPr lang="zh-CN" altLang="en-US" sz="2800" b="1" dirty="0">
                <a:latin typeface="Times New Roman" panose="02020603050405020304" pitchFamily="18" charset="0"/>
              </a:rPr>
              <a:t>，如果一个问题找不到一个合适的表示方法，就谈不上对它求解。另一方面则是选择一种相对合适的</a:t>
            </a:r>
            <a:r>
              <a:rPr lang="zh-CN" altLang="en-US" sz="2800" b="1" dirty="0">
                <a:solidFill>
                  <a:srgbClr val="0000FF"/>
                </a:solidFill>
                <a:latin typeface="Times New Roman" panose="02020603050405020304" pitchFamily="18" charset="0"/>
              </a:rPr>
              <a:t>求解方法</a:t>
            </a:r>
            <a:r>
              <a:rPr lang="zh-CN" altLang="en-US" sz="2800" b="1" dirty="0">
                <a:latin typeface="Times New Roman" panose="02020603050405020304" pitchFamily="18" charset="0"/>
              </a:rPr>
              <a:t>。由于绝大多数需要人工智能方法求解的问题缺乏直接求解的方法，因此，</a:t>
            </a:r>
            <a:r>
              <a:rPr lang="zh-CN" altLang="en-US" sz="2800" b="1" dirty="0">
                <a:solidFill>
                  <a:srgbClr val="0000FF"/>
                </a:solidFill>
                <a:latin typeface="Times New Roman" panose="02020603050405020304" pitchFamily="18" charset="0"/>
              </a:rPr>
              <a:t>搜索为一种求解问题的一般方法</a:t>
            </a:r>
            <a:r>
              <a:rPr lang="zh-CN" altLang="en-US" sz="2800" b="1" dirty="0">
                <a:latin typeface="Times New Roman" panose="02020603050405020304" pitchFamily="18" charset="0"/>
              </a:rPr>
              <a:t>。</a:t>
            </a:r>
          </a:p>
          <a:p>
            <a:pPr marL="469900" indent="-469900">
              <a:lnSpc>
                <a:spcPct val="120000"/>
              </a:lnSpc>
              <a:spcBef>
                <a:spcPct val="40000"/>
              </a:spcBef>
              <a:buClr>
                <a:schemeClr val="accent2"/>
              </a:buClr>
              <a:buBlip>
                <a:blip r:embed="rId2"/>
              </a:buBlip>
            </a:pPr>
            <a:r>
              <a:rPr lang="zh-CN" altLang="en-US" sz="2800" b="1" dirty="0">
                <a:latin typeface="Times New Roman" panose="02020603050405020304" pitchFamily="18" charset="0"/>
              </a:rPr>
              <a:t>下面首先讨论搜索的基本概念，然后着重介绍状态空间知识表示和搜索策略，主要有回溯策略、宽度优先搜索、深度优先搜索等盲目的图搜索策略，以及</a:t>
            </a:r>
            <a:r>
              <a:rPr lang="en-US" altLang="zh-CN" sz="2800" b="1" dirty="0">
                <a:latin typeface="Times New Roman" panose="02020603050405020304" pitchFamily="18" charset="0"/>
              </a:rPr>
              <a:t>A</a:t>
            </a:r>
            <a:r>
              <a:rPr lang="zh-CN" altLang="en-US" sz="2800" b="1" dirty="0">
                <a:latin typeface="Times New Roman" panose="02020603050405020304" pitchFamily="18" charset="0"/>
              </a:rPr>
              <a:t>及</a:t>
            </a:r>
            <a:r>
              <a:rPr lang="en-US" altLang="zh-CN" sz="2800" b="1" dirty="0">
                <a:latin typeface="Times New Roman" panose="02020603050405020304" pitchFamily="18" charset="0"/>
              </a:rPr>
              <a:t>A*</a:t>
            </a:r>
            <a:r>
              <a:rPr lang="zh-CN" altLang="en-US" sz="2800" b="1" dirty="0">
                <a:latin typeface="Times New Roman" panose="02020603050405020304" pitchFamily="18" charset="0"/>
              </a:rPr>
              <a:t>搜索算法等启发式图搜索策略。</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24933">
                                            <p:txEl>
                                              <p:pRg st="0" end="0"/>
                                            </p:txEl>
                                          </p:spTgt>
                                        </p:tgtEl>
                                        <p:attrNameLst>
                                          <p:attrName>style.visibility</p:attrName>
                                        </p:attrNameLst>
                                      </p:cBhvr>
                                      <p:to>
                                        <p:strVal val="visible"/>
                                      </p:to>
                                    </p:set>
                                    <p:anim calcmode="lin" valueType="num">
                                      <p:cBhvr additive="base">
                                        <p:cTn id="7" dur="500" fill="hold"/>
                                        <p:tgtEl>
                                          <p:spTgt spid="12493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24933">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24933">
                                            <p:txEl>
                                              <p:pRg st="1" end="1"/>
                                            </p:txEl>
                                          </p:spTgt>
                                        </p:tgtEl>
                                        <p:attrNameLst>
                                          <p:attrName>style.visibility</p:attrName>
                                        </p:attrNameLst>
                                      </p:cBhvr>
                                      <p:to>
                                        <p:strVal val="visible"/>
                                      </p:to>
                                    </p:set>
                                    <p:anim calcmode="lin" valueType="num">
                                      <p:cBhvr additive="base">
                                        <p:cTn id="12" dur="500" fill="hold"/>
                                        <p:tgtEl>
                                          <p:spTgt spid="124933">
                                            <p:txEl>
                                              <p:pRg st="1" end="1"/>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124933">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3" grpId="0" build="p" advAuto="100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3"/>
          <p:cNvSpPr>
            <a:spLocks noGrp="1"/>
          </p:cNvSpPr>
          <p:nvPr>
            <p:ph idx="1"/>
          </p:nvPr>
        </p:nvSpPr>
        <p:spPr>
          <a:xfrm>
            <a:off x="839416" y="981076"/>
            <a:ext cx="9577759" cy="5400675"/>
          </a:xfrm>
          <a:ln/>
        </p:spPr>
        <p:txBody>
          <a:bodyPr vert="horz" wrap="square" lIns="91440" tIns="45720" rIns="91440" bIns="45720" anchor="t"/>
          <a:lstStyle/>
          <a:p>
            <a:pPr eaLnBrk="1" hangingPunct="1">
              <a:lnSpc>
                <a:spcPct val="160000"/>
              </a:lnSpc>
            </a:pPr>
            <a:r>
              <a:rPr lang="en-US" altLang="zh-CN" b="1" dirty="0">
                <a:latin typeface="Times New Roman" panose="02020603050405020304" pitchFamily="18" charset="0"/>
              </a:rPr>
              <a:t>5.1  </a:t>
            </a:r>
            <a:r>
              <a:rPr lang="zh-CN" altLang="en-US" b="1" dirty="0">
                <a:latin typeface="Times New Roman" panose="02020603050405020304" pitchFamily="18" charset="0"/>
              </a:rPr>
              <a:t>搜索的概念</a:t>
            </a:r>
          </a:p>
          <a:p>
            <a:pPr eaLnBrk="1" hangingPunct="1">
              <a:lnSpc>
                <a:spcPct val="160000"/>
              </a:lnSpc>
            </a:pPr>
            <a:r>
              <a:rPr lang="en-US" altLang="zh-CN" b="1" dirty="0">
                <a:latin typeface="Times New Roman" panose="02020603050405020304" pitchFamily="18" charset="0"/>
              </a:rPr>
              <a:t>5.2  </a:t>
            </a:r>
            <a:r>
              <a:rPr lang="zh-CN" altLang="en-US" b="1" dirty="0">
                <a:latin typeface="Times New Roman" panose="02020603050405020304" pitchFamily="18" charset="0"/>
              </a:rPr>
              <a:t>状态空间知识表示方法</a:t>
            </a:r>
          </a:p>
          <a:p>
            <a:pPr eaLnBrk="1" hangingPunct="1">
              <a:lnSpc>
                <a:spcPct val="160000"/>
              </a:lnSpc>
              <a:buClr>
                <a:srgbClr val="0000FF"/>
              </a:buClr>
              <a:buSzPct val="150000"/>
              <a:buFont typeface="Wingdings" panose="05000000000000000000" pitchFamily="2" charset="2"/>
              <a:buChar char="ü"/>
            </a:pPr>
            <a:r>
              <a:rPr lang="en-US" altLang="zh-CN" b="1" dirty="0">
                <a:solidFill>
                  <a:srgbClr val="0000FF"/>
                </a:solidFill>
                <a:latin typeface="Times New Roman" panose="02020603050405020304" pitchFamily="18" charset="0"/>
              </a:rPr>
              <a:t>5.3  </a:t>
            </a:r>
            <a:r>
              <a:rPr lang="zh-CN" altLang="en-US" b="1" dirty="0">
                <a:solidFill>
                  <a:srgbClr val="0000FF"/>
                </a:solidFill>
                <a:latin typeface="Times New Roman" panose="02020603050405020304" pitchFamily="18" charset="0"/>
              </a:rPr>
              <a:t>盲目的图搜索策略</a:t>
            </a:r>
          </a:p>
          <a:p>
            <a:pPr eaLnBrk="1" hangingPunct="1">
              <a:lnSpc>
                <a:spcPct val="160000"/>
              </a:lnSpc>
            </a:pPr>
            <a:r>
              <a:rPr lang="en-US" altLang="zh-CN" b="1" dirty="0">
                <a:latin typeface="Times New Roman" panose="02020603050405020304" pitchFamily="18" charset="0"/>
              </a:rPr>
              <a:t>5.4  </a:t>
            </a:r>
            <a:r>
              <a:rPr lang="zh-CN" altLang="en-US" b="1" dirty="0">
                <a:latin typeface="Times New Roman" panose="02020603050405020304" pitchFamily="18" charset="0"/>
              </a:rPr>
              <a:t>启发式图搜索</a:t>
            </a:r>
            <a:r>
              <a:rPr lang="zh-CN" altLang="en-US" b="1" dirty="0" smtClean="0">
                <a:latin typeface="Times New Roman" panose="02020603050405020304" pitchFamily="18" charset="0"/>
              </a:rPr>
              <a:t>策略</a:t>
            </a:r>
            <a:endParaRPr lang="en-US" altLang="zh-CN" b="1" dirty="0" smtClean="0">
              <a:latin typeface="Times New Roman" panose="02020603050405020304" pitchFamily="18" charset="0"/>
            </a:endParaRPr>
          </a:p>
          <a:p>
            <a:pPr>
              <a:lnSpc>
                <a:spcPct val="160000"/>
              </a:lnSpc>
            </a:pPr>
            <a:r>
              <a:rPr lang="en-US" altLang="zh-CN" b="1" dirty="0">
                <a:latin typeface="Times New Roman" panose="02020603050405020304" pitchFamily="18" charset="0"/>
              </a:rPr>
              <a:t>5.5 </a:t>
            </a:r>
            <a:r>
              <a:rPr lang="zh-CN" altLang="en-US" b="1" dirty="0">
                <a:latin typeface="Times New Roman" panose="02020603050405020304" pitchFamily="18" charset="0"/>
              </a:rPr>
              <a:t>与</a:t>
            </a:r>
            <a:r>
              <a:rPr lang="en-US" altLang="zh-CN" b="1" dirty="0">
                <a:latin typeface="Times New Roman" panose="02020603050405020304" pitchFamily="18" charset="0"/>
              </a:rPr>
              <a:t>/</a:t>
            </a:r>
            <a:r>
              <a:rPr lang="zh-CN" altLang="en-US" b="1" dirty="0">
                <a:latin typeface="Times New Roman" panose="02020603050405020304" pitchFamily="18" charset="0"/>
              </a:rPr>
              <a:t>或图搜索</a:t>
            </a:r>
            <a:r>
              <a:rPr lang="zh-CN" altLang="en-US" b="1" dirty="0" smtClean="0">
                <a:latin typeface="Times New Roman" panose="02020603050405020304" pitchFamily="18" charset="0"/>
              </a:rPr>
              <a:t>策略</a:t>
            </a:r>
            <a:endParaRPr lang="zh-CN" altLang="en-US" b="1" dirty="0">
              <a:latin typeface="Times New Roman" panose="02020603050405020304" pitchFamily="18" charset="0"/>
            </a:endParaRPr>
          </a:p>
        </p:txBody>
      </p:sp>
      <p:sp>
        <p:nvSpPr>
          <p:cNvPr id="29698" name="灯片编号占位符 3"/>
          <p:cNvSpPr txBox="1">
            <a:spLocks noGrp="1"/>
          </p:cNvSpPr>
          <p:nvPr>
            <p:ph type="sldNum" sz="quarter" idx="4294967295"/>
          </p:nvPr>
        </p:nvSpPr>
        <p:spPr>
          <a:xfrm>
            <a:off x="9550400" y="6477000"/>
            <a:ext cx="2641600" cy="360363"/>
          </a:xfrm>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t>20</a:t>
            </a:fld>
            <a:endParaRPr lang="ja-JP" altLang="en-US" dirty="0">
              <a:solidFill>
                <a:srgbClr val="A50021"/>
              </a:solidFill>
              <a:ea typeface="MS PGothic" panose="020B0600070205080204" pitchFamily="34" charset="-128"/>
            </a:endParaRPr>
          </a:p>
        </p:txBody>
      </p:sp>
      <p:sp>
        <p:nvSpPr>
          <p:cNvPr id="5" name="Rectangle 4"/>
          <p:cNvSpPr/>
          <p:nvPr/>
        </p:nvSpPr>
        <p:spPr>
          <a:xfrm>
            <a:off x="7786" y="-3175"/>
            <a:ext cx="12192000" cy="765175"/>
          </a:xfrm>
          <a:prstGeom prst="rect">
            <a:avLst/>
          </a:prstGeom>
          <a:solidFill>
            <a:srgbClr val="A50021"/>
          </a:solidFill>
          <a:ln w="9525">
            <a:noFill/>
          </a:ln>
        </p:spPr>
        <p:txBody>
          <a:bodyPr anchor="b"/>
          <a:lstStyle/>
          <a:p>
            <a:pPr indent="176530"/>
            <a:r>
              <a:rPr lang="zh-CN" altLang="en-US" sz="3600" dirty="0">
                <a:solidFill>
                  <a:schemeClr val="bg1"/>
                </a:solidFill>
                <a:latin typeface="Times New Roman" panose="02020603050405020304" pitchFamily="18" charset="0"/>
                <a:ea typeface="黑体" panose="02010609060101010101" pitchFamily="2" charset="-122"/>
              </a:rPr>
              <a:t>第</a:t>
            </a:r>
            <a:r>
              <a:rPr lang="en-US" altLang="zh-CN" sz="3600" dirty="0">
                <a:solidFill>
                  <a:schemeClr val="bg1"/>
                </a:solidFill>
                <a:latin typeface="Times New Roman" panose="02020603050405020304" pitchFamily="18" charset="0"/>
                <a:ea typeface="黑体" panose="02010609060101010101" pitchFamily="2" charset="-122"/>
              </a:rPr>
              <a:t>5</a:t>
            </a:r>
            <a:r>
              <a:rPr lang="zh-CN" altLang="en-US" sz="3600" dirty="0">
                <a:solidFill>
                  <a:schemeClr val="bg1"/>
                </a:solidFill>
                <a:latin typeface="Times New Roman" panose="02020603050405020304" pitchFamily="18" charset="0"/>
                <a:ea typeface="黑体" panose="02010609060101010101" pitchFamily="2" charset="-122"/>
              </a:rPr>
              <a:t>章  搜索求解策略</a:t>
            </a:r>
          </a:p>
        </p:txBody>
      </p:sp>
    </p:spTree>
  </p:cSld>
  <p:clrMapOvr>
    <a:masterClrMapping/>
  </p:clrMapOvr>
  <p:transition>
    <p:random/>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3"/>
          <p:cNvSpPr>
            <a:spLocks noGrp="1"/>
          </p:cNvSpPr>
          <p:nvPr>
            <p:ph idx="1"/>
          </p:nvPr>
        </p:nvSpPr>
        <p:spPr>
          <a:xfrm>
            <a:off x="911424" y="1219201"/>
            <a:ext cx="10369152" cy="4802087"/>
          </a:xfrm>
          <a:ln/>
        </p:spPr>
        <p:txBody>
          <a:bodyPr vert="horz" wrap="square" lIns="91440" tIns="45720" rIns="91440" bIns="45720" anchor="t"/>
          <a:lstStyle/>
          <a:p>
            <a:pPr eaLnBrk="1" hangingPunct="1">
              <a:lnSpc>
                <a:spcPct val="140000"/>
              </a:lnSpc>
              <a:buSzPct val="60000"/>
              <a:buBlip>
                <a:blip r:embed="rId3"/>
              </a:buBlip>
            </a:pPr>
            <a:r>
              <a:rPr lang="en-US" altLang="zh-CN" sz="3000" b="1" dirty="0">
                <a:latin typeface="Times New Roman" panose="02020603050405020304" pitchFamily="18" charset="0"/>
              </a:rPr>
              <a:t>5.3.1  </a:t>
            </a:r>
            <a:r>
              <a:rPr lang="zh-CN" altLang="en-US" sz="3000" b="1" dirty="0">
                <a:latin typeface="Times New Roman" panose="02020603050405020304" pitchFamily="18" charset="0"/>
              </a:rPr>
              <a:t>回溯策略</a:t>
            </a:r>
          </a:p>
          <a:p>
            <a:pPr eaLnBrk="1" hangingPunct="1">
              <a:lnSpc>
                <a:spcPct val="140000"/>
              </a:lnSpc>
              <a:buSzPct val="60000"/>
              <a:buBlip>
                <a:blip r:embed="rId3"/>
              </a:buBlip>
            </a:pPr>
            <a:r>
              <a:rPr lang="en-US" altLang="zh-CN" sz="3000" b="1" dirty="0">
                <a:latin typeface="Times New Roman" panose="02020603050405020304" pitchFamily="18" charset="0"/>
              </a:rPr>
              <a:t>5.3.2  </a:t>
            </a:r>
            <a:r>
              <a:rPr lang="zh-CN" altLang="en-US" sz="3000" b="1" dirty="0">
                <a:latin typeface="Times New Roman" panose="02020603050405020304" pitchFamily="18" charset="0"/>
              </a:rPr>
              <a:t>宽度优先搜索策略</a:t>
            </a:r>
          </a:p>
          <a:p>
            <a:pPr eaLnBrk="1" hangingPunct="1">
              <a:lnSpc>
                <a:spcPct val="140000"/>
              </a:lnSpc>
              <a:buSzPct val="60000"/>
              <a:buBlip>
                <a:blip r:embed="rId3"/>
              </a:buBlip>
            </a:pPr>
            <a:r>
              <a:rPr lang="en-US" altLang="zh-CN" sz="3000" b="1" dirty="0">
                <a:latin typeface="Times New Roman" panose="02020603050405020304" pitchFamily="18" charset="0"/>
              </a:rPr>
              <a:t>5.3.3  </a:t>
            </a:r>
            <a:r>
              <a:rPr lang="zh-CN" altLang="en-US" sz="3000" b="1" dirty="0">
                <a:latin typeface="Times New Roman" panose="02020603050405020304" pitchFamily="18" charset="0"/>
              </a:rPr>
              <a:t>深度优先搜索策略</a:t>
            </a:r>
          </a:p>
          <a:p>
            <a:pPr eaLnBrk="1" hangingPunct="1">
              <a:lnSpc>
                <a:spcPct val="140000"/>
              </a:lnSpc>
              <a:buSzPct val="60000"/>
              <a:buNone/>
            </a:pPr>
            <a:endParaRPr lang="en-US" altLang="zh-CN" sz="3000" b="1" dirty="0">
              <a:latin typeface="Times New Roman" panose="02020603050405020304" pitchFamily="18" charset="0"/>
            </a:endParaRPr>
          </a:p>
        </p:txBody>
      </p:sp>
      <p:sp>
        <p:nvSpPr>
          <p:cNvPr id="30722" name="灯片编号占位符 3"/>
          <p:cNvSpPr txBox="1">
            <a:spLocks noGrp="1"/>
          </p:cNvSpPr>
          <p:nvPr>
            <p:ph type="sldNum" sz="quarter" idx="4294967295"/>
          </p:nvPr>
        </p:nvSpPr>
        <p:spPr>
          <a:xfrm>
            <a:off x="9550400" y="6477000"/>
            <a:ext cx="2641600" cy="360363"/>
          </a:xfrm>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t>21</a:t>
            </a:fld>
            <a:endParaRPr lang="ja-JP" altLang="en-US" dirty="0">
              <a:solidFill>
                <a:srgbClr val="A50021"/>
              </a:solidFill>
              <a:ea typeface="MS PGothic" panose="020B0600070205080204" pitchFamily="34" charset="-128"/>
            </a:endParaRPr>
          </a:p>
        </p:txBody>
      </p:sp>
      <p:sp>
        <p:nvSpPr>
          <p:cNvPr id="5" name="Rectangle 4"/>
          <p:cNvSpPr/>
          <p:nvPr/>
        </p:nvSpPr>
        <p:spPr>
          <a:xfrm>
            <a:off x="7786" y="-3175"/>
            <a:ext cx="12192000" cy="765175"/>
          </a:xfrm>
          <a:prstGeom prst="rect">
            <a:avLst/>
          </a:prstGeom>
          <a:solidFill>
            <a:srgbClr val="A50021"/>
          </a:solidFill>
          <a:ln w="9525">
            <a:noFill/>
          </a:ln>
        </p:spPr>
        <p:txBody>
          <a:bodyPr anchor="b"/>
          <a:lstStyle/>
          <a:p>
            <a:pPr indent="176530"/>
            <a:r>
              <a:rPr lang="en-US" altLang="zh-CN" sz="3600" dirty="0">
                <a:solidFill>
                  <a:schemeClr val="bg1"/>
                </a:solidFill>
                <a:latin typeface="Times New Roman" panose="02020603050405020304" pitchFamily="18" charset="0"/>
                <a:ea typeface="黑体" panose="02010609060101010101" pitchFamily="2" charset="-122"/>
              </a:rPr>
              <a:t>5.3  </a:t>
            </a:r>
            <a:r>
              <a:rPr lang="zh-CN" altLang="en-US" sz="3600" dirty="0">
                <a:solidFill>
                  <a:schemeClr val="bg1"/>
                </a:solidFill>
                <a:latin typeface="Times New Roman" panose="02020603050405020304" pitchFamily="18" charset="0"/>
                <a:ea typeface="黑体" panose="02010609060101010101" pitchFamily="2" charset="-122"/>
              </a:rPr>
              <a:t>盲目的图搜索</a:t>
            </a:r>
            <a:r>
              <a:rPr lang="zh-CN" altLang="en-US" sz="3600" dirty="0" smtClean="0">
                <a:solidFill>
                  <a:schemeClr val="bg1"/>
                </a:solidFill>
                <a:latin typeface="Times New Roman" panose="02020603050405020304" pitchFamily="18" charset="0"/>
                <a:ea typeface="黑体" panose="02010609060101010101" pitchFamily="2" charset="-122"/>
              </a:rPr>
              <a:t>策略</a:t>
            </a:r>
            <a:endParaRPr lang="zh-CN" altLang="en-US" sz="3600" dirty="0">
              <a:solidFill>
                <a:schemeClr val="bg1"/>
              </a:solidFill>
              <a:latin typeface="Times New Roman" panose="02020603050405020304" pitchFamily="18" charset="0"/>
              <a:ea typeface="黑体" panose="02010609060101010101" pitchFamily="2" charset="-122"/>
            </a:endParaRPr>
          </a:p>
        </p:txBody>
      </p:sp>
    </p:spTree>
  </p:cSld>
  <p:clrMapOvr>
    <a:masterClrMapping/>
  </p:clrMapOvr>
  <p:transition>
    <p:random/>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p:cNvSpPr>
          <p:nvPr>
            <p:ph idx="1"/>
          </p:nvPr>
        </p:nvSpPr>
        <p:spPr>
          <a:xfrm>
            <a:off x="695400" y="1196752"/>
            <a:ext cx="10729192" cy="4319588"/>
          </a:xfrm>
          <a:ln/>
        </p:spPr>
        <p:txBody>
          <a:bodyPr vert="horz" wrap="square" lIns="91440" tIns="45720" rIns="91440" bIns="45720" anchor="t"/>
          <a:lstStyle/>
          <a:p>
            <a:pPr marL="190500" indent="-190500" algn="just">
              <a:lnSpc>
                <a:spcPct val="150000"/>
              </a:lnSpc>
            </a:pPr>
            <a:r>
              <a:rPr lang="en-US" altLang="zh-CN" dirty="0"/>
              <a:t>   </a:t>
            </a:r>
            <a:r>
              <a:rPr lang="zh-CN" altLang="en-US" b="1" dirty="0"/>
              <a:t>带回溯策略的搜索</a:t>
            </a:r>
            <a:r>
              <a:rPr lang="zh-CN" altLang="en-US" dirty="0"/>
              <a:t>：</a:t>
            </a:r>
          </a:p>
          <a:p>
            <a:pPr marL="190500" indent="-190500" algn="just">
              <a:lnSpc>
                <a:spcPct val="150000"/>
              </a:lnSpc>
              <a:buNone/>
            </a:pPr>
            <a:r>
              <a:rPr lang="zh-CN" altLang="en-US" dirty="0"/>
              <a:t>         从初始状态出发，不停地、试探性地寻找路径，直到它到达目的或“不可解结点”，即“死胡同”为止。若它遇到不可解结点就回溯到路径中最近的父结点上，查看该结点是否还有其他的子结点未被扩展。若有，则沿这些子结点继续搜索；如果找到目标，就成功退出搜索，返回解题路径。</a:t>
            </a:r>
          </a:p>
        </p:txBody>
      </p:sp>
      <p:sp>
        <p:nvSpPr>
          <p:cNvPr id="31746" name="灯片编号占位符 3"/>
          <p:cNvSpPr txBox="1">
            <a:spLocks noGrp="1"/>
          </p:cNvSpPr>
          <p:nvPr>
            <p:ph type="sldNum" sz="quarter" idx="4294967295"/>
          </p:nvPr>
        </p:nvSpPr>
        <p:spPr>
          <a:xfrm>
            <a:off x="9550400" y="6477000"/>
            <a:ext cx="2641600" cy="360363"/>
          </a:xfrm>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t>22</a:t>
            </a:fld>
            <a:endParaRPr lang="ja-JP" altLang="en-US" dirty="0">
              <a:solidFill>
                <a:srgbClr val="A50021"/>
              </a:solidFill>
              <a:ea typeface="MS PGothic" panose="020B0600070205080204" pitchFamily="34" charset="-128"/>
            </a:endParaRPr>
          </a:p>
        </p:txBody>
      </p:sp>
      <p:sp>
        <p:nvSpPr>
          <p:cNvPr id="5" name="Rectangle 4"/>
          <p:cNvSpPr/>
          <p:nvPr/>
        </p:nvSpPr>
        <p:spPr>
          <a:xfrm>
            <a:off x="7786" y="-3175"/>
            <a:ext cx="12192000" cy="765175"/>
          </a:xfrm>
          <a:prstGeom prst="rect">
            <a:avLst/>
          </a:prstGeom>
          <a:solidFill>
            <a:srgbClr val="A50021"/>
          </a:solidFill>
          <a:ln w="9525">
            <a:noFill/>
          </a:ln>
        </p:spPr>
        <p:txBody>
          <a:bodyPr anchor="b"/>
          <a:lstStyle/>
          <a:p>
            <a:pPr indent="176530"/>
            <a:r>
              <a:rPr lang="en-US" altLang="zh-CN" sz="3600" dirty="0">
                <a:solidFill>
                  <a:schemeClr val="bg1"/>
                </a:solidFill>
                <a:latin typeface="Times New Roman" panose="02020603050405020304" pitchFamily="18" charset="0"/>
                <a:ea typeface="黑体" panose="02010609060101010101" pitchFamily="2" charset="-122"/>
              </a:rPr>
              <a:t>5.3.1  </a:t>
            </a:r>
            <a:r>
              <a:rPr lang="zh-CN" altLang="en-US" sz="3600" dirty="0">
                <a:solidFill>
                  <a:schemeClr val="bg1"/>
                </a:solidFill>
                <a:latin typeface="Times New Roman" panose="02020603050405020304" pitchFamily="18" charset="0"/>
                <a:ea typeface="黑体" panose="02010609060101010101" pitchFamily="2" charset="-122"/>
              </a:rPr>
              <a:t>回溯策略</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animEffect transition="in" filter="blinds(horizontal)">
                                      <p:cBhvr>
                                        <p:cTn id="7" dur="500"/>
                                        <p:tgtEl>
                                          <p:spTgt spid="194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9459">
                                            <p:txEl>
                                              <p:pRg st="1" end="1"/>
                                            </p:txEl>
                                          </p:spTgt>
                                        </p:tgtEl>
                                        <p:attrNameLst>
                                          <p:attrName>style.visibility</p:attrName>
                                        </p:attrNameLst>
                                      </p:cBhvr>
                                      <p:to>
                                        <p:strVal val="visible"/>
                                      </p:to>
                                    </p:set>
                                    <p:animEffect transition="in" filter="blinds(horizontal)">
                                      <p:cBhvr>
                                        <p:cTn id="12" dur="500"/>
                                        <p:tgtEl>
                                          <p:spTgt spid="1945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灯片编号占位符 3"/>
          <p:cNvSpPr txBox="1">
            <a:spLocks noGrp="1"/>
          </p:cNvSpPr>
          <p:nvPr>
            <p:ph type="sldNum" sz="quarter" idx="4294967295"/>
          </p:nvPr>
        </p:nvSpPr>
        <p:spPr>
          <a:xfrm>
            <a:off x="9550400" y="6477000"/>
            <a:ext cx="2641600" cy="360363"/>
          </a:xfrm>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t>23</a:t>
            </a:fld>
            <a:endParaRPr lang="ja-JP" altLang="en-US" dirty="0">
              <a:solidFill>
                <a:srgbClr val="A50021"/>
              </a:solidFill>
              <a:ea typeface="MS PGothic" panose="020B0600070205080204" pitchFamily="34" charset="-128"/>
            </a:endParaRPr>
          </a:p>
        </p:txBody>
      </p:sp>
      <p:sp>
        <p:nvSpPr>
          <p:cNvPr id="8197" name="Rectangle 3"/>
          <p:cNvSpPr/>
          <p:nvPr/>
        </p:nvSpPr>
        <p:spPr>
          <a:xfrm>
            <a:off x="1524000" y="2277547"/>
            <a:ext cx="184731" cy="369332"/>
          </a:xfrm>
          <a:prstGeom prst="rect">
            <a:avLst/>
          </a:prstGeom>
          <a:noFill/>
          <a:ln w="9525">
            <a:noFill/>
          </a:ln>
        </p:spPr>
        <p:txBody>
          <a:bodyPr wrap="none" anchor="ctr">
            <a:spAutoFit/>
          </a:bodyPr>
          <a:lstStyle/>
          <a:p>
            <a:endParaRPr lang="zh-CN" altLang="en-US" dirty="0">
              <a:latin typeface="Arial" panose="020B0604020202020204" pitchFamily="34" charset="0"/>
            </a:endParaRPr>
          </a:p>
        </p:txBody>
      </p:sp>
      <p:graphicFrame>
        <p:nvGraphicFramePr>
          <p:cNvPr id="8194" name="Object 4"/>
          <p:cNvGraphicFramePr/>
          <p:nvPr/>
        </p:nvGraphicFramePr>
        <p:xfrm>
          <a:off x="2495551" y="1435101"/>
          <a:ext cx="7129463" cy="3529013"/>
        </p:xfrm>
        <a:graphic>
          <a:graphicData uri="http://schemas.openxmlformats.org/presentationml/2006/ole">
            <mc:AlternateContent xmlns:mc="http://schemas.openxmlformats.org/markup-compatibility/2006">
              <mc:Choice xmlns:v="urn:schemas-microsoft-com:vml" Requires="v">
                <p:oleObj spid="_x0000_s10270" r:id="rId3" imgW="4071620" imgH="2138045" progId="Visio.Drawing.11">
                  <p:embed/>
                </p:oleObj>
              </mc:Choice>
              <mc:Fallback>
                <p:oleObj r:id="rId3" imgW="4071620" imgH="2138045" progId="Visio.Drawing.11">
                  <p:embed/>
                  <p:pic>
                    <p:nvPicPr>
                      <p:cNvPr id="0" name="图片 3115"/>
                      <p:cNvPicPr/>
                      <p:nvPr/>
                    </p:nvPicPr>
                    <p:blipFill>
                      <a:blip r:embed="rId4"/>
                      <a:stretch>
                        <a:fillRect/>
                      </a:stretch>
                    </p:blipFill>
                    <p:spPr>
                      <a:xfrm>
                        <a:off x="2495551" y="1435101"/>
                        <a:ext cx="7129463" cy="3529013"/>
                      </a:xfrm>
                      <a:prstGeom prst="rect">
                        <a:avLst/>
                      </a:prstGeom>
                      <a:noFill/>
                      <a:ln w="38100">
                        <a:noFill/>
                        <a:miter/>
                      </a:ln>
                    </p:spPr>
                  </p:pic>
                </p:oleObj>
              </mc:Fallback>
            </mc:AlternateContent>
          </a:graphicData>
        </a:graphic>
      </p:graphicFrame>
      <p:sp>
        <p:nvSpPr>
          <p:cNvPr id="8198" name="Rectangle 5"/>
          <p:cNvSpPr/>
          <p:nvPr/>
        </p:nvSpPr>
        <p:spPr>
          <a:xfrm>
            <a:off x="4816476" y="5364163"/>
            <a:ext cx="2506663" cy="488950"/>
          </a:xfrm>
          <a:prstGeom prst="rect">
            <a:avLst/>
          </a:prstGeom>
          <a:noFill/>
          <a:ln w="9525">
            <a:noFill/>
          </a:ln>
        </p:spPr>
        <p:txBody>
          <a:bodyPr wrap="none" anchor="ctr">
            <a:spAutoFit/>
          </a:bodyPr>
          <a:lstStyle/>
          <a:p>
            <a:pPr algn="ctr"/>
            <a:r>
              <a:rPr lang="zh-CN" altLang="en-US" sz="2600" b="1" dirty="0"/>
              <a:t>回溯搜索示意图</a:t>
            </a:r>
          </a:p>
        </p:txBody>
      </p:sp>
      <p:sp>
        <p:nvSpPr>
          <p:cNvPr id="94214" name="Line 6"/>
          <p:cNvSpPr/>
          <p:nvPr/>
        </p:nvSpPr>
        <p:spPr>
          <a:xfrm flipH="1">
            <a:off x="4511675" y="1866900"/>
            <a:ext cx="647700" cy="647700"/>
          </a:xfrm>
          <a:prstGeom prst="line">
            <a:avLst/>
          </a:prstGeom>
          <a:ln w="57150" cap="flat" cmpd="sng">
            <a:solidFill>
              <a:schemeClr val="accent2"/>
            </a:solidFill>
            <a:prstDash val="dash"/>
            <a:headEnd type="none" w="med" len="med"/>
            <a:tailEnd type="triangle" w="med" len="med"/>
          </a:ln>
        </p:spPr>
      </p:sp>
      <p:sp>
        <p:nvSpPr>
          <p:cNvPr id="94215" name="Line 7"/>
          <p:cNvSpPr/>
          <p:nvPr/>
        </p:nvSpPr>
        <p:spPr>
          <a:xfrm>
            <a:off x="3792538" y="4027489"/>
            <a:ext cx="431800" cy="719137"/>
          </a:xfrm>
          <a:prstGeom prst="line">
            <a:avLst/>
          </a:prstGeom>
          <a:ln w="57150" cap="flat" cmpd="sng">
            <a:solidFill>
              <a:schemeClr val="accent2"/>
            </a:solidFill>
            <a:prstDash val="dash"/>
            <a:headEnd type="none" w="med" len="med"/>
            <a:tailEnd type="triangle" w="med" len="med"/>
          </a:ln>
        </p:spPr>
      </p:sp>
      <p:sp>
        <p:nvSpPr>
          <p:cNvPr id="94216" name="Line 8"/>
          <p:cNvSpPr/>
          <p:nvPr/>
        </p:nvSpPr>
        <p:spPr>
          <a:xfrm flipH="1" flipV="1">
            <a:off x="4079876" y="3738564"/>
            <a:ext cx="720725" cy="720725"/>
          </a:xfrm>
          <a:prstGeom prst="line">
            <a:avLst/>
          </a:prstGeom>
          <a:ln w="57150" cap="flat" cmpd="sng">
            <a:solidFill>
              <a:schemeClr val="accent2"/>
            </a:solidFill>
            <a:prstDash val="dash"/>
            <a:headEnd type="none" w="med" len="med"/>
            <a:tailEnd type="triangle" w="med" len="med"/>
          </a:ln>
        </p:spPr>
      </p:sp>
      <p:sp>
        <p:nvSpPr>
          <p:cNvPr id="94217" name="Line 9"/>
          <p:cNvSpPr/>
          <p:nvPr/>
        </p:nvSpPr>
        <p:spPr>
          <a:xfrm>
            <a:off x="4656138" y="3378200"/>
            <a:ext cx="647700" cy="649288"/>
          </a:xfrm>
          <a:prstGeom prst="line">
            <a:avLst/>
          </a:prstGeom>
          <a:ln w="57150" cap="flat" cmpd="sng">
            <a:solidFill>
              <a:schemeClr val="accent2"/>
            </a:solidFill>
            <a:prstDash val="dash"/>
            <a:headEnd type="none" w="med" len="med"/>
            <a:tailEnd type="triangle" w="med" len="med"/>
          </a:ln>
        </p:spPr>
      </p:sp>
      <p:sp>
        <p:nvSpPr>
          <p:cNvPr id="94218" name="Line 10"/>
          <p:cNvSpPr/>
          <p:nvPr/>
        </p:nvSpPr>
        <p:spPr>
          <a:xfrm flipH="1" flipV="1">
            <a:off x="5808663" y="3810001"/>
            <a:ext cx="792162" cy="720725"/>
          </a:xfrm>
          <a:prstGeom prst="line">
            <a:avLst/>
          </a:prstGeom>
          <a:ln w="57150" cap="flat" cmpd="sng">
            <a:solidFill>
              <a:schemeClr val="accent2"/>
            </a:solidFill>
            <a:prstDash val="dash"/>
            <a:headEnd type="none" w="med" len="med"/>
            <a:tailEnd type="triangle" w="med" len="med"/>
          </a:ln>
        </p:spPr>
      </p:sp>
      <p:sp>
        <p:nvSpPr>
          <p:cNvPr id="94219" name="Line 11"/>
          <p:cNvSpPr/>
          <p:nvPr/>
        </p:nvSpPr>
        <p:spPr>
          <a:xfrm flipV="1">
            <a:off x="5808663" y="3235326"/>
            <a:ext cx="431800" cy="574675"/>
          </a:xfrm>
          <a:prstGeom prst="line">
            <a:avLst/>
          </a:prstGeom>
          <a:ln w="57150" cap="flat" cmpd="sng">
            <a:solidFill>
              <a:schemeClr val="accent2"/>
            </a:solidFill>
            <a:prstDash val="dash"/>
            <a:headEnd type="none" w="med" len="med"/>
            <a:tailEnd type="triangle" w="med" len="med"/>
          </a:ln>
        </p:spPr>
      </p:sp>
      <p:sp>
        <p:nvSpPr>
          <p:cNvPr id="94220" name="Line 12"/>
          <p:cNvSpPr/>
          <p:nvPr/>
        </p:nvSpPr>
        <p:spPr>
          <a:xfrm>
            <a:off x="6311900" y="3235325"/>
            <a:ext cx="0" cy="647700"/>
          </a:xfrm>
          <a:prstGeom prst="line">
            <a:avLst/>
          </a:prstGeom>
          <a:ln w="57150" cap="flat" cmpd="sng">
            <a:solidFill>
              <a:schemeClr val="accent2"/>
            </a:solidFill>
            <a:prstDash val="dash"/>
            <a:headEnd type="none" w="med" len="med"/>
            <a:tailEnd type="triangle" w="med" len="med"/>
          </a:ln>
        </p:spPr>
      </p:sp>
      <p:sp>
        <p:nvSpPr>
          <p:cNvPr id="94221" name="Line 13"/>
          <p:cNvSpPr/>
          <p:nvPr/>
        </p:nvSpPr>
        <p:spPr>
          <a:xfrm flipH="1" flipV="1">
            <a:off x="6743701" y="3306764"/>
            <a:ext cx="360363" cy="720725"/>
          </a:xfrm>
          <a:prstGeom prst="line">
            <a:avLst/>
          </a:prstGeom>
          <a:ln w="57150" cap="flat" cmpd="sng">
            <a:solidFill>
              <a:schemeClr val="accent2"/>
            </a:solidFill>
            <a:prstDash val="dash"/>
            <a:headEnd type="none" w="med" len="med"/>
            <a:tailEnd type="triangle" w="med" len="med"/>
          </a:ln>
        </p:spPr>
      </p:sp>
      <p:sp>
        <p:nvSpPr>
          <p:cNvPr id="94222" name="Line 14"/>
          <p:cNvSpPr/>
          <p:nvPr/>
        </p:nvSpPr>
        <p:spPr>
          <a:xfrm flipH="1" flipV="1">
            <a:off x="6743701" y="2801939"/>
            <a:ext cx="1368425" cy="865187"/>
          </a:xfrm>
          <a:prstGeom prst="line">
            <a:avLst/>
          </a:prstGeom>
          <a:ln w="57150" cap="flat" cmpd="sng">
            <a:solidFill>
              <a:schemeClr val="accent2"/>
            </a:solidFill>
            <a:prstDash val="dash"/>
            <a:headEnd type="none" w="med" len="med"/>
            <a:tailEnd type="triangle" w="med" len="med"/>
          </a:ln>
        </p:spPr>
      </p:sp>
      <p:sp>
        <p:nvSpPr>
          <p:cNvPr id="94223" name="Line 15"/>
          <p:cNvSpPr/>
          <p:nvPr/>
        </p:nvSpPr>
        <p:spPr>
          <a:xfrm flipH="1" flipV="1">
            <a:off x="6096001" y="2227264"/>
            <a:ext cx="576263" cy="503237"/>
          </a:xfrm>
          <a:prstGeom prst="line">
            <a:avLst/>
          </a:prstGeom>
          <a:ln w="57150" cap="flat" cmpd="sng">
            <a:solidFill>
              <a:schemeClr val="accent2"/>
            </a:solidFill>
            <a:prstDash val="dash"/>
            <a:headEnd type="none" w="med" len="med"/>
            <a:tailEnd type="triangle" w="med" len="med"/>
          </a:ln>
        </p:spPr>
      </p:sp>
      <p:sp>
        <p:nvSpPr>
          <p:cNvPr id="94224" name="Line 16"/>
          <p:cNvSpPr/>
          <p:nvPr/>
        </p:nvSpPr>
        <p:spPr>
          <a:xfrm>
            <a:off x="6456364" y="2227263"/>
            <a:ext cx="2376487" cy="863600"/>
          </a:xfrm>
          <a:prstGeom prst="line">
            <a:avLst/>
          </a:prstGeom>
          <a:ln w="57150" cap="flat" cmpd="sng">
            <a:solidFill>
              <a:schemeClr val="accent2"/>
            </a:solidFill>
            <a:prstDash val="dash"/>
            <a:headEnd type="none" w="med" len="med"/>
            <a:tailEnd type="triangle" w="med" len="med"/>
          </a:ln>
        </p:spPr>
      </p:sp>
      <p:sp>
        <p:nvSpPr>
          <p:cNvPr id="94225" name="Line 17"/>
          <p:cNvSpPr/>
          <p:nvPr/>
        </p:nvSpPr>
        <p:spPr>
          <a:xfrm>
            <a:off x="5375276" y="4098925"/>
            <a:ext cx="720725" cy="647700"/>
          </a:xfrm>
          <a:prstGeom prst="line">
            <a:avLst/>
          </a:prstGeom>
          <a:ln w="57150" cap="flat" cmpd="sng">
            <a:solidFill>
              <a:schemeClr val="accent2"/>
            </a:solidFill>
            <a:prstDash val="dash"/>
            <a:headEnd type="none" w="med" len="med"/>
            <a:tailEnd type="triangle" w="med" len="med"/>
          </a:ln>
        </p:spPr>
      </p:sp>
      <p:sp>
        <p:nvSpPr>
          <p:cNvPr id="94226" name="Line 18"/>
          <p:cNvSpPr/>
          <p:nvPr/>
        </p:nvSpPr>
        <p:spPr>
          <a:xfrm flipH="1" flipV="1">
            <a:off x="5016500" y="2874963"/>
            <a:ext cx="431800" cy="360362"/>
          </a:xfrm>
          <a:prstGeom prst="line">
            <a:avLst/>
          </a:prstGeom>
          <a:ln w="57150" cap="flat" cmpd="sng">
            <a:solidFill>
              <a:schemeClr val="accent2"/>
            </a:solidFill>
            <a:prstDash val="dash"/>
            <a:headEnd type="none" w="med" len="med"/>
            <a:tailEnd type="triangle" w="med" len="med"/>
          </a:ln>
        </p:spPr>
      </p:sp>
      <p:sp>
        <p:nvSpPr>
          <p:cNvPr id="94227" name="Line 19"/>
          <p:cNvSpPr/>
          <p:nvPr/>
        </p:nvSpPr>
        <p:spPr>
          <a:xfrm flipH="1">
            <a:off x="2566989" y="3667125"/>
            <a:ext cx="720725" cy="647700"/>
          </a:xfrm>
          <a:prstGeom prst="line">
            <a:avLst/>
          </a:prstGeom>
          <a:ln w="57150" cap="flat" cmpd="sng">
            <a:solidFill>
              <a:schemeClr val="accent2"/>
            </a:solidFill>
            <a:prstDash val="dash"/>
            <a:headEnd type="none" w="med" len="med"/>
            <a:tailEnd type="triangle" w="med" len="med"/>
          </a:ln>
        </p:spPr>
      </p:sp>
      <p:sp>
        <p:nvSpPr>
          <p:cNvPr id="94228" name="Line 20"/>
          <p:cNvSpPr/>
          <p:nvPr/>
        </p:nvSpPr>
        <p:spPr>
          <a:xfrm flipV="1">
            <a:off x="3000376" y="4170364"/>
            <a:ext cx="574675" cy="504825"/>
          </a:xfrm>
          <a:prstGeom prst="line">
            <a:avLst/>
          </a:prstGeom>
          <a:ln w="57150" cap="flat" cmpd="sng">
            <a:solidFill>
              <a:schemeClr val="accent2"/>
            </a:solidFill>
            <a:prstDash val="dash"/>
            <a:headEnd type="none" w="med" len="med"/>
            <a:tailEnd type="triangle" w="med" len="med"/>
          </a:ln>
        </p:spPr>
      </p:sp>
      <p:sp>
        <p:nvSpPr>
          <p:cNvPr id="94229" name="Line 21"/>
          <p:cNvSpPr/>
          <p:nvPr/>
        </p:nvSpPr>
        <p:spPr>
          <a:xfrm flipH="1">
            <a:off x="3575050" y="2801938"/>
            <a:ext cx="649288" cy="576262"/>
          </a:xfrm>
          <a:prstGeom prst="line">
            <a:avLst/>
          </a:prstGeom>
          <a:ln w="57150" cap="flat" cmpd="sng">
            <a:solidFill>
              <a:schemeClr val="accent2"/>
            </a:solidFill>
            <a:prstDash val="dash"/>
            <a:headEnd type="none" w="med" len="med"/>
            <a:tailEnd type="triangle" w="med" len="med"/>
          </a:ln>
        </p:spPr>
      </p:sp>
      <p:sp>
        <p:nvSpPr>
          <p:cNvPr id="94230" name="Line 22"/>
          <p:cNvSpPr/>
          <p:nvPr/>
        </p:nvSpPr>
        <p:spPr>
          <a:xfrm flipV="1">
            <a:off x="4079875" y="3235325"/>
            <a:ext cx="431800" cy="431800"/>
          </a:xfrm>
          <a:prstGeom prst="line">
            <a:avLst/>
          </a:prstGeom>
          <a:ln w="57150" cap="flat" cmpd="sng">
            <a:solidFill>
              <a:schemeClr val="accent2"/>
            </a:solidFill>
            <a:prstDash val="dash"/>
            <a:headEnd type="none" w="med" len="med"/>
            <a:tailEnd type="triangle" w="med" len="med"/>
          </a:ln>
        </p:spPr>
      </p:sp>
      <p:sp>
        <p:nvSpPr>
          <p:cNvPr id="94231" name="Line 23"/>
          <p:cNvSpPr/>
          <p:nvPr/>
        </p:nvSpPr>
        <p:spPr>
          <a:xfrm flipV="1">
            <a:off x="5016500" y="2227263"/>
            <a:ext cx="503238" cy="431800"/>
          </a:xfrm>
          <a:prstGeom prst="line">
            <a:avLst/>
          </a:prstGeom>
          <a:ln w="57150" cap="flat" cmpd="sng">
            <a:solidFill>
              <a:schemeClr val="accent2"/>
            </a:solidFill>
            <a:prstDash val="dash"/>
            <a:headEnd type="none" w="med" len="med"/>
            <a:tailEnd type="triangle" w="med" len="med"/>
          </a:ln>
        </p:spPr>
      </p:sp>
      <p:sp>
        <p:nvSpPr>
          <p:cNvPr id="94232" name="Line 24"/>
          <p:cNvSpPr/>
          <p:nvPr/>
        </p:nvSpPr>
        <p:spPr>
          <a:xfrm flipH="1">
            <a:off x="5664201" y="2946401"/>
            <a:ext cx="360363" cy="288925"/>
          </a:xfrm>
          <a:prstGeom prst="line">
            <a:avLst/>
          </a:prstGeom>
          <a:ln w="57150" cap="flat" cmpd="sng">
            <a:solidFill>
              <a:schemeClr val="accent2"/>
            </a:solidFill>
            <a:prstDash val="dash"/>
            <a:headEnd type="none" w="med" len="med"/>
            <a:tailEnd type="triangle" w="med" len="med"/>
          </a:ln>
        </p:spPr>
      </p:sp>
      <p:sp>
        <p:nvSpPr>
          <p:cNvPr id="94233" name="Line 25"/>
          <p:cNvSpPr/>
          <p:nvPr/>
        </p:nvSpPr>
        <p:spPr>
          <a:xfrm>
            <a:off x="7104063" y="3522663"/>
            <a:ext cx="863600" cy="431800"/>
          </a:xfrm>
          <a:prstGeom prst="line">
            <a:avLst/>
          </a:prstGeom>
          <a:ln w="57150" cap="flat" cmpd="sng">
            <a:solidFill>
              <a:schemeClr val="accent2"/>
            </a:solidFill>
            <a:prstDash val="dash"/>
            <a:headEnd type="none" w="med" len="med"/>
            <a:tailEnd type="triangle" w="med" len="med"/>
          </a:ln>
        </p:spPr>
      </p:sp>
      <p:sp>
        <p:nvSpPr>
          <p:cNvPr id="94234" name="Line 26"/>
          <p:cNvSpPr/>
          <p:nvPr/>
        </p:nvSpPr>
        <p:spPr>
          <a:xfrm>
            <a:off x="5664200" y="2370138"/>
            <a:ext cx="431800" cy="360362"/>
          </a:xfrm>
          <a:prstGeom prst="line">
            <a:avLst/>
          </a:prstGeom>
          <a:ln w="57150" cap="flat" cmpd="sng">
            <a:solidFill>
              <a:schemeClr val="accent2"/>
            </a:solidFill>
            <a:prstDash val="dash"/>
            <a:headEnd type="none" w="med" len="med"/>
            <a:tailEnd type="triangle" w="med" len="med"/>
          </a:ln>
        </p:spPr>
      </p:sp>
      <p:sp>
        <p:nvSpPr>
          <p:cNvPr id="29" name="Rectangle 4"/>
          <p:cNvSpPr/>
          <p:nvPr/>
        </p:nvSpPr>
        <p:spPr>
          <a:xfrm>
            <a:off x="7786" y="-3175"/>
            <a:ext cx="12192000" cy="765175"/>
          </a:xfrm>
          <a:prstGeom prst="rect">
            <a:avLst/>
          </a:prstGeom>
          <a:solidFill>
            <a:srgbClr val="A50021"/>
          </a:solidFill>
          <a:ln w="9525">
            <a:noFill/>
          </a:ln>
        </p:spPr>
        <p:txBody>
          <a:bodyPr anchor="b"/>
          <a:lstStyle/>
          <a:p>
            <a:pPr indent="176530"/>
            <a:r>
              <a:rPr lang="en-US" altLang="zh-CN" sz="3600" dirty="0">
                <a:solidFill>
                  <a:schemeClr val="bg1"/>
                </a:solidFill>
                <a:latin typeface="Times New Roman" panose="02020603050405020304" pitchFamily="18" charset="0"/>
                <a:ea typeface="黑体" panose="02010609060101010101" pitchFamily="2" charset="-122"/>
              </a:rPr>
              <a:t>5.3.1  </a:t>
            </a:r>
            <a:r>
              <a:rPr lang="zh-CN" altLang="en-US" sz="3600" dirty="0">
                <a:solidFill>
                  <a:schemeClr val="bg1"/>
                </a:solidFill>
                <a:latin typeface="Times New Roman" panose="02020603050405020304" pitchFamily="18" charset="0"/>
                <a:ea typeface="黑体" panose="02010609060101010101" pitchFamily="2" charset="-122"/>
              </a:rPr>
              <a:t>回溯策略</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nodeType="clickEffect">
                                  <p:stCondLst>
                                    <p:cond delay="0"/>
                                  </p:stCondLst>
                                  <p:childTnLst>
                                    <p:set>
                                      <p:cBhvr>
                                        <p:cTn id="6" dur="1" fill="hold">
                                          <p:stCondLst>
                                            <p:cond delay="0"/>
                                          </p:stCondLst>
                                        </p:cTn>
                                        <p:tgtEl>
                                          <p:spTgt spid="94214"/>
                                        </p:tgtEl>
                                        <p:attrNameLst>
                                          <p:attrName>style.visibility</p:attrName>
                                        </p:attrNameLst>
                                      </p:cBhvr>
                                      <p:to>
                                        <p:strVal val="visible"/>
                                      </p:to>
                                    </p:set>
                                    <p:anim calcmode="lin" valueType="num">
                                      <p:cBhvr>
                                        <p:cTn id="7" dur="500" fill="hold"/>
                                        <p:tgtEl>
                                          <p:spTgt spid="94214"/>
                                        </p:tgtEl>
                                        <p:attrNameLst>
                                          <p:attrName>ppt_x</p:attrName>
                                        </p:attrNameLst>
                                      </p:cBhvr>
                                      <p:tavLst>
                                        <p:tav tm="0">
                                          <p:val>
                                            <p:strVal val="#ppt_x"/>
                                          </p:val>
                                        </p:tav>
                                        <p:tav tm="100000">
                                          <p:val>
                                            <p:strVal val="#ppt_x"/>
                                          </p:val>
                                        </p:tav>
                                      </p:tavLst>
                                    </p:anim>
                                    <p:anim calcmode="lin" valueType="num">
                                      <p:cBhvr>
                                        <p:cTn id="8" dur="500" fill="hold"/>
                                        <p:tgtEl>
                                          <p:spTgt spid="94214"/>
                                        </p:tgtEl>
                                        <p:attrNameLst>
                                          <p:attrName>ppt_y</p:attrName>
                                        </p:attrNameLst>
                                      </p:cBhvr>
                                      <p:tavLst>
                                        <p:tav tm="0">
                                          <p:val>
                                            <p:strVal val="#ppt_y-#ppt_h/2"/>
                                          </p:val>
                                        </p:tav>
                                        <p:tav tm="100000">
                                          <p:val>
                                            <p:strVal val="#ppt_y"/>
                                          </p:val>
                                        </p:tav>
                                      </p:tavLst>
                                    </p:anim>
                                    <p:anim calcmode="lin" valueType="num">
                                      <p:cBhvr>
                                        <p:cTn id="9" dur="500" fill="hold"/>
                                        <p:tgtEl>
                                          <p:spTgt spid="94214"/>
                                        </p:tgtEl>
                                        <p:attrNameLst>
                                          <p:attrName>ppt_w</p:attrName>
                                        </p:attrNameLst>
                                      </p:cBhvr>
                                      <p:tavLst>
                                        <p:tav tm="0">
                                          <p:val>
                                            <p:strVal val="#ppt_w"/>
                                          </p:val>
                                        </p:tav>
                                        <p:tav tm="100000">
                                          <p:val>
                                            <p:strVal val="#ppt_w"/>
                                          </p:val>
                                        </p:tav>
                                      </p:tavLst>
                                    </p:anim>
                                    <p:anim calcmode="lin" valueType="num">
                                      <p:cBhvr>
                                        <p:cTn id="10" dur="500" fill="hold"/>
                                        <p:tgtEl>
                                          <p:spTgt spid="94214"/>
                                        </p:tgtEl>
                                        <p:attrNameLst>
                                          <p:attrName>ppt_h</p:attrName>
                                        </p:attrNameLst>
                                      </p:cBhvr>
                                      <p:tavLst>
                                        <p:tav tm="0">
                                          <p:val>
                                            <p:fltVal val="0"/>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7" presetClass="entr" presetSubtype="1" fill="hold" nodeType="clickEffect">
                                  <p:stCondLst>
                                    <p:cond delay="0"/>
                                  </p:stCondLst>
                                  <p:childTnLst>
                                    <p:set>
                                      <p:cBhvr>
                                        <p:cTn id="14" dur="1" fill="hold">
                                          <p:stCondLst>
                                            <p:cond delay="0"/>
                                          </p:stCondLst>
                                        </p:cTn>
                                        <p:tgtEl>
                                          <p:spTgt spid="94229"/>
                                        </p:tgtEl>
                                        <p:attrNameLst>
                                          <p:attrName>style.visibility</p:attrName>
                                        </p:attrNameLst>
                                      </p:cBhvr>
                                      <p:to>
                                        <p:strVal val="visible"/>
                                      </p:to>
                                    </p:set>
                                    <p:anim calcmode="lin" valueType="num">
                                      <p:cBhvr>
                                        <p:cTn id="15" dur="500" fill="hold"/>
                                        <p:tgtEl>
                                          <p:spTgt spid="94229"/>
                                        </p:tgtEl>
                                        <p:attrNameLst>
                                          <p:attrName>ppt_x</p:attrName>
                                        </p:attrNameLst>
                                      </p:cBhvr>
                                      <p:tavLst>
                                        <p:tav tm="0">
                                          <p:val>
                                            <p:strVal val="#ppt_x"/>
                                          </p:val>
                                        </p:tav>
                                        <p:tav tm="100000">
                                          <p:val>
                                            <p:strVal val="#ppt_x"/>
                                          </p:val>
                                        </p:tav>
                                      </p:tavLst>
                                    </p:anim>
                                    <p:anim calcmode="lin" valueType="num">
                                      <p:cBhvr>
                                        <p:cTn id="16" dur="500" fill="hold"/>
                                        <p:tgtEl>
                                          <p:spTgt spid="94229"/>
                                        </p:tgtEl>
                                        <p:attrNameLst>
                                          <p:attrName>ppt_y</p:attrName>
                                        </p:attrNameLst>
                                      </p:cBhvr>
                                      <p:tavLst>
                                        <p:tav tm="0">
                                          <p:val>
                                            <p:strVal val="#ppt_y-#ppt_h/2"/>
                                          </p:val>
                                        </p:tav>
                                        <p:tav tm="100000">
                                          <p:val>
                                            <p:strVal val="#ppt_y"/>
                                          </p:val>
                                        </p:tav>
                                      </p:tavLst>
                                    </p:anim>
                                    <p:anim calcmode="lin" valueType="num">
                                      <p:cBhvr>
                                        <p:cTn id="17" dur="500" fill="hold"/>
                                        <p:tgtEl>
                                          <p:spTgt spid="94229"/>
                                        </p:tgtEl>
                                        <p:attrNameLst>
                                          <p:attrName>ppt_w</p:attrName>
                                        </p:attrNameLst>
                                      </p:cBhvr>
                                      <p:tavLst>
                                        <p:tav tm="0">
                                          <p:val>
                                            <p:strVal val="#ppt_w"/>
                                          </p:val>
                                        </p:tav>
                                        <p:tav tm="100000">
                                          <p:val>
                                            <p:strVal val="#ppt_w"/>
                                          </p:val>
                                        </p:tav>
                                      </p:tavLst>
                                    </p:anim>
                                    <p:anim calcmode="lin" valueType="num">
                                      <p:cBhvr>
                                        <p:cTn id="18" dur="500" fill="hold"/>
                                        <p:tgtEl>
                                          <p:spTgt spid="94229"/>
                                        </p:tgtEl>
                                        <p:attrNameLst>
                                          <p:attrName>ppt_h</p:attrName>
                                        </p:attrNameLst>
                                      </p:cBhvr>
                                      <p:tavLst>
                                        <p:tav tm="0">
                                          <p:val>
                                            <p:fltVal val="0"/>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17" presetClass="entr" presetSubtype="1" fill="hold" nodeType="clickEffect">
                                  <p:stCondLst>
                                    <p:cond delay="0"/>
                                  </p:stCondLst>
                                  <p:childTnLst>
                                    <p:set>
                                      <p:cBhvr>
                                        <p:cTn id="22" dur="1" fill="hold">
                                          <p:stCondLst>
                                            <p:cond delay="0"/>
                                          </p:stCondLst>
                                        </p:cTn>
                                        <p:tgtEl>
                                          <p:spTgt spid="94227"/>
                                        </p:tgtEl>
                                        <p:attrNameLst>
                                          <p:attrName>style.visibility</p:attrName>
                                        </p:attrNameLst>
                                      </p:cBhvr>
                                      <p:to>
                                        <p:strVal val="visible"/>
                                      </p:to>
                                    </p:set>
                                    <p:anim calcmode="lin" valueType="num">
                                      <p:cBhvr>
                                        <p:cTn id="23" dur="500" fill="hold"/>
                                        <p:tgtEl>
                                          <p:spTgt spid="94227"/>
                                        </p:tgtEl>
                                        <p:attrNameLst>
                                          <p:attrName>ppt_x</p:attrName>
                                        </p:attrNameLst>
                                      </p:cBhvr>
                                      <p:tavLst>
                                        <p:tav tm="0">
                                          <p:val>
                                            <p:strVal val="#ppt_x"/>
                                          </p:val>
                                        </p:tav>
                                        <p:tav tm="100000">
                                          <p:val>
                                            <p:strVal val="#ppt_x"/>
                                          </p:val>
                                        </p:tav>
                                      </p:tavLst>
                                    </p:anim>
                                    <p:anim calcmode="lin" valueType="num">
                                      <p:cBhvr>
                                        <p:cTn id="24" dur="500" fill="hold"/>
                                        <p:tgtEl>
                                          <p:spTgt spid="94227"/>
                                        </p:tgtEl>
                                        <p:attrNameLst>
                                          <p:attrName>ppt_y</p:attrName>
                                        </p:attrNameLst>
                                      </p:cBhvr>
                                      <p:tavLst>
                                        <p:tav tm="0">
                                          <p:val>
                                            <p:strVal val="#ppt_y-#ppt_h/2"/>
                                          </p:val>
                                        </p:tav>
                                        <p:tav tm="100000">
                                          <p:val>
                                            <p:strVal val="#ppt_y"/>
                                          </p:val>
                                        </p:tav>
                                      </p:tavLst>
                                    </p:anim>
                                    <p:anim calcmode="lin" valueType="num">
                                      <p:cBhvr>
                                        <p:cTn id="25" dur="500" fill="hold"/>
                                        <p:tgtEl>
                                          <p:spTgt spid="94227"/>
                                        </p:tgtEl>
                                        <p:attrNameLst>
                                          <p:attrName>ppt_w</p:attrName>
                                        </p:attrNameLst>
                                      </p:cBhvr>
                                      <p:tavLst>
                                        <p:tav tm="0">
                                          <p:val>
                                            <p:strVal val="#ppt_w"/>
                                          </p:val>
                                        </p:tav>
                                        <p:tav tm="100000">
                                          <p:val>
                                            <p:strVal val="#ppt_w"/>
                                          </p:val>
                                        </p:tav>
                                      </p:tavLst>
                                    </p:anim>
                                    <p:anim calcmode="lin" valueType="num">
                                      <p:cBhvr>
                                        <p:cTn id="26" dur="500" fill="hold"/>
                                        <p:tgtEl>
                                          <p:spTgt spid="94227"/>
                                        </p:tgtEl>
                                        <p:attrNameLst>
                                          <p:attrName>ppt_h</p:attrName>
                                        </p:attrNameLst>
                                      </p:cBhvr>
                                      <p:tavLst>
                                        <p:tav tm="0">
                                          <p:val>
                                            <p:fltVal val="0"/>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17" presetClass="entr" presetSubtype="4" fill="hold" nodeType="clickEffect">
                                  <p:stCondLst>
                                    <p:cond delay="0"/>
                                  </p:stCondLst>
                                  <p:childTnLst>
                                    <p:set>
                                      <p:cBhvr>
                                        <p:cTn id="30" dur="1" fill="hold">
                                          <p:stCondLst>
                                            <p:cond delay="0"/>
                                          </p:stCondLst>
                                        </p:cTn>
                                        <p:tgtEl>
                                          <p:spTgt spid="94228"/>
                                        </p:tgtEl>
                                        <p:attrNameLst>
                                          <p:attrName>style.visibility</p:attrName>
                                        </p:attrNameLst>
                                      </p:cBhvr>
                                      <p:to>
                                        <p:strVal val="visible"/>
                                      </p:to>
                                    </p:set>
                                    <p:anim calcmode="lin" valueType="num">
                                      <p:cBhvr>
                                        <p:cTn id="31" dur="500" fill="hold"/>
                                        <p:tgtEl>
                                          <p:spTgt spid="94228"/>
                                        </p:tgtEl>
                                        <p:attrNameLst>
                                          <p:attrName>ppt_x</p:attrName>
                                        </p:attrNameLst>
                                      </p:cBhvr>
                                      <p:tavLst>
                                        <p:tav tm="0">
                                          <p:val>
                                            <p:strVal val="#ppt_x"/>
                                          </p:val>
                                        </p:tav>
                                        <p:tav tm="100000">
                                          <p:val>
                                            <p:strVal val="#ppt_x"/>
                                          </p:val>
                                        </p:tav>
                                      </p:tavLst>
                                    </p:anim>
                                    <p:anim calcmode="lin" valueType="num">
                                      <p:cBhvr>
                                        <p:cTn id="32" dur="500" fill="hold"/>
                                        <p:tgtEl>
                                          <p:spTgt spid="94228"/>
                                        </p:tgtEl>
                                        <p:attrNameLst>
                                          <p:attrName>ppt_y</p:attrName>
                                        </p:attrNameLst>
                                      </p:cBhvr>
                                      <p:tavLst>
                                        <p:tav tm="0">
                                          <p:val>
                                            <p:strVal val="#ppt_y+#ppt_h/2"/>
                                          </p:val>
                                        </p:tav>
                                        <p:tav tm="100000">
                                          <p:val>
                                            <p:strVal val="#ppt_y"/>
                                          </p:val>
                                        </p:tav>
                                      </p:tavLst>
                                    </p:anim>
                                    <p:anim calcmode="lin" valueType="num">
                                      <p:cBhvr>
                                        <p:cTn id="33" dur="500" fill="hold"/>
                                        <p:tgtEl>
                                          <p:spTgt spid="94228"/>
                                        </p:tgtEl>
                                        <p:attrNameLst>
                                          <p:attrName>ppt_w</p:attrName>
                                        </p:attrNameLst>
                                      </p:cBhvr>
                                      <p:tavLst>
                                        <p:tav tm="0">
                                          <p:val>
                                            <p:strVal val="#ppt_w"/>
                                          </p:val>
                                        </p:tav>
                                        <p:tav tm="100000">
                                          <p:val>
                                            <p:strVal val="#ppt_w"/>
                                          </p:val>
                                        </p:tav>
                                      </p:tavLst>
                                    </p:anim>
                                    <p:anim calcmode="lin" valueType="num">
                                      <p:cBhvr>
                                        <p:cTn id="34" dur="500" fill="hold"/>
                                        <p:tgtEl>
                                          <p:spTgt spid="94228"/>
                                        </p:tgtEl>
                                        <p:attrNameLst>
                                          <p:attrName>ppt_h</p:attrName>
                                        </p:attrNameLst>
                                      </p:cBhvr>
                                      <p:tavLst>
                                        <p:tav tm="0">
                                          <p:val>
                                            <p:fltVal val="0"/>
                                          </p:val>
                                        </p:tav>
                                        <p:tav tm="100000">
                                          <p:val>
                                            <p:strVal val="#ppt_h"/>
                                          </p:val>
                                        </p:tav>
                                      </p:tavLst>
                                    </p:anim>
                                  </p:childTnLst>
                                </p:cTn>
                              </p:par>
                            </p:childTnLst>
                          </p:cTn>
                        </p:par>
                      </p:childTnLst>
                    </p:cTn>
                  </p:par>
                  <p:par>
                    <p:cTn id="35" fill="hold">
                      <p:stCondLst>
                        <p:cond delay="indefinite"/>
                      </p:stCondLst>
                      <p:childTnLst>
                        <p:par>
                          <p:cTn id="36" fill="hold">
                            <p:stCondLst>
                              <p:cond delay="0"/>
                            </p:stCondLst>
                            <p:childTnLst>
                              <p:par>
                                <p:cTn id="37" presetID="17" presetClass="entr" presetSubtype="8" fill="hold" nodeType="clickEffect">
                                  <p:stCondLst>
                                    <p:cond delay="0"/>
                                  </p:stCondLst>
                                  <p:childTnLst>
                                    <p:set>
                                      <p:cBhvr>
                                        <p:cTn id="38" dur="1" fill="hold">
                                          <p:stCondLst>
                                            <p:cond delay="0"/>
                                          </p:stCondLst>
                                        </p:cTn>
                                        <p:tgtEl>
                                          <p:spTgt spid="94215"/>
                                        </p:tgtEl>
                                        <p:attrNameLst>
                                          <p:attrName>style.visibility</p:attrName>
                                        </p:attrNameLst>
                                      </p:cBhvr>
                                      <p:to>
                                        <p:strVal val="visible"/>
                                      </p:to>
                                    </p:set>
                                    <p:anim calcmode="lin" valueType="num">
                                      <p:cBhvr>
                                        <p:cTn id="39" dur="500" fill="hold"/>
                                        <p:tgtEl>
                                          <p:spTgt spid="94215"/>
                                        </p:tgtEl>
                                        <p:attrNameLst>
                                          <p:attrName>ppt_x</p:attrName>
                                        </p:attrNameLst>
                                      </p:cBhvr>
                                      <p:tavLst>
                                        <p:tav tm="0">
                                          <p:val>
                                            <p:strVal val="#ppt_x-#ppt_w/2"/>
                                          </p:val>
                                        </p:tav>
                                        <p:tav tm="100000">
                                          <p:val>
                                            <p:strVal val="#ppt_x"/>
                                          </p:val>
                                        </p:tav>
                                      </p:tavLst>
                                    </p:anim>
                                    <p:anim calcmode="lin" valueType="num">
                                      <p:cBhvr>
                                        <p:cTn id="40" dur="500" fill="hold"/>
                                        <p:tgtEl>
                                          <p:spTgt spid="94215"/>
                                        </p:tgtEl>
                                        <p:attrNameLst>
                                          <p:attrName>ppt_y</p:attrName>
                                        </p:attrNameLst>
                                      </p:cBhvr>
                                      <p:tavLst>
                                        <p:tav tm="0">
                                          <p:val>
                                            <p:strVal val="#ppt_y"/>
                                          </p:val>
                                        </p:tav>
                                        <p:tav tm="100000">
                                          <p:val>
                                            <p:strVal val="#ppt_y"/>
                                          </p:val>
                                        </p:tav>
                                      </p:tavLst>
                                    </p:anim>
                                    <p:anim calcmode="lin" valueType="num">
                                      <p:cBhvr>
                                        <p:cTn id="41" dur="500" fill="hold"/>
                                        <p:tgtEl>
                                          <p:spTgt spid="94215"/>
                                        </p:tgtEl>
                                        <p:attrNameLst>
                                          <p:attrName>ppt_w</p:attrName>
                                        </p:attrNameLst>
                                      </p:cBhvr>
                                      <p:tavLst>
                                        <p:tav tm="0">
                                          <p:val>
                                            <p:fltVal val="0"/>
                                          </p:val>
                                        </p:tav>
                                        <p:tav tm="100000">
                                          <p:val>
                                            <p:strVal val="#ppt_w"/>
                                          </p:val>
                                        </p:tav>
                                      </p:tavLst>
                                    </p:anim>
                                    <p:anim calcmode="lin" valueType="num">
                                      <p:cBhvr>
                                        <p:cTn id="42" dur="500" fill="hold"/>
                                        <p:tgtEl>
                                          <p:spTgt spid="94215"/>
                                        </p:tgtEl>
                                        <p:attrNameLst>
                                          <p:attrName>ppt_h</p:attrName>
                                        </p:attrNameLst>
                                      </p:cBhvr>
                                      <p:tavLst>
                                        <p:tav tm="0">
                                          <p:val>
                                            <p:strVal val="#ppt_h"/>
                                          </p:val>
                                        </p:tav>
                                        <p:tav tm="100000">
                                          <p:val>
                                            <p:strVal val="#ppt_h"/>
                                          </p:val>
                                        </p:tav>
                                      </p:tavLst>
                                    </p:anim>
                                  </p:childTnLst>
                                </p:cTn>
                              </p:par>
                            </p:childTnLst>
                          </p:cTn>
                        </p:par>
                      </p:childTnLst>
                    </p:cTn>
                  </p:par>
                  <p:par>
                    <p:cTn id="43" fill="hold">
                      <p:stCondLst>
                        <p:cond delay="indefinite"/>
                      </p:stCondLst>
                      <p:childTnLst>
                        <p:par>
                          <p:cTn id="44" fill="hold">
                            <p:stCondLst>
                              <p:cond delay="0"/>
                            </p:stCondLst>
                            <p:childTnLst>
                              <p:par>
                                <p:cTn id="45" presetID="17" presetClass="entr" presetSubtype="2" fill="hold" nodeType="clickEffect">
                                  <p:stCondLst>
                                    <p:cond delay="0"/>
                                  </p:stCondLst>
                                  <p:childTnLst>
                                    <p:set>
                                      <p:cBhvr>
                                        <p:cTn id="46" dur="1" fill="hold">
                                          <p:stCondLst>
                                            <p:cond delay="0"/>
                                          </p:stCondLst>
                                        </p:cTn>
                                        <p:tgtEl>
                                          <p:spTgt spid="94216"/>
                                        </p:tgtEl>
                                        <p:attrNameLst>
                                          <p:attrName>style.visibility</p:attrName>
                                        </p:attrNameLst>
                                      </p:cBhvr>
                                      <p:to>
                                        <p:strVal val="visible"/>
                                      </p:to>
                                    </p:set>
                                    <p:anim calcmode="lin" valueType="num">
                                      <p:cBhvr>
                                        <p:cTn id="47" dur="500" fill="hold"/>
                                        <p:tgtEl>
                                          <p:spTgt spid="94216"/>
                                        </p:tgtEl>
                                        <p:attrNameLst>
                                          <p:attrName>ppt_x</p:attrName>
                                        </p:attrNameLst>
                                      </p:cBhvr>
                                      <p:tavLst>
                                        <p:tav tm="0">
                                          <p:val>
                                            <p:strVal val="#ppt_x+#ppt_w/2"/>
                                          </p:val>
                                        </p:tav>
                                        <p:tav tm="100000">
                                          <p:val>
                                            <p:strVal val="#ppt_x"/>
                                          </p:val>
                                        </p:tav>
                                      </p:tavLst>
                                    </p:anim>
                                    <p:anim calcmode="lin" valueType="num">
                                      <p:cBhvr>
                                        <p:cTn id="48" dur="500" fill="hold"/>
                                        <p:tgtEl>
                                          <p:spTgt spid="94216"/>
                                        </p:tgtEl>
                                        <p:attrNameLst>
                                          <p:attrName>ppt_y</p:attrName>
                                        </p:attrNameLst>
                                      </p:cBhvr>
                                      <p:tavLst>
                                        <p:tav tm="0">
                                          <p:val>
                                            <p:strVal val="#ppt_y"/>
                                          </p:val>
                                        </p:tav>
                                        <p:tav tm="100000">
                                          <p:val>
                                            <p:strVal val="#ppt_y"/>
                                          </p:val>
                                        </p:tav>
                                      </p:tavLst>
                                    </p:anim>
                                    <p:anim calcmode="lin" valueType="num">
                                      <p:cBhvr>
                                        <p:cTn id="49" dur="500" fill="hold"/>
                                        <p:tgtEl>
                                          <p:spTgt spid="94216"/>
                                        </p:tgtEl>
                                        <p:attrNameLst>
                                          <p:attrName>ppt_w</p:attrName>
                                        </p:attrNameLst>
                                      </p:cBhvr>
                                      <p:tavLst>
                                        <p:tav tm="0">
                                          <p:val>
                                            <p:fltVal val="0"/>
                                          </p:val>
                                        </p:tav>
                                        <p:tav tm="100000">
                                          <p:val>
                                            <p:strVal val="#ppt_w"/>
                                          </p:val>
                                        </p:tav>
                                      </p:tavLst>
                                    </p:anim>
                                    <p:anim calcmode="lin" valueType="num">
                                      <p:cBhvr>
                                        <p:cTn id="50" dur="500" fill="hold"/>
                                        <p:tgtEl>
                                          <p:spTgt spid="94216"/>
                                        </p:tgtEl>
                                        <p:attrNameLst>
                                          <p:attrName>ppt_h</p:attrName>
                                        </p:attrNameLst>
                                      </p:cBhvr>
                                      <p:tavLst>
                                        <p:tav tm="0">
                                          <p:val>
                                            <p:strVal val="#ppt_h"/>
                                          </p:val>
                                        </p:tav>
                                        <p:tav tm="100000">
                                          <p:val>
                                            <p:strVal val="#ppt_h"/>
                                          </p:val>
                                        </p:tav>
                                      </p:tavLst>
                                    </p:anim>
                                  </p:childTnLst>
                                </p:cTn>
                              </p:par>
                            </p:childTnLst>
                          </p:cTn>
                        </p:par>
                      </p:childTnLst>
                    </p:cTn>
                  </p:par>
                  <p:par>
                    <p:cTn id="51" fill="hold">
                      <p:stCondLst>
                        <p:cond delay="indefinite"/>
                      </p:stCondLst>
                      <p:childTnLst>
                        <p:par>
                          <p:cTn id="52" fill="hold">
                            <p:stCondLst>
                              <p:cond delay="0"/>
                            </p:stCondLst>
                            <p:childTnLst>
                              <p:par>
                                <p:cTn id="53" presetID="17" presetClass="entr" presetSubtype="4" fill="hold" nodeType="clickEffect">
                                  <p:stCondLst>
                                    <p:cond delay="0"/>
                                  </p:stCondLst>
                                  <p:childTnLst>
                                    <p:set>
                                      <p:cBhvr>
                                        <p:cTn id="54" dur="1" fill="hold">
                                          <p:stCondLst>
                                            <p:cond delay="0"/>
                                          </p:stCondLst>
                                        </p:cTn>
                                        <p:tgtEl>
                                          <p:spTgt spid="94230"/>
                                        </p:tgtEl>
                                        <p:attrNameLst>
                                          <p:attrName>style.visibility</p:attrName>
                                        </p:attrNameLst>
                                      </p:cBhvr>
                                      <p:to>
                                        <p:strVal val="visible"/>
                                      </p:to>
                                    </p:set>
                                    <p:anim calcmode="lin" valueType="num">
                                      <p:cBhvr>
                                        <p:cTn id="55" dur="500" fill="hold"/>
                                        <p:tgtEl>
                                          <p:spTgt spid="94230"/>
                                        </p:tgtEl>
                                        <p:attrNameLst>
                                          <p:attrName>ppt_x</p:attrName>
                                        </p:attrNameLst>
                                      </p:cBhvr>
                                      <p:tavLst>
                                        <p:tav tm="0">
                                          <p:val>
                                            <p:strVal val="#ppt_x"/>
                                          </p:val>
                                        </p:tav>
                                        <p:tav tm="100000">
                                          <p:val>
                                            <p:strVal val="#ppt_x"/>
                                          </p:val>
                                        </p:tav>
                                      </p:tavLst>
                                    </p:anim>
                                    <p:anim calcmode="lin" valueType="num">
                                      <p:cBhvr>
                                        <p:cTn id="56" dur="500" fill="hold"/>
                                        <p:tgtEl>
                                          <p:spTgt spid="94230"/>
                                        </p:tgtEl>
                                        <p:attrNameLst>
                                          <p:attrName>ppt_y</p:attrName>
                                        </p:attrNameLst>
                                      </p:cBhvr>
                                      <p:tavLst>
                                        <p:tav tm="0">
                                          <p:val>
                                            <p:strVal val="#ppt_y+#ppt_h/2"/>
                                          </p:val>
                                        </p:tav>
                                        <p:tav tm="100000">
                                          <p:val>
                                            <p:strVal val="#ppt_y"/>
                                          </p:val>
                                        </p:tav>
                                      </p:tavLst>
                                    </p:anim>
                                    <p:anim calcmode="lin" valueType="num">
                                      <p:cBhvr>
                                        <p:cTn id="57" dur="500" fill="hold"/>
                                        <p:tgtEl>
                                          <p:spTgt spid="94230"/>
                                        </p:tgtEl>
                                        <p:attrNameLst>
                                          <p:attrName>ppt_w</p:attrName>
                                        </p:attrNameLst>
                                      </p:cBhvr>
                                      <p:tavLst>
                                        <p:tav tm="0">
                                          <p:val>
                                            <p:strVal val="#ppt_w"/>
                                          </p:val>
                                        </p:tav>
                                        <p:tav tm="100000">
                                          <p:val>
                                            <p:strVal val="#ppt_w"/>
                                          </p:val>
                                        </p:tav>
                                      </p:tavLst>
                                    </p:anim>
                                    <p:anim calcmode="lin" valueType="num">
                                      <p:cBhvr>
                                        <p:cTn id="58" dur="500" fill="hold"/>
                                        <p:tgtEl>
                                          <p:spTgt spid="94230"/>
                                        </p:tgtEl>
                                        <p:attrNameLst>
                                          <p:attrName>ppt_h</p:attrName>
                                        </p:attrNameLst>
                                      </p:cBhvr>
                                      <p:tavLst>
                                        <p:tav tm="0">
                                          <p:val>
                                            <p:fltVal val="0"/>
                                          </p:val>
                                        </p:tav>
                                        <p:tav tm="100000">
                                          <p:val>
                                            <p:strVal val="#ppt_h"/>
                                          </p:val>
                                        </p:tav>
                                      </p:tavLst>
                                    </p:anim>
                                  </p:childTnLst>
                                </p:cTn>
                              </p:par>
                            </p:childTnLst>
                          </p:cTn>
                        </p:par>
                      </p:childTnLst>
                    </p:cTn>
                  </p:par>
                  <p:par>
                    <p:cTn id="59" fill="hold">
                      <p:stCondLst>
                        <p:cond delay="indefinite"/>
                      </p:stCondLst>
                      <p:childTnLst>
                        <p:par>
                          <p:cTn id="60" fill="hold">
                            <p:stCondLst>
                              <p:cond delay="0"/>
                            </p:stCondLst>
                            <p:childTnLst>
                              <p:par>
                                <p:cTn id="61" presetID="17" presetClass="entr" presetSubtype="8" fill="hold" nodeType="clickEffect">
                                  <p:stCondLst>
                                    <p:cond delay="0"/>
                                  </p:stCondLst>
                                  <p:childTnLst>
                                    <p:set>
                                      <p:cBhvr>
                                        <p:cTn id="62" dur="1" fill="hold">
                                          <p:stCondLst>
                                            <p:cond delay="0"/>
                                          </p:stCondLst>
                                        </p:cTn>
                                        <p:tgtEl>
                                          <p:spTgt spid="94217"/>
                                        </p:tgtEl>
                                        <p:attrNameLst>
                                          <p:attrName>style.visibility</p:attrName>
                                        </p:attrNameLst>
                                      </p:cBhvr>
                                      <p:to>
                                        <p:strVal val="visible"/>
                                      </p:to>
                                    </p:set>
                                    <p:anim calcmode="lin" valueType="num">
                                      <p:cBhvr>
                                        <p:cTn id="63" dur="500" fill="hold"/>
                                        <p:tgtEl>
                                          <p:spTgt spid="94217"/>
                                        </p:tgtEl>
                                        <p:attrNameLst>
                                          <p:attrName>ppt_x</p:attrName>
                                        </p:attrNameLst>
                                      </p:cBhvr>
                                      <p:tavLst>
                                        <p:tav tm="0">
                                          <p:val>
                                            <p:strVal val="#ppt_x-#ppt_w/2"/>
                                          </p:val>
                                        </p:tav>
                                        <p:tav tm="100000">
                                          <p:val>
                                            <p:strVal val="#ppt_x"/>
                                          </p:val>
                                        </p:tav>
                                      </p:tavLst>
                                    </p:anim>
                                    <p:anim calcmode="lin" valueType="num">
                                      <p:cBhvr>
                                        <p:cTn id="64" dur="500" fill="hold"/>
                                        <p:tgtEl>
                                          <p:spTgt spid="94217"/>
                                        </p:tgtEl>
                                        <p:attrNameLst>
                                          <p:attrName>ppt_y</p:attrName>
                                        </p:attrNameLst>
                                      </p:cBhvr>
                                      <p:tavLst>
                                        <p:tav tm="0">
                                          <p:val>
                                            <p:strVal val="#ppt_y"/>
                                          </p:val>
                                        </p:tav>
                                        <p:tav tm="100000">
                                          <p:val>
                                            <p:strVal val="#ppt_y"/>
                                          </p:val>
                                        </p:tav>
                                      </p:tavLst>
                                    </p:anim>
                                    <p:anim calcmode="lin" valueType="num">
                                      <p:cBhvr>
                                        <p:cTn id="65" dur="500" fill="hold"/>
                                        <p:tgtEl>
                                          <p:spTgt spid="94217"/>
                                        </p:tgtEl>
                                        <p:attrNameLst>
                                          <p:attrName>ppt_w</p:attrName>
                                        </p:attrNameLst>
                                      </p:cBhvr>
                                      <p:tavLst>
                                        <p:tav tm="0">
                                          <p:val>
                                            <p:fltVal val="0"/>
                                          </p:val>
                                        </p:tav>
                                        <p:tav tm="100000">
                                          <p:val>
                                            <p:strVal val="#ppt_w"/>
                                          </p:val>
                                        </p:tav>
                                      </p:tavLst>
                                    </p:anim>
                                    <p:anim calcmode="lin" valueType="num">
                                      <p:cBhvr>
                                        <p:cTn id="66" dur="500" fill="hold"/>
                                        <p:tgtEl>
                                          <p:spTgt spid="94217"/>
                                        </p:tgtEl>
                                        <p:attrNameLst>
                                          <p:attrName>ppt_h</p:attrName>
                                        </p:attrNameLst>
                                      </p:cBhvr>
                                      <p:tavLst>
                                        <p:tav tm="0">
                                          <p:val>
                                            <p:strVal val="#ppt_h"/>
                                          </p:val>
                                        </p:tav>
                                        <p:tav tm="100000">
                                          <p:val>
                                            <p:strVal val="#ppt_h"/>
                                          </p:val>
                                        </p:tav>
                                      </p:tavLst>
                                    </p:anim>
                                  </p:childTnLst>
                                </p:cTn>
                              </p:par>
                            </p:childTnLst>
                          </p:cTn>
                        </p:par>
                      </p:childTnLst>
                    </p:cTn>
                  </p:par>
                  <p:par>
                    <p:cTn id="67" fill="hold">
                      <p:stCondLst>
                        <p:cond delay="indefinite"/>
                      </p:stCondLst>
                      <p:childTnLst>
                        <p:par>
                          <p:cTn id="68" fill="hold">
                            <p:stCondLst>
                              <p:cond delay="0"/>
                            </p:stCondLst>
                            <p:childTnLst>
                              <p:par>
                                <p:cTn id="69" presetID="17" presetClass="entr" presetSubtype="8" fill="hold" nodeType="clickEffect">
                                  <p:stCondLst>
                                    <p:cond delay="0"/>
                                  </p:stCondLst>
                                  <p:childTnLst>
                                    <p:set>
                                      <p:cBhvr>
                                        <p:cTn id="70" dur="1" fill="hold">
                                          <p:stCondLst>
                                            <p:cond delay="0"/>
                                          </p:stCondLst>
                                        </p:cTn>
                                        <p:tgtEl>
                                          <p:spTgt spid="94225"/>
                                        </p:tgtEl>
                                        <p:attrNameLst>
                                          <p:attrName>style.visibility</p:attrName>
                                        </p:attrNameLst>
                                      </p:cBhvr>
                                      <p:to>
                                        <p:strVal val="visible"/>
                                      </p:to>
                                    </p:set>
                                    <p:anim calcmode="lin" valueType="num">
                                      <p:cBhvr>
                                        <p:cTn id="71" dur="500" fill="hold"/>
                                        <p:tgtEl>
                                          <p:spTgt spid="94225"/>
                                        </p:tgtEl>
                                        <p:attrNameLst>
                                          <p:attrName>ppt_x</p:attrName>
                                        </p:attrNameLst>
                                      </p:cBhvr>
                                      <p:tavLst>
                                        <p:tav tm="0">
                                          <p:val>
                                            <p:strVal val="#ppt_x-#ppt_w/2"/>
                                          </p:val>
                                        </p:tav>
                                        <p:tav tm="100000">
                                          <p:val>
                                            <p:strVal val="#ppt_x"/>
                                          </p:val>
                                        </p:tav>
                                      </p:tavLst>
                                    </p:anim>
                                    <p:anim calcmode="lin" valueType="num">
                                      <p:cBhvr>
                                        <p:cTn id="72" dur="500" fill="hold"/>
                                        <p:tgtEl>
                                          <p:spTgt spid="94225"/>
                                        </p:tgtEl>
                                        <p:attrNameLst>
                                          <p:attrName>ppt_y</p:attrName>
                                        </p:attrNameLst>
                                      </p:cBhvr>
                                      <p:tavLst>
                                        <p:tav tm="0">
                                          <p:val>
                                            <p:strVal val="#ppt_y"/>
                                          </p:val>
                                        </p:tav>
                                        <p:tav tm="100000">
                                          <p:val>
                                            <p:strVal val="#ppt_y"/>
                                          </p:val>
                                        </p:tav>
                                      </p:tavLst>
                                    </p:anim>
                                    <p:anim calcmode="lin" valueType="num">
                                      <p:cBhvr>
                                        <p:cTn id="73" dur="500" fill="hold"/>
                                        <p:tgtEl>
                                          <p:spTgt spid="94225"/>
                                        </p:tgtEl>
                                        <p:attrNameLst>
                                          <p:attrName>ppt_w</p:attrName>
                                        </p:attrNameLst>
                                      </p:cBhvr>
                                      <p:tavLst>
                                        <p:tav tm="0">
                                          <p:val>
                                            <p:fltVal val="0"/>
                                          </p:val>
                                        </p:tav>
                                        <p:tav tm="100000">
                                          <p:val>
                                            <p:strVal val="#ppt_w"/>
                                          </p:val>
                                        </p:tav>
                                      </p:tavLst>
                                    </p:anim>
                                    <p:anim calcmode="lin" valueType="num">
                                      <p:cBhvr>
                                        <p:cTn id="74" dur="500" fill="hold"/>
                                        <p:tgtEl>
                                          <p:spTgt spid="94225"/>
                                        </p:tgtEl>
                                        <p:attrNameLst>
                                          <p:attrName>ppt_h</p:attrName>
                                        </p:attrNameLst>
                                      </p:cBhvr>
                                      <p:tavLst>
                                        <p:tav tm="0">
                                          <p:val>
                                            <p:strVal val="#ppt_h"/>
                                          </p:val>
                                        </p:tav>
                                        <p:tav tm="100000">
                                          <p:val>
                                            <p:strVal val="#ppt_h"/>
                                          </p:val>
                                        </p:tav>
                                      </p:tavLst>
                                    </p:anim>
                                  </p:childTnLst>
                                </p:cTn>
                              </p:par>
                            </p:childTnLst>
                          </p:cTn>
                        </p:par>
                      </p:childTnLst>
                    </p:cTn>
                  </p:par>
                  <p:par>
                    <p:cTn id="75" fill="hold">
                      <p:stCondLst>
                        <p:cond delay="indefinite"/>
                      </p:stCondLst>
                      <p:childTnLst>
                        <p:par>
                          <p:cTn id="76" fill="hold">
                            <p:stCondLst>
                              <p:cond delay="0"/>
                            </p:stCondLst>
                            <p:childTnLst>
                              <p:par>
                                <p:cTn id="77" presetID="17" presetClass="entr" presetSubtype="2" fill="hold" nodeType="clickEffect">
                                  <p:stCondLst>
                                    <p:cond delay="0"/>
                                  </p:stCondLst>
                                  <p:childTnLst>
                                    <p:set>
                                      <p:cBhvr>
                                        <p:cTn id="78" dur="1" fill="hold">
                                          <p:stCondLst>
                                            <p:cond delay="0"/>
                                          </p:stCondLst>
                                        </p:cTn>
                                        <p:tgtEl>
                                          <p:spTgt spid="94218"/>
                                        </p:tgtEl>
                                        <p:attrNameLst>
                                          <p:attrName>style.visibility</p:attrName>
                                        </p:attrNameLst>
                                      </p:cBhvr>
                                      <p:to>
                                        <p:strVal val="visible"/>
                                      </p:to>
                                    </p:set>
                                    <p:anim calcmode="lin" valueType="num">
                                      <p:cBhvr>
                                        <p:cTn id="79" dur="500" fill="hold"/>
                                        <p:tgtEl>
                                          <p:spTgt spid="94218"/>
                                        </p:tgtEl>
                                        <p:attrNameLst>
                                          <p:attrName>ppt_x</p:attrName>
                                        </p:attrNameLst>
                                      </p:cBhvr>
                                      <p:tavLst>
                                        <p:tav tm="0">
                                          <p:val>
                                            <p:strVal val="#ppt_x+#ppt_w/2"/>
                                          </p:val>
                                        </p:tav>
                                        <p:tav tm="100000">
                                          <p:val>
                                            <p:strVal val="#ppt_x"/>
                                          </p:val>
                                        </p:tav>
                                      </p:tavLst>
                                    </p:anim>
                                    <p:anim calcmode="lin" valueType="num">
                                      <p:cBhvr>
                                        <p:cTn id="80" dur="500" fill="hold"/>
                                        <p:tgtEl>
                                          <p:spTgt spid="94218"/>
                                        </p:tgtEl>
                                        <p:attrNameLst>
                                          <p:attrName>ppt_y</p:attrName>
                                        </p:attrNameLst>
                                      </p:cBhvr>
                                      <p:tavLst>
                                        <p:tav tm="0">
                                          <p:val>
                                            <p:strVal val="#ppt_y"/>
                                          </p:val>
                                        </p:tav>
                                        <p:tav tm="100000">
                                          <p:val>
                                            <p:strVal val="#ppt_y"/>
                                          </p:val>
                                        </p:tav>
                                      </p:tavLst>
                                    </p:anim>
                                    <p:anim calcmode="lin" valueType="num">
                                      <p:cBhvr>
                                        <p:cTn id="81" dur="500" fill="hold"/>
                                        <p:tgtEl>
                                          <p:spTgt spid="94218"/>
                                        </p:tgtEl>
                                        <p:attrNameLst>
                                          <p:attrName>ppt_w</p:attrName>
                                        </p:attrNameLst>
                                      </p:cBhvr>
                                      <p:tavLst>
                                        <p:tav tm="0">
                                          <p:val>
                                            <p:fltVal val="0"/>
                                          </p:val>
                                        </p:tav>
                                        <p:tav tm="100000">
                                          <p:val>
                                            <p:strVal val="#ppt_w"/>
                                          </p:val>
                                        </p:tav>
                                      </p:tavLst>
                                    </p:anim>
                                    <p:anim calcmode="lin" valueType="num">
                                      <p:cBhvr>
                                        <p:cTn id="82" dur="500" fill="hold"/>
                                        <p:tgtEl>
                                          <p:spTgt spid="94218"/>
                                        </p:tgtEl>
                                        <p:attrNameLst>
                                          <p:attrName>ppt_h</p:attrName>
                                        </p:attrNameLst>
                                      </p:cBhvr>
                                      <p:tavLst>
                                        <p:tav tm="0">
                                          <p:val>
                                            <p:strVal val="#ppt_h"/>
                                          </p:val>
                                        </p:tav>
                                        <p:tav tm="100000">
                                          <p:val>
                                            <p:strVal val="#ppt_h"/>
                                          </p:val>
                                        </p:tav>
                                      </p:tavLst>
                                    </p:anim>
                                  </p:childTnLst>
                                </p:cTn>
                              </p:par>
                            </p:childTnLst>
                          </p:cTn>
                        </p:par>
                      </p:childTnLst>
                    </p:cTn>
                  </p:par>
                  <p:par>
                    <p:cTn id="83" fill="hold">
                      <p:stCondLst>
                        <p:cond delay="indefinite"/>
                      </p:stCondLst>
                      <p:childTnLst>
                        <p:par>
                          <p:cTn id="84" fill="hold">
                            <p:stCondLst>
                              <p:cond delay="0"/>
                            </p:stCondLst>
                            <p:childTnLst>
                              <p:par>
                                <p:cTn id="85" presetID="17" presetClass="entr" presetSubtype="2" fill="hold" nodeType="clickEffect">
                                  <p:stCondLst>
                                    <p:cond delay="0"/>
                                  </p:stCondLst>
                                  <p:childTnLst>
                                    <p:set>
                                      <p:cBhvr>
                                        <p:cTn id="86" dur="1" fill="hold">
                                          <p:stCondLst>
                                            <p:cond delay="0"/>
                                          </p:stCondLst>
                                        </p:cTn>
                                        <p:tgtEl>
                                          <p:spTgt spid="94226"/>
                                        </p:tgtEl>
                                        <p:attrNameLst>
                                          <p:attrName>style.visibility</p:attrName>
                                        </p:attrNameLst>
                                      </p:cBhvr>
                                      <p:to>
                                        <p:strVal val="visible"/>
                                      </p:to>
                                    </p:set>
                                    <p:anim calcmode="lin" valueType="num">
                                      <p:cBhvr>
                                        <p:cTn id="87" dur="500" fill="hold"/>
                                        <p:tgtEl>
                                          <p:spTgt spid="94226"/>
                                        </p:tgtEl>
                                        <p:attrNameLst>
                                          <p:attrName>ppt_x</p:attrName>
                                        </p:attrNameLst>
                                      </p:cBhvr>
                                      <p:tavLst>
                                        <p:tav tm="0">
                                          <p:val>
                                            <p:strVal val="#ppt_x+#ppt_w/2"/>
                                          </p:val>
                                        </p:tav>
                                        <p:tav tm="100000">
                                          <p:val>
                                            <p:strVal val="#ppt_x"/>
                                          </p:val>
                                        </p:tav>
                                      </p:tavLst>
                                    </p:anim>
                                    <p:anim calcmode="lin" valueType="num">
                                      <p:cBhvr>
                                        <p:cTn id="88" dur="500" fill="hold"/>
                                        <p:tgtEl>
                                          <p:spTgt spid="94226"/>
                                        </p:tgtEl>
                                        <p:attrNameLst>
                                          <p:attrName>ppt_y</p:attrName>
                                        </p:attrNameLst>
                                      </p:cBhvr>
                                      <p:tavLst>
                                        <p:tav tm="0">
                                          <p:val>
                                            <p:strVal val="#ppt_y"/>
                                          </p:val>
                                        </p:tav>
                                        <p:tav tm="100000">
                                          <p:val>
                                            <p:strVal val="#ppt_y"/>
                                          </p:val>
                                        </p:tav>
                                      </p:tavLst>
                                    </p:anim>
                                    <p:anim calcmode="lin" valueType="num">
                                      <p:cBhvr>
                                        <p:cTn id="89" dur="500" fill="hold"/>
                                        <p:tgtEl>
                                          <p:spTgt spid="94226"/>
                                        </p:tgtEl>
                                        <p:attrNameLst>
                                          <p:attrName>ppt_w</p:attrName>
                                        </p:attrNameLst>
                                      </p:cBhvr>
                                      <p:tavLst>
                                        <p:tav tm="0">
                                          <p:val>
                                            <p:fltVal val="0"/>
                                          </p:val>
                                        </p:tav>
                                        <p:tav tm="100000">
                                          <p:val>
                                            <p:strVal val="#ppt_w"/>
                                          </p:val>
                                        </p:tav>
                                      </p:tavLst>
                                    </p:anim>
                                    <p:anim calcmode="lin" valueType="num">
                                      <p:cBhvr>
                                        <p:cTn id="90" dur="500" fill="hold"/>
                                        <p:tgtEl>
                                          <p:spTgt spid="94226"/>
                                        </p:tgtEl>
                                        <p:attrNameLst>
                                          <p:attrName>ppt_h</p:attrName>
                                        </p:attrNameLst>
                                      </p:cBhvr>
                                      <p:tavLst>
                                        <p:tav tm="0">
                                          <p:val>
                                            <p:strVal val="#ppt_h"/>
                                          </p:val>
                                        </p:tav>
                                        <p:tav tm="100000">
                                          <p:val>
                                            <p:strVal val="#ppt_h"/>
                                          </p:val>
                                        </p:tav>
                                      </p:tavLst>
                                    </p:anim>
                                  </p:childTnLst>
                                </p:cTn>
                              </p:par>
                            </p:childTnLst>
                          </p:cTn>
                        </p:par>
                      </p:childTnLst>
                    </p:cTn>
                  </p:par>
                  <p:par>
                    <p:cTn id="91" fill="hold">
                      <p:stCondLst>
                        <p:cond delay="indefinite"/>
                      </p:stCondLst>
                      <p:childTnLst>
                        <p:par>
                          <p:cTn id="92" fill="hold">
                            <p:stCondLst>
                              <p:cond delay="0"/>
                            </p:stCondLst>
                            <p:childTnLst>
                              <p:par>
                                <p:cTn id="93" presetID="17" presetClass="entr" presetSubtype="4" fill="hold" nodeType="clickEffect">
                                  <p:stCondLst>
                                    <p:cond delay="0"/>
                                  </p:stCondLst>
                                  <p:childTnLst>
                                    <p:set>
                                      <p:cBhvr>
                                        <p:cTn id="94" dur="1" fill="hold">
                                          <p:stCondLst>
                                            <p:cond delay="0"/>
                                          </p:stCondLst>
                                        </p:cTn>
                                        <p:tgtEl>
                                          <p:spTgt spid="94231"/>
                                        </p:tgtEl>
                                        <p:attrNameLst>
                                          <p:attrName>style.visibility</p:attrName>
                                        </p:attrNameLst>
                                      </p:cBhvr>
                                      <p:to>
                                        <p:strVal val="visible"/>
                                      </p:to>
                                    </p:set>
                                    <p:anim calcmode="lin" valueType="num">
                                      <p:cBhvr>
                                        <p:cTn id="95" dur="500" fill="hold"/>
                                        <p:tgtEl>
                                          <p:spTgt spid="94231"/>
                                        </p:tgtEl>
                                        <p:attrNameLst>
                                          <p:attrName>ppt_x</p:attrName>
                                        </p:attrNameLst>
                                      </p:cBhvr>
                                      <p:tavLst>
                                        <p:tav tm="0">
                                          <p:val>
                                            <p:strVal val="#ppt_x"/>
                                          </p:val>
                                        </p:tav>
                                        <p:tav tm="100000">
                                          <p:val>
                                            <p:strVal val="#ppt_x"/>
                                          </p:val>
                                        </p:tav>
                                      </p:tavLst>
                                    </p:anim>
                                    <p:anim calcmode="lin" valueType="num">
                                      <p:cBhvr>
                                        <p:cTn id="96" dur="500" fill="hold"/>
                                        <p:tgtEl>
                                          <p:spTgt spid="94231"/>
                                        </p:tgtEl>
                                        <p:attrNameLst>
                                          <p:attrName>ppt_y</p:attrName>
                                        </p:attrNameLst>
                                      </p:cBhvr>
                                      <p:tavLst>
                                        <p:tav tm="0">
                                          <p:val>
                                            <p:strVal val="#ppt_y+#ppt_h/2"/>
                                          </p:val>
                                        </p:tav>
                                        <p:tav tm="100000">
                                          <p:val>
                                            <p:strVal val="#ppt_y"/>
                                          </p:val>
                                        </p:tav>
                                      </p:tavLst>
                                    </p:anim>
                                    <p:anim calcmode="lin" valueType="num">
                                      <p:cBhvr>
                                        <p:cTn id="97" dur="500" fill="hold"/>
                                        <p:tgtEl>
                                          <p:spTgt spid="94231"/>
                                        </p:tgtEl>
                                        <p:attrNameLst>
                                          <p:attrName>ppt_w</p:attrName>
                                        </p:attrNameLst>
                                      </p:cBhvr>
                                      <p:tavLst>
                                        <p:tav tm="0">
                                          <p:val>
                                            <p:strVal val="#ppt_w"/>
                                          </p:val>
                                        </p:tav>
                                        <p:tav tm="100000">
                                          <p:val>
                                            <p:strVal val="#ppt_w"/>
                                          </p:val>
                                        </p:tav>
                                      </p:tavLst>
                                    </p:anim>
                                    <p:anim calcmode="lin" valueType="num">
                                      <p:cBhvr>
                                        <p:cTn id="98" dur="500" fill="hold"/>
                                        <p:tgtEl>
                                          <p:spTgt spid="94231"/>
                                        </p:tgtEl>
                                        <p:attrNameLst>
                                          <p:attrName>ppt_h</p:attrName>
                                        </p:attrNameLst>
                                      </p:cBhvr>
                                      <p:tavLst>
                                        <p:tav tm="0">
                                          <p:val>
                                            <p:fltVal val="0"/>
                                          </p:val>
                                        </p:tav>
                                        <p:tav tm="100000">
                                          <p:val>
                                            <p:strVal val="#ppt_h"/>
                                          </p:val>
                                        </p:tav>
                                      </p:tavLst>
                                    </p:anim>
                                  </p:childTnLst>
                                </p:cTn>
                              </p:par>
                            </p:childTnLst>
                          </p:cTn>
                        </p:par>
                      </p:childTnLst>
                    </p:cTn>
                  </p:par>
                  <p:par>
                    <p:cTn id="99" fill="hold">
                      <p:stCondLst>
                        <p:cond delay="indefinite"/>
                      </p:stCondLst>
                      <p:childTnLst>
                        <p:par>
                          <p:cTn id="100" fill="hold">
                            <p:stCondLst>
                              <p:cond delay="0"/>
                            </p:stCondLst>
                            <p:childTnLst>
                              <p:par>
                                <p:cTn id="101" presetID="17" presetClass="entr" presetSubtype="8" fill="hold" nodeType="clickEffect">
                                  <p:stCondLst>
                                    <p:cond delay="0"/>
                                  </p:stCondLst>
                                  <p:childTnLst>
                                    <p:set>
                                      <p:cBhvr>
                                        <p:cTn id="102" dur="1" fill="hold">
                                          <p:stCondLst>
                                            <p:cond delay="0"/>
                                          </p:stCondLst>
                                        </p:cTn>
                                        <p:tgtEl>
                                          <p:spTgt spid="94234"/>
                                        </p:tgtEl>
                                        <p:attrNameLst>
                                          <p:attrName>style.visibility</p:attrName>
                                        </p:attrNameLst>
                                      </p:cBhvr>
                                      <p:to>
                                        <p:strVal val="visible"/>
                                      </p:to>
                                    </p:set>
                                    <p:anim calcmode="lin" valueType="num">
                                      <p:cBhvr>
                                        <p:cTn id="103" dur="500" fill="hold"/>
                                        <p:tgtEl>
                                          <p:spTgt spid="94234"/>
                                        </p:tgtEl>
                                        <p:attrNameLst>
                                          <p:attrName>ppt_x</p:attrName>
                                        </p:attrNameLst>
                                      </p:cBhvr>
                                      <p:tavLst>
                                        <p:tav tm="0">
                                          <p:val>
                                            <p:strVal val="#ppt_x-#ppt_w/2"/>
                                          </p:val>
                                        </p:tav>
                                        <p:tav tm="100000">
                                          <p:val>
                                            <p:strVal val="#ppt_x"/>
                                          </p:val>
                                        </p:tav>
                                      </p:tavLst>
                                    </p:anim>
                                    <p:anim calcmode="lin" valueType="num">
                                      <p:cBhvr>
                                        <p:cTn id="104" dur="500" fill="hold"/>
                                        <p:tgtEl>
                                          <p:spTgt spid="94234"/>
                                        </p:tgtEl>
                                        <p:attrNameLst>
                                          <p:attrName>ppt_y</p:attrName>
                                        </p:attrNameLst>
                                      </p:cBhvr>
                                      <p:tavLst>
                                        <p:tav tm="0">
                                          <p:val>
                                            <p:strVal val="#ppt_y"/>
                                          </p:val>
                                        </p:tav>
                                        <p:tav tm="100000">
                                          <p:val>
                                            <p:strVal val="#ppt_y"/>
                                          </p:val>
                                        </p:tav>
                                      </p:tavLst>
                                    </p:anim>
                                    <p:anim calcmode="lin" valueType="num">
                                      <p:cBhvr>
                                        <p:cTn id="105" dur="500" fill="hold"/>
                                        <p:tgtEl>
                                          <p:spTgt spid="94234"/>
                                        </p:tgtEl>
                                        <p:attrNameLst>
                                          <p:attrName>ppt_w</p:attrName>
                                        </p:attrNameLst>
                                      </p:cBhvr>
                                      <p:tavLst>
                                        <p:tav tm="0">
                                          <p:val>
                                            <p:fltVal val="0"/>
                                          </p:val>
                                        </p:tav>
                                        <p:tav tm="100000">
                                          <p:val>
                                            <p:strVal val="#ppt_w"/>
                                          </p:val>
                                        </p:tav>
                                      </p:tavLst>
                                    </p:anim>
                                    <p:anim calcmode="lin" valueType="num">
                                      <p:cBhvr>
                                        <p:cTn id="106" dur="500" fill="hold"/>
                                        <p:tgtEl>
                                          <p:spTgt spid="94234"/>
                                        </p:tgtEl>
                                        <p:attrNameLst>
                                          <p:attrName>ppt_h</p:attrName>
                                        </p:attrNameLst>
                                      </p:cBhvr>
                                      <p:tavLst>
                                        <p:tav tm="0">
                                          <p:val>
                                            <p:strVal val="#ppt_h"/>
                                          </p:val>
                                        </p:tav>
                                        <p:tav tm="100000">
                                          <p:val>
                                            <p:strVal val="#ppt_h"/>
                                          </p:val>
                                        </p:tav>
                                      </p:tavLst>
                                    </p:anim>
                                  </p:childTnLst>
                                </p:cTn>
                              </p:par>
                            </p:childTnLst>
                          </p:cTn>
                        </p:par>
                      </p:childTnLst>
                    </p:cTn>
                  </p:par>
                  <p:par>
                    <p:cTn id="107" fill="hold">
                      <p:stCondLst>
                        <p:cond delay="indefinite"/>
                      </p:stCondLst>
                      <p:childTnLst>
                        <p:par>
                          <p:cTn id="108" fill="hold">
                            <p:stCondLst>
                              <p:cond delay="0"/>
                            </p:stCondLst>
                            <p:childTnLst>
                              <p:par>
                                <p:cTn id="109" presetID="17" presetClass="entr" presetSubtype="1" fill="hold" nodeType="clickEffect">
                                  <p:stCondLst>
                                    <p:cond delay="0"/>
                                  </p:stCondLst>
                                  <p:childTnLst>
                                    <p:set>
                                      <p:cBhvr>
                                        <p:cTn id="110" dur="1" fill="hold">
                                          <p:stCondLst>
                                            <p:cond delay="0"/>
                                          </p:stCondLst>
                                        </p:cTn>
                                        <p:tgtEl>
                                          <p:spTgt spid="94232"/>
                                        </p:tgtEl>
                                        <p:attrNameLst>
                                          <p:attrName>style.visibility</p:attrName>
                                        </p:attrNameLst>
                                      </p:cBhvr>
                                      <p:to>
                                        <p:strVal val="visible"/>
                                      </p:to>
                                    </p:set>
                                    <p:anim calcmode="lin" valueType="num">
                                      <p:cBhvr>
                                        <p:cTn id="111" dur="500" fill="hold"/>
                                        <p:tgtEl>
                                          <p:spTgt spid="94232"/>
                                        </p:tgtEl>
                                        <p:attrNameLst>
                                          <p:attrName>ppt_x</p:attrName>
                                        </p:attrNameLst>
                                      </p:cBhvr>
                                      <p:tavLst>
                                        <p:tav tm="0">
                                          <p:val>
                                            <p:strVal val="#ppt_x"/>
                                          </p:val>
                                        </p:tav>
                                        <p:tav tm="100000">
                                          <p:val>
                                            <p:strVal val="#ppt_x"/>
                                          </p:val>
                                        </p:tav>
                                      </p:tavLst>
                                    </p:anim>
                                    <p:anim calcmode="lin" valueType="num">
                                      <p:cBhvr>
                                        <p:cTn id="112" dur="500" fill="hold"/>
                                        <p:tgtEl>
                                          <p:spTgt spid="94232"/>
                                        </p:tgtEl>
                                        <p:attrNameLst>
                                          <p:attrName>ppt_y</p:attrName>
                                        </p:attrNameLst>
                                      </p:cBhvr>
                                      <p:tavLst>
                                        <p:tav tm="0">
                                          <p:val>
                                            <p:strVal val="#ppt_y-#ppt_h/2"/>
                                          </p:val>
                                        </p:tav>
                                        <p:tav tm="100000">
                                          <p:val>
                                            <p:strVal val="#ppt_y"/>
                                          </p:val>
                                        </p:tav>
                                      </p:tavLst>
                                    </p:anim>
                                    <p:anim calcmode="lin" valueType="num">
                                      <p:cBhvr>
                                        <p:cTn id="113" dur="500" fill="hold"/>
                                        <p:tgtEl>
                                          <p:spTgt spid="94232"/>
                                        </p:tgtEl>
                                        <p:attrNameLst>
                                          <p:attrName>ppt_w</p:attrName>
                                        </p:attrNameLst>
                                      </p:cBhvr>
                                      <p:tavLst>
                                        <p:tav tm="0">
                                          <p:val>
                                            <p:strVal val="#ppt_w"/>
                                          </p:val>
                                        </p:tav>
                                        <p:tav tm="100000">
                                          <p:val>
                                            <p:strVal val="#ppt_w"/>
                                          </p:val>
                                        </p:tav>
                                      </p:tavLst>
                                    </p:anim>
                                    <p:anim calcmode="lin" valueType="num">
                                      <p:cBhvr>
                                        <p:cTn id="114" dur="500" fill="hold"/>
                                        <p:tgtEl>
                                          <p:spTgt spid="94232"/>
                                        </p:tgtEl>
                                        <p:attrNameLst>
                                          <p:attrName>ppt_h</p:attrName>
                                        </p:attrNameLst>
                                      </p:cBhvr>
                                      <p:tavLst>
                                        <p:tav tm="0">
                                          <p:val>
                                            <p:fltVal val="0"/>
                                          </p:val>
                                        </p:tav>
                                        <p:tav tm="100000">
                                          <p:val>
                                            <p:strVal val="#ppt_h"/>
                                          </p:val>
                                        </p:tav>
                                      </p:tavLst>
                                    </p:anim>
                                  </p:childTnLst>
                                </p:cTn>
                              </p:par>
                            </p:childTnLst>
                          </p:cTn>
                        </p:par>
                      </p:childTnLst>
                    </p:cTn>
                  </p:par>
                  <p:par>
                    <p:cTn id="115" fill="hold">
                      <p:stCondLst>
                        <p:cond delay="indefinite"/>
                      </p:stCondLst>
                      <p:childTnLst>
                        <p:par>
                          <p:cTn id="116" fill="hold">
                            <p:stCondLst>
                              <p:cond delay="0"/>
                            </p:stCondLst>
                            <p:childTnLst>
                              <p:par>
                                <p:cTn id="117" presetID="17" presetClass="entr" presetSubtype="4" fill="hold" nodeType="clickEffect">
                                  <p:stCondLst>
                                    <p:cond delay="0"/>
                                  </p:stCondLst>
                                  <p:childTnLst>
                                    <p:set>
                                      <p:cBhvr>
                                        <p:cTn id="118" dur="1" fill="hold">
                                          <p:stCondLst>
                                            <p:cond delay="0"/>
                                          </p:stCondLst>
                                        </p:cTn>
                                        <p:tgtEl>
                                          <p:spTgt spid="94219"/>
                                        </p:tgtEl>
                                        <p:attrNameLst>
                                          <p:attrName>style.visibility</p:attrName>
                                        </p:attrNameLst>
                                      </p:cBhvr>
                                      <p:to>
                                        <p:strVal val="visible"/>
                                      </p:to>
                                    </p:set>
                                    <p:anim calcmode="lin" valueType="num">
                                      <p:cBhvr>
                                        <p:cTn id="119" dur="500" fill="hold"/>
                                        <p:tgtEl>
                                          <p:spTgt spid="94219"/>
                                        </p:tgtEl>
                                        <p:attrNameLst>
                                          <p:attrName>ppt_x</p:attrName>
                                        </p:attrNameLst>
                                      </p:cBhvr>
                                      <p:tavLst>
                                        <p:tav tm="0">
                                          <p:val>
                                            <p:strVal val="#ppt_x"/>
                                          </p:val>
                                        </p:tav>
                                        <p:tav tm="100000">
                                          <p:val>
                                            <p:strVal val="#ppt_x"/>
                                          </p:val>
                                        </p:tav>
                                      </p:tavLst>
                                    </p:anim>
                                    <p:anim calcmode="lin" valueType="num">
                                      <p:cBhvr>
                                        <p:cTn id="120" dur="500" fill="hold"/>
                                        <p:tgtEl>
                                          <p:spTgt spid="94219"/>
                                        </p:tgtEl>
                                        <p:attrNameLst>
                                          <p:attrName>ppt_y</p:attrName>
                                        </p:attrNameLst>
                                      </p:cBhvr>
                                      <p:tavLst>
                                        <p:tav tm="0">
                                          <p:val>
                                            <p:strVal val="#ppt_y+#ppt_h/2"/>
                                          </p:val>
                                        </p:tav>
                                        <p:tav tm="100000">
                                          <p:val>
                                            <p:strVal val="#ppt_y"/>
                                          </p:val>
                                        </p:tav>
                                      </p:tavLst>
                                    </p:anim>
                                    <p:anim calcmode="lin" valueType="num">
                                      <p:cBhvr>
                                        <p:cTn id="121" dur="500" fill="hold"/>
                                        <p:tgtEl>
                                          <p:spTgt spid="94219"/>
                                        </p:tgtEl>
                                        <p:attrNameLst>
                                          <p:attrName>ppt_w</p:attrName>
                                        </p:attrNameLst>
                                      </p:cBhvr>
                                      <p:tavLst>
                                        <p:tav tm="0">
                                          <p:val>
                                            <p:strVal val="#ppt_w"/>
                                          </p:val>
                                        </p:tav>
                                        <p:tav tm="100000">
                                          <p:val>
                                            <p:strVal val="#ppt_w"/>
                                          </p:val>
                                        </p:tav>
                                      </p:tavLst>
                                    </p:anim>
                                    <p:anim calcmode="lin" valueType="num">
                                      <p:cBhvr>
                                        <p:cTn id="122" dur="500" fill="hold"/>
                                        <p:tgtEl>
                                          <p:spTgt spid="94219"/>
                                        </p:tgtEl>
                                        <p:attrNameLst>
                                          <p:attrName>ppt_h</p:attrName>
                                        </p:attrNameLst>
                                      </p:cBhvr>
                                      <p:tavLst>
                                        <p:tav tm="0">
                                          <p:val>
                                            <p:fltVal val="0"/>
                                          </p:val>
                                        </p:tav>
                                        <p:tav tm="100000">
                                          <p:val>
                                            <p:strVal val="#ppt_h"/>
                                          </p:val>
                                        </p:tav>
                                      </p:tavLst>
                                    </p:anim>
                                  </p:childTnLst>
                                </p:cTn>
                              </p:par>
                            </p:childTnLst>
                          </p:cTn>
                        </p:par>
                      </p:childTnLst>
                    </p:cTn>
                  </p:par>
                  <p:par>
                    <p:cTn id="123" fill="hold">
                      <p:stCondLst>
                        <p:cond delay="indefinite"/>
                      </p:stCondLst>
                      <p:childTnLst>
                        <p:par>
                          <p:cTn id="124" fill="hold">
                            <p:stCondLst>
                              <p:cond delay="0"/>
                            </p:stCondLst>
                            <p:childTnLst>
                              <p:par>
                                <p:cTn id="125" presetID="17" presetClass="entr" presetSubtype="8" fill="hold" nodeType="clickEffect">
                                  <p:stCondLst>
                                    <p:cond delay="0"/>
                                  </p:stCondLst>
                                  <p:childTnLst>
                                    <p:set>
                                      <p:cBhvr>
                                        <p:cTn id="126" dur="1" fill="hold">
                                          <p:stCondLst>
                                            <p:cond delay="0"/>
                                          </p:stCondLst>
                                        </p:cTn>
                                        <p:tgtEl>
                                          <p:spTgt spid="94220"/>
                                        </p:tgtEl>
                                        <p:attrNameLst>
                                          <p:attrName>style.visibility</p:attrName>
                                        </p:attrNameLst>
                                      </p:cBhvr>
                                      <p:to>
                                        <p:strVal val="visible"/>
                                      </p:to>
                                    </p:set>
                                    <p:anim calcmode="lin" valueType="num">
                                      <p:cBhvr>
                                        <p:cTn id="127" dur="500" fill="hold"/>
                                        <p:tgtEl>
                                          <p:spTgt spid="94220"/>
                                        </p:tgtEl>
                                        <p:attrNameLst>
                                          <p:attrName>ppt_x</p:attrName>
                                        </p:attrNameLst>
                                      </p:cBhvr>
                                      <p:tavLst>
                                        <p:tav tm="0">
                                          <p:val>
                                            <p:strVal val="#ppt_x-#ppt_w/2"/>
                                          </p:val>
                                        </p:tav>
                                        <p:tav tm="100000">
                                          <p:val>
                                            <p:strVal val="#ppt_x"/>
                                          </p:val>
                                        </p:tav>
                                      </p:tavLst>
                                    </p:anim>
                                    <p:anim calcmode="lin" valueType="num">
                                      <p:cBhvr>
                                        <p:cTn id="128" dur="500" fill="hold"/>
                                        <p:tgtEl>
                                          <p:spTgt spid="94220"/>
                                        </p:tgtEl>
                                        <p:attrNameLst>
                                          <p:attrName>ppt_y</p:attrName>
                                        </p:attrNameLst>
                                      </p:cBhvr>
                                      <p:tavLst>
                                        <p:tav tm="0">
                                          <p:val>
                                            <p:strVal val="#ppt_y"/>
                                          </p:val>
                                        </p:tav>
                                        <p:tav tm="100000">
                                          <p:val>
                                            <p:strVal val="#ppt_y"/>
                                          </p:val>
                                        </p:tav>
                                      </p:tavLst>
                                    </p:anim>
                                    <p:anim calcmode="lin" valueType="num">
                                      <p:cBhvr>
                                        <p:cTn id="129" dur="500" fill="hold"/>
                                        <p:tgtEl>
                                          <p:spTgt spid="94220"/>
                                        </p:tgtEl>
                                        <p:attrNameLst>
                                          <p:attrName>ppt_w</p:attrName>
                                        </p:attrNameLst>
                                      </p:cBhvr>
                                      <p:tavLst>
                                        <p:tav tm="0">
                                          <p:val>
                                            <p:fltVal val="0"/>
                                          </p:val>
                                        </p:tav>
                                        <p:tav tm="100000">
                                          <p:val>
                                            <p:strVal val="#ppt_w"/>
                                          </p:val>
                                        </p:tav>
                                      </p:tavLst>
                                    </p:anim>
                                    <p:anim calcmode="lin" valueType="num">
                                      <p:cBhvr>
                                        <p:cTn id="130" dur="500" fill="hold"/>
                                        <p:tgtEl>
                                          <p:spTgt spid="94220"/>
                                        </p:tgtEl>
                                        <p:attrNameLst>
                                          <p:attrName>ppt_h</p:attrName>
                                        </p:attrNameLst>
                                      </p:cBhvr>
                                      <p:tavLst>
                                        <p:tav tm="0">
                                          <p:val>
                                            <p:strVal val="#ppt_h"/>
                                          </p:val>
                                        </p:tav>
                                        <p:tav tm="100000">
                                          <p:val>
                                            <p:strVal val="#ppt_h"/>
                                          </p:val>
                                        </p:tav>
                                      </p:tavLst>
                                    </p:anim>
                                  </p:childTnLst>
                                </p:cTn>
                              </p:par>
                            </p:childTnLst>
                          </p:cTn>
                        </p:par>
                      </p:childTnLst>
                    </p:cTn>
                  </p:par>
                  <p:par>
                    <p:cTn id="131" fill="hold">
                      <p:stCondLst>
                        <p:cond delay="indefinite"/>
                      </p:stCondLst>
                      <p:childTnLst>
                        <p:par>
                          <p:cTn id="132" fill="hold">
                            <p:stCondLst>
                              <p:cond delay="0"/>
                            </p:stCondLst>
                            <p:childTnLst>
                              <p:par>
                                <p:cTn id="133" presetID="17" presetClass="entr" presetSubtype="2" fill="hold" nodeType="clickEffect">
                                  <p:stCondLst>
                                    <p:cond delay="0"/>
                                  </p:stCondLst>
                                  <p:childTnLst>
                                    <p:set>
                                      <p:cBhvr>
                                        <p:cTn id="134" dur="1" fill="hold">
                                          <p:stCondLst>
                                            <p:cond delay="0"/>
                                          </p:stCondLst>
                                        </p:cTn>
                                        <p:tgtEl>
                                          <p:spTgt spid="94221"/>
                                        </p:tgtEl>
                                        <p:attrNameLst>
                                          <p:attrName>style.visibility</p:attrName>
                                        </p:attrNameLst>
                                      </p:cBhvr>
                                      <p:to>
                                        <p:strVal val="visible"/>
                                      </p:to>
                                    </p:set>
                                    <p:anim calcmode="lin" valueType="num">
                                      <p:cBhvr>
                                        <p:cTn id="135" dur="500" fill="hold"/>
                                        <p:tgtEl>
                                          <p:spTgt spid="94221"/>
                                        </p:tgtEl>
                                        <p:attrNameLst>
                                          <p:attrName>ppt_x</p:attrName>
                                        </p:attrNameLst>
                                      </p:cBhvr>
                                      <p:tavLst>
                                        <p:tav tm="0">
                                          <p:val>
                                            <p:strVal val="#ppt_x+#ppt_w/2"/>
                                          </p:val>
                                        </p:tav>
                                        <p:tav tm="100000">
                                          <p:val>
                                            <p:strVal val="#ppt_x"/>
                                          </p:val>
                                        </p:tav>
                                      </p:tavLst>
                                    </p:anim>
                                    <p:anim calcmode="lin" valueType="num">
                                      <p:cBhvr>
                                        <p:cTn id="136" dur="500" fill="hold"/>
                                        <p:tgtEl>
                                          <p:spTgt spid="94221"/>
                                        </p:tgtEl>
                                        <p:attrNameLst>
                                          <p:attrName>ppt_y</p:attrName>
                                        </p:attrNameLst>
                                      </p:cBhvr>
                                      <p:tavLst>
                                        <p:tav tm="0">
                                          <p:val>
                                            <p:strVal val="#ppt_y"/>
                                          </p:val>
                                        </p:tav>
                                        <p:tav tm="100000">
                                          <p:val>
                                            <p:strVal val="#ppt_y"/>
                                          </p:val>
                                        </p:tav>
                                      </p:tavLst>
                                    </p:anim>
                                    <p:anim calcmode="lin" valueType="num">
                                      <p:cBhvr>
                                        <p:cTn id="137" dur="500" fill="hold"/>
                                        <p:tgtEl>
                                          <p:spTgt spid="94221"/>
                                        </p:tgtEl>
                                        <p:attrNameLst>
                                          <p:attrName>ppt_w</p:attrName>
                                        </p:attrNameLst>
                                      </p:cBhvr>
                                      <p:tavLst>
                                        <p:tav tm="0">
                                          <p:val>
                                            <p:fltVal val="0"/>
                                          </p:val>
                                        </p:tav>
                                        <p:tav tm="100000">
                                          <p:val>
                                            <p:strVal val="#ppt_w"/>
                                          </p:val>
                                        </p:tav>
                                      </p:tavLst>
                                    </p:anim>
                                    <p:anim calcmode="lin" valueType="num">
                                      <p:cBhvr>
                                        <p:cTn id="138" dur="500" fill="hold"/>
                                        <p:tgtEl>
                                          <p:spTgt spid="94221"/>
                                        </p:tgtEl>
                                        <p:attrNameLst>
                                          <p:attrName>ppt_h</p:attrName>
                                        </p:attrNameLst>
                                      </p:cBhvr>
                                      <p:tavLst>
                                        <p:tav tm="0">
                                          <p:val>
                                            <p:strVal val="#ppt_h"/>
                                          </p:val>
                                        </p:tav>
                                        <p:tav tm="100000">
                                          <p:val>
                                            <p:strVal val="#ppt_h"/>
                                          </p:val>
                                        </p:tav>
                                      </p:tavLst>
                                    </p:anim>
                                  </p:childTnLst>
                                </p:cTn>
                              </p:par>
                            </p:childTnLst>
                          </p:cTn>
                        </p:par>
                      </p:childTnLst>
                    </p:cTn>
                  </p:par>
                  <p:par>
                    <p:cTn id="139" fill="hold">
                      <p:stCondLst>
                        <p:cond delay="indefinite"/>
                      </p:stCondLst>
                      <p:childTnLst>
                        <p:par>
                          <p:cTn id="140" fill="hold">
                            <p:stCondLst>
                              <p:cond delay="0"/>
                            </p:stCondLst>
                            <p:childTnLst>
                              <p:par>
                                <p:cTn id="141" presetID="17" presetClass="entr" presetSubtype="8" fill="hold" nodeType="clickEffect">
                                  <p:stCondLst>
                                    <p:cond delay="0"/>
                                  </p:stCondLst>
                                  <p:childTnLst>
                                    <p:set>
                                      <p:cBhvr>
                                        <p:cTn id="142" dur="1" fill="hold">
                                          <p:stCondLst>
                                            <p:cond delay="0"/>
                                          </p:stCondLst>
                                        </p:cTn>
                                        <p:tgtEl>
                                          <p:spTgt spid="94233"/>
                                        </p:tgtEl>
                                        <p:attrNameLst>
                                          <p:attrName>style.visibility</p:attrName>
                                        </p:attrNameLst>
                                      </p:cBhvr>
                                      <p:to>
                                        <p:strVal val="visible"/>
                                      </p:to>
                                    </p:set>
                                    <p:anim calcmode="lin" valueType="num">
                                      <p:cBhvr>
                                        <p:cTn id="143" dur="500" fill="hold"/>
                                        <p:tgtEl>
                                          <p:spTgt spid="94233"/>
                                        </p:tgtEl>
                                        <p:attrNameLst>
                                          <p:attrName>ppt_x</p:attrName>
                                        </p:attrNameLst>
                                      </p:cBhvr>
                                      <p:tavLst>
                                        <p:tav tm="0">
                                          <p:val>
                                            <p:strVal val="#ppt_x-#ppt_w/2"/>
                                          </p:val>
                                        </p:tav>
                                        <p:tav tm="100000">
                                          <p:val>
                                            <p:strVal val="#ppt_x"/>
                                          </p:val>
                                        </p:tav>
                                      </p:tavLst>
                                    </p:anim>
                                    <p:anim calcmode="lin" valueType="num">
                                      <p:cBhvr>
                                        <p:cTn id="144" dur="500" fill="hold"/>
                                        <p:tgtEl>
                                          <p:spTgt spid="94233"/>
                                        </p:tgtEl>
                                        <p:attrNameLst>
                                          <p:attrName>ppt_y</p:attrName>
                                        </p:attrNameLst>
                                      </p:cBhvr>
                                      <p:tavLst>
                                        <p:tav tm="0">
                                          <p:val>
                                            <p:strVal val="#ppt_y"/>
                                          </p:val>
                                        </p:tav>
                                        <p:tav tm="100000">
                                          <p:val>
                                            <p:strVal val="#ppt_y"/>
                                          </p:val>
                                        </p:tav>
                                      </p:tavLst>
                                    </p:anim>
                                    <p:anim calcmode="lin" valueType="num">
                                      <p:cBhvr>
                                        <p:cTn id="145" dur="500" fill="hold"/>
                                        <p:tgtEl>
                                          <p:spTgt spid="94233"/>
                                        </p:tgtEl>
                                        <p:attrNameLst>
                                          <p:attrName>ppt_w</p:attrName>
                                        </p:attrNameLst>
                                      </p:cBhvr>
                                      <p:tavLst>
                                        <p:tav tm="0">
                                          <p:val>
                                            <p:fltVal val="0"/>
                                          </p:val>
                                        </p:tav>
                                        <p:tav tm="100000">
                                          <p:val>
                                            <p:strVal val="#ppt_w"/>
                                          </p:val>
                                        </p:tav>
                                      </p:tavLst>
                                    </p:anim>
                                    <p:anim calcmode="lin" valueType="num">
                                      <p:cBhvr>
                                        <p:cTn id="146" dur="500" fill="hold"/>
                                        <p:tgtEl>
                                          <p:spTgt spid="94233"/>
                                        </p:tgtEl>
                                        <p:attrNameLst>
                                          <p:attrName>ppt_h</p:attrName>
                                        </p:attrNameLst>
                                      </p:cBhvr>
                                      <p:tavLst>
                                        <p:tav tm="0">
                                          <p:val>
                                            <p:strVal val="#ppt_h"/>
                                          </p:val>
                                        </p:tav>
                                        <p:tav tm="100000">
                                          <p:val>
                                            <p:strVal val="#ppt_h"/>
                                          </p:val>
                                        </p:tav>
                                      </p:tavLst>
                                    </p:anim>
                                  </p:childTnLst>
                                </p:cTn>
                              </p:par>
                            </p:childTnLst>
                          </p:cTn>
                        </p:par>
                      </p:childTnLst>
                    </p:cTn>
                  </p:par>
                  <p:par>
                    <p:cTn id="147" fill="hold">
                      <p:stCondLst>
                        <p:cond delay="indefinite"/>
                      </p:stCondLst>
                      <p:childTnLst>
                        <p:par>
                          <p:cTn id="148" fill="hold">
                            <p:stCondLst>
                              <p:cond delay="0"/>
                            </p:stCondLst>
                            <p:childTnLst>
                              <p:par>
                                <p:cTn id="149" presetID="17" presetClass="entr" presetSubtype="2" fill="hold" nodeType="clickEffect">
                                  <p:stCondLst>
                                    <p:cond delay="0"/>
                                  </p:stCondLst>
                                  <p:childTnLst>
                                    <p:set>
                                      <p:cBhvr>
                                        <p:cTn id="150" dur="1" fill="hold">
                                          <p:stCondLst>
                                            <p:cond delay="0"/>
                                          </p:stCondLst>
                                        </p:cTn>
                                        <p:tgtEl>
                                          <p:spTgt spid="94222"/>
                                        </p:tgtEl>
                                        <p:attrNameLst>
                                          <p:attrName>style.visibility</p:attrName>
                                        </p:attrNameLst>
                                      </p:cBhvr>
                                      <p:to>
                                        <p:strVal val="visible"/>
                                      </p:to>
                                    </p:set>
                                    <p:anim calcmode="lin" valueType="num">
                                      <p:cBhvr>
                                        <p:cTn id="151" dur="500" fill="hold"/>
                                        <p:tgtEl>
                                          <p:spTgt spid="94222"/>
                                        </p:tgtEl>
                                        <p:attrNameLst>
                                          <p:attrName>ppt_x</p:attrName>
                                        </p:attrNameLst>
                                      </p:cBhvr>
                                      <p:tavLst>
                                        <p:tav tm="0">
                                          <p:val>
                                            <p:strVal val="#ppt_x+#ppt_w/2"/>
                                          </p:val>
                                        </p:tav>
                                        <p:tav tm="100000">
                                          <p:val>
                                            <p:strVal val="#ppt_x"/>
                                          </p:val>
                                        </p:tav>
                                      </p:tavLst>
                                    </p:anim>
                                    <p:anim calcmode="lin" valueType="num">
                                      <p:cBhvr>
                                        <p:cTn id="152" dur="500" fill="hold"/>
                                        <p:tgtEl>
                                          <p:spTgt spid="94222"/>
                                        </p:tgtEl>
                                        <p:attrNameLst>
                                          <p:attrName>ppt_y</p:attrName>
                                        </p:attrNameLst>
                                      </p:cBhvr>
                                      <p:tavLst>
                                        <p:tav tm="0">
                                          <p:val>
                                            <p:strVal val="#ppt_y"/>
                                          </p:val>
                                        </p:tav>
                                        <p:tav tm="100000">
                                          <p:val>
                                            <p:strVal val="#ppt_y"/>
                                          </p:val>
                                        </p:tav>
                                      </p:tavLst>
                                    </p:anim>
                                    <p:anim calcmode="lin" valueType="num">
                                      <p:cBhvr>
                                        <p:cTn id="153" dur="500" fill="hold"/>
                                        <p:tgtEl>
                                          <p:spTgt spid="94222"/>
                                        </p:tgtEl>
                                        <p:attrNameLst>
                                          <p:attrName>ppt_w</p:attrName>
                                        </p:attrNameLst>
                                      </p:cBhvr>
                                      <p:tavLst>
                                        <p:tav tm="0">
                                          <p:val>
                                            <p:fltVal val="0"/>
                                          </p:val>
                                        </p:tav>
                                        <p:tav tm="100000">
                                          <p:val>
                                            <p:strVal val="#ppt_w"/>
                                          </p:val>
                                        </p:tav>
                                      </p:tavLst>
                                    </p:anim>
                                    <p:anim calcmode="lin" valueType="num">
                                      <p:cBhvr>
                                        <p:cTn id="154" dur="500" fill="hold"/>
                                        <p:tgtEl>
                                          <p:spTgt spid="94222"/>
                                        </p:tgtEl>
                                        <p:attrNameLst>
                                          <p:attrName>ppt_h</p:attrName>
                                        </p:attrNameLst>
                                      </p:cBhvr>
                                      <p:tavLst>
                                        <p:tav tm="0">
                                          <p:val>
                                            <p:strVal val="#ppt_h"/>
                                          </p:val>
                                        </p:tav>
                                        <p:tav tm="100000">
                                          <p:val>
                                            <p:strVal val="#ppt_h"/>
                                          </p:val>
                                        </p:tav>
                                      </p:tavLst>
                                    </p:anim>
                                  </p:childTnLst>
                                </p:cTn>
                              </p:par>
                            </p:childTnLst>
                          </p:cTn>
                        </p:par>
                      </p:childTnLst>
                    </p:cTn>
                  </p:par>
                  <p:par>
                    <p:cTn id="155" fill="hold">
                      <p:stCondLst>
                        <p:cond delay="indefinite"/>
                      </p:stCondLst>
                      <p:childTnLst>
                        <p:par>
                          <p:cTn id="156" fill="hold">
                            <p:stCondLst>
                              <p:cond delay="0"/>
                            </p:stCondLst>
                            <p:childTnLst>
                              <p:par>
                                <p:cTn id="157" presetID="17" presetClass="entr" presetSubtype="2" fill="hold" nodeType="clickEffect">
                                  <p:stCondLst>
                                    <p:cond delay="0"/>
                                  </p:stCondLst>
                                  <p:childTnLst>
                                    <p:set>
                                      <p:cBhvr>
                                        <p:cTn id="158" dur="1" fill="hold">
                                          <p:stCondLst>
                                            <p:cond delay="0"/>
                                          </p:stCondLst>
                                        </p:cTn>
                                        <p:tgtEl>
                                          <p:spTgt spid="94223"/>
                                        </p:tgtEl>
                                        <p:attrNameLst>
                                          <p:attrName>style.visibility</p:attrName>
                                        </p:attrNameLst>
                                      </p:cBhvr>
                                      <p:to>
                                        <p:strVal val="visible"/>
                                      </p:to>
                                    </p:set>
                                    <p:anim calcmode="lin" valueType="num">
                                      <p:cBhvr>
                                        <p:cTn id="159" dur="500" fill="hold"/>
                                        <p:tgtEl>
                                          <p:spTgt spid="94223"/>
                                        </p:tgtEl>
                                        <p:attrNameLst>
                                          <p:attrName>ppt_x</p:attrName>
                                        </p:attrNameLst>
                                      </p:cBhvr>
                                      <p:tavLst>
                                        <p:tav tm="0">
                                          <p:val>
                                            <p:strVal val="#ppt_x+#ppt_w/2"/>
                                          </p:val>
                                        </p:tav>
                                        <p:tav tm="100000">
                                          <p:val>
                                            <p:strVal val="#ppt_x"/>
                                          </p:val>
                                        </p:tav>
                                      </p:tavLst>
                                    </p:anim>
                                    <p:anim calcmode="lin" valueType="num">
                                      <p:cBhvr>
                                        <p:cTn id="160" dur="500" fill="hold"/>
                                        <p:tgtEl>
                                          <p:spTgt spid="94223"/>
                                        </p:tgtEl>
                                        <p:attrNameLst>
                                          <p:attrName>ppt_y</p:attrName>
                                        </p:attrNameLst>
                                      </p:cBhvr>
                                      <p:tavLst>
                                        <p:tav tm="0">
                                          <p:val>
                                            <p:strVal val="#ppt_y"/>
                                          </p:val>
                                        </p:tav>
                                        <p:tav tm="100000">
                                          <p:val>
                                            <p:strVal val="#ppt_y"/>
                                          </p:val>
                                        </p:tav>
                                      </p:tavLst>
                                    </p:anim>
                                    <p:anim calcmode="lin" valueType="num">
                                      <p:cBhvr>
                                        <p:cTn id="161" dur="500" fill="hold"/>
                                        <p:tgtEl>
                                          <p:spTgt spid="94223"/>
                                        </p:tgtEl>
                                        <p:attrNameLst>
                                          <p:attrName>ppt_w</p:attrName>
                                        </p:attrNameLst>
                                      </p:cBhvr>
                                      <p:tavLst>
                                        <p:tav tm="0">
                                          <p:val>
                                            <p:fltVal val="0"/>
                                          </p:val>
                                        </p:tav>
                                        <p:tav tm="100000">
                                          <p:val>
                                            <p:strVal val="#ppt_w"/>
                                          </p:val>
                                        </p:tav>
                                      </p:tavLst>
                                    </p:anim>
                                    <p:anim calcmode="lin" valueType="num">
                                      <p:cBhvr>
                                        <p:cTn id="162" dur="500" fill="hold"/>
                                        <p:tgtEl>
                                          <p:spTgt spid="94223"/>
                                        </p:tgtEl>
                                        <p:attrNameLst>
                                          <p:attrName>ppt_h</p:attrName>
                                        </p:attrNameLst>
                                      </p:cBhvr>
                                      <p:tavLst>
                                        <p:tav tm="0">
                                          <p:val>
                                            <p:strVal val="#ppt_h"/>
                                          </p:val>
                                        </p:tav>
                                        <p:tav tm="100000">
                                          <p:val>
                                            <p:strVal val="#ppt_h"/>
                                          </p:val>
                                        </p:tav>
                                      </p:tavLst>
                                    </p:anim>
                                  </p:childTnLst>
                                </p:cTn>
                              </p:par>
                            </p:childTnLst>
                          </p:cTn>
                        </p:par>
                      </p:childTnLst>
                    </p:cTn>
                  </p:par>
                  <p:par>
                    <p:cTn id="163" fill="hold">
                      <p:stCondLst>
                        <p:cond delay="indefinite"/>
                      </p:stCondLst>
                      <p:childTnLst>
                        <p:par>
                          <p:cTn id="164" fill="hold">
                            <p:stCondLst>
                              <p:cond delay="0"/>
                            </p:stCondLst>
                            <p:childTnLst>
                              <p:par>
                                <p:cTn id="165" presetID="17" presetClass="entr" presetSubtype="8" fill="hold" nodeType="clickEffect">
                                  <p:stCondLst>
                                    <p:cond delay="0"/>
                                  </p:stCondLst>
                                  <p:childTnLst>
                                    <p:set>
                                      <p:cBhvr>
                                        <p:cTn id="166" dur="1" fill="hold">
                                          <p:stCondLst>
                                            <p:cond delay="0"/>
                                          </p:stCondLst>
                                        </p:cTn>
                                        <p:tgtEl>
                                          <p:spTgt spid="94224"/>
                                        </p:tgtEl>
                                        <p:attrNameLst>
                                          <p:attrName>style.visibility</p:attrName>
                                        </p:attrNameLst>
                                      </p:cBhvr>
                                      <p:to>
                                        <p:strVal val="visible"/>
                                      </p:to>
                                    </p:set>
                                    <p:anim calcmode="lin" valueType="num">
                                      <p:cBhvr>
                                        <p:cTn id="167" dur="500" fill="hold"/>
                                        <p:tgtEl>
                                          <p:spTgt spid="94224"/>
                                        </p:tgtEl>
                                        <p:attrNameLst>
                                          <p:attrName>ppt_x</p:attrName>
                                        </p:attrNameLst>
                                      </p:cBhvr>
                                      <p:tavLst>
                                        <p:tav tm="0">
                                          <p:val>
                                            <p:strVal val="#ppt_x-#ppt_w/2"/>
                                          </p:val>
                                        </p:tav>
                                        <p:tav tm="100000">
                                          <p:val>
                                            <p:strVal val="#ppt_x"/>
                                          </p:val>
                                        </p:tav>
                                      </p:tavLst>
                                    </p:anim>
                                    <p:anim calcmode="lin" valueType="num">
                                      <p:cBhvr>
                                        <p:cTn id="168" dur="500" fill="hold"/>
                                        <p:tgtEl>
                                          <p:spTgt spid="94224"/>
                                        </p:tgtEl>
                                        <p:attrNameLst>
                                          <p:attrName>ppt_y</p:attrName>
                                        </p:attrNameLst>
                                      </p:cBhvr>
                                      <p:tavLst>
                                        <p:tav tm="0">
                                          <p:val>
                                            <p:strVal val="#ppt_y"/>
                                          </p:val>
                                        </p:tav>
                                        <p:tav tm="100000">
                                          <p:val>
                                            <p:strVal val="#ppt_y"/>
                                          </p:val>
                                        </p:tav>
                                      </p:tavLst>
                                    </p:anim>
                                    <p:anim calcmode="lin" valueType="num">
                                      <p:cBhvr>
                                        <p:cTn id="169" dur="500" fill="hold"/>
                                        <p:tgtEl>
                                          <p:spTgt spid="94224"/>
                                        </p:tgtEl>
                                        <p:attrNameLst>
                                          <p:attrName>ppt_w</p:attrName>
                                        </p:attrNameLst>
                                      </p:cBhvr>
                                      <p:tavLst>
                                        <p:tav tm="0">
                                          <p:val>
                                            <p:fltVal val="0"/>
                                          </p:val>
                                        </p:tav>
                                        <p:tav tm="100000">
                                          <p:val>
                                            <p:strVal val="#ppt_w"/>
                                          </p:val>
                                        </p:tav>
                                      </p:tavLst>
                                    </p:anim>
                                    <p:anim calcmode="lin" valueType="num">
                                      <p:cBhvr>
                                        <p:cTn id="170" dur="500" fill="hold"/>
                                        <p:tgtEl>
                                          <p:spTgt spid="9422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3"/>
          <p:cNvSpPr>
            <a:spLocks noGrp="1"/>
          </p:cNvSpPr>
          <p:nvPr>
            <p:ph idx="1"/>
          </p:nvPr>
        </p:nvSpPr>
        <p:spPr>
          <a:xfrm>
            <a:off x="695400" y="1340768"/>
            <a:ext cx="10945216" cy="4351338"/>
          </a:xfrm>
          <a:ln/>
        </p:spPr>
        <p:txBody>
          <a:bodyPr vert="horz" wrap="square" lIns="91440" tIns="45720" rIns="91440" bIns="45720" anchor="t"/>
          <a:lstStyle/>
          <a:p>
            <a:pPr marL="533400" indent="-533400">
              <a:lnSpc>
                <a:spcPct val="110000"/>
              </a:lnSpc>
            </a:pPr>
            <a:r>
              <a:rPr lang="zh-CN" altLang="en-US" b="1" dirty="0">
                <a:latin typeface="Times New Roman" panose="02020603050405020304" pitchFamily="18" charset="0"/>
              </a:rPr>
              <a:t>回溯搜索的算法</a:t>
            </a:r>
          </a:p>
          <a:p>
            <a:pPr marL="533400" indent="-533400" algn="just">
              <a:lnSpc>
                <a:spcPct val="110000"/>
              </a:lnSpc>
              <a:buClr>
                <a:schemeClr val="tx1"/>
              </a:buClr>
              <a:buNone/>
            </a:pPr>
            <a:r>
              <a:rPr lang="en-US" altLang="zh-CN" sz="2600" b="1" dirty="0">
                <a:latin typeface="Times New Roman" panose="02020603050405020304" pitchFamily="18" charset="0"/>
              </a:rPr>
              <a:t>(1) PS</a:t>
            </a:r>
            <a:r>
              <a:rPr lang="zh-CN" altLang="en-US" sz="2600" b="1" dirty="0">
                <a:latin typeface="Times New Roman" panose="02020603050405020304" pitchFamily="18" charset="0"/>
              </a:rPr>
              <a:t>（</a:t>
            </a:r>
            <a:r>
              <a:rPr lang="en-US" altLang="zh-CN" sz="2600" b="1" dirty="0">
                <a:latin typeface="Times New Roman" panose="02020603050405020304" pitchFamily="18" charset="0"/>
              </a:rPr>
              <a:t>path states</a:t>
            </a:r>
            <a:r>
              <a:rPr lang="zh-CN" altLang="en-US" sz="2600" b="1" dirty="0">
                <a:latin typeface="Times New Roman" panose="02020603050405020304" pitchFamily="18" charset="0"/>
              </a:rPr>
              <a:t>）表</a:t>
            </a:r>
            <a:r>
              <a:rPr lang="zh-CN" altLang="en-US" sz="2600" dirty="0">
                <a:latin typeface="Times New Roman" panose="02020603050405020304" pitchFamily="18" charset="0"/>
              </a:rPr>
              <a:t>：保存当前搜索路径上的状态。如果找到了目的，</a:t>
            </a:r>
            <a:r>
              <a:rPr lang="en-US" altLang="zh-CN" sz="2600" dirty="0">
                <a:latin typeface="Times New Roman" panose="02020603050405020304" pitchFamily="18" charset="0"/>
              </a:rPr>
              <a:t>PS</a:t>
            </a:r>
            <a:r>
              <a:rPr lang="zh-CN" altLang="en-US" sz="2600" dirty="0">
                <a:latin typeface="Times New Roman" panose="02020603050405020304" pitchFamily="18" charset="0"/>
              </a:rPr>
              <a:t>就是解路径上的状态有序集。 </a:t>
            </a:r>
          </a:p>
          <a:p>
            <a:pPr marL="533400" indent="-533400" algn="just">
              <a:lnSpc>
                <a:spcPct val="110000"/>
              </a:lnSpc>
              <a:buClr>
                <a:schemeClr val="tx1"/>
              </a:buClr>
              <a:buNone/>
            </a:pPr>
            <a:r>
              <a:rPr lang="en-US" altLang="zh-CN" sz="2600" b="1" dirty="0">
                <a:latin typeface="Times New Roman" panose="02020603050405020304" pitchFamily="18" charset="0"/>
              </a:rPr>
              <a:t>(2) NPS</a:t>
            </a:r>
            <a:r>
              <a:rPr lang="zh-CN" altLang="en-US" sz="2600" b="1" dirty="0">
                <a:latin typeface="Times New Roman" panose="02020603050405020304" pitchFamily="18" charset="0"/>
              </a:rPr>
              <a:t>（</a:t>
            </a:r>
            <a:r>
              <a:rPr lang="en-US" altLang="zh-CN" sz="2600" b="1" dirty="0">
                <a:latin typeface="Times New Roman" panose="02020603050405020304" pitchFamily="18" charset="0"/>
              </a:rPr>
              <a:t>new path states</a:t>
            </a:r>
            <a:r>
              <a:rPr lang="zh-CN" altLang="en-US" sz="2600" b="1" dirty="0">
                <a:latin typeface="Times New Roman" panose="02020603050405020304" pitchFamily="18" charset="0"/>
              </a:rPr>
              <a:t>）表</a:t>
            </a:r>
            <a:r>
              <a:rPr lang="zh-CN" altLang="en-US" sz="2600" dirty="0">
                <a:latin typeface="Times New Roman" panose="02020603050405020304" pitchFamily="18" charset="0"/>
              </a:rPr>
              <a:t>：新的路径状态表。它包含了等待搜索的状态，其后裔状态还未被搜索到，即未被生成扩展 。</a:t>
            </a:r>
          </a:p>
          <a:p>
            <a:pPr marL="533400" indent="-533400" algn="just">
              <a:lnSpc>
                <a:spcPct val="110000"/>
              </a:lnSpc>
              <a:buClr>
                <a:schemeClr val="tx1"/>
              </a:buClr>
              <a:buNone/>
            </a:pPr>
            <a:r>
              <a:rPr lang="en-US" altLang="zh-CN" sz="2600" b="1" dirty="0">
                <a:latin typeface="Times New Roman" panose="02020603050405020304" pitchFamily="18" charset="0"/>
              </a:rPr>
              <a:t>(3) NSS</a:t>
            </a:r>
            <a:r>
              <a:rPr lang="zh-CN" altLang="en-US" sz="2600" b="1" dirty="0">
                <a:latin typeface="Times New Roman" panose="02020603050405020304" pitchFamily="18" charset="0"/>
              </a:rPr>
              <a:t>（</a:t>
            </a:r>
            <a:r>
              <a:rPr lang="en-US" altLang="zh-CN" sz="2600" b="1" dirty="0">
                <a:latin typeface="Times New Roman" panose="02020603050405020304" pitchFamily="18" charset="0"/>
              </a:rPr>
              <a:t>no solvable states</a:t>
            </a:r>
            <a:r>
              <a:rPr lang="zh-CN" altLang="en-US" sz="2600" b="1" dirty="0">
                <a:latin typeface="Times New Roman" panose="02020603050405020304" pitchFamily="18" charset="0"/>
              </a:rPr>
              <a:t>）表</a:t>
            </a:r>
            <a:r>
              <a:rPr lang="zh-CN" altLang="en-US" sz="2600" dirty="0">
                <a:latin typeface="Times New Roman" panose="02020603050405020304" pitchFamily="18" charset="0"/>
              </a:rPr>
              <a:t>：不可解状态集，列出了找不到解题路径的状态。如果在搜索中扩展出的状态是它的元素，则可立即将之排除，不必沿该状态继续搜索。</a:t>
            </a:r>
            <a:r>
              <a:rPr lang="zh-CN" altLang="en-US" dirty="0">
                <a:latin typeface="Times New Roman" panose="02020603050405020304" pitchFamily="18" charset="0"/>
              </a:rPr>
              <a:t> </a:t>
            </a:r>
          </a:p>
        </p:txBody>
      </p:sp>
      <p:sp>
        <p:nvSpPr>
          <p:cNvPr id="32770" name="灯片编号占位符 3"/>
          <p:cNvSpPr txBox="1">
            <a:spLocks noGrp="1"/>
          </p:cNvSpPr>
          <p:nvPr>
            <p:ph type="sldNum" sz="quarter" idx="4294967295"/>
          </p:nvPr>
        </p:nvSpPr>
        <p:spPr>
          <a:xfrm>
            <a:off x="9550400" y="6477000"/>
            <a:ext cx="2641600" cy="360363"/>
          </a:xfrm>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t>24</a:t>
            </a:fld>
            <a:endParaRPr lang="ja-JP" altLang="en-US" dirty="0">
              <a:solidFill>
                <a:srgbClr val="A50021"/>
              </a:solidFill>
              <a:ea typeface="MS PGothic" panose="020B0600070205080204" pitchFamily="34" charset="-128"/>
            </a:endParaRPr>
          </a:p>
        </p:txBody>
      </p:sp>
      <p:sp>
        <p:nvSpPr>
          <p:cNvPr id="5" name="Rectangle 4"/>
          <p:cNvSpPr/>
          <p:nvPr/>
        </p:nvSpPr>
        <p:spPr>
          <a:xfrm>
            <a:off x="7786" y="-3175"/>
            <a:ext cx="12192000" cy="765175"/>
          </a:xfrm>
          <a:prstGeom prst="rect">
            <a:avLst/>
          </a:prstGeom>
          <a:solidFill>
            <a:srgbClr val="A50021"/>
          </a:solidFill>
          <a:ln w="9525">
            <a:noFill/>
          </a:ln>
        </p:spPr>
        <p:txBody>
          <a:bodyPr anchor="b"/>
          <a:lstStyle/>
          <a:p>
            <a:pPr indent="176530"/>
            <a:r>
              <a:rPr lang="en-US" altLang="zh-CN" sz="3600" dirty="0">
                <a:solidFill>
                  <a:schemeClr val="bg1"/>
                </a:solidFill>
                <a:latin typeface="Times New Roman" panose="02020603050405020304" pitchFamily="18" charset="0"/>
                <a:ea typeface="黑体" panose="02010609060101010101" pitchFamily="2" charset="-122"/>
              </a:rPr>
              <a:t>5.3.1  </a:t>
            </a:r>
            <a:r>
              <a:rPr lang="zh-CN" altLang="en-US" sz="3600" dirty="0">
                <a:solidFill>
                  <a:schemeClr val="bg1"/>
                </a:solidFill>
                <a:latin typeface="Times New Roman" panose="02020603050405020304" pitchFamily="18" charset="0"/>
                <a:ea typeface="黑体" panose="02010609060101010101" pitchFamily="2" charset="-122"/>
              </a:rPr>
              <a:t>回溯策略</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44035">
                                            <p:txEl>
                                              <p:pRg st="0" end="0"/>
                                            </p:txEl>
                                          </p:spTgt>
                                        </p:tgtEl>
                                        <p:attrNameLst>
                                          <p:attrName>style.visibility</p:attrName>
                                        </p:attrNameLst>
                                      </p:cBhvr>
                                      <p:to>
                                        <p:strVal val="visible"/>
                                      </p:to>
                                    </p:set>
                                    <p:animEffect transition="in" filter="barn(inHorizontal)">
                                      <p:cBhvr>
                                        <p:cTn id="7" dur="500"/>
                                        <p:tgtEl>
                                          <p:spTgt spid="440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grpId="0" nodeType="clickEffect">
                                  <p:stCondLst>
                                    <p:cond delay="0"/>
                                  </p:stCondLst>
                                  <p:childTnLst>
                                    <p:set>
                                      <p:cBhvr>
                                        <p:cTn id="11" dur="1" fill="hold">
                                          <p:stCondLst>
                                            <p:cond delay="0"/>
                                          </p:stCondLst>
                                        </p:cTn>
                                        <p:tgtEl>
                                          <p:spTgt spid="44035">
                                            <p:txEl>
                                              <p:pRg st="1" end="1"/>
                                            </p:txEl>
                                          </p:spTgt>
                                        </p:tgtEl>
                                        <p:attrNameLst>
                                          <p:attrName>style.visibility</p:attrName>
                                        </p:attrNameLst>
                                      </p:cBhvr>
                                      <p:to>
                                        <p:strVal val="visible"/>
                                      </p:to>
                                    </p:set>
                                    <p:animEffect transition="in" filter="barn(inHorizontal)">
                                      <p:cBhvr>
                                        <p:cTn id="12" dur="500"/>
                                        <p:tgtEl>
                                          <p:spTgt spid="4403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6" fill="hold" grpId="0" nodeType="clickEffect">
                                  <p:stCondLst>
                                    <p:cond delay="0"/>
                                  </p:stCondLst>
                                  <p:childTnLst>
                                    <p:set>
                                      <p:cBhvr>
                                        <p:cTn id="16" dur="1" fill="hold">
                                          <p:stCondLst>
                                            <p:cond delay="0"/>
                                          </p:stCondLst>
                                        </p:cTn>
                                        <p:tgtEl>
                                          <p:spTgt spid="44035">
                                            <p:txEl>
                                              <p:pRg st="2" end="2"/>
                                            </p:txEl>
                                          </p:spTgt>
                                        </p:tgtEl>
                                        <p:attrNameLst>
                                          <p:attrName>style.visibility</p:attrName>
                                        </p:attrNameLst>
                                      </p:cBhvr>
                                      <p:to>
                                        <p:strVal val="visible"/>
                                      </p:to>
                                    </p:set>
                                    <p:animEffect transition="in" filter="barn(inHorizontal)">
                                      <p:cBhvr>
                                        <p:cTn id="17" dur="500"/>
                                        <p:tgtEl>
                                          <p:spTgt spid="4403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6" fill="hold" grpId="0" nodeType="clickEffect">
                                  <p:stCondLst>
                                    <p:cond delay="0"/>
                                  </p:stCondLst>
                                  <p:childTnLst>
                                    <p:set>
                                      <p:cBhvr>
                                        <p:cTn id="21" dur="1" fill="hold">
                                          <p:stCondLst>
                                            <p:cond delay="0"/>
                                          </p:stCondLst>
                                        </p:cTn>
                                        <p:tgtEl>
                                          <p:spTgt spid="44035">
                                            <p:txEl>
                                              <p:pRg st="3" end="3"/>
                                            </p:txEl>
                                          </p:spTgt>
                                        </p:tgtEl>
                                        <p:attrNameLst>
                                          <p:attrName>style.visibility</p:attrName>
                                        </p:attrNameLst>
                                      </p:cBhvr>
                                      <p:to>
                                        <p:strVal val="visible"/>
                                      </p:to>
                                    </p:set>
                                    <p:animEffect transition="in" filter="barn(inHorizontal)">
                                      <p:cBhvr>
                                        <p:cTn id="22" dur="500"/>
                                        <p:tgtEl>
                                          <p:spTgt spid="4403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5"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3"/>
          <p:cNvSpPr>
            <a:spLocks noGrp="1"/>
          </p:cNvSpPr>
          <p:nvPr>
            <p:ph idx="1"/>
          </p:nvPr>
        </p:nvSpPr>
        <p:spPr>
          <a:xfrm>
            <a:off x="695400" y="908050"/>
            <a:ext cx="10513168" cy="5949950"/>
          </a:xfrm>
          <a:ln/>
        </p:spPr>
        <p:txBody>
          <a:bodyPr vert="horz" wrap="square" lIns="91440" tIns="45720" rIns="91440" bIns="45720" anchor="t"/>
          <a:lstStyle/>
          <a:p>
            <a:pPr marL="457200" indent="-457200" algn="just"/>
            <a:r>
              <a:rPr lang="zh-CN" altLang="en-US" sz="2600" dirty="0"/>
              <a:t>图搜索算法（深度优先、宽度优先、最好优先搜索等）的回溯思想：</a:t>
            </a:r>
          </a:p>
        </p:txBody>
      </p:sp>
      <p:sp>
        <p:nvSpPr>
          <p:cNvPr id="33794" name="灯片编号占位符 3"/>
          <p:cNvSpPr txBox="1">
            <a:spLocks noGrp="1"/>
          </p:cNvSpPr>
          <p:nvPr>
            <p:ph type="sldNum" sz="quarter" idx="4294967295"/>
          </p:nvPr>
        </p:nvSpPr>
        <p:spPr>
          <a:xfrm>
            <a:off x="9550400" y="6477000"/>
            <a:ext cx="2641600" cy="360363"/>
          </a:xfrm>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t>25</a:t>
            </a:fld>
            <a:endParaRPr lang="ja-JP" altLang="en-US" dirty="0">
              <a:solidFill>
                <a:srgbClr val="A50021"/>
              </a:solidFill>
              <a:ea typeface="MS PGothic" panose="020B0600070205080204" pitchFamily="34" charset="-128"/>
            </a:endParaRPr>
          </a:p>
        </p:txBody>
      </p:sp>
      <p:sp>
        <p:nvSpPr>
          <p:cNvPr id="20484" name="Text Box 4"/>
          <p:cNvSpPr txBox="1"/>
          <p:nvPr/>
        </p:nvSpPr>
        <p:spPr>
          <a:xfrm>
            <a:off x="1078112" y="1844824"/>
            <a:ext cx="9793088" cy="3194721"/>
          </a:xfrm>
          <a:prstGeom prst="rect">
            <a:avLst/>
          </a:prstGeom>
          <a:gradFill rotWithShape="0">
            <a:gsLst>
              <a:gs pos="0">
                <a:srgbClr val="CCFFFF"/>
              </a:gs>
              <a:gs pos="100000">
                <a:schemeClr val="bg1"/>
              </a:gs>
            </a:gsLst>
            <a:lin ang="5400000" scaled="1"/>
            <a:tileRect/>
          </a:gradFill>
          <a:ln w="9525" cap="flat" cmpd="sng">
            <a:solidFill>
              <a:srgbClr val="008080"/>
            </a:solidFill>
            <a:prstDash val="solid"/>
            <a:miter/>
            <a:headEnd type="none" w="med" len="med"/>
            <a:tailEnd type="none" w="med" len="med"/>
          </a:ln>
        </p:spPr>
        <p:txBody>
          <a:bodyPr wrap="square">
            <a:spAutoFit/>
          </a:bodyPr>
          <a:lstStyle/>
          <a:p>
            <a:pPr marL="342900" indent="-342900" algn="just">
              <a:lnSpc>
                <a:spcPct val="120000"/>
              </a:lnSpc>
              <a:spcBef>
                <a:spcPct val="40000"/>
              </a:spcBef>
              <a:buClr>
                <a:schemeClr val="tx1"/>
              </a:buClr>
            </a:pPr>
            <a:r>
              <a:rPr lang="zh-CN" altLang="en-US" sz="2400" dirty="0">
                <a:latin typeface="Times New Roman" panose="02020603050405020304" pitchFamily="18" charset="0"/>
              </a:rPr>
              <a:t>（</a:t>
            </a:r>
            <a:r>
              <a:rPr lang="en-US" altLang="zh-CN" sz="2400" dirty="0">
                <a:latin typeface="Times New Roman" panose="02020603050405020304" pitchFamily="18" charset="0"/>
              </a:rPr>
              <a:t>1</a:t>
            </a:r>
            <a:r>
              <a:rPr lang="zh-CN" altLang="en-US" sz="2400" dirty="0">
                <a:latin typeface="Times New Roman" panose="02020603050405020304" pitchFamily="18" charset="0"/>
              </a:rPr>
              <a:t>）用未处理状态表（</a:t>
            </a:r>
            <a:r>
              <a:rPr lang="en-US" altLang="zh-CN" sz="2400" dirty="0">
                <a:latin typeface="Times New Roman" panose="02020603050405020304" pitchFamily="18" charset="0"/>
              </a:rPr>
              <a:t>NPS</a:t>
            </a:r>
            <a:r>
              <a:rPr lang="zh-CN" altLang="en-US" sz="2400" dirty="0">
                <a:latin typeface="Times New Roman" panose="02020603050405020304" pitchFamily="18" charset="0"/>
              </a:rPr>
              <a:t>）使算法能返回（回溯）到</a:t>
            </a:r>
            <a:r>
              <a:rPr lang="zh-CN" altLang="en-US" sz="2400" dirty="0" smtClean="0">
                <a:latin typeface="Times New Roman" panose="02020603050405020304" pitchFamily="18" charset="0"/>
              </a:rPr>
              <a:t>其中</a:t>
            </a:r>
            <a:r>
              <a:rPr lang="zh-CN" altLang="en-US" sz="2400" dirty="0">
                <a:latin typeface="Times New Roman" panose="02020603050405020304" pitchFamily="18" charset="0"/>
              </a:rPr>
              <a:t>任一状态。 </a:t>
            </a:r>
          </a:p>
          <a:p>
            <a:pPr marL="342900" indent="-342900" algn="just">
              <a:lnSpc>
                <a:spcPct val="120000"/>
              </a:lnSpc>
              <a:spcBef>
                <a:spcPct val="40000"/>
              </a:spcBef>
              <a:buClr>
                <a:schemeClr val="tx1"/>
              </a:buClr>
            </a:pPr>
            <a:r>
              <a:rPr lang="zh-CN" altLang="en-US" sz="2400" dirty="0">
                <a:latin typeface="Times New Roman" panose="02020603050405020304" pitchFamily="18" charset="0"/>
              </a:rPr>
              <a:t>（</a:t>
            </a:r>
            <a:r>
              <a:rPr lang="en-US" altLang="zh-CN" sz="2400" dirty="0">
                <a:latin typeface="Times New Roman" panose="02020603050405020304" pitchFamily="18" charset="0"/>
              </a:rPr>
              <a:t>2</a:t>
            </a:r>
            <a:r>
              <a:rPr lang="zh-CN" altLang="en-US" sz="2400" dirty="0">
                <a:latin typeface="Times New Roman" panose="02020603050405020304" pitchFamily="18" charset="0"/>
              </a:rPr>
              <a:t>）用一张“死胡同”状态表（</a:t>
            </a:r>
            <a:r>
              <a:rPr lang="en-US" altLang="zh-CN" sz="2400" dirty="0">
                <a:latin typeface="Times New Roman" panose="02020603050405020304" pitchFamily="18" charset="0"/>
              </a:rPr>
              <a:t>NSS</a:t>
            </a:r>
            <a:r>
              <a:rPr lang="zh-CN" altLang="en-US" sz="2400" dirty="0">
                <a:latin typeface="Times New Roman" panose="02020603050405020304" pitchFamily="18" charset="0"/>
              </a:rPr>
              <a:t>）来避免算法重新</a:t>
            </a:r>
            <a:r>
              <a:rPr lang="zh-CN" altLang="en-US" sz="2400" dirty="0" smtClean="0">
                <a:latin typeface="Times New Roman" panose="02020603050405020304" pitchFamily="18" charset="0"/>
              </a:rPr>
              <a:t>搜索无</a:t>
            </a:r>
            <a:r>
              <a:rPr lang="zh-CN" altLang="en-US" sz="2400" dirty="0">
                <a:latin typeface="Times New Roman" panose="02020603050405020304" pitchFamily="18" charset="0"/>
              </a:rPr>
              <a:t>解的路径。 </a:t>
            </a:r>
          </a:p>
          <a:p>
            <a:pPr marL="342900" indent="-342900" algn="just">
              <a:lnSpc>
                <a:spcPct val="120000"/>
              </a:lnSpc>
              <a:spcBef>
                <a:spcPct val="40000"/>
              </a:spcBef>
              <a:buClr>
                <a:schemeClr val="tx1"/>
              </a:buClr>
            </a:pPr>
            <a:r>
              <a:rPr lang="zh-CN" altLang="en-US" sz="2400" dirty="0">
                <a:latin typeface="Times New Roman" panose="02020603050405020304" pitchFamily="18" charset="0"/>
              </a:rPr>
              <a:t>（</a:t>
            </a:r>
            <a:r>
              <a:rPr lang="en-US" altLang="zh-CN" sz="2400" dirty="0">
                <a:latin typeface="Times New Roman" panose="02020603050405020304" pitchFamily="18" charset="0"/>
              </a:rPr>
              <a:t>3</a:t>
            </a:r>
            <a:r>
              <a:rPr lang="zh-CN" altLang="en-US" sz="2400" dirty="0">
                <a:latin typeface="Times New Roman" panose="02020603050405020304" pitchFamily="18" charset="0"/>
              </a:rPr>
              <a:t>）在</a:t>
            </a:r>
            <a:r>
              <a:rPr lang="en-US" altLang="zh-CN" sz="2400" dirty="0">
                <a:latin typeface="Times New Roman" panose="02020603050405020304" pitchFamily="18" charset="0"/>
              </a:rPr>
              <a:t>PS </a:t>
            </a:r>
            <a:r>
              <a:rPr lang="zh-CN" altLang="en-US" sz="2400" dirty="0">
                <a:latin typeface="Times New Roman" panose="02020603050405020304" pitchFamily="18" charset="0"/>
              </a:rPr>
              <a:t>表中记录当前搜索路径的状态，当满足目的时</a:t>
            </a:r>
            <a:r>
              <a:rPr lang="zh-CN" altLang="en-US" sz="2400" dirty="0" smtClean="0">
                <a:latin typeface="Times New Roman" panose="02020603050405020304" pitchFamily="18" charset="0"/>
              </a:rPr>
              <a:t>可以</a:t>
            </a:r>
            <a:r>
              <a:rPr lang="zh-CN" altLang="en-US" sz="2400" dirty="0">
                <a:latin typeface="Times New Roman" panose="02020603050405020304" pitchFamily="18" charset="0"/>
              </a:rPr>
              <a:t>将它作为结果返回。 </a:t>
            </a:r>
          </a:p>
          <a:p>
            <a:pPr marL="342900" indent="-342900" algn="just">
              <a:lnSpc>
                <a:spcPct val="120000"/>
              </a:lnSpc>
              <a:spcBef>
                <a:spcPct val="40000"/>
              </a:spcBef>
              <a:buClr>
                <a:schemeClr val="tx1"/>
              </a:buClr>
            </a:pPr>
            <a:r>
              <a:rPr lang="zh-CN" altLang="en-US" sz="2400" dirty="0">
                <a:latin typeface="Times New Roman" panose="02020603050405020304" pitchFamily="18" charset="0"/>
              </a:rPr>
              <a:t>（</a:t>
            </a:r>
            <a:r>
              <a:rPr lang="en-US" altLang="zh-CN" sz="2400" dirty="0">
                <a:latin typeface="Times New Roman" panose="02020603050405020304" pitchFamily="18" charset="0"/>
              </a:rPr>
              <a:t>4</a:t>
            </a:r>
            <a:r>
              <a:rPr lang="zh-CN" altLang="en-US" sz="2400" dirty="0">
                <a:latin typeface="Times New Roman" panose="02020603050405020304" pitchFamily="18" charset="0"/>
              </a:rPr>
              <a:t>）为避免陷入死循环必须对新生成的子状态进行检查</a:t>
            </a:r>
            <a:r>
              <a:rPr lang="zh-CN" altLang="en-US" sz="2400" dirty="0" smtClean="0">
                <a:latin typeface="Times New Roman" panose="02020603050405020304" pitchFamily="18" charset="0"/>
              </a:rPr>
              <a:t>，看</a:t>
            </a:r>
            <a:r>
              <a:rPr lang="zh-CN" altLang="en-US" sz="2400" dirty="0">
                <a:latin typeface="Times New Roman" panose="02020603050405020304" pitchFamily="18" charset="0"/>
              </a:rPr>
              <a:t>它是否在该三张表中 。</a:t>
            </a:r>
          </a:p>
        </p:txBody>
      </p:sp>
      <p:sp>
        <p:nvSpPr>
          <p:cNvPr id="6" name="Rectangle 4"/>
          <p:cNvSpPr/>
          <p:nvPr/>
        </p:nvSpPr>
        <p:spPr>
          <a:xfrm>
            <a:off x="7786" y="-3175"/>
            <a:ext cx="12192000" cy="765175"/>
          </a:xfrm>
          <a:prstGeom prst="rect">
            <a:avLst/>
          </a:prstGeom>
          <a:solidFill>
            <a:srgbClr val="A50021"/>
          </a:solidFill>
          <a:ln w="9525">
            <a:noFill/>
          </a:ln>
        </p:spPr>
        <p:txBody>
          <a:bodyPr anchor="b"/>
          <a:lstStyle/>
          <a:p>
            <a:pPr indent="176530"/>
            <a:r>
              <a:rPr lang="en-US" altLang="zh-CN" sz="3600" dirty="0">
                <a:solidFill>
                  <a:schemeClr val="bg1"/>
                </a:solidFill>
                <a:latin typeface="Times New Roman" panose="02020603050405020304" pitchFamily="18" charset="0"/>
                <a:ea typeface="黑体" panose="02010609060101010101" pitchFamily="2" charset="-122"/>
              </a:rPr>
              <a:t>5.3.1  </a:t>
            </a:r>
            <a:r>
              <a:rPr lang="zh-CN" altLang="en-US" sz="3600" dirty="0">
                <a:solidFill>
                  <a:schemeClr val="bg1"/>
                </a:solidFill>
                <a:latin typeface="Times New Roman" panose="02020603050405020304" pitchFamily="18" charset="0"/>
                <a:ea typeface="黑体" panose="02010609060101010101" pitchFamily="2" charset="-122"/>
              </a:rPr>
              <a:t>回溯策略</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20484"/>
                                        </p:tgtEl>
                                        <p:attrNameLst>
                                          <p:attrName>style.visibility</p:attrName>
                                        </p:attrNameLst>
                                      </p:cBhvr>
                                      <p:to>
                                        <p:strVal val="visible"/>
                                      </p:to>
                                    </p:set>
                                    <p:animEffect transition="in" filter="strips(downLeft)">
                                      <p:cBhvr>
                                        <p:cTn id="7" dur="500"/>
                                        <p:tgtEl>
                                          <p:spTgt spid="204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13" name="Rectangle 9"/>
          <p:cNvSpPr>
            <a:spLocks noGrp="1"/>
          </p:cNvSpPr>
          <p:nvPr>
            <p:ph idx="1"/>
          </p:nvPr>
        </p:nvSpPr>
        <p:spPr>
          <a:xfrm>
            <a:off x="6934201" y="1341439"/>
            <a:ext cx="3554413" cy="4638675"/>
          </a:xfrm>
          <a:ln/>
        </p:spPr>
        <p:txBody>
          <a:bodyPr vert="horz" wrap="square" lIns="91440" tIns="45720" rIns="91440" bIns="45720" anchor="t"/>
          <a:lstStyle/>
          <a:p>
            <a:pPr eaLnBrk="1" hangingPunct="1"/>
            <a:r>
              <a:rPr lang="en-US" altLang="zh-CN" sz="2600" dirty="0">
                <a:latin typeface="Times New Roman" panose="02020603050405020304" pitchFamily="18" charset="0"/>
                <a:cs typeface="Times New Roman" panose="02020603050405020304" pitchFamily="18" charset="0"/>
              </a:rPr>
              <a:t>open</a:t>
            </a:r>
            <a:r>
              <a:rPr lang="zh-CN" altLang="en-US" sz="2600" dirty="0">
                <a:latin typeface="Times New Roman" panose="02020603050405020304" pitchFamily="18" charset="0"/>
              </a:rPr>
              <a:t>表（</a:t>
            </a:r>
            <a:r>
              <a:rPr lang="en-US" altLang="zh-CN" sz="2600" dirty="0">
                <a:latin typeface="Times New Roman" panose="02020603050405020304" pitchFamily="18" charset="0"/>
              </a:rPr>
              <a:t>NPS</a:t>
            </a:r>
            <a:r>
              <a:rPr lang="zh-CN" altLang="en-US" sz="2600" dirty="0">
                <a:latin typeface="Times New Roman" panose="02020603050405020304" pitchFamily="18" charset="0"/>
              </a:rPr>
              <a:t>表）：已经生成出来但其子状态未被搜索的状态。</a:t>
            </a:r>
          </a:p>
          <a:p>
            <a:pPr eaLnBrk="1" hangingPunct="1"/>
            <a:r>
              <a:rPr lang="en-US" altLang="zh-CN" sz="2600" dirty="0">
                <a:latin typeface="Times New Roman" panose="02020603050405020304" pitchFamily="18" charset="0"/>
              </a:rPr>
              <a:t>closed</a:t>
            </a:r>
            <a:r>
              <a:rPr lang="zh-CN" altLang="en-US" sz="2600" dirty="0">
                <a:latin typeface="Times New Roman" panose="02020603050405020304" pitchFamily="18" charset="0"/>
              </a:rPr>
              <a:t>表（ </a:t>
            </a:r>
            <a:r>
              <a:rPr lang="en-US" altLang="zh-CN" sz="2600" dirty="0">
                <a:latin typeface="Times New Roman" panose="02020603050405020304" pitchFamily="18" charset="0"/>
              </a:rPr>
              <a:t>PS</a:t>
            </a:r>
            <a:r>
              <a:rPr lang="zh-CN" altLang="en-US" sz="2600" dirty="0">
                <a:latin typeface="Times New Roman" panose="02020603050405020304" pitchFamily="18" charset="0"/>
              </a:rPr>
              <a:t>表和</a:t>
            </a:r>
            <a:r>
              <a:rPr lang="en-US" altLang="zh-CN" sz="2600" dirty="0">
                <a:latin typeface="Times New Roman" panose="02020603050405020304" pitchFamily="18" charset="0"/>
              </a:rPr>
              <a:t>NSS</a:t>
            </a:r>
            <a:r>
              <a:rPr lang="zh-CN" altLang="en-US" sz="2600" dirty="0">
                <a:latin typeface="Times New Roman" panose="02020603050405020304" pitchFamily="18" charset="0"/>
              </a:rPr>
              <a:t>表的合并）：记录了已被生成扩展过的状态。</a:t>
            </a:r>
            <a:r>
              <a:rPr lang="zh-CN" altLang="en-US" dirty="0">
                <a:latin typeface="宋体" panose="02010600030101010101" pitchFamily="2" charset="-122"/>
              </a:rPr>
              <a:t> </a:t>
            </a:r>
            <a:r>
              <a:rPr lang="zh-CN" altLang="en-US" dirty="0"/>
              <a:t> </a:t>
            </a:r>
          </a:p>
        </p:txBody>
      </p:sp>
      <p:sp>
        <p:nvSpPr>
          <p:cNvPr id="34818" name="灯片编号占位符 3"/>
          <p:cNvSpPr txBox="1">
            <a:spLocks noGrp="1"/>
          </p:cNvSpPr>
          <p:nvPr>
            <p:ph type="sldNum" sz="quarter" idx="4294967295"/>
          </p:nvPr>
        </p:nvSpPr>
        <p:spPr>
          <a:xfrm>
            <a:off x="9550400" y="6477000"/>
            <a:ext cx="2641600" cy="360363"/>
          </a:xfrm>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t>26</a:t>
            </a:fld>
            <a:endParaRPr lang="ja-JP" altLang="en-US" dirty="0">
              <a:solidFill>
                <a:srgbClr val="A50021"/>
              </a:solidFill>
              <a:ea typeface="MS PGothic" panose="020B0600070205080204" pitchFamily="34" charset="-128"/>
            </a:endParaRPr>
          </a:p>
        </p:txBody>
      </p:sp>
      <p:sp>
        <p:nvSpPr>
          <p:cNvPr id="34820" name="Rectangle 5"/>
          <p:cNvSpPr/>
          <p:nvPr/>
        </p:nvSpPr>
        <p:spPr>
          <a:xfrm>
            <a:off x="1524000" y="-184666"/>
            <a:ext cx="184731" cy="369332"/>
          </a:xfrm>
          <a:prstGeom prst="rect">
            <a:avLst/>
          </a:prstGeom>
          <a:noFill/>
          <a:ln w="9525">
            <a:noFill/>
          </a:ln>
        </p:spPr>
        <p:txBody>
          <a:bodyPr wrap="none" anchor="ctr">
            <a:spAutoFit/>
          </a:bodyPr>
          <a:lstStyle/>
          <a:p>
            <a:endParaRPr lang="zh-CN" altLang="en-US" dirty="0">
              <a:latin typeface="Arial" panose="020B0604020202020204" pitchFamily="34" charset="0"/>
            </a:endParaRPr>
          </a:p>
        </p:txBody>
      </p:sp>
      <p:sp>
        <p:nvSpPr>
          <p:cNvPr id="34821" name="Rectangle 7"/>
          <p:cNvSpPr/>
          <p:nvPr/>
        </p:nvSpPr>
        <p:spPr>
          <a:xfrm>
            <a:off x="1524000" y="-184666"/>
            <a:ext cx="184731" cy="369332"/>
          </a:xfrm>
          <a:prstGeom prst="rect">
            <a:avLst/>
          </a:prstGeom>
          <a:noFill/>
          <a:ln w="9525">
            <a:noFill/>
          </a:ln>
        </p:spPr>
        <p:txBody>
          <a:bodyPr wrap="none" anchor="ctr">
            <a:spAutoFit/>
          </a:bodyPr>
          <a:lstStyle/>
          <a:p>
            <a:endParaRPr lang="zh-CN" altLang="en-US" dirty="0">
              <a:latin typeface="Arial" panose="020B0604020202020204" pitchFamily="34" charset="0"/>
            </a:endParaRPr>
          </a:p>
        </p:txBody>
      </p:sp>
      <p:grpSp>
        <p:nvGrpSpPr>
          <p:cNvPr id="34823" name="Group 11"/>
          <p:cNvGrpSpPr>
            <a:grpSpLocks noChangeAspect="1"/>
          </p:cNvGrpSpPr>
          <p:nvPr/>
        </p:nvGrpSpPr>
        <p:grpSpPr>
          <a:xfrm>
            <a:off x="1676400" y="990601"/>
            <a:ext cx="5329238" cy="5256213"/>
            <a:chOff x="96" y="624"/>
            <a:chExt cx="3357" cy="3311"/>
          </a:xfrm>
        </p:grpSpPr>
        <p:sp>
          <p:nvSpPr>
            <p:cNvPr id="34825" name="AutoShape 10"/>
            <p:cNvSpPr>
              <a:spLocks noChangeAspect="1" noTextEdit="1"/>
            </p:cNvSpPr>
            <p:nvPr/>
          </p:nvSpPr>
          <p:spPr>
            <a:xfrm>
              <a:off x="96" y="624"/>
              <a:ext cx="3357" cy="3311"/>
            </a:xfrm>
            <a:prstGeom prst="rect">
              <a:avLst/>
            </a:prstGeom>
            <a:noFill/>
            <a:ln w="9525">
              <a:noFill/>
            </a:ln>
          </p:spPr>
          <p:txBody>
            <a:bodyPr/>
            <a:lstStyle/>
            <a:p>
              <a:endParaRPr lang="zh-CN" altLang="en-US"/>
            </a:p>
          </p:txBody>
        </p:sp>
        <p:sp>
          <p:nvSpPr>
            <p:cNvPr id="34826" name="Oval 12"/>
            <p:cNvSpPr/>
            <p:nvPr/>
          </p:nvSpPr>
          <p:spPr>
            <a:xfrm>
              <a:off x="2988" y="2341"/>
              <a:ext cx="101" cy="145"/>
            </a:xfrm>
            <a:prstGeom prst="ellipse">
              <a:avLst/>
            </a:prstGeom>
            <a:solidFill>
              <a:srgbClr val="000000"/>
            </a:solidFill>
            <a:ln w="0"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ndParaRPr>
            </a:p>
          </p:txBody>
        </p:sp>
        <p:sp>
          <p:nvSpPr>
            <p:cNvPr id="34827" name="Oval 13"/>
            <p:cNvSpPr/>
            <p:nvPr/>
          </p:nvSpPr>
          <p:spPr>
            <a:xfrm>
              <a:off x="2988" y="2341"/>
              <a:ext cx="101" cy="145"/>
            </a:xfrm>
            <a:prstGeom prst="ellipse">
              <a:avLst/>
            </a:prstGeom>
            <a:noFill/>
            <a:ln w="12700" cap="rnd"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ndParaRPr>
            </a:p>
          </p:txBody>
        </p:sp>
        <p:sp>
          <p:nvSpPr>
            <p:cNvPr id="34828" name="Oval 14"/>
            <p:cNvSpPr/>
            <p:nvPr/>
          </p:nvSpPr>
          <p:spPr>
            <a:xfrm>
              <a:off x="1658" y="2341"/>
              <a:ext cx="100" cy="145"/>
            </a:xfrm>
            <a:prstGeom prst="ellipse">
              <a:avLst/>
            </a:prstGeom>
            <a:solidFill>
              <a:srgbClr val="000000"/>
            </a:solidFill>
            <a:ln w="0"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ndParaRPr>
            </a:p>
          </p:txBody>
        </p:sp>
        <p:sp>
          <p:nvSpPr>
            <p:cNvPr id="34829" name="Oval 15"/>
            <p:cNvSpPr/>
            <p:nvPr/>
          </p:nvSpPr>
          <p:spPr>
            <a:xfrm>
              <a:off x="1658" y="2341"/>
              <a:ext cx="100" cy="145"/>
            </a:xfrm>
            <a:prstGeom prst="ellipse">
              <a:avLst/>
            </a:prstGeom>
            <a:noFill/>
            <a:ln w="12700" cap="rnd"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ndParaRPr>
            </a:p>
          </p:txBody>
        </p:sp>
        <p:sp>
          <p:nvSpPr>
            <p:cNvPr id="34830" name="Oval 16"/>
            <p:cNvSpPr/>
            <p:nvPr/>
          </p:nvSpPr>
          <p:spPr>
            <a:xfrm>
              <a:off x="1160" y="1615"/>
              <a:ext cx="100" cy="146"/>
            </a:xfrm>
            <a:prstGeom prst="ellipse">
              <a:avLst/>
            </a:prstGeom>
            <a:solidFill>
              <a:srgbClr val="000000"/>
            </a:solidFill>
            <a:ln w="0"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ndParaRPr>
            </a:p>
          </p:txBody>
        </p:sp>
        <p:sp>
          <p:nvSpPr>
            <p:cNvPr id="34831" name="Oval 17"/>
            <p:cNvSpPr/>
            <p:nvPr/>
          </p:nvSpPr>
          <p:spPr>
            <a:xfrm>
              <a:off x="1160" y="1615"/>
              <a:ext cx="100" cy="146"/>
            </a:xfrm>
            <a:prstGeom prst="ellipse">
              <a:avLst/>
            </a:prstGeom>
            <a:noFill/>
            <a:ln w="12700" cap="rnd"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ndParaRPr>
            </a:p>
          </p:txBody>
        </p:sp>
        <p:sp>
          <p:nvSpPr>
            <p:cNvPr id="34832" name="Oval 18"/>
            <p:cNvSpPr/>
            <p:nvPr/>
          </p:nvSpPr>
          <p:spPr>
            <a:xfrm>
              <a:off x="2490" y="1615"/>
              <a:ext cx="99" cy="146"/>
            </a:xfrm>
            <a:prstGeom prst="ellipse">
              <a:avLst/>
            </a:prstGeom>
            <a:solidFill>
              <a:srgbClr val="000000"/>
            </a:solidFill>
            <a:ln w="0"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ndParaRPr>
            </a:p>
          </p:txBody>
        </p:sp>
        <p:sp>
          <p:nvSpPr>
            <p:cNvPr id="34833" name="Oval 19"/>
            <p:cNvSpPr/>
            <p:nvPr/>
          </p:nvSpPr>
          <p:spPr>
            <a:xfrm>
              <a:off x="2490" y="1615"/>
              <a:ext cx="99" cy="146"/>
            </a:xfrm>
            <a:prstGeom prst="ellipse">
              <a:avLst/>
            </a:prstGeom>
            <a:noFill/>
            <a:ln w="12700" cap="rnd"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ndParaRPr>
            </a:p>
          </p:txBody>
        </p:sp>
        <p:sp>
          <p:nvSpPr>
            <p:cNvPr id="34834" name="Oval 20"/>
            <p:cNvSpPr/>
            <p:nvPr/>
          </p:nvSpPr>
          <p:spPr>
            <a:xfrm>
              <a:off x="611" y="2341"/>
              <a:ext cx="100" cy="145"/>
            </a:xfrm>
            <a:prstGeom prst="ellipse">
              <a:avLst/>
            </a:prstGeom>
            <a:solidFill>
              <a:srgbClr val="000000"/>
            </a:solidFill>
            <a:ln w="0"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ndParaRPr>
            </a:p>
          </p:txBody>
        </p:sp>
        <p:sp>
          <p:nvSpPr>
            <p:cNvPr id="34835" name="Oval 21"/>
            <p:cNvSpPr/>
            <p:nvPr/>
          </p:nvSpPr>
          <p:spPr>
            <a:xfrm>
              <a:off x="611" y="2341"/>
              <a:ext cx="100" cy="145"/>
            </a:xfrm>
            <a:prstGeom prst="ellipse">
              <a:avLst/>
            </a:prstGeom>
            <a:noFill/>
            <a:ln w="12700" cap="rnd"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ndParaRPr>
            </a:p>
          </p:txBody>
        </p:sp>
        <p:sp>
          <p:nvSpPr>
            <p:cNvPr id="34836" name="Oval 22"/>
            <p:cNvSpPr/>
            <p:nvPr/>
          </p:nvSpPr>
          <p:spPr>
            <a:xfrm>
              <a:off x="1825" y="963"/>
              <a:ext cx="99" cy="145"/>
            </a:xfrm>
            <a:prstGeom prst="ellipse">
              <a:avLst/>
            </a:prstGeom>
            <a:solidFill>
              <a:srgbClr val="000000"/>
            </a:solidFill>
            <a:ln w="0"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ndParaRPr>
            </a:p>
          </p:txBody>
        </p:sp>
        <p:sp>
          <p:nvSpPr>
            <p:cNvPr id="34837" name="Oval 23"/>
            <p:cNvSpPr/>
            <p:nvPr/>
          </p:nvSpPr>
          <p:spPr>
            <a:xfrm>
              <a:off x="1825" y="963"/>
              <a:ext cx="99" cy="145"/>
            </a:xfrm>
            <a:prstGeom prst="ellipse">
              <a:avLst/>
            </a:prstGeom>
            <a:noFill/>
            <a:ln w="12700" cap="rnd"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ndParaRPr>
            </a:p>
          </p:txBody>
        </p:sp>
        <p:sp>
          <p:nvSpPr>
            <p:cNvPr id="34838" name="Oval 24"/>
            <p:cNvSpPr/>
            <p:nvPr/>
          </p:nvSpPr>
          <p:spPr>
            <a:xfrm>
              <a:off x="1991" y="2341"/>
              <a:ext cx="99" cy="145"/>
            </a:xfrm>
            <a:prstGeom prst="ellipse">
              <a:avLst/>
            </a:prstGeom>
            <a:solidFill>
              <a:srgbClr val="000000"/>
            </a:solidFill>
            <a:ln w="0"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ndParaRPr>
            </a:p>
          </p:txBody>
        </p:sp>
        <p:sp>
          <p:nvSpPr>
            <p:cNvPr id="34839" name="Oval 25"/>
            <p:cNvSpPr/>
            <p:nvPr/>
          </p:nvSpPr>
          <p:spPr>
            <a:xfrm>
              <a:off x="1991" y="2341"/>
              <a:ext cx="99" cy="145"/>
            </a:xfrm>
            <a:prstGeom prst="ellipse">
              <a:avLst/>
            </a:prstGeom>
            <a:noFill/>
            <a:ln w="12700" cap="rnd"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ndParaRPr>
            </a:p>
          </p:txBody>
        </p:sp>
        <p:sp>
          <p:nvSpPr>
            <p:cNvPr id="34840" name="Oval 26"/>
            <p:cNvSpPr/>
            <p:nvPr/>
          </p:nvSpPr>
          <p:spPr>
            <a:xfrm>
              <a:off x="162" y="3066"/>
              <a:ext cx="100" cy="145"/>
            </a:xfrm>
            <a:prstGeom prst="ellipse">
              <a:avLst/>
            </a:prstGeom>
            <a:solidFill>
              <a:srgbClr val="000000"/>
            </a:solidFill>
            <a:ln w="0"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ndParaRPr>
            </a:p>
          </p:txBody>
        </p:sp>
        <p:sp>
          <p:nvSpPr>
            <p:cNvPr id="34841" name="Oval 27"/>
            <p:cNvSpPr/>
            <p:nvPr/>
          </p:nvSpPr>
          <p:spPr>
            <a:xfrm>
              <a:off x="162" y="3066"/>
              <a:ext cx="100" cy="145"/>
            </a:xfrm>
            <a:prstGeom prst="ellipse">
              <a:avLst/>
            </a:prstGeom>
            <a:noFill/>
            <a:ln w="12700" cap="rnd"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ndParaRPr>
            </a:p>
          </p:txBody>
        </p:sp>
        <p:sp>
          <p:nvSpPr>
            <p:cNvPr id="34842" name="Oval 28"/>
            <p:cNvSpPr/>
            <p:nvPr/>
          </p:nvSpPr>
          <p:spPr>
            <a:xfrm>
              <a:off x="1160" y="2341"/>
              <a:ext cx="100" cy="145"/>
            </a:xfrm>
            <a:prstGeom prst="ellipse">
              <a:avLst/>
            </a:prstGeom>
            <a:solidFill>
              <a:srgbClr val="000000"/>
            </a:solidFill>
            <a:ln w="0"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ndParaRPr>
            </a:p>
          </p:txBody>
        </p:sp>
        <p:sp>
          <p:nvSpPr>
            <p:cNvPr id="34843" name="Oval 29"/>
            <p:cNvSpPr/>
            <p:nvPr/>
          </p:nvSpPr>
          <p:spPr>
            <a:xfrm>
              <a:off x="1160" y="2341"/>
              <a:ext cx="100" cy="145"/>
            </a:xfrm>
            <a:prstGeom prst="ellipse">
              <a:avLst/>
            </a:prstGeom>
            <a:noFill/>
            <a:ln w="12700" cap="rnd"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ndParaRPr>
            </a:p>
          </p:txBody>
        </p:sp>
        <p:sp>
          <p:nvSpPr>
            <p:cNvPr id="34844" name="Oval 30"/>
            <p:cNvSpPr/>
            <p:nvPr/>
          </p:nvSpPr>
          <p:spPr>
            <a:xfrm>
              <a:off x="827" y="3066"/>
              <a:ext cx="100" cy="145"/>
            </a:xfrm>
            <a:prstGeom prst="ellipse">
              <a:avLst/>
            </a:prstGeom>
            <a:solidFill>
              <a:srgbClr val="000000"/>
            </a:solidFill>
            <a:ln w="0"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ndParaRPr>
            </a:p>
          </p:txBody>
        </p:sp>
        <p:sp>
          <p:nvSpPr>
            <p:cNvPr id="34845" name="Oval 31"/>
            <p:cNvSpPr/>
            <p:nvPr/>
          </p:nvSpPr>
          <p:spPr>
            <a:xfrm>
              <a:off x="827" y="3066"/>
              <a:ext cx="100" cy="145"/>
            </a:xfrm>
            <a:prstGeom prst="ellipse">
              <a:avLst/>
            </a:prstGeom>
            <a:noFill/>
            <a:ln w="12700" cap="rnd"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ndParaRPr>
            </a:p>
          </p:txBody>
        </p:sp>
        <p:sp>
          <p:nvSpPr>
            <p:cNvPr id="34846" name="Oval 32"/>
            <p:cNvSpPr/>
            <p:nvPr/>
          </p:nvSpPr>
          <p:spPr>
            <a:xfrm>
              <a:off x="2490" y="2341"/>
              <a:ext cx="99" cy="145"/>
            </a:xfrm>
            <a:prstGeom prst="ellipse">
              <a:avLst/>
            </a:prstGeom>
            <a:solidFill>
              <a:srgbClr val="000000"/>
            </a:solidFill>
            <a:ln w="0"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ndParaRPr>
            </a:p>
          </p:txBody>
        </p:sp>
        <p:sp>
          <p:nvSpPr>
            <p:cNvPr id="34847" name="Oval 33"/>
            <p:cNvSpPr/>
            <p:nvPr/>
          </p:nvSpPr>
          <p:spPr>
            <a:xfrm>
              <a:off x="2490" y="2341"/>
              <a:ext cx="99" cy="145"/>
            </a:xfrm>
            <a:prstGeom prst="ellipse">
              <a:avLst/>
            </a:prstGeom>
            <a:noFill/>
            <a:ln w="12700" cap="rnd"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ndParaRPr>
            </a:p>
          </p:txBody>
        </p:sp>
        <p:sp>
          <p:nvSpPr>
            <p:cNvPr id="34848" name="Line 34"/>
            <p:cNvSpPr/>
            <p:nvPr/>
          </p:nvSpPr>
          <p:spPr>
            <a:xfrm flipV="1">
              <a:off x="1328" y="1094"/>
              <a:ext cx="518" cy="489"/>
            </a:xfrm>
            <a:prstGeom prst="line">
              <a:avLst/>
            </a:prstGeom>
            <a:ln w="4763" cap="rnd" cmpd="sng">
              <a:solidFill>
                <a:srgbClr val="000000"/>
              </a:solidFill>
              <a:prstDash val="solid"/>
              <a:headEnd type="none" w="med" len="med"/>
              <a:tailEnd type="none" w="med" len="med"/>
            </a:ln>
          </p:spPr>
        </p:sp>
        <p:sp>
          <p:nvSpPr>
            <p:cNvPr id="34849" name="Freeform 35"/>
            <p:cNvSpPr/>
            <p:nvPr/>
          </p:nvSpPr>
          <p:spPr>
            <a:xfrm>
              <a:off x="1253" y="1536"/>
              <a:ext cx="99" cy="117"/>
            </a:xfrm>
            <a:custGeom>
              <a:avLst/>
              <a:gdLst>
                <a:gd name="txL" fmla="*/ 0 w 99"/>
                <a:gd name="txT" fmla="*/ 0 h 117"/>
                <a:gd name="txR" fmla="*/ 99 w 99"/>
                <a:gd name="txB" fmla="*/ 117 h 117"/>
              </a:gdLst>
              <a:ahLst/>
              <a:cxnLst>
                <a:cxn ang="0">
                  <a:pos x="99" y="79"/>
                </a:cxn>
                <a:cxn ang="0">
                  <a:pos x="0" y="117"/>
                </a:cxn>
                <a:cxn ang="0">
                  <a:pos x="64" y="0"/>
                </a:cxn>
                <a:cxn ang="0">
                  <a:pos x="99" y="79"/>
                </a:cxn>
              </a:cxnLst>
              <a:rect l="txL" t="txT" r="txR" b="txB"/>
              <a:pathLst>
                <a:path w="99" h="117">
                  <a:moveTo>
                    <a:pt x="99" y="79"/>
                  </a:moveTo>
                  <a:lnTo>
                    <a:pt x="0" y="117"/>
                  </a:lnTo>
                  <a:lnTo>
                    <a:pt x="64" y="0"/>
                  </a:lnTo>
                  <a:lnTo>
                    <a:pt x="99" y="79"/>
                  </a:lnTo>
                  <a:close/>
                </a:path>
              </a:pathLst>
            </a:custGeom>
            <a:solidFill>
              <a:srgbClr val="000000"/>
            </a:solidFill>
            <a:ln w="9525">
              <a:noFill/>
            </a:ln>
          </p:spPr>
          <p:txBody>
            <a:bodyPr/>
            <a:lstStyle/>
            <a:p>
              <a:endParaRPr lang="zh-CN" altLang="en-US" dirty="0">
                <a:latin typeface="Arial" panose="020B0604020202020204" pitchFamily="34" charset="0"/>
              </a:endParaRPr>
            </a:p>
          </p:txBody>
        </p:sp>
        <p:sp>
          <p:nvSpPr>
            <p:cNvPr id="34850" name="Line 36"/>
            <p:cNvSpPr/>
            <p:nvPr/>
          </p:nvSpPr>
          <p:spPr>
            <a:xfrm flipV="1">
              <a:off x="769" y="1759"/>
              <a:ext cx="428" cy="527"/>
            </a:xfrm>
            <a:prstGeom prst="line">
              <a:avLst/>
            </a:prstGeom>
            <a:ln w="4763" cap="rnd" cmpd="sng">
              <a:solidFill>
                <a:srgbClr val="000000"/>
              </a:solidFill>
              <a:prstDash val="solid"/>
              <a:headEnd type="none" w="med" len="med"/>
              <a:tailEnd type="none" w="med" len="med"/>
            </a:ln>
          </p:spPr>
        </p:sp>
        <p:sp>
          <p:nvSpPr>
            <p:cNvPr id="34851" name="Freeform 37"/>
            <p:cNvSpPr/>
            <p:nvPr/>
          </p:nvSpPr>
          <p:spPr>
            <a:xfrm>
              <a:off x="701" y="2243"/>
              <a:ext cx="94" cy="127"/>
            </a:xfrm>
            <a:custGeom>
              <a:avLst/>
              <a:gdLst>
                <a:gd name="txL" fmla="*/ 0 w 94"/>
                <a:gd name="txT" fmla="*/ 0 h 127"/>
                <a:gd name="txR" fmla="*/ 94 w 94"/>
                <a:gd name="txB" fmla="*/ 127 h 127"/>
              </a:gdLst>
              <a:ahLst/>
              <a:cxnLst>
                <a:cxn ang="0">
                  <a:pos x="94" y="71"/>
                </a:cxn>
                <a:cxn ang="0">
                  <a:pos x="0" y="127"/>
                </a:cxn>
                <a:cxn ang="0">
                  <a:pos x="53" y="0"/>
                </a:cxn>
                <a:cxn ang="0">
                  <a:pos x="94" y="71"/>
                </a:cxn>
              </a:cxnLst>
              <a:rect l="txL" t="txT" r="txR" b="txB"/>
              <a:pathLst>
                <a:path w="94" h="127">
                  <a:moveTo>
                    <a:pt x="94" y="71"/>
                  </a:moveTo>
                  <a:lnTo>
                    <a:pt x="0" y="127"/>
                  </a:lnTo>
                  <a:lnTo>
                    <a:pt x="53" y="0"/>
                  </a:lnTo>
                  <a:lnTo>
                    <a:pt x="94" y="71"/>
                  </a:lnTo>
                  <a:close/>
                </a:path>
              </a:pathLst>
            </a:custGeom>
            <a:solidFill>
              <a:srgbClr val="000000"/>
            </a:solidFill>
            <a:ln w="9525">
              <a:noFill/>
            </a:ln>
          </p:spPr>
          <p:txBody>
            <a:bodyPr/>
            <a:lstStyle/>
            <a:p>
              <a:endParaRPr lang="zh-CN" altLang="en-US" dirty="0">
                <a:latin typeface="Arial" panose="020B0604020202020204" pitchFamily="34" charset="0"/>
              </a:endParaRPr>
            </a:p>
          </p:txBody>
        </p:sp>
        <p:sp>
          <p:nvSpPr>
            <p:cNvPr id="34852" name="Line 38"/>
            <p:cNvSpPr/>
            <p:nvPr/>
          </p:nvSpPr>
          <p:spPr>
            <a:xfrm flipH="1" flipV="1">
              <a:off x="1197" y="1759"/>
              <a:ext cx="10" cy="452"/>
            </a:xfrm>
            <a:prstGeom prst="line">
              <a:avLst/>
            </a:prstGeom>
            <a:ln w="4763" cap="rnd" cmpd="sng">
              <a:solidFill>
                <a:srgbClr val="000000"/>
              </a:solidFill>
              <a:prstDash val="solid"/>
              <a:headEnd type="none" w="med" len="med"/>
              <a:tailEnd type="none" w="med" len="med"/>
            </a:ln>
          </p:spPr>
        </p:sp>
        <p:sp>
          <p:nvSpPr>
            <p:cNvPr id="34853" name="Freeform 39"/>
            <p:cNvSpPr/>
            <p:nvPr/>
          </p:nvSpPr>
          <p:spPr>
            <a:xfrm>
              <a:off x="1174" y="2198"/>
              <a:ext cx="65" cy="143"/>
            </a:xfrm>
            <a:custGeom>
              <a:avLst/>
              <a:gdLst>
                <a:gd name="txL" fmla="*/ 0 w 65"/>
                <a:gd name="txT" fmla="*/ 0 h 143"/>
                <a:gd name="txR" fmla="*/ 65 w 65"/>
                <a:gd name="txB" fmla="*/ 143 h 143"/>
              </a:gdLst>
              <a:ahLst/>
              <a:cxnLst>
                <a:cxn ang="0">
                  <a:pos x="65" y="0"/>
                </a:cxn>
                <a:cxn ang="0">
                  <a:pos x="36" y="143"/>
                </a:cxn>
                <a:cxn ang="0">
                  <a:pos x="0" y="4"/>
                </a:cxn>
                <a:cxn ang="0">
                  <a:pos x="65" y="0"/>
                </a:cxn>
              </a:cxnLst>
              <a:rect l="txL" t="txT" r="txR" b="txB"/>
              <a:pathLst>
                <a:path w="65" h="143">
                  <a:moveTo>
                    <a:pt x="65" y="0"/>
                  </a:moveTo>
                  <a:lnTo>
                    <a:pt x="36" y="143"/>
                  </a:lnTo>
                  <a:lnTo>
                    <a:pt x="0" y="4"/>
                  </a:lnTo>
                  <a:lnTo>
                    <a:pt x="65" y="0"/>
                  </a:lnTo>
                  <a:close/>
                </a:path>
              </a:pathLst>
            </a:custGeom>
            <a:solidFill>
              <a:srgbClr val="000000"/>
            </a:solidFill>
            <a:ln w="9525">
              <a:noFill/>
            </a:ln>
          </p:spPr>
          <p:txBody>
            <a:bodyPr/>
            <a:lstStyle/>
            <a:p>
              <a:endParaRPr lang="zh-CN" altLang="en-US" dirty="0">
                <a:latin typeface="Arial" panose="020B0604020202020204" pitchFamily="34" charset="0"/>
              </a:endParaRPr>
            </a:p>
          </p:txBody>
        </p:sp>
        <p:sp>
          <p:nvSpPr>
            <p:cNvPr id="34854" name="Line 40"/>
            <p:cNvSpPr/>
            <p:nvPr/>
          </p:nvSpPr>
          <p:spPr>
            <a:xfrm flipH="1" flipV="1">
              <a:off x="1197" y="1759"/>
              <a:ext cx="427" cy="504"/>
            </a:xfrm>
            <a:prstGeom prst="line">
              <a:avLst/>
            </a:prstGeom>
            <a:ln w="4763" cap="rnd" cmpd="sng">
              <a:solidFill>
                <a:srgbClr val="000000"/>
              </a:solidFill>
              <a:prstDash val="solid"/>
              <a:headEnd type="none" w="med" len="med"/>
              <a:tailEnd type="none" w="med" len="med"/>
            </a:ln>
          </p:spPr>
        </p:sp>
        <p:sp>
          <p:nvSpPr>
            <p:cNvPr id="34855" name="Freeform 41"/>
            <p:cNvSpPr/>
            <p:nvPr/>
          </p:nvSpPr>
          <p:spPr>
            <a:xfrm>
              <a:off x="1597" y="2219"/>
              <a:ext cx="95" cy="126"/>
            </a:xfrm>
            <a:custGeom>
              <a:avLst/>
              <a:gdLst>
                <a:gd name="txL" fmla="*/ 0 w 95"/>
                <a:gd name="txT" fmla="*/ 0 h 126"/>
                <a:gd name="txR" fmla="*/ 95 w 95"/>
                <a:gd name="txB" fmla="*/ 126 h 126"/>
              </a:gdLst>
              <a:ahLst/>
              <a:cxnLst>
                <a:cxn ang="0">
                  <a:pos x="40" y="0"/>
                </a:cxn>
                <a:cxn ang="0">
                  <a:pos x="95" y="126"/>
                </a:cxn>
                <a:cxn ang="0">
                  <a:pos x="0" y="73"/>
                </a:cxn>
                <a:cxn ang="0">
                  <a:pos x="40" y="0"/>
                </a:cxn>
              </a:cxnLst>
              <a:rect l="txL" t="txT" r="txR" b="txB"/>
              <a:pathLst>
                <a:path w="95" h="126">
                  <a:moveTo>
                    <a:pt x="40" y="0"/>
                  </a:moveTo>
                  <a:lnTo>
                    <a:pt x="95" y="126"/>
                  </a:lnTo>
                  <a:lnTo>
                    <a:pt x="0" y="73"/>
                  </a:lnTo>
                  <a:lnTo>
                    <a:pt x="40" y="0"/>
                  </a:lnTo>
                  <a:close/>
                </a:path>
              </a:pathLst>
            </a:custGeom>
            <a:solidFill>
              <a:srgbClr val="000000"/>
            </a:solidFill>
            <a:ln w="9525">
              <a:noFill/>
            </a:ln>
          </p:spPr>
          <p:txBody>
            <a:bodyPr/>
            <a:lstStyle/>
            <a:p>
              <a:endParaRPr lang="zh-CN" altLang="en-US" dirty="0">
                <a:latin typeface="Arial" panose="020B0604020202020204" pitchFamily="34" charset="0"/>
              </a:endParaRPr>
            </a:p>
          </p:txBody>
        </p:sp>
        <p:sp>
          <p:nvSpPr>
            <p:cNvPr id="34856" name="Line 42"/>
            <p:cNvSpPr/>
            <p:nvPr/>
          </p:nvSpPr>
          <p:spPr>
            <a:xfrm flipV="1">
              <a:off x="2139" y="1739"/>
              <a:ext cx="366" cy="531"/>
            </a:xfrm>
            <a:prstGeom prst="line">
              <a:avLst/>
            </a:prstGeom>
            <a:ln w="4763" cap="rnd" cmpd="sng">
              <a:solidFill>
                <a:srgbClr val="000000"/>
              </a:solidFill>
              <a:prstDash val="solid"/>
              <a:headEnd type="none" w="med" len="med"/>
              <a:tailEnd type="none" w="med" len="med"/>
            </a:ln>
          </p:spPr>
        </p:sp>
        <p:sp>
          <p:nvSpPr>
            <p:cNvPr id="34857" name="Freeform 43"/>
            <p:cNvSpPr/>
            <p:nvPr/>
          </p:nvSpPr>
          <p:spPr>
            <a:xfrm>
              <a:off x="2076" y="2229"/>
              <a:ext cx="91" cy="133"/>
            </a:xfrm>
            <a:custGeom>
              <a:avLst/>
              <a:gdLst>
                <a:gd name="txL" fmla="*/ 0 w 91"/>
                <a:gd name="txT" fmla="*/ 0 h 133"/>
                <a:gd name="txR" fmla="*/ 91 w 91"/>
                <a:gd name="txB" fmla="*/ 133 h 133"/>
              </a:gdLst>
              <a:ahLst/>
              <a:cxnLst>
                <a:cxn ang="0">
                  <a:pos x="91" y="67"/>
                </a:cxn>
                <a:cxn ang="0">
                  <a:pos x="0" y="133"/>
                </a:cxn>
                <a:cxn ang="0">
                  <a:pos x="46" y="0"/>
                </a:cxn>
                <a:cxn ang="0">
                  <a:pos x="91" y="67"/>
                </a:cxn>
              </a:cxnLst>
              <a:rect l="txL" t="txT" r="txR" b="txB"/>
              <a:pathLst>
                <a:path w="91" h="133">
                  <a:moveTo>
                    <a:pt x="91" y="67"/>
                  </a:moveTo>
                  <a:lnTo>
                    <a:pt x="0" y="133"/>
                  </a:lnTo>
                  <a:lnTo>
                    <a:pt x="46" y="0"/>
                  </a:lnTo>
                  <a:lnTo>
                    <a:pt x="91" y="67"/>
                  </a:lnTo>
                  <a:close/>
                </a:path>
              </a:pathLst>
            </a:custGeom>
            <a:solidFill>
              <a:srgbClr val="000000"/>
            </a:solidFill>
            <a:ln w="9525">
              <a:noFill/>
            </a:ln>
          </p:spPr>
          <p:txBody>
            <a:bodyPr/>
            <a:lstStyle/>
            <a:p>
              <a:endParaRPr lang="zh-CN" altLang="en-US" dirty="0">
                <a:latin typeface="Arial" panose="020B0604020202020204" pitchFamily="34" charset="0"/>
              </a:endParaRPr>
            </a:p>
          </p:txBody>
        </p:sp>
        <p:sp>
          <p:nvSpPr>
            <p:cNvPr id="34858" name="Line 44"/>
            <p:cNvSpPr/>
            <p:nvPr/>
          </p:nvSpPr>
          <p:spPr>
            <a:xfrm flipV="1">
              <a:off x="2555" y="1757"/>
              <a:ext cx="1" cy="458"/>
            </a:xfrm>
            <a:prstGeom prst="line">
              <a:avLst/>
            </a:prstGeom>
            <a:ln w="4763" cap="rnd" cmpd="sng">
              <a:solidFill>
                <a:srgbClr val="000000"/>
              </a:solidFill>
              <a:prstDash val="solid"/>
              <a:headEnd type="none" w="med" len="med"/>
              <a:tailEnd type="none" w="med" len="med"/>
            </a:ln>
          </p:spPr>
        </p:sp>
        <p:sp>
          <p:nvSpPr>
            <p:cNvPr id="34859" name="Freeform 45"/>
            <p:cNvSpPr/>
            <p:nvPr/>
          </p:nvSpPr>
          <p:spPr>
            <a:xfrm>
              <a:off x="2523" y="2203"/>
              <a:ext cx="65" cy="142"/>
            </a:xfrm>
            <a:custGeom>
              <a:avLst/>
              <a:gdLst>
                <a:gd name="txL" fmla="*/ 0 w 65"/>
                <a:gd name="txT" fmla="*/ 0 h 142"/>
                <a:gd name="txR" fmla="*/ 65 w 65"/>
                <a:gd name="txB" fmla="*/ 142 h 142"/>
              </a:gdLst>
              <a:ahLst/>
              <a:cxnLst>
                <a:cxn ang="0">
                  <a:pos x="65" y="0"/>
                </a:cxn>
                <a:cxn ang="0">
                  <a:pos x="32" y="142"/>
                </a:cxn>
                <a:cxn ang="0">
                  <a:pos x="0" y="0"/>
                </a:cxn>
                <a:cxn ang="0">
                  <a:pos x="65" y="0"/>
                </a:cxn>
              </a:cxnLst>
              <a:rect l="txL" t="txT" r="txR" b="txB"/>
              <a:pathLst>
                <a:path w="65" h="142">
                  <a:moveTo>
                    <a:pt x="65" y="0"/>
                  </a:moveTo>
                  <a:lnTo>
                    <a:pt x="32" y="142"/>
                  </a:lnTo>
                  <a:lnTo>
                    <a:pt x="0" y="0"/>
                  </a:lnTo>
                  <a:lnTo>
                    <a:pt x="65" y="0"/>
                  </a:lnTo>
                  <a:close/>
                </a:path>
              </a:pathLst>
            </a:custGeom>
            <a:solidFill>
              <a:srgbClr val="000000"/>
            </a:solidFill>
            <a:ln w="9525">
              <a:noFill/>
            </a:ln>
          </p:spPr>
          <p:txBody>
            <a:bodyPr/>
            <a:lstStyle/>
            <a:p>
              <a:endParaRPr lang="zh-CN" altLang="en-US" dirty="0">
                <a:latin typeface="Arial" panose="020B0604020202020204" pitchFamily="34" charset="0"/>
              </a:endParaRPr>
            </a:p>
          </p:txBody>
        </p:sp>
        <p:sp>
          <p:nvSpPr>
            <p:cNvPr id="34860" name="Line 46"/>
            <p:cNvSpPr/>
            <p:nvPr/>
          </p:nvSpPr>
          <p:spPr>
            <a:xfrm flipH="1" flipV="1">
              <a:off x="2584" y="1720"/>
              <a:ext cx="369" cy="537"/>
            </a:xfrm>
            <a:prstGeom prst="line">
              <a:avLst/>
            </a:prstGeom>
            <a:ln w="4763" cap="rnd" cmpd="sng">
              <a:solidFill>
                <a:srgbClr val="000000"/>
              </a:solidFill>
              <a:prstDash val="solid"/>
              <a:headEnd type="none" w="med" len="med"/>
              <a:tailEnd type="none" w="med" len="med"/>
            </a:ln>
          </p:spPr>
        </p:sp>
        <p:sp>
          <p:nvSpPr>
            <p:cNvPr id="34861" name="Freeform 47"/>
            <p:cNvSpPr/>
            <p:nvPr/>
          </p:nvSpPr>
          <p:spPr>
            <a:xfrm>
              <a:off x="2925" y="2215"/>
              <a:ext cx="91" cy="134"/>
            </a:xfrm>
            <a:custGeom>
              <a:avLst/>
              <a:gdLst>
                <a:gd name="txL" fmla="*/ 0 w 91"/>
                <a:gd name="txT" fmla="*/ 0 h 134"/>
                <a:gd name="txR" fmla="*/ 91 w 91"/>
                <a:gd name="txB" fmla="*/ 134 h 134"/>
              </a:gdLst>
              <a:ahLst/>
              <a:cxnLst>
                <a:cxn ang="0">
                  <a:pos x="45" y="0"/>
                </a:cxn>
                <a:cxn ang="0">
                  <a:pos x="91" y="134"/>
                </a:cxn>
                <a:cxn ang="0">
                  <a:pos x="0" y="67"/>
                </a:cxn>
                <a:cxn ang="0">
                  <a:pos x="45" y="0"/>
                </a:cxn>
              </a:cxnLst>
              <a:rect l="txL" t="txT" r="txR" b="txB"/>
              <a:pathLst>
                <a:path w="91" h="134">
                  <a:moveTo>
                    <a:pt x="45" y="0"/>
                  </a:moveTo>
                  <a:lnTo>
                    <a:pt x="91" y="134"/>
                  </a:lnTo>
                  <a:lnTo>
                    <a:pt x="0" y="67"/>
                  </a:lnTo>
                  <a:lnTo>
                    <a:pt x="45" y="0"/>
                  </a:lnTo>
                  <a:close/>
                </a:path>
              </a:pathLst>
            </a:custGeom>
            <a:solidFill>
              <a:srgbClr val="000000"/>
            </a:solidFill>
            <a:ln w="9525">
              <a:noFill/>
            </a:ln>
          </p:spPr>
          <p:txBody>
            <a:bodyPr/>
            <a:lstStyle/>
            <a:p>
              <a:endParaRPr lang="zh-CN" altLang="en-US" dirty="0">
                <a:latin typeface="Arial" panose="020B0604020202020204" pitchFamily="34" charset="0"/>
              </a:endParaRPr>
            </a:p>
          </p:txBody>
        </p:sp>
        <p:sp>
          <p:nvSpPr>
            <p:cNvPr id="34862" name="Line 48"/>
            <p:cNvSpPr/>
            <p:nvPr/>
          </p:nvSpPr>
          <p:spPr>
            <a:xfrm flipV="1">
              <a:off x="304" y="2448"/>
              <a:ext cx="313" cy="540"/>
            </a:xfrm>
            <a:prstGeom prst="line">
              <a:avLst/>
            </a:prstGeom>
            <a:ln w="4763" cap="rnd" cmpd="sng">
              <a:solidFill>
                <a:srgbClr val="000000"/>
              </a:solidFill>
              <a:prstDash val="solid"/>
              <a:headEnd type="none" w="med" len="med"/>
              <a:tailEnd type="none" w="med" len="med"/>
            </a:ln>
          </p:spPr>
        </p:sp>
        <p:sp>
          <p:nvSpPr>
            <p:cNvPr id="34863" name="Freeform 49"/>
            <p:cNvSpPr/>
            <p:nvPr/>
          </p:nvSpPr>
          <p:spPr>
            <a:xfrm>
              <a:off x="247" y="2949"/>
              <a:ext cx="88" cy="138"/>
            </a:xfrm>
            <a:custGeom>
              <a:avLst/>
              <a:gdLst>
                <a:gd name="txL" fmla="*/ 0 w 88"/>
                <a:gd name="txT" fmla="*/ 0 h 138"/>
                <a:gd name="txR" fmla="*/ 88 w 88"/>
                <a:gd name="txB" fmla="*/ 138 h 138"/>
              </a:gdLst>
              <a:ahLst/>
              <a:cxnLst>
                <a:cxn ang="0">
                  <a:pos x="88" y="61"/>
                </a:cxn>
                <a:cxn ang="0">
                  <a:pos x="0" y="138"/>
                </a:cxn>
                <a:cxn ang="0">
                  <a:pos x="38" y="0"/>
                </a:cxn>
                <a:cxn ang="0">
                  <a:pos x="88" y="61"/>
                </a:cxn>
              </a:cxnLst>
              <a:rect l="txL" t="txT" r="txR" b="txB"/>
              <a:pathLst>
                <a:path w="88" h="138">
                  <a:moveTo>
                    <a:pt x="88" y="61"/>
                  </a:moveTo>
                  <a:lnTo>
                    <a:pt x="0" y="138"/>
                  </a:lnTo>
                  <a:lnTo>
                    <a:pt x="38" y="0"/>
                  </a:lnTo>
                  <a:lnTo>
                    <a:pt x="88" y="61"/>
                  </a:lnTo>
                  <a:close/>
                </a:path>
              </a:pathLst>
            </a:custGeom>
            <a:solidFill>
              <a:srgbClr val="000000"/>
            </a:solidFill>
            <a:ln w="9525">
              <a:noFill/>
            </a:ln>
          </p:spPr>
          <p:txBody>
            <a:bodyPr/>
            <a:lstStyle/>
            <a:p>
              <a:endParaRPr lang="zh-CN" altLang="en-US" dirty="0">
                <a:latin typeface="Arial" panose="020B0604020202020204" pitchFamily="34" charset="0"/>
              </a:endParaRPr>
            </a:p>
          </p:txBody>
        </p:sp>
        <p:sp>
          <p:nvSpPr>
            <p:cNvPr id="34864" name="Line 50"/>
            <p:cNvSpPr/>
            <p:nvPr/>
          </p:nvSpPr>
          <p:spPr>
            <a:xfrm flipH="1" flipV="1">
              <a:off x="1840" y="983"/>
              <a:ext cx="593" cy="575"/>
            </a:xfrm>
            <a:prstGeom prst="line">
              <a:avLst/>
            </a:prstGeom>
            <a:ln w="4763" cap="rnd" cmpd="sng">
              <a:solidFill>
                <a:srgbClr val="000000"/>
              </a:solidFill>
              <a:prstDash val="solid"/>
              <a:headEnd type="none" w="med" len="med"/>
              <a:tailEnd type="none" w="med" len="med"/>
            </a:ln>
          </p:spPr>
        </p:sp>
        <p:sp>
          <p:nvSpPr>
            <p:cNvPr id="34865" name="Freeform 51"/>
            <p:cNvSpPr/>
            <p:nvPr/>
          </p:nvSpPr>
          <p:spPr>
            <a:xfrm>
              <a:off x="2409" y="1512"/>
              <a:ext cx="98" cy="118"/>
            </a:xfrm>
            <a:custGeom>
              <a:avLst/>
              <a:gdLst>
                <a:gd name="txL" fmla="*/ 0 w 98"/>
                <a:gd name="txT" fmla="*/ 0 h 118"/>
                <a:gd name="txR" fmla="*/ 98 w 98"/>
                <a:gd name="txB" fmla="*/ 118 h 118"/>
              </a:gdLst>
              <a:ahLst/>
              <a:cxnLst>
                <a:cxn ang="0">
                  <a:pos x="36" y="0"/>
                </a:cxn>
                <a:cxn ang="0">
                  <a:pos x="98" y="118"/>
                </a:cxn>
                <a:cxn ang="0">
                  <a:pos x="0" y="79"/>
                </a:cxn>
                <a:cxn ang="0">
                  <a:pos x="36" y="0"/>
                </a:cxn>
              </a:cxnLst>
              <a:rect l="txL" t="txT" r="txR" b="txB"/>
              <a:pathLst>
                <a:path w="98" h="118">
                  <a:moveTo>
                    <a:pt x="36" y="0"/>
                  </a:moveTo>
                  <a:lnTo>
                    <a:pt x="98" y="118"/>
                  </a:lnTo>
                  <a:lnTo>
                    <a:pt x="0" y="79"/>
                  </a:lnTo>
                  <a:lnTo>
                    <a:pt x="36" y="0"/>
                  </a:lnTo>
                  <a:close/>
                </a:path>
              </a:pathLst>
            </a:custGeom>
            <a:solidFill>
              <a:srgbClr val="000000"/>
            </a:solidFill>
            <a:ln w="9525">
              <a:noFill/>
            </a:ln>
          </p:spPr>
          <p:txBody>
            <a:bodyPr/>
            <a:lstStyle/>
            <a:p>
              <a:endParaRPr lang="zh-CN" altLang="en-US" dirty="0">
                <a:latin typeface="Arial" panose="020B0604020202020204" pitchFamily="34" charset="0"/>
              </a:endParaRPr>
            </a:p>
          </p:txBody>
        </p:sp>
        <p:sp>
          <p:nvSpPr>
            <p:cNvPr id="34866" name="Line 52"/>
            <p:cNvSpPr/>
            <p:nvPr/>
          </p:nvSpPr>
          <p:spPr>
            <a:xfrm flipH="1" flipV="1">
              <a:off x="690" y="2472"/>
              <a:ext cx="137" cy="478"/>
            </a:xfrm>
            <a:prstGeom prst="line">
              <a:avLst/>
            </a:prstGeom>
            <a:ln w="4763" cap="rnd" cmpd="sng">
              <a:solidFill>
                <a:srgbClr val="000000"/>
              </a:solidFill>
              <a:prstDash val="solid"/>
              <a:headEnd type="none" w="med" len="med"/>
              <a:tailEnd type="none" w="med" len="med"/>
            </a:ln>
          </p:spPr>
        </p:sp>
        <p:sp>
          <p:nvSpPr>
            <p:cNvPr id="34867" name="Freeform 53"/>
            <p:cNvSpPr/>
            <p:nvPr/>
          </p:nvSpPr>
          <p:spPr>
            <a:xfrm>
              <a:off x="794" y="2921"/>
              <a:ext cx="67" cy="149"/>
            </a:xfrm>
            <a:custGeom>
              <a:avLst/>
              <a:gdLst>
                <a:gd name="txL" fmla="*/ 0 w 67"/>
                <a:gd name="txT" fmla="*/ 0 h 149"/>
                <a:gd name="txR" fmla="*/ 67 w 67"/>
                <a:gd name="txB" fmla="*/ 149 h 149"/>
              </a:gdLst>
              <a:ahLst/>
              <a:cxnLst>
                <a:cxn ang="0">
                  <a:pos x="60" y="0"/>
                </a:cxn>
                <a:cxn ang="0">
                  <a:pos x="67" y="149"/>
                </a:cxn>
                <a:cxn ang="0">
                  <a:pos x="0" y="36"/>
                </a:cxn>
                <a:cxn ang="0">
                  <a:pos x="60" y="0"/>
                </a:cxn>
              </a:cxnLst>
              <a:rect l="txL" t="txT" r="txR" b="txB"/>
              <a:pathLst>
                <a:path w="67" h="149">
                  <a:moveTo>
                    <a:pt x="60" y="0"/>
                  </a:moveTo>
                  <a:lnTo>
                    <a:pt x="67" y="149"/>
                  </a:lnTo>
                  <a:lnTo>
                    <a:pt x="0" y="36"/>
                  </a:lnTo>
                  <a:lnTo>
                    <a:pt x="60" y="0"/>
                  </a:lnTo>
                  <a:close/>
                </a:path>
              </a:pathLst>
            </a:custGeom>
            <a:solidFill>
              <a:srgbClr val="000000"/>
            </a:solidFill>
            <a:ln w="9525">
              <a:noFill/>
            </a:ln>
          </p:spPr>
          <p:txBody>
            <a:bodyPr/>
            <a:lstStyle/>
            <a:p>
              <a:endParaRPr lang="zh-CN" altLang="en-US" dirty="0">
                <a:latin typeface="Arial" panose="020B0604020202020204" pitchFamily="34" charset="0"/>
              </a:endParaRPr>
            </a:p>
          </p:txBody>
        </p:sp>
        <p:grpSp>
          <p:nvGrpSpPr>
            <p:cNvPr id="34868" name="Group 56"/>
            <p:cNvGrpSpPr/>
            <p:nvPr/>
          </p:nvGrpSpPr>
          <p:grpSpPr>
            <a:xfrm>
              <a:off x="1817" y="683"/>
              <a:ext cx="133" cy="258"/>
              <a:chOff x="1817" y="683"/>
              <a:chExt cx="133" cy="258"/>
            </a:xfrm>
          </p:grpSpPr>
          <p:sp>
            <p:nvSpPr>
              <p:cNvPr id="34884" name="Rectangle 54"/>
              <p:cNvSpPr/>
              <p:nvPr/>
            </p:nvSpPr>
            <p:spPr>
              <a:xfrm>
                <a:off x="1893" y="805"/>
                <a:ext cx="57" cy="136"/>
              </a:xfrm>
              <a:prstGeom prst="rect">
                <a:avLst/>
              </a:prstGeom>
              <a:noFill/>
              <a:ln w="9525">
                <a:noFill/>
              </a:ln>
            </p:spPr>
            <p:txBody>
              <a:bodyPr wrap="none" lIns="0" tIns="0" rIns="0" bIns="0">
                <a:spAutoFit/>
              </a:bodyPr>
              <a:lstStyle/>
              <a:p>
                <a:r>
                  <a:rPr lang="en-US" altLang="zh-CN" sz="1400" dirty="0">
                    <a:solidFill>
                      <a:srgbClr val="000000"/>
                    </a:solidFill>
                    <a:latin typeface="Times New Roman" panose="02020603050405020304" pitchFamily="18" charset="0"/>
                  </a:rPr>
                  <a:t>0</a:t>
                </a:r>
                <a:endParaRPr lang="en-US" altLang="zh-CN" dirty="0">
                  <a:latin typeface="Arial" panose="020B0604020202020204" pitchFamily="34" charset="0"/>
                </a:endParaRPr>
              </a:p>
            </p:txBody>
          </p:sp>
          <p:sp>
            <p:nvSpPr>
              <p:cNvPr id="34885" name="Rectangle 55"/>
              <p:cNvSpPr/>
              <p:nvPr/>
            </p:nvSpPr>
            <p:spPr>
              <a:xfrm>
                <a:off x="1817" y="683"/>
                <a:ext cx="101" cy="242"/>
              </a:xfrm>
              <a:prstGeom prst="rect">
                <a:avLst/>
              </a:prstGeom>
              <a:noFill/>
              <a:ln w="9525">
                <a:noFill/>
              </a:ln>
            </p:spPr>
            <p:txBody>
              <a:bodyPr wrap="none" lIns="0" tIns="0" rIns="0" bIns="0">
                <a:spAutoFit/>
              </a:bodyPr>
              <a:lstStyle/>
              <a:p>
                <a:r>
                  <a:rPr lang="en-US" altLang="zh-CN" sz="2500" i="1" dirty="0">
                    <a:solidFill>
                      <a:srgbClr val="000000"/>
                    </a:solidFill>
                    <a:latin typeface="Times New Roman" panose="02020603050405020304" pitchFamily="18" charset="0"/>
                  </a:rPr>
                  <a:t>S</a:t>
                </a:r>
                <a:endParaRPr lang="en-US" altLang="zh-CN" dirty="0">
                  <a:latin typeface="Arial" panose="020B0604020202020204" pitchFamily="34" charset="0"/>
                </a:endParaRPr>
              </a:p>
            </p:txBody>
          </p:sp>
        </p:grpSp>
        <p:sp>
          <p:nvSpPr>
            <p:cNvPr id="34869" name="Rectangle 57"/>
            <p:cNvSpPr/>
            <p:nvPr/>
          </p:nvSpPr>
          <p:spPr>
            <a:xfrm>
              <a:off x="1037" y="1456"/>
              <a:ext cx="105" cy="252"/>
            </a:xfrm>
            <a:prstGeom prst="rect">
              <a:avLst/>
            </a:prstGeom>
            <a:noFill/>
            <a:ln w="9525">
              <a:noFill/>
            </a:ln>
          </p:spPr>
          <p:txBody>
            <a:bodyPr wrap="none" lIns="0" tIns="0" rIns="0" bIns="0">
              <a:spAutoFit/>
            </a:bodyPr>
            <a:lstStyle/>
            <a:p>
              <a:r>
                <a:rPr lang="en-US" altLang="zh-CN" sz="2600" dirty="0">
                  <a:solidFill>
                    <a:srgbClr val="000000"/>
                  </a:solidFill>
                  <a:latin typeface="Times New Roman" panose="02020603050405020304" pitchFamily="18" charset="0"/>
                </a:rPr>
                <a:t>1</a:t>
              </a:r>
              <a:endParaRPr lang="en-US" altLang="zh-CN" dirty="0">
                <a:latin typeface="Arial" panose="020B0604020202020204" pitchFamily="34" charset="0"/>
              </a:endParaRPr>
            </a:p>
          </p:txBody>
        </p:sp>
        <p:sp>
          <p:nvSpPr>
            <p:cNvPr id="34870" name="Rectangle 58"/>
            <p:cNvSpPr/>
            <p:nvPr/>
          </p:nvSpPr>
          <p:spPr>
            <a:xfrm>
              <a:off x="2568" y="1379"/>
              <a:ext cx="105" cy="252"/>
            </a:xfrm>
            <a:prstGeom prst="rect">
              <a:avLst/>
            </a:prstGeom>
            <a:noFill/>
            <a:ln w="9525">
              <a:noFill/>
            </a:ln>
          </p:spPr>
          <p:txBody>
            <a:bodyPr wrap="none" lIns="0" tIns="0" rIns="0" bIns="0">
              <a:spAutoFit/>
            </a:bodyPr>
            <a:lstStyle/>
            <a:p>
              <a:r>
                <a:rPr lang="en-US" altLang="zh-CN" sz="2600" dirty="0">
                  <a:solidFill>
                    <a:srgbClr val="000000"/>
                  </a:solidFill>
                  <a:latin typeface="Times New Roman" panose="02020603050405020304" pitchFamily="18" charset="0"/>
                </a:rPr>
                <a:t>2</a:t>
              </a:r>
              <a:endParaRPr lang="en-US" altLang="zh-CN" dirty="0">
                <a:latin typeface="Arial" panose="020B0604020202020204" pitchFamily="34" charset="0"/>
              </a:endParaRPr>
            </a:p>
          </p:txBody>
        </p:sp>
        <p:sp>
          <p:nvSpPr>
            <p:cNvPr id="34871" name="Rectangle 59"/>
            <p:cNvSpPr/>
            <p:nvPr/>
          </p:nvSpPr>
          <p:spPr>
            <a:xfrm>
              <a:off x="510" y="2249"/>
              <a:ext cx="105" cy="252"/>
            </a:xfrm>
            <a:prstGeom prst="rect">
              <a:avLst/>
            </a:prstGeom>
            <a:noFill/>
            <a:ln w="9525">
              <a:noFill/>
            </a:ln>
          </p:spPr>
          <p:txBody>
            <a:bodyPr wrap="none" lIns="0" tIns="0" rIns="0" bIns="0">
              <a:spAutoFit/>
            </a:bodyPr>
            <a:lstStyle/>
            <a:p>
              <a:r>
                <a:rPr lang="en-US" altLang="zh-CN" sz="2600" dirty="0">
                  <a:solidFill>
                    <a:srgbClr val="000000"/>
                  </a:solidFill>
                  <a:latin typeface="Times New Roman" panose="02020603050405020304" pitchFamily="18" charset="0"/>
                </a:rPr>
                <a:t>3</a:t>
              </a:r>
              <a:endParaRPr lang="en-US" altLang="zh-CN" dirty="0">
                <a:latin typeface="Arial" panose="020B0604020202020204" pitchFamily="34" charset="0"/>
              </a:endParaRPr>
            </a:p>
          </p:txBody>
        </p:sp>
        <p:sp>
          <p:nvSpPr>
            <p:cNvPr id="34872" name="Rectangle 60"/>
            <p:cNvSpPr/>
            <p:nvPr/>
          </p:nvSpPr>
          <p:spPr>
            <a:xfrm>
              <a:off x="1073" y="2198"/>
              <a:ext cx="105" cy="252"/>
            </a:xfrm>
            <a:prstGeom prst="rect">
              <a:avLst/>
            </a:prstGeom>
            <a:noFill/>
            <a:ln w="9525">
              <a:noFill/>
            </a:ln>
          </p:spPr>
          <p:txBody>
            <a:bodyPr wrap="none" lIns="0" tIns="0" rIns="0" bIns="0">
              <a:spAutoFit/>
            </a:bodyPr>
            <a:lstStyle/>
            <a:p>
              <a:r>
                <a:rPr lang="en-US" altLang="zh-CN" sz="2600" dirty="0">
                  <a:solidFill>
                    <a:srgbClr val="000000"/>
                  </a:solidFill>
                  <a:latin typeface="Times New Roman" panose="02020603050405020304" pitchFamily="18" charset="0"/>
                </a:rPr>
                <a:t>4</a:t>
              </a:r>
              <a:endParaRPr lang="en-US" altLang="zh-CN" dirty="0">
                <a:latin typeface="Arial" panose="020B0604020202020204" pitchFamily="34" charset="0"/>
              </a:endParaRPr>
            </a:p>
          </p:txBody>
        </p:sp>
        <p:sp>
          <p:nvSpPr>
            <p:cNvPr id="34873" name="Rectangle 61"/>
            <p:cNvSpPr/>
            <p:nvPr/>
          </p:nvSpPr>
          <p:spPr>
            <a:xfrm>
              <a:off x="1759" y="2146"/>
              <a:ext cx="105" cy="252"/>
            </a:xfrm>
            <a:prstGeom prst="rect">
              <a:avLst/>
            </a:prstGeom>
            <a:noFill/>
            <a:ln w="9525">
              <a:noFill/>
            </a:ln>
          </p:spPr>
          <p:txBody>
            <a:bodyPr wrap="none" lIns="0" tIns="0" rIns="0" bIns="0">
              <a:spAutoFit/>
            </a:bodyPr>
            <a:lstStyle/>
            <a:p>
              <a:r>
                <a:rPr lang="en-US" altLang="zh-CN" sz="2600" dirty="0">
                  <a:solidFill>
                    <a:srgbClr val="000000"/>
                  </a:solidFill>
                  <a:latin typeface="Times New Roman" panose="02020603050405020304" pitchFamily="18" charset="0"/>
                </a:rPr>
                <a:t>5</a:t>
              </a:r>
              <a:endParaRPr lang="en-US" altLang="zh-CN" dirty="0">
                <a:latin typeface="Arial" panose="020B0604020202020204" pitchFamily="34" charset="0"/>
              </a:endParaRPr>
            </a:p>
          </p:txBody>
        </p:sp>
        <p:sp>
          <p:nvSpPr>
            <p:cNvPr id="34874" name="Rectangle 62"/>
            <p:cNvSpPr/>
            <p:nvPr/>
          </p:nvSpPr>
          <p:spPr>
            <a:xfrm>
              <a:off x="2172" y="2300"/>
              <a:ext cx="105" cy="252"/>
            </a:xfrm>
            <a:prstGeom prst="rect">
              <a:avLst/>
            </a:prstGeom>
            <a:noFill/>
            <a:ln w="9525">
              <a:noFill/>
            </a:ln>
          </p:spPr>
          <p:txBody>
            <a:bodyPr wrap="none" lIns="0" tIns="0" rIns="0" bIns="0">
              <a:spAutoFit/>
            </a:bodyPr>
            <a:lstStyle/>
            <a:p>
              <a:r>
                <a:rPr lang="en-US" altLang="zh-CN" sz="2600" dirty="0">
                  <a:solidFill>
                    <a:srgbClr val="000000"/>
                  </a:solidFill>
                  <a:latin typeface="Times New Roman" panose="02020603050405020304" pitchFamily="18" charset="0"/>
                </a:rPr>
                <a:t>6</a:t>
              </a:r>
              <a:endParaRPr lang="en-US" altLang="zh-CN" dirty="0">
                <a:latin typeface="Arial" panose="020B0604020202020204" pitchFamily="34" charset="0"/>
              </a:endParaRPr>
            </a:p>
          </p:txBody>
        </p:sp>
        <p:sp>
          <p:nvSpPr>
            <p:cNvPr id="34875" name="Rectangle 63"/>
            <p:cNvSpPr/>
            <p:nvPr/>
          </p:nvSpPr>
          <p:spPr>
            <a:xfrm>
              <a:off x="2621" y="2300"/>
              <a:ext cx="105" cy="252"/>
            </a:xfrm>
            <a:prstGeom prst="rect">
              <a:avLst/>
            </a:prstGeom>
            <a:noFill/>
            <a:ln w="9525">
              <a:noFill/>
            </a:ln>
          </p:spPr>
          <p:txBody>
            <a:bodyPr wrap="none" lIns="0" tIns="0" rIns="0" bIns="0">
              <a:spAutoFit/>
            </a:bodyPr>
            <a:lstStyle/>
            <a:p>
              <a:r>
                <a:rPr lang="en-US" altLang="zh-CN" sz="2600" dirty="0">
                  <a:solidFill>
                    <a:srgbClr val="000000"/>
                  </a:solidFill>
                  <a:latin typeface="Times New Roman" panose="02020603050405020304" pitchFamily="18" charset="0"/>
                </a:rPr>
                <a:t>7</a:t>
              </a:r>
              <a:endParaRPr lang="en-US" altLang="zh-CN" dirty="0">
                <a:latin typeface="Arial" panose="020B0604020202020204" pitchFamily="34" charset="0"/>
              </a:endParaRPr>
            </a:p>
          </p:txBody>
        </p:sp>
        <p:sp>
          <p:nvSpPr>
            <p:cNvPr id="34876" name="Rectangle 64"/>
            <p:cNvSpPr/>
            <p:nvPr/>
          </p:nvSpPr>
          <p:spPr>
            <a:xfrm>
              <a:off x="3167" y="2300"/>
              <a:ext cx="105" cy="252"/>
            </a:xfrm>
            <a:prstGeom prst="rect">
              <a:avLst/>
            </a:prstGeom>
            <a:noFill/>
            <a:ln w="9525">
              <a:noFill/>
            </a:ln>
          </p:spPr>
          <p:txBody>
            <a:bodyPr wrap="none" lIns="0" tIns="0" rIns="0" bIns="0">
              <a:spAutoFit/>
            </a:bodyPr>
            <a:lstStyle/>
            <a:p>
              <a:r>
                <a:rPr lang="en-US" altLang="zh-CN" sz="2600" dirty="0">
                  <a:solidFill>
                    <a:srgbClr val="000000"/>
                  </a:solidFill>
                  <a:latin typeface="Times New Roman" panose="02020603050405020304" pitchFamily="18" charset="0"/>
                </a:rPr>
                <a:t>8</a:t>
              </a:r>
              <a:endParaRPr lang="en-US" altLang="zh-CN" dirty="0">
                <a:latin typeface="Arial" panose="020B0604020202020204" pitchFamily="34" charset="0"/>
              </a:endParaRPr>
            </a:p>
          </p:txBody>
        </p:sp>
        <p:sp>
          <p:nvSpPr>
            <p:cNvPr id="34877" name="Rectangle 65"/>
            <p:cNvSpPr/>
            <p:nvPr/>
          </p:nvSpPr>
          <p:spPr>
            <a:xfrm>
              <a:off x="325" y="3119"/>
              <a:ext cx="105" cy="252"/>
            </a:xfrm>
            <a:prstGeom prst="rect">
              <a:avLst/>
            </a:prstGeom>
            <a:noFill/>
            <a:ln w="9525">
              <a:noFill/>
            </a:ln>
          </p:spPr>
          <p:txBody>
            <a:bodyPr wrap="none" lIns="0" tIns="0" rIns="0" bIns="0">
              <a:spAutoFit/>
            </a:bodyPr>
            <a:lstStyle/>
            <a:p>
              <a:r>
                <a:rPr lang="en-US" altLang="zh-CN" sz="2600" dirty="0">
                  <a:solidFill>
                    <a:srgbClr val="000000"/>
                  </a:solidFill>
                  <a:latin typeface="Times New Roman" panose="02020603050405020304" pitchFamily="18" charset="0"/>
                </a:rPr>
                <a:t>9</a:t>
              </a:r>
              <a:endParaRPr lang="en-US" altLang="zh-CN" dirty="0">
                <a:latin typeface="Arial" panose="020B0604020202020204" pitchFamily="34" charset="0"/>
              </a:endParaRPr>
            </a:p>
          </p:txBody>
        </p:sp>
        <p:sp>
          <p:nvSpPr>
            <p:cNvPr id="34878" name="Rectangle 66"/>
            <p:cNvSpPr/>
            <p:nvPr/>
          </p:nvSpPr>
          <p:spPr>
            <a:xfrm>
              <a:off x="941" y="3170"/>
              <a:ext cx="210" cy="252"/>
            </a:xfrm>
            <a:prstGeom prst="rect">
              <a:avLst/>
            </a:prstGeom>
            <a:noFill/>
            <a:ln w="9525">
              <a:noFill/>
            </a:ln>
          </p:spPr>
          <p:txBody>
            <a:bodyPr wrap="none" lIns="0" tIns="0" rIns="0" bIns="0">
              <a:spAutoFit/>
            </a:bodyPr>
            <a:lstStyle/>
            <a:p>
              <a:r>
                <a:rPr lang="en-US" altLang="zh-CN" sz="2600" dirty="0">
                  <a:solidFill>
                    <a:srgbClr val="000000"/>
                  </a:solidFill>
                  <a:latin typeface="Times New Roman" panose="02020603050405020304" pitchFamily="18" charset="0"/>
                </a:rPr>
                <a:t>10</a:t>
              </a:r>
              <a:endParaRPr lang="en-US" altLang="zh-CN" dirty="0">
                <a:latin typeface="Arial" panose="020B0604020202020204" pitchFamily="34" charset="0"/>
              </a:endParaRPr>
            </a:p>
          </p:txBody>
        </p:sp>
        <p:sp>
          <p:nvSpPr>
            <p:cNvPr id="34879" name="Rectangle 67"/>
            <p:cNvSpPr/>
            <p:nvPr/>
          </p:nvSpPr>
          <p:spPr>
            <a:xfrm>
              <a:off x="589" y="3515"/>
              <a:ext cx="0" cy="174"/>
            </a:xfrm>
            <a:prstGeom prst="rect">
              <a:avLst/>
            </a:prstGeom>
            <a:noFill/>
            <a:ln w="9525">
              <a:noFill/>
            </a:ln>
          </p:spPr>
          <p:txBody>
            <a:bodyPr wrap="none" lIns="0" tIns="0" rIns="0" bIns="0">
              <a:spAutoFit/>
            </a:bodyPr>
            <a:lstStyle/>
            <a:p>
              <a:endParaRPr lang="zh-CN" altLang="zh-CN" dirty="0">
                <a:latin typeface="Arial" panose="020B0604020202020204" pitchFamily="34" charset="0"/>
              </a:endParaRPr>
            </a:p>
          </p:txBody>
        </p:sp>
        <p:sp>
          <p:nvSpPr>
            <p:cNvPr id="34880" name="Rectangle 68"/>
            <p:cNvSpPr/>
            <p:nvPr/>
          </p:nvSpPr>
          <p:spPr>
            <a:xfrm>
              <a:off x="729" y="3515"/>
              <a:ext cx="0" cy="174"/>
            </a:xfrm>
            <a:prstGeom prst="rect">
              <a:avLst/>
            </a:prstGeom>
            <a:noFill/>
            <a:ln w="9525">
              <a:noFill/>
            </a:ln>
          </p:spPr>
          <p:txBody>
            <a:bodyPr wrap="none" lIns="0" tIns="0" rIns="0" bIns="0">
              <a:spAutoFit/>
            </a:bodyPr>
            <a:lstStyle/>
            <a:p>
              <a:endParaRPr lang="zh-CN" altLang="zh-CN" dirty="0">
                <a:latin typeface="Arial" panose="020B0604020202020204" pitchFamily="34" charset="0"/>
              </a:endParaRPr>
            </a:p>
          </p:txBody>
        </p:sp>
        <p:sp>
          <p:nvSpPr>
            <p:cNvPr id="34881" name="Rectangle 69"/>
            <p:cNvSpPr/>
            <p:nvPr/>
          </p:nvSpPr>
          <p:spPr>
            <a:xfrm>
              <a:off x="800" y="3515"/>
              <a:ext cx="0" cy="174"/>
            </a:xfrm>
            <a:prstGeom prst="rect">
              <a:avLst/>
            </a:prstGeom>
            <a:noFill/>
            <a:ln w="9525">
              <a:noFill/>
            </a:ln>
          </p:spPr>
          <p:txBody>
            <a:bodyPr wrap="none" lIns="0" tIns="0" rIns="0" bIns="0">
              <a:spAutoFit/>
            </a:bodyPr>
            <a:lstStyle/>
            <a:p>
              <a:endParaRPr lang="zh-CN" altLang="zh-CN" dirty="0">
                <a:latin typeface="Arial" panose="020B0604020202020204" pitchFamily="34" charset="0"/>
              </a:endParaRPr>
            </a:p>
          </p:txBody>
        </p:sp>
        <p:sp>
          <p:nvSpPr>
            <p:cNvPr id="34882" name="Rectangle 70"/>
            <p:cNvSpPr/>
            <p:nvPr/>
          </p:nvSpPr>
          <p:spPr>
            <a:xfrm>
              <a:off x="835" y="3515"/>
              <a:ext cx="0" cy="174"/>
            </a:xfrm>
            <a:prstGeom prst="rect">
              <a:avLst/>
            </a:prstGeom>
            <a:noFill/>
            <a:ln w="9525">
              <a:noFill/>
            </a:ln>
          </p:spPr>
          <p:txBody>
            <a:bodyPr wrap="none" lIns="0" tIns="0" rIns="0" bIns="0">
              <a:spAutoFit/>
            </a:bodyPr>
            <a:lstStyle/>
            <a:p>
              <a:endParaRPr lang="zh-CN" altLang="zh-CN" dirty="0">
                <a:latin typeface="Arial" panose="020B0604020202020204" pitchFamily="34" charset="0"/>
              </a:endParaRPr>
            </a:p>
          </p:txBody>
        </p:sp>
        <p:sp>
          <p:nvSpPr>
            <p:cNvPr id="34883" name="Rectangle 71"/>
            <p:cNvSpPr/>
            <p:nvPr/>
          </p:nvSpPr>
          <p:spPr>
            <a:xfrm>
              <a:off x="941" y="3515"/>
              <a:ext cx="0" cy="174"/>
            </a:xfrm>
            <a:prstGeom prst="rect">
              <a:avLst/>
            </a:prstGeom>
            <a:noFill/>
            <a:ln w="9525">
              <a:noFill/>
            </a:ln>
          </p:spPr>
          <p:txBody>
            <a:bodyPr wrap="none" lIns="0" tIns="0" rIns="0" bIns="0">
              <a:spAutoFit/>
            </a:bodyPr>
            <a:lstStyle/>
            <a:p>
              <a:endParaRPr lang="zh-CN" altLang="zh-CN" dirty="0">
                <a:latin typeface="Arial" panose="020B0604020202020204" pitchFamily="34" charset="0"/>
              </a:endParaRPr>
            </a:p>
          </p:txBody>
        </p:sp>
      </p:grpSp>
      <p:sp>
        <p:nvSpPr>
          <p:cNvPr id="34824" name="Text Box 72"/>
          <p:cNvSpPr txBox="1"/>
          <p:nvPr/>
        </p:nvSpPr>
        <p:spPr>
          <a:xfrm>
            <a:off x="1919289" y="5661025"/>
            <a:ext cx="4967287" cy="457200"/>
          </a:xfrm>
          <a:prstGeom prst="rect">
            <a:avLst/>
          </a:prstGeom>
          <a:noFill/>
          <a:ln w="9525">
            <a:noFill/>
          </a:ln>
        </p:spPr>
        <p:txBody>
          <a:bodyPr>
            <a:spAutoFit/>
          </a:bodyPr>
          <a:lstStyle/>
          <a:p>
            <a:pPr>
              <a:spcBef>
                <a:spcPct val="50000"/>
              </a:spcBef>
            </a:pPr>
            <a:r>
              <a:rPr lang="zh-CN" altLang="en-US" sz="2400" b="1" dirty="0"/>
              <a:t>宽度优先搜索法中状态的搜索次序</a:t>
            </a:r>
          </a:p>
        </p:txBody>
      </p:sp>
      <p:sp>
        <p:nvSpPr>
          <p:cNvPr id="70" name="Rectangle 4"/>
          <p:cNvSpPr/>
          <p:nvPr/>
        </p:nvSpPr>
        <p:spPr>
          <a:xfrm>
            <a:off x="7786" y="-3175"/>
            <a:ext cx="12192000" cy="765175"/>
          </a:xfrm>
          <a:prstGeom prst="rect">
            <a:avLst/>
          </a:prstGeom>
          <a:solidFill>
            <a:srgbClr val="A50021"/>
          </a:solidFill>
          <a:ln w="9525">
            <a:noFill/>
          </a:ln>
        </p:spPr>
        <p:txBody>
          <a:bodyPr anchor="b"/>
          <a:lstStyle/>
          <a:p>
            <a:pPr indent="176530"/>
            <a:r>
              <a:rPr lang="en-US" altLang="zh-CN" sz="3600" dirty="0">
                <a:solidFill>
                  <a:schemeClr val="bg1"/>
                </a:solidFill>
                <a:latin typeface="Times New Roman" panose="02020603050405020304" pitchFamily="18" charset="0"/>
                <a:ea typeface="黑体" panose="02010609060101010101" pitchFamily="2" charset="-122"/>
              </a:rPr>
              <a:t>5.3.2  </a:t>
            </a:r>
            <a:r>
              <a:rPr lang="zh-CN" altLang="en-US" sz="3600" dirty="0">
                <a:solidFill>
                  <a:schemeClr val="bg1"/>
                </a:solidFill>
                <a:latin typeface="Times New Roman" panose="02020603050405020304" pitchFamily="18" charset="0"/>
                <a:ea typeface="黑体" panose="02010609060101010101" pitchFamily="2" charset="-122"/>
              </a:rPr>
              <a:t>宽度优先搜索策略</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1513">
                                            <p:txEl>
                                              <p:pRg st="0" end="0"/>
                                            </p:txEl>
                                          </p:spTgt>
                                        </p:tgtEl>
                                        <p:attrNameLst>
                                          <p:attrName>style.visibility</p:attrName>
                                        </p:attrNameLst>
                                      </p:cBhvr>
                                      <p:to>
                                        <p:strVal val="visible"/>
                                      </p:to>
                                    </p:set>
                                    <p:anim calcmode="lin" valueType="num">
                                      <p:cBhvr additive="base">
                                        <p:cTn id="7" dur="500" fill="hold"/>
                                        <p:tgtEl>
                                          <p:spTgt spid="2151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2151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1513">
                                            <p:txEl>
                                              <p:pRg st="1" end="1"/>
                                            </p:txEl>
                                          </p:spTgt>
                                        </p:tgtEl>
                                        <p:attrNameLst>
                                          <p:attrName>style.visibility</p:attrName>
                                        </p:attrNameLst>
                                      </p:cBhvr>
                                      <p:to>
                                        <p:strVal val="visible"/>
                                      </p:to>
                                    </p:set>
                                    <p:anim calcmode="lin" valueType="num">
                                      <p:cBhvr additive="base">
                                        <p:cTn id="13" dur="500" fill="hold"/>
                                        <p:tgtEl>
                                          <p:spTgt spid="21513">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21513">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1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3"/>
          <p:cNvSpPr>
            <a:spLocks noGrp="1"/>
          </p:cNvSpPr>
          <p:nvPr>
            <p:ph idx="1"/>
          </p:nvPr>
        </p:nvSpPr>
        <p:spPr>
          <a:xfrm>
            <a:off x="739190" y="1061244"/>
            <a:ext cx="10729192" cy="4351338"/>
          </a:xfrm>
          <a:ln/>
        </p:spPr>
        <p:txBody>
          <a:bodyPr vert="horz" wrap="square" lIns="91440" tIns="45720" rIns="91440" bIns="45720" anchor="t"/>
          <a:lstStyle/>
          <a:p>
            <a:pPr algn="just" eaLnBrk="1" hangingPunct="1">
              <a:lnSpc>
                <a:spcPct val="150000"/>
              </a:lnSpc>
            </a:pPr>
            <a:r>
              <a:rPr lang="zh-CN" altLang="en-US" b="1" dirty="0" smtClean="0">
                <a:latin typeface="Times New Roman" panose="02020603050405020304" pitchFamily="18" charset="0"/>
              </a:rPr>
              <a:t>例</a:t>
            </a:r>
            <a:r>
              <a:rPr lang="en-US" altLang="zh-CN" b="1" dirty="0" smtClean="0">
                <a:latin typeface="Times New Roman" panose="02020603050405020304" pitchFamily="18" charset="0"/>
              </a:rPr>
              <a:t>5.4 </a:t>
            </a:r>
            <a:r>
              <a:rPr lang="zh-CN" altLang="en-US" dirty="0" smtClean="0">
                <a:latin typeface="宋体" panose="02010600030101010101" pitchFamily="2" charset="-122"/>
              </a:rPr>
              <a:t>通过搬动积木块，希望从初始状态达到一个目的状态，即三块积木堆叠在一起。</a:t>
            </a:r>
            <a:r>
              <a:rPr lang="zh-CN" altLang="en-US" dirty="0" smtClean="0"/>
              <a:t> </a:t>
            </a:r>
            <a:endParaRPr lang="zh-CN" altLang="en-US" dirty="0"/>
          </a:p>
        </p:txBody>
      </p:sp>
      <p:sp>
        <p:nvSpPr>
          <p:cNvPr id="35842" name="灯片编号占位符 3"/>
          <p:cNvSpPr txBox="1">
            <a:spLocks noGrp="1"/>
          </p:cNvSpPr>
          <p:nvPr>
            <p:ph type="sldNum" sz="quarter" idx="4294967295"/>
          </p:nvPr>
        </p:nvSpPr>
        <p:spPr>
          <a:xfrm>
            <a:off x="9550400" y="6477000"/>
            <a:ext cx="2641600" cy="360363"/>
          </a:xfrm>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t>27</a:t>
            </a:fld>
            <a:endParaRPr lang="ja-JP" altLang="en-US" dirty="0">
              <a:solidFill>
                <a:srgbClr val="A50021"/>
              </a:solidFill>
              <a:ea typeface="MS PGothic" panose="020B0600070205080204" pitchFamily="34" charset="-128"/>
            </a:endParaRPr>
          </a:p>
        </p:txBody>
      </p:sp>
      <p:sp>
        <p:nvSpPr>
          <p:cNvPr id="35845" name="Rectangle 6"/>
          <p:cNvSpPr/>
          <p:nvPr/>
        </p:nvSpPr>
        <p:spPr>
          <a:xfrm>
            <a:off x="4543425" y="2719388"/>
            <a:ext cx="9144000" cy="369332"/>
          </a:xfrm>
          <a:prstGeom prst="rect">
            <a:avLst/>
          </a:prstGeom>
          <a:noFill/>
          <a:ln w="9525">
            <a:noFill/>
          </a:ln>
        </p:spPr>
        <p:txBody>
          <a:bodyPr>
            <a:spAutoFit/>
          </a:bodyPr>
          <a:lstStyle/>
          <a:p>
            <a:endParaRPr lang="zh-CN" altLang="en-US" dirty="0">
              <a:latin typeface="Arial" panose="020B0604020202020204" pitchFamily="34" charset="0"/>
            </a:endParaRPr>
          </a:p>
        </p:txBody>
      </p:sp>
      <p:grpSp>
        <p:nvGrpSpPr>
          <p:cNvPr id="35846" name="Group 8"/>
          <p:cNvGrpSpPr>
            <a:grpSpLocks noChangeAspect="1"/>
          </p:cNvGrpSpPr>
          <p:nvPr/>
        </p:nvGrpSpPr>
        <p:grpSpPr>
          <a:xfrm>
            <a:off x="2286000" y="2514600"/>
            <a:ext cx="6781800" cy="3098800"/>
            <a:chOff x="480" y="1584"/>
            <a:chExt cx="4272" cy="1952"/>
          </a:xfrm>
        </p:grpSpPr>
        <p:sp>
          <p:nvSpPr>
            <p:cNvPr id="35847" name="AutoShape 7"/>
            <p:cNvSpPr>
              <a:spLocks noChangeAspect="1" noTextEdit="1"/>
            </p:cNvSpPr>
            <p:nvPr/>
          </p:nvSpPr>
          <p:spPr>
            <a:xfrm>
              <a:off x="480" y="1584"/>
              <a:ext cx="4272" cy="1952"/>
            </a:xfrm>
            <a:prstGeom prst="rect">
              <a:avLst/>
            </a:prstGeom>
            <a:noFill/>
            <a:ln w="9525">
              <a:noFill/>
            </a:ln>
          </p:spPr>
          <p:txBody>
            <a:bodyPr/>
            <a:lstStyle/>
            <a:p>
              <a:endParaRPr lang="zh-CN" altLang="en-US"/>
            </a:p>
          </p:txBody>
        </p:sp>
        <p:sp>
          <p:nvSpPr>
            <p:cNvPr id="35848" name="Line 9"/>
            <p:cNvSpPr/>
            <p:nvPr/>
          </p:nvSpPr>
          <p:spPr>
            <a:xfrm>
              <a:off x="510" y="2724"/>
              <a:ext cx="1734" cy="1"/>
            </a:xfrm>
            <a:prstGeom prst="line">
              <a:avLst/>
            </a:prstGeom>
            <a:ln w="33338" cap="flat" cmpd="sng">
              <a:solidFill>
                <a:srgbClr val="000000"/>
              </a:solidFill>
              <a:prstDash val="solid"/>
              <a:headEnd type="none" w="med" len="med"/>
              <a:tailEnd type="none" w="med" len="med"/>
            </a:ln>
          </p:spPr>
        </p:sp>
        <p:sp>
          <p:nvSpPr>
            <p:cNvPr id="35849" name="Line 10"/>
            <p:cNvSpPr/>
            <p:nvPr/>
          </p:nvSpPr>
          <p:spPr>
            <a:xfrm>
              <a:off x="2986" y="2699"/>
              <a:ext cx="1735" cy="1"/>
            </a:xfrm>
            <a:prstGeom prst="line">
              <a:avLst/>
            </a:prstGeom>
            <a:ln w="33338" cap="flat" cmpd="sng">
              <a:solidFill>
                <a:srgbClr val="000000"/>
              </a:solidFill>
              <a:prstDash val="solid"/>
              <a:headEnd type="none" w="med" len="med"/>
              <a:tailEnd type="none" w="med" len="med"/>
            </a:ln>
          </p:spPr>
        </p:sp>
        <p:sp>
          <p:nvSpPr>
            <p:cNvPr id="35850" name="Rectangle 11"/>
            <p:cNvSpPr/>
            <p:nvPr/>
          </p:nvSpPr>
          <p:spPr>
            <a:xfrm>
              <a:off x="1005" y="2305"/>
              <a:ext cx="347" cy="346"/>
            </a:xfrm>
            <a:prstGeom prst="rect">
              <a:avLst/>
            </a:prstGeom>
            <a:solidFill>
              <a:srgbClr val="FFFFFF"/>
            </a:solidFill>
            <a:ln w="9525">
              <a:noFill/>
            </a:ln>
          </p:spPr>
          <p:txBody>
            <a:bodyPr/>
            <a:lstStyle/>
            <a:p>
              <a:endParaRPr lang="zh-CN" altLang="en-US" dirty="0">
                <a:latin typeface="Arial" panose="020B0604020202020204" pitchFamily="34" charset="0"/>
              </a:endParaRPr>
            </a:p>
          </p:txBody>
        </p:sp>
        <p:sp>
          <p:nvSpPr>
            <p:cNvPr id="35851" name="Rectangle 12"/>
            <p:cNvSpPr/>
            <p:nvPr/>
          </p:nvSpPr>
          <p:spPr>
            <a:xfrm>
              <a:off x="1005" y="2305"/>
              <a:ext cx="347" cy="346"/>
            </a:xfrm>
            <a:prstGeom prst="rect">
              <a:avLst/>
            </a:prstGeom>
            <a:noFill/>
            <a:ln w="33338" cap="flat" cmpd="sng">
              <a:solidFill>
                <a:srgbClr val="000000"/>
              </a:solidFill>
              <a:prstDash val="solid"/>
              <a:miter/>
              <a:headEnd type="none" w="med" len="med"/>
              <a:tailEnd type="none" w="med" len="med"/>
            </a:ln>
          </p:spPr>
          <p:txBody>
            <a:bodyPr/>
            <a:lstStyle/>
            <a:p>
              <a:endParaRPr lang="zh-CN" altLang="en-US" dirty="0">
                <a:latin typeface="Arial" panose="020B0604020202020204" pitchFamily="34" charset="0"/>
              </a:endParaRPr>
            </a:p>
          </p:txBody>
        </p:sp>
        <p:sp>
          <p:nvSpPr>
            <p:cNvPr id="35852" name="Rectangle 13"/>
            <p:cNvSpPr/>
            <p:nvPr/>
          </p:nvSpPr>
          <p:spPr>
            <a:xfrm>
              <a:off x="1126" y="2360"/>
              <a:ext cx="127" cy="250"/>
            </a:xfrm>
            <a:prstGeom prst="rect">
              <a:avLst/>
            </a:prstGeom>
            <a:noFill/>
            <a:ln w="9525">
              <a:noFill/>
            </a:ln>
          </p:spPr>
          <p:txBody>
            <a:bodyPr wrap="none" lIns="0" tIns="0" rIns="0" bIns="0">
              <a:spAutoFit/>
            </a:bodyPr>
            <a:lstStyle/>
            <a:p>
              <a:r>
                <a:rPr lang="en-US" altLang="zh-CN" sz="2600" i="1" dirty="0">
                  <a:solidFill>
                    <a:srgbClr val="000000"/>
                  </a:solidFill>
                  <a:latin typeface="Times New Roman" panose="02020603050405020304" pitchFamily="18" charset="0"/>
                </a:rPr>
                <a:t>B</a:t>
              </a:r>
              <a:endParaRPr lang="en-US" altLang="zh-CN" i="1" dirty="0">
                <a:latin typeface="Times New Roman" panose="02020603050405020304" pitchFamily="18" charset="0"/>
              </a:endParaRPr>
            </a:p>
          </p:txBody>
        </p:sp>
        <p:sp>
          <p:nvSpPr>
            <p:cNvPr id="35853" name="Rectangle 14"/>
            <p:cNvSpPr/>
            <p:nvPr/>
          </p:nvSpPr>
          <p:spPr>
            <a:xfrm>
              <a:off x="1576" y="2305"/>
              <a:ext cx="346" cy="346"/>
            </a:xfrm>
            <a:prstGeom prst="rect">
              <a:avLst/>
            </a:prstGeom>
            <a:solidFill>
              <a:srgbClr val="FFFFFF"/>
            </a:solidFill>
            <a:ln w="9525">
              <a:noFill/>
            </a:ln>
          </p:spPr>
          <p:txBody>
            <a:bodyPr/>
            <a:lstStyle/>
            <a:p>
              <a:endParaRPr lang="zh-CN" altLang="en-US" dirty="0">
                <a:latin typeface="Arial" panose="020B0604020202020204" pitchFamily="34" charset="0"/>
              </a:endParaRPr>
            </a:p>
          </p:txBody>
        </p:sp>
        <p:sp>
          <p:nvSpPr>
            <p:cNvPr id="35854" name="Rectangle 15"/>
            <p:cNvSpPr/>
            <p:nvPr/>
          </p:nvSpPr>
          <p:spPr>
            <a:xfrm>
              <a:off x="1576" y="2305"/>
              <a:ext cx="346" cy="346"/>
            </a:xfrm>
            <a:prstGeom prst="rect">
              <a:avLst/>
            </a:prstGeom>
            <a:noFill/>
            <a:ln w="33338" cap="flat" cmpd="sng">
              <a:solidFill>
                <a:srgbClr val="000000"/>
              </a:solidFill>
              <a:prstDash val="solid"/>
              <a:miter/>
              <a:headEnd type="none" w="med" len="med"/>
              <a:tailEnd type="none" w="med" len="med"/>
            </a:ln>
          </p:spPr>
          <p:txBody>
            <a:bodyPr/>
            <a:lstStyle/>
            <a:p>
              <a:endParaRPr lang="zh-CN" altLang="en-US" dirty="0">
                <a:latin typeface="Arial" panose="020B0604020202020204" pitchFamily="34" charset="0"/>
              </a:endParaRPr>
            </a:p>
          </p:txBody>
        </p:sp>
        <p:sp>
          <p:nvSpPr>
            <p:cNvPr id="35855" name="Rectangle 16"/>
            <p:cNvSpPr/>
            <p:nvPr/>
          </p:nvSpPr>
          <p:spPr>
            <a:xfrm>
              <a:off x="1696" y="2360"/>
              <a:ext cx="139" cy="250"/>
            </a:xfrm>
            <a:prstGeom prst="rect">
              <a:avLst/>
            </a:prstGeom>
            <a:noFill/>
            <a:ln w="9525">
              <a:noFill/>
            </a:ln>
          </p:spPr>
          <p:txBody>
            <a:bodyPr wrap="none" lIns="0" tIns="0" rIns="0" bIns="0">
              <a:spAutoFit/>
            </a:bodyPr>
            <a:lstStyle/>
            <a:p>
              <a:r>
                <a:rPr lang="en-US" altLang="zh-CN" sz="2600" i="1" dirty="0">
                  <a:solidFill>
                    <a:srgbClr val="000000"/>
                  </a:solidFill>
                  <a:latin typeface="Times New Roman" panose="02020603050405020304" pitchFamily="18" charset="0"/>
                </a:rPr>
                <a:t>C</a:t>
              </a:r>
              <a:endParaRPr lang="en-US" altLang="zh-CN" i="1" dirty="0">
                <a:latin typeface="Times New Roman" panose="02020603050405020304" pitchFamily="18" charset="0"/>
              </a:endParaRPr>
            </a:p>
          </p:txBody>
        </p:sp>
        <p:sp>
          <p:nvSpPr>
            <p:cNvPr id="35856" name="Rectangle 17"/>
            <p:cNvSpPr/>
            <p:nvPr/>
          </p:nvSpPr>
          <p:spPr>
            <a:xfrm>
              <a:off x="1005" y="1984"/>
              <a:ext cx="347" cy="346"/>
            </a:xfrm>
            <a:prstGeom prst="rect">
              <a:avLst/>
            </a:prstGeom>
            <a:solidFill>
              <a:srgbClr val="FFFFFF"/>
            </a:solidFill>
            <a:ln w="9525">
              <a:noFill/>
            </a:ln>
          </p:spPr>
          <p:txBody>
            <a:bodyPr/>
            <a:lstStyle/>
            <a:p>
              <a:endParaRPr lang="zh-CN" altLang="en-US" dirty="0">
                <a:latin typeface="Arial" panose="020B0604020202020204" pitchFamily="34" charset="0"/>
              </a:endParaRPr>
            </a:p>
          </p:txBody>
        </p:sp>
        <p:sp>
          <p:nvSpPr>
            <p:cNvPr id="35857" name="Rectangle 18"/>
            <p:cNvSpPr/>
            <p:nvPr/>
          </p:nvSpPr>
          <p:spPr>
            <a:xfrm>
              <a:off x="1005" y="1984"/>
              <a:ext cx="347" cy="346"/>
            </a:xfrm>
            <a:prstGeom prst="rect">
              <a:avLst/>
            </a:prstGeom>
            <a:noFill/>
            <a:ln w="33338" cap="flat" cmpd="sng">
              <a:solidFill>
                <a:srgbClr val="000000"/>
              </a:solidFill>
              <a:prstDash val="solid"/>
              <a:miter/>
              <a:headEnd type="none" w="med" len="med"/>
              <a:tailEnd type="none" w="med" len="med"/>
            </a:ln>
          </p:spPr>
          <p:txBody>
            <a:bodyPr/>
            <a:lstStyle/>
            <a:p>
              <a:endParaRPr lang="zh-CN" altLang="en-US" dirty="0">
                <a:latin typeface="Arial" panose="020B0604020202020204" pitchFamily="34" charset="0"/>
              </a:endParaRPr>
            </a:p>
          </p:txBody>
        </p:sp>
        <p:sp>
          <p:nvSpPr>
            <p:cNvPr id="35858" name="Rectangle 19"/>
            <p:cNvSpPr/>
            <p:nvPr/>
          </p:nvSpPr>
          <p:spPr>
            <a:xfrm>
              <a:off x="1126" y="2039"/>
              <a:ext cx="127" cy="250"/>
            </a:xfrm>
            <a:prstGeom prst="rect">
              <a:avLst/>
            </a:prstGeom>
            <a:noFill/>
            <a:ln w="9525">
              <a:noFill/>
            </a:ln>
          </p:spPr>
          <p:txBody>
            <a:bodyPr wrap="none" lIns="0" tIns="0" rIns="0" bIns="0">
              <a:spAutoFit/>
            </a:bodyPr>
            <a:lstStyle/>
            <a:p>
              <a:r>
                <a:rPr lang="en-US" altLang="zh-CN" sz="2600" i="1" dirty="0">
                  <a:solidFill>
                    <a:srgbClr val="000000"/>
                  </a:solidFill>
                  <a:latin typeface="Times New Roman" panose="02020603050405020304" pitchFamily="18" charset="0"/>
                </a:rPr>
                <a:t>A</a:t>
              </a:r>
              <a:endParaRPr lang="en-US" altLang="zh-CN" i="1" dirty="0">
                <a:latin typeface="Times New Roman" panose="02020603050405020304" pitchFamily="18" charset="0"/>
              </a:endParaRPr>
            </a:p>
          </p:txBody>
        </p:sp>
        <p:sp>
          <p:nvSpPr>
            <p:cNvPr id="35859" name="Rectangle 20"/>
            <p:cNvSpPr/>
            <p:nvPr/>
          </p:nvSpPr>
          <p:spPr>
            <a:xfrm>
              <a:off x="3729" y="1614"/>
              <a:ext cx="348" cy="346"/>
            </a:xfrm>
            <a:prstGeom prst="rect">
              <a:avLst/>
            </a:prstGeom>
            <a:solidFill>
              <a:srgbClr val="FFFFFF"/>
            </a:solidFill>
            <a:ln w="9525">
              <a:noFill/>
            </a:ln>
          </p:spPr>
          <p:txBody>
            <a:bodyPr/>
            <a:lstStyle/>
            <a:p>
              <a:endParaRPr lang="zh-CN" altLang="en-US" dirty="0">
                <a:latin typeface="Arial" panose="020B0604020202020204" pitchFamily="34" charset="0"/>
              </a:endParaRPr>
            </a:p>
          </p:txBody>
        </p:sp>
        <p:sp>
          <p:nvSpPr>
            <p:cNvPr id="35860" name="Rectangle 21"/>
            <p:cNvSpPr/>
            <p:nvPr/>
          </p:nvSpPr>
          <p:spPr>
            <a:xfrm>
              <a:off x="3729" y="1614"/>
              <a:ext cx="348" cy="346"/>
            </a:xfrm>
            <a:prstGeom prst="rect">
              <a:avLst/>
            </a:prstGeom>
            <a:noFill/>
            <a:ln w="33338" cap="flat" cmpd="sng">
              <a:solidFill>
                <a:srgbClr val="000000"/>
              </a:solidFill>
              <a:prstDash val="solid"/>
              <a:miter/>
              <a:headEnd type="none" w="med" len="med"/>
              <a:tailEnd type="none" w="med" len="med"/>
            </a:ln>
          </p:spPr>
          <p:txBody>
            <a:bodyPr/>
            <a:lstStyle/>
            <a:p>
              <a:endParaRPr lang="zh-CN" altLang="en-US" dirty="0">
                <a:latin typeface="Arial" panose="020B0604020202020204" pitchFamily="34" charset="0"/>
              </a:endParaRPr>
            </a:p>
          </p:txBody>
        </p:sp>
        <p:sp>
          <p:nvSpPr>
            <p:cNvPr id="35861" name="Rectangle 22"/>
            <p:cNvSpPr/>
            <p:nvPr/>
          </p:nvSpPr>
          <p:spPr>
            <a:xfrm>
              <a:off x="3851" y="1669"/>
              <a:ext cx="127" cy="250"/>
            </a:xfrm>
            <a:prstGeom prst="rect">
              <a:avLst/>
            </a:prstGeom>
            <a:noFill/>
            <a:ln w="9525">
              <a:noFill/>
            </a:ln>
          </p:spPr>
          <p:txBody>
            <a:bodyPr wrap="none" lIns="0" tIns="0" rIns="0" bIns="0">
              <a:spAutoFit/>
            </a:bodyPr>
            <a:lstStyle/>
            <a:p>
              <a:r>
                <a:rPr lang="en-US" altLang="zh-CN" sz="2600" i="1" dirty="0">
                  <a:solidFill>
                    <a:srgbClr val="000000"/>
                  </a:solidFill>
                  <a:latin typeface="Times New Roman" panose="02020603050405020304" pitchFamily="18" charset="0"/>
                </a:rPr>
                <a:t>A</a:t>
              </a:r>
              <a:endParaRPr lang="en-US" altLang="zh-CN" i="1" dirty="0">
                <a:latin typeface="Times New Roman" panose="02020603050405020304" pitchFamily="18" charset="0"/>
              </a:endParaRPr>
            </a:p>
          </p:txBody>
        </p:sp>
        <p:sp>
          <p:nvSpPr>
            <p:cNvPr id="35862" name="Rectangle 23"/>
            <p:cNvSpPr/>
            <p:nvPr/>
          </p:nvSpPr>
          <p:spPr>
            <a:xfrm>
              <a:off x="3729" y="1960"/>
              <a:ext cx="348" cy="345"/>
            </a:xfrm>
            <a:prstGeom prst="rect">
              <a:avLst/>
            </a:prstGeom>
            <a:solidFill>
              <a:srgbClr val="FFFFFF"/>
            </a:solidFill>
            <a:ln w="9525">
              <a:noFill/>
            </a:ln>
          </p:spPr>
          <p:txBody>
            <a:bodyPr/>
            <a:lstStyle/>
            <a:p>
              <a:endParaRPr lang="zh-CN" altLang="en-US" dirty="0">
                <a:latin typeface="Arial" panose="020B0604020202020204" pitchFamily="34" charset="0"/>
              </a:endParaRPr>
            </a:p>
          </p:txBody>
        </p:sp>
        <p:sp>
          <p:nvSpPr>
            <p:cNvPr id="35863" name="Rectangle 24"/>
            <p:cNvSpPr/>
            <p:nvPr/>
          </p:nvSpPr>
          <p:spPr>
            <a:xfrm>
              <a:off x="3729" y="1960"/>
              <a:ext cx="348" cy="345"/>
            </a:xfrm>
            <a:prstGeom prst="rect">
              <a:avLst/>
            </a:prstGeom>
            <a:noFill/>
            <a:ln w="33338" cap="flat" cmpd="sng">
              <a:solidFill>
                <a:srgbClr val="000000"/>
              </a:solidFill>
              <a:prstDash val="solid"/>
              <a:miter/>
              <a:headEnd type="none" w="med" len="med"/>
              <a:tailEnd type="none" w="med" len="med"/>
            </a:ln>
          </p:spPr>
          <p:txBody>
            <a:bodyPr/>
            <a:lstStyle/>
            <a:p>
              <a:endParaRPr lang="zh-CN" altLang="en-US" dirty="0">
                <a:latin typeface="Arial" panose="020B0604020202020204" pitchFamily="34" charset="0"/>
              </a:endParaRPr>
            </a:p>
          </p:txBody>
        </p:sp>
        <p:sp>
          <p:nvSpPr>
            <p:cNvPr id="35864" name="Rectangle 25"/>
            <p:cNvSpPr/>
            <p:nvPr/>
          </p:nvSpPr>
          <p:spPr>
            <a:xfrm>
              <a:off x="3851" y="2014"/>
              <a:ext cx="127" cy="250"/>
            </a:xfrm>
            <a:prstGeom prst="rect">
              <a:avLst/>
            </a:prstGeom>
            <a:noFill/>
            <a:ln w="9525">
              <a:noFill/>
            </a:ln>
          </p:spPr>
          <p:txBody>
            <a:bodyPr wrap="none" lIns="0" tIns="0" rIns="0" bIns="0">
              <a:spAutoFit/>
            </a:bodyPr>
            <a:lstStyle/>
            <a:p>
              <a:r>
                <a:rPr lang="en-US" altLang="zh-CN" sz="2600" i="1" dirty="0">
                  <a:solidFill>
                    <a:srgbClr val="000000"/>
                  </a:solidFill>
                  <a:latin typeface="Times New Roman" panose="02020603050405020304" pitchFamily="18" charset="0"/>
                </a:rPr>
                <a:t>B</a:t>
              </a:r>
              <a:endParaRPr lang="en-US" altLang="zh-CN" i="1" dirty="0">
                <a:latin typeface="Times New Roman" panose="02020603050405020304" pitchFamily="18" charset="0"/>
              </a:endParaRPr>
            </a:p>
          </p:txBody>
        </p:sp>
        <p:sp>
          <p:nvSpPr>
            <p:cNvPr id="35865" name="Rectangle 26"/>
            <p:cNvSpPr/>
            <p:nvPr/>
          </p:nvSpPr>
          <p:spPr>
            <a:xfrm>
              <a:off x="3729" y="2280"/>
              <a:ext cx="348" cy="346"/>
            </a:xfrm>
            <a:prstGeom prst="rect">
              <a:avLst/>
            </a:prstGeom>
            <a:solidFill>
              <a:srgbClr val="FFFFFF"/>
            </a:solidFill>
            <a:ln w="9525">
              <a:noFill/>
            </a:ln>
          </p:spPr>
          <p:txBody>
            <a:bodyPr/>
            <a:lstStyle/>
            <a:p>
              <a:endParaRPr lang="zh-CN" altLang="en-US" dirty="0">
                <a:latin typeface="Arial" panose="020B0604020202020204" pitchFamily="34" charset="0"/>
              </a:endParaRPr>
            </a:p>
          </p:txBody>
        </p:sp>
        <p:sp>
          <p:nvSpPr>
            <p:cNvPr id="35866" name="Rectangle 27"/>
            <p:cNvSpPr/>
            <p:nvPr/>
          </p:nvSpPr>
          <p:spPr>
            <a:xfrm>
              <a:off x="3729" y="2280"/>
              <a:ext cx="348" cy="346"/>
            </a:xfrm>
            <a:prstGeom prst="rect">
              <a:avLst/>
            </a:prstGeom>
            <a:noFill/>
            <a:ln w="33338" cap="flat" cmpd="sng">
              <a:solidFill>
                <a:srgbClr val="000000"/>
              </a:solidFill>
              <a:prstDash val="solid"/>
              <a:miter/>
              <a:headEnd type="none" w="med" len="med"/>
              <a:tailEnd type="none" w="med" len="med"/>
            </a:ln>
          </p:spPr>
          <p:txBody>
            <a:bodyPr/>
            <a:lstStyle/>
            <a:p>
              <a:endParaRPr lang="zh-CN" altLang="en-US" dirty="0">
                <a:latin typeface="Arial" panose="020B0604020202020204" pitchFamily="34" charset="0"/>
              </a:endParaRPr>
            </a:p>
          </p:txBody>
        </p:sp>
        <p:sp>
          <p:nvSpPr>
            <p:cNvPr id="35867" name="Rectangle 28"/>
            <p:cNvSpPr/>
            <p:nvPr/>
          </p:nvSpPr>
          <p:spPr>
            <a:xfrm>
              <a:off x="3851" y="2335"/>
              <a:ext cx="139" cy="250"/>
            </a:xfrm>
            <a:prstGeom prst="rect">
              <a:avLst/>
            </a:prstGeom>
            <a:noFill/>
            <a:ln w="9525">
              <a:noFill/>
            </a:ln>
          </p:spPr>
          <p:txBody>
            <a:bodyPr wrap="none" lIns="0" tIns="0" rIns="0" bIns="0">
              <a:spAutoFit/>
            </a:bodyPr>
            <a:lstStyle/>
            <a:p>
              <a:r>
                <a:rPr lang="en-US" altLang="zh-CN" sz="2600" i="1" dirty="0">
                  <a:solidFill>
                    <a:srgbClr val="000000"/>
                  </a:solidFill>
                  <a:latin typeface="Times New Roman" panose="02020603050405020304" pitchFamily="18" charset="0"/>
                </a:rPr>
                <a:t>C</a:t>
              </a:r>
              <a:endParaRPr lang="en-US" altLang="zh-CN" i="1" dirty="0">
                <a:latin typeface="Times New Roman" panose="02020603050405020304" pitchFamily="18" charset="0"/>
              </a:endParaRPr>
            </a:p>
          </p:txBody>
        </p:sp>
        <p:sp>
          <p:nvSpPr>
            <p:cNvPr id="35868" name="Rectangle 29"/>
            <p:cNvSpPr/>
            <p:nvPr/>
          </p:nvSpPr>
          <p:spPr>
            <a:xfrm>
              <a:off x="654" y="2860"/>
              <a:ext cx="986" cy="221"/>
            </a:xfrm>
            <a:prstGeom prst="rect">
              <a:avLst/>
            </a:prstGeom>
            <a:noFill/>
            <a:ln w="9525">
              <a:noFill/>
            </a:ln>
          </p:spPr>
          <p:txBody>
            <a:bodyPr wrap="none" lIns="0" tIns="0" rIns="0" bIns="0">
              <a:spAutoFit/>
            </a:bodyPr>
            <a:lstStyle/>
            <a:p>
              <a:r>
                <a:rPr lang="en-US" altLang="zh-CN" sz="2300" dirty="0">
                  <a:solidFill>
                    <a:srgbClr val="000000"/>
                  </a:solidFill>
                  <a:latin typeface="Times New Roman" panose="02020603050405020304" pitchFamily="18" charset="0"/>
                </a:rPr>
                <a:t>(a) </a:t>
              </a:r>
              <a:r>
                <a:rPr lang="zh-CN" altLang="en-US" sz="2300" dirty="0">
                  <a:solidFill>
                    <a:srgbClr val="000000"/>
                  </a:solidFill>
                  <a:latin typeface="宋体" panose="02010600030101010101" pitchFamily="2" charset="-122"/>
                </a:rPr>
                <a:t>初始状态</a:t>
              </a:r>
              <a:endParaRPr lang="zh-CN" altLang="en-US" dirty="0">
                <a:latin typeface="Arial" panose="020B0604020202020204" pitchFamily="34" charset="0"/>
              </a:endParaRPr>
            </a:p>
          </p:txBody>
        </p:sp>
        <p:sp>
          <p:nvSpPr>
            <p:cNvPr id="35869" name="Rectangle 30"/>
            <p:cNvSpPr/>
            <p:nvPr/>
          </p:nvSpPr>
          <p:spPr>
            <a:xfrm>
              <a:off x="3378" y="2836"/>
              <a:ext cx="1042" cy="221"/>
            </a:xfrm>
            <a:prstGeom prst="rect">
              <a:avLst/>
            </a:prstGeom>
            <a:noFill/>
            <a:ln w="9525">
              <a:noFill/>
            </a:ln>
          </p:spPr>
          <p:txBody>
            <a:bodyPr wrap="none" lIns="0" tIns="0" rIns="0" bIns="0">
              <a:spAutoFit/>
            </a:bodyPr>
            <a:lstStyle/>
            <a:p>
              <a:r>
                <a:rPr lang="en-US" altLang="zh-CN" sz="2300" dirty="0">
                  <a:solidFill>
                    <a:srgbClr val="000000"/>
                  </a:solidFill>
                  <a:latin typeface="Times New Roman" panose="02020603050405020304" pitchFamily="18" charset="0"/>
                </a:rPr>
                <a:t>(b)</a:t>
              </a:r>
              <a:r>
                <a:rPr lang="en-US" altLang="zh-CN" sz="2300" dirty="0">
                  <a:solidFill>
                    <a:srgbClr val="000000"/>
                  </a:solidFill>
                  <a:latin typeface="宋体" panose="02010600030101010101" pitchFamily="2" charset="-122"/>
                </a:rPr>
                <a:t> </a:t>
              </a:r>
              <a:r>
                <a:rPr lang="zh-CN" altLang="en-US" sz="2300" dirty="0">
                  <a:solidFill>
                    <a:srgbClr val="000000"/>
                  </a:solidFill>
                  <a:latin typeface="宋体" panose="02010600030101010101" pitchFamily="2" charset="-122"/>
                </a:rPr>
                <a:t>目的状态</a:t>
              </a:r>
              <a:endParaRPr lang="zh-CN" altLang="en-US" dirty="0">
                <a:latin typeface="Arial" panose="020B0604020202020204" pitchFamily="34" charset="0"/>
              </a:endParaRPr>
            </a:p>
          </p:txBody>
        </p:sp>
        <p:sp>
          <p:nvSpPr>
            <p:cNvPr id="35870" name="Rectangle 31"/>
            <p:cNvSpPr/>
            <p:nvPr/>
          </p:nvSpPr>
          <p:spPr>
            <a:xfrm>
              <a:off x="1757" y="3273"/>
              <a:ext cx="1252" cy="250"/>
            </a:xfrm>
            <a:prstGeom prst="rect">
              <a:avLst/>
            </a:prstGeom>
            <a:noFill/>
            <a:ln w="9525">
              <a:noFill/>
            </a:ln>
          </p:spPr>
          <p:txBody>
            <a:bodyPr wrap="none" lIns="0" tIns="0" rIns="0" bIns="0">
              <a:spAutoFit/>
            </a:bodyPr>
            <a:lstStyle/>
            <a:p>
              <a:r>
                <a:rPr lang="en-US" altLang="zh-CN" sz="2600" dirty="0">
                  <a:solidFill>
                    <a:srgbClr val="000000"/>
                  </a:solidFill>
                  <a:latin typeface="宋体" panose="02010600030101010101" pitchFamily="2" charset="-122"/>
                </a:rPr>
                <a:t>    </a:t>
              </a:r>
              <a:r>
                <a:rPr lang="zh-CN" altLang="en-US" sz="2600" b="1" dirty="0">
                  <a:solidFill>
                    <a:srgbClr val="000000"/>
                  </a:solidFill>
                  <a:latin typeface="宋体" panose="02010600030101010101" pitchFamily="2" charset="-122"/>
                </a:rPr>
                <a:t>积木问题</a:t>
              </a:r>
              <a:endParaRPr lang="zh-CN" altLang="en-US" b="1" dirty="0">
                <a:latin typeface="Arial" panose="020B0604020202020204" pitchFamily="34" charset="0"/>
              </a:endParaRPr>
            </a:p>
          </p:txBody>
        </p:sp>
      </p:grpSp>
      <p:sp>
        <p:nvSpPr>
          <p:cNvPr id="31" name="Rectangle 4"/>
          <p:cNvSpPr/>
          <p:nvPr/>
        </p:nvSpPr>
        <p:spPr>
          <a:xfrm>
            <a:off x="7786" y="-3175"/>
            <a:ext cx="12192000" cy="765175"/>
          </a:xfrm>
          <a:prstGeom prst="rect">
            <a:avLst/>
          </a:prstGeom>
          <a:solidFill>
            <a:srgbClr val="A50021"/>
          </a:solidFill>
          <a:ln w="9525">
            <a:noFill/>
          </a:ln>
        </p:spPr>
        <p:txBody>
          <a:bodyPr anchor="b"/>
          <a:lstStyle/>
          <a:p>
            <a:pPr indent="176530"/>
            <a:r>
              <a:rPr lang="en-US" altLang="zh-CN" sz="3600" dirty="0">
                <a:solidFill>
                  <a:schemeClr val="bg1"/>
                </a:solidFill>
                <a:latin typeface="Times New Roman" panose="02020603050405020304" pitchFamily="18" charset="0"/>
                <a:ea typeface="黑体" panose="02010609060101010101" pitchFamily="2" charset="-122"/>
              </a:rPr>
              <a:t>5.3.2  </a:t>
            </a:r>
            <a:r>
              <a:rPr lang="zh-CN" altLang="en-US" sz="3600" dirty="0">
                <a:solidFill>
                  <a:schemeClr val="bg1"/>
                </a:solidFill>
                <a:latin typeface="Times New Roman" panose="02020603050405020304" pitchFamily="18" charset="0"/>
                <a:ea typeface="黑体" panose="02010609060101010101" pitchFamily="2" charset="-122"/>
              </a:rPr>
              <a:t>宽度优先搜索策略</a:t>
            </a:r>
          </a:p>
        </p:txBody>
      </p:sp>
    </p:spTree>
  </p:cSld>
  <p:clrMapOvr>
    <a:masterClrMapping/>
  </p:clrMapOvr>
  <p:transition>
    <p:random/>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1026"/>
          <p:cNvSpPr>
            <a:spLocks noGrp="1"/>
          </p:cNvSpPr>
          <p:nvPr>
            <p:ph idx="1"/>
          </p:nvPr>
        </p:nvSpPr>
        <p:spPr>
          <a:xfrm>
            <a:off x="695400" y="1196752"/>
            <a:ext cx="10515600" cy="4351338"/>
          </a:xfrm>
          <a:ln/>
        </p:spPr>
        <p:txBody>
          <a:bodyPr vert="horz" wrap="square" lIns="91440" tIns="45720" rIns="91440" bIns="45720" anchor="t"/>
          <a:lstStyle/>
          <a:p>
            <a:pPr eaLnBrk="1" hangingPunct="1"/>
            <a:r>
              <a:rPr lang="zh-CN" altLang="en-US" dirty="0">
                <a:latin typeface="宋体" panose="02010600030101010101" pitchFamily="2" charset="-122"/>
              </a:rPr>
              <a:t>操作算子为</a:t>
            </a:r>
            <a:r>
              <a:rPr lang="en-US" altLang="zh-CN" i="1" dirty="0">
                <a:latin typeface="Times New Roman" panose="02020603050405020304" pitchFamily="18" charset="0"/>
              </a:rPr>
              <a:t>MOVE</a:t>
            </a:r>
            <a:r>
              <a:rPr lang="zh-CN" altLang="en-US" dirty="0">
                <a:latin typeface="Times New Roman" panose="02020603050405020304" pitchFamily="18" charset="0"/>
              </a:rPr>
              <a:t>（</a:t>
            </a:r>
            <a:r>
              <a:rPr lang="en-US" altLang="zh-CN" i="1" dirty="0">
                <a:latin typeface="Times New Roman" panose="02020603050405020304" pitchFamily="18" charset="0"/>
              </a:rPr>
              <a:t>X</a:t>
            </a:r>
            <a:r>
              <a:rPr lang="zh-CN" altLang="en-US" dirty="0">
                <a:latin typeface="Times New Roman" panose="02020603050405020304" pitchFamily="18" charset="0"/>
              </a:rPr>
              <a:t>，</a:t>
            </a:r>
            <a:r>
              <a:rPr lang="en-US" altLang="zh-CN" i="1" dirty="0">
                <a:latin typeface="Times New Roman" panose="02020603050405020304" pitchFamily="18" charset="0"/>
              </a:rPr>
              <a:t>Y</a:t>
            </a:r>
            <a:r>
              <a:rPr lang="zh-CN" altLang="en-US" dirty="0">
                <a:latin typeface="Times New Roman" panose="02020603050405020304" pitchFamily="18" charset="0"/>
              </a:rPr>
              <a:t>）：把积木</a:t>
            </a:r>
            <a:r>
              <a:rPr lang="en-US" altLang="zh-CN" i="1" dirty="0">
                <a:latin typeface="Times New Roman" panose="02020603050405020304" pitchFamily="18" charset="0"/>
              </a:rPr>
              <a:t>X</a:t>
            </a:r>
            <a:r>
              <a:rPr lang="zh-CN" altLang="en-US" dirty="0">
                <a:latin typeface="Times New Roman" panose="02020603050405020304" pitchFamily="18" charset="0"/>
              </a:rPr>
              <a:t>搬到</a:t>
            </a:r>
            <a:r>
              <a:rPr lang="en-US" altLang="zh-CN" i="1" dirty="0">
                <a:latin typeface="Times New Roman" panose="02020603050405020304" pitchFamily="18" charset="0"/>
              </a:rPr>
              <a:t>Y</a:t>
            </a:r>
            <a:r>
              <a:rPr lang="zh-CN" altLang="en-US" dirty="0">
                <a:latin typeface="Times New Roman" panose="02020603050405020304" pitchFamily="18" charset="0"/>
              </a:rPr>
              <a:t>（积木或桌面）上面。</a:t>
            </a:r>
          </a:p>
        </p:txBody>
      </p:sp>
      <p:sp>
        <p:nvSpPr>
          <p:cNvPr id="36866" name="灯片编号占位符 3"/>
          <p:cNvSpPr txBox="1">
            <a:spLocks noGrp="1"/>
          </p:cNvSpPr>
          <p:nvPr>
            <p:ph type="sldNum" sz="quarter" idx="4294967295"/>
          </p:nvPr>
        </p:nvSpPr>
        <p:spPr>
          <a:xfrm>
            <a:off x="9550400" y="6477000"/>
            <a:ext cx="2641600" cy="360363"/>
          </a:xfrm>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t>28</a:t>
            </a:fld>
            <a:endParaRPr lang="ja-JP" altLang="en-US" dirty="0">
              <a:solidFill>
                <a:srgbClr val="A50021"/>
              </a:solidFill>
              <a:ea typeface="MS PGothic" panose="020B0600070205080204" pitchFamily="34" charset="-128"/>
            </a:endParaRPr>
          </a:p>
        </p:txBody>
      </p:sp>
      <p:sp>
        <p:nvSpPr>
          <p:cNvPr id="82948" name="AutoShape 1028"/>
          <p:cNvSpPr/>
          <p:nvPr/>
        </p:nvSpPr>
        <p:spPr>
          <a:xfrm>
            <a:off x="4000582" y="2012145"/>
            <a:ext cx="7063970" cy="564146"/>
          </a:xfrm>
          <a:prstGeom prst="borderCallout2">
            <a:avLst>
              <a:gd name="adj1" fmla="val 13634"/>
              <a:gd name="adj2" fmla="val -1370"/>
              <a:gd name="adj3" fmla="val 13634"/>
              <a:gd name="adj4" fmla="val -4565"/>
              <a:gd name="adj5" fmla="val -54167"/>
              <a:gd name="adj6" fmla="val -7907"/>
            </a:avLst>
          </a:prstGeom>
          <a:solidFill>
            <a:schemeClr val="bg2"/>
          </a:solidFill>
          <a:ln w="9525" cap="flat" cmpd="sng">
            <a:solidFill>
              <a:srgbClr val="808080"/>
            </a:solidFill>
            <a:prstDash val="solid"/>
            <a:miter/>
            <a:headEnd type="none" w="med" len="med"/>
            <a:tailEnd type="none" w="med" len="med"/>
          </a:ln>
        </p:spPr>
        <p:txBody>
          <a:bodyPr/>
          <a:lstStyle/>
          <a:p>
            <a:pPr algn="just"/>
            <a:r>
              <a:rPr lang="en-US" altLang="zh-CN" sz="2600" i="1" dirty="0">
                <a:latin typeface="Times New Roman" panose="02020603050405020304" pitchFamily="18" charset="0"/>
              </a:rPr>
              <a:t>MOVE</a:t>
            </a:r>
            <a:r>
              <a:rPr lang="zh-CN" altLang="en-US" sz="2600" dirty="0">
                <a:latin typeface="Times New Roman" panose="02020603050405020304" pitchFamily="18" charset="0"/>
              </a:rPr>
              <a:t>（</a:t>
            </a:r>
            <a:r>
              <a:rPr lang="en-US" altLang="zh-CN" sz="2600" i="1" dirty="0">
                <a:latin typeface="Times New Roman" panose="02020603050405020304" pitchFamily="18" charset="0"/>
              </a:rPr>
              <a:t>A</a:t>
            </a:r>
            <a:r>
              <a:rPr lang="zh-CN" altLang="en-US" sz="2600" dirty="0">
                <a:latin typeface="Times New Roman" panose="02020603050405020304" pitchFamily="18" charset="0"/>
              </a:rPr>
              <a:t>，</a:t>
            </a:r>
            <a:r>
              <a:rPr lang="en-US" altLang="zh-CN" sz="2600" i="1" dirty="0">
                <a:latin typeface="Times New Roman" panose="02020603050405020304" pitchFamily="18" charset="0"/>
              </a:rPr>
              <a:t>Table</a:t>
            </a:r>
            <a:r>
              <a:rPr lang="zh-CN" altLang="en-US" sz="2600" dirty="0">
                <a:latin typeface="Times New Roman" panose="02020603050405020304" pitchFamily="18" charset="0"/>
              </a:rPr>
              <a:t>）：“搬动积木</a:t>
            </a:r>
            <a:r>
              <a:rPr lang="en-US" altLang="zh-CN" sz="2600" i="1" dirty="0">
                <a:latin typeface="Times New Roman" panose="02020603050405020304" pitchFamily="18" charset="0"/>
              </a:rPr>
              <a:t>A</a:t>
            </a:r>
            <a:r>
              <a:rPr lang="zh-CN" altLang="en-US" sz="2600" dirty="0">
                <a:latin typeface="Times New Roman" panose="02020603050405020304" pitchFamily="18" charset="0"/>
              </a:rPr>
              <a:t>到桌面上”。</a:t>
            </a:r>
          </a:p>
        </p:txBody>
      </p:sp>
      <p:sp>
        <p:nvSpPr>
          <p:cNvPr id="82949" name="Text Box 1029"/>
          <p:cNvSpPr txBox="1"/>
          <p:nvPr/>
        </p:nvSpPr>
        <p:spPr>
          <a:xfrm>
            <a:off x="1127448" y="3168932"/>
            <a:ext cx="9937104" cy="2371725"/>
          </a:xfrm>
          <a:prstGeom prst="rect">
            <a:avLst/>
          </a:prstGeom>
          <a:noFill/>
          <a:ln w="9525">
            <a:noFill/>
          </a:ln>
        </p:spPr>
        <p:txBody>
          <a:bodyPr wrap="square">
            <a:spAutoFit/>
          </a:bodyPr>
          <a:lstStyle/>
          <a:p>
            <a:pPr algn="just">
              <a:spcBef>
                <a:spcPct val="50000"/>
              </a:spcBef>
              <a:buBlip>
                <a:blip r:embed="rId2"/>
              </a:buBlip>
            </a:pPr>
            <a:r>
              <a:rPr lang="en-US" altLang="zh-CN" sz="2800" dirty="0">
                <a:latin typeface="宋体" panose="02010600030101010101" pitchFamily="2" charset="-122"/>
              </a:rPr>
              <a:t> </a:t>
            </a:r>
            <a:r>
              <a:rPr lang="zh-CN" altLang="en-US" sz="2800" dirty="0">
                <a:latin typeface="宋体" panose="02010600030101010101" pitchFamily="2" charset="-122"/>
              </a:rPr>
              <a:t>操作算子可运用的先决条件：</a:t>
            </a:r>
          </a:p>
          <a:p>
            <a:pPr algn="just">
              <a:spcBef>
                <a:spcPct val="50000"/>
              </a:spcBef>
            </a:pPr>
            <a:r>
              <a:rPr lang="zh-CN" altLang="en-US" sz="2700" dirty="0">
                <a:latin typeface="Times New Roman" panose="02020603050405020304" pitchFamily="18" charset="0"/>
              </a:rPr>
              <a:t>（</a:t>
            </a:r>
            <a:r>
              <a:rPr lang="en-US" altLang="zh-CN" sz="2700" dirty="0">
                <a:latin typeface="Times New Roman" panose="02020603050405020304" pitchFamily="18" charset="0"/>
              </a:rPr>
              <a:t>1</a:t>
            </a:r>
            <a:r>
              <a:rPr lang="zh-CN" altLang="en-US" sz="2700" dirty="0">
                <a:latin typeface="Times New Roman" panose="02020603050405020304" pitchFamily="18" charset="0"/>
              </a:rPr>
              <a:t>）被搬动积木的顶部必须为空。</a:t>
            </a:r>
          </a:p>
          <a:p>
            <a:pPr algn="just">
              <a:spcBef>
                <a:spcPct val="50000"/>
              </a:spcBef>
            </a:pPr>
            <a:r>
              <a:rPr lang="zh-CN" altLang="en-US" sz="2700" dirty="0">
                <a:latin typeface="Times New Roman" panose="02020603050405020304" pitchFamily="18" charset="0"/>
              </a:rPr>
              <a:t>（</a:t>
            </a:r>
            <a:r>
              <a:rPr lang="en-US" altLang="zh-CN" sz="2700" dirty="0">
                <a:latin typeface="Times New Roman" panose="02020603050405020304" pitchFamily="18" charset="0"/>
              </a:rPr>
              <a:t>2</a:t>
            </a:r>
            <a:r>
              <a:rPr lang="zh-CN" altLang="en-US" sz="2700" dirty="0">
                <a:latin typeface="Times New Roman" panose="02020603050405020304" pitchFamily="18" charset="0"/>
              </a:rPr>
              <a:t>）如果 </a:t>
            </a:r>
            <a:r>
              <a:rPr lang="en-US" altLang="zh-CN" sz="2700" i="1" dirty="0">
                <a:latin typeface="Times New Roman" panose="02020603050405020304" pitchFamily="18" charset="0"/>
              </a:rPr>
              <a:t>Y </a:t>
            </a:r>
            <a:r>
              <a:rPr lang="zh-CN" altLang="en-US" sz="2700" dirty="0">
                <a:latin typeface="Times New Roman" panose="02020603050405020304" pitchFamily="18" charset="0"/>
              </a:rPr>
              <a:t>是积木，则积木 </a:t>
            </a:r>
            <a:r>
              <a:rPr lang="en-US" altLang="zh-CN" sz="2700" i="1" dirty="0">
                <a:latin typeface="Times New Roman" panose="02020603050405020304" pitchFamily="18" charset="0"/>
              </a:rPr>
              <a:t>Y</a:t>
            </a:r>
            <a:r>
              <a:rPr lang="en-US" altLang="zh-CN" sz="2700" dirty="0">
                <a:latin typeface="Times New Roman" panose="02020603050405020304" pitchFamily="18" charset="0"/>
              </a:rPr>
              <a:t> </a:t>
            </a:r>
            <a:r>
              <a:rPr lang="zh-CN" altLang="en-US" sz="2700" dirty="0">
                <a:latin typeface="Times New Roman" panose="02020603050405020304" pitchFamily="18" charset="0"/>
              </a:rPr>
              <a:t>的顶部也必须为空。</a:t>
            </a:r>
          </a:p>
          <a:p>
            <a:pPr algn="just">
              <a:spcBef>
                <a:spcPct val="50000"/>
              </a:spcBef>
            </a:pPr>
            <a:r>
              <a:rPr lang="zh-CN" altLang="en-US" sz="2700" dirty="0">
                <a:latin typeface="Times New Roman" panose="02020603050405020304" pitchFamily="18" charset="0"/>
              </a:rPr>
              <a:t>（</a:t>
            </a:r>
            <a:r>
              <a:rPr lang="en-US" altLang="zh-CN" sz="2700" dirty="0">
                <a:latin typeface="Times New Roman" panose="02020603050405020304" pitchFamily="18" charset="0"/>
              </a:rPr>
              <a:t>3</a:t>
            </a:r>
            <a:r>
              <a:rPr lang="zh-CN" altLang="en-US" sz="2700" dirty="0">
                <a:latin typeface="Times New Roman" panose="02020603050405020304" pitchFamily="18" charset="0"/>
              </a:rPr>
              <a:t>）同一状态下，运用操作算子的次数不得多于一次。</a:t>
            </a:r>
          </a:p>
        </p:txBody>
      </p:sp>
      <p:sp>
        <p:nvSpPr>
          <p:cNvPr id="8" name="Rectangle 4"/>
          <p:cNvSpPr/>
          <p:nvPr/>
        </p:nvSpPr>
        <p:spPr>
          <a:xfrm>
            <a:off x="7786" y="-3175"/>
            <a:ext cx="12192000" cy="765175"/>
          </a:xfrm>
          <a:prstGeom prst="rect">
            <a:avLst/>
          </a:prstGeom>
          <a:solidFill>
            <a:srgbClr val="A50021"/>
          </a:solidFill>
          <a:ln w="9525">
            <a:noFill/>
          </a:ln>
        </p:spPr>
        <p:txBody>
          <a:bodyPr anchor="b"/>
          <a:lstStyle/>
          <a:p>
            <a:pPr indent="176530"/>
            <a:r>
              <a:rPr lang="en-US" altLang="zh-CN" sz="3600" dirty="0">
                <a:solidFill>
                  <a:schemeClr val="bg1"/>
                </a:solidFill>
                <a:latin typeface="Times New Roman" panose="02020603050405020304" pitchFamily="18" charset="0"/>
                <a:ea typeface="黑体" panose="02010609060101010101" pitchFamily="2" charset="-122"/>
              </a:rPr>
              <a:t>5.3.2  </a:t>
            </a:r>
            <a:r>
              <a:rPr lang="zh-CN" altLang="en-US" sz="3600" dirty="0">
                <a:solidFill>
                  <a:schemeClr val="bg1"/>
                </a:solidFill>
                <a:latin typeface="Times New Roman" panose="02020603050405020304" pitchFamily="18" charset="0"/>
                <a:ea typeface="黑体" panose="02010609060101010101" pitchFamily="2" charset="-122"/>
              </a:rPr>
              <a:t>宽度优先搜索策略</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82948"/>
                                        </p:tgtEl>
                                        <p:attrNameLst>
                                          <p:attrName>style.visibility</p:attrName>
                                        </p:attrNameLst>
                                      </p:cBhvr>
                                      <p:to>
                                        <p:strVal val="visible"/>
                                      </p:to>
                                    </p:set>
                                    <p:animEffect transition="in" filter="slide(fromBottom)">
                                      <p:cBhvr>
                                        <p:cTn id="7" dur="500"/>
                                        <p:tgtEl>
                                          <p:spTgt spid="8294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82949"/>
                                        </p:tgtEl>
                                        <p:attrNameLst>
                                          <p:attrName>style.visibility</p:attrName>
                                        </p:attrNameLst>
                                      </p:cBhvr>
                                      <p:to>
                                        <p:strVal val="visible"/>
                                      </p:to>
                                    </p:set>
                                    <p:anim calcmode="lin" valueType="num">
                                      <p:cBhvr additive="base">
                                        <p:cTn id="12" dur="500" fill="hold"/>
                                        <p:tgtEl>
                                          <p:spTgt spid="82949"/>
                                        </p:tgtEl>
                                        <p:attrNameLst>
                                          <p:attrName>ppt_x</p:attrName>
                                        </p:attrNameLst>
                                      </p:cBhvr>
                                      <p:tavLst>
                                        <p:tav tm="0">
                                          <p:val>
                                            <p:strVal val="0-#ppt_w/2"/>
                                          </p:val>
                                        </p:tav>
                                        <p:tav tm="100000">
                                          <p:val>
                                            <p:strVal val="#ppt_x"/>
                                          </p:val>
                                        </p:tav>
                                      </p:tavLst>
                                    </p:anim>
                                    <p:anim calcmode="lin" valueType="num">
                                      <p:cBhvr additive="base">
                                        <p:cTn id="13" dur="500" fill="hold"/>
                                        <p:tgtEl>
                                          <p:spTgt spid="8294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8" grpId="0" animBg="1"/>
      <p:bldP spid="8294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3"/>
          <p:cNvSpPr txBox="1">
            <a:spLocks noGrp="1"/>
          </p:cNvSpPr>
          <p:nvPr>
            <p:ph type="sldNum" sz="quarter" idx="4294967295"/>
          </p:nvPr>
        </p:nvSpPr>
        <p:spPr>
          <a:xfrm>
            <a:off x="9550400" y="6477000"/>
            <a:ext cx="2641600" cy="360363"/>
          </a:xfrm>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t>29</a:t>
            </a:fld>
            <a:endParaRPr lang="ja-JP" altLang="en-US" dirty="0">
              <a:solidFill>
                <a:srgbClr val="A50021"/>
              </a:solidFill>
              <a:ea typeface="MS PGothic" panose="020B0600070205080204" pitchFamily="34" charset="-128"/>
            </a:endParaRPr>
          </a:p>
        </p:txBody>
      </p:sp>
      <p:grpSp>
        <p:nvGrpSpPr>
          <p:cNvPr id="37891" name="Group 19"/>
          <p:cNvGrpSpPr>
            <a:grpSpLocks noChangeAspect="1"/>
          </p:cNvGrpSpPr>
          <p:nvPr/>
        </p:nvGrpSpPr>
        <p:grpSpPr>
          <a:xfrm>
            <a:off x="767408" y="1066800"/>
            <a:ext cx="10801200" cy="5410200"/>
            <a:chOff x="168" y="672"/>
            <a:chExt cx="5424" cy="3408"/>
          </a:xfrm>
        </p:grpSpPr>
        <p:sp>
          <p:nvSpPr>
            <p:cNvPr id="37906" name="AutoShape 18"/>
            <p:cNvSpPr>
              <a:spLocks noChangeAspect="1" noTextEdit="1"/>
            </p:cNvSpPr>
            <p:nvPr/>
          </p:nvSpPr>
          <p:spPr>
            <a:xfrm>
              <a:off x="168" y="672"/>
              <a:ext cx="5424" cy="3408"/>
            </a:xfrm>
            <a:prstGeom prst="rect">
              <a:avLst/>
            </a:prstGeom>
            <a:solidFill>
              <a:schemeClr val="bg1"/>
            </a:solidFill>
            <a:ln w="9525" cap="flat" cmpd="sng">
              <a:solidFill>
                <a:srgbClr val="808080"/>
              </a:solidFill>
              <a:prstDash val="solid"/>
              <a:miter/>
              <a:headEnd type="none" w="med" len="med"/>
              <a:tailEnd type="none" w="med" len="med"/>
            </a:ln>
          </p:spPr>
          <p:txBody>
            <a:bodyPr/>
            <a:lstStyle/>
            <a:p>
              <a:endParaRPr lang="zh-CN" altLang="en-US"/>
            </a:p>
          </p:txBody>
        </p:sp>
        <p:sp>
          <p:nvSpPr>
            <p:cNvPr id="37907" name="Rectangle 20"/>
            <p:cNvSpPr/>
            <p:nvPr/>
          </p:nvSpPr>
          <p:spPr>
            <a:xfrm>
              <a:off x="3474" y="720"/>
              <a:ext cx="210" cy="192"/>
            </a:xfrm>
            <a:prstGeom prst="rect">
              <a:avLst/>
            </a:prstGeom>
            <a:solidFill>
              <a:srgbClr val="FFFFFF"/>
            </a:solidFill>
            <a:ln w="9525">
              <a:noFill/>
            </a:ln>
          </p:spPr>
          <p:txBody>
            <a:bodyPr/>
            <a:lstStyle/>
            <a:p>
              <a:endParaRPr lang="zh-CN" altLang="en-US" dirty="0">
                <a:latin typeface="Arial" panose="020B0604020202020204" pitchFamily="34" charset="0"/>
              </a:endParaRPr>
            </a:p>
          </p:txBody>
        </p:sp>
        <p:sp>
          <p:nvSpPr>
            <p:cNvPr id="37908" name="Rectangle 21"/>
            <p:cNvSpPr/>
            <p:nvPr/>
          </p:nvSpPr>
          <p:spPr>
            <a:xfrm>
              <a:off x="3474" y="720"/>
              <a:ext cx="210" cy="192"/>
            </a:xfrm>
            <a:prstGeom prst="rect">
              <a:avLst/>
            </a:prstGeom>
            <a:noFill/>
            <a:ln w="17463" cap="flat" cmpd="sng">
              <a:solidFill>
                <a:srgbClr val="000000"/>
              </a:solidFill>
              <a:prstDash val="solid"/>
              <a:miter/>
              <a:headEnd type="none" w="med" len="med"/>
              <a:tailEnd type="none" w="med" len="med"/>
            </a:ln>
          </p:spPr>
          <p:txBody>
            <a:bodyPr/>
            <a:lstStyle/>
            <a:p>
              <a:endParaRPr lang="zh-CN" altLang="en-US" dirty="0">
                <a:latin typeface="Arial" panose="020B0604020202020204" pitchFamily="34" charset="0"/>
              </a:endParaRPr>
            </a:p>
          </p:txBody>
        </p:sp>
        <p:sp>
          <p:nvSpPr>
            <p:cNvPr id="37909" name="Rectangle 22"/>
            <p:cNvSpPr/>
            <p:nvPr/>
          </p:nvSpPr>
          <p:spPr>
            <a:xfrm>
              <a:off x="3535" y="751"/>
              <a:ext cx="60" cy="144"/>
            </a:xfrm>
            <a:prstGeom prst="rect">
              <a:avLst/>
            </a:prstGeom>
            <a:noFill/>
            <a:ln w="9525">
              <a:noFill/>
            </a:ln>
          </p:spPr>
          <p:txBody>
            <a:bodyPr wrap="none" lIns="0" tIns="0" rIns="0" bIns="0">
              <a:spAutoFit/>
            </a:bodyPr>
            <a:lstStyle/>
            <a:p>
              <a:r>
                <a:rPr lang="en-US" altLang="zh-CN" sz="1500" i="1" dirty="0">
                  <a:solidFill>
                    <a:srgbClr val="000000"/>
                  </a:solidFill>
                  <a:latin typeface="宋体" panose="02010600030101010101" pitchFamily="2" charset="-122"/>
                </a:rPr>
                <a:t>A</a:t>
              </a:r>
              <a:endParaRPr lang="en-US" altLang="zh-CN" i="1" dirty="0">
                <a:latin typeface="Arial" panose="020B0604020202020204" pitchFamily="34" charset="0"/>
              </a:endParaRPr>
            </a:p>
          </p:txBody>
        </p:sp>
        <p:sp>
          <p:nvSpPr>
            <p:cNvPr id="37910" name="Rectangle 23"/>
            <p:cNvSpPr/>
            <p:nvPr/>
          </p:nvSpPr>
          <p:spPr>
            <a:xfrm>
              <a:off x="3579" y="1955"/>
              <a:ext cx="210" cy="192"/>
            </a:xfrm>
            <a:prstGeom prst="rect">
              <a:avLst/>
            </a:prstGeom>
            <a:solidFill>
              <a:srgbClr val="FFFFFF"/>
            </a:solidFill>
            <a:ln w="9525">
              <a:noFill/>
            </a:ln>
          </p:spPr>
          <p:txBody>
            <a:bodyPr/>
            <a:lstStyle/>
            <a:p>
              <a:endParaRPr lang="zh-CN" altLang="en-US" dirty="0">
                <a:latin typeface="Arial" panose="020B0604020202020204" pitchFamily="34" charset="0"/>
              </a:endParaRPr>
            </a:p>
          </p:txBody>
        </p:sp>
        <p:sp>
          <p:nvSpPr>
            <p:cNvPr id="37911" name="Rectangle 24"/>
            <p:cNvSpPr/>
            <p:nvPr/>
          </p:nvSpPr>
          <p:spPr>
            <a:xfrm>
              <a:off x="3579" y="1955"/>
              <a:ext cx="210" cy="192"/>
            </a:xfrm>
            <a:prstGeom prst="rect">
              <a:avLst/>
            </a:prstGeom>
            <a:noFill/>
            <a:ln w="17463" cap="flat" cmpd="sng">
              <a:solidFill>
                <a:srgbClr val="000000"/>
              </a:solidFill>
              <a:prstDash val="solid"/>
              <a:miter/>
              <a:headEnd type="none" w="med" len="med"/>
              <a:tailEnd type="none" w="med" len="med"/>
            </a:ln>
          </p:spPr>
          <p:txBody>
            <a:bodyPr/>
            <a:lstStyle/>
            <a:p>
              <a:endParaRPr lang="zh-CN" altLang="en-US" dirty="0">
                <a:latin typeface="Arial" panose="020B0604020202020204" pitchFamily="34" charset="0"/>
              </a:endParaRPr>
            </a:p>
          </p:txBody>
        </p:sp>
        <p:sp>
          <p:nvSpPr>
            <p:cNvPr id="37912" name="Rectangle 25"/>
            <p:cNvSpPr/>
            <p:nvPr/>
          </p:nvSpPr>
          <p:spPr>
            <a:xfrm>
              <a:off x="3640" y="1986"/>
              <a:ext cx="60" cy="144"/>
            </a:xfrm>
            <a:prstGeom prst="rect">
              <a:avLst/>
            </a:prstGeom>
            <a:noFill/>
            <a:ln w="9525">
              <a:noFill/>
            </a:ln>
          </p:spPr>
          <p:txBody>
            <a:bodyPr wrap="none" lIns="0" tIns="0" rIns="0" bIns="0">
              <a:spAutoFit/>
            </a:bodyPr>
            <a:lstStyle/>
            <a:p>
              <a:r>
                <a:rPr lang="en-US" altLang="zh-CN" sz="1500" i="1" dirty="0">
                  <a:solidFill>
                    <a:srgbClr val="000000"/>
                  </a:solidFill>
                  <a:latin typeface="宋体" panose="02010600030101010101" pitchFamily="2" charset="-122"/>
                </a:rPr>
                <a:t>B</a:t>
              </a:r>
              <a:endParaRPr lang="en-US" altLang="zh-CN" i="1" dirty="0">
                <a:latin typeface="Arial" panose="020B0604020202020204" pitchFamily="34" charset="0"/>
              </a:endParaRPr>
            </a:p>
          </p:txBody>
        </p:sp>
        <p:sp>
          <p:nvSpPr>
            <p:cNvPr id="37913" name="Rectangle 26"/>
            <p:cNvSpPr/>
            <p:nvPr/>
          </p:nvSpPr>
          <p:spPr>
            <a:xfrm>
              <a:off x="1715" y="1626"/>
              <a:ext cx="209" cy="191"/>
            </a:xfrm>
            <a:prstGeom prst="rect">
              <a:avLst/>
            </a:prstGeom>
            <a:solidFill>
              <a:srgbClr val="FFFFFF"/>
            </a:solidFill>
            <a:ln w="9525">
              <a:noFill/>
            </a:ln>
          </p:spPr>
          <p:txBody>
            <a:bodyPr/>
            <a:lstStyle/>
            <a:p>
              <a:endParaRPr lang="zh-CN" altLang="en-US" dirty="0">
                <a:latin typeface="Arial" panose="020B0604020202020204" pitchFamily="34" charset="0"/>
              </a:endParaRPr>
            </a:p>
          </p:txBody>
        </p:sp>
        <p:sp>
          <p:nvSpPr>
            <p:cNvPr id="37914" name="Rectangle 27"/>
            <p:cNvSpPr/>
            <p:nvPr/>
          </p:nvSpPr>
          <p:spPr>
            <a:xfrm>
              <a:off x="1715" y="1626"/>
              <a:ext cx="209" cy="191"/>
            </a:xfrm>
            <a:prstGeom prst="rect">
              <a:avLst/>
            </a:prstGeom>
            <a:noFill/>
            <a:ln w="17463" cap="flat" cmpd="sng">
              <a:solidFill>
                <a:srgbClr val="000000"/>
              </a:solidFill>
              <a:prstDash val="solid"/>
              <a:miter/>
              <a:headEnd type="none" w="med" len="med"/>
              <a:tailEnd type="none" w="med" len="med"/>
            </a:ln>
          </p:spPr>
          <p:txBody>
            <a:bodyPr/>
            <a:lstStyle/>
            <a:p>
              <a:endParaRPr lang="zh-CN" altLang="en-US" dirty="0">
                <a:latin typeface="Arial" panose="020B0604020202020204" pitchFamily="34" charset="0"/>
              </a:endParaRPr>
            </a:p>
          </p:txBody>
        </p:sp>
        <p:sp>
          <p:nvSpPr>
            <p:cNvPr id="37915" name="Rectangle 28"/>
            <p:cNvSpPr/>
            <p:nvPr/>
          </p:nvSpPr>
          <p:spPr>
            <a:xfrm>
              <a:off x="1775" y="1656"/>
              <a:ext cx="60" cy="144"/>
            </a:xfrm>
            <a:prstGeom prst="rect">
              <a:avLst/>
            </a:prstGeom>
            <a:noFill/>
            <a:ln w="9525">
              <a:noFill/>
            </a:ln>
          </p:spPr>
          <p:txBody>
            <a:bodyPr wrap="none" lIns="0" tIns="0" rIns="0" bIns="0">
              <a:spAutoFit/>
            </a:bodyPr>
            <a:lstStyle/>
            <a:p>
              <a:r>
                <a:rPr lang="en-US" altLang="zh-CN" sz="1500" i="1" dirty="0">
                  <a:solidFill>
                    <a:srgbClr val="000000"/>
                  </a:solidFill>
                  <a:latin typeface="宋体" panose="02010600030101010101" pitchFamily="2" charset="-122"/>
                </a:rPr>
                <a:t>A</a:t>
              </a:r>
              <a:endParaRPr lang="en-US" altLang="zh-CN" i="1" dirty="0">
                <a:latin typeface="Arial" panose="020B0604020202020204" pitchFamily="34" charset="0"/>
              </a:endParaRPr>
            </a:p>
          </p:txBody>
        </p:sp>
        <p:sp>
          <p:nvSpPr>
            <p:cNvPr id="37916" name="Rectangle 29"/>
            <p:cNvSpPr/>
            <p:nvPr/>
          </p:nvSpPr>
          <p:spPr>
            <a:xfrm>
              <a:off x="3474" y="940"/>
              <a:ext cx="210" cy="192"/>
            </a:xfrm>
            <a:prstGeom prst="rect">
              <a:avLst/>
            </a:prstGeom>
            <a:solidFill>
              <a:srgbClr val="FFFFFF"/>
            </a:solidFill>
            <a:ln w="9525">
              <a:noFill/>
            </a:ln>
          </p:spPr>
          <p:txBody>
            <a:bodyPr/>
            <a:lstStyle/>
            <a:p>
              <a:endParaRPr lang="zh-CN" altLang="en-US" dirty="0">
                <a:latin typeface="Arial" panose="020B0604020202020204" pitchFamily="34" charset="0"/>
              </a:endParaRPr>
            </a:p>
          </p:txBody>
        </p:sp>
        <p:sp>
          <p:nvSpPr>
            <p:cNvPr id="37917" name="Rectangle 30"/>
            <p:cNvSpPr/>
            <p:nvPr/>
          </p:nvSpPr>
          <p:spPr>
            <a:xfrm>
              <a:off x="3474" y="940"/>
              <a:ext cx="210" cy="192"/>
            </a:xfrm>
            <a:prstGeom prst="rect">
              <a:avLst/>
            </a:prstGeom>
            <a:noFill/>
            <a:ln w="17463" cap="flat" cmpd="sng">
              <a:solidFill>
                <a:srgbClr val="000000"/>
              </a:solidFill>
              <a:prstDash val="solid"/>
              <a:miter/>
              <a:headEnd type="none" w="med" len="med"/>
              <a:tailEnd type="none" w="med" len="med"/>
            </a:ln>
          </p:spPr>
          <p:txBody>
            <a:bodyPr/>
            <a:lstStyle/>
            <a:p>
              <a:endParaRPr lang="zh-CN" altLang="en-US" dirty="0">
                <a:latin typeface="Arial" panose="020B0604020202020204" pitchFamily="34" charset="0"/>
              </a:endParaRPr>
            </a:p>
          </p:txBody>
        </p:sp>
        <p:sp>
          <p:nvSpPr>
            <p:cNvPr id="37918" name="Rectangle 31"/>
            <p:cNvSpPr/>
            <p:nvPr/>
          </p:nvSpPr>
          <p:spPr>
            <a:xfrm>
              <a:off x="3535" y="970"/>
              <a:ext cx="60" cy="144"/>
            </a:xfrm>
            <a:prstGeom prst="rect">
              <a:avLst/>
            </a:prstGeom>
            <a:noFill/>
            <a:ln w="9525">
              <a:noFill/>
            </a:ln>
          </p:spPr>
          <p:txBody>
            <a:bodyPr wrap="none" lIns="0" tIns="0" rIns="0" bIns="0">
              <a:spAutoFit/>
            </a:bodyPr>
            <a:lstStyle/>
            <a:p>
              <a:r>
                <a:rPr lang="en-US" altLang="zh-CN" sz="1500" i="1" dirty="0">
                  <a:solidFill>
                    <a:srgbClr val="000000"/>
                  </a:solidFill>
                  <a:latin typeface="宋体" panose="02010600030101010101" pitchFamily="2" charset="-122"/>
                </a:rPr>
                <a:t>B</a:t>
              </a:r>
              <a:endParaRPr lang="en-US" altLang="zh-CN" i="1" dirty="0">
                <a:latin typeface="Arial" panose="020B0604020202020204" pitchFamily="34" charset="0"/>
              </a:endParaRPr>
            </a:p>
          </p:txBody>
        </p:sp>
        <p:sp>
          <p:nvSpPr>
            <p:cNvPr id="37919" name="Rectangle 32"/>
            <p:cNvSpPr/>
            <p:nvPr/>
          </p:nvSpPr>
          <p:spPr>
            <a:xfrm>
              <a:off x="3579" y="1721"/>
              <a:ext cx="210" cy="193"/>
            </a:xfrm>
            <a:prstGeom prst="rect">
              <a:avLst/>
            </a:prstGeom>
            <a:solidFill>
              <a:srgbClr val="FFFFFF"/>
            </a:solidFill>
            <a:ln w="9525">
              <a:noFill/>
            </a:ln>
          </p:spPr>
          <p:txBody>
            <a:bodyPr/>
            <a:lstStyle/>
            <a:p>
              <a:endParaRPr lang="zh-CN" altLang="en-US" dirty="0">
                <a:latin typeface="Arial" panose="020B0604020202020204" pitchFamily="34" charset="0"/>
              </a:endParaRPr>
            </a:p>
          </p:txBody>
        </p:sp>
        <p:sp>
          <p:nvSpPr>
            <p:cNvPr id="37920" name="Rectangle 33"/>
            <p:cNvSpPr/>
            <p:nvPr/>
          </p:nvSpPr>
          <p:spPr>
            <a:xfrm>
              <a:off x="3579" y="1721"/>
              <a:ext cx="210" cy="193"/>
            </a:xfrm>
            <a:prstGeom prst="rect">
              <a:avLst/>
            </a:prstGeom>
            <a:noFill/>
            <a:ln w="17463" cap="flat" cmpd="sng">
              <a:solidFill>
                <a:srgbClr val="000000"/>
              </a:solidFill>
              <a:prstDash val="solid"/>
              <a:miter/>
              <a:headEnd type="none" w="med" len="med"/>
              <a:tailEnd type="none" w="med" len="med"/>
            </a:ln>
          </p:spPr>
          <p:txBody>
            <a:bodyPr/>
            <a:lstStyle/>
            <a:p>
              <a:endParaRPr lang="zh-CN" altLang="en-US" dirty="0">
                <a:latin typeface="Arial" panose="020B0604020202020204" pitchFamily="34" charset="0"/>
              </a:endParaRPr>
            </a:p>
          </p:txBody>
        </p:sp>
        <p:sp>
          <p:nvSpPr>
            <p:cNvPr id="37921" name="Rectangle 34"/>
            <p:cNvSpPr/>
            <p:nvPr/>
          </p:nvSpPr>
          <p:spPr>
            <a:xfrm>
              <a:off x="3640" y="1752"/>
              <a:ext cx="60" cy="144"/>
            </a:xfrm>
            <a:prstGeom prst="rect">
              <a:avLst/>
            </a:prstGeom>
            <a:noFill/>
            <a:ln w="9525">
              <a:noFill/>
            </a:ln>
          </p:spPr>
          <p:txBody>
            <a:bodyPr wrap="none" lIns="0" tIns="0" rIns="0" bIns="0">
              <a:spAutoFit/>
            </a:bodyPr>
            <a:lstStyle/>
            <a:p>
              <a:r>
                <a:rPr lang="en-US" altLang="zh-CN" sz="1500" i="1" dirty="0">
                  <a:solidFill>
                    <a:srgbClr val="000000"/>
                  </a:solidFill>
                  <a:latin typeface="宋体" panose="02010600030101010101" pitchFamily="2" charset="-122"/>
                </a:rPr>
                <a:t>A</a:t>
              </a:r>
              <a:endParaRPr lang="en-US" altLang="zh-CN" i="1" dirty="0">
                <a:latin typeface="Arial" panose="020B0604020202020204" pitchFamily="34" charset="0"/>
              </a:endParaRPr>
            </a:p>
          </p:txBody>
        </p:sp>
        <p:sp>
          <p:nvSpPr>
            <p:cNvPr id="37922" name="Rectangle 35"/>
            <p:cNvSpPr/>
            <p:nvPr/>
          </p:nvSpPr>
          <p:spPr>
            <a:xfrm>
              <a:off x="3789" y="940"/>
              <a:ext cx="209" cy="192"/>
            </a:xfrm>
            <a:prstGeom prst="rect">
              <a:avLst/>
            </a:prstGeom>
            <a:solidFill>
              <a:srgbClr val="FFFFFF"/>
            </a:solidFill>
            <a:ln w="9525">
              <a:noFill/>
            </a:ln>
          </p:spPr>
          <p:txBody>
            <a:bodyPr/>
            <a:lstStyle/>
            <a:p>
              <a:endParaRPr lang="zh-CN" altLang="en-US" dirty="0">
                <a:latin typeface="Arial" panose="020B0604020202020204" pitchFamily="34" charset="0"/>
              </a:endParaRPr>
            </a:p>
          </p:txBody>
        </p:sp>
        <p:sp>
          <p:nvSpPr>
            <p:cNvPr id="37923" name="Rectangle 36"/>
            <p:cNvSpPr/>
            <p:nvPr/>
          </p:nvSpPr>
          <p:spPr>
            <a:xfrm>
              <a:off x="3789" y="940"/>
              <a:ext cx="209" cy="192"/>
            </a:xfrm>
            <a:prstGeom prst="rect">
              <a:avLst/>
            </a:prstGeom>
            <a:noFill/>
            <a:ln w="17463" cap="flat" cmpd="sng">
              <a:solidFill>
                <a:srgbClr val="000000"/>
              </a:solidFill>
              <a:prstDash val="solid"/>
              <a:miter/>
              <a:headEnd type="none" w="med" len="med"/>
              <a:tailEnd type="none" w="med" len="med"/>
            </a:ln>
          </p:spPr>
          <p:txBody>
            <a:bodyPr/>
            <a:lstStyle/>
            <a:p>
              <a:endParaRPr lang="zh-CN" altLang="en-US" dirty="0">
                <a:latin typeface="Arial" panose="020B0604020202020204" pitchFamily="34" charset="0"/>
              </a:endParaRPr>
            </a:p>
          </p:txBody>
        </p:sp>
        <p:sp>
          <p:nvSpPr>
            <p:cNvPr id="37924" name="Rectangle 37"/>
            <p:cNvSpPr/>
            <p:nvPr/>
          </p:nvSpPr>
          <p:spPr>
            <a:xfrm>
              <a:off x="3849" y="970"/>
              <a:ext cx="60" cy="144"/>
            </a:xfrm>
            <a:prstGeom prst="rect">
              <a:avLst/>
            </a:prstGeom>
            <a:noFill/>
            <a:ln w="9525">
              <a:noFill/>
            </a:ln>
          </p:spPr>
          <p:txBody>
            <a:bodyPr wrap="none" lIns="0" tIns="0" rIns="0" bIns="0">
              <a:spAutoFit/>
            </a:bodyPr>
            <a:lstStyle/>
            <a:p>
              <a:r>
                <a:rPr lang="en-US" altLang="zh-CN" sz="1500" i="1" dirty="0">
                  <a:solidFill>
                    <a:srgbClr val="000000"/>
                  </a:solidFill>
                  <a:latin typeface="宋体" panose="02010600030101010101" pitchFamily="2" charset="-122"/>
                </a:rPr>
                <a:t>C</a:t>
              </a:r>
              <a:endParaRPr lang="en-US" altLang="zh-CN" i="1" dirty="0">
                <a:latin typeface="Arial" panose="020B0604020202020204" pitchFamily="34" charset="0"/>
              </a:endParaRPr>
            </a:p>
          </p:txBody>
        </p:sp>
        <p:sp>
          <p:nvSpPr>
            <p:cNvPr id="37925" name="Rectangle 38"/>
            <p:cNvSpPr/>
            <p:nvPr/>
          </p:nvSpPr>
          <p:spPr>
            <a:xfrm>
              <a:off x="3579" y="1489"/>
              <a:ext cx="210" cy="191"/>
            </a:xfrm>
            <a:prstGeom prst="rect">
              <a:avLst/>
            </a:prstGeom>
            <a:solidFill>
              <a:srgbClr val="FFFFFF"/>
            </a:solidFill>
            <a:ln w="9525">
              <a:noFill/>
            </a:ln>
          </p:spPr>
          <p:txBody>
            <a:bodyPr/>
            <a:lstStyle/>
            <a:p>
              <a:endParaRPr lang="zh-CN" altLang="en-US" dirty="0">
                <a:latin typeface="Arial" panose="020B0604020202020204" pitchFamily="34" charset="0"/>
              </a:endParaRPr>
            </a:p>
          </p:txBody>
        </p:sp>
        <p:sp>
          <p:nvSpPr>
            <p:cNvPr id="37926" name="Rectangle 39"/>
            <p:cNvSpPr/>
            <p:nvPr/>
          </p:nvSpPr>
          <p:spPr>
            <a:xfrm>
              <a:off x="3579" y="1489"/>
              <a:ext cx="210" cy="191"/>
            </a:xfrm>
            <a:prstGeom prst="rect">
              <a:avLst/>
            </a:prstGeom>
            <a:noFill/>
            <a:ln w="17463" cap="flat" cmpd="sng">
              <a:solidFill>
                <a:srgbClr val="000000"/>
              </a:solidFill>
              <a:prstDash val="solid"/>
              <a:miter/>
              <a:headEnd type="none" w="med" len="med"/>
              <a:tailEnd type="none" w="med" len="med"/>
            </a:ln>
          </p:spPr>
          <p:txBody>
            <a:bodyPr/>
            <a:lstStyle/>
            <a:p>
              <a:endParaRPr lang="zh-CN" altLang="en-US" dirty="0">
                <a:latin typeface="Arial" panose="020B0604020202020204" pitchFamily="34" charset="0"/>
              </a:endParaRPr>
            </a:p>
          </p:txBody>
        </p:sp>
        <p:sp>
          <p:nvSpPr>
            <p:cNvPr id="37927" name="Rectangle 40"/>
            <p:cNvSpPr/>
            <p:nvPr/>
          </p:nvSpPr>
          <p:spPr>
            <a:xfrm>
              <a:off x="3640" y="1519"/>
              <a:ext cx="60" cy="144"/>
            </a:xfrm>
            <a:prstGeom prst="rect">
              <a:avLst/>
            </a:prstGeom>
            <a:noFill/>
            <a:ln w="9525">
              <a:noFill/>
            </a:ln>
          </p:spPr>
          <p:txBody>
            <a:bodyPr wrap="none" lIns="0" tIns="0" rIns="0" bIns="0">
              <a:spAutoFit/>
            </a:bodyPr>
            <a:lstStyle/>
            <a:p>
              <a:r>
                <a:rPr lang="en-US" altLang="zh-CN" sz="1500" i="1" dirty="0">
                  <a:solidFill>
                    <a:srgbClr val="000000"/>
                  </a:solidFill>
                  <a:latin typeface="宋体" panose="02010600030101010101" pitchFamily="2" charset="-122"/>
                </a:rPr>
                <a:t>C</a:t>
              </a:r>
              <a:endParaRPr lang="en-US" altLang="zh-CN" i="1" dirty="0">
                <a:latin typeface="Arial" panose="020B0604020202020204" pitchFamily="34" charset="0"/>
              </a:endParaRPr>
            </a:p>
          </p:txBody>
        </p:sp>
        <p:sp>
          <p:nvSpPr>
            <p:cNvPr id="37928" name="Rectangle 41"/>
            <p:cNvSpPr/>
            <p:nvPr/>
          </p:nvSpPr>
          <p:spPr>
            <a:xfrm>
              <a:off x="5046" y="1626"/>
              <a:ext cx="209" cy="192"/>
            </a:xfrm>
            <a:prstGeom prst="rect">
              <a:avLst/>
            </a:prstGeom>
            <a:solidFill>
              <a:srgbClr val="FFFFFF"/>
            </a:solidFill>
            <a:ln w="9525">
              <a:noFill/>
            </a:ln>
          </p:spPr>
          <p:txBody>
            <a:bodyPr/>
            <a:lstStyle/>
            <a:p>
              <a:endParaRPr lang="zh-CN" altLang="en-US" dirty="0">
                <a:latin typeface="Arial" panose="020B0604020202020204" pitchFamily="34" charset="0"/>
              </a:endParaRPr>
            </a:p>
          </p:txBody>
        </p:sp>
        <p:sp>
          <p:nvSpPr>
            <p:cNvPr id="37929" name="Rectangle 42"/>
            <p:cNvSpPr/>
            <p:nvPr/>
          </p:nvSpPr>
          <p:spPr>
            <a:xfrm>
              <a:off x="5046" y="1626"/>
              <a:ext cx="209" cy="192"/>
            </a:xfrm>
            <a:prstGeom prst="rect">
              <a:avLst/>
            </a:prstGeom>
            <a:noFill/>
            <a:ln w="17463" cap="flat" cmpd="sng">
              <a:solidFill>
                <a:srgbClr val="000000"/>
              </a:solidFill>
              <a:prstDash val="solid"/>
              <a:miter/>
              <a:headEnd type="none" w="med" len="med"/>
              <a:tailEnd type="none" w="med" len="med"/>
            </a:ln>
          </p:spPr>
          <p:txBody>
            <a:bodyPr/>
            <a:lstStyle/>
            <a:p>
              <a:endParaRPr lang="zh-CN" altLang="en-US" dirty="0">
                <a:latin typeface="Arial" panose="020B0604020202020204" pitchFamily="34" charset="0"/>
              </a:endParaRPr>
            </a:p>
          </p:txBody>
        </p:sp>
        <p:sp>
          <p:nvSpPr>
            <p:cNvPr id="37930" name="Rectangle 43"/>
            <p:cNvSpPr/>
            <p:nvPr/>
          </p:nvSpPr>
          <p:spPr>
            <a:xfrm>
              <a:off x="5106" y="1656"/>
              <a:ext cx="60" cy="144"/>
            </a:xfrm>
            <a:prstGeom prst="rect">
              <a:avLst/>
            </a:prstGeom>
            <a:noFill/>
            <a:ln w="9525">
              <a:noFill/>
            </a:ln>
          </p:spPr>
          <p:txBody>
            <a:bodyPr wrap="none" lIns="0" tIns="0" rIns="0" bIns="0">
              <a:spAutoFit/>
            </a:bodyPr>
            <a:lstStyle/>
            <a:p>
              <a:r>
                <a:rPr lang="en-US" altLang="zh-CN" sz="1500" i="1" dirty="0">
                  <a:solidFill>
                    <a:srgbClr val="000000"/>
                  </a:solidFill>
                  <a:latin typeface="宋体" panose="02010600030101010101" pitchFamily="2" charset="-122"/>
                </a:rPr>
                <a:t>B</a:t>
              </a:r>
              <a:endParaRPr lang="en-US" altLang="zh-CN" i="1" dirty="0">
                <a:latin typeface="Arial" panose="020B0604020202020204" pitchFamily="34" charset="0"/>
              </a:endParaRPr>
            </a:p>
          </p:txBody>
        </p:sp>
        <p:sp>
          <p:nvSpPr>
            <p:cNvPr id="37931" name="Rectangle 44"/>
            <p:cNvSpPr/>
            <p:nvPr/>
          </p:nvSpPr>
          <p:spPr>
            <a:xfrm>
              <a:off x="5360" y="1392"/>
              <a:ext cx="210" cy="192"/>
            </a:xfrm>
            <a:prstGeom prst="rect">
              <a:avLst/>
            </a:prstGeom>
            <a:solidFill>
              <a:srgbClr val="FFFFFF"/>
            </a:solidFill>
            <a:ln w="9525">
              <a:noFill/>
            </a:ln>
          </p:spPr>
          <p:txBody>
            <a:bodyPr/>
            <a:lstStyle/>
            <a:p>
              <a:endParaRPr lang="zh-CN" altLang="en-US" dirty="0">
                <a:latin typeface="Arial" panose="020B0604020202020204" pitchFamily="34" charset="0"/>
              </a:endParaRPr>
            </a:p>
          </p:txBody>
        </p:sp>
        <p:sp>
          <p:nvSpPr>
            <p:cNvPr id="37932" name="Rectangle 45"/>
            <p:cNvSpPr/>
            <p:nvPr/>
          </p:nvSpPr>
          <p:spPr>
            <a:xfrm>
              <a:off x="5360" y="1392"/>
              <a:ext cx="210" cy="192"/>
            </a:xfrm>
            <a:prstGeom prst="rect">
              <a:avLst/>
            </a:prstGeom>
            <a:noFill/>
            <a:ln w="17463" cap="flat" cmpd="sng">
              <a:solidFill>
                <a:srgbClr val="000000"/>
              </a:solidFill>
              <a:prstDash val="solid"/>
              <a:miter/>
              <a:headEnd type="none" w="med" len="med"/>
              <a:tailEnd type="none" w="med" len="med"/>
            </a:ln>
          </p:spPr>
          <p:txBody>
            <a:bodyPr/>
            <a:lstStyle/>
            <a:p>
              <a:endParaRPr lang="zh-CN" altLang="en-US" dirty="0">
                <a:latin typeface="Arial" panose="020B0604020202020204" pitchFamily="34" charset="0"/>
              </a:endParaRPr>
            </a:p>
          </p:txBody>
        </p:sp>
        <p:sp>
          <p:nvSpPr>
            <p:cNvPr id="37933" name="Rectangle 46"/>
            <p:cNvSpPr/>
            <p:nvPr/>
          </p:nvSpPr>
          <p:spPr>
            <a:xfrm>
              <a:off x="5421" y="1423"/>
              <a:ext cx="60" cy="144"/>
            </a:xfrm>
            <a:prstGeom prst="rect">
              <a:avLst/>
            </a:prstGeom>
            <a:noFill/>
            <a:ln w="9525">
              <a:noFill/>
            </a:ln>
          </p:spPr>
          <p:txBody>
            <a:bodyPr wrap="none" lIns="0" tIns="0" rIns="0" bIns="0">
              <a:spAutoFit/>
            </a:bodyPr>
            <a:lstStyle/>
            <a:p>
              <a:r>
                <a:rPr lang="en-US" altLang="zh-CN" sz="1500" i="1" dirty="0">
                  <a:solidFill>
                    <a:srgbClr val="000000"/>
                  </a:solidFill>
                  <a:latin typeface="宋体" panose="02010600030101010101" pitchFamily="2" charset="-122"/>
                </a:rPr>
                <a:t>A</a:t>
              </a:r>
              <a:endParaRPr lang="en-US" altLang="zh-CN" i="1" dirty="0">
                <a:latin typeface="Arial" panose="020B0604020202020204" pitchFamily="34" charset="0"/>
              </a:endParaRPr>
            </a:p>
          </p:txBody>
        </p:sp>
        <p:sp>
          <p:nvSpPr>
            <p:cNvPr id="37934" name="Rectangle 47"/>
            <p:cNvSpPr/>
            <p:nvPr/>
          </p:nvSpPr>
          <p:spPr>
            <a:xfrm>
              <a:off x="5360" y="1626"/>
              <a:ext cx="210" cy="192"/>
            </a:xfrm>
            <a:prstGeom prst="rect">
              <a:avLst/>
            </a:prstGeom>
            <a:solidFill>
              <a:srgbClr val="FFFFFF"/>
            </a:solidFill>
            <a:ln w="9525">
              <a:noFill/>
            </a:ln>
          </p:spPr>
          <p:txBody>
            <a:bodyPr/>
            <a:lstStyle/>
            <a:p>
              <a:endParaRPr lang="zh-CN" altLang="en-US" dirty="0">
                <a:latin typeface="Arial" panose="020B0604020202020204" pitchFamily="34" charset="0"/>
              </a:endParaRPr>
            </a:p>
          </p:txBody>
        </p:sp>
        <p:sp>
          <p:nvSpPr>
            <p:cNvPr id="37935" name="Rectangle 48"/>
            <p:cNvSpPr/>
            <p:nvPr/>
          </p:nvSpPr>
          <p:spPr>
            <a:xfrm>
              <a:off x="5360" y="1626"/>
              <a:ext cx="210" cy="192"/>
            </a:xfrm>
            <a:prstGeom prst="rect">
              <a:avLst/>
            </a:prstGeom>
            <a:noFill/>
            <a:ln w="17463" cap="flat" cmpd="sng">
              <a:solidFill>
                <a:srgbClr val="000000"/>
              </a:solidFill>
              <a:prstDash val="solid"/>
              <a:miter/>
              <a:headEnd type="none" w="med" len="med"/>
              <a:tailEnd type="none" w="med" len="med"/>
            </a:ln>
          </p:spPr>
          <p:txBody>
            <a:bodyPr/>
            <a:lstStyle/>
            <a:p>
              <a:endParaRPr lang="zh-CN" altLang="en-US" dirty="0">
                <a:latin typeface="Arial" panose="020B0604020202020204" pitchFamily="34" charset="0"/>
              </a:endParaRPr>
            </a:p>
          </p:txBody>
        </p:sp>
        <p:sp>
          <p:nvSpPr>
            <p:cNvPr id="37936" name="Rectangle 49"/>
            <p:cNvSpPr/>
            <p:nvPr/>
          </p:nvSpPr>
          <p:spPr>
            <a:xfrm>
              <a:off x="5421" y="1656"/>
              <a:ext cx="60" cy="144"/>
            </a:xfrm>
            <a:prstGeom prst="rect">
              <a:avLst/>
            </a:prstGeom>
            <a:noFill/>
            <a:ln w="9525">
              <a:noFill/>
            </a:ln>
          </p:spPr>
          <p:txBody>
            <a:bodyPr wrap="none" lIns="0" tIns="0" rIns="0" bIns="0">
              <a:spAutoFit/>
            </a:bodyPr>
            <a:lstStyle/>
            <a:p>
              <a:r>
                <a:rPr lang="en-US" altLang="zh-CN" sz="1500" i="1" dirty="0">
                  <a:solidFill>
                    <a:srgbClr val="000000"/>
                  </a:solidFill>
                  <a:latin typeface="宋体" panose="02010600030101010101" pitchFamily="2" charset="-122"/>
                </a:rPr>
                <a:t>C</a:t>
              </a:r>
              <a:endParaRPr lang="en-US" altLang="zh-CN" i="1" dirty="0">
                <a:latin typeface="Arial" panose="020B0604020202020204" pitchFamily="34" charset="0"/>
              </a:endParaRPr>
            </a:p>
          </p:txBody>
        </p:sp>
        <p:sp>
          <p:nvSpPr>
            <p:cNvPr id="37937" name="Rectangle 50"/>
            <p:cNvSpPr/>
            <p:nvPr/>
          </p:nvSpPr>
          <p:spPr>
            <a:xfrm>
              <a:off x="2343" y="1626"/>
              <a:ext cx="210" cy="192"/>
            </a:xfrm>
            <a:prstGeom prst="rect">
              <a:avLst/>
            </a:prstGeom>
            <a:solidFill>
              <a:srgbClr val="FFFFFF"/>
            </a:solidFill>
            <a:ln w="9525">
              <a:noFill/>
            </a:ln>
          </p:spPr>
          <p:txBody>
            <a:bodyPr/>
            <a:lstStyle/>
            <a:p>
              <a:endParaRPr lang="zh-CN" altLang="en-US" dirty="0">
                <a:latin typeface="Arial" panose="020B0604020202020204" pitchFamily="34" charset="0"/>
              </a:endParaRPr>
            </a:p>
          </p:txBody>
        </p:sp>
        <p:sp>
          <p:nvSpPr>
            <p:cNvPr id="37938" name="Rectangle 51"/>
            <p:cNvSpPr/>
            <p:nvPr/>
          </p:nvSpPr>
          <p:spPr>
            <a:xfrm>
              <a:off x="2343" y="1626"/>
              <a:ext cx="210" cy="192"/>
            </a:xfrm>
            <a:prstGeom prst="rect">
              <a:avLst/>
            </a:prstGeom>
            <a:noFill/>
            <a:ln w="17463" cap="flat" cmpd="sng">
              <a:solidFill>
                <a:srgbClr val="000000"/>
              </a:solidFill>
              <a:prstDash val="solid"/>
              <a:miter/>
              <a:headEnd type="none" w="med" len="med"/>
              <a:tailEnd type="none" w="med" len="med"/>
            </a:ln>
          </p:spPr>
          <p:txBody>
            <a:bodyPr/>
            <a:lstStyle/>
            <a:p>
              <a:endParaRPr lang="zh-CN" altLang="en-US" dirty="0">
                <a:latin typeface="Arial" panose="020B0604020202020204" pitchFamily="34" charset="0"/>
              </a:endParaRPr>
            </a:p>
          </p:txBody>
        </p:sp>
        <p:sp>
          <p:nvSpPr>
            <p:cNvPr id="37939" name="Rectangle 52"/>
            <p:cNvSpPr/>
            <p:nvPr/>
          </p:nvSpPr>
          <p:spPr>
            <a:xfrm>
              <a:off x="2404" y="1656"/>
              <a:ext cx="60" cy="144"/>
            </a:xfrm>
            <a:prstGeom prst="rect">
              <a:avLst/>
            </a:prstGeom>
            <a:noFill/>
            <a:ln w="9525">
              <a:noFill/>
            </a:ln>
          </p:spPr>
          <p:txBody>
            <a:bodyPr wrap="none" lIns="0" tIns="0" rIns="0" bIns="0">
              <a:spAutoFit/>
            </a:bodyPr>
            <a:lstStyle/>
            <a:p>
              <a:r>
                <a:rPr lang="en-US" altLang="zh-CN" sz="1500" i="1" dirty="0">
                  <a:solidFill>
                    <a:srgbClr val="000000"/>
                  </a:solidFill>
                  <a:latin typeface="宋体" panose="02010600030101010101" pitchFamily="2" charset="-122"/>
                </a:rPr>
                <a:t>C</a:t>
              </a:r>
              <a:endParaRPr lang="en-US" altLang="zh-CN" i="1" dirty="0">
                <a:latin typeface="Arial" panose="020B0604020202020204" pitchFamily="34" charset="0"/>
              </a:endParaRPr>
            </a:p>
          </p:txBody>
        </p:sp>
        <p:sp>
          <p:nvSpPr>
            <p:cNvPr id="37940" name="Rectangle 53"/>
            <p:cNvSpPr/>
            <p:nvPr/>
          </p:nvSpPr>
          <p:spPr>
            <a:xfrm>
              <a:off x="1066" y="2600"/>
              <a:ext cx="209" cy="192"/>
            </a:xfrm>
            <a:prstGeom prst="rect">
              <a:avLst/>
            </a:prstGeom>
            <a:solidFill>
              <a:srgbClr val="FFFFFF"/>
            </a:solidFill>
            <a:ln w="9525">
              <a:noFill/>
            </a:ln>
          </p:spPr>
          <p:txBody>
            <a:bodyPr/>
            <a:lstStyle/>
            <a:p>
              <a:endParaRPr lang="zh-CN" altLang="en-US" dirty="0">
                <a:latin typeface="Arial" panose="020B0604020202020204" pitchFamily="34" charset="0"/>
              </a:endParaRPr>
            </a:p>
          </p:txBody>
        </p:sp>
        <p:sp>
          <p:nvSpPr>
            <p:cNvPr id="37941" name="Rectangle 54"/>
            <p:cNvSpPr/>
            <p:nvPr/>
          </p:nvSpPr>
          <p:spPr>
            <a:xfrm>
              <a:off x="1066" y="2600"/>
              <a:ext cx="209" cy="192"/>
            </a:xfrm>
            <a:prstGeom prst="rect">
              <a:avLst/>
            </a:prstGeom>
            <a:noFill/>
            <a:ln w="17463" cap="flat" cmpd="sng">
              <a:solidFill>
                <a:srgbClr val="000000"/>
              </a:solidFill>
              <a:prstDash val="solid"/>
              <a:miter/>
              <a:headEnd type="none" w="med" len="med"/>
              <a:tailEnd type="none" w="med" len="med"/>
            </a:ln>
          </p:spPr>
          <p:txBody>
            <a:bodyPr/>
            <a:lstStyle/>
            <a:p>
              <a:endParaRPr lang="zh-CN" altLang="en-US" dirty="0">
                <a:latin typeface="Arial" panose="020B0604020202020204" pitchFamily="34" charset="0"/>
              </a:endParaRPr>
            </a:p>
          </p:txBody>
        </p:sp>
        <p:sp>
          <p:nvSpPr>
            <p:cNvPr id="37942" name="Rectangle 55"/>
            <p:cNvSpPr/>
            <p:nvPr/>
          </p:nvSpPr>
          <p:spPr>
            <a:xfrm>
              <a:off x="1126" y="2630"/>
              <a:ext cx="60" cy="144"/>
            </a:xfrm>
            <a:prstGeom prst="rect">
              <a:avLst/>
            </a:prstGeom>
            <a:noFill/>
            <a:ln w="9525">
              <a:noFill/>
            </a:ln>
          </p:spPr>
          <p:txBody>
            <a:bodyPr wrap="none" lIns="0" tIns="0" rIns="0" bIns="0">
              <a:spAutoFit/>
            </a:bodyPr>
            <a:lstStyle/>
            <a:p>
              <a:r>
                <a:rPr lang="en-US" altLang="zh-CN" sz="1500" i="1" dirty="0">
                  <a:solidFill>
                    <a:srgbClr val="000000"/>
                  </a:solidFill>
                  <a:latin typeface="宋体" panose="02010600030101010101" pitchFamily="2" charset="-122"/>
                </a:rPr>
                <a:t>C</a:t>
              </a:r>
              <a:endParaRPr lang="en-US" altLang="zh-CN" i="1" dirty="0">
                <a:latin typeface="Arial" panose="020B0604020202020204" pitchFamily="34" charset="0"/>
              </a:endParaRPr>
            </a:p>
          </p:txBody>
        </p:sp>
        <p:sp>
          <p:nvSpPr>
            <p:cNvPr id="37943" name="Rectangle 56"/>
            <p:cNvSpPr/>
            <p:nvPr/>
          </p:nvSpPr>
          <p:spPr>
            <a:xfrm>
              <a:off x="751" y="2408"/>
              <a:ext cx="210" cy="192"/>
            </a:xfrm>
            <a:prstGeom prst="rect">
              <a:avLst/>
            </a:prstGeom>
            <a:solidFill>
              <a:srgbClr val="FFFFFF"/>
            </a:solidFill>
            <a:ln w="9525">
              <a:noFill/>
            </a:ln>
          </p:spPr>
          <p:txBody>
            <a:bodyPr/>
            <a:lstStyle/>
            <a:p>
              <a:endParaRPr lang="zh-CN" altLang="en-US" dirty="0">
                <a:latin typeface="Arial" panose="020B0604020202020204" pitchFamily="34" charset="0"/>
              </a:endParaRPr>
            </a:p>
          </p:txBody>
        </p:sp>
        <p:sp>
          <p:nvSpPr>
            <p:cNvPr id="37944" name="Rectangle 57"/>
            <p:cNvSpPr/>
            <p:nvPr/>
          </p:nvSpPr>
          <p:spPr>
            <a:xfrm>
              <a:off x="751" y="2408"/>
              <a:ext cx="210" cy="192"/>
            </a:xfrm>
            <a:prstGeom prst="rect">
              <a:avLst/>
            </a:prstGeom>
            <a:noFill/>
            <a:ln w="17463" cap="flat" cmpd="sng">
              <a:solidFill>
                <a:srgbClr val="000000"/>
              </a:solidFill>
              <a:prstDash val="solid"/>
              <a:miter/>
              <a:headEnd type="none" w="med" len="med"/>
              <a:tailEnd type="none" w="med" len="med"/>
            </a:ln>
          </p:spPr>
          <p:txBody>
            <a:bodyPr/>
            <a:lstStyle/>
            <a:p>
              <a:endParaRPr lang="zh-CN" altLang="en-US" dirty="0">
                <a:latin typeface="Arial" panose="020B0604020202020204" pitchFamily="34" charset="0"/>
              </a:endParaRPr>
            </a:p>
          </p:txBody>
        </p:sp>
        <p:sp>
          <p:nvSpPr>
            <p:cNvPr id="37945" name="Rectangle 58"/>
            <p:cNvSpPr/>
            <p:nvPr/>
          </p:nvSpPr>
          <p:spPr>
            <a:xfrm>
              <a:off x="812" y="2438"/>
              <a:ext cx="60" cy="144"/>
            </a:xfrm>
            <a:prstGeom prst="rect">
              <a:avLst/>
            </a:prstGeom>
            <a:noFill/>
            <a:ln w="9525">
              <a:noFill/>
            </a:ln>
          </p:spPr>
          <p:txBody>
            <a:bodyPr wrap="none" lIns="0" tIns="0" rIns="0" bIns="0">
              <a:spAutoFit/>
            </a:bodyPr>
            <a:lstStyle/>
            <a:p>
              <a:r>
                <a:rPr lang="en-US" altLang="zh-CN" sz="1500" i="1" dirty="0">
                  <a:solidFill>
                    <a:srgbClr val="000000"/>
                  </a:solidFill>
                  <a:latin typeface="宋体" panose="02010600030101010101" pitchFamily="2" charset="-122"/>
                </a:rPr>
                <a:t>B</a:t>
              </a:r>
              <a:endParaRPr lang="en-US" altLang="zh-CN" i="1" dirty="0">
                <a:latin typeface="Arial" panose="020B0604020202020204" pitchFamily="34" charset="0"/>
              </a:endParaRPr>
            </a:p>
          </p:txBody>
        </p:sp>
        <p:sp>
          <p:nvSpPr>
            <p:cNvPr id="37946" name="Rectangle 59"/>
            <p:cNvSpPr/>
            <p:nvPr/>
          </p:nvSpPr>
          <p:spPr>
            <a:xfrm>
              <a:off x="751" y="2600"/>
              <a:ext cx="210" cy="192"/>
            </a:xfrm>
            <a:prstGeom prst="rect">
              <a:avLst/>
            </a:prstGeom>
            <a:solidFill>
              <a:srgbClr val="FFFFFF"/>
            </a:solidFill>
            <a:ln w="9525">
              <a:noFill/>
            </a:ln>
          </p:spPr>
          <p:txBody>
            <a:bodyPr/>
            <a:lstStyle/>
            <a:p>
              <a:endParaRPr lang="zh-CN" altLang="en-US" dirty="0">
                <a:latin typeface="Arial" panose="020B0604020202020204" pitchFamily="34" charset="0"/>
              </a:endParaRPr>
            </a:p>
          </p:txBody>
        </p:sp>
        <p:sp>
          <p:nvSpPr>
            <p:cNvPr id="37947" name="Rectangle 60"/>
            <p:cNvSpPr/>
            <p:nvPr/>
          </p:nvSpPr>
          <p:spPr>
            <a:xfrm>
              <a:off x="751" y="2600"/>
              <a:ext cx="210" cy="192"/>
            </a:xfrm>
            <a:prstGeom prst="rect">
              <a:avLst/>
            </a:prstGeom>
            <a:noFill/>
            <a:ln w="17463" cap="flat" cmpd="sng">
              <a:solidFill>
                <a:srgbClr val="000000"/>
              </a:solidFill>
              <a:prstDash val="solid"/>
              <a:miter/>
              <a:headEnd type="none" w="med" len="med"/>
              <a:tailEnd type="none" w="med" len="med"/>
            </a:ln>
          </p:spPr>
          <p:txBody>
            <a:bodyPr/>
            <a:lstStyle/>
            <a:p>
              <a:endParaRPr lang="zh-CN" altLang="en-US" dirty="0">
                <a:latin typeface="Arial" panose="020B0604020202020204" pitchFamily="34" charset="0"/>
              </a:endParaRPr>
            </a:p>
          </p:txBody>
        </p:sp>
        <p:sp>
          <p:nvSpPr>
            <p:cNvPr id="37948" name="Rectangle 61"/>
            <p:cNvSpPr/>
            <p:nvPr/>
          </p:nvSpPr>
          <p:spPr>
            <a:xfrm>
              <a:off x="812" y="2630"/>
              <a:ext cx="60" cy="144"/>
            </a:xfrm>
            <a:prstGeom prst="rect">
              <a:avLst/>
            </a:prstGeom>
            <a:noFill/>
            <a:ln w="9525">
              <a:noFill/>
            </a:ln>
          </p:spPr>
          <p:txBody>
            <a:bodyPr wrap="none" lIns="0" tIns="0" rIns="0" bIns="0">
              <a:spAutoFit/>
            </a:bodyPr>
            <a:lstStyle/>
            <a:p>
              <a:r>
                <a:rPr lang="en-US" altLang="zh-CN" sz="1500" i="1" dirty="0">
                  <a:solidFill>
                    <a:srgbClr val="000000"/>
                  </a:solidFill>
                  <a:latin typeface="宋体" panose="02010600030101010101" pitchFamily="2" charset="-122"/>
                </a:rPr>
                <a:t>A</a:t>
              </a:r>
              <a:endParaRPr lang="en-US" altLang="zh-CN" i="1" dirty="0">
                <a:latin typeface="Arial" panose="020B0604020202020204" pitchFamily="34" charset="0"/>
              </a:endParaRPr>
            </a:p>
          </p:txBody>
        </p:sp>
        <p:sp>
          <p:nvSpPr>
            <p:cNvPr id="37949" name="Rectangle 62"/>
            <p:cNvSpPr/>
            <p:nvPr/>
          </p:nvSpPr>
          <p:spPr>
            <a:xfrm>
              <a:off x="1694" y="2394"/>
              <a:ext cx="209" cy="192"/>
            </a:xfrm>
            <a:prstGeom prst="rect">
              <a:avLst/>
            </a:prstGeom>
            <a:solidFill>
              <a:srgbClr val="FFFFFF"/>
            </a:solidFill>
            <a:ln w="9525">
              <a:noFill/>
            </a:ln>
          </p:spPr>
          <p:txBody>
            <a:bodyPr/>
            <a:lstStyle/>
            <a:p>
              <a:endParaRPr lang="zh-CN" altLang="en-US" dirty="0">
                <a:latin typeface="Arial" panose="020B0604020202020204" pitchFamily="34" charset="0"/>
              </a:endParaRPr>
            </a:p>
          </p:txBody>
        </p:sp>
        <p:sp>
          <p:nvSpPr>
            <p:cNvPr id="37950" name="Rectangle 63"/>
            <p:cNvSpPr/>
            <p:nvPr/>
          </p:nvSpPr>
          <p:spPr>
            <a:xfrm>
              <a:off x="1694" y="2394"/>
              <a:ext cx="209" cy="192"/>
            </a:xfrm>
            <a:prstGeom prst="rect">
              <a:avLst/>
            </a:prstGeom>
            <a:noFill/>
            <a:ln w="17463" cap="flat" cmpd="sng">
              <a:solidFill>
                <a:srgbClr val="000000"/>
              </a:solidFill>
              <a:prstDash val="solid"/>
              <a:miter/>
              <a:headEnd type="none" w="med" len="med"/>
              <a:tailEnd type="none" w="med" len="med"/>
            </a:ln>
          </p:spPr>
          <p:txBody>
            <a:bodyPr/>
            <a:lstStyle/>
            <a:p>
              <a:endParaRPr lang="zh-CN" altLang="en-US" dirty="0">
                <a:latin typeface="Arial" panose="020B0604020202020204" pitchFamily="34" charset="0"/>
              </a:endParaRPr>
            </a:p>
          </p:txBody>
        </p:sp>
        <p:sp>
          <p:nvSpPr>
            <p:cNvPr id="37951" name="Rectangle 64"/>
            <p:cNvSpPr/>
            <p:nvPr/>
          </p:nvSpPr>
          <p:spPr>
            <a:xfrm>
              <a:off x="1754" y="2424"/>
              <a:ext cx="60" cy="144"/>
            </a:xfrm>
            <a:prstGeom prst="rect">
              <a:avLst/>
            </a:prstGeom>
            <a:noFill/>
            <a:ln w="9525">
              <a:noFill/>
            </a:ln>
          </p:spPr>
          <p:txBody>
            <a:bodyPr wrap="none" lIns="0" tIns="0" rIns="0" bIns="0">
              <a:spAutoFit/>
            </a:bodyPr>
            <a:lstStyle/>
            <a:p>
              <a:r>
                <a:rPr lang="en-US" altLang="zh-CN" sz="1500" i="1" dirty="0">
                  <a:solidFill>
                    <a:srgbClr val="000000"/>
                  </a:solidFill>
                  <a:latin typeface="宋体" panose="02010600030101010101" pitchFamily="2" charset="-122"/>
                </a:rPr>
                <a:t>B</a:t>
              </a:r>
              <a:endParaRPr lang="en-US" altLang="zh-CN" i="1" dirty="0">
                <a:latin typeface="Arial" panose="020B0604020202020204" pitchFamily="34" charset="0"/>
              </a:endParaRPr>
            </a:p>
          </p:txBody>
        </p:sp>
        <p:sp>
          <p:nvSpPr>
            <p:cNvPr id="37952" name="Rectangle 65"/>
            <p:cNvSpPr/>
            <p:nvPr/>
          </p:nvSpPr>
          <p:spPr>
            <a:xfrm>
              <a:off x="1694" y="2586"/>
              <a:ext cx="209" cy="192"/>
            </a:xfrm>
            <a:prstGeom prst="rect">
              <a:avLst/>
            </a:prstGeom>
            <a:solidFill>
              <a:srgbClr val="FFFFFF"/>
            </a:solidFill>
            <a:ln w="9525">
              <a:noFill/>
            </a:ln>
          </p:spPr>
          <p:txBody>
            <a:bodyPr/>
            <a:lstStyle/>
            <a:p>
              <a:endParaRPr lang="zh-CN" altLang="en-US" dirty="0">
                <a:latin typeface="Arial" panose="020B0604020202020204" pitchFamily="34" charset="0"/>
              </a:endParaRPr>
            </a:p>
          </p:txBody>
        </p:sp>
        <p:sp>
          <p:nvSpPr>
            <p:cNvPr id="37953" name="Rectangle 66"/>
            <p:cNvSpPr/>
            <p:nvPr/>
          </p:nvSpPr>
          <p:spPr>
            <a:xfrm>
              <a:off x="1694" y="2586"/>
              <a:ext cx="209" cy="192"/>
            </a:xfrm>
            <a:prstGeom prst="rect">
              <a:avLst/>
            </a:prstGeom>
            <a:noFill/>
            <a:ln w="17463" cap="flat" cmpd="sng">
              <a:solidFill>
                <a:srgbClr val="000000"/>
              </a:solidFill>
              <a:prstDash val="solid"/>
              <a:miter/>
              <a:headEnd type="none" w="med" len="med"/>
              <a:tailEnd type="none" w="med" len="med"/>
            </a:ln>
          </p:spPr>
          <p:txBody>
            <a:bodyPr/>
            <a:lstStyle/>
            <a:p>
              <a:endParaRPr lang="zh-CN" altLang="en-US" dirty="0">
                <a:latin typeface="Arial" panose="020B0604020202020204" pitchFamily="34" charset="0"/>
              </a:endParaRPr>
            </a:p>
          </p:txBody>
        </p:sp>
        <p:sp>
          <p:nvSpPr>
            <p:cNvPr id="37954" name="Rectangle 67"/>
            <p:cNvSpPr/>
            <p:nvPr/>
          </p:nvSpPr>
          <p:spPr>
            <a:xfrm>
              <a:off x="1754" y="2617"/>
              <a:ext cx="60" cy="144"/>
            </a:xfrm>
            <a:prstGeom prst="rect">
              <a:avLst/>
            </a:prstGeom>
            <a:noFill/>
            <a:ln w="9525">
              <a:noFill/>
            </a:ln>
          </p:spPr>
          <p:txBody>
            <a:bodyPr wrap="none" lIns="0" tIns="0" rIns="0" bIns="0">
              <a:spAutoFit/>
            </a:bodyPr>
            <a:lstStyle/>
            <a:p>
              <a:r>
                <a:rPr lang="en-US" altLang="zh-CN" sz="1500" i="1" dirty="0">
                  <a:solidFill>
                    <a:srgbClr val="000000"/>
                  </a:solidFill>
                  <a:latin typeface="宋体" panose="02010600030101010101" pitchFamily="2" charset="-122"/>
                </a:rPr>
                <a:t>C</a:t>
              </a:r>
              <a:endParaRPr lang="en-US" altLang="zh-CN" i="1" dirty="0">
                <a:latin typeface="Arial" panose="020B0604020202020204" pitchFamily="34" charset="0"/>
              </a:endParaRPr>
            </a:p>
          </p:txBody>
        </p:sp>
        <p:sp>
          <p:nvSpPr>
            <p:cNvPr id="37955" name="Rectangle 68"/>
            <p:cNvSpPr/>
            <p:nvPr/>
          </p:nvSpPr>
          <p:spPr>
            <a:xfrm>
              <a:off x="2008" y="2586"/>
              <a:ext cx="210" cy="192"/>
            </a:xfrm>
            <a:prstGeom prst="rect">
              <a:avLst/>
            </a:prstGeom>
            <a:solidFill>
              <a:srgbClr val="FFFFFF"/>
            </a:solidFill>
            <a:ln w="9525">
              <a:noFill/>
            </a:ln>
          </p:spPr>
          <p:txBody>
            <a:bodyPr/>
            <a:lstStyle/>
            <a:p>
              <a:endParaRPr lang="zh-CN" altLang="en-US" dirty="0">
                <a:latin typeface="Arial" panose="020B0604020202020204" pitchFamily="34" charset="0"/>
              </a:endParaRPr>
            </a:p>
          </p:txBody>
        </p:sp>
        <p:sp>
          <p:nvSpPr>
            <p:cNvPr id="37956" name="Rectangle 69"/>
            <p:cNvSpPr/>
            <p:nvPr/>
          </p:nvSpPr>
          <p:spPr>
            <a:xfrm>
              <a:off x="2008" y="2586"/>
              <a:ext cx="210" cy="192"/>
            </a:xfrm>
            <a:prstGeom prst="rect">
              <a:avLst/>
            </a:prstGeom>
            <a:noFill/>
            <a:ln w="17463" cap="flat" cmpd="sng">
              <a:solidFill>
                <a:srgbClr val="000000"/>
              </a:solidFill>
              <a:prstDash val="solid"/>
              <a:miter/>
              <a:headEnd type="none" w="med" len="med"/>
              <a:tailEnd type="none" w="med" len="med"/>
            </a:ln>
          </p:spPr>
          <p:txBody>
            <a:bodyPr/>
            <a:lstStyle/>
            <a:p>
              <a:endParaRPr lang="zh-CN" altLang="en-US" dirty="0">
                <a:latin typeface="Arial" panose="020B0604020202020204" pitchFamily="34" charset="0"/>
              </a:endParaRPr>
            </a:p>
          </p:txBody>
        </p:sp>
        <p:sp>
          <p:nvSpPr>
            <p:cNvPr id="37957" name="Rectangle 70"/>
            <p:cNvSpPr/>
            <p:nvPr/>
          </p:nvSpPr>
          <p:spPr>
            <a:xfrm>
              <a:off x="2068" y="2617"/>
              <a:ext cx="60" cy="144"/>
            </a:xfrm>
            <a:prstGeom prst="rect">
              <a:avLst/>
            </a:prstGeom>
            <a:noFill/>
            <a:ln w="9525">
              <a:noFill/>
            </a:ln>
          </p:spPr>
          <p:txBody>
            <a:bodyPr wrap="none" lIns="0" tIns="0" rIns="0" bIns="0">
              <a:spAutoFit/>
            </a:bodyPr>
            <a:lstStyle/>
            <a:p>
              <a:r>
                <a:rPr lang="en-US" altLang="zh-CN" sz="1500" i="1" dirty="0">
                  <a:solidFill>
                    <a:srgbClr val="000000"/>
                  </a:solidFill>
                  <a:latin typeface="宋体" panose="02010600030101010101" pitchFamily="2" charset="-122"/>
                </a:rPr>
                <a:t>A</a:t>
              </a:r>
              <a:endParaRPr lang="en-US" altLang="zh-CN" i="1" dirty="0">
                <a:latin typeface="Arial" panose="020B0604020202020204" pitchFamily="34" charset="0"/>
              </a:endParaRPr>
            </a:p>
          </p:txBody>
        </p:sp>
        <p:sp>
          <p:nvSpPr>
            <p:cNvPr id="37958" name="Rectangle 71"/>
            <p:cNvSpPr/>
            <p:nvPr/>
          </p:nvSpPr>
          <p:spPr>
            <a:xfrm>
              <a:off x="2029" y="1626"/>
              <a:ext cx="209" cy="191"/>
            </a:xfrm>
            <a:prstGeom prst="rect">
              <a:avLst/>
            </a:prstGeom>
            <a:solidFill>
              <a:srgbClr val="FFFFFF"/>
            </a:solidFill>
            <a:ln w="9525">
              <a:noFill/>
            </a:ln>
          </p:spPr>
          <p:txBody>
            <a:bodyPr/>
            <a:lstStyle/>
            <a:p>
              <a:endParaRPr lang="zh-CN" altLang="en-US" dirty="0">
                <a:latin typeface="Arial" panose="020B0604020202020204" pitchFamily="34" charset="0"/>
              </a:endParaRPr>
            </a:p>
          </p:txBody>
        </p:sp>
        <p:sp>
          <p:nvSpPr>
            <p:cNvPr id="37959" name="Rectangle 72"/>
            <p:cNvSpPr/>
            <p:nvPr/>
          </p:nvSpPr>
          <p:spPr>
            <a:xfrm>
              <a:off x="2029" y="1626"/>
              <a:ext cx="209" cy="191"/>
            </a:xfrm>
            <a:prstGeom prst="rect">
              <a:avLst/>
            </a:prstGeom>
            <a:noFill/>
            <a:ln w="17463" cap="flat" cmpd="sng">
              <a:solidFill>
                <a:srgbClr val="000000"/>
              </a:solidFill>
              <a:prstDash val="solid"/>
              <a:miter/>
              <a:headEnd type="none" w="med" len="med"/>
              <a:tailEnd type="none" w="med" len="med"/>
            </a:ln>
          </p:spPr>
          <p:txBody>
            <a:bodyPr/>
            <a:lstStyle/>
            <a:p>
              <a:endParaRPr lang="zh-CN" altLang="en-US" dirty="0">
                <a:latin typeface="Arial" panose="020B0604020202020204" pitchFamily="34" charset="0"/>
              </a:endParaRPr>
            </a:p>
          </p:txBody>
        </p:sp>
        <p:sp>
          <p:nvSpPr>
            <p:cNvPr id="37960" name="Rectangle 73"/>
            <p:cNvSpPr/>
            <p:nvPr/>
          </p:nvSpPr>
          <p:spPr>
            <a:xfrm>
              <a:off x="2089" y="1656"/>
              <a:ext cx="60" cy="144"/>
            </a:xfrm>
            <a:prstGeom prst="rect">
              <a:avLst/>
            </a:prstGeom>
            <a:noFill/>
            <a:ln w="9525">
              <a:noFill/>
            </a:ln>
          </p:spPr>
          <p:txBody>
            <a:bodyPr wrap="none" lIns="0" tIns="0" rIns="0" bIns="0">
              <a:spAutoFit/>
            </a:bodyPr>
            <a:lstStyle/>
            <a:p>
              <a:r>
                <a:rPr lang="en-US" altLang="zh-CN" sz="1500" i="1" dirty="0">
                  <a:solidFill>
                    <a:srgbClr val="000000"/>
                  </a:solidFill>
                  <a:latin typeface="宋体" panose="02010600030101010101" pitchFamily="2" charset="-122"/>
                </a:rPr>
                <a:t>B</a:t>
              </a:r>
              <a:endParaRPr lang="en-US" altLang="zh-CN" i="1" dirty="0">
                <a:latin typeface="Arial" panose="020B0604020202020204" pitchFamily="34" charset="0"/>
              </a:endParaRPr>
            </a:p>
          </p:txBody>
        </p:sp>
        <p:sp>
          <p:nvSpPr>
            <p:cNvPr id="37961" name="Rectangle 74"/>
            <p:cNvSpPr/>
            <p:nvPr/>
          </p:nvSpPr>
          <p:spPr>
            <a:xfrm>
              <a:off x="5255" y="2408"/>
              <a:ext cx="210" cy="192"/>
            </a:xfrm>
            <a:prstGeom prst="rect">
              <a:avLst/>
            </a:prstGeom>
            <a:solidFill>
              <a:srgbClr val="FFFFFF"/>
            </a:solidFill>
            <a:ln w="9525">
              <a:noFill/>
            </a:ln>
          </p:spPr>
          <p:txBody>
            <a:bodyPr/>
            <a:lstStyle/>
            <a:p>
              <a:endParaRPr lang="zh-CN" altLang="en-US" dirty="0">
                <a:latin typeface="Arial" panose="020B0604020202020204" pitchFamily="34" charset="0"/>
              </a:endParaRPr>
            </a:p>
          </p:txBody>
        </p:sp>
        <p:sp>
          <p:nvSpPr>
            <p:cNvPr id="37962" name="Rectangle 75"/>
            <p:cNvSpPr/>
            <p:nvPr/>
          </p:nvSpPr>
          <p:spPr>
            <a:xfrm>
              <a:off x="5255" y="2408"/>
              <a:ext cx="210" cy="192"/>
            </a:xfrm>
            <a:prstGeom prst="rect">
              <a:avLst/>
            </a:prstGeom>
            <a:noFill/>
            <a:ln w="17463" cap="flat" cmpd="sng">
              <a:solidFill>
                <a:srgbClr val="000000"/>
              </a:solidFill>
              <a:prstDash val="solid"/>
              <a:miter/>
              <a:headEnd type="none" w="med" len="med"/>
              <a:tailEnd type="none" w="med" len="med"/>
            </a:ln>
          </p:spPr>
          <p:txBody>
            <a:bodyPr/>
            <a:lstStyle/>
            <a:p>
              <a:endParaRPr lang="zh-CN" altLang="en-US" dirty="0">
                <a:latin typeface="Arial" panose="020B0604020202020204" pitchFamily="34" charset="0"/>
              </a:endParaRPr>
            </a:p>
          </p:txBody>
        </p:sp>
        <p:sp>
          <p:nvSpPr>
            <p:cNvPr id="37963" name="Rectangle 76"/>
            <p:cNvSpPr/>
            <p:nvPr/>
          </p:nvSpPr>
          <p:spPr>
            <a:xfrm>
              <a:off x="5316" y="2438"/>
              <a:ext cx="60" cy="144"/>
            </a:xfrm>
            <a:prstGeom prst="rect">
              <a:avLst/>
            </a:prstGeom>
            <a:noFill/>
            <a:ln w="9525">
              <a:noFill/>
            </a:ln>
          </p:spPr>
          <p:txBody>
            <a:bodyPr wrap="none" lIns="0" tIns="0" rIns="0" bIns="0">
              <a:spAutoFit/>
            </a:bodyPr>
            <a:lstStyle/>
            <a:p>
              <a:r>
                <a:rPr lang="en-US" altLang="zh-CN" sz="1500" i="1" dirty="0">
                  <a:solidFill>
                    <a:srgbClr val="000000"/>
                  </a:solidFill>
                  <a:latin typeface="宋体" panose="02010600030101010101" pitchFamily="2" charset="-122"/>
                </a:rPr>
                <a:t>A</a:t>
              </a:r>
              <a:endParaRPr lang="en-US" altLang="zh-CN" i="1" dirty="0">
                <a:latin typeface="Arial" panose="020B0604020202020204" pitchFamily="34" charset="0"/>
              </a:endParaRPr>
            </a:p>
          </p:txBody>
        </p:sp>
        <p:sp>
          <p:nvSpPr>
            <p:cNvPr id="37964" name="Rectangle 77"/>
            <p:cNvSpPr/>
            <p:nvPr/>
          </p:nvSpPr>
          <p:spPr>
            <a:xfrm>
              <a:off x="2846" y="2408"/>
              <a:ext cx="210" cy="192"/>
            </a:xfrm>
            <a:prstGeom prst="rect">
              <a:avLst/>
            </a:prstGeom>
            <a:solidFill>
              <a:srgbClr val="FFFFFF"/>
            </a:solidFill>
            <a:ln w="9525">
              <a:noFill/>
            </a:ln>
          </p:spPr>
          <p:txBody>
            <a:bodyPr/>
            <a:lstStyle/>
            <a:p>
              <a:endParaRPr lang="zh-CN" altLang="en-US" dirty="0">
                <a:latin typeface="Arial" panose="020B0604020202020204" pitchFamily="34" charset="0"/>
              </a:endParaRPr>
            </a:p>
          </p:txBody>
        </p:sp>
        <p:sp>
          <p:nvSpPr>
            <p:cNvPr id="37965" name="Rectangle 78"/>
            <p:cNvSpPr/>
            <p:nvPr/>
          </p:nvSpPr>
          <p:spPr>
            <a:xfrm>
              <a:off x="2846" y="2408"/>
              <a:ext cx="210" cy="192"/>
            </a:xfrm>
            <a:prstGeom prst="rect">
              <a:avLst/>
            </a:prstGeom>
            <a:noFill/>
            <a:ln w="17463" cap="flat" cmpd="sng">
              <a:solidFill>
                <a:srgbClr val="000000"/>
              </a:solidFill>
              <a:prstDash val="solid"/>
              <a:miter/>
              <a:headEnd type="none" w="med" len="med"/>
              <a:tailEnd type="none" w="med" len="med"/>
            </a:ln>
          </p:spPr>
          <p:txBody>
            <a:bodyPr/>
            <a:lstStyle/>
            <a:p>
              <a:endParaRPr lang="zh-CN" altLang="en-US" dirty="0">
                <a:latin typeface="Arial" panose="020B0604020202020204" pitchFamily="34" charset="0"/>
              </a:endParaRPr>
            </a:p>
          </p:txBody>
        </p:sp>
        <p:sp>
          <p:nvSpPr>
            <p:cNvPr id="37966" name="Rectangle 79"/>
            <p:cNvSpPr/>
            <p:nvPr/>
          </p:nvSpPr>
          <p:spPr>
            <a:xfrm>
              <a:off x="2907" y="2438"/>
              <a:ext cx="60" cy="144"/>
            </a:xfrm>
            <a:prstGeom prst="rect">
              <a:avLst/>
            </a:prstGeom>
            <a:noFill/>
            <a:ln w="9525">
              <a:noFill/>
            </a:ln>
          </p:spPr>
          <p:txBody>
            <a:bodyPr wrap="none" lIns="0" tIns="0" rIns="0" bIns="0">
              <a:spAutoFit/>
            </a:bodyPr>
            <a:lstStyle/>
            <a:p>
              <a:r>
                <a:rPr lang="en-US" altLang="zh-CN" sz="1500" i="1" dirty="0">
                  <a:solidFill>
                    <a:srgbClr val="000000"/>
                  </a:solidFill>
                  <a:latin typeface="宋体" panose="02010600030101010101" pitchFamily="2" charset="-122"/>
                </a:rPr>
                <a:t>C</a:t>
              </a:r>
              <a:endParaRPr lang="en-US" altLang="zh-CN" i="1" dirty="0">
                <a:latin typeface="Arial" panose="020B0604020202020204" pitchFamily="34" charset="0"/>
              </a:endParaRPr>
            </a:p>
          </p:txBody>
        </p:sp>
        <p:sp>
          <p:nvSpPr>
            <p:cNvPr id="37967" name="Rectangle 80"/>
            <p:cNvSpPr/>
            <p:nvPr/>
          </p:nvSpPr>
          <p:spPr>
            <a:xfrm>
              <a:off x="5255" y="2174"/>
              <a:ext cx="210" cy="192"/>
            </a:xfrm>
            <a:prstGeom prst="rect">
              <a:avLst/>
            </a:prstGeom>
            <a:solidFill>
              <a:srgbClr val="FFFFFF"/>
            </a:solidFill>
            <a:ln w="9525">
              <a:noFill/>
            </a:ln>
          </p:spPr>
          <p:txBody>
            <a:bodyPr/>
            <a:lstStyle/>
            <a:p>
              <a:endParaRPr lang="zh-CN" altLang="en-US" dirty="0">
                <a:latin typeface="Arial" panose="020B0604020202020204" pitchFamily="34" charset="0"/>
              </a:endParaRPr>
            </a:p>
          </p:txBody>
        </p:sp>
        <p:sp>
          <p:nvSpPr>
            <p:cNvPr id="37968" name="Rectangle 81"/>
            <p:cNvSpPr/>
            <p:nvPr/>
          </p:nvSpPr>
          <p:spPr>
            <a:xfrm>
              <a:off x="5255" y="2174"/>
              <a:ext cx="210" cy="192"/>
            </a:xfrm>
            <a:prstGeom prst="rect">
              <a:avLst/>
            </a:prstGeom>
            <a:noFill/>
            <a:ln w="17463" cap="flat" cmpd="sng">
              <a:solidFill>
                <a:srgbClr val="000000"/>
              </a:solidFill>
              <a:prstDash val="solid"/>
              <a:miter/>
              <a:headEnd type="none" w="med" len="med"/>
              <a:tailEnd type="none" w="med" len="med"/>
            </a:ln>
          </p:spPr>
          <p:txBody>
            <a:bodyPr/>
            <a:lstStyle/>
            <a:p>
              <a:endParaRPr lang="zh-CN" altLang="en-US" dirty="0">
                <a:latin typeface="Arial" panose="020B0604020202020204" pitchFamily="34" charset="0"/>
              </a:endParaRPr>
            </a:p>
          </p:txBody>
        </p:sp>
        <p:sp>
          <p:nvSpPr>
            <p:cNvPr id="37969" name="Rectangle 82"/>
            <p:cNvSpPr/>
            <p:nvPr/>
          </p:nvSpPr>
          <p:spPr>
            <a:xfrm>
              <a:off x="5316" y="2205"/>
              <a:ext cx="60" cy="144"/>
            </a:xfrm>
            <a:prstGeom prst="rect">
              <a:avLst/>
            </a:prstGeom>
            <a:noFill/>
            <a:ln w="9525">
              <a:noFill/>
            </a:ln>
          </p:spPr>
          <p:txBody>
            <a:bodyPr wrap="none" lIns="0" tIns="0" rIns="0" bIns="0">
              <a:spAutoFit/>
            </a:bodyPr>
            <a:lstStyle/>
            <a:p>
              <a:r>
                <a:rPr lang="en-US" altLang="zh-CN" sz="1500" i="1" dirty="0">
                  <a:solidFill>
                    <a:srgbClr val="000000"/>
                  </a:solidFill>
                  <a:latin typeface="宋体" panose="02010600030101010101" pitchFamily="2" charset="-122"/>
                </a:rPr>
                <a:t>B</a:t>
              </a:r>
              <a:endParaRPr lang="en-US" altLang="zh-CN" i="1" dirty="0">
                <a:latin typeface="Arial" panose="020B0604020202020204" pitchFamily="34" charset="0"/>
              </a:endParaRPr>
            </a:p>
          </p:txBody>
        </p:sp>
        <p:sp>
          <p:nvSpPr>
            <p:cNvPr id="37970" name="Rectangle 83"/>
            <p:cNvSpPr/>
            <p:nvPr/>
          </p:nvSpPr>
          <p:spPr>
            <a:xfrm>
              <a:off x="2846" y="2586"/>
              <a:ext cx="210" cy="192"/>
            </a:xfrm>
            <a:prstGeom prst="rect">
              <a:avLst/>
            </a:prstGeom>
            <a:solidFill>
              <a:srgbClr val="FFFFFF"/>
            </a:solidFill>
            <a:ln w="9525">
              <a:noFill/>
            </a:ln>
          </p:spPr>
          <p:txBody>
            <a:bodyPr/>
            <a:lstStyle/>
            <a:p>
              <a:endParaRPr lang="zh-CN" altLang="en-US" dirty="0">
                <a:latin typeface="Arial" panose="020B0604020202020204" pitchFamily="34" charset="0"/>
              </a:endParaRPr>
            </a:p>
          </p:txBody>
        </p:sp>
        <p:sp>
          <p:nvSpPr>
            <p:cNvPr id="37971" name="Rectangle 84"/>
            <p:cNvSpPr/>
            <p:nvPr/>
          </p:nvSpPr>
          <p:spPr>
            <a:xfrm>
              <a:off x="2846" y="2586"/>
              <a:ext cx="210" cy="192"/>
            </a:xfrm>
            <a:prstGeom prst="rect">
              <a:avLst/>
            </a:prstGeom>
            <a:noFill/>
            <a:ln w="17463" cap="flat" cmpd="sng">
              <a:solidFill>
                <a:srgbClr val="000000"/>
              </a:solidFill>
              <a:prstDash val="solid"/>
              <a:miter/>
              <a:headEnd type="none" w="med" len="med"/>
              <a:tailEnd type="none" w="med" len="med"/>
            </a:ln>
          </p:spPr>
          <p:txBody>
            <a:bodyPr/>
            <a:lstStyle/>
            <a:p>
              <a:endParaRPr lang="zh-CN" altLang="en-US" dirty="0">
                <a:latin typeface="Arial" panose="020B0604020202020204" pitchFamily="34" charset="0"/>
              </a:endParaRPr>
            </a:p>
          </p:txBody>
        </p:sp>
        <p:sp>
          <p:nvSpPr>
            <p:cNvPr id="37972" name="Rectangle 85"/>
            <p:cNvSpPr/>
            <p:nvPr/>
          </p:nvSpPr>
          <p:spPr>
            <a:xfrm>
              <a:off x="2907" y="2617"/>
              <a:ext cx="60" cy="144"/>
            </a:xfrm>
            <a:prstGeom prst="rect">
              <a:avLst/>
            </a:prstGeom>
            <a:noFill/>
            <a:ln w="9525">
              <a:noFill/>
            </a:ln>
          </p:spPr>
          <p:txBody>
            <a:bodyPr wrap="none" lIns="0" tIns="0" rIns="0" bIns="0">
              <a:spAutoFit/>
            </a:bodyPr>
            <a:lstStyle/>
            <a:p>
              <a:r>
                <a:rPr lang="en-US" altLang="zh-CN" sz="1500" i="1" dirty="0">
                  <a:solidFill>
                    <a:srgbClr val="000000"/>
                  </a:solidFill>
                  <a:latin typeface="宋体" panose="02010600030101010101" pitchFamily="2" charset="-122"/>
                </a:rPr>
                <a:t>A</a:t>
              </a:r>
              <a:endParaRPr lang="en-US" altLang="zh-CN" i="1" dirty="0">
                <a:latin typeface="Arial" panose="020B0604020202020204" pitchFamily="34" charset="0"/>
              </a:endParaRPr>
            </a:p>
          </p:txBody>
        </p:sp>
        <p:sp>
          <p:nvSpPr>
            <p:cNvPr id="37973" name="Rectangle 86"/>
            <p:cNvSpPr/>
            <p:nvPr/>
          </p:nvSpPr>
          <p:spPr>
            <a:xfrm>
              <a:off x="4313" y="2586"/>
              <a:ext cx="209" cy="192"/>
            </a:xfrm>
            <a:prstGeom prst="rect">
              <a:avLst/>
            </a:prstGeom>
            <a:solidFill>
              <a:srgbClr val="FFFFFF"/>
            </a:solidFill>
            <a:ln w="9525">
              <a:noFill/>
            </a:ln>
          </p:spPr>
          <p:txBody>
            <a:bodyPr/>
            <a:lstStyle/>
            <a:p>
              <a:endParaRPr lang="zh-CN" altLang="en-US" dirty="0">
                <a:latin typeface="Arial" panose="020B0604020202020204" pitchFamily="34" charset="0"/>
              </a:endParaRPr>
            </a:p>
          </p:txBody>
        </p:sp>
        <p:sp>
          <p:nvSpPr>
            <p:cNvPr id="37974" name="Rectangle 87"/>
            <p:cNvSpPr/>
            <p:nvPr/>
          </p:nvSpPr>
          <p:spPr>
            <a:xfrm>
              <a:off x="4313" y="2586"/>
              <a:ext cx="209" cy="192"/>
            </a:xfrm>
            <a:prstGeom prst="rect">
              <a:avLst/>
            </a:prstGeom>
            <a:noFill/>
            <a:ln w="17463" cap="flat" cmpd="sng">
              <a:solidFill>
                <a:srgbClr val="000000"/>
              </a:solidFill>
              <a:prstDash val="solid"/>
              <a:miter/>
              <a:headEnd type="none" w="med" len="med"/>
              <a:tailEnd type="none" w="med" len="med"/>
            </a:ln>
          </p:spPr>
          <p:txBody>
            <a:bodyPr/>
            <a:lstStyle/>
            <a:p>
              <a:endParaRPr lang="zh-CN" altLang="en-US" dirty="0">
                <a:latin typeface="Arial" panose="020B0604020202020204" pitchFamily="34" charset="0"/>
              </a:endParaRPr>
            </a:p>
          </p:txBody>
        </p:sp>
        <p:sp>
          <p:nvSpPr>
            <p:cNvPr id="37975" name="Rectangle 88"/>
            <p:cNvSpPr/>
            <p:nvPr/>
          </p:nvSpPr>
          <p:spPr>
            <a:xfrm>
              <a:off x="4372" y="2617"/>
              <a:ext cx="60" cy="144"/>
            </a:xfrm>
            <a:prstGeom prst="rect">
              <a:avLst/>
            </a:prstGeom>
            <a:noFill/>
            <a:ln w="9525">
              <a:noFill/>
            </a:ln>
          </p:spPr>
          <p:txBody>
            <a:bodyPr wrap="none" lIns="0" tIns="0" rIns="0" bIns="0">
              <a:spAutoFit/>
            </a:bodyPr>
            <a:lstStyle/>
            <a:p>
              <a:r>
                <a:rPr lang="en-US" altLang="zh-CN" sz="1500" i="1" dirty="0">
                  <a:solidFill>
                    <a:srgbClr val="000000"/>
                  </a:solidFill>
                  <a:latin typeface="宋体" panose="02010600030101010101" pitchFamily="2" charset="-122"/>
                </a:rPr>
                <a:t>A</a:t>
              </a:r>
              <a:endParaRPr lang="en-US" altLang="zh-CN" i="1" dirty="0">
                <a:latin typeface="Arial" panose="020B0604020202020204" pitchFamily="34" charset="0"/>
              </a:endParaRPr>
            </a:p>
          </p:txBody>
        </p:sp>
        <p:sp>
          <p:nvSpPr>
            <p:cNvPr id="37976" name="Rectangle 89"/>
            <p:cNvSpPr/>
            <p:nvPr/>
          </p:nvSpPr>
          <p:spPr>
            <a:xfrm>
              <a:off x="3998" y="2586"/>
              <a:ext cx="210" cy="192"/>
            </a:xfrm>
            <a:prstGeom prst="rect">
              <a:avLst/>
            </a:prstGeom>
            <a:solidFill>
              <a:srgbClr val="FFFFFF"/>
            </a:solidFill>
            <a:ln w="9525">
              <a:noFill/>
            </a:ln>
          </p:spPr>
          <p:txBody>
            <a:bodyPr/>
            <a:lstStyle/>
            <a:p>
              <a:endParaRPr lang="zh-CN" altLang="en-US" dirty="0">
                <a:latin typeface="Arial" panose="020B0604020202020204" pitchFamily="34" charset="0"/>
              </a:endParaRPr>
            </a:p>
          </p:txBody>
        </p:sp>
        <p:sp>
          <p:nvSpPr>
            <p:cNvPr id="37977" name="Rectangle 90"/>
            <p:cNvSpPr/>
            <p:nvPr/>
          </p:nvSpPr>
          <p:spPr>
            <a:xfrm>
              <a:off x="3998" y="2586"/>
              <a:ext cx="210" cy="192"/>
            </a:xfrm>
            <a:prstGeom prst="rect">
              <a:avLst/>
            </a:prstGeom>
            <a:noFill/>
            <a:ln w="17463" cap="flat" cmpd="sng">
              <a:solidFill>
                <a:srgbClr val="000000"/>
              </a:solidFill>
              <a:prstDash val="solid"/>
              <a:miter/>
              <a:headEnd type="none" w="med" len="med"/>
              <a:tailEnd type="none" w="med" len="med"/>
            </a:ln>
          </p:spPr>
          <p:txBody>
            <a:bodyPr/>
            <a:lstStyle/>
            <a:p>
              <a:endParaRPr lang="zh-CN" altLang="en-US" dirty="0">
                <a:latin typeface="Arial" panose="020B0604020202020204" pitchFamily="34" charset="0"/>
              </a:endParaRPr>
            </a:p>
          </p:txBody>
        </p:sp>
        <p:sp>
          <p:nvSpPr>
            <p:cNvPr id="37978" name="Rectangle 91"/>
            <p:cNvSpPr/>
            <p:nvPr/>
          </p:nvSpPr>
          <p:spPr>
            <a:xfrm>
              <a:off x="4059" y="2617"/>
              <a:ext cx="60" cy="144"/>
            </a:xfrm>
            <a:prstGeom prst="rect">
              <a:avLst/>
            </a:prstGeom>
            <a:noFill/>
            <a:ln w="9525">
              <a:noFill/>
            </a:ln>
          </p:spPr>
          <p:txBody>
            <a:bodyPr wrap="none" lIns="0" tIns="0" rIns="0" bIns="0">
              <a:spAutoFit/>
            </a:bodyPr>
            <a:lstStyle/>
            <a:p>
              <a:r>
                <a:rPr lang="en-US" altLang="zh-CN" sz="1500" i="1" dirty="0">
                  <a:solidFill>
                    <a:srgbClr val="000000"/>
                  </a:solidFill>
                  <a:latin typeface="宋体" panose="02010600030101010101" pitchFamily="2" charset="-122"/>
                </a:rPr>
                <a:t>B</a:t>
              </a:r>
              <a:endParaRPr lang="en-US" altLang="zh-CN" i="1" dirty="0">
                <a:latin typeface="Arial" panose="020B0604020202020204" pitchFamily="34" charset="0"/>
              </a:endParaRPr>
            </a:p>
          </p:txBody>
        </p:sp>
        <p:sp>
          <p:nvSpPr>
            <p:cNvPr id="37979" name="Rectangle 92"/>
            <p:cNvSpPr/>
            <p:nvPr/>
          </p:nvSpPr>
          <p:spPr>
            <a:xfrm>
              <a:off x="5255" y="2586"/>
              <a:ext cx="210" cy="192"/>
            </a:xfrm>
            <a:prstGeom prst="rect">
              <a:avLst/>
            </a:prstGeom>
            <a:solidFill>
              <a:srgbClr val="FFFFFF"/>
            </a:solidFill>
            <a:ln w="9525">
              <a:noFill/>
            </a:ln>
          </p:spPr>
          <p:txBody>
            <a:bodyPr/>
            <a:lstStyle/>
            <a:p>
              <a:endParaRPr lang="zh-CN" altLang="en-US" dirty="0">
                <a:latin typeface="Arial" panose="020B0604020202020204" pitchFamily="34" charset="0"/>
              </a:endParaRPr>
            </a:p>
          </p:txBody>
        </p:sp>
        <p:sp>
          <p:nvSpPr>
            <p:cNvPr id="37980" name="Rectangle 93"/>
            <p:cNvSpPr/>
            <p:nvPr/>
          </p:nvSpPr>
          <p:spPr>
            <a:xfrm>
              <a:off x="5255" y="2586"/>
              <a:ext cx="210" cy="192"/>
            </a:xfrm>
            <a:prstGeom prst="rect">
              <a:avLst/>
            </a:prstGeom>
            <a:noFill/>
            <a:ln w="17463" cap="flat" cmpd="sng">
              <a:solidFill>
                <a:srgbClr val="000000"/>
              </a:solidFill>
              <a:prstDash val="solid"/>
              <a:miter/>
              <a:headEnd type="none" w="med" len="med"/>
              <a:tailEnd type="none" w="med" len="med"/>
            </a:ln>
          </p:spPr>
          <p:txBody>
            <a:bodyPr/>
            <a:lstStyle/>
            <a:p>
              <a:endParaRPr lang="zh-CN" altLang="en-US" dirty="0">
                <a:latin typeface="Arial" panose="020B0604020202020204" pitchFamily="34" charset="0"/>
              </a:endParaRPr>
            </a:p>
          </p:txBody>
        </p:sp>
        <p:sp>
          <p:nvSpPr>
            <p:cNvPr id="37981" name="Rectangle 94"/>
            <p:cNvSpPr/>
            <p:nvPr/>
          </p:nvSpPr>
          <p:spPr>
            <a:xfrm>
              <a:off x="5316" y="2617"/>
              <a:ext cx="60" cy="144"/>
            </a:xfrm>
            <a:prstGeom prst="rect">
              <a:avLst/>
            </a:prstGeom>
            <a:noFill/>
            <a:ln w="9525">
              <a:noFill/>
            </a:ln>
          </p:spPr>
          <p:txBody>
            <a:bodyPr wrap="none" lIns="0" tIns="0" rIns="0" bIns="0">
              <a:spAutoFit/>
            </a:bodyPr>
            <a:lstStyle/>
            <a:p>
              <a:r>
                <a:rPr lang="en-US" altLang="zh-CN" sz="1500" i="1" dirty="0">
                  <a:solidFill>
                    <a:srgbClr val="000000"/>
                  </a:solidFill>
                  <a:latin typeface="宋体" panose="02010600030101010101" pitchFamily="2" charset="-122"/>
                </a:rPr>
                <a:t>C</a:t>
              </a:r>
              <a:endParaRPr lang="en-US" altLang="zh-CN" i="1" dirty="0">
                <a:latin typeface="Arial" panose="020B0604020202020204" pitchFamily="34" charset="0"/>
              </a:endParaRPr>
            </a:p>
          </p:txBody>
        </p:sp>
        <p:sp>
          <p:nvSpPr>
            <p:cNvPr id="37982" name="Rectangle 95"/>
            <p:cNvSpPr/>
            <p:nvPr/>
          </p:nvSpPr>
          <p:spPr>
            <a:xfrm>
              <a:off x="2532" y="2586"/>
              <a:ext cx="210" cy="192"/>
            </a:xfrm>
            <a:prstGeom prst="rect">
              <a:avLst/>
            </a:prstGeom>
            <a:solidFill>
              <a:srgbClr val="FFFFFF"/>
            </a:solidFill>
            <a:ln w="9525">
              <a:noFill/>
            </a:ln>
          </p:spPr>
          <p:txBody>
            <a:bodyPr/>
            <a:lstStyle/>
            <a:p>
              <a:endParaRPr lang="zh-CN" altLang="en-US" dirty="0">
                <a:latin typeface="Arial" panose="020B0604020202020204" pitchFamily="34" charset="0"/>
              </a:endParaRPr>
            </a:p>
          </p:txBody>
        </p:sp>
        <p:sp>
          <p:nvSpPr>
            <p:cNvPr id="37983" name="Rectangle 96"/>
            <p:cNvSpPr/>
            <p:nvPr/>
          </p:nvSpPr>
          <p:spPr>
            <a:xfrm>
              <a:off x="2532" y="2586"/>
              <a:ext cx="210" cy="192"/>
            </a:xfrm>
            <a:prstGeom prst="rect">
              <a:avLst/>
            </a:prstGeom>
            <a:noFill/>
            <a:ln w="17463" cap="flat" cmpd="sng">
              <a:solidFill>
                <a:srgbClr val="000000"/>
              </a:solidFill>
              <a:prstDash val="solid"/>
              <a:miter/>
              <a:headEnd type="none" w="med" len="med"/>
              <a:tailEnd type="none" w="med" len="med"/>
            </a:ln>
          </p:spPr>
          <p:txBody>
            <a:bodyPr/>
            <a:lstStyle/>
            <a:p>
              <a:endParaRPr lang="zh-CN" altLang="en-US" dirty="0">
                <a:latin typeface="Arial" panose="020B0604020202020204" pitchFamily="34" charset="0"/>
              </a:endParaRPr>
            </a:p>
          </p:txBody>
        </p:sp>
        <p:sp>
          <p:nvSpPr>
            <p:cNvPr id="37984" name="Rectangle 97"/>
            <p:cNvSpPr/>
            <p:nvPr/>
          </p:nvSpPr>
          <p:spPr>
            <a:xfrm>
              <a:off x="2593" y="2617"/>
              <a:ext cx="60" cy="144"/>
            </a:xfrm>
            <a:prstGeom prst="rect">
              <a:avLst/>
            </a:prstGeom>
            <a:noFill/>
            <a:ln w="9525">
              <a:noFill/>
            </a:ln>
          </p:spPr>
          <p:txBody>
            <a:bodyPr wrap="none" lIns="0" tIns="0" rIns="0" bIns="0">
              <a:spAutoFit/>
            </a:bodyPr>
            <a:lstStyle/>
            <a:p>
              <a:r>
                <a:rPr lang="en-US" altLang="zh-CN" sz="1500" i="1" dirty="0">
                  <a:solidFill>
                    <a:srgbClr val="000000"/>
                  </a:solidFill>
                  <a:latin typeface="宋体" panose="02010600030101010101" pitchFamily="2" charset="-122"/>
                </a:rPr>
                <a:t>B</a:t>
              </a:r>
              <a:endParaRPr lang="en-US" altLang="zh-CN" i="1" dirty="0">
                <a:latin typeface="Arial" panose="020B0604020202020204" pitchFamily="34" charset="0"/>
              </a:endParaRPr>
            </a:p>
          </p:txBody>
        </p:sp>
        <p:sp>
          <p:nvSpPr>
            <p:cNvPr id="37985" name="Rectangle 98"/>
            <p:cNvSpPr/>
            <p:nvPr/>
          </p:nvSpPr>
          <p:spPr>
            <a:xfrm>
              <a:off x="3998" y="2408"/>
              <a:ext cx="210" cy="192"/>
            </a:xfrm>
            <a:prstGeom prst="rect">
              <a:avLst/>
            </a:prstGeom>
            <a:solidFill>
              <a:srgbClr val="FFFFFF"/>
            </a:solidFill>
            <a:ln w="9525">
              <a:noFill/>
            </a:ln>
          </p:spPr>
          <p:txBody>
            <a:bodyPr/>
            <a:lstStyle/>
            <a:p>
              <a:endParaRPr lang="zh-CN" altLang="en-US" dirty="0">
                <a:latin typeface="Arial" panose="020B0604020202020204" pitchFamily="34" charset="0"/>
              </a:endParaRPr>
            </a:p>
          </p:txBody>
        </p:sp>
        <p:sp>
          <p:nvSpPr>
            <p:cNvPr id="37986" name="Rectangle 99"/>
            <p:cNvSpPr/>
            <p:nvPr/>
          </p:nvSpPr>
          <p:spPr>
            <a:xfrm>
              <a:off x="3998" y="2408"/>
              <a:ext cx="210" cy="192"/>
            </a:xfrm>
            <a:prstGeom prst="rect">
              <a:avLst/>
            </a:prstGeom>
            <a:noFill/>
            <a:ln w="17463" cap="flat" cmpd="sng">
              <a:solidFill>
                <a:srgbClr val="000000"/>
              </a:solidFill>
              <a:prstDash val="solid"/>
              <a:miter/>
              <a:headEnd type="none" w="med" len="med"/>
              <a:tailEnd type="none" w="med" len="med"/>
            </a:ln>
          </p:spPr>
          <p:txBody>
            <a:bodyPr/>
            <a:lstStyle/>
            <a:p>
              <a:endParaRPr lang="zh-CN" altLang="en-US" dirty="0">
                <a:latin typeface="Arial" panose="020B0604020202020204" pitchFamily="34" charset="0"/>
              </a:endParaRPr>
            </a:p>
          </p:txBody>
        </p:sp>
        <p:sp>
          <p:nvSpPr>
            <p:cNvPr id="37987" name="Rectangle 100"/>
            <p:cNvSpPr/>
            <p:nvPr/>
          </p:nvSpPr>
          <p:spPr>
            <a:xfrm>
              <a:off x="4059" y="2438"/>
              <a:ext cx="60" cy="144"/>
            </a:xfrm>
            <a:prstGeom prst="rect">
              <a:avLst/>
            </a:prstGeom>
            <a:noFill/>
            <a:ln w="9525">
              <a:noFill/>
            </a:ln>
          </p:spPr>
          <p:txBody>
            <a:bodyPr wrap="none" lIns="0" tIns="0" rIns="0" bIns="0">
              <a:spAutoFit/>
            </a:bodyPr>
            <a:lstStyle/>
            <a:p>
              <a:r>
                <a:rPr lang="en-US" altLang="zh-CN" sz="1500" i="1" dirty="0">
                  <a:solidFill>
                    <a:srgbClr val="000000"/>
                  </a:solidFill>
                  <a:latin typeface="宋体" panose="02010600030101010101" pitchFamily="2" charset="-122"/>
                </a:rPr>
                <a:t>C</a:t>
              </a:r>
              <a:endParaRPr lang="en-US" altLang="zh-CN" i="1" dirty="0">
                <a:latin typeface="Arial" panose="020B0604020202020204" pitchFamily="34" charset="0"/>
              </a:endParaRPr>
            </a:p>
          </p:txBody>
        </p:sp>
        <p:sp>
          <p:nvSpPr>
            <p:cNvPr id="37988" name="Rectangle 101"/>
            <p:cNvSpPr/>
            <p:nvPr/>
          </p:nvSpPr>
          <p:spPr>
            <a:xfrm>
              <a:off x="961" y="3326"/>
              <a:ext cx="209" cy="193"/>
            </a:xfrm>
            <a:prstGeom prst="rect">
              <a:avLst/>
            </a:prstGeom>
            <a:solidFill>
              <a:srgbClr val="FFFFFF"/>
            </a:solidFill>
            <a:ln w="9525">
              <a:noFill/>
            </a:ln>
          </p:spPr>
          <p:txBody>
            <a:bodyPr/>
            <a:lstStyle/>
            <a:p>
              <a:endParaRPr lang="zh-CN" altLang="en-US" dirty="0">
                <a:latin typeface="Arial" panose="020B0604020202020204" pitchFamily="34" charset="0"/>
              </a:endParaRPr>
            </a:p>
          </p:txBody>
        </p:sp>
        <p:sp>
          <p:nvSpPr>
            <p:cNvPr id="37989" name="Rectangle 102"/>
            <p:cNvSpPr/>
            <p:nvPr/>
          </p:nvSpPr>
          <p:spPr>
            <a:xfrm>
              <a:off x="961" y="3326"/>
              <a:ext cx="209" cy="193"/>
            </a:xfrm>
            <a:prstGeom prst="rect">
              <a:avLst/>
            </a:prstGeom>
            <a:noFill/>
            <a:ln w="17463" cap="flat" cmpd="sng">
              <a:solidFill>
                <a:srgbClr val="000000"/>
              </a:solidFill>
              <a:prstDash val="solid"/>
              <a:miter/>
              <a:headEnd type="none" w="med" len="med"/>
              <a:tailEnd type="none" w="med" len="med"/>
            </a:ln>
          </p:spPr>
          <p:txBody>
            <a:bodyPr/>
            <a:lstStyle/>
            <a:p>
              <a:endParaRPr lang="zh-CN" altLang="en-US" dirty="0">
                <a:latin typeface="Arial" panose="020B0604020202020204" pitchFamily="34" charset="0"/>
              </a:endParaRPr>
            </a:p>
          </p:txBody>
        </p:sp>
        <p:sp>
          <p:nvSpPr>
            <p:cNvPr id="37990" name="Rectangle 103"/>
            <p:cNvSpPr/>
            <p:nvPr/>
          </p:nvSpPr>
          <p:spPr>
            <a:xfrm>
              <a:off x="1021" y="3358"/>
              <a:ext cx="60" cy="144"/>
            </a:xfrm>
            <a:prstGeom prst="rect">
              <a:avLst/>
            </a:prstGeom>
            <a:noFill/>
            <a:ln w="9525">
              <a:noFill/>
            </a:ln>
          </p:spPr>
          <p:txBody>
            <a:bodyPr wrap="none" lIns="0" tIns="0" rIns="0" bIns="0">
              <a:spAutoFit/>
            </a:bodyPr>
            <a:lstStyle/>
            <a:p>
              <a:r>
                <a:rPr lang="en-US" altLang="zh-CN" sz="1500" i="1" dirty="0">
                  <a:solidFill>
                    <a:srgbClr val="000000"/>
                  </a:solidFill>
                  <a:latin typeface="宋体" panose="02010600030101010101" pitchFamily="2" charset="-122"/>
                </a:rPr>
                <a:t>B</a:t>
              </a:r>
              <a:endParaRPr lang="en-US" altLang="zh-CN" i="1" dirty="0">
                <a:latin typeface="Arial" panose="020B0604020202020204" pitchFamily="34" charset="0"/>
              </a:endParaRPr>
            </a:p>
          </p:txBody>
        </p:sp>
        <p:sp>
          <p:nvSpPr>
            <p:cNvPr id="37991" name="Rectangle 104"/>
            <p:cNvSpPr/>
            <p:nvPr/>
          </p:nvSpPr>
          <p:spPr>
            <a:xfrm>
              <a:off x="961" y="3094"/>
              <a:ext cx="209" cy="192"/>
            </a:xfrm>
            <a:prstGeom prst="rect">
              <a:avLst/>
            </a:prstGeom>
            <a:solidFill>
              <a:srgbClr val="FFFFFF"/>
            </a:solidFill>
            <a:ln w="9525">
              <a:noFill/>
            </a:ln>
          </p:spPr>
          <p:txBody>
            <a:bodyPr/>
            <a:lstStyle/>
            <a:p>
              <a:endParaRPr lang="zh-CN" altLang="en-US" dirty="0">
                <a:latin typeface="Arial" panose="020B0604020202020204" pitchFamily="34" charset="0"/>
              </a:endParaRPr>
            </a:p>
          </p:txBody>
        </p:sp>
        <p:sp>
          <p:nvSpPr>
            <p:cNvPr id="37992" name="Rectangle 105"/>
            <p:cNvSpPr/>
            <p:nvPr/>
          </p:nvSpPr>
          <p:spPr>
            <a:xfrm>
              <a:off x="961" y="3094"/>
              <a:ext cx="209" cy="192"/>
            </a:xfrm>
            <a:prstGeom prst="rect">
              <a:avLst/>
            </a:prstGeom>
            <a:noFill/>
            <a:ln w="17463" cap="flat" cmpd="sng">
              <a:solidFill>
                <a:srgbClr val="000000"/>
              </a:solidFill>
              <a:prstDash val="solid"/>
              <a:miter/>
              <a:headEnd type="none" w="med" len="med"/>
              <a:tailEnd type="none" w="med" len="med"/>
            </a:ln>
          </p:spPr>
          <p:txBody>
            <a:bodyPr/>
            <a:lstStyle/>
            <a:p>
              <a:endParaRPr lang="zh-CN" altLang="en-US" dirty="0">
                <a:latin typeface="Arial" panose="020B0604020202020204" pitchFamily="34" charset="0"/>
              </a:endParaRPr>
            </a:p>
          </p:txBody>
        </p:sp>
        <p:sp>
          <p:nvSpPr>
            <p:cNvPr id="37993" name="Rectangle 106"/>
            <p:cNvSpPr/>
            <p:nvPr/>
          </p:nvSpPr>
          <p:spPr>
            <a:xfrm>
              <a:off x="1021" y="3124"/>
              <a:ext cx="60" cy="144"/>
            </a:xfrm>
            <a:prstGeom prst="rect">
              <a:avLst/>
            </a:prstGeom>
            <a:noFill/>
            <a:ln w="9525">
              <a:noFill/>
            </a:ln>
          </p:spPr>
          <p:txBody>
            <a:bodyPr wrap="none" lIns="0" tIns="0" rIns="0" bIns="0">
              <a:spAutoFit/>
            </a:bodyPr>
            <a:lstStyle/>
            <a:p>
              <a:r>
                <a:rPr lang="en-US" altLang="zh-CN" sz="1500" i="1" dirty="0">
                  <a:solidFill>
                    <a:srgbClr val="000000"/>
                  </a:solidFill>
                  <a:latin typeface="宋体" panose="02010600030101010101" pitchFamily="2" charset="-122"/>
                </a:rPr>
                <a:t>C</a:t>
              </a:r>
              <a:endParaRPr lang="en-US" altLang="zh-CN" i="1" dirty="0">
                <a:latin typeface="Arial" panose="020B0604020202020204" pitchFamily="34" charset="0"/>
              </a:endParaRPr>
            </a:p>
          </p:txBody>
        </p:sp>
        <p:sp>
          <p:nvSpPr>
            <p:cNvPr id="37994" name="Rectangle 107"/>
            <p:cNvSpPr/>
            <p:nvPr/>
          </p:nvSpPr>
          <p:spPr>
            <a:xfrm>
              <a:off x="1903" y="3546"/>
              <a:ext cx="210" cy="192"/>
            </a:xfrm>
            <a:prstGeom prst="rect">
              <a:avLst/>
            </a:prstGeom>
            <a:solidFill>
              <a:srgbClr val="FFFFFF"/>
            </a:solidFill>
            <a:ln w="9525">
              <a:noFill/>
            </a:ln>
          </p:spPr>
          <p:txBody>
            <a:bodyPr/>
            <a:lstStyle/>
            <a:p>
              <a:endParaRPr lang="zh-CN" altLang="en-US" dirty="0">
                <a:latin typeface="Arial" panose="020B0604020202020204" pitchFamily="34" charset="0"/>
              </a:endParaRPr>
            </a:p>
          </p:txBody>
        </p:sp>
        <p:sp>
          <p:nvSpPr>
            <p:cNvPr id="37995" name="Rectangle 108"/>
            <p:cNvSpPr/>
            <p:nvPr/>
          </p:nvSpPr>
          <p:spPr>
            <a:xfrm>
              <a:off x="1903" y="3546"/>
              <a:ext cx="210" cy="192"/>
            </a:xfrm>
            <a:prstGeom prst="rect">
              <a:avLst/>
            </a:prstGeom>
            <a:noFill/>
            <a:ln w="17463" cap="flat" cmpd="sng">
              <a:solidFill>
                <a:srgbClr val="000000"/>
              </a:solidFill>
              <a:prstDash val="solid"/>
              <a:miter/>
              <a:headEnd type="none" w="med" len="med"/>
              <a:tailEnd type="none" w="med" len="med"/>
            </a:ln>
          </p:spPr>
          <p:txBody>
            <a:bodyPr/>
            <a:lstStyle/>
            <a:p>
              <a:endParaRPr lang="zh-CN" altLang="en-US" dirty="0">
                <a:latin typeface="Arial" panose="020B0604020202020204" pitchFamily="34" charset="0"/>
              </a:endParaRPr>
            </a:p>
          </p:txBody>
        </p:sp>
        <p:sp>
          <p:nvSpPr>
            <p:cNvPr id="37996" name="Rectangle 109"/>
            <p:cNvSpPr/>
            <p:nvPr/>
          </p:nvSpPr>
          <p:spPr>
            <a:xfrm>
              <a:off x="1964" y="3577"/>
              <a:ext cx="60" cy="144"/>
            </a:xfrm>
            <a:prstGeom prst="rect">
              <a:avLst/>
            </a:prstGeom>
            <a:noFill/>
            <a:ln w="9525">
              <a:noFill/>
            </a:ln>
          </p:spPr>
          <p:txBody>
            <a:bodyPr wrap="none" lIns="0" tIns="0" rIns="0" bIns="0">
              <a:spAutoFit/>
            </a:bodyPr>
            <a:lstStyle/>
            <a:p>
              <a:r>
                <a:rPr lang="en-US" altLang="zh-CN" sz="1500" i="1" dirty="0">
                  <a:solidFill>
                    <a:srgbClr val="000000"/>
                  </a:solidFill>
                  <a:latin typeface="宋体" panose="02010600030101010101" pitchFamily="2" charset="-122"/>
                </a:rPr>
                <a:t>C</a:t>
              </a:r>
              <a:endParaRPr lang="en-US" altLang="zh-CN" i="1" dirty="0">
                <a:latin typeface="Arial" panose="020B0604020202020204" pitchFamily="34" charset="0"/>
              </a:endParaRPr>
            </a:p>
          </p:txBody>
        </p:sp>
        <p:sp>
          <p:nvSpPr>
            <p:cNvPr id="37997" name="Rectangle 110"/>
            <p:cNvSpPr/>
            <p:nvPr/>
          </p:nvSpPr>
          <p:spPr>
            <a:xfrm>
              <a:off x="1903" y="3094"/>
              <a:ext cx="210" cy="192"/>
            </a:xfrm>
            <a:prstGeom prst="rect">
              <a:avLst/>
            </a:prstGeom>
            <a:solidFill>
              <a:srgbClr val="FFFFFF"/>
            </a:solidFill>
            <a:ln w="9525">
              <a:noFill/>
            </a:ln>
          </p:spPr>
          <p:txBody>
            <a:bodyPr/>
            <a:lstStyle/>
            <a:p>
              <a:endParaRPr lang="zh-CN" altLang="en-US" dirty="0">
                <a:latin typeface="Arial" panose="020B0604020202020204" pitchFamily="34" charset="0"/>
              </a:endParaRPr>
            </a:p>
          </p:txBody>
        </p:sp>
        <p:sp>
          <p:nvSpPr>
            <p:cNvPr id="37998" name="Rectangle 111"/>
            <p:cNvSpPr/>
            <p:nvPr/>
          </p:nvSpPr>
          <p:spPr>
            <a:xfrm>
              <a:off x="1903" y="3094"/>
              <a:ext cx="210" cy="192"/>
            </a:xfrm>
            <a:prstGeom prst="rect">
              <a:avLst/>
            </a:prstGeom>
            <a:noFill/>
            <a:ln w="17463" cap="flat" cmpd="sng">
              <a:solidFill>
                <a:srgbClr val="000000"/>
              </a:solidFill>
              <a:prstDash val="solid"/>
              <a:miter/>
              <a:headEnd type="none" w="med" len="med"/>
              <a:tailEnd type="none" w="med" len="med"/>
            </a:ln>
          </p:spPr>
          <p:txBody>
            <a:bodyPr/>
            <a:lstStyle/>
            <a:p>
              <a:endParaRPr lang="zh-CN" altLang="en-US" dirty="0">
                <a:latin typeface="Arial" panose="020B0604020202020204" pitchFamily="34" charset="0"/>
              </a:endParaRPr>
            </a:p>
          </p:txBody>
        </p:sp>
        <p:sp>
          <p:nvSpPr>
            <p:cNvPr id="37999" name="Rectangle 112"/>
            <p:cNvSpPr/>
            <p:nvPr/>
          </p:nvSpPr>
          <p:spPr>
            <a:xfrm>
              <a:off x="1964" y="3124"/>
              <a:ext cx="60" cy="144"/>
            </a:xfrm>
            <a:prstGeom prst="rect">
              <a:avLst/>
            </a:prstGeom>
            <a:noFill/>
            <a:ln w="9525">
              <a:noFill/>
            </a:ln>
          </p:spPr>
          <p:txBody>
            <a:bodyPr wrap="none" lIns="0" tIns="0" rIns="0" bIns="0">
              <a:spAutoFit/>
            </a:bodyPr>
            <a:lstStyle/>
            <a:p>
              <a:r>
                <a:rPr lang="en-US" altLang="zh-CN" sz="1500" i="1" dirty="0">
                  <a:solidFill>
                    <a:srgbClr val="000000"/>
                  </a:solidFill>
                  <a:latin typeface="宋体" panose="02010600030101010101" pitchFamily="2" charset="-122"/>
                </a:rPr>
                <a:t>A</a:t>
              </a:r>
              <a:endParaRPr lang="en-US" altLang="zh-CN" i="1" dirty="0">
                <a:latin typeface="Arial" panose="020B0604020202020204" pitchFamily="34" charset="0"/>
              </a:endParaRPr>
            </a:p>
          </p:txBody>
        </p:sp>
        <p:sp>
          <p:nvSpPr>
            <p:cNvPr id="38000" name="Rectangle 113"/>
            <p:cNvSpPr/>
            <p:nvPr/>
          </p:nvSpPr>
          <p:spPr>
            <a:xfrm>
              <a:off x="1903" y="3326"/>
              <a:ext cx="210" cy="193"/>
            </a:xfrm>
            <a:prstGeom prst="rect">
              <a:avLst/>
            </a:prstGeom>
            <a:solidFill>
              <a:srgbClr val="FFFFFF"/>
            </a:solidFill>
            <a:ln w="9525">
              <a:noFill/>
            </a:ln>
          </p:spPr>
          <p:txBody>
            <a:bodyPr/>
            <a:lstStyle/>
            <a:p>
              <a:endParaRPr lang="zh-CN" altLang="en-US" dirty="0">
                <a:latin typeface="Arial" panose="020B0604020202020204" pitchFamily="34" charset="0"/>
              </a:endParaRPr>
            </a:p>
          </p:txBody>
        </p:sp>
        <p:sp>
          <p:nvSpPr>
            <p:cNvPr id="38001" name="Rectangle 114"/>
            <p:cNvSpPr/>
            <p:nvPr/>
          </p:nvSpPr>
          <p:spPr>
            <a:xfrm>
              <a:off x="1903" y="3326"/>
              <a:ext cx="210" cy="193"/>
            </a:xfrm>
            <a:prstGeom prst="rect">
              <a:avLst/>
            </a:prstGeom>
            <a:noFill/>
            <a:ln w="17463" cap="flat" cmpd="sng">
              <a:solidFill>
                <a:srgbClr val="000000"/>
              </a:solidFill>
              <a:prstDash val="solid"/>
              <a:miter/>
              <a:headEnd type="none" w="med" len="med"/>
              <a:tailEnd type="none" w="med" len="med"/>
            </a:ln>
          </p:spPr>
          <p:txBody>
            <a:bodyPr/>
            <a:lstStyle/>
            <a:p>
              <a:endParaRPr lang="zh-CN" altLang="en-US" dirty="0">
                <a:latin typeface="Arial" panose="020B0604020202020204" pitchFamily="34" charset="0"/>
              </a:endParaRPr>
            </a:p>
          </p:txBody>
        </p:sp>
        <p:sp>
          <p:nvSpPr>
            <p:cNvPr id="38002" name="Rectangle 115"/>
            <p:cNvSpPr/>
            <p:nvPr/>
          </p:nvSpPr>
          <p:spPr>
            <a:xfrm>
              <a:off x="1964" y="3358"/>
              <a:ext cx="60" cy="144"/>
            </a:xfrm>
            <a:prstGeom prst="rect">
              <a:avLst/>
            </a:prstGeom>
            <a:noFill/>
            <a:ln w="9525">
              <a:noFill/>
            </a:ln>
          </p:spPr>
          <p:txBody>
            <a:bodyPr wrap="none" lIns="0" tIns="0" rIns="0" bIns="0">
              <a:spAutoFit/>
            </a:bodyPr>
            <a:lstStyle/>
            <a:p>
              <a:r>
                <a:rPr lang="en-US" altLang="zh-CN" sz="1500" i="1" dirty="0">
                  <a:solidFill>
                    <a:srgbClr val="000000"/>
                  </a:solidFill>
                  <a:latin typeface="宋体" panose="02010600030101010101" pitchFamily="2" charset="-122"/>
                </a:rPr>
                <a:t>B</a:t>
              </a:r>
              <a:endParaRPr lang="en-US" altLang="zh-CN" i="1" dirty="0">
                <a:latin typeface="Arial" panose="020B0604020202020204" pitchFamily="34" charset="0"/>
              </a:endParaRPr>
            </a:p>
          </p:txBody>
        </p:sp>
        <p:sp>
          <p:nvSpPr>
            <p:cNvPr id="38003" name="Rectangle 116"/>
            <p:cNvSpPr/>
            <p:nvPr/>
          </p:nvSpPr>
          <p:spPr>
            <a:xfrm>
              <a:off x="961" y="3546"/>
              <a:ext cx="210" cy="192"/>
            </a:xfrm>
            <a:prstGeom prst="rect">
              <a:avLst/>
            </a:prstGeom>
            <a:solidFill>
              <a:srgbClr val="FFFFFF"/>
            </a:solidFill>
            <a:ln w="9525">
              <a:noFill/>
            </a:ln>
          </p:spPr>
          <p:txBody>
            <a:bodyPr/>
            <a:lstStyle/>
            <a:p>
              <a:endParaRPr lang="zh-CN" altLang="en-US" dirty="0">
                <a:latin typeface="Arial" panose="020B0604020202020204" pitchFamily="34" charset="0"/>
              </a:endParaRPr>
            </a:p>
          </p:txBody>
        </p:sp>
        <p:sp>
          <p:nvSpPr>
            <p:cNvPr id="38004" name="Rectangle 117"/>
            <p:cNvSpPr/>
            <p:nvPr/>
          </p:nvSpPr>
          <p:spPr>
            <a:xfrm>
              <a:off x="961" y="3546"/>
              <a:ext cx="210" cy="192"/>
            </a:xfrm>
            <a:prstGeom prst="rect">
              <a:avLst/>
            </a:prstGeom>
            <a:noFill/>
            <a:ln w="17463" cap="flat" cmpd="sng">
              <a:solidFill>
                <a:srgbClr val="000000"/>
              </a:solidFill>
              <a:prstDash val="solid"/>
              <a:miter/>
              <a:headEnd type="none" w="med" len="med"/>
              <a:tailEnd type="none" w="med" len="med"/>
            </a:ln>
          </p:spPr>
          <p:txBody>
            <a:bodyPr/>
            <a:lstStyle/>
            <a:p>
              <a:endParaRPr lang="zh-CN" altLang="en-US" dirty="0">
                <a:latin typeface="Arial" panose="020B0604020202020204" pitchFamily="34" charset="0"/>
              </a:endParaRPr>
            </a:p>
          </p:txBody>
        </p:sp>
        <p:sp>
          <p:nvSpPr>
            <p:cNvPr id="38005" name="Rectangle 118"/>
            <p:cNvSpPr/>
            <p:nvPr/>
          </p:nvSpPr>
          <p:spPr>
            <a:xfrm>
              <a:off x="1021" y="3577"/>
              <a:ext cx="60" cy="144"/>
            </a:xfrm>
            <a:prstGeom prst="rect">
              <a:avLst/>
            </a:prstGeom>
            <a:noFill/>
            <a:ln w="9525">
              <a:noFill/>
            </a:ln>
          </p:spPr>
          <p:txBody>
            <a:bodyPr wrap="none" lIns="0" tIns="0" rIns="0" bIns="0">
              <a:spAutoFit/>
            </a:bodyPr>
            <a:lstStyle/>
            <a:p>
              <a:r>
                <a:rPr lang="en-US" altLang="zh-CN" sz="1500" i="1" dirty="0">
                  <a:solidFill>
                    <a:srgbClr val="000000"/>
                  </a:solidFill>
                  <a:latin typeface="宋体" panose="02010600030101010101" pitchFamily="2" charset="-122"/>
                </a:rPr>
                <a:t>A</a:t>
              </a:r>
              <a:endParaRPr lang="en-US" altLang="zh-CN" i="1" dirty="0">
                <a:latin typeface="Arial" panose="020B0604020202020204" pitchFamily="34" charset="0"/>
              </a:endParaRPr>
            </a:p>
          </p:txBody>
        </p:sp>
        <p:sp>
          <p:nvSpPr>
            <p:cNvPr id="38006" name="Line 119"/>
            <p:cNvSpPr/>
            <p:nvPr/>
          </p:nvSpPr>
          <p:spPr>
            <a:xfrm flipV="1">
              <a:off x="2331" y="1132"/>
              <a:ext cx="1143" cy="449"/>
            </a:xfrm>
            <a:prstGeom prst="line">
              <a:avLst/>
            </a:prstGeom>
            <a:ln w="17463" cap="flat" cmpd="sng">
              <a:solidFill>
                <a:srgbClr val="000000"/>
              </a:solidFill>
              <a:prstDash val="solid"/>
              <a:headEnd type="none" w="med" len="med"/>
              <a:tailEnd type="none" w="med" len="med"/>
            </a:ln>
          </p:spPr>
        </p:sp>
        <p:sp>
          <p:nvSpPr>
            <p:cNvPr id="38007" name="Freeform 120"/>
            <p:cNvSpPr/>
            <p:nvPr/>
          </p:nvSpPr>
          <p:spPr>
            <a:xfrm>
              <a:off x="2217" y="1550"/>
              <a:ext cx="148" cy="76"/>
            </a:xfrm>
            <a:custGeom>
              <a:avLst/>
              <a:gdLst>
                <a:gd name="txL" fmla="*/ 0 w 148"/>
                <a:gd name="txT" fmla="*/ 0 h 150"/>
                <a:gd name="txR" fmla="*/ 148 w 148"/>
                <a:gd name="txB" fmla="*/ 150 h 150"/>
              </a:gdLst>
              <a:ahLst/>
              <a:cxnLst>
                <a:cxn ang="0">
                  <a:pos x="148" y="107"/>
                </a:cxn>
                <a:cxn ang="0">
                  <a:pos x="0" y="150"/>
                </a:cxn>
                <a:cxn ang="0">
                  <a:pos x="100" y="0"/>
                </a:cxn>
                <a:cxn ang="0">
                  <a:pos x="148" y="107"/>
                </a:cxn>
              </a:cxnLst>
              <a:rect l="txL" t="txT" r="txR" b="txB"/>
              <a:pathLst>
                <a:path w="148" h="150">
                  <a:moveTo>
                    <a:pt x="148" y="107"/>
                  </a:moveTo>
                  <a:lnTo>
                    <a:pt x="0" y="150"/>
                  </a:lnTo>
                  <a:lnTo>
                    <a:pt x="100" y="0"/>
                  </a:lnTo>
                  <a:lnTo>
                    <a:pt x="148" y="107"/>
                  </a:lnTo>
                  <a:close/>
                </a:path>
              </a:pathLst>
            </a:custGeom>
            <a:solidFill>
              <a:srgbClr val="000000"/>
            </a:solidFill>
            <a:ln w="9525">
              <a:noFill/>
            </a:ln>
          </p:spPr>
          <p:txBody>
            <a:bodyPr/>
            <a:lstStyle/>
            <a:p>
              <a:endParaRPr lang="zh-CN" altLang="en-US" dirty="0">
                <a:latin typeface="Arial" panose="020B0604020202020204" pitchFamily="34" charset="0"/>
              </a:endParaRPr>
            </a:p>
          </p:txBody>
        </p:sp>
        <p:sp>
          <p:nvSpPr>
            <p:cNvPr id="38008" name="Line 121"/>
            <p:cNvSpPr/>
            <p:nvPr/>
          </p:nvSpPr>
          <p:spPr>
            <a:xfrm flipV="1">
              <a:off x="3684" y="1132"/>
              <a:ext cx="1" cy="270"/>
            </a:xfrm>
            <a:prstGeom prst="line">
              <a:avLst/>
            </a:prstGeom>
            <a:ln w="17463" cap="flat" cmpd="sng">
              <a:solidFill>
                <a:srgbClr val="000000"/>
              </a:solidFill>
              <a:prstDash val="solid"/>
              <a:headEnd type="none" w="med" len="med"/>
              <a:tailEnd type="none" w="med" len="med"/>
            </a:ln>
          </p:spPr>
        </p:sp>
        <p:sp>
          <p:nvSpPr>
            <p:cNvPr id="38009" name="Freeform 122"/>
            <p:cNvSpPr/>
            <p:nvPr/>
          </p:nvSpPr>
          <p:spPr>
            <a:xfrm>
              <a:off x="3637" y="1394"/>
              <a:ext cx="95" cy="95"/>
            </a:xfrm>
            <a:custGeom>
              <a:avLst/>
              <a:gdLst>
                <a:gd name="txL" fmla="*/ 0 w 95"/>
                <a:gd name="txT" fmla="*/ 0 h 188"/>
                <a:gd name="txR" fmla="*/ 95 w 95"/>
                <a:gd name="txB" fmla="*/ 188 h 188"/>
              </a:gdLst>
              <a:ahLst/>
              <a:cxnLst>
                <a:cxn ang="0">
                  <a:pos x="95" y="0"/>
                </a:cxn>
                <a:cxn ang="0">
                  <a:pos x="47" y="188"/>
                </a:cxn>
                <a:cxn ang="0">
                  <a:pos x="0" y="0"/>
                </a:cxn>
                <a:cxn ang="0">
                  <a:pos x="95" y="0"/>
                </a:cxn>
              </a:cxnLst>
              <a:rect l="txL" t="txT" r="txR" b="txB"/>
              <a:pathLst>
                <a:path w="95" h="188">
                  <a:moveTo>
                    <a:pt x="95" y="0"/>
                  </a:moveTo>
                  <a:lnTo>
                    <a:pt x="47" y="188"/>
                  </a:lnTo>
                  <a:lnTo>
                    <a:pt x="0" y="0"/>
                  </a:lnTo>
                  <a:lnTo>
                    <a:pt x="95" y="0"/>
                  </a:lnTo>
                  <a:close/>
                </a:path>
              </a:pathLst>
            </a:custGeom>
            <a:solidFill>
              <a:srgbClr val="000000"/>
            </a:solidFill>
            <a:ln w="9525">
              <a:noFill/>
            </a:ln>
          </p:spPr>
          <p:txBody>
            <a:bodyPr/>
            <a:lstStyle/>
            <a:p>
              <a:endParaRPr lang="zh-CN" altLang="en-US" dirty="0">
                <a:latin typeface="Arial" panose="020B0604020202020204" pitchFamily="34" charset="0"/>
              </a:endParaRPr>
            </a:p>
          </p:txBody>
        </p:sp>
        <p:sp>
          <p:nvSpPr>
            <p:cNvPr id="38010" name="Line 123"/>
            <p:cNvSpPr/>
            <p:nvPr/>
          </p:nvSpPr>
          <p:spPr>
            <a:xfrm flipH="1" flipV="1">
              <a:off x="3999" y="1132"/>
              <a:ext cx="1042" cy="447"/>
            </a:xfrm>
            <a:prstGeom prst="line">
              <a:avLst/>
            </a:prstGeom>
            <a:ln w="17463" cap="flat" cmpd="sng">
              <a:solidFill>
                <a:srgbClr val="000000"/>
              </a:solidFill>
              <a:prstDash val="solid"/>
              <a:headEnd type="none" w="med" len="med"/>
              <a:tailEnd type="none" w="med" len="med"/>
            </a:ln>
          </p:spPr>
        </p:sp>
        <p:sp>
          <p:nvSpPr>
            <p:cNvPr id="38011" name="Freeform 124"/>
            <p:cNvSpPr/>
            <p:nvPr/>
          </p:nvSpPr>
          <p:spPr>
            <a:xfrm>
              <a:off x="5004" y="1548"/>
              <a:ext cx="146" cy="78"/>
            </a:xfrm>
            <a:custGeom>
              <a:avLst/>
              <a:gdLst>
                <a:gd name="txL" fmla="*/ 0 w 146"/>
                <a:gd name="txT" fmla="*/ 0 h 155"/>
                <a:gd name="txR" fmla="*/ 146 w 146"/>
                <a:gd name="txB" fmla="*/ 155 h 155"/>
              </a:gdLst>
              <a:ahLst/>
              <a:cxnLst>
                <a:cxn ang="0">
                  <a:pos x="52" y="0"/>
                </a:cxn>
                <a:cxn ang="0">
                  <a:pos x="146" y="155"/>
                </a:cxn>
                <a:cxn ang="0">
                  <a:pos x="0" y="105"/>
                </a:cxn>
                <a:cxn ang="0">
                  <a:pos x="52" y="0"/>
                </a:cxn>
              </a:cxnLst>
              <a:rect l="txL" t="txT" r="txR" b="txB"/>
              <a:pathLst>
                <a:path w="146" h="155">
                  <a:moveTo>
                    <a:pt x="52" y="0"/>
                  </a:moveTo>
                  <a:lnTo>
                    <a:pt x="146" y="155"/>
                  </a:lnTo>
                  <a:lnTo>
                    <a:pt x="0" y="105"/>
                  </a:lnTo>
                  <a:lnTo>
                    <a:pt x="52" y="0"/>
                  </a:lnTo>
                  <a:close/>
                </a:path>
              </a:pathLst>
            </a:custGeom>
            <a:solidFill>
              <a:srgbClr val="000000"/>
            </a:solidFill>
            <a:ln w="9525">
              <a:noFill/>
            </a:ln>
          </p:spPr>
          <p:txBody>
            <a:bodyPr/>
            <a:lstStyle/>
            <a:p>
              <a:endParaRPr lang="zh-CN" altLang="en-US" dirty="0">
                <a:latin typeface="Arial" panose="020B0604020202020204" pitchFamily="34" charset="0"/>
              </a:endParaRPr>
            </a:p>
          </p:txBody>
        </p:sp>
        <p:sp>
          <p:nvSpPr>
            <p:cNvPr id="38012" name="Line 125"/>
            <p:cNvSpPr/>
            <p:nvPr/>
          </p:nvSpPr>
          <p:spPr>
            <a:xfrm flipV="1">
              <a:off x="984" y="1818"/>
              <a:ext cx="1150" cy="540"/>
            </a:xfrm>
            <a:prstGeom prst="line">
              <a:avLst/>
            </a:prstGeom>
            <a:ln w="17463" cap="flat" cmpd="sng">
              <a:solidFill>
                <a:srgbClr val="000000"/>
              </a:solidFill>
              <a:prstDash val="solid"/>
              <a:headEnd type="none" w="med" len="med"/>
              <a:tailEnd type="none" w="med" len="med"/>
            </a:ln>
          </p:spPr>
        </p:sp>
        <p:sp>
          <p:nvSpPr>
            <p:cNvPr id="38013" name="Freeform 126"/>
            <p:cNvSpPr/>
            <p:nvPr/>
          </p:nvSpPr>
          <p:spPr>
            <a:xfrm>
              <a:off x="877" y="2327"/>
              <a:ext cx="145" cy="81"/>
            </a:xfrm>
            <a:custGeom>
              <a:avLst/>
              <a:gdLst>
                <a:gd name="txL" fmla="*/ 0 w 145"/>
                <a:gd name="txT" fmla="*/ 0 h 161"/>
                <a:gd name="txR" fmla="*/ 145 w 145"/>
                <a:gd name="txB" fmla="*/ 161 h 161"/>
              </a:gdLst>
              <a:ahLst/>
              <a:cxnLst>
                <a:cxn ang="0">
                  <a:pos x="145" y="102"/>
                </a:cxn>
                <a:cxn ang="0">
                  <a:pos x="0" y="161"/>
                </a:cxn>
                <a:cxn ang="0">
                  <a:pos x="89" y="0"/>
                </a:cxn>
                <a:cxn ang="0">
                  <a:pos x="145" y="102"/>
                </a:cxn>
              </a:cxnLst>
              <a:rect l="txL" t="txT" r="txR" b="txB"/>
              <a:pathLst>
                <a:path w="145" h="161">
                  <a:moveTo>
                    <a:pt x="145" y="102"/>
                  </a:moveTo>
                  <a:lnTo>
                    <a:pt x="0" y="161"/>
                  </a:lnTo>
                  <a:lnTo>
                    <a:pt x="89" y="0"/>
                  </a:lnTo>
                  <a:lnTo>
                    <a:pt x="145" y="102"/>
                  </a:lnTo>
                  <a:close/>
                </a:path>
              </a:pathLst>
            </a:custGeom>
            <a:solidFill>
              <a:srgbClr val="000000"/>
            </a:solidFill>
            <a:ln w="9525">
              <a:noFill/>
            </a:ln>
          </p:spPr>
          <p:txBody>
            <a:bodyPr/>
            <a:lstStyle/>
            <a:p>
              <a:endParaRPr lang="zh-CN" altLang="en-US" dirty="0">
                <a:latin typeface="Arial" panose="020B0604020202020204" pitchFamily="34" charset="0"/>
              </a:endParaRPr>
            </a:p>
          </p:txBody>
        </p:sp>
        <p:sp>
          <p:nvSpPr>
            <p:cNvPr id="38014" name="Line 127"/>
            <p:cNvSpPr/>
            <p:nvPr/>
          </p:nvSpPr>
          <p:spPr>
            <a:xfrm flipV="1">
              <a:off x="2134" y="1818"/>
              <a:ext cx="1" cy="517"/>
            </a:xfrm>
            <a:prstGeom prst="line">
              <a:avLst/>
            </a:prstGeom>
            <a:ln w="17463" cap="flat" cmpd="sng">
              <a:solidFill>
                <a:srgbClr val="000000"/>
              </a:solidFill>
              <a:prstDash val="solid"/>
              <a:headEnd type="none" w="med" len="med"/>
              <a:tailEnd type="none" w="med" len="med"/>
            </a:ln>
          </p:spPr>
        </p:sp>
        <p:sp>
          <p:nvSpPr>
            <p:cNvPr id="38015" name="Freeform 128"/>
            <p:cNvSpPr/>
            <p:nvPr/>
          </p:nvSpPr>
          <p:spPr>
            <a:xfrm>
              <a:off x="2086" y="2327"/>
              <a:ext cx="96" cy="94"/>
            </a:xfrm>
            <a:custGeom>
              <a:avLst/>
              <a:gdLst>
                <a:gd name="txL" fmla="*/ 0 w 96"/>
                <a:gd name="txT" fmla="*/ 0 h 189"/>
                <a:gd name="txR" fmla="*/ 96 w 96"/>
                <a:gd name="txB" fmla="*/ 189 h 189"/>
              </a:gdLst>
              <a:ahLst/>
              <a:cxnLst>
                <a:cxn ang="0">
                  <a:pos x="96" y="0"/>
                </a:cxn>
                <a:cxn ang="0">
                  <a:pos x="48" y="189"/>
                </a:cxn>
                <a:cxn ang="0">
                  <a:pos x="0" y="0"/>
                </a:cxn>
                <a:cxn ang="0">
                  <a:pos x="96" y="0"/>
                </a:cxn>
              </a:cxnLst>
              <a:rect l="txL" t="txT" r="txR" b="txB"/>
              <a:pathLst>
                <a:path w="96" h="189">
                  <a:moveTo>
                    <a:pt x="96" y="0"/>
                  </a:moveTo>
                  <a:lnTo>
                    <a:pt x="48" y="189"/>
                  </a:lnTo>
                  <a:lnTo>
                    <a:pt x="0" y="0"/>
                  </a:lnTo>
                  <a:lnTo>
                    <a:pt x="96" y="0"/>
                  </a:lnTo>
                  <a:close/>
                </a:path>
              </a:pathLst>
            </a:custGeom>
            <a:solidFill>
              <a:srgbClr val="000000"/>
            </a:solidFill>
            <a:ln w="9525">
              <a:noFill/>
            </a:ln>
          </p:spPr>
          <p:txBody>
            <a:bodyPr/>
            <a:lstStyle/>
            <a:p>
              <a:endParaRPr lang="zh-CN" altLang="en-US" dirty="0">
                <a:latin typeface="Arial" panose="020B0604020202020204" pitchFamily="34" charset="0"/>
              </a:endParaRPr>
            </a:p>
          </p:txBody>
        </p:sp>
        <p:sp>
          <p:nvSpPr>
            <p:cNvPr id="38016" name="Line 129"/>
            <p:cNvSpPr/>
            <p:nvPr/>
          </p:nvSpPr>
          <p:spPr>
            <a:xfrm flipH="1" flipV="1">
              <a:off x="2134" y="1818"/>
              <a:ext cx="630" cy="522"/>
            </a:xfrm>
            <a:prstGeom prst="line">
              <a:avLst/>
            </a:prstGeom>
            <a:ln w="17463" cap="flat" cmpd="sng">
              <a:solidFill>
                <a:srgbClr val="000000"/>
              </a:solidFill>
              <a:prstDash val="solid"/>
              <a:headEnd type="none" w="med" len="med"/>
              <a:tailEnd type="none" w="med" len="med"/>
            </a:ln>
          </p:spPr>
        </p:sp>
        <p:sp>
          <p:nvSpPr>
            <p:cNvPr id="38017" name="Freeform 130"/>
            <p:cNvSpPr/>
            <p:nvPr/>
          </p:nvSpPr>
          <p:spPr>
            <a:xfrm>
              <a:off x="2720" y="2314"/>
              <a:ext cx="126" cy="94"/>
            </a:xfrm>
            <a:custGeom>
              <a:avLst/>
              <a:gdLst>
                <a:gd name="txL" fmla="*/ 0 w 126"/>
                <a:gd name="txT" fmla="*/ 0 h 187"/>
                <a:gd name="txR" fmla="*/ 126 w 126"/>
                <a:gd name="txB" fmla="*/ 187 h 187"/>
              </a:gdLst>
              <a:ahLst/>
              <a:cxnLst>
                <a:cxn ang="0">
                  <a:pos x="75" y="0"/>
                </a:cxn>
                <a:cxn ang="0">
                  <a:pos x="126" y="187"/>
                </a:cxn>
                <a:cxn ang="0">
                  <a:pos x="0" y="78"/>
                </a:cxn>
                <a:cxn ang="0">
                  <a:pos x="75" y="0"/>
                </a:cxn>
              </a:cxnLst>
              <a:rect l="txL" t="txT" r="txR" b="txB"/>
              <a:pathLst>
                <a:path w="126" h="187">
                  <a:moveTo>
                    <a:pt x="75" y="0"/>
                  </a:moveTo>
                  <a:lnTo>
                    <a:pt x="126" y="187"/>
                  </a:lnTo>
                  <a:lnTo>
                    <a:pt x="0" y="78"/>
                  </a:lnTo>
                  <a:lnTo>
                    <a:pt x="75" y="0"/>
                  </a:lnTo>
                  <a:close/>
                </a:path>
              </a:pathLst>
            </a:custGeom>
            <a:solidFill>
              <a:srgbClr val="000000"/>
            </a:solidFill>
            <a:ln w="9525">
              <a:noFill/>
            </a:ln>
          </p:spPr>
          <p:txBody>
            <a:bodyPr/>
            <a:lstStyle/>
            <a:p>
              <a:endParaRPr lang="zh-CN" altLang="en-US" dirty="0">
                <a:latin typeface="Arial" panose="020B0604020202020204" pitchFamily="34" charset="0"/>
              </a:endParaRPr>
            </a:p>
          </p:txBody>
        </p:sp>
        <p:sp>
          <p:nvSpPr>
            <p:cNvPr id="38018" name="Line 131"/>
            <p:cNvSpPr/>
            <p:nvPr/>
          </p:nvSpPr>
          <p:spPr>
            <a:xfrm flipV="1">
              <a:off x="5318" y="1818"/>
              <a:ext cx="1" cy="270"/>
            </a:xfrm>
            <a:prstGeom prst="line">
              <a:avLst/>
            </a:prstGeom>
            <a:ln w="17463" cap="flat" cmpd="sng">
              <a:solidFill>
                <a:srgbClr val="000000"/>
              </a:solidFill>
              <a:prstDash val="solid"/>
              <a:headEnd type="none" w="med" len="med"/>
              <a:tailEnd type="none" w="med" len="med"/>
            </a:ln>
          </p:spPr>
        </p:sp>
        <p:sp>
          <p:nvSpPr>
            <p:cNvPr id="38019" name="Freeform 132"/>
            <p:cNvSpPr/>
            <p:nvPr/>
          </p:nvSpPr>
          <p:spPr>
            <a:xfrm>
              <a:off x="5271" y="2080"/>
              <a:ext cx="96" cy="94"/>
            </a:xfrm>
            <a:custGeom>
              <a:avLst/>
              <a:gdLst>
                <a:gd name="txL" fmla="*/ 0 w 96"/>
                <a:gd name="txT" fmla="*/ 0 h 187"/>
                <a:gd name="txR" fmla="*/ 96 w 96"/>
                <a:gd name="txB" fmla="*/ 187 h 187"/>
              </a:gdLst>
              <a:ahLst/>
              <a:cxnLst>
                <a:cxn ang="0">
                  <a:pos x="96" y="0"/>
                </a:cxn>
                <a:cxn ang="0">
                  <a:pos x="47" y="187"/>
                </a:cxn>
                <a:cxn ang="0">
                  <a:pos x="0" y="0"/>
                </a:cxn>
                <a:cxn ang="0">
                  <a:pos x="96" y="0"/>
                </a:cxn>
              </a:cxnLst>
              <a:rect l="txL" t="txT" r="txR" b="txB"/>
              <a:pathLst>
                <a:path w="96" h="187">
                  <a:moveTo>
                    <a:pt x="96" y="0"/>
                  </a:moveTo>
                  <a:lnTo>
                    <a:pt x="47" y="187"/>
                  </a:lnTo>
                  <a:lnTo>
                    <a:pt x="0" y="0"/>
                  </a:lnTo>
                  <a:lnTo>
                    <a:pt x="96" y="0"/>
                  </a:lnTo>
                  <a:close/>
                </a:path>
              </a:pathLst>
            </a:custGeom>
            <a:solidFill>
              <a:srgbClr val="000000"/>
            </a:solidFill>
            <a:ln w="9525">
              <a:noFill/>
            </a:ln>
          </p:spPr>
          <p:txBody>
            <a:bodyPr/>
            <a:lstStyle/>
            <a:p>
              <a:endParaRPr lang="zh-CN" altLang="en-US" dirty="0">
                <a:latin typeface="Arial" panose="020B0604020202020204" pitchFamily="34" charset="0"/>
              </a:endParaRPr>
            </a:p>
          </p:txBody>
        </p:sp>
        <p:sp>
          <p:nvSpPr>
            <p:cNvPr id="38020" name="Line 133"/>
            <p:cNvSpPr/>
            <p:nvPr/>
          </p:nvSpPr>
          <p:spPr>
            <a:xfrm flipV="1">
              <a:off x="1045" y="2792"/>
              <a:ext cx="1" cy="215"/>
            </a:xfrm>
            <a:prstGeom prst="line">
              <a:avLst/>
            </a:prstGeom>
            <a:ln w="17463" cap="flat" cmpd="sng">
              <a:solidFill>
                <a:srgbClr val="000000"/>
              </a:solidFill>
              <a:prstDash val="solid"/>
              <a:headEnd type="none" w="med" len="med"/>
              <a:tailEnd type="none" w="med" len="med"/>
            </a:ln>
          </p:spPr>
        </p:sp>
        <p:sp>
          <p:nvSpPr>
            <p:cNvPr id="38021" name="Freeform 134"/>
            <p:cNvSpPr/>
            <p:nvPr/>
          </p:nvSpPr>
          <p:spPr>
            <a:xfrm>
              <a:off x="997" y="2999"/>
              <a:ext cx="96" cy="95"/>
            </a:xfrm>
            <a:custGeom>
              <a:avLst/>
              <a:gdLst>
                <a:gd name="txL" fmla="*/ 0 w 96"/>
                <a:gd name="txT" fmla="*/ 0 h 188"/>
                <a:gd name="txR" fmla="*/ 96 w 96"/>
                <a:gd name="txB" fmla="*/ 188 h 188"/>
              </a:gdLst>
              <a:ahLst/>
              <a:cxnLst>
                <a:cxn ang="0">
                  <a:pos x="96" y="0"/>
                </a:cxn>
                <a:cxn ang="0">
                  <a:pos x="48" y="188"/>
                </a:cxn>
                <a:cxn ang="0">
                  <a:pos x="0" y="0"/>
                </a:cxn>
                <a:cxn ang="0">
                  <a:pos x="96" y="0"/>
                </a:cxn>
              </a:cxnLst>
              <a:rect l="txL" t="txT" r="txR" b="txB"/>
              <a:pathLst>
                <a:path w="96" h="188">
                  <a:moveTo>
                    <a:pt x="96" y="0"/>
                  </a:moveTo>
                  <a:lnTo>
                    <a:pt x="48" y="188"/>
                  </a:lnTo>
                  <a:lnTo>
                    <a:pt x="0" y="0"/>
                  </a:lnTo>
                  <a:lnTo>
                    <a:pt x="96" y="0"/>
                  </a:lnTo>
                  <a:close/>
                </a:path>
              </a:pathLst>
            </a:custGeom>
            <a:solidFill>
              <a:srgbClr val="000000"/>
            </a:solidFill>
            <a:ln w="9525">
              <a:noFill/>
            </a:ln>
          </p:spPr>
          <p:txBody>
            <a:bodyPr/>
            <a:lstStyle/>
            <a:p>
              <a:endParaRPr lang="zh-CN" altLang="en-US" dirty="0">
                <a:latin typeface="Arial" panose="020B0604020202020204" pitchFamily="34" charset="0"/>
              </a:endParaRPr>
            </a:p>
          </p:txBody>
        </p:sp>
        <p:sp>
          <p:nvSpPr>
            <p:cNvPr id="38022" name="Line 135"/>
            <p:cNvSpPr/>
            <p:nvPr/>
          </p:nvSpPr>
          <p:spPr>
            <a:xfrm flipV="1">
              <a:off x="2008" y="2792"/>
              <a:ext cx="1" cy="215"/>
            </a:xfrm>
            <a:prstGeom prst="line">
              <a:avLst/>
            </a:prstGeom>
            <a:ln w="17463" cap="flat" cmpd="sng">
              <a:solidFill>
                <a:srgbClr val="000000"/>
              </a:solidFill>
              <a:prstDash val="solid"/>
              <a:headEnd type="none" w="med" len="med"/>
              <a:tailEnd type="none" w="med" len="med"/>
            </a:ln>
          </p:spPr>
        </p:sp>
        <p:sp>
          <p:nvSpPr>
            <p:cNvPr id="38023" name="Freeform 136"/>
            <p:cNvSpPr/>
            <p:nvPr/>
          </p:nvSpPr>
          <p:spPr>
            <a:xfrm>
              <a:off x="1961" y="2999"/>
              <a:ext cx="95" cy="95"/>
            </a:xfrm>
            <a:custGeom>
              <a:avLst/>
              <a:gdLst>
                <a:gd name="txL" fmla="*/ 0 w 95"/>
                <a:gd name="txT" fmla="*/ 0 h 188"/>
                <a:gd name="txR" fmla="*/ 95 w 95"/>
                <a:gd name="txB" fmla="*/ 188 h 188"/>
              </a:gdLst>
              <a:ahLst/>
              <a:cxnLst>
                <a:cxn ang="0">
                  <a:pos x="95" y="0"/>
                </a:cxn>
                <a:cxn ang="0">
                  <a:pos x="47" y="188"/>
                </a:cxn>
                <a:cxn ang="0">
                  <a:pos x="0" y="0"/>
                </a:cxn>
                <a:cxn ang="0">
                  <a:pos x="95" y="0"/>
                </a:cxn>
              </a:cxnLst>
              <a:rect l="txL" t="txT" r="txR" b="txB"/>
              <a:pathLst>
                <a:path w="95" h="188">
                  <a:moveTo>
                    <a:pt x="95" y="0"/>
                  </a:moveTo>
                  <a:lnTo>
                    <a:pt x="47" y="188"/>
                  </a:lnTo>
                  <a:lnTo>
                    <a:pt x="0" y="0"/>
                  </a:lnTo>
                  <a:lnTo>
                    <a:pt x="95" y="0"/>
                  </a:lnTo>
                  <a:close/>
                </a:path>
              </a:pathLst>
            </a:custGeom>
            <a:solidFill>
              <a:srgbClr val="000000"/>
            </a:solidFill>
            <a:ln w="9525">
              <a:noFill/>
            </a:ln>
          </p:spPr>
          <p:txBody>
            <a:bodyPr/>
            <a:lstStyle/>
            <a:p>
              <a:endParaRPr lang="zh-CN" altLang="en-US" dirty="0">
                <a:latin typeface="Arial" panose="020B0604020202020204" pitchFamily="34" charset="0"/>
              </a:endParaRPr>
            </a:p>
          </p:txBody>
        </p:sp>
        <p:sp>
          <p:nvSpPr>
            <p:cNvPr id="38024" name="Rectangle 137"/>
            <p:cNvSpPr/>
            <p:nvPr/>
          </p:nvSpPr>
          <p:spPr>
            <a:xfrm>
              <a:off x="1642" y="1204"/>
              <a:ext cx="780" cy="144"/>
            </a:xfrm>
            <a:prstGeom prst="rect">
              <a:avLst/>
            </a:prstGeom>
            <a:noFill/>
            <a:ln w="9525">
              <a:noFill/>
            </a:ln>
          </p:spPr>
          <p:txBody>
            <a:bodyPr wrap="none" lIns="0" tIns="0" rIns="0" bIns="0">
              <a:spAutoFit/>
            </a:bodyPr>
            <a:lstStyle/>
            <a:p>
              <a:r>
                <a:rPr lang="en-US" altLang="zh-CN" sz="1500" i="1" dirty="0">
                  <a:solidFill>
                    <a:srgbClr val="000000"/>
                  </a:solidFill>
                  <a:latin typeface="宋体" panose="02010600030101010101" pitchFamily="2" charset="-122"/>
                </a:rPr>
                <a:t>MOVE(A,TABLE)</a:t>
              </a:r>
              <a:endParaRPr lang="en-US" altLang="zh-CN" i="1" dirty="0">
                <a:latin typeface="Arial" panose="020B0604020202020204" pitchFamily="34" charset="0"/>
              </a:endParaRPr>
            </a:p>
          </p:txBody>
        </p:sp>
        <p:sp>
          <p:nvSpPr>
            <p:cNvPr id="38025" name="Rectangle 138"/>
            <p:cNvSpPr/>
            <p:nvPr/>
          </p:nvSpPr>
          <p:spPr>
            <a:xfrm>
              <a:off x="3704" y="1327"/>
              <a:ext cx="540" cy="144"/>
            </a:xfrm>
            <a:prstGeom prst="rect">
              <a:avLst/>
            </a:prstGeom>
            <a:noFill/>
            <a:ln w="9525">
              <a:noFill/>
            </a:ln>
          </p:spPr>
          <p:txBody>
            <a:bodyPr wrap="none" lIns="0" tIns="0" rIns="0" bIns="0">
              <a:spAutoFit/>
            </a:bodyPr>
            <a:lstStyle/>
            <a:p>
              <a:r>
                <a:rPr lang="en-US" altLang="zh-CN" sz="1500" i="1" dirty="0">
                  <a:solidFill>
                    <a:srgbClr val="000000"/>
                  </a:solidFill>
                  <a:latin typeface="宋体" panose="02010600030101010101" pitchFamily="2" charset="-122"/>
                </a:rPr>
                <a:t>MOVE(C,A)</a:t>
              </a:r>
              <a:endParaRPr lang="en-US" altLang="zh-CN" i="1" dirty="0">
                <a:latin typeface="Arial" panose="020B0604020202020204" pitchFamily="34" charset="0"/>
              </a:endParaRPr>
            </a:p>
          </p:txBody>
        </p:sp>
        <p:sp>
          <p:nvSpPr>
            <p:cNvPr id="38026" name="Rectangle 139"/>
            <p:cNvSpPr/>
            <p:nvPr/>
          </p:nvSpPr>
          <p:spPr>
            <a:xfrm>
              <a:off x="4751" y="1231"/>
              <a:ext cx="540" cy="144"/>
            </a:xfrm>
            <a:prstGeom prst="rect">
              <a:avLst/>
            </a:prstGeom>
            <a:noFill/>
            <a:ln w="9525">
              <a:noFill/>
            </a:ln>
          </p:spPr>
          <p:txBody>
            <a:bodyPr wrap="none" lIns="0" tIns="0" rIns="0" bIns="0">
              <a:spAutoFit/>
            </a:bodyPr>
            <a:lstStyle/>
            <a:p>
              <a:r>
                <a:rPr lang="en-US" altLang="zh-CN" sz="1500" i="1" dirty="0">
                  <a:solidFill>
                    <a:srgbClr val="000000"/>
                  </a:solidFill>
                  <a:latin typeface="宋体" panose="02010600030101010101" pitchFamily="2" charset="-122"/>
                </a:rPr>
                <a:t>MOVE(A,C)</a:t>
              </a:r>
              <a:endParaRPr lang="en-US" altLang="zh-CN" i="1" dirty="0">
                <a:latin typeface="Arial" panose="020B0604020202020204" pitchFamily="34" charset="0"/>
              </a:endParaRPr>
            </a:p>
          </p:txBody>
        </p:sp>
        <p:sp>
          <p:nvSpPr>
            <p:cNvPr id="38027" name="Rectangle 140"/>
            <p:cNvSpPr/>
            <p:nvPr/>
          </p:nvSpPr>
          <p:spPr>
            <a:xfrm>
              <a:off x="666" y="1972"/>
              <a:ext cx="540" cy="144"/>
            </a:xfrm>
            <a:prstGeom prst="rect">
              <a:avLst/>
            </a:prstGeom>
            <a:noFill/>
            <a:ln w="9525">
              <a:noFill/>
            </a:ln>
          </p:spPr>
          <p:txBody>
            <a:bodyPr wrap="none" lIns="0" tIns="0" rIns="0" bIns="0">
              <a:spAutoFit/>
            </a:bodyPr>
            <a:lstStyle/>
            <a:p>
              <a:r>
                <a:rPr lang="en-US" altLang="zh-CN" sz="1500" i="1" dirty="0">
                  <a:solidFill>
                    <a:srgbClr val="000000"/>
                  </a:solidFill>
                  <a:latin typeface="宋体" panose="02010600030101010101" pitchFamily="2" charset="-122"/>
                </a:rPr>
                <a:t>MOVE(B,A)</a:t>
              </a:r>
              <a:endParaRPr lang="en-US" altLang="zh-CN" i="1" dirty="0">
                <a:latin typeface="Arial" panose="020B0604020202020204" pitchFamily="34" charset="0"/>
              </a:endParaRPr>
            </a:p>
          </p:txBody>
        </p:sp>
        <p:sp>
          <p:nvSpPr>
            <p:cNvPr id="38028" name="Rectangle 141"/>
            <p:cNvSpPr/>
            <p:nvPr/>
          </p:nvSpPr>
          <p:spPr>
            <a:xfrm>
              <a:off x="1400" y="2123"/>
              <a:ext cx="540" cy="144"/>
            </a:xfrm>
            <a:prstGeom prst="rect">
              <a:avLst/>
            </a:prstGeom>
            <a:noFill/>
            <a:ln w="9525">
              <a:noFill/>
            </a:ln>
          </p:spPr>
          <p:txBody>
            <a:bodyPr wrap="none" lIns="0" tIns="0" rIns="0" bIns="0">
              <a:spAutoFit/>
            </a:bodyPr>
            <a:lstStyle/>
            <a:p>
              <a:r>
                <a:rPr lang="en-US" altLang="zh-CN" sz="1500" i="1" dirty="0">
                  <a:solidFill>
                    <a:srgbClr val="000000"/>
                  </a:solidFill>
                  <a:latin typeface="宋体" panose="02010600030101010101" pitchFamily="2" charset="-122"/>
                </a:rPr>
                <a:t>MOVE(B,C)</a:t>
              </a:r>
              <a:endParaRPr lang="en-US" altLang="zh-CN" i="1" dirty="0">
                <a:latin typeface="Arial" panose="020B0604020202020204" pitchFamily="34" charset="0"/>
              </a:endParaRPr>
            </a:p>
          </p:txBody>
        </p:sp>
        <p:sp>
          <p:nvSpPr>
            <p:cNvPr id="38029" name="Rectangle 142"/>
            <p:cNvSpPr/>
            <p:nvPr/>
          </p:nvSpPr>
          <p:spPr>
            <a:xfrm>
              <a:off x="2699" y="2227"/>
              <a:ext cx="660" cy="144"/>
            </a:xfrm>
            <a:prstGeom prst="rect">
              <a:avLst/>
            </a:prstGeom>
            <a:noFill/>
            <a:ln w="9525">
              <a:noFill/>
            </a:ln>
          </p:spPr>
          <p:txBody>
            <a:bodyPr wrap="none" lIns="0" tIns="0" rIns="0" bIns="0">
              <a:spAutoFit/>
            </a:bodyPr>
            <a:lstStyle/>
            <a:p>
              <a:r>
                <a:rPr lang="en-US" altLang="zh-CN" sz="1500" i="1" dirty="0">
                  <a:solidFill>
                    <a:srgbClr val="000000"/>
                  </a:solidFill>
                  <a:latin typeface="宋体" panose="02010600030101010101" pitchFamily="2" charset="-122"/>
                </a:rPr>
                <a:t>  MOVE(C,A)</a:t>
              </a:r>
              <a:endParaRPr lang="en-US" altLang="zh-CN" i="1" dirty="0">
                <a:latin typeface="Arial" panose="020B0604020202020204" pitchFamily="34" charset="0"/>
              </a:endParaRPr>
            </a:p>
          </p:txBody>
        </p:sp>
        <p:sp>
          <p:nvSpPr>
            <p:cNvPr id="38030" name="Line 143"/>
            <p:cNvSpPr/>
            <p:nvPr/>
          </p:nvSpPr>
          <p:spPr>
            <a:xfrm flipH="1" flipV="1">
              <a:off x="2134" y="1818"/>
              <a:ext cx="1643" cy="563"/>
            </a:xfrm>
            <a:prstGeom prst="line">
              <a:avLst/>
            </a:prstGeom>
            <a:ln w="17463" cap="flat" cmpd="sng">
              <a:solidFill>
                <a:srgbClr val="000000"/>
              </a:solidFill>
              <a:prstDash val="solid"/>
              <a:headEnd type="none" w="med" len="med"/>
              <a:tailEnd type="none" w="med" len="med"/>
            </a:ln>
          </p:spPr>
        </p:sp>
        <p:sp>
          <p:nvSpPr>
            <p:cNvPr id="38031" name="Freeform 144"/>
            <p:cNvSpPr/>
            <p:nvPr/>
          </p:nvSpPr>
          <p:spPr>
            <a:xfrm>
              <a:off x="3744" y="2350"/>
              <a:ext cx="150" cy="71"/>
            </a:xfrm>
            <a:custGeom>
              <a:avLst/>
              <a:gdLst>
                <a:gd name="txL" fmla="*/ 0 w 150"/>
                <a:gd name="txT" fmla="*/ 0 h 144"/>
                <a:gd name="txR" fmla="*/ 150 w 150"/>
                <a:gd name="txB" fmla="*/ 144 h 144"/>
              </a:gdLst>
              <a:ahLst/>
              <a:cxnLst>
                <a:cxn ang="0">
                  <a:pos x="44" y="0"/>
                </a:cxn>
                <a:cxn ang="0">
                  <a:pos x="150" y="144"/>
                </a:cxn>
                <a:cxn ang="0">
                  <a:pos x="0" y="112"/>
                </a:cxn>
                <a:cxn ang="0">
                  <a:pos x="44" y="0"/>
                </a:cxn>
              </a:cxnLst>
              <a:rect l="txL" t="txT" r="txR" b="txB"/>
              <a:pathLst>
                <a:path w="150" h="144">
                  <a:moveTo>
                    <a:pt x="44" y="0"/>
                  </a:moveTo>
                  <a:lnTo>
                    <a:pt x="150" y="144"/>
                  </a:lnTo>
                  <a:lnTo>
                    <a:pt x="0" y="112"/>
                  </a:lnTo>
                  <a:lnTo>
                    <a:pt x="44" y="0"/>
                  </a:lnTo>
                  <a:close/>
                </a:path>
              </a:pathLst>
            </a:custGeom>
            <a:solidFill>
              <a:srgbClr val="000000"/>
            </a:solidFill>
            <a:ln w="9525">
              <a:noFill/>
            </a:ln>
          </p:spPr>
          <p:txBody>
            <a:bodyPr/>
            <a:lstStyle/>
            <a:p>
              <a:endParaRPr lang="zh-CN" altLang="en-US" dirty="0">
                <a:latin typeface="Arial" panose="020B0604020202020204" pitchFamily="34" charset="0"/>
              </a:endParaRPr>
            </a:p>
          </p:txBody>
        </p:sp>
        <p:sp>
          <p:nvSpPr>
            <p:cNvPr id="38032" name="Rectangle 145"/>
            <p:cNvSpPr/>
            <p:nvPr/>
          </p:nvSpPr>
          <p:spPr>
            <a:xfrm>
              <a:off x="2720" y="1930"/>
              <a:ext cx="540" cy="144"/>
            </a:xfrm>
            <a:prstGeom prst="rect">
              <a:avLst/>
            </a:prstGeom>
            <a:noFill/>
            <a:ln w="9525">
              <a:noFill/>
            </a:ln>
          </p:spPr>
          <p:txBody>
            <a:bodyPr wrap="none" lIns="0" tIns="0" rIns="0" bIns="0">
              <a:spAutoFit/>
            </a:bodyPr>
            <a:lstStyle/>
            <a:p>
              <a:r>
                <a:rPr lang="en-US" altLang="zh-CN" sz="1500" dirty="0">
                  <a:solidFill>
                    <a:srgbClr val="000000"/>
                  </a:solidFill>
                  <a:latin typeface="宋体" panose="02010600030101010101" pitchFamily="2" charset="-122"/>
                </a:rPr>
                <a:t>MOVE(C,B)</a:t>
              </a:r>
              <a:endParaRPr lang="en-US" altLang="zh-CN" dirty="0">
                <a:latin typeface="Arial" panose="020B0604020202020204" pitchFamily="34" charset="0"/>
              </a:endParaRPr>
            </a:p>
          </p:txBody>
        </p:sp>
        <p:sp>
          <p:nvSpPr>
            <p:cNvPr id="38033" name="Rectangle 146"/>
            <p:cNvSpPr/>
            <p:nvPr/>
          </p:nvSpPr>
          <p:spPr>
            <a:xfrm>
              <a:off x="185" y="2850"/>
              <a:ext cx="600" cy="144"/>
            </a:xfrm>
            <a:prstGeom prst="rect">
              <a:avLst/>
            </a:prstGeom>
            <a:noFill/>
            <a:ln w="9525">
              <a:noFill/>
            </a:ln>
          </p:spPr>
          <p:txBody>
            <a:bodyPr wrap="none" lIns="0" tIns="0" rIns="0" bIns="0">
              <a:spAutoFit/>
            </a:bodyPr>
            <a:lstStyle/>
            <a:p>
              <a:r>
                <a:rPr lang="en-US" altLang="zh-CN" sz="1500" i="1" dirty="0">
                  <a:solidFill>
                    <a:srgbClr val="000000"/>
                  </a:solidFill>
                  <a:latin typeface="宋体" panose="02010600030101010101" pitchFamily="2" charset="-122"/>
                </a:rPr>
                <a:t> MOVE(C,B)</a:t>
              </a:r>
              <a:endParaRPr lang="en-US" altLang="zh-CN" i="1" dirty="0">
                <a:latin typeface="Arial" panose="020B0604020202020204" pitchFamily="34" charset="0"/>
              </a:endParaRPr>
            </a:p>
          </p:txBody>
        </p:sp>
        <p:sp>
          <p:nvSpPr>
            <p:cNvPr id="38034" name="Rectangle 147"/>
            <p:cNvSpPr/>
            <p:nvPr/>
          </p:nvSpPr>
          <p:spPr>
            <a:xfrm>
              <a:off x="2070" y="2850"/>
              <a:ext cx="540" cy="144"/>
            </a:xfrm>
            <a:prstGeom prst="rect">
              <a:avLst/>
            </a:prstGeom>
            <a:noFill/>
            <a:ln w="9525">
              <a:noFill/>
            </a:ln>
          </p:spPr>
          <p:txBody>
            <a:bodyPr wrap="none" lIns="0" tIns="0" rIns="0" bIns="0">
              <a:spAutoFit/>
            </a:bodyPr>
            <a:lstStyle/>
            <a:p>
              <a:r>
                <a:rPr lang="en-US" altLang="zh-CN" sz="1500" i="1" dirty="0">
                  <a:solidFill>
                    <a:srgbClr val="000000"/>
                  </a:solidFill>
                  <a:latin typeface="宋体" panose="02010600030101010101" pitchFamily="2" charset="-122"/>
                </a:rPr>
                <a:t>MOVE(A,B)</a:t>
              </a:r>
              <a:endParaRPr lang="en-US" altLang="zh-CN" i="1" dirty="0">
                <a:latin typeface="Arial" panose="020B0604020202020204" pitchFamily="34" charset="0"/>
              </a:endParaRPr>
            </a:p>
          </p:txBody>
        </p:sp>
        <p:sp>
          <p:nvSpPr>
            <p:cNvPr id="38035" name="Rectangle 148"/>
            <p:cNvSpPr/>
            <p:nvPr/>
          </p:nvSpPr>
          <p:spPr>
            <a:xfrm>
              <a:off x="3395" y="768"/>
              <a:ext cx="32" cy="77"/>
            </a:xfrm>
            <a:prstGeom prst="rect">
              <a:avLst/>
            </a:prstGeom>
            <a:noFill/>
            <a:ln w="9525">
              <a:noFill/>
            </a:ln>
          </p:spPr>
          <p:txBody>
            <a:bodyPr wrap="none" lIns="0" tIns="0" rIns="0" bIns="0">
              <a:spAutoFit/>
            </a:bodyPr>
            <a:lstStyle/>
            <a:p>
              <a:r>
                <a:rPr lang="en-US" altLang="zh-CN" sz="800" dirty="0">
                  <a:solidFill>
                    <a:srgbClr val="000000"/>
                  </a:solidFill>
                  <a:latin typeface="Times New Roman" panose="02020603050405020304" pitchFamily="18" charset="0"/>
                </a:rPr>
                <a:t>0</a:t>
              </a:r>
              <a:endParaRPr lang="en-US" altLang="zh-CN" dirty="0">
                <a:latin typeface="Arial" panose="020B0604020202020204" pitchFamily="34" charset="0"/>
              </a:endParaRPr>
            </a:p>
          </p:txBody>
        </p:sp>
        <p:sp>
          <p:nvSpPr>
            <p:cNvPr id="38036" name="Rectangle 149"/>
            <p:cNvSpPr/>
            <p:nvPr/>
          </p:nvSpPr>
          <p:spPr>
            <a:xfrm>
              <a:off x="3295" y="696"/>
              <a:ext cx="60" cy="144"/>
            </a:xfrm>
            <a:prstGeom prst="rect">
              <a:avLst/>
            </a:prstGeom>
            <a:noFill/>
            <a:ln w="9525">
              <a:noFill/>
            </a:ln>
          </p:spPr>
          <p:txBody>
            <a:bodyPr wrap="none" lIns="0" tIns="0" rIns="0" bIns="0">
              <a:spAutoFit/>
            </a:bodyPr>
            <a:lstStyle/>
            <a:p>
              <a:r>
                <a:rPr lang="en-US" altLang="zh-CN" sz="1500" i="1" dirty="0">
                  <a:solidFill>
                    <a:srgbClr val="000000"/>
                  </a:solidFill>
                  <a:latin typeface="Times New Roman" panose="02020603050405020304" pitchFamily="18" charset="0"/>
                </a:rPr>
                <a:t>S</a:t>
              </a:r>
              <a:endParaRPr lang="en-US" altLang="zh-CN" dirty="0">
                <a:latin typeface="Arial" panose="020B0604020202020204" pitchFamily="34" charset="0"/>
              </a:endParaRPr>
            </a:p>
          </p:txBody>
        </p:sp>
        <p:sp>
          <p:nvSpPr>
            <p:cNvPr id="38037" name="Rectangle 150"/>
            <p:cNvSpPr/>
            <p:nvPr/>
          </p:nvSpPr>
          <p:spPr>
            <a:xfrm>
              <a:off x="1613" y="1738"/>
              <a:ext cx="32" cy="77"/>
            </a:xfrm>
            <a:prstGeom prst="rect">
              <a:avLst/>
            </a:prstGeom>
            <a:noFill/>
            <a:ln w="9525">
              <a:noFill/>
            </a:ln>
          </p:spPr>
          <p:txBody>
            <a:bodyPr wrap="none" lIns="0" tIns="0" rIns="0" bIns="0">
              <a:spAutoFit/>
            </a:bodyPr>
            <a:lstStyle/>
            <a:p>
              <a:r>
                <a:rPr lang="en-US" altLang="zh-CN" sz="800" dirty="0">
                  <a:solidFill>
                    <a:srgbClr val="000000"/>
                  </a:solidFill>
                  <a:latin typeface="Times New Roman" panose="02020603050405020304" pitchFamily="18" charset="0"/>
                </a:rPr>
                <a:t>1</a:t>
              </a:r>
              <a:endParaRPr lang="en-US" altLang="zh-CN" dirty="0">
                <a:latin typeface="Arial" panose="020B0604020202020204" pitchFamily="34" charset="0"/>
              </a:endParaRPr>
            </a:p>
          </p:txBody>
        </p:sp>
        <p:sp>
          <p:nvSpPr>
            <p:cNvPr id="38038" name="Rectangle 151"/>
            <p:cNvSpPr/>
            <p:nvPr/>
          </p:nvSpPr>
          <p:spPr>
            <a:xfrm>
              <a:off x="1523" y="1666"/>
              <a:ext cx="60" cy="144"/>
            </a:xfrm>
            <a:prstGeom prst="rect">
              <a:avLst/>
            </a:prstGeom>
            <a:noFill/>
            <a:ln w="9525">
              <a:noFill/>
            </a:ln>
          </p:spPr>
          <p:txBody>
            <a:bodyPr wrap="none" lIns="0" tIns="0" rIns="0" bIns="0">
              <a:spAutoFit/>
            </a:bodyPr>
            <a:lstStyle/>
            <a:p>
              <a:r>
                <a:rPr lang="en-US" altLang="zh-CN" sz="1500" i="1" dirty="0">
                  <a:solidFill>
                    <a:srgbClr val="000000"/>
                  </a:solidFill>
                  <a:latin typeface="Times New Roman" panose="02020603050405020304" pitchFamily="18" charset="0"/>
                </a:rPr>
                <a:t>S</a:t>
              </a:r>
              <a:endParaRPr lang="en-US" altLang="zh-CN" dirty="0">
                <a:latin typeface="Arial" panose="020B0604020202020204" pitchFamily="34" charset="0"/>
              </a:endParaRPr>
            </a:p>
          </p:txBody>
        </p:sp>
        <p:sp>
          <p:nvSpPr>
            <p:cNvPr id="38039" name="Rectangle 152"/>
            <p:cNvSpPr/>
            <p:nvPr/>
          </p:nvSpPr>
          <p:spPr>
            <a:xfrm>
              <a:off x="3495" y="1738"/>
              <a:ext cx="32" cy="77"/>
            </a:xfrm>
            <a:prstGeom prst="rect">
              <a:avLst/>
            </a:prstGeom>
            <a:noFill/>
            <a:ln w="9525">
              <a:noFill/>
            </a:ln>
          </p:spPr>
          <p:txBody>
            <a:bodyPr wrap="none" lIns="0" tIns="0" rIns="0" bIns="0">
              <a:spAutoFit/>
            </a:bodyPr>
            <a:lstStyle/>
            <a:p>
              <a:r>
                <a:rPr lang="en-US" altLang="zh-CN" sz="800" dirty="0">
                  <a:solidFill>
                    <a:srgbClr val="000000"/>
                  </a:solidFill>
                  <a:latin typeface="Times New Roman" panose="02020603050405020304" pitchFamily="18" charset="0"/>
                </a:rPr>
                <a:t>2</a:t>
              </a:r>
              <a:endParaRPr lang="en-US" altLang="zh-CN" dirty="0">
                <a:latin typeface="Arial" panose="020B0604020202020204" pitchFamily="34" charset="0"/>
              </a:endParaRPr>
            </a:p>
          </p:txBody>
        </p:sp>
        <p:sp>
          <p:nvSpPr>
            <p:cNvPr id="38040" name="Rectangle 153"/>
            <p:cNvSpPr/>
            <p:nvPr/>
          </p:nvSpPr>
          <p:spPr>
            <a:xfrm>
              <a:off x="3394" y="1666"/>
              <a:ext cx="60" cy="144"/>
            </a:xfrm>
            <a:prstGeom prst="rect">
              <a:avLst/>
            </a:prstGeom>
            <a:noFill/>
            <a:ln w="9525">
              <a:noFill/>
            </a:ln>
          </p:spPr>
          <p:txBody>
            <a:bodyPr wrap="none" lIns="0" tIns="0" rIns="0" bIns="0">
              <a:spAutoFit/>
            </a:bodyPr>
            <a:lstStyle/>
            <a:p>
              <a:r>
                <a:rPr lang="en-US" altLang="zh-CN" sz="1500" i="1" dirty="0">
                  <a:solidFill>
                    <a:srgbClr val="000000"/>
                  </a:solidFill>
                  <a:latin typeface="Times New Roman" panose="02020603050405020304" pitchFamily="18" charset="0"/>
                </a:rPr>
                <a:t>S</a:t>
              </a:r>
              <a:endParaRPr lang="en-US" altLang="zh-CN" dirty="0">
                <a:latin typeface="Arial" panose="020B0604020202020204" pitchFamily="34" charset="0"/>
              </a:endParaRPr>
            </a:p>
          </p:txBody>
        </p:sp>
        <p:sp>
          <p:nvSpPr>
            <p:cNvPr id="38041" name="Rectangle 154"/>
            <p:cNvSpPr/>
            <p:nvPr/>
          </p:nvSpPr>
          <p:spPr>
            <a:xfrm>
              <a:off x="4966" y="1728"/>
              <a:ext cx="32" cy="77"/>
            </a:xfrm>
            <a:prstGeom prst="rect">
              <a:avLst/>
            </a:prstGeom>
            <a:noFill/>
            <a:ln w="9525">
              <a:noFill/>
            </a:ln>
          </p:spPr>
          <p:txBody>
            <a:bodyPr wrap="none" lIns="0" tIns="0" rIns="0" bIns="0">
              <a:spAutoFit/>
            </a:bodyPr>
            <a:lstStyle/>
            <a:p>
              <a:r>
                <a:rPr lang="en-US" altLang="zh-CN" sz="800" dirty="0">
                  <a:solidFill>
                    <a:srgbClr val="000000"/>
                  </a:solidFill>
                  <a:latin typeface="Times New Roman" panose="02020603050405020304" pitchFamily="18" charset="0"/>
                </a:rPr>
                <a:t>3</a:t>
              </a:r>
              <a:endParaRPr lang="en-US" altLang="zh-CN" dirty="0">
                <a:latin typeface="Arial" panose="020B0604020202020204" pitchFamily="34" charset="0"/>
              </a:endParaRPr>
            </a:p>
          </p:txBody>
        </p:sp>
        <p:sp>
          <p:nvSpPr>
            <p:cNvPr id="38042" name="Rectangle 155"/>
            <p:cNvSpPr/>
            <p:nvPr/>
          </p:nvSpPr>
          <p:spPr>
            <a:xfrm>
              <a:off x="4868" y="1656"/>
              <a:ext cx="57" cy="136"/>
            </a:xfrm>
            <a:prstGeom prst="rect">
              <a:avLst/>
            </a:prstGeom>
            <a:noFill/>
            <a:ln w="9525">
              <a:noFill/>
            </a:ln>
          </p:spPr>
          <p:txBody>
            <a:bodyPr wrap="none" lIns="0" tIns="0" rIns="0" bIns="0">
              <a:spAutoFit/>
            </a:bodyPr>
            <a:lstStyle/>
            <a:p>
              <a:r>
                <a:rPr lang="en-US" altLang="zh-CN" sz="1400" i="1" dirty="0">
                  <a:solidFill>
                    <a:srgbClr val="000000"/>
                  </a:solidFill>
                  <a:latin typeface="Times New Roman" panose="02020603050405020304" pitchFamily="18" charset="0"/>
                </a:rPr>
                <a:t>S</a:t>
              </a:r>
              <a:endParaRPr lang="en-US" altLang="zh-CN" dirty="0">
                <a:latin typeface="Arial" panose="020B0604020202020204" pitchFamily="34" charset="0"/>
              </a:endParaRPr>
            </a:p>
          </p:txBody>
        </p:sp>
        <p:sp>
          <p:nvSpPr>
            <p:cNvPr id="38043" name="Rectangle 156"/>
            <p:cNvSpPr/>
            <p:nvPr/>
          </p:nvSpPr>
          <p:spPr>
            <a:xfrm>
              <a:off x="661" y="2588"/>
              <a:ext cx="32" cy="77"/>
            </a:xfrm>
            <a:prstGeom prst="rect">
              <a:avLst/>
            </a:prstGeom>
            <a:noFill/>
            <a:ln w="9525">
              <a:noFill/>
            </a:ln>
          </p:spPr>
          <p:txBody>
            <a:bodyPr wrap="none" lIns="0" tIns="0" rIns="0" bIns="0">
              <a:spAutoFit/>
            </a:bodyPr>
            <a:lstStyle/>
            <a:p>
              <a:r>
                <a:rPr lang="en-US" altLang="zh-CN" sz="800" dirty="0">
                  <a:solidFill>
                    <a:srgbClr val="000000"/>
                  </a:solidFill>
                  <a:latin typeface="Times New Roman" panose="02020603050405020304" pitchFamily="18" charset="0"/>
                </a:rPr>
                <a:t>4</a:t>
              </a:r>
              <a:endParaRPr lang="en-US" altLang="zh-CN" dirty="0">
                <a:latin typeface="Arial" panose="020B0604020202020204" pitchFamily="34" charset="0"/>
              </a:endParaRPr>
            </a:p>
          </p:txBody>
        </p:sp>
        <p:sp>
          <p:nvSpPr>
            <p:cNvPr id="38044" name="Rectangle 157"/>
            <p:cNvSpPr/>
            <p:nvPr/>
          </p:nvSpPr>
          <p:spPr>
            <a:xfrm>
              <a:off x="560" y="2516"/>
              <a:ext cx="57" cy="136"/>
            </a:xfrm>
            <a:prstGeom prst="rect">
              <a:avLst/>
            </a:prstGeom>
            <a:noFill/>
            <a:ln w="9525">
              <a:noFill/>
            </a:ln>
          </p:spPr>
          <p:txBody>
            <a:bodyPr wrap="none" lIns="0" tIns="0" rIns="0" bIns="0">
              <a:spAutoFit/>
            </a:bodyPr>
            <a:lstStyle/>
            <a:p>
              <a:r>
                <a:rPr lang="en-US" altLang="zh-CN" sz="1400" i="1" dirty="0">
                  <a:solidFill>
                    <a:srgbClr val="000000"/>
                  </a:solidFill>
                  <a:latin typeface="Times New Roman" panose="02020603050405020304" pitchFamily="18" charset="0"/>
                </a:rPr>
                <a:t>S</a:t>
              </a:r>
              <a:endParaRPr lang="en-US" altLang="zh-CN" dirty="0">
                <a:latin typeface="Arial" panose="020B0604020202020204" pitchFamily="34" charset="0"/>
              </a:endParaRPr>
            </a:p>
          </p:txBody>
        </p:sp>
        <p:sp>
          <p:nvSpPr>
            <p:cNvPr id="38045" name="Rectangle 158"/>
            <p:cNvSpPr/>
            <p:nvPr/>
          </p:nvSpPr>
          <p:spPr>
            <a:xfrm>
              <a:off x="1613" y="2588"/>
              <a:ext cx="32" cy="77"/>
            </a:xfrm>
            <a:prstGeom prst="rect">
              <a:avLst/>
            </a:prstGeom>
            <a:noFill/>
            <a:ln w="9525">
              <a:noFill/>
            </a:ln>
          </p:spPr>
          <p:txBody>
            <a:bodyPr wrap="none" lIns="0" tIns="0" rIns="0" bIns="0">
              <a:spAutoFit/>
            </a:bodyPr>
            <a:lstStyle/>
            <a:p>
              <a:r>
                <a:rPr lang="en-US" altLang="zh-CN" sz="800" dirty="0">
                  <a:solidFill>
                    <a:srgbClr val="000000"/>
                  </a:solidFill>
                  <a:latin typeface="Times New Roman" panose="02020603050405020304" pitchFamily="18" charset="0"/>
                </a:rPr>
                <a:t>5</a:t>
              </a:r>
              <a:endParaRPr lang="en-US" altLang="zh-CN" dirty="0">
                <a:latin typeface="Arial" panose="020B0604020202020204" pitchFamily="34" charset="0"/>
              </a:endParaRPr>
            </a:p>
          </p:txBody>
        </p:sp>
        <p:sp>
          <p:nvSpPr>
            <p:cNvPr id="38046" name="Rectangle 159"/>
            <p:cNvSpPr/>
            <p:nvPr/>
          </p:nvSpPr>
          <p:spPr>
            <a:xfrm>
              <a:off x="1516" y="2516"/>
              <a:ext cx="57" cy="136"/>
            </a:xfrm>
            <a:prstGeom prst="rect">
              <a:avLst/>
            </a:prstGeom>
            <a:noFill/>
            <a:ln w="9525">
              <a:noFill/>
            </a:ln>
          </p:spPr>
          <p:txBody>
            <a:bodyPr wrap="none" lIns="0" tIns="0" rIns="0" bIns="0">
              <a:spAutoFit/>
            </a:bodyPr>
            <a:lstStyle/>
            <a:p>
              <a:r>
                <a:rPr lang="en-US" altLang="zh-CN" sz="1400" i="1" dirty="0">
                  <a:solidFill>
                    <a:srgbClr val="000000"/>
                  </a:solidFill>
                  <a:latin typeface="Times New Roman" panose="02020603050405020304" pitchFamily="18" charset="0"/>
                </a:rPr>
                <a:t>S</a:t>
              </a:r>
              <a:endParaRPr lang="en-US" altLang="zh-CN" dirty="0">
                <a:latin typeface="Arial" panose="020B0604020202020204" pitchFamily="34" charset="0"/>
              </a:endParaRPr>
            </a:p>
          </p:txBody>
        </p:sp>
        <p:sp>
          <p:nvSpPr>
            <p:cNvPr id="38047" name="Rectangle 160"/>
            <p:cNvSpPr/>
            <p:nvPr/>
          </p:nvSpPr>
          <p:spPr>
            <a:xfrm>
              <a:off x="2663" y="2501"/>
              <a:ext cx="32" cy="77"/>
            </a:xfrm>
            <a:prstGeom prst="rect">
              <a:avLst/>
            </a:prstGeom>
            <a:noFill/>
            <a:ln w="9525">
              <a:noFill/>
            </a:ln>
          </p:spPr>
          <p:txBody>
            <a:bodyPr wrap="none" lIns="0" tIns="0" rIns="0" bIns="0">
              <a:spAutoFit/>
            </a:bodyPr>
            <a:lstStyle/>
            <a:p>
              <a:r>
                <a:rPr lang="en-US" altLang="zh-CN" sz="800" dirty="0">
                  <a:solidFill>
                    <a:srgbClr val="000000"/>
                  </a:solidFill>
                  <a:latin typeface="Times New Roman" panose="02020603050405020304" pitchFamily="18" charset="0"/>
                </a:rPr>
                <a:t>6</a:t>
              </a:r>
              <a:endParaRPr lang="en-US" altLang="zh-CN" dirty="0">
                <a:latin typeface="Arial" panose="020B0604020202020204" pitchFamily="34" charset="0"/>
              </a:endParaRPr>
            </a:p>
          </p:txBody>
        </p:sp>
        <p:sp>
          <p:nvSpPr>
            <p:cNvPr id="38048" name="Rectangle 161"/>
            <p:cNvSpPr/>
            <p:nvPr/>
          </p:nvSpPr>
          <p:spPr>
            <a:xfrm>
              <a:off x="2564" y="2429"/>
              <a:ext cx="57" cy="136"/>
            </a:xfrm>
            <a:prstGeom prst="rect">
              <a:avLst/>
            </a:prstGeom>
            <a:noFill/>
            <a:ln w="9525">
              <a:noFill/>
            </a:ln>
          </p:spPr>
          <p:txBody>
            <a:bodyPr wrap="none" lIns="0" tIns="0" rIns="0" bIns="0">
              <a:spAutoFit/>
            </a:bodyPr>
            <a:lstStyle/>
            <a:p>
              <a:r>
                <a:rPr lang="en-US" altLang="zh-CN" sz="1400" i="1" dirty="0">
                  <a:solidFill>
                    <a:srgbClr val="000000"/>
                  </a:solidFill>
                  <a:latin typeface="Times New Roman" panose="02020603050405020304" pitchFamily="18" charset="0"/>
                </a:rPr>
                <a:t>S</a:t>
              </a:r>
              <a:endParaRPr lang="en-US" altLang="zh-CN" dirty="0">
                <a:latin typeface="Arial" panose="020B0604020202020204" pitchFamily="34" charset="0"/>
              </a:endParaRPr>
            </a:p>
          </p:txBody>
        </p:sp>
        <p:sp>
          <p:nvSpPr>
            <p:cNvPr id="38049" name="Rectangle 162"/>
            <p:cNvSpPr/>
            <p:nvPr/>
          </p:nvSpPr>
          <p:spPr>
            <a:xfrm>
              <a:off x="3913" y="2551"/>
              <a:ext cx="32" cy="77"/>
            </a:xfrm>
            <a:prstGeom prst="rect">
              <a:avLst/>
            </a:prstGeom>
            <a:noFill/>
            <a:ln w="9525">
              <a:noFill/>
            </a:ln>
          </p:spPr>
          <p:txBody>
            <a:bodyPr wrap="none" lIns="0" tIns="0" rIns="0" bIns="0">
              <a:spAutoFit/>
            </a:bodyPr>
            <a:lstStyle/>
            <a:p>
              <a:r>
                <a:rPr lang="en-US" altLang="zh-CN" sz="800" dirty="0">
                  <a:solidFill>
                    <a:srgbClr val="000000"/>
                  </a:solidFill>
                  <a:latin typeface="Times New Roman" panose="02020603050405020304" pitchFamily="18" charset="0"/>
                </a:rPr>
                <a:t>7</a:t>
              </a:r>
              <a:endParaRPr lang="en-US" altLang="zh-CN" dirty="0">
                <a:latin typeface="Arial" panose="020B0604020202020204" pitchFamily="34" charset="0"/>
              </a:endParaRPr>
            </a:p>
          </p:txBody>
        </p:sp>
        <p:sp>
          <p:nvSpPr>
            <p:cNvPr id="38050" name="Rectangle 163"/>
            <p:cNvSpPr/>
            <p:nvPr/>
          </p:nvSpPr>
          <p:spPr>
            <a:xfrm>
              <a:off x="3813" y="2479"/>
              <a:ext cx="57" cy="136"/>
            </a:xfrm>
            <a:prstGeom prst="rect">
              <a:avLst/>
            </a:prstGeom>
            <a:noFill/>
            <a:ln w="9525">
              <a:noFill/>
            </a:ln>
          </p:spPr>
          <p:txBody>
            <a:bodyPr wrap="none" lIns="0" tIns="0" rIns="0" bIns="0">
              <a:spAutoFit/>
            </a:bodyPr>
            <a:lstStyle/>
            <a:p>
              <a:r>
                <a:rPr lang="en-US" altLang="zh-CN" sz="1400" i="1" dirty="0">
                  <a:solidFill>
                    <a:srgbClr val="000000"/>
                  </a:solidFill>
                  <a:latin typeface="Times New Roman" panose="02020603050405020304" pitchFamily="18" charset="0"/>
                </a:rPr>
                <a:t>S</a:t>
              </a:r>
              <a:endParaRPr lang="en-US" altLang="zh-CN" dirty="0">
                <a:latin typeface="Arial" panose="020B0604020202020204" pitchFamily="34" charset="0"/>
              </a:endParaRPr>
            </a:p>
          </p:txBody>
        </p:sp>
        <p:sp>
          <p:nvSpPr>
            <p:cNvPr id="38051" name="Rectangle 164"/>
            <p:cNvSpPr/>
            <p:nvPr/>
          </p:nvSpPr>
          <p:spPr>
            <a:xfrm>
              <a:off x="5173" y="2551"/>
              <a:ext cx="32" cy="77"/>
            </a:xfrm>
            <a:prstGeom prst="rect">
              <a:avLst/>
            </a:prstGeom>
            <a:noFill/>
            <a:ln w="9525">
              <a:noFill/>
            </a:ln>
          </p:spPr>
          <p:txBody>
            <a:bodyPr wrap="none" lIns="0" tIns="0" rIns="0" bIns="0">
              <a:spAutoFit/>
            </a:bodyPr>
            <a:lstStyle/>
            <a:p>
              <a:r>
                <a:rPr lang="en-US" altLang="zh-CN" sz="800" dirty="0">
                  <a:solidFill>
                    <a:srgbClr val="000000"/>
                  </a:solidFill>
                  <a:latin typeface="Times New Roman" panose="02020603050405020304" pitchFamily="18" charset="0"/>
                </a:rPr>
                <a:t>8</a:t>
              </a:r>
              <a:endParaRPr lang="en-US" altLang="zh-CN" dirty="0">
                <a:latin typeface="Arial" panose="020B0604020202020204" pitchFamily="34" charset="0"/>
              </a:endParaRPr>
            </a:p>
          </p:txBody>
        </p:sp>
        <p:sp>
          <p:nvSpPr>
            <p:cNvPr id="38052" name="Rectangle 165"/>
            <p:cNvSpPr/>
            <p:nvPr/>
          </p:nvSpPr>
          <p:spPr>
            <a:xfrm>
              <a:off x="5077" y="2479"/>
              <a:ext cx="57" cy="136"/>
            </a:xfrm>
            <a:prstGeom prst="rect">
              <a:avLst/>
            </a:prstGeom>
            <a:noFill/>
            <a:ln w="9525">
              <a:noFill/>
            </a:ln>
          </p:spPr>
          <p:txBody>
            <a:bodyPr wrap="none" lIns="0" tIns="0" rIns="0" bIns="0">
              <a:spAutoFit/>
            </a:bodyPr>
            <a:lstStyle/>
            <a:p>
              <a:r>
                <a:rPr lang="en-US" altLang="zh-CN" sz="1400" i="1" dirty="0">
                  <a:solidFill>
                    <a:srgbClr val="000000"/>
                  </a:solidFill>
                  <a:latin typeface="Times New Roman" panose="02020603050405020304" pitchFamily="18" charset="0"/>
                </a:rPr>
                <a:t>S</a:t>
              </a:r>
              <a:endParaRPr lang="en-US" altLang="zh-CN" dirty="0">
                <a:latin typeface="Arial" panose="020B0604020202020204" pitchFamily="34" charset="0"/>
              </a:endParaRPr>
            </a:p>
          </p:txBody>
        </p:sp>
        <p:sp>
          <p:nvSpPr>
            <p:cNvPr id="38053" name="Rectangle 166"/>
            <p:cNvSpPr/>
            <p:nvPr/>
          </p:nvSpPr>
          <p:spPr>
            <a:xfrm>
              <a:off x="878" y="3412"/>
              <a:ext cx="32" cy="77"/>
            </a:xfrm>
            <a:prstGeom prst="rect">
              <a:avLst/>
            </a:prstGeom>
            <a:noFill/>
            <a:ln w="9525">
              <a:noFill/>
            </a:ln>
          </p:spPr>
          <p:txBody>
            <a:bodyPr wrap="none" lIns="0" tIns="0" rIns="0" bIns="0">
              <a:spAutoFit/>
            </a:bodyPr>
            <a:lstStyle/>
            <a:p>
              <a:r>
                <a:rPr lang="en-US" altLang="zh-CN" sz="800" dirty="0">
                  <a:solidFill>
                    <a:srgbClr val="000000"/>
                  </a:solidFill>
                  <a:latin typeface="Times New Roman" panose="02020603050405020304" pitchFamily="18" charset="0"/>
                </a:rPr>
                <a:t>9</a:t>
              </a:r>
              <a:endParaRPr lang="en-US" altLang="zh-CN" dirty="0">
                <a:latin typeface="Arial" panose="020B0604020202020204" pitchFamily="34" charset="0"/>
              </a:endParaRPr>
            </a:p>
          </p:txBody>
        </p:sp>
        <p:sp>
          <p:nvSpPr>
            <p:cNvPr id="38054" name="Rectangle 167"/>
            <p:cNvSpPr/>
            <p:nvPr/>
          </p:nvSpPr>
          <p:spPr>
            <a:xfrm>
              <a:off x="781" y="3339"/>
              <a:ext cx="57" cy="136"/>
            </a:xfrm>
            <a:prstGeom prst="rect">
              <a:avLst/>
            </a:prstGeom>
            <a:noFill/>
            <a:ln w="9525">
              <a:noFill/>
            </a:ln>
          </p:spPr>
          <p:txBody>
            <a:bodyPr wrap="none" lIns="0" tIns="0" rIns="0" bIns="0">
              <a:spAutoFit/>
            </a:bodyPr>
            <a:lstStyle/>
            <a:p>
              <a:r>
                <a:rPr lang="en-US" altLang="zh-CN" sz="1400" i="1" dirty="0">
                  <a:solidFill>
                    <a:srgbClr val="000000"/>
                  </a:solidFill>
                  <a:latin typeface="Times New Roman" panose="02020603050405020304" pitchFamily="18" charset="0"/>
                </a:rPr>
                <a:t>S</a:t>
              </a:r>
              <a:endParaRPr lang="en-US" altLang="zh-CN" dirty="0">
                <a:latin typeface="Arial" panose="020B0604020202020204" pitchFamily="34" charset="0"/>
              </a:endParaRPr>
            </a:p>
          </p:txBody>
        </p:sp>
        <p:sp>
          <p:nvSpPr>
            <p:cNvPr id="38055" name="Rectangle 168"/>
            <p:cNvSpPr/>
            <p:nvPr/>
          </p:nvSpPr>
          <p:spPr>
            <a:xfrm>
              <a:off x="1709" y="3412"/>
              <a:ext cx="64" cy="77"/>
            </a:xfrm>
            <a:prstGeom prst="rect">
              <a:avLst/>
            </a:prstGeom>
            <a:noFill/>
            <a:ln w="9525">
              <a:noFill/>
            </a:ln>
          </p:spPr>
          <p:txBody>
            <a:bodyPr wrap="none" lIns="0" tIns="0" rIns="0" bIns="0">
              <a:spAutoFit/>
            </a:bodyPr>
            <a:lstStyle/>
            <a:p>
              <a:r>
                <a:rPr lang="en-US" altLang="zh-CN" sz="800" dirty="0">
                  <a:solidFill>
                    <a:srgbClr val="000000"/>
                  </a:solidFill>
                  <a:latin typeface="Times New Roman" panose="02020603050405020304" pitchFamily="18" charset="0"/>
                </a:rPr>
                <a:t>10</a:t>
              </a:r>
              <a:endParaRPr lang="en-US" altLang="zh-CN" dirty="0">
                <a:latin typeface="Arial" panose="020B0604020202020204" pitchFamily="34" charset="0"/>
              </a:endParaRPr>
            </a:p>
          </p:txBody>
        </p:sp>
        <p:sp>
          <p:nvSpPr>
            <p:cNvPr id="38056" name="Rectangle 169"/>
            <p:cNvSpPr/>
            <p:nvPr/>
          </p:nvSpPr>
          <p:spPr>
            <a:xfrm>
              <a:off x="1620" y="3339"/>
              <a:ext cx="57" cy="136"/>
            </a:xfrm>
            <a:prstGeom prst="rect">
              <a:avLst/>
            </a:prstGeom>
            <a:noFill/>
            <a:ln w="9525">
              <a:noFill/>
            </a:ln>
          </p:spPr>
          <p:txBody>
            <a:bodyPr wrap="none" lIns="0" tIns="0" rIns="0" bIns="0">
              <a:spAutoFit/>
            </a:bodyPr>
            <a:lstStyle/>
            <a:p>
              <a:r>
                <a:rPr lang="en-US" altLang="zh-CN" sz="1400" i="1" dirty="0">
                  <a:solidFill>
                    <a:srgbClr val="000000"/>
                  </a:solidFill>
                  <a:latin typeface="Times New Roman" panose="02020603050405020304" pitchFamily="18" charset="0"/>
                </a:rPr>
                <a:t>S</a:t>
              </a:r>
              <a:endParaRPr lang="en-US" altLang="zh-CN" dirty="0">
                <a:latin typeface="Arial" panose="020B0604020202020204" pitchFamily="34" charset="0"/>
              </a:endParaRPr>
            </a:p>
          </p:txBody>
        </p:sp>
        <p:sp>
          <p:nvSpPr>
            <p:cNvPr id="38057" name="Rectangle 170"/>
            <p:cNvSpPr/>
            <p:nvPr/>
          </p:nvSpPr>
          <p:spPr>
            <a:xfrm>
              <a:off x="3838" y="2021"/>
              <a:ext cx="485" cy="116"/>
            </a:xfrm>
            <a:prstGeom prst="rect">
              <a:avLst/>
            </a:prstGeom>
            <a:noFill/>
            <a:ln w="9525">
              <a:noFill/>
            </a:ln>
          </p:spPr>
          <p:txBody>
            <a:bodyPr wrap="none" lIns="0" tIns="0" rIns="0" bIns="0">
              <a:spAutoFit/>
            </a:bodyPr>
            <a:lstStyle/>
            <a:p>
              <a:r>
                <a:rPr lang="zh-CN" altLang="en-US" sz="1200" dirty="0">
                  <a:solidFill>
                    <a:srgbClr val="000000"/>
                  </a:solidFill>
                  <a:latin typeface="宋体" panose="02010600030101010101" pitchFamily="2" charset="-122"/>
                </a:rPr>
                <a:t>没有后裔，</a:t>
              </a:r>
              <a:endParaRPr lang="zh-CN" altLang="en-US" dirty="0">
                <a:latin typeface="Arial" panose="020B0604020202020204" pitchFamily="34" charset="0"/>
              </a:endParaRPr>
            </a:p>
          </p:txBody>
        </p:sp>
        <p:sp>
          <p:nvSpPr>
            <p:cNvPr id="38058" name="Rectangle 171"/>
            <p:cNvSpPr/>
            <p:nvPr/>
          </p:nvSpPr>
          <p:spPr>
            <a:xfrm>
              <a:off x="3912" y="2137"/>
              <a:ext cx="388" cy="116"/>
            </a:xfrm>
            <a:prstGeom prst="rect">
              <a:avLst/>
            </a:prstGeom>
            <a:noFill/>
            <a:ln w="9525">
              <a:noFill/>
            </a:ln>
          </p:spPr>
          <p:txBody>
            <a:bodyPr wrap="none" lIns="0" tIns="0" rIns="0" bIns="0">
              <a:spAutoFit/>
            </a:bodyPr>
            <a:lstStyle/>
            <a:p>
              <a:r>
                <a:rPr lang="zh-CN" altLang="en-US" sz="1200" dirty="0">
                  <a:solidFill>
                    <a:srgbClr val="000000"/>
                  </a:solidFill>
                  <a:latin typeface="宋体" panose="02010600030101010101" pitchFamily="2" charset="-122"/>
                </a:rPr>
                <a:t>失败退出</a:t>
              </a:r>
              <a:endParaRPr lang="zh-CN" altLang="en-US" dirty="0">
                <a:latin typeface="Arial" panose="020B0604020202020204" pitchFamily="34" charset="0"/>
              </a:endParaRPr>
            </a:p>
          </p:txBody>
        </p:sp>
        <p:sp>
          <p:nvSpPr>
            <p:cNvPr id="38059" name="Rectangle 172"/>
            <p:cNvSpPr/>
            <p:nvPr/>
          </p:nvSpPr>
          <p:spPr>
            <a:xfrm>
              <a:off x="1768" y="3934"/>
              <a:ext cx="1740" cy="144"/>
            </a:xfrm>
            <a:prstGeom prst="rect">
              <a:avLst/>
            </a:prstGeom>
            <a:noFill/>
            <a:ln w="9525">
              <a:noFill/>
            </a:ln>
          </p:spPr>
          <p:txBody>
            <a:bodyPr wrap="none" lIns="0" tIns="0" rIns="0" bIns="0">
              <a:spAutoFit/>
            </a:bodyPr>
            <a:lstStyle/>
            <a:p>
              <a:r>
                <a:rPr lang="en-US" altLang="zh-CN" sz="1500" dirty="0">
                  <a:solidFill>
                    <a:srgbClr val="000000"/>
                  </a:solidFill>
                  <a:latin typeface="宋体" panose="02010600030101010101" pitchFamily="2" charset="-122"/>
                </a:rPr>
                <a:t>     </a:t>
              </a:r>
              <a:r>
                <a:rPr lang="zh-CN" altLang="en-US" sz="1500" dirty="0">
                  <a:solidFill>
                    <a:srgbClr val="000000"/>
                  </a:solidFill>
                  <a:latin typeface="宋体" panose="02010600030101010101" pitchFamily="2" charset="-122"/>
                </a:rPr>
                <a:t>积木问题的宽度优先搜索树</a:t>
              </a:r>
              <a:endParaRPr lang="zh-CN" altLang="en-US" dirty="0">
                <a:latin typeface="Arial" panose="020B0604020202020204" pitchFamily="34" charset="0"/>
              </a:endParaRPr>
            </a:p>
          </p:txBody>
        </p:sp>
      </p:grpSp>
      <p:sp>
        <p:nvSpPr>
          <p:cNvPr id="37894" name="Rectangle 4"/>
          <p:cNvSpPr/>
          <p:nvPr/>
        </p:nvSpPr>
        <p:spPr>
          <a:xfrm>
            <a:off x="33338" y="20996"/>
            <a:ext cx="12158662" cy="792163"/>
          </a:xfrm>
          <a:prstGeom prst="rect">
            <a:avLst/>
          </a:prstGeom>
          <a:solidFill>
            <a:srgbClr val="A50021"/>
          </a:solidFill>
          <a:ln w="9525">
            <a:noFill/>
          </a:ln>
        </p:spPr>
        <p:txBody>
          <a:bodyPr anchor="b"/>
          <a:lstStyle/>
          <a:p>
            <a:pPr indent="176530"/>
            <a:r>
              <a:rPr lang="en-US" altLang="zh-CN" sz="3600" dirty="0">
                <a:solidFill>
                  <a:schemeClr val="bg1"/>
                </a:solidFill>
                <a:latin typeface="Times New Roman" panose="02020603050405020304" pitchFamily="18" charset="0"/>
                <a:ea typeface="黑体" panose="02010609060101010101" pitchFamily="2" charset="-122"/>
              </a:rPr>
              <a:t>5.3.2  </a:t>
            </a:r>
            <a:r>
              <a:rPr lang="zh-CN" altLang="en-US" sz="3600" dirty="0">
                <a:solidFill>
                  <a:schemeClr val="bg1"/>
                </a:solidFill>
                <a:latin typeface="Times New Roman" panose="02020603050405020304" pitchFamily="18" charset="0"/>
                <a:ea typeface="黑体" panose="02010609060101010101" pitchFamily="2" charset="-122"/>
              </a:rPr>
              <a:t>宽度优先搜索策略</a:t>
            </a:r>
          </a:p>
        </p:txBody>
      </p:sp>
      <p:sp>
        <p:nvSpPr>
          <p:cNvPr id="37895" name="Rectangle 6"/>
          <p:cNvSpPr/>
          <p:nvPr/>
        </p:nvSpPr>
        <p:spPr>
          <a:xfrm>
            <a:off x="3914775" y="1671638"/>
            <a:ext cx="9144000" cy="369332"/>
          </a:xfrm>
          <a:prstGeom prst="rect">
            <a:avLst/>
          </a:prstGeom>
          <a:noFill/>
          <a:ln w="9525">
            <a:noFill/>
          </a:ln>
        </p:spPr>
        <p:txBody>
          <a:bodyPr>
            <a:spAutoFit/>
          </a:bodyPr>
          <a:lstStyle/>
          <a:p>
            <a:endParaRPr lang="zh-CN" altLang="en-US" dirty="0">
              <a:latin typeface="Arial" panose="020B0604020202020204" pitchFamily="34" charset="0"/>
            </a:endParaRPr>
          </a:p>
        </p:txBody>
      </p:sp>
      <p:sp>
        <p:nvSpPr>
          <p:cNvPr id="83975" name="Line 7"/>
          <p:cNvSpPr/>
          <p:nvPr/>
        </p:nvSpPr>
        <p:spPr>
          <a:xfrm flipH="1">
            <a:off x="5086350" y="1800225"/>
            <a:ext cx="1981200" cy="762000"/>
          </a:xfrm>
          <a:prstGeom prst="line">
            <a:avLst/>
          </a:prstGeom>
          <a:ln w="38100" cap="flat" cmpd="sng">
            <a:solidFill>
              <a:schemeClr val="accent2"/>
            </a:solidFill>
            <a:prstDash val="solid"/>
            <a:headEnd type="none" w="med" len="med"/>
            <a:tailEnd type="triangle" w="med" len="med"/>
          </a:ln>
        </p:spPr>
      </p:sp>
      <p:sp>
        <p:nvSpPr>
          <p:cNvPr id="83976" name="Line 8"/>
          <p:cNvSpPr/>
          <p:nvPr/>
        </p:nvSpPr>
        <p:spPr>
          <a:xfrm>
            <a:off x="7566134" y="1878013"/>
            <a:ext cx="0" cy="533400"/>
          </a:xfrm>
          <a:prstGeom prst="line">
            <a:avLst/>
          </a:prstGeom>
          <a:ln w="38100" cap="flat" cmpd="sng">
            <a:solidFill>
              <a:schemeClr val="accent2"/>
            </a:solidFill>
            <a:prstDash val="solid"/>
            <a:headEnd type="none" w="med" len="med"/>
            <a:tailEnd type="triangle" w="med" len="med"/>
          </a:ln>
        </p:spPr>
      </p:sp>
      <p:sp>
        <p:nvSpPr>
          <p:cNvPr id="83977" name="Line 9"/>
          <p:cNvSpPr/>
          <p:nvPr/>
        </p:nvSpPr>
        <p:spPr>
          <a:xfrm>
            <a:off x="8247910" y="1852613"/>
            <a:ext cx="1828800" cy="838200"/>
          </a:xfrm>
          <a:prstGeom prst="line">
            <a:avLst/>
          </a:prstGeom>
          <a:ln w="38100" cap="flat" cmpd="sng">
            <a:solidFill>
              <a:schemeClr val="accent2"/>
            </a:solidFill>
            <a:prstDash val="solid"/>
            <a:headEnd type="none" w="med" len="med"/>
            <a:tailEnd type="triangle" w="med" len="med"/>
          </a:ln>
        </p:spPr>
      </p:sp>
      <p:sp>
        <p:nvSpPr>
          <p:cNvPr id="83978" name="Line 10"/>
          <p:cNvSpPr/>
          <p:nvPr/>
        </p:nvSpPr>
        <p:spPr>
          <a:xfrm>
            <a:off x="10640992" y="3043238"/>
            <a:ext cx="0" cy="533400"/>
          </a:xfrm>
          <a:prstGeom prst="line">
            <a:avLst/>
          </a:prstGeom>
          <a:ln w="38100" cap="flat" cmpd="sng">
            <a:solidFill>
              <a:schemeClr val="accent2"/>
            </a:solidFill>
            <a:prstDash val="solid"/>
            <a:headEnd type="none" w="med" len="med"/>
            <a:tailEnd type="triangle" w="med" len="med"/>
          </a:ln>
        </p:spPr>
      </p:sp>
      <p:sp>
        <p:nvSpPr>
          <p:cNvPr id="83979" name="Line 11"/>
          <p:cNvSpPr/>
          <p:nvPr/>
        </p:nvSpPr>
        <p:spPr>
          <a:xfrm flipH="1">
            <a:off x="2938463" y="2895600"/>
            <a:ext cx="1981200" cy="914400"/>
          </a:xfrm>
          <a:prstGeom prst="line">
            <a:avLst/>
          </a:prstGeom>
          <a:ln w="38100" cap="flat" cmpd="sng">
            <a:solidFill>
              <a:schemeClr val="accent2"/>
            </a:solidFill>
            <a:prstDash val="solid"/>
            <a:headEnd type="none" w="med" len="med"/>
            <a:tailEnd type="triangle" w="med" len="med"/>
          </a:ln>
        </p:spPr>
      </p:sp>
      <p:sp>
        <p:nvSpPr>
          <p:cNvPr id="83980" name="Line 12"/>
          <p:cNvSpPr/>
          <p:nvPr/>
        </p:nvSpPr>
        <p:spPr>
          <a:xfrm>
            <a:off x="4905375" y="2867025"/>
            <a:ext cx="0" cy="990600"/>
          </a:xfrm>
          <a:prstGeom prst="line">
            <a:avLst/>
          </a:prstGeom>
          <a:ln w="38100" cap="flat" cmpd="sng">
            <a:solidFill>
              <a:schemeClr val="accent2"/>
            </a:solidFill>
            <a:prstDash val="solid"/>
            <a:headEnd type="none" w="med" len="med"/>
            <a:tailEnd type="triangle" w="med" len="med"/>
          </a:ln>
        </p:spPr>
      </p:sp>
      <p:sp>
        <p:nvSpPr>
          <p:cNvPr id="83981" name="Line 13"/>
          <p:cNvSpPr/>
          <p:nvPr/>
        </p:nvSpPr>
        <p:spPr>
          <a:xfrm>
            <a:off x="4876800" y="2895600"/>
            <a:ext cx="1143000" cy="914400"/>
          </a:xfrm>
          <a:prstGeom prst="line">
            <a:avLst/>
          </a:prstGeom>
          <a:ln w="38100" cap="flat" cmpd="sng">
            <a:solidFill>
              <a:schemeClr val="accent2"/>
            </a:solidFill>
            <a:prstDash val="solid"/>
            <a:headEnd type="none" w="med" len="med"/>
            <a:tailEnd type="triangle" w="med" len="med"/>
          </a:ln>
        </p:spPr>
      </p:sp>
      <p:sp>
        <p:nvSpPr>
          <p:cNvPr id="83982" name="Line 14"/>
          <p:cNvSpPr/>
          <p:nvPr/>
        </p:nvSpPr>
        <p:spPr>
          <a:xfrm>
            <a:off x="4891088" y="2895600"/>
            <a:ext cx="2743200" cy="914400"/>
          </a:xfrm>
          <a:prstGeom prst="line">
            <a:avLst/>
          </a:prstGeom>
          <a:ln w="38100" cap="flat" cmpd="sng">
            <a:solidFill>
              <a:schemeClr val="accent2"/>
            </a:solidFill>
            <a:prstDash val="solid"/>
            <a:headEnd type="none" w="med" len="med"/>
            <a:tailEnd type="triangle" w="med" len="med"/>
          </a:ln>
        </p:spPr>
      </p:sp>
      <p:sp>
        <p:nvSpPr>
          <p:cNvPr id="83983" name="Line 15"/>
          <p:cNvSpPr/>
          <p:nvPr/>
        </p:nvSpPr>
        <p:spPr>
          <a:xfrm>
            <a:off x="2938463" y="4486275"/>
            <a:ext cx="0" cy="533400"/>
          </a:xfrm>
          <a:prstGeom prst="line">
            <a:avLst/>
          </a:prstGeom>
          <a:ln w="38100" cap="flat" cmpd="sng">
            <a:solidFill>
              <a:schemeClr val="accent2"/>
            </a:solidFill>
            <a:prstDash val="solid"/>
            <a:headEnd type="none" w="med" len="med"/>
            <a:tailEnd type="triangle" w="med" len="med"/>
          </a:ln>
        </p:spPr>
      </p:sp>
      <p:sp>
        <p:nvSpPr>
          <p:cNvPr id="83984" name="Line 16"/>
          <p:cNvSpPr/>
          <p:nvPr/>
        </p:nvSpPr>
        <p:spPr>
          <a:xfrm>
            <a:off x="4889548" y="4410075"/>
            <a:ext cx="0" cy="533400"/>
          </a:xfrm>
          <a:prstGeom prst="line">
            <a:avLst/>
          </a:prstGeom>
          <a:ln w="38100" cap="flat" cmpd="sng">
            <a:solidFill>
              <a:schemeClr val="accent2"/>
            </a:solidFill>
            <a:prstDash val="solid"/>
            <a:headEnd type="none" w="med" len="med"/>
            <a:tailEnd type="triangle" w="med" len="med"/>
          </a:ln>
        </p:spPr>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8397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8397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8397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8397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8398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8398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499"/>
                                          </p:stCondLst>
                                        </p:cTn>
                                        <p:tgtEl>
                                          <p:spTgt spid="8398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499"/>
                                          </p:stCondLst>
                                        </p:cTn>
                                        <p:tgtEl>
                                          <p:spTgt spid="8397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499"/>
                                          </p:stCondLst>
                                        </p:cTn>
                                        <p:tgtEl>
                                          <p:spTgt spid="8398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499"/>
                                          </p:stCondLst>
                                        </p:cTn>
                                        <p:tgtEl>
                                          <p:spTgt spid="839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3"/>
          <p:cNvSpPr>
            <a:spLocks noGrp="1"/>
          </p:cNvSpPr>
          <p:nvPr>
            <p:ph idx="1"/>
          </p:nvPr>
        </p:nvSpPr>
        <p:spPr>
          <a:xfrm>
            <a:off x="1055440" y="1256506"/>
            <a:ext cx="9582197" cy="5400675"/>
          </a:xfrm>
          <a:ln/>
        </p:spPr>
        <p:txBody>
          <a:bodyPr vert="horz" wrap="square" lIns="91440" tIns="45720" rIns="91440" bIns="45720" anchor="t"/>
          <a:lstStyle/>
          <a:p>
            <a:pPr eaLnBrk="1" hangingPunct="1">
              <a:lnSpc>
                <a:spcPct val="160000"/>
              </a:lnSpc>
            </a:pPr>
            <a:r>
              <a:rPr lang="en-US" altLang="zh-CN" b="1" dirty="0">
                <a:latin typeface="Times New Roman" panose="02020603050405020304" pitchFamily="18" charset="0"/>
              </a:rPr>
              <a:t>5.1  </a:t>
            </a:r>
            <a:r>
              <a:rPr lang="zh-CN" altLang="en-US" b="1" dirty="0">
                <a:latin typeface="Times New Roman" panose="02020603050405020304" pitchFamily="18" charset="0"/>
              </a:rPr>
              <a:t>搜索的概念</a:t>
            </a:r>
          </a:p>
          <a:p>
            <a:pPr eaLnBrk="1" hangingPunct="1">
              <a:lnSpc>
                <a:spcPct val="160000"/>
              </a:lnSpc>
            </a:pPr>
            <a:r>
              <a:rPr lang="en-US" altLang="zh-CN" b="1" dirty="0">
                <a:latin typeface="Times New Roman" panose="02020603050405020304" pitchFamily="18" charset="0"/>
              </a:rPr>
              <a:t>5.2  </a:t>
            </a:r>
            <a:r>
              <a:rPr lang="zh-CN" altLang="en-US" b="1" dirty="0">
                <a:latin typeface="Times New Roman" panose="02020603050405020304" pitchFamily="18" charset="0"/>
              </a:rPr>
              <a:t>状态空间的搜索策略</a:t>
            </a:r>
          </a:p>
          <a:p>
            <a:pPr eaLnBrk="1" hangingPunct="1">
              <a:lnSpc>
                <a:spcPct val="160000"/>
              </a:lnSpc>
            </a:pPr>
            <a:r>
              <a:rPr lang="en-US" altLang="zh-CN" b="1" dirty="0">
                <a:latin typeface="Times New Roman" panose="02020603050405020304" pitchFamily="18" charset="0"/>
              </a:rPr>
              <a:t>5.3  </a:t>
            </a:r>
            <a:r>
              <a:rPr lang="zh-CN" altLang="en-US" b="1" dirty="0">
                <a:latin typeface="Times New Roman" panose="02020603050405020304" pitchFamily="18" charset="0"/>
              </a:rPr>
              <a:t>盲目的图搜索策略</a:t>
            </a:r>
          </a:p>
          <a:p>
            <a:pPr eaLnBrk="1" hangingPunct="1">
              <a:lnSpc>
                <a:spcPct val="160000"/>
              </a:lnSpc>
            </a:pPr>
            <a:r>
              <a:rPr lang="en-US" altLang="zh-CN" b="1" dirty="0">
                <a:latin typeface="Times New Roman" panose="02020603050405020304" pitchFamily="18" charset="0"/>
              </a:rPr>
              <a:t>5.4  </a:t>
            </a:r>
            <a:r>
              <a:rPr lang="zh-CN" altLang="en-US" b="1" dirty="0">
                <a:latin typeface="Times New Roman" panose="02020603050405020304" pitchFamily="18" charset="0"/>
              </a:rPr>
              <a:t>启发式图搜索</a:t>
            </a:r>
            <a:r>
              <a:rPr lang="zh-CN" altLang="en-US" b="1" dirty="0" smtClean="0">
                <a:latin typeface="Times New Roman" panose="02020603050405020304" pitchFamily="18" charset="0"/>
              </a:rPr>
              <a:t>策略</a:t>
            </a:r>
            <a:endParaRPr lang="en-US" altLang="zh-CN" b="1" dirty="0" smtClean="0">
              <a:latin typeface="Times New Roman" panose="02020603050405020304" pitchFamily="18" charset="0"/>
            </a:endParaRPr>
          </a:p>
          <a:p>
            <a:pPr>
              <a:lnSpc>
                <a:spcPct val="160000"/>
              </a:lnSpc>
            </a:pPr>
            <a:r>
              <a:rPr lang="en-US" altLang="zh-CN" b="1" dirty="0" smtClean="0">
                <a:latin typeface="Times New Roman" panose="02020603050405020304" pitchFamily="18" charset="0"/>
              </a:rPr>
              <a:t>5.5 </a:t>
            </a:r>
            <a:r>
              <a:rPr lang="zh-CN" altLang="en-US" b="1" dirty="0" smtClean="0">
                <a:latin typeface="Times New Roman" panose="02020603050405020304" pitchFamily="18" charset="0"/>
              </a:rPr>
              <a:t>与</a:t>
            </a:r>
            <a:r>
              <a:rPr lang="en-US" altLang="zh-CN" b="1" dirty="0" smtClean="0">
                <a:latin typeface="Times New Roman" panose="02020603050405020304" pitchFamily="18" charset="0"/>
              </a:rPr>
              <a:t>/</a:t>
            </a:r>
            <a:r>
              <a:rPr lang="zh-CN" altLang="en-US" b="1" dirty="0" smtClean="0">
                <a:latin typeface="Times New Roman" panose="02020603050405020304" pitchFamily="18" charset="0"/>
              </a:rPr>
              <a:t>或</a:t>
            </a:r>
            <a:r>
              <a:rPr lang="zh-CN" altLang="en-US" b="1" dirty="0">
                <a:latin typeface="Times New Roman" panose="02020603050405020304" pitchFamily="18" charset="0"/>
              </a:rPr>
              <a:t>图搜索</a:t>
            </a:r>
            <a:r>
              <a:rPr lang="zh-CN" altLang="en-US" b="1" dirty="0" smtClean="0">
                <a:latin typeface="Times New Roman" panose="02020603050405020304" pitchFamily="18" charset="0"/>
              </a:rPr>
              <a:t>策略</a:t>
            </a:r>
            <a:endParaRPr lang="zh-CN" altLang="en-US" b="1" dirty="0">
              <a:latin typeface="Times New Roman" panose="02020603050405020304" pitchFamily="18" charset="0"/>
            </a:endParaRPr>
          </a:p>
        </p:txBody>
      </p:sp>
      <p:sp>
        <p:nvSpPr>
          <p:cNvPr id="19458" name="灯片编号占位符 3"/>
          <p:cNvSpPr txBox="1">
            <a:spLocks noGrp="1"/>
          </p:cNvSpPr>
          <p:nvPr>
            <p:ph type="sldNum" sz="quarter" idx="4294967295"/>
          </p:nvPr>
        </p:nvSpPr>
        <p:spPr>
          <a:xfrm>
            <a:off x="9550400" y="6477000"/>
            <a:ext cx="2641600" cy="360363"/>
          </a:xfrm>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t>3</a:t>
            </a:fld>
            <a:endParaRPr lang="ja-JP" altLang="en-US" dirty="0">
              <a:solidFill>
                <a:srgbClr val="A50021"/>
              </a:solidFill>
              <a:ea typeface="MS PGothic" panose="020B0600070205080204" pitchFamily="34" charset="-128"/>
            </a:endParaRPr>
          </a:p>
        </p:txBody>
      </p:sp>
      <p:sp>
        <p:nvSpPr>
          <p:cNvPr id="6" name="Rectangle 4"/>
          <p:cNvSpPr/>
          <p:nvPr/>
        </p:nvSpPr>
        <p:spPr>
          <a:xfrm>
            <a:off x="0" y="1"/>
            <a:ext cx="12072664" cy="765175"/>
          </a:xfrm>
          <a:prstGeom prst="rect">
            <a:avLst/>
          </a:prstGeom>
          <a:solidFill>
            <a:srgbClr val="A50021"/>
          </a:solidFill>
          <a:ln w="9525">
            <a:noFill/>
          </a:ln>
        </p:spPr>
        <p:txBody>
          <a:bodyPr anchor="b"/>
          <a:lstStyle/>
          <a:p>
            <a:pPr indent="176530"/>
            <a:r>
              <a:rPr lang="zh-CN" altLang="en-US" sz="3600" dirty="0">
                <a:solidFill>
                  <a:schemeClr val="bg1"/>
                </a:solidFill>
                <a:latin typeface="Times New Roman" panose="02020603050405020304" pitchFamily="18" charset="0"/>
                <a:ea typeface="黑体" panose="02010609060101010101" pitchFamily="2" charset="-122"/>
              </a:rPr>
              <a:t>第</a:t>
            </a:r>
            <a:r>
              <a:rPr lang="en-US" altLang="zh-CN" sz="3600" dirty="0">
                <a:solidFill>
                  <a:schemeClr val="bg1"/>
                </a:solidFill>
                <a:latin typeface="Times New Roman" panose="02020603050405020304" pitchFamily="18" charset="0"/>
                <a:ea typeface="黑体" panose="02010609060101010101" pitchFamily="2" charset="-122"/>
              </a:rPr>
              <a:t>5</a:t>
            </a:r>
            <a:r>
              <a:rPr lang="zh-CN" altLang="en-US" sz="3600" dirty="0">
                <a:solidFill>
                  <a:schemeClr val="bg1"/>
                </a:solidFill>
                <a:latin typeface="Times New Roman" panose="02020603050405020304" pitchFamily="18" charset="0"/>
                <a:ea typeface="黑体" panose="02010609060101010101" pitchFamily="2" charset="-122"/>
              </a:rPr>
              <a:t>章  搜索求解策略</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6083">
                                            <p:txEl>
                                              <p:pRg st="0" end="0"/>
                                            </p:txEl>
                                          </p:spTgt>
                                        </p:tgtEl>
                                        <p:attrNameLst>
                                          <p:attrName>style.visibility</p:attrName>
                                        </p:attrNameLst>
                                      </p:cBhvr>
                                      <p:to>
                                        <p:strVal val="visible"/>
                                      </p:to>
                                    </p:set>
                                    <p:anim calcmode="lin" valueType="num">
                                      <p:cBhvr additive="base">
                                        <p:cTn id="7" dur="500" fill="hold"/>
                                        <p:tgtEl>
                                          <p:spTgt spid="4608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6083">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6083">
                                            <p:txEl>
                                              <p:pRg st="1" end="1"/>
                                            </p:txEl>
                                          </p:spTgt>
                                        </p:tgtEl>
                                        <p:attrNameLst>
                                          <p:attrName>style.visibility</p:attrName>
                                        </p:attrNameLst>
                                      </p:cBhvr>
                                      <p:to>
                                        <p:strVal val="visible"/>
                                      </p:to>
                                    </p:set>
                                    <p:anim calcmode="lin" valueType="num">
                                      <p:cBhvr additive="base">
                                        <p:cTn id="12" dur="500" fill="hold"/>
                                        <p:tgtEl>
                                          <p:spTgt spid="46083">
                                            <p:txEl>
                                              <p:pRg st="1" end="1"/>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46083">
                                            <p:txEl>
                                              <p:pRg st="1" end="1"/>
                                            </p:txEl>
                                          </p:spTgt>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46083">
                                            <p:txEl>
                                              <p:pRg st="2" end="2"/>
                                            </p:txEl>
                                          </p:spTgt>
                                        </p:tgtEl>
                                        <p:attrNameLst>
                                          <p:attrName>style.visibility</p:attrName>
                                        </p:attrNameLst>
                                      </p:cBhvr>
                                      <p:to>
                                        <p:strVal val="visible"/>
                                      </p:to>
                                    </p:set>
                                    <p:anim calcmode="lin" valueType="num">
                                      <p:cBhvr additive="base">
                                        <p:cTn id="17" dur="500" fill="hold"/>
                                        <p:tgtEl>
                                          <p:spTgt spid="46083">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46083">
                                            <p:txEl>
                                              <p:pRg st="2" end="2"/>
                                            </p:txEl>
                                          </p:spTgt>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46083">
                                            <p:txEl>
                                              <p:pRg st="3" end="3"/>
                                            </p:txEl>
                                          </p:spTgt>
                                        </p:tgtEl>
                                        <p:attrNameLst>
                                          <p:attrName>style.visibility</p:attrName>
                                        </p:attrNameLst>
                                      </p:cBhvr>
                                      <p:to>
                                        <p:strVal val="visible"/>
                                      </p:to>
                                    </p:set>
                                    <p:anim calcmode="lin" valueType="num">
                                      <p:cBhvr additive="base">
                                        <p:cTn id="22" dur="500" fill="hold"/>
                                        <p:tgtEl>
                                          <p:spTgt spid="46083">
                                            <p:txEl>
                                              <p:pRg st="3" end="3"/>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46083">
                                            <p:txEl>
                                              <p:pRg st="3" end="3"/>
                                            </p:txEl>
                                          </p:spTgt>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8" fill="hold" grpId="0" nodeType="afterEffect">
                                  <p:stCondLst>
                                    <p:cond delay="2000"/>
                                  </p:stCondLst>
                                  <p:childTnLst>
                                    <p:set>
                                      <p:cBhvr>
                                        <p:cTn id="26" dur="1" fill="hold">
                                          <p:stCondLst>
                                            <p:cond delay="0"/>
                                          </p:stCondLst>
                                        </p:cTn>
                                        <p:tgtEl>
                                          <p:spTgt spid="46083">
                                            <p:txEl>
                                              <p:pRg st="4" end="4"/>
                                            </p:txEl>
                                          </p:spTgt>
                                        </p:tgtEl>
                                        <p:attrNameLst>
                                          <p:attrName>style.visibility</p:attrName>
                                        </p:attrNameLst>
                                      </p:cBhvr>
                                      <p:to>
                                        <p:strVal val="visible"/>
                                      </p:to>
                                    </p:set>
                                    <p:anim calcmode="lin" valueType="num">
                                      <p:cBhvr additive="base">
                                        <p:cTn id="27" dur="500" fill="hold"/>
                                        <p:tgtEl>
                                          <p:spTgt spid="46083">
                                            <p:txEl>
                                              <p:pRg st="4" end="4"/>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4608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build="p" advAuto="100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3"/>
          <p:cNvSpPr txBox="1">
            <a:spLocks noGrp="1"/>
          </p:cNvSpPr>
          <p:nvPr>
            <p:ph type="sldNum" sz="quarter" idx="4294967295"/>
          </p:nvPr>
        </p:nvSpPr>
        <p:spPr>
          <a:xfrm>
            <a:off x="9550400" y="6477000"/>
            <a:ext cx="2641600" cy="360363"/>
          </a:xfrm>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t>30</a:t>
            </a:fld>
            <a:endParaRPr lang="ja-JP" altLang="en-US" dirty="0">
              <a:solidFill>
                <a:srgbClr val="A50021"/>
              </a:solidFill>
              <a:ea typeface="MS PGothic" panose="020B0600070205080204" pitchFamily="34" charset="-128"/>
            </a:endParaRPr>
          </a:p>
        </p:txBody>
      </p:sp>
      <p:sp>
        <p:nvSpPr>
          <p:cNvPr id="38916" name="Rectangle 8"/>
          <p:cNvSpPr/>
          <p:nvPr/>
        </p:nvSpPr>
        <p:spPr>
          <a:xfrm>
            <a:off x="1524000" y="-184666"/>
            <a:ext cx="184731" cy="369332"/>
          </a:xfrm>
          <a:prstGeom prst="rect">
            <a:avLst/>
          </a:prstGeom>
          <a:noFill/>
          <a:ln w="9525">
            <a:noFill/>
          </a:ln>
        </p:spPr>
        <p:txBody>
          <a:bodyPr wrap="none" anchor="ctr">
            <a:spAutoFit/>
          </a:bodyPr>
          <a:lstStyle/>
          <a:p>
            <a:endParaRPr lang="zh-CN" altLang="en-US" dirty="0">
              <a:latin typeface="Arial" panose="020B0604020202020204" pitchFamily="34" charset="0"/>
            </a:endParaRPr>
          </a:p>
        </p:txBody>
      </p:sp>
      <p:grpSp>
        <p:nvGrpSpPr>
          <p:cNvPr id="38917" name="Group 11"/>
          <p:cNvGrpSpPr>
            <a:grpSpLocks noChangeAspect="1"/>
          </p:cNvGrpSpPr>
          <p:nvPr/>
        </p:nvGrpSpPr>
        <p:grpSpPr>
          <a:xfrm>
            <a:off x="1676400" y="1019176"/>
            <a:ext cx="8515350" cy="5305425"/>
            <a:chOff x="96" y="642"/>
            <a:chExt cx="5364" cy="3342"/>
          </a:xfrm>
        </p:grpSpPr>
        <p:sp>
          <p:nvSpPr>
            <p:cNvPr id="38918" name="AutoShape 10"/>
            <p:cNvSpPr>
              <a:spLocks noChangeAspect="1" noTextEdit="1"/>
            </p:cNvSpPr>
            <p:nvPr/>
          </p:nvSpPr>
          <p:spPr>
            <a:xfrm>
              <a:off x="96" y="642"/>
              <a:ext cx="5364" cy="3342"/>
            </a:xfrm>
            <a:prstGeom prst="rect">
              <a:avLst/>
            </a:prstGeom>
            <a:noFill/>
            <a:ln w="9525">
              <a:noFill/>
            </a:ln>
          </p:spPr>
          <p:txBody>
            <a:bodyPr/>
            <a:lstStyle/>
            <a:p>
              <a:endParaRPr lang="zh-CN" altLang="en-US"/>
            </a:p>
          </p:txBody>
        </p:sp>
        <p:sp>
          <p:nvSpPr>
            <p:cNvPr id="38919" name="Oval 12"/>
            <p:cNvSpPr/>
            <p:nvPr/>
          </p:nvSpPr>
          <p:spPr>
            <a:xfrm>
              <a:off x="3221" y="843"/>
              <a:ext cx="84" cy="102"/>
            </a:xfrm>
            <a:prstGeom prst="ellipse">
              <a:avLst/>
            </a:prstGeom>
            <a:solidFill>
              <a:srgbClr val="000000"/>
            </a:solidFill>
            <a:ln w="15875"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ndParaRPr>
            </a:p>
          </p:txBody>
        </p:sp>
        <p:sp>
          <p:nvSpPr>
            <p:cNvPr id="38920" name="Oval 13"/>
            <p:cNvSpPr/>
            <p:nvPr/>
          </p:nvSpPr>
          <p:spPr>
            <a:xfrm>
              <a:off x="2327" y="1272"/>
              <a:ext cx="84" cy="102"/>
            </a:xfrm>
            <a:prstGeom prst="ellipse">
              <a:avLst/>
            </a:prstGeom>
            <a:solidFill>
              <a:srgbClr val="000000"/>
            </a:solidFill>
            <a:ln w="15875"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ndParaRPr>
            </a:p>
          </p:txBody>
        </p:sp>
        <p:sp>
          <p:nvSpPr>
            <p:cNvPr id="38921" name="Oval 14"/>
            <p:cNvSpPr/>
            <p:nvPr/>
          </p:nvSpPr>
          <p:spPr>
            <a:xfrm>
              <a:off x="4384" y="1288"/>
              <a:ext cx="84" cy="103"/>
            </a:xfrm>
            <a:prstGeom prst="ellipse">
              <a:avLst/>
            </a:prstGeom>
            <a:solidFill>
              <a:srgbClr val="000000"/>
            </a:solidFill>
            <a:ln w="15875"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ndParaRPr>
            </a:p>
          </p:txBody>
        </p:sp>
        <p:grpSp>
          <p:nvGrpSpPr>
            <p:cNvPr id="38922" name="Group 17"/>
            <p:cNvGrpSpPr/>
            <p:nvPr/>
          </p:nvGrpSpPr>
          <p:grpSpPr>
            <a:xfrm>
              <a:off x="2395" y="908"/>
              <a:ext cx="829" cy="401"/>
              <a:chOff x="2395" y="908"/>
              <a:chExt cx="829" cy="401"/>
            </a:xfrm>
          </p:grpSpPr>
          <p:sp>
            <p:nvSpPr>
              <p:cNvPr id="39069" name="Line 15"/>
              <p:cNvSpPr/>
              <p:nvPr/>
            </p:nvSpPr>
            <p:spPr>
              <a:xfrm flipH="1">
                <a:off x="2491" y="908"/>
                <a:ext cx="733" cy="338"/>
              </a:xfrm>
              <a:prstGeom prst="line">
                <a:avLst/>
              </a:prstGeom>
              <a:ln w="15875" cap="flat" cmpd="sng">
                <a:solidFill>
                  <a:srgbClr val="000000"/>
                </a:solidFill>
                <a:prstDash val="solid"/>
                <a:headEnd type="none" w="med" len="med"/>
                <a:tailEnd type="none" w="med" len="med"/>
              </a:ln>
            </p:spPr>
          </p:sp>
          <p:sp>
            <p:nvSpPr>
              <p:cNvPr id="39070" name="Freeform 16"/>
              <p:cNvSpPr/>
              <p:nvPr/>
            </p:nvSpPr>
            <p:spPr>
              <a:xfrm>
                <a:off x="2395" y="1186"/>
                <a:ext cx="122" cy="123"/>
              </a:xfrm>
              <a:custGeom>
                <a:avLst/>
                <a:gdLst>
                  <a:gd name="txL" fmla="*/ 0 w 122"/>
                  <a:gd name="txT" fmla="*/ 0 h 123"/>
                  <a:gd name="txR" fmla="*/ 122 w 122"/>
                  <a:gd name="txB" fmla="*/ 123 h 123"/>
                </a:gdLst>
                <a:ahLst/>
                <a:cxnLst>
                  <a:cxn ang="0">
                    <a:pos x="82" y="0"/>
                  </a:cxn>
                  <a:cxn ang="0">
                    <a:pos x="0" y="109"/>
                  </a:cxn>
                  <a:cxn ang="0">
                    <a:pos x="122" y="123"/>
                  </a:cxn>
                  <a:cxn ang="0">
                    <a:pos x="82" y="0"/>
                  </a:cxn>
                </a:cxnLst>
                <a:rect l="txL" t="txT" r="txR" b="txB"/>
                <a:pathLst>
                  <a:path w="122" h="123">
                    <a:moveTo>
                      <a:pt x="82" y="0"/>
                    </a:moveTo>
                    <a:lnTo>
                      <a:pt x="0" y="109"/>
                    </a:lnTo>
                    <a:lnTo>
                      <a:pt x="122" y="123"/>
                    </a:lnTo>
                    <a:lnTo>
                      <a:pt x="82" y="0"/>
                    </a:lnTo>
                    <a:close/>
                  </a:path>
                </a:pathLst>
              </a:custGeom>
              <a:solidFill>
                <a:srgbClr val="000000"/>
              </a:solidFill>
              <a:ln w="9525">
                <a:noFill/>
              </a:ln>
            </p:spPr>
            <p:txBody>
              <a:bodyPr/>
              <a:lstStyle/>
              <a:p>
                <a:endParaRPr lang="zh-CN" altLang="en-US" dirty="0">
                  <a:latin typeface="Arial" panose="020B0604020202020204" pitchFamily="34" charset="0"/>
                </a:endParaRPr>
              </a:p>
            </p:txBody>
          </p:sp>
        </p:grpSp>
        <p:grpSp>
          <p:nvGrpSpPr>
            <p:cNvPr id="38923" name="Group 20"/>
            <p:cNvGrpSpPr/>
            <p:nvPr/>
          </p:nvGrpSpPr>
          <p:grpSpPr>
            <a:xfrm>
              <a:off x="3303" y="914"/>
              <a:ext cx="1069" cy="427"/>
              <a:chOff x="3303" y="914"/>
              <a:chExt cx="1069" cy="427"/>
            </a:xfrm>
          </p:grpSpPr>
          <p:sp>
            <p:nvSpPr>
              <p:cNvPr id="39067" name="Line 18"/>
              <p:cNvSpPr/>
              <p:nvPr/>
            </p:nvSpPr>
            <p:spPr>
              <a:xfrm>
                <a:off x="3303" y="914"/>
                <a:ext cx="971" cy="364"/>
              </a:xfrm>
              <a:prstGeom prst="line">
                <a:avLst/>
              </a:prstGeom>
              <a:ln w="15875" cap="flat" cmpd="sng">
                <a:solidFill>
                  <a:srgbClr val="000000"/>
                </a:solidFill>
                <a:prstDash val="solid"/>
                <a:headEnd type="none" w="med" len="med"/>
                <a:tailEnd type="none" w="med" len="med"/>
              </a:ln>
            </p:spPr>
          </p:sp>
          <p:sp>
            <p:nvSpPr>
              <p:cNvPr id="39068" name="Freeform 19"/>
              <p:cNvSpPr/>
              <p:nvPr/>
            </p:nvSpPr>
            <p:spPr>
              <a:xfrm>
                <a:off x="4254" y="1215"/>
                <a:ext cx="118" cy="126"/>
              </a:xfrm>
              <a:custGeom>
                <a:avLst/>
                <a:gdLst>
                  <a:gd name="txL" fmla="*/ 0 w 118"/>
                  <a:gd name="txT" fmla="*/ 0 h 126"/>
                  <a:gd name="txR" fmla="*/ 118 w 118"/>
                  <a:gd name="txB" fmla="*/ 126 h 126"/>
                </a:gdLst>
                <a:ahLst/>
                <a:cxnLst>
                  <a:cxn ang="0">
                    <a:pos x="0" y="126"/>
                  </a:cxn>
                  <a:cxn ang="0">
                    <a:pos x="118" y="100"/>
                  </a:cxn>
                  <a:cxn ang="0">
                    <a:pos x="31" y="0"/>
                  </a:cxn>
                  <a:cxn ang="0">
                    <a:pos x="0" y="126"/>
                  </a:cxn>
                </a:cxnLst>
                <a:rect l="txL" t="txT" r="txR" b="txB"/>
                <a:pathLst>
                  <a:path w="118" h="126">
                    <a:moveTo>
                      <a:pt x="0" y="126"/>
                    </a:moveTo>
                    <a:lnTo>
                      <a:pt x="118" y="100"/>
                    </a:lnTo>
                    <a:lnTo>
                      <a:pt x="31" y="0"/>
                    </a:lnTo>
                    <a:lnTo>
                      <a:pt x="0" y="126"/>
                    </a:lnTo>
                    <a:close/>
                  </a:path>
                </a:pathLst>
              </a:custGeom>
              <a:solidFill>
                <a:srgbClr val="000000"/>
              </a:solidFill>
              <a:ln w="9525">
                <a:noFill/>
              </a:ln>
            </p:spPr>
            <p:txBody>
              <a:bodyPr/>
              <a:lstStyle/>
              <a:p>
                <a:endParaRPr lang="zh-CN" altLang="en-US" dirty="0">
                  <a:latin typeface="Arial" panose="020B0604020202020204" pitchFamily="34" charset="0"/>
                </a:endParaRPr>
              </a:p>
            </p:txBody>
          </p:sp>
        </p:grpSp>
        <p:sp>
          <p:nvSpPr>
            <p:cNvPr id="38924" name="Oval 21"/>
            <p:cNvSpPr/>
            <p:nvPr/>
          </p:nvSpPr>
          <p:spPr>
            <a:xfrm>
              <a:off x="3868" y="2177"/>
              <a:ext cx="84" cy="103"/>
            </a:xfrm>
            <a:prstGeom prst="ellipse">
              <a:avLst/>
            </a:prstGeom>
            <a:solidFill>
              <a:srgbClr val="000000"/>
            </a:solidFill>
            <a:ln w="15875"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ndParaRPr>
            </a:p>
          </p:txBody>
        </p:sp>
        <p:sp>
          <p:nvSpPr>
            <p:cNvPr id="38925" name="Oval 22"/>
            <p:cNvSpPr/>
            <p:nvPr/>
          </p:nvSpPr>
          <p:spPr>
            <a:xfrm>
              <a:off x="1119" y="2162"/>
              <a:ext cx="84" cy="103"/>
            </a:xfrm>
            <a:prstGeom prst="ellipse">
              <a:avLst/>
            </a:prstGeom>
            <a:solidFill>
              <a:srgbClr val="000000"/>
            </a:solidFill>
            <a:ln w="15875"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ndParaRPr>
            </a:p>
          </p:txBody>
        </p:sp>
        <p:sp>
          <p:nvSpPr>
            <p:cNvPr id="38926" name="Oval 23"/>
            <p:cNvSpPr/>
            <p:nvPr/>
          </p:nvSpPr>
          <p:spPr>
            <a:xfrm>
              <a:off x="5359" y="2148"/>
              <a:ext cx="84" cy="102"/>
            </a:xfrm>
            <a:prstGeom prst="ellipse">
              <a:avLst/>
            </a:prstGeom>
            <a:solidFill>
              <a:srgbClr val="000000"/>
            </a:solidFill>
            <a:ln w="15875"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ndParaRPr>
            </a:p>
          </p:txBody>
        </p:sp>
        <p:sp>
          <p:nvSpPr>
            <p:cNvPr id="38927" name="Oval 24"/>
            <p:cNvSpPr/>
            <p:nvPr/>
          </p:nvSpPr>
          <p:spPr>
            <a:xfrm>
              <a:off x="4585" y="2250"/>
              <a:ext cx="84" cy="103"/>
            </a:xfrm>
            <a:prstGeom prst="ellipse">
              <a:avLst/>
            </a:prstGeom>
            <a:solidFill>
              <a:srgbClr val="000000"/>
            </a:solidFill>
            <a:ln w="15875"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ndParaRPr>
            </a:p>
          </p:txBody>
        </p:sp>
        <p:grpSp>
          <p:nvGrpSpPr>
            <p:cNvPr id="38928" name="Group 27"/>
            <p:cNvGrpSpPr/>
            <p:nvPr/>
          </p:nvGrpSpPr>
          <p:grpSpPr>
            <a:xfrm>
              <a:off x="3916" y="1359"/>
              <a:ext cx="492" cy="847"/>
              <a:chOff x="3916" y="1359"/>
              <a:chExt cx="492" cy="847"/>
            </a:xfrm>
          </p:grpSpPr>
          <p:sp>
            <p:nvSpPr>
              <p:cNvPr id="39065" name="Line 25"/>
              <p:cNvSpPr/>
              <p:nvPr/>
            </p:nvSpPr>
            <p:spPr>
              <a:xfrm flipH="1">
                <a:off x="3973" y="1359"/>
                <a:ext cx="435" cy="745"/>
              </a:xfrm>
              <a:prstGeom prst="line">
                <a:avLst/>
              </a:prstGeom>
              <a:ln w="15875" cap="flat" cmpd="sng">
                <a:solidFill>
                  <a:srgbClr val="000000"/>
                </a:solidFill>
                <a:prstDash val="solid"/>
                <a:headEnd type="none" w="med" len="med"/>
                <a:tailEnd type="none" w="med" len="med"/>
              </a:ln>
            </p:spPr>
          </p:sp>
          <p:sp>
            <p:nvSpPr>
              <p:cNvPr id="39066" name="Freeform 26"/>
              <p:cNvSpPr/>
              <p:nvPr/>
            </p:nvSpPr>
            <p:spPr>
              <a:xfrm>
                <a:off x="3916" y="2062"/>
                <a:ext cx="107" cy="144"/>
              </a:xfrm>
              <a:custGeom>
                <a:avLst/>
                <a:gdLst>
                  <a:gd name="txL" fmla="*/ 0 w 107"/>
                  <a:gd name="txT" fmla="*/ 0 h 144"/>
                  <a:gd name="txR" fmla="*/ 107 w 107"/>
                  <a:gd name="txB" fmla="*/ 144 h 144"/>
                </a:gdLst>
                <a:ahLst/>
                <a:cxnLst>
                  <a:cxn ang="0">
                    <a:pos x="18" y="0"/>
                  </a:cxn>
                  <a:cxn ang="0">
                    <a:pos x="0" y="144"/>
                  </a:cxn>
                  <a:cxn ang="0">
                    <a:pos x="107" y="75"/>
                  </a:cxn>
                  <a:cxn ang="0">
                    <a:pos x="18" y="0"/>
                  </a:cxn>
                </a:cxnLst>
                <a:rect l="txL" t="txT" r="txR" b="txB"/>
                <a:pathLst>
                  <a:path w="107" h="144">
                    <a:moveTo>
                      <a:pt x="18" y="0"/>
                    </a:moveTo>
                    <a:lnTo>
                      <a:pt x="0" y="144"/>
                    </a:lnTo>
                    <a:lnTo>
                      <a:pt x="107" y="75"/>
                    </a:lnTo>
                    <a:lnTo>
                      <a:pt x="18" y="0"/>
                    </a:lnTo>
                    <a:close/>
                  </a:path>
                </a:pathLst>
              </a:custGeom>
              <a:solidFill>
                <a:srgbClr val="000000"/>
              </a:solidFill>
              <a:ln w="9525">
                <a:noFill/>
              </a:ln>
            </p:spPr>
            <p:txBody>
              <a:bodyPr/>
              <a:lstStyle/>
              <a:p>
                <a:endParaRPr lang="zh-CN" altLang="en-US" dirty="0">
                  <a:latin typeface="Arial" panose="020B0604020202020204" pitchFamily="34" charset="0"/>
                </a:endParaRPr>
              </a:p>
            </p:txBody>
          </p:sp>
        </p:grpSp>
        <p:grpSp>
          <p:nvGrpSpPr>
            <p:cNvPr id="38929" name="Group 30"/>
            <p:cNvGrpSpPr/>
            <p:nvPr/>
          </p:nvGrpSpPr>
          <p:grpSpPr>
            <a:xfrm>
              <a:off x="4442" y="1345"/>
              <a:ext cx="196" cy="903"/>
              <a:chOff x="4442" y="1345"/>
              <a:chExt cx="196" cy="903"/>
            </a:xfrm>
          </p:grpSpPr>
          <p:sp>
            <p:nvSpPr>
              <p:cNvPr id="39063" name="Line 28"/>
              <p:cNvSpPr/>
              <p:nvPr/>
            </p:nvSpPr>
            <p:spPr>
              <a:xfrm>
                <a:off x="4442" y="1345"/>
                <a:ext cx="143" cy="780"/>
              </a:xfrm>
              <a:prstGeom prst="line">
                <a:avLst/>
              </a:prstGeom>
              <a:ln w="15875" cap="flat" cmpd="sng">
                <a:solidFill>
                  <a:srgbClr val="000000"/>
                </a:solidFill>
                <a:prstDash val="solid"/>
                <a:headEnd type="none" w="med" len="med"/>
                <a:tailEnd type="none" w="med" len="med"/>
              </a:ln>
            </p:spPr>
          </p:sp>
          <p:sp>
            <p:nvSpPr>
              <p:cNvPr id="39064" name="Freeform 29"/>
              <p:cNvSpPr/>
              <p:nvPr/>
            </p:nvSpPr>
            <p:spPr>
              <a:xfrm>
                <a:off x="4533" y="2106"/>
                <a:ext cx="105" cy="142"/>
              </a:xfrm>
              <a:custGeom>
                <a:avLst/>
                <a:gdLst>
                  <a:gd name="txL" fmla="*/ 0 w 105"/>
                  <a:gd name="txT" fmla="*/ 0 h 142"/>
                  <a:gd name="txR" fmla="*/ 105 w 105"/>
                  <a:gd name="txB" fmla="*/ 142 h 142"/>
                </a:gdLst>
                <a:ahLst/>
                <a:cxnLst>
                  <a:cxn ang="0">
                    <a:pos x="0" y="27"/>
                  </a:cxn>
                  <a:cxn ang="0">
                    <a:pos x="76" y="142"/>
                  </a:cxn>
                  <a:cxn ang="0">
                    <a:pos x="105" y="0"/>
                  </a:cxn>
                  <a:cxn ang="0">
                    <a:pos x="0" y="27"/>
                  </a:cxn>
                </a:cxnLst>
                <a:rect l="txL" t="txT" r="txR" b="txB"/>
                <a:pathLst>
                  <a:path w="105" h="142">
                    <a:moveTo>
                      <a:pt x="0" y="27"/>
                    </a:moveTo>
                    <a:lnTo>
                      <a:pt x="76" y="142"/>
                    </a:lnTo>
                    <a:lnTo>
                      <a:pt x="105" y="0"/>
                    </a:lnTo>
                    <a:lnTo>
                      <a:pt x="0" y="27"/>
                    </a:lnTo>
                    <a:close/>
                  </a:path>
                </a:pathLst>
              </a:custGeom>
              <a:solidFill>
                <a:srgbClr val="000000"/>
              </a:solidFill>
              <a:ln w="9525">
                <a:noFill/>
              </a:ln>
            </p:spPr>
            <p:txBody>
              <a:bodyPr/>
              <a:lstStyle/>
              <a:p>
                <a:endParaRPr lang="zh-CN" altLang="en-US" dirty="0">
                  <a:latin typeface="Arial" panose="020B0604020202020204" pitchFamily="34" charset="0"/>
                </a:endParaRPr>
              </a:p>
            </p:txBody>
          </p:sp>
        </p:grpSp>
        <p:grpSp>
          <p:nvGrpSpPr>
            <p:cNvPr id="38930" name="Group 33"/>
            <p:cNvGrpSpPr/>
            <p:nvPr/>
          </p:nvGrpSpPr>
          <p:grpSpPr>
            <a:xfrm>
              <a:off x="4466" y="1359"/>
              <a:ext cx="907" cy="814"/>
              <a:chOff x="4466" y="1359"/>
              <a:chExt cx="907" cy="814"/>
            </a:xfrm>
          </p:grpSpPr>
          <p:sp>
            <p:nvSpPr>
              <p:cNvPr id="39061" name="Line 31"/>
              <p:cNvSpPr/>
              <p:nvPr/>
            </p:nvSpPr>
            <p:spPr>
              <a:xfrm>
                <a:off x="4466" y="1359"/>
                <a:ext cx="823" cy="739"/>
              </a:xfrm>
              <a:prstGeom prst="line">
                <a:avLst/>
              </a:prstGeom>
              <a:ln w="15875" cap="flat" cmpd="sng">
                <a:solidFill>
                  <a:srgbClr val="000000"/>
                </a:solidFill>
                <a:prstDash val="solid"/>
                <a:headEnd type="none" w="med" len="med"/>
                <a:tailEnd type="none" w="med" len="med"/>
              </a:ln>
            </p:spPr>
          </p:sp>
          <p:sp>
            <p:nvSpPr>
              <p:cNvPr id="39062" name="Freeform 32"/>
              <p:cNvSpPr/>
              <p:nvPr/>
            </p:nvSpPr>
            <p:spPr>
              <a:xfrm>
                <a:off x="5253" y="2041"/>
                <a:ext cx="120" cy="132"/>
              </a:xfrm>
              <a:custGeom>
                <a:avLst/>
                <a:gdLst>
                  <a:gd name="txL" fmla="*/ 0 w 120"/>
                  <a:gd name="txT" fmla="*/ 0 h 132"/>
                  <a:gd name="txR" fmla="*/ 120 w 120"/>
                  <a:gd name="txB" fmla="*/ 132 h 132"/>
                </a:gdLst>
                <a:ahLst/>
                <a:cxnLst>
                  <a:cxn ang="0">
                    <a:pos x="0" y="105"/>
                  </a:cxn>
                  <a:cxn ang="0">
                    <a:pos x="120" y="132"/>
                  </a:cxn>
                  <a:cxn ang="0">
                    <a:pos x="65" y="0"/>
                  </a:cxn>
                  <a:cxn ang="0">
                    <a:pos x="0" y="105"/>
                  </a:cxn>
                </a:cxnLst>
                <a:rect l="txL" t="txT" r="txR" b="txB"/>
                <a:pathLst>
                  <a:path w="120" h="132">
                    <a:moveTo>
                      <a:pt x="0" y="105"/>
                    </a:moveTo>
                    <a:lnTo>
                      <a:pt x="120" y="132"/>
                    </a:lnTo>
                    <a:lnTo>
                      <a:pt x="65" y="0"/>
                    </a:lnTo>
                    <a:lnTo>
                      <a:pt x="0" y="105"/>
                    </a:lnTo>
                    <a:close/>
                  </a:path>
                </a:pathLst>
              </a:custGeom>
              <a:solidFill>
                <a:srgbClr val="000000"/>
              </a:solidFill>
              <a:ln w="9525">
                <a:noFill/>
              </a:ln>
            </p:spPr>
            <p:txBody>
              <a:bodyPr/>
              <a:lstStyle/>
              <a:p>
                <a:endParaRPr lang="zh-CN" altLang="en-US" dirty="0">
                  <a:latin typeface="Arial" panose="020B0604020202020204" pitchFamily="34" charset="0"/>
                </a:endParaRPr>
              </a:p>
            </p:txBody>
          </p:sp>
        </p:grpSp>
        <p:sp>
          <p:nvSpPr>
            <p:cNvPr id="38931" name="Oval 34"/>
            <p:cNvSpPr/>
            <p:nvPr/>
          </p:nvSpPr>
          <p:spPr>
            <a:xfrm>
              <a:off x="1987" y="2148"/>
              <a:ext cx="84" cy="102"/>
            </a:xfrm>
            <a:prstGeom prst="ellipse">
              <a:avLst/>
            </a:prstGeom>
            <a:solidFill>
              <a:srgbClr val="000000"/>
            </a:solidFill>
            <a:ln w="15875"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ndParaRPr>
            </a:p>
          </p:txBody>
        </p:sp>
        <p:sp>
          <p:nvSpPr>
            <p:cNvPr id="38932" name="Oval 35"/>
            <p:cNvSpPr/>
            <p:nvPr/>
          </p:nvSpPr>
          <p:spPr>
            <a:xfrm>
              <a:off x="2798" y="2162"/>
              <a:ext cx="84" cy="103"/>
            </a:xfrm>
            <a:prstGeom prst="ellipse">
              <a:avLst/>
            </a:prstGeom>
            <a:solidFill>
              <a:srgbClr val="000000"/>
            </a:solidFill>
            <a:ln w="15875"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ndParaRPr>
            </a:p>
          </p:txBody>
        </p:sp>
        <p:grpSp>
          <p:nvGrpSpPr>
            <p:cNvPr id="38933" name="Group 38"/>
            <p:cNvGrpSpPr/>
            <p:nvPr/>
          </p:nvGrpSpPr>
          <p:grpSpPr>
            <a:xfrm>
              <a:off x="1165" y="1359"/>
              <a:ext cx="1163" cy="835"/>
              <a:chOff x="1165" y="1359"/>
              <a:chExt cx="1163" cy="835"/>
            </a:xfrm>
          </p:grpSpPr>
          <p:sp>
            <p:nvSpPr>
              <p:cNvPr id="39059" name="Line 36"/>
              <p:cNvSpPr/>
              <p:nvPr/>
            </p:nvSpPr>
            <p:spPr>
              <a:xfrm flipH="1">
                <a:off x="1252" y="1359"/>
                <a:ext cx="1076" cy="772"/>
              </a:xfrm>
              <a:prstGeom prst="line">
                <a:avLst/>
              </a:prstGeom>
              <a:ln w="15875" cap="flat" cmpd="sng">
                <a:solidFill>
                  <a:srgbClr val="000000"/>
                </a:solidFill>
                <a:prstDash val="solid"/>
                <a:headEnd type="none" w="med" len="med"/>
                <a:tailEnd type="none" w="med" len="med"/>
              </a:ln>
            </p:spPr>
          </p:sp>
          <p:sp>
            <p:nvSpPr>
              <p:cNvPr id="39060" name="Freeform 37"/>
              <p:cNvSpPr/>
              <p:nvPr/>
            </p:nvSpPr>
            <p:spPr>
              <a:xfrm>
                <a:off x="1165" y="2070"/>
                <a:ext cx="122" cy="124"/>
              </a:xfrm>
              <a:custGeom>
                <a:avLst/>
                <a:gdLst>
                  <a:gd name="txL" fmla="*/ 0 w 122"/>
                  <a:gd name="txT" fmla="*/ 0 h 124"/>
                  <a:gd name="txR" fmla="*/ 122 w 122"/>
                  <a:gd name="txB" fmla="*/ 124 h 124"/>
                </a:gdLst>
                <a:ahLst/>
                <a:cxnLst>
                  <a:cxn ang="0">
                    <a:pos x="67" y="0"/>
                  </a:cxn>
                  <a:cxn ang="0">
                    <a:pos x="0" y="124"/>
                  </a:cxn>
                  <a:cxn ang="0">
                    <a:pos x="122" y="113"/>
                  </a:cxn>
                  <a:cxn ang="0">
                    <a:pos x="67" y="0"/>
                  </a:cxn>
                </a:cxnLst>
                <a:rect l="txL" t="txT" r="txR" b="txB"/>
                <a:pathLst>
                  <a:path w="122" h="124">
                    <a:moveTo>
                      <a:pt x="67" y="0"/>
                    </a:moveTo>
                    <a:lnTo>
                      <a:pt x="0" y="124"/>
                    </a:lnTo>
                    <a:lnTo>
                      <a:pt x="122" y="113"/>
                    </a:lnTo>
                    <a:lnTo>
                      <a:pt x="67" y="0"/>
                    </a:lnTo>
                    <a:close/>
                  </a:path>
                </a:pathLst>
              </a:custGeom>
              <a:solidFill>
                <a:srgbClr val="000000"/>
              </a:solidFill>
              <a:ln w="9525">
                <a:noFill/>
              </a:ln>
            </p:spPr>
            <p:txBody>
              <a:bodyPr/>
              <a:lstStyle/>
              <a:p>
                <a:endParaRPr lang="zh-CN" altLang="en-US" dirty="0">
                  <a:latin typeface="Arial" panose="020B0604020202020204" pitchFamily="34" charset="0"/>
                </a:endParaRPr>
              </a:p>
            </p:txBody>
          </p:sp>
        </p:grpSp>
        <p:grpSp>
          <p:nvGrpSpPr>
            <p:cNvPr id="38934" name="Group 41"/>
            <p:cNvGrpSpPr/>
            <p:nvPr/>
          </p:nvGrpSpPr>
          <p:grpSpPr>
            <a:xfrm>
              <a:off x="2035" y="1374"/>
              <a:ext cx="328" cy="803"/>
              <a:chOff x="2035" y="1374"/>
              <a:chExt cx="328" cy="803"/>
            </a:xfrm>
          </p:grpSpPr>
          <p:sp>
            <p:nvSpPr>
              <p:cNvPr id="39057" name="Line 39"/>
              <p:cNvSpPr/>
              <p:nvPr/>
            </p:nvSpPr>
            <p:spPr>
              <a:xfrm flipH="1">
                <a:off x="2078" y="1374"/>
                <a:ext cx="285" cy="692"/>
              </a:xfrm>
              <a:prstGeom prst="line">
                <a:avLst/>
              </a:prstGeom>
              <a:ln w="15875" cap="flat" cmpd="sng">
                <a:solidFill>
                  <a:srgbClr val="000000"/>
                </a:solidFill>
                <a:prstDash val="solid"/>
                <a:headEnd type="none" w="med" len="med"/>
                <a:tailEnd type="none" w="med" len="med"/>
              </a:ln>
            </p:spPr>
          </p:sp>
          <p:sp>
            <p:nvSpPr>
              <p:cNvPr id="39058" name="Freeform 40"/>
              <p:cNvSpPr/>
              <p:nvPr/>
            </p:nvSpPr>
            <p:spPr>
              <a:xfrm>
                <a:off x="2035" y="2031"/>
                <a:ext cx="96" cy="146"/>
              </a:xfrm>
              <a:custGeom>
                <a:avLst/>
                <a:gdLst>
                  <a:gd name="txL" fmla="*/ 0 w 96"/>
                  <a:gd name="txT" fmla="*/ 0 h 146"/>
                  <a:gd name="txR" fmla="*/ 96 w 96"/>
                  <a:gd name="txB" fmla="*/ 146 h 146"/>
                </a:gdLst>
                <a:ahLst/>
                <a:cxnLst>
                  <a:cxn ang="0">
                    <a:pos x="0" y="0"/>
                  </a:cxn>
                  <a:cxn ang="0">
                    <a:pos x="0" y="146"/>
                  </a:cxn>
                  <a:cxn ang="0">
                    <a:pos x="96" y="60"/>
                  </a:cxn>
                  <a:cxn ang="0">
                    <a:pos x="0" y="0"/>
                  </a:cxn>
                </a:cxnLst>
                <a:rect l="txL" t="txT" r="txR" b="txB"/>
                <a:pathLst>
                  <a:path w="96" h="146">
                    <a:moveTo>
                      <a:pt x="0" y="0"/>
                    </a:moveTo>
                    <a:lnTo>
                      <a:pt x="0" y="146"/>
                    </a:lnTo>
                    <a:lnTo>
                      <a:pt x="96" y="60"/>
                    </a:lnTo>
                    <a:lnTo>
                      <a:pt x="0" y="0"/>
                    </a:lnTo>
                    <a:close/>
                  </a:path>
                </a:pathLst>
              </a:custGeom>
              <a:solidFill>
                <a:srgbClr val="000000"/>
              </a:solidFill>
              <a:ln w="9525">
                <a:noFill/>
              </a:ln>
            </p:spPr>
            <p:txBody>
              <a:bodyPr/>
              <a:lstStyle/>
              <a:p>
                <a:endParaRPr lang="zh-CN" altLang="en-US" dirty="0">
                  <a:latin typeface="Arial" panose="020B0604020202020204" pitchFamily="34" charset="0"/>
                </a:endParaRPr>
              </a:p>
            </p:txBody>
          </p:sp>
        </p:grpSp>
        <p:grpSp>
          <p:nvGrpSpPr>
            <p:cNvPr id="38935" name="Group 44"/>
            <p:cNvGrpSpPr/>
            <p:nvPr/>
          </p:nvGrpSpPr>
          <p:grpSpPr>
            <a:xfrm>
              <a:off x="2411" y="1359"/>
              <a:ext cx="412" cy="806"/>
              <a:chOff x="2411" y="1359"/>
              <a:chExt cx="412" cy="806"/>
            </a:xfrm>
          </p:grpSpPr>
          <p:sp>
            <p:nvSpPr>
              <p:cNvPr id="39055" name="Line 42"/>
              <p:cNvSpPr/>
              <p:nvPr/>
            </p:nvSpPr>
            <p:spPr>
              <a:xfrm>
                <a:off x="2411" y="1359"/>
                <a:ext cx="358" cy="697"/>
              </a:xfrm>
              <a:prstGeom prst="line">
                <a:avLst/>
              </a:prstGeom>
              <a:ln w="15875" cap="flat" cmpd="sng">
                <a:solidFill>
                  <a:srgbClr val="000000"/>
                </a:solidFill>
                <a:prstDash val="solid"/>
                <a:headEnd type="none" w="med" len="med"/>
                <a:tailEnd type="none" w="med" len="med"/>
              </a:ln>
            </p:spPr>
          </p:sp>
          <p:sp>
            <p:nvSpPr>
              <p:cNvPr id="39056" name="Freeform 43"/>
              <p:cNvSpPr/>
              <p:nvPr/>
            </p:nvSpPr>
            <p:spPr>
              <a:xfrm>
                <a:off x="2719" y="2016"/>
                <a:ext cx="104" cy="149"/>
              </a:xfrm>
              <a:custGeom>
                <a:avLst/>
                <a:gdLst>
                  <a:gd name="txL" fmla="*/ 0 w 104"/>
                  <a:gd name="txT" fmla="*/ 0 h 149"/>
                  <a:gd name="txR" fmla="*/ 104 w 104"/>
                  <a:gd name="txB" fmla="*/ 149 h 149"/>
                </a:gdLst>
                <a:ahLst/>
                <a:cxnLst>
                  <a:cxn ang="0">
                    <a:pos x="0" y="71"/>
                  </a:cxn>
                  <a:cxn ang="0">
                    <a:pos x="104" y="149"/>
                  </a:cxn>
                  <a:cxn ang="0">
                    <a:pos x="92" y="0"/>
                  </a:cxn>
                  <a:cxn ang="0">
                    <a:pos x="0" y="71"/>
                  </a:cxn>
                </a:cxnLst>
                <a:rect l="txL" t="txT" r="txR" b="txB"/>
                <a:pathLst>
                  <a:path w="104" h="149">
                    <a:moveTo>
                      <a:pt x="0" y="71"/>
                    </a:moveTo>
                    <a:lnTo>
                      <a:pt x="104" y="149"/>
                    </a:lnTo>
                    <a:lnTo>
                      <a:pt x="92" y="0"/>
                    </a:lnTo>
                    <a:lnTo>
                      <a:pt x="0" y="71"/>
                    </a:lnTo>
                    <a:close/>
                  </a:path>
                </a:pathLst>
              </a:custGeom>
              <a:solidFill>
                <a:srgbClr val="000000"/>
              </a:solidFill>
              <a:ln w="9525">
                <a:noFill/>
              </a:ln>
            </p:spPr>
            <p:txBody>
              <a:bodyPr/>
              <a:lstStyle/>
              <a:p>
                <a:endParaRPr lang="zh-CN" altLang="en-US" dirty="0">
                  <a:latin typeface="Arial" panose="020B0604020202020204" pitchFamily="34" charset="0"/>
                </a:endParaRPr>
              </a:p>
            </p:txBody>
          </p:sp>
        </p:grpSp>
        <p:sp>
          <p:nvSpPr>
            <p:cNvPr id="38936" name="Oval 45"/>
            <p:cNvSpPr/>
            <p:nvPr/>
          </p:nvSpPr>
          <p:spPr>
            <a:xfrm>
              <a:off x="308" y="3037"/>
              <a:ext cx="84" cy="102"/>
            </a:xfrm>
            <a:prstGeom prst="ellipse">
              <a:avLst/>
            </a:prstGeom>
            <a:solidFill>
              <a:srgbClr val="000000"/>
            </a:solidFill>
            <a:ln w="15875"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ndParaRPr>
            </a:p>
          </p:txBody>
        </p:sp>
        <p:sp>
          <p:nvSpPr>
            <p:cNvPr id="38937" name="Oval 46"/>
            <p:cNvSpPr/>
            <p:nvPr/>
          </p:nvSpPr>
          <p:spPr>
            <a:xfrm>
              <a:off x="1083" y="3051"/>
              <a:ext cx="84" cy="103"/>
            </a:xfrm>
            <a:prstGeom prst="ellipse">
              <a:avLst/>
            </a:prstGeom>
            <a:solidFill>
              <a:srgbClr val="000000"/>
            </a:solidFill>
            <a:ln w="15875"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ndParaRPr>
            </a:p>
          </p:txBody>
        </p:sp>
        <p:sp>
          <p:nvSpPr>
            <p:cNvPr id="38938" name="Oval 47"/>
            <p:cNvSpPr/>
            <p:nvPr/>
          </p:nvSpPr>
          <p:spPr>
            <a:xfrm>
              <a:off x="1823" y="3051"/>
              <a:ext cx="84" cy="103"/>
            </a:xfrm>
            <a:prstGeom prst="ellipse">
              <a:avLst/>
            </a:prstGeom>
            <a:solidFill>
              <a:srgbClr val="000000"/>
            </a:solidFill>
            <a:ln w="15875"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ndParaRPr>
            </a:p>
          </p:txBody>
        </p:sp>
        <p:sp>
          <p:nvSpPr>
            <p:cNvPr id="38939" name="Oval 48"/>
            <p:cNvSpPr/>
            <p:nvPr/>
          </p:nvSpPr>
          <p:spPr>
            <a:xfrm>
              <a:off x="2645" y="3051"/>
              <a:ext cx="84" cy="103"/>
            </a:xfrm>
            <a:prstGeom prst="ellipse">
              <a:avLst/>
            </a:prstGeom>
            <a:solidFill>
              <a:srgbClr val="000000"/>
            </a:solidFill>
            <a:ln w="15875"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ndParaRPr>
            </a:p>
          </p:txBody>
        </p:sp>
        <p:sp>
          <p:nvSpPr>
            <p:cNvPr id="38940" name="Oval 49"/>
            <p:cNvSpPr/>
            <p:nvPr/>
          </p:nvSpPr>
          <p:spPr>
            <a:xfrm>
              <a:off x="3373" y="3066"/>
              <a:ext cx="84" cy="102"/>
            </a:xfrm>
            <a:prstGeom prst="ellipse">
              <a:avLst/>
            </a:prstGeom>
            <a:solidFill>
              <a:srgbClr val="000000"/>
            </a:solidFill>
            <a:ln w="15875"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ndParaRPr>
            </a:p>
          </p:txBody>
        </p:sp>
        <p:grpSp>
          <p:nvGrpSpPr>
            <p:cNvPr id="38941" name="Group 52"/>
            <p:cNvGrpSpPr/>
            <p:nvPr/>
          </p:nvGrpSpPr>
          <p:grpSpPr>
            <a:xfrm>
              <a:off x="367" y="2248"/>
              <a:ext cx="740" cy="803"/>
              <a:chOff x="367" y="2248"/>
              <a:chExt cx="740" cy="803"/>
            </a:xfrm>
          </p:grpSpPr>
          <p:sp>
            <p:nvSpPr>
              <p:cNvPr id="39053" name="Line 50"/>
              <p:cNvSpPr/>
              <p:nvPr/>
            </p:nvSpPr>
            <p:spPr>
              <a:xfrm flipH="1">
                <a:off x="442" y="2248"/>
                <a:ext cx="665" cy="722"/>
              </a:xfrm>
              <a:prstGeom prst="line">
                <a:avLst/>
              </a:prstGeom>
              <a:ln w="15875" cap="flat" cmpd="sng">
                <a:solidFill>
                  <a:srgbClr val="000000"/>
                </a:solidFill>
                <a:prstDash val="solid"/>
                <a:headEnd type="none" w="med" len="med"/>
                <a:tailEnd type="none" w="med" len="med"/>
              </a:ln>
            </p:spPr>
          </p:sp>
          <p:sp>
            <p:nvSpPr>
              <p:cNvPr id="39054" name="Freeform 51"/>
              <p:cNvSpPr/>
              <p:nvPr/>
            </p:nvSpPr>
            <p:spPr>
              <a:xfrm>
                <a:off x="367" y="2915"/>
                <a:ext cx="116" cy="136"/>
              </a:xfrm>
              <a:custGeom>
                <a:avLst/>
                <a:gdLst>
                  <a:gd name="txL" fmla="*/ 0 w 116"/>
                  <a:gd name="txT" fmla="*/ 0 h 136"/>
                  <a:gd name="txR" fmla="*/ 116 w 116"/>
                  <a:gd name="txB" fmla="*/ 136 h 136"/>
                </a:gdLst>
                <a:ahLst/>
                <a:cxnLst>
                  <a:cxn ang="0">
                    <a:pos x="46" y="0"/>
                  </a:cxn>
                  <a:cxn ang="0">
                    <a:pos x="0" y="136"/>
                  </a:cxn>
                  <a:cxn ang="0">
                    <a:pos x="116" y="99"/>
                  </a:cxn>
                  <a:cxn ang="0">
                    <a:pos x="46" y="0"/>
                  </a:cxn>
                </a:cxnLst>
                <a:rect l="txL" t="txT" r="txR" b="txB"/>
                <a:pathLst>
                  <a:path w="116" h="136">
                    <a:moveTo>
                      <a:pt x="46" y="0"/>
                    </a:moveTo>
                    <a:lnTo>
                      <a:pt x="0" y="136"/>
                    </a:lnTo>
                    <a:lnTo>
                      <a:pt x="116" y="99"/>
                    </a:lnTo>
                    <a:lnTo>
                      <a:pt x="46" y="0"/>
                    </a:lnTo>
                    <a:close/>
                  </a:path>
                </a:pathLst>
              </a:custGeom>
              <a:solidFill>
                <a:srgbClr val="000000"/>
              </a:solidFill>
              <a:ln w="9525">
                <a:noFill/>
              </a:ln>
            </p:spPr>
            <p:txBody>
              <a:bodyPr/>
              <a:lstStyle/>
              <a:p>
                <a:endParaRPr lang="zh-CN" altLang="en-US" dirty="0">
                  <a:latin typeface="Arial" panose="020B0604020202020204" pitchFamily="34" charset="0"/>
                </a:endParaRPr>
              </a:p>
            </p:txBody>
          </p:sp>
        </p:grpSp>
        <p:grpSp>
          <p:nvGrpSpPr>
            <p:cNvPr id="38942" name="Group 55"/>
            <p:cNvGrpSpPr/>
            <p:nvPr/>
          </p:nvGrpSpPr>
          <p:grpSpPr>
            <a:xfrm>
              <a:off x="1073" y="2248"/>
              <a:ext cx="107" cy="803"/>
              <a:chOff x="1073" y="2248"/>
              <a:chExt cx="107" cy="803"/>
            </a:xfrm>
          </p:grpSpPr>
          <p:sp>
            <p:nvSpPr>
              <p:cNvPr id="39051" name="Line 53"/>
              <p:cNvSpPr/>
              <p:nvPr/>
            </p:nvSpPr>
            <p:spPr>
              <a:xfrm flipH="1">
                <a:off x="1126" y="2248"/>
                <a:ext cx="39" cy="678"/>
              </a:xfrm>
              <a:prstGeom prst="line">
                <a:avLst/>
              </a:prstGeom>
              <a:ln w="15875" cap="flat" cmpd="sng">
                <a:solidFill>
                  <a:srgbClr val="000000"/>
                </a:solidFill>
                <a:prstDash val="solid"/>
                <a:headEnd type="none" w="med" len="med"/>
                <a:tailEnd type="none" w="med" len="med"/>
              </a:ln>
            </p:spPr>
          </p:sp>
          <p:sp>
            <p:nvSpPr>
              <p:cNvPr id="39052" name="Freeform 54"/>
              <p:cNvSpPr/>
              <p:nvPr/>
            </p:nvSpPr>
            <p:spPr>
              <a:xfrm>
                <a:off x="1073" y="2917"/>
                <a:ext cx="107" cy="134"/>
              </a:xfrm>
              <a:custGeom>
                <a:avLst/>
                <a:gdLst>
                  <a:gd name="txL" fmla="*/ 0 w 107"/>
                  <a:gd name="txT" fmla="*/ 0 h 134"/>
                  <a:gd name="txR" fmla="*/ 107 w 107"/>
                  <a:gd name="txB" fmla="*/ 134 h 134"/>
                </a:gdLst>
                <a:ahLst/>
                <a:cxnLst>
                  <a:cxn ang="0">
                    <a:pos x="0" y="0"/>
                  </a:cxn>
                  <a:cxn ang="0">
                    <a:pos x="47" y="134"/>
                  </a:cxn>
                  <a:cxn ang="0">
                    <a:pos x="107" y="9"/>
                  </a:cxn>
                  <a:cxn ang="0">
                    <a:pos x="0" y="0"/>
                  </a:cxn>
                </a:cxnLst>
                <a:rect l="txL" t="txT" r="txR" b="txB"/>
                <a:pathLst>
                  <a:path w="107" h="134">
                    <a:moveTo>
                      <a:pt x="0" y="0"/>
                    </a:moveTo>
                    <a:lnTo>
                      <a:pt x="47" y="134"/>
                    </a:lnTo>
                    <a:lnTo>
                      <a:pt x="107" y="9"/>
                    </a:lnTo>
                    <a:lnTo>
                      <a:pt x="0" y="0"/>
                    </a:lnTo>
                    <a:close/>
                  </a:path>
                </a:pathLst>
              </a:custGeom>
              <a:solidFill>
                <a:srgbClr val="000000"/>
              </a:solidFill>
              <a:ln w="9525">
                <a:noFill/>
              </a:ln>
            </p:spPr>
            <p:txBody>
              <a:bodyPr/>
              <a:lstStyle/>
              <a:p>
                <a:endParaRPr lang="zh-CN" altLang="en-US" dirty="0">
                  <a:latin typeface="Arial" panose="020B0604020202020204" pitchFamily="34" charset="0"/>
                </a:endParaRPr>
              </a:p>
            </p:txBody>
          </p:sp>
        </p:grpSp>
        <p:grpSp>
          <p:nvGrpSpPr>
            <p:cNvPr id="38943" name="Group 58"/>
            <p:cNvGrpSpPr/>
            <p:nvPr/>
          </p:nvGrpSpPr>
          <p:grpSpPr>
            <a:xfrm>
              <a:off x="1843" y="2263"/>
              <a:ext cx="191" cy="805"/>
              <a:chOff x="1843" y="2263"/>
              <a:chExt cx="191" cy="805"/>
            </a:xfrm>
          </p:grpSpPr>
          <p:sp>
            <p:nvSpPr>
              <p:cNvPr id="39049" name="Line 56"/>
              <p:cNvSpPr/>
              <p:nvPr/>
            </p:nvSpPr>
            <p:spPr>
              <a:xfrm flipH="1">
                <a:off x="1895" y="2263"/>
                <a:ext cx="139" cy="682"/>
              </a:xfrm>
              <a:prstGeom prst="line">
                <a:avLst/>
              </a:prstGeom>
              <a:ln w="15875" cap="flat" cmpd="sng">
                <a:solidFill>
                  <a:srgbClr val="000000"/>
                </a:solidFill>
                <a:prstDash val="solid"/>
                <a:headEnd type="none" w="med" len="med"/>
                <a:tailEnd type="none" w="med" len="med"/>
              </a:ln>
            </p:spPr>
          </p:sp>
          <p:sp>
            <p:nvSpPr>
              <p:cNvPr id="39050" name="Freeform 57"/>
              <p:cNvSpPr/>
              <p:nvPr/>
            </p:nvSpPr>
            <p:spPr>
              <a:xfrm>
                <a:off x="1843" y="2924"/>
                <a:ext cx="105" cy="144"/>
              </a:xfrm>
              <a:custGeom>
                <a:avLst/>
                <a:gdLst>
                  <a:gd name="txL" fmla="*/ 0 w 105"/>
                  <a:gd name="txT" fmla="*/ 0 h 144"/>
                  <a:gd name="txR" fmla="*/ 105 w 105"/>
                  <a:gd name="txB" fmla="*/ 144 h 144"/>
                </a:gdLst>
                <a:ahLst/>
                <a:cxnLst>
                  <a:cxn ang="0">
                    <a:pos x="0" y="0"/>
                  </a:cxn>
                  <a:cxn ang="0">
                    <a:pos x="28" y="144"/>
                  </a:cxn>
                  <a:cxn ang="0">
                    <a:pos x="105" y="31"/>
                  </a:cxn>
                  <a:cxn ang="0">
                    <a:pos x="0" y="0"/>
                  </a:cxn>
                </a:cxnLst>
                <a:rect l="txL" t="txT" r="txR" b="txB"/>
                <a:pathLst>
                  <a:path w="105" h="144">
                    <a:moveTo>
                      <a:pt x="0" y="0"/>
                    </a:moveTo>
                    <a:lnTo>
                      <a:pt x="28" y="144"/>
                    </a:lnTo>
                    <a:lnTo>
                      <a:pt x="105" y="31"/>
                    </a:lnTo>
                    <a:lnTo>
                      <a:pt x="0" y="0"/>
                    </a:lnTo>
                    <a:close/>
                  </a:path>
                </a:pathLst>
              </a:custGeom>
              <a:solidFill>
                <a:srgbClr val="000000"/>
              </a:solidFill>
              <a:ln w="9525">
                <a:noFill/>
              </a:ln>
            </p:spPr>
            <p:txBody>
              <a:bodyPr/>
              <a:lstStyle/>
              <a:p>
                <a:endParaRPr lang="zh-CN" altLang="en-US" dirty="0">
                  <a:latin typeface="Arial" panose="020B0604020202020204" pitchFamily="34" charset="0"/>
                </a:endParaRPr>
              </a:p>
            </p:txBody>
          </p:sp>
        </p:grpSp>
        <p:grpSp>
          <p:nvGrpSpPr>
            <p:cNvPr id="38944" name="Group 61"/>
            <p:cNvGrpSpPr/>
            <p:nvPr/>
          </p:nvGrpSpPr>
          <p:grpSpPr>
            <a:xfrm>
              <a:off x="2656" y="2263"/>
              <a:ext cx="190" cy="805"/>
              <a:chOff x="2656" y="2263"/>
              <a:chExt cx="190" cy="805"/>
            </a:xfrm>
          </p:grpSpPr>
          <p:sp>
            <p:nvSpPr>
              <p:cNvPr id="39047" name="Line 59"/>
              <p:cNvSpPr/>
              <p:nvPr/>
            </p:nvSpPr>
            <p:spPr>
              <a:xfrm flipH="1">
                <a:off x="2707" y="2263"/>
                <a:ext cx="139" cy="682"/>
              </a:xfrm>
              <a:prstGeom prst="line">
                <a:avLst/>
              </a:prstGeom>
              <a:ln w="15875" cap="flat" cmpd="sng">
                <a:solidFill>
                  <a:srgbClr val="000000"/>
                </a:solidFill>
                <a:prstDash val="solid"/>
                <a:headEnd type="none" w="med" len="med"/>
                <a:tailEnd type="none" w="med" len="med"/>
              </a:ln>
            </p:spPr>
          </p:sp>
          <p:sp>
            <p:nvSpPr>
              <p:cNvPr id="39048" name="Freeform 60"/>
              <p:cNvSpPr/>
              <p:nvPr/>
            </p:nvSpPr>
            <p:spPr>
              <a:xfrm>
                <a:off x="2656" y="2924"/>
                <a:ext cx="104" cy="144"/>
              </a:xfrm>
              <a:custGeom>
                <a:avLst/>
                <a:gdLst>
                  <a:gd name="txL" fmla="*/ 0 w 104"/>
                  <a:gd name="txT" fmla="*/ 0 h 144"/>
                  <a:gd name="txR" fmla="*/ 104 w 104"/>
                  <a:gd name="txB" fmla="*/ 144 h 144"/>
                </a:gdLst>
                <a:ahLst/>
                <a:cxnLst>
                  <a:cxn ang="0">
                    <a:pos x="0" y="0"/>
                  </a:cxn>
                  <a:cxn ang="0">
                    <a:pos x="27" y="144"/>
                  </a:cxn>
                  <a:cxn ang="0">
                    <a:pos x="104" y="31"/>
                  </a:cxn>
                  <a:cxn ang="0">
                    <a:pos x="0" y="0"/>
                  </a:cxn>
                </a:cxnLst>
                <a:rect l="txL" t="txT" r="txR" b="txB"/>
                <a:pathLst>
                  <a:path w="104" h="144">
                    <a:moveTo>
                      <a:pt x="0" y="0"/>
                    </a:moveTo>
                    <a:lnTo>
                      <a:pt x="27" y="144"/>
                    </a:lnTo>
                    <a:lnTo>
                      <a:pt x="104" y="31"/>
                    </a:lnTo>
                    <a:lnTo>
                      <a:pt x="0" y="0"/>
                    </a:lnTo>
                    <a:close/>
                  </a:path>
                </a:pathLst>
              </a:custGeom>
              <a:solidFill>
                <a:srgbClr val="000000"/>
              </a:solidFill>
              <a:ln w="9525">
                <a:noFill/>
              </a:ln>
            </p:spPr>
            <p:txBody>
              <a:bodyPr/>
              <a:lstStyle/>
              <a:p>
                <a:endParaRPr lang="zh-CN" altLang="en-US" dirty="0">
                  <a:latin typeface="Arial" panose="020B0604020202020204" pitchFamily="34" charset="0"/>
                </a:endParaRPr>
              </a:p>
            </p:txBody>
          </p:sp>
        </p:grpSp>
        <p:grpSp>
          <p:nvGrpSpPr>
            <p:cNvPr id="38945" name="Group 64"/>
            <p:cNvGrpSpPr/>
            <p:nvPr/>
          </p:nvGrpSpPr>
          <p:grpSpPr>
            <a:xfrm>
              <a:off x="2822" y="2190"/>
              <a:ext cx="577" cy="903"/>
              <a:chOff x="2822" y="2190"/>
              <a:chExt cx="577" cy="903"/>
            </a:xfrm>
          </p:grpSpPr>
          <p:sp>
            <p:nvSpPr>
              <p:cNvPr id="39045" name="Line 62"/>
              <p:cNvSpPr/>
              <p:nvPr/>
            </p:nvSpPr>
            <p:spPr>
              <a:xfrm>
                <a:off x="2822" y="2190"/>
                <a:ext cx="514" cy="805"/>
              </a:xfrm>
              <a:prstGeom prst="line">
                <a:avLst/>
              </a:prstGeom>
              <a:ln w="15875" cap="flat" cmpd="sng">
                <a:solidFill>
                  <a:srgbClr val="000000"/>
                </a:solidFill>
                <a:prstDash val="solid"/>
                <a:headEnd type="none" w="med" len="med"/>
                <a:tailEnd type="none" w="med" len="med"/>
              </a:ln>
            </p:spPr>
          </p:sp>
          <p:sp>
            <p:nvSpPr>
              <p:cNvPr id="39046" name="Freeform 63"/>
              <p:cNvSpPr/>
              <p:nvPr/>
            </p:nvSpPr>
            <p:spPr>
              <a:xfrm>
                <a:off x="3289" y="2949"/>
                <a:ext cx="110" cy="144"/>
              </a:xfrm>
              <a:custGeom>
                <a:avLst/>
                <a:gdLst>
                  <a:gd name="txL" fmla="*/ 0 w 110"/>
                  <a:gd name="txT" fmla="*/ 0 h 144"/>
                  <a:gd name="txR" fmla="*/ 110 w 110"/>
                  <a:gd name="txB" fmla="*/ 144 h 144"/>
                </a:gdLst>
                <a:ahLst/>
                <a:cxnLst>
                  <a:cxn ang="0">
                    <a:pos x="0" y="81"/>
                  </a:cxn>
                  <a:cxn ang="0">
                    <a:pos x="110" y="144"/>
                  </a:cxn>
                  <a:cxn ang="0">
                    <a:pos x="86" y="0"/>
                  </a:cxn>
                  <a:cxn ang="0">
                    <a:pos x="0" y="81"/>
                  </a:cxn>
                </a:cxnLst>
                <a:rect l="txL" t="txT" r="txR" b="txB"/>
                <a:pathLst>
                  <a:path w="110" h="144">
                    <a:moveTo>
                      <a:pt x="0" y="81"/>
                    </a:moveTo>
                    <a:lnTo>
                      <a:pt x="110" y="144"/>
                    </a:lnTo>
                    <a:lnTo>
                      <a:pt x="86" y="0"/>
                    </a:lnTo>
                    <a:lnTo>
                      <a:pt x="0" y="81"/>
                    </a:lnTo>
                    <a:close/>
                  </a:path>
                </a:pathLst>
              </a:custGeom>
              <a:solidFill>
                <a:srgbClr val="000000"/>
              </a:solidFill>
              <a:ln w="9525">
                <a:noFill/>
              </a:ln>
            </p:spPr>
            <p:txBody>
              <a:bodyPr/>
              <a:lstStyle/>
              <a:p>
                <a:endParaRPr lang="zh-CN" altLang="en-US" dirty="0">
                  <a:latin typeface="Arial" panose="020B0604020202020204" pitchFamily="34" charset="0"/>
                </a:endParaRPr>
              </a:p>
            </p:txBody>
          </p:sp>
        </p:grpSp>
        <p:grpSp>
          <p:nvGrpSpPr>
            <p:cNvPr id="38946" name="Group 67"/>
            <p:cNvGrpSpPr/>
            <p:nvPr/>
          </p:nvGrpSpPr>
          <p:grpSpPr>
            <a:xfrm>
              <a:off x="2921" y="664"/>
              <a:ext cx="149" cy="269"/>
              <a:chOff x="2921" y="664"/>
              <a:chExt cx="149" cy="269"/>
            </a:xfrm>
          </p:grpSpPr>
          <p:sp>
            <p:nvSpPr>
              <p:cNvPr id="39043" name="Rectangle 65"/>
              <p:cNvSpPr/>
              <p:nvPr/>
            </p:nvSpPr>
            <p:spPr>
              <a:xfrm>
                <a:off x="3009" y="788"/>
                <a:ext cx="61" cy="145"/>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0</a:t>
                </a:r>
                <a:endParaRPr lang="en-US" altLang="zh-CN" dirty="0">
                  <a:latin typeface="Arial" panose="020B0604020202020204" pitchFamily="34" charset="0"/>
                </a:endParaRPr>
              </a:p>
            </p:txBody>
          </p:sp>
          <p:sp>
            <p:nvSpPr>
              <p:cNvPr id="39044" name="Rectangle 66"/>
              <p:cNvSpPr/>
              <p:nvPr/>
            </p:nvSpPr>
            <p:spPr>
              <a:xfrm>
                <a:off x="2921" y="664"/>
                <a:ext cx="101" cy="242"/>
              </a:xfrm>
              <a:prstGeom prst="rect">
                <a:avLst/>
              </a:prstGeom>
              <a:noFill/>
              <a:ln w="9525">
                <a:noFill/>
              </a:ln>
            </p:spPr>
            <p:txBody>
              <a:bodyPr wrap="none" lIns="0" tIns="0" rIns="0" bIns="0">
                <a:spAutoFit/>
              </a:bodyPr>
              <a:lstStyle/>
              <a:p>
                <a:r>
                  <a:rPr lang="en-US" altLang="zh-CN" sz="2500" i="1" dirty="0">
                    <a:solidFill>
                      <a:srgbClr val="000000"/>
                    </a:solidFill>
                    <a:latin typeface="Times New Roman" panose="02020603050405020304" pitchFamily="18" charset="0"/>
                  </a:rPr>
                  <a:t>S</a:t>
                </a:r>
                <a:endParaRPr lang="en-US" altLang="zh-CN" dirty="0">
                  <a:latin typeface="Arial" panose="020B0604020202020204" pitchFamily="34" charset="0"/>
                </a:endParaRPr>
              </a:p>
            </p:txBody>
          </p:sp>
        </p:grpSp>
        <p:sp>
          <p:nvSpPr>
            <p:cNvPr id="38947" name="Rectangle 68"/>
            <p:cNvSpPr/>
            <p:nvPr/>
          </p:nvSpPr>
          <p:spPr>
            <a:xfrm>
              <a:off x="2160" y="1050"/>
              <a:ext cx="101" cy="242"/>
            </a:xfrm>
            <a:prstGeom prst="rect">
              <a:avLst/>
            </a:prstGeom>
            <a:noFill/>
            <a:ln w="9525">
              <a:noFill/>
            </a:ln>
          </p:spPr>
          <p:txBody>
            <a:bodyPr wrap="none" lIns="0" tIns="0" rIns="0" bIns="0">
              <a:spAutoFit/>
            </a:bodyPr>
            <a:lstStyle/>
            <a:p>
              <a:r>
                <a:rPr lang="en-US" altLang="zh-CN" sz="2500" dirty="0">
                  <a:solidFill>
                    <a:srgbClr val="000000"/>
                  </a:solidFill>
                  <a:latin typeface="Times New Roman" panose="02020603050405020304" pitchFamily="18" charset="0"/>
                </a:rPr>
                <a:t>1</a:t>
              </a:r>
              <a:endParaRPr lang="en-US" altLang="zh-CN" dirty="0">
                <a:latin typeface="Arial" panose="020B0604020202020204" pitchFamily="34" charset="0"/>
              </a:endParaRPr>
            </a:p>
          </p:txBody>
        </p:sp>
        <p:sp>
          <p:nvSpPr>
            <p:cNvPr id="38948" name="Rectangle 69"/>
            <p:cNvSpPr/>
            <p:nvPr/>
          </p:nvSpPr>
          <p:spPr>
            <a:xfrm>
              <a:off x="943" y="1955"/>
              <a:ext cx="101" cy="242"/>
            </a:xfrm>
            <a:prstGeom prst="rect">
              <a:avLst/>
            </a:prstGeom>
            <a:noFill/>
            <a:ln w="9525">
              <a:noFill/>
            </a:ln>
          </p:spPr>
          <p:txBody>
            <a:bodyPr wrap="none" lIns="0" tIns="0" rIns="0" bIns="0">
              <a:spAutoFit/>
            </a:bodyPr>
            <a:lstStyle/>
            <a:p>
              <a:r>
                <a:rPr lang="en-US" altLang="zh-CN" sz="2500" dirty="0">
                  <a:solidFill>
                    <a:srgbClr val="000000"/>
                  </a:solidFill>
                  <a:latin typeface="Times New Roman" panose="02020603050405020304" pitchFamily="18" charset="0"/>
                </a:rPr>
                <a:t>2</a:t>
              </a:r>
              <a:endParaRPr lang="en-US" altLang="zh-CN" dirty="0">
                <a:latin typeface="Arial" panose="020B0604020202020204" pitchFamily="34" charset="0"/>
              </a:endParaRPr>
            </a:p>
          </p:txBody>
        </p:sp>
        <p:sp>
          <p:nvSpPr>
            <p:cNvPr id="38949" name="Rectangle 70"/>
            <p:cNvSpPr/>
            <p:nvPr/>
          </p:nvSpPr>
          <p:spPr>
            <a:xfrm>
              <a:off x="116" y="2953"/>
              <a:ext cx="101" cy="242"/>
            </a:xfrm>
            <a:prstGeom prst="rect">
              <a:avLst/>
            </a:prstGeom>
            <a:noFill/>
            <a:ln w="9525">
              <a:noFill/>
            </a:ln>
          </p:spPr>
          <p:txBody>
            <a:bodyPr wrap="none" lIns="0" tIns="0" rIns="0" bIns="0">
              <a:spAutoFit/>
            </a:bodyPr>
            <a:lstStyle/>
            <a:p>
              <a:r>
                <a:rPr lang="en-US" altLang="zh-CN" sz="2500" dirty="0">
                  <a:solidFill>
                    <a:srgbClr val="000000"/>
                  </a:solidFill>
                  <a:latin typeface="Times New Roman" panose="02020603050405020304" pitchFamily="18" charset="0"/>
                </a:rPr>
                <a:t>3</a:t>
              </a:r>
              <a:endParaRPr lang="en-US" altLang="zh-CN" dirty="0">
                <a:latin typeface="Arial" panose="020B0604020202020204" pitchFamily="34" charset="0"/>
              </a:endParaRPr>
            </a:p>
          </p:txBody>
        </p:sp>
        <p:sp>
          <p:nvSpPr>
            <p:cNvPr id="38950" name="Rectangle 71"/>
            <p:cNvSpPr/>
            <p:nvPr/>
          </p:nvSpPr>
          <p:spPr>
            <a:xfrm>
              <a:off x="943" y="2962"/>
              <a:ext cx="101" cy="242"/>
            </a:xfrm>
            <a:prstGeom prst="rect">
              <a:avLst/>
            </a:prstGeom>
            <a:noFill/>
            <a:ln w="9525">
              <a:noFill/>
            </a:ln>
          </p:spPr>
          <p:txBody>
            <a:bodyPr wrap="none" lIns="0" tIns="0" rIns="0" bIns="0">
              <a:spAutoFit/>
            </a:bodyPr>
            <a:lstStyle/>
            <a:p>
              <a:r>
                <a:rPr lang="en-US" altLang="zh-CN" sz="2500" dirty="0">
                  <a:solidFill>
                    <a:srgbClr val="000000"/>
                  </a:solidFill>
                  <a:latin typeface="Times New Roman" panose="02020603050405020304" pitchFamily="18" charset="0"/>
                </a:rPr>
                <a:t>4</a:t>
              </a:r>
              <a:endParaRPr lang="en-US" altLang="zh-CN" dirty="0">
                <a:latin typeface="Arial" panose="020B0604020202020204" pitchFamily="34" charset="0"/>
              </a:endParaRPr>
            </a:p>
          </p:txBody>
        </p:sp>
        <p:sp>
          <p:nvSpPr>
            <p:cNvPr id="38951" name="Rectangle 72"/>
            <p:cNvSpPr/>
            <p:nvPr/>
          </p:nvSpPr>
          <p:spPr>
            <a:xfrm>
              <a:off x="1838" y="2051"/>
              <a:ext cx="101" cy="242"/>
            </a:xfrm>
            <a:prstGeom prst="rect">
              <a:avLst/>
            </a:prstGeom>
            <a:noFill/>
            <a:ln w="9525">
              <a:noFill/>
            </a:ln>
          </p:spPr>
          <p:txBody>
            <a:bodyPr wrap="none" lIns="0" tIns="0" rIns="0" bIns="0">
              <a:spAutoFit/>
            </a:bodyPr>
            <a:lstStyle/>
            <a:p>
              <a:r>
                <a:rPr lang="en-US" altLang="zh-CN" sz="2500" dirty="0">
                  <a:solidFill>
                    <a:srgbClr val="000000"/>
                  </a:solidFill>
                  <a:latin typeface="Times New Roman" panose="02020603050405020304" pitchFamily="18" charset="0"/>
                </a:rPr>
                <a:t>5</a:t>
              </a:r>
              <a:endParaRPr lang="en-US" altLang="zh-CN" dirty="0">
                <a:latin typeface="Arial" panose="020B0604020202020204" pitchFamily="34" charset="0"/>
              </a:endParaRPr>
            </a:p>
          </p:txBody>
        </p:sp>
        <p:sp>
          <p:nvSpPr>
            <p:cNvPr id="38952" name="Rectangle 73"/>
            <p:cNvSpPr/>
            <p:nvPr/>
          </p:nvSpPr>
          <p:spPr>
            <a:xfrm>
              <a:off x="1680" y="2953"/>
              <a:ext cx="101" cy="242"/>
            </a:xfrm>
            <a:prstGeom prst="rect">
              <a:avLst/>
            </a:prstGeom>
            <a:noFill/>
            <a:ln w="9525">
              <a:noFill/>
            </a:ln>
          </p:spPr>
          <p:txBody>
            <a:bodyPr wrap="none" lIns="0" tIns="0" rIns="0" bIns="0">
              <a:spAutoFit/>
            </a:bodyPr>
            <a:lstStyle/>
            <a:p>
              <a:r>
                <a:rPr lang="en-US" altLang="zh-CN" sz="2500" dirty="0">
                  <a:solidFill>
                    <a:srgbClr val="000000"/>
                  </a:solidFill>
                  <a:latin typeface="Times New Roman" panose="02020603050405020304" pitchFamily="18" charset="0"/>
                </a:rPr>
                <a:t>6</a:t>
              </a:r>
              <a:endParaRPr lang="en-US" altLang="zh-CN" dirty="0">
                <a:latin typeface="Arial" panose="020B0604020202020204" pitchFamily="34" charset="0"/>
              </a:endParaRPr>
            </a:p>
          </p:txBody>
        </p:sp>
        <p:sp>
          <p:nvSpPr>
            <p:cNvPr id="38953" name="Rectangle 74"/>
            <p:cNvSpPr/>
            <p:nvPr/>
          </p:nvSpPr>
          <p:spPr>
            <a:xfrm>
              <a:off x="2584" y="2151"/>
              <a:ext cx="101" cy="242"/>
            </a:xfrm>
            <a:prstGeom prst="rect">
              <a:avLst/>
            </a:prstGeom>
            <a:noFill/>
            <a:ln w="9525">
              <a:noFill/>
            </a:ln>
          </p:spPr>
          <p:txBody>
            <a:bodyPr wrap="none" lIns="0" tIns="0" rIns="0" bIns="0">
              <a:spAutoFit/>
            </a:bodyPr>
            <a:lstStyle/>
            <a:p>
              <a:r>
                <a:rPr lang="en-US" altLang="zh-CN" sz="2500" dirty="0">
                  <a:solidFill>
                    <a:srgbClr val="000000"/>
                  </a:solidFill>
                  <a:latin typeface="Times New Roman" panose="02020603050405020304" pitchFamily="18" charset="0"/>
                </a:rPr>
                <a:t>7</a:t>
              </a:r>
              <a:endParaRPr lang="en-US" altLang="zh-CN" dirty="0">
                <a:latin typeface="Arial" panose="020B0604020202020204" pitchFamily="34" charset="0"/>
              </a:endParaRPr>
            </a:p>
          </p:txBody>
        </p:sp>
        <p:sp>
          <p:nvSpPr>
            <p:cNvPr id="38954" name="Rectangle 75"/>
            <p:cNvSpPr/>
            <p:nvPr/>
          </p:nvSpPr>
          <p:spPr>
            <a:xfrm>
              <a:off x="2491" y="2953"/>
              <a:ext cx="101" cy="242"/>
            </a:xfrm>
            <a:prstGeom prst="rect">
              <a:avLst/>
            </a:prstGeom>
            <a:noFill/>
            <a:ln w="9525">
              <a:noFill/>
            </a:ln>
          </p:spPr>
          <p:txBody>
            <a:bodyPr wrap="none" lIns="0" tIns="0" rIns="0" bIns="0">
              <a:spAutoFit/>
            </a:bodyPr>
            <a:lstStyle/>
            <a:p>
              <a:r>
                <a:rPr lang="en-US" altLang="zh-CN" sz="2500" dirty="0">
                  <a:solidFill>
                    <a:srgbClr val="000000"/>
                  </a:solidFill>
                  <a:latin typeface="Times New Roman" panose="02020603050405020304" pitchFamily="18" charset="0"/>
                </a:rPr>
                <a:t>8</a:t>
              </a:r>
              <a:endParaRPr lang="en-US" altLang="zh-CN" dirty="0">
                <a:latin typeface="Arial" panose="020B0604020202020204" pitchFamily="34" charset="0"/>
              </a:endParaRPr>
            </a:p>
          </p:txBody>
        </p:sp>
        <p:sp>
          <p:nvSpPr>
            <p:cNvPr id="38955" name="Rectangle 76"/>
            <p:cNvSpPr/>
            <p:nvPr/>
          </p:nvSpPr>
          <p:spPr>
            <a:xfrm>
              <a:off x="3150" y="2953"/>
              <a:ext cx="101" cy="242"/>
            </a:xfrm>
            <a:prstGeom prst="rect">
              <a:avLst/>
            </a:prstGeom>
            <a:noFill/>
            <a:ln w="9525">
              <a:noFill/>
            </a:ln>
          </p:spPr>
          <p:txBody>
            <a:bodyPr wrap="none" lIns="0" tIns="0" rIns="0" bIns="0">
              <a:spAutoFit/>
            </a:bodyPr>
            <a:lstStyle/>
            <a:p>
              <a:r>
                <a:rPr lang="en-US" altLang="zh-CN" sz="2500" dirty="0">
                  <a:solidFill>
                    <a:srgbClr val="000000"/>
                  </a:solidFill>
                  <a:latin typeface="Times New Roman" panose="02020603050405020304" pitchFamily="18" charset="0"/>
                </a:rPr>
                <a:t>9</a:t>
              </a:r>
              <a:endParaRPr lang="en-US" altLang="zh-CN" dirty="0">
                <a:latin typeface="Arial" panose="020B0604020202020204" pitchFamily="34" charset="0"/>
              </a:endParaRPr>
            </a:p>
          </p:txBody>
        </p:sp>
        <p:sp>
          <p:nvSpPr>
            <p:cNvPr id="38956" name="Rectangle 77"/>
            <p:cNvSpPr/>
            <p:nvPr/>
          </p:nvSpPr>
          <p:spPr>
            <a:xfrm>
              <a:off x="4546" y="1148"/>
              <a:ext cx="202" cy="242"/>
            </a:xfrm>
            <a:prstGeom prst="rect">
              <a:avLst/>
            </a:prstGeom>
            <a:noFill/>
            <a:ln w="9525">
              <a:noFill/>
            </a:ln>
          </p:spPr>
          <p:txBody>
            <a:bodyPr wrap="none" lIns="0" tIns="0" rIns="0" bIns="0">
              <a:spAutoFit/>
            </a:bodyPr>
            <a:lstStyle/>
            <a:p>
              <a:r>
                <a:rPr lang="en-US" altLang="zh-CN" sz="2500" dirty="0">
                  <a:solidFill>
                    <a:srgbClr val="000000"/>
                  </a:solidFill>
                  <a:latin typeface="Times New Roman" panose="02020603050405020304" pitchFamily="18" charset="0"/>
                </a:rPr>
                <a:t>10</a:t>
              </a:r>
              <a:endParaRPr lang="en-US" altLang="zh-CN" dirty="0">
                <a:latin typeface="Arial" panose="020B0604020202020204" pitchFamily="34" charset="0"/>
              </a:endParaRPr>
            </a:p>
          </p:txBody>
        </p:sp>
        <p:sp>
          <p:nvSpPr>
            <p:cNvPr id="38957" name="Rectangle 78"/>
            <p:cNvSpPr/>
            <p:nvPr/>
          </p:nvSpPr>
          <p:spPr>
            <a:xfrm>
              <a:off x="3635" y="2157"/>
              <a:ext cx="194" cy="242"/>
            </a:xfrm>
            <a:prstGeom prst="rect">
              <a:avLst/>
            </a:prstGeom>
            <a:noFill/>
            <a:ln w="9525">
              <a:noFill/>
            </a:ln>
          </p:spPr>
          <p:txBody>
            <a:bodyPr wrap="none" lIns="0" tIns="0" rIns="0" bIns="0">
              <a:spAutoFit/>
            </a:bodyPr>
            <a:lstStyle/>
            <a:p>
              <a:r>
                <a:rPr lang="en-US" altLang="zh-CN" sz="2500" dirty="0">
                  <a:solidFill>
                    <a:srgbClr val="000000"/>
                  </a:solidFill>
                  <a:latin typeface="Times New Roman" panose="02020603050405020304" pitchFamily="18" charset="0"/>
                </a:rPr>
                <a:t>11</a:t>
              </a:r>
              <a:endParaRPr lang="en-US" altLang="zh-CN" dirty="0">
                <a:latin typeface="Arial" panose="020B0604020202020204" pitchFamily="34" charset="0"/>
              </a:endParaRPr>
            </a:p>
          </p:txBody>
        </p:sp>
        <p:sp>
          <p:nvSpPr>
            <p:cNvPr id="38958" name="Rectangle 79"/>
            <p:cNvSpPr/>
            <p:nvPr/>
          </p:nvSpPr>
          <p:spPr>
            <a:xfrm>
              <a:off x="4299" y="2157"/>
              <a:ext cx="202" cy="242"/>
            </a:xfrm>
            <a:prstGeom prst="rect">
              <a:avLst/>
            </a:prstGeom>
            <a:noFill/>
            <a:ln w="9525">
              <a:noFill/>
            </a:ln>
          </p:spPr>
          <p:txBody>
            <a:bodyPr wrap="none" lIns="0" tIns="0" rIns="0" bIns="0">
              <a:spAutoFit/>
            </a:bodyPr>
            <a:lstStyle/>
            <a:p>
              <a:r>
                <a:rPr lang="en-US" altLang="zh-CN" sz="2500" dirty="0">
                  <a:solidFill>
                    <a:srgbClr val="000000"/>
                  </a:solidFill>
                  <a:latin typeface="Times New Roman" panose="02020603050405020304" pitchFamily="18" charset="0"/>
                </a:rPr>
                <a:t>12</a:t>
              </a:r>
              <a:endParaRPr lang="en-US" altLang="zh-CN" dirty="0">
                <a:latin typeface="Arial" panose="020B0604020202020204" pitchFamily="34" charset="0"/>
              </a:endParaRPr>
            </a:p>
          </p:txBody>
        </p:sp>
        <p:sp>
          <p:nvSpPr>
            <p:cNvPr id="38959" name="Rectangle 80"/>
            <p:cNvSpPr/>
            <p:nvPr/>
          </p:nvSpPr>
          <p:spPr>
            <a:xfrm>
              <a:off x="5122" y="2151"/>
              <a:ext cx="202" cy="242"/>
            </a:xfrm>
            <a:prstGeom prst="rect">
              <a:avLst/>
            </a:prstGeom>
            <a:noFill/>
            <a:ln w="9525">
              <a:noFill/>
            </a:ln>
          </p:spPr>
          <p:txBody>
            <a:bodyPr wrap="none" lIns="0" tIns="0" rIns="0" bIns="0">
              <a:spAutoFit/>
            </a:bodyPr>
            <a:lstStyle/>
            <a:p>
              <a:r>
                <a:rPr lang="en-US" altLang="zh-CN" sz="2500" dirty="0">
                  <a:solidFill>
                    <a:srgbClr val="000000"/>
                  </a:solidFill>
                  <a:latin typeface="Times New Roman" panose="02020603050405020304" pitchFamily="18" charset="0"/>
                </a:rPr>
                <a:t>13</a:t>
              </a:r>
              <a:endParaRPr lang="en-US" altLang="zh-CN" dirty="0">
                <a:latin typeface="Arial" panose="020B0604020202020204" pitchFamily="34" charset="0"/>
              </a:endParaRPr>
            </a:p>
          </p:txBody>
        </p:sp>
        <p:grpSp>
          <p:nvGrpSpPr>
            <p:cNvPr id="38960" name="Group 83"/>
            <p:cNvGrpSpPr/>
            <p:nvPr/>
          </p:nvGrpSpPr>
          <p:grpSpPr>
            <a:xfrm>
              <a:off x="4386" y="2655"/>
              <a:ext cx="362" cy="242"/>
              <a:chOff x="4386" y="2655"/>
              <a:chExt cx="362" cy="242"/>
            </a:xfrm>
          </p:grpSpPr>
          <p:sp>
            <p:nvSpPr>
              <p:cNvPr id="39041" name="Rectangle 81"/>
              <p:cNvSpPr/>
              <p:nvPr/>
            </p:nvSpPr>
            <p:spPr>
              <a:xfrm>
                <a:off x="4546" y="2655"/>
                <a:ext cx="202" cy="242"/>
              </a:xfrm>
              <a:prstGeom prst="rect">
                <a:avLst/>
              </a:prstGeom>
              <a:noFill/>
              <a:ln w="9525">
                <a:noFill/>
              </a:ln>
            </p:spPr>
            <p:txBody>
              <a:bodyPr wrap="none" lIns="0" tIns="0" rIns="0" bIns="0">
                <a:spAutoFit/>
              </a:bodyPr>
              <a:lstStyle/>
              <a:p>
                <a:r>
                  <a:rPr lang="en-US" altLang="zh-CN" sz="2500" dirty="0">
                    <a:solidFill>
                      <a:srgbClr val="000000"/>
                    </a:solidFill>
                    <a:latin typeface="MT Extra" panose="05050102010205020202" pitchFamily="18" charset="2"/>
                  </a:rPr>
                  <a:t>K</a:t>
                </a:r>
                <a:endParaRPr lang="en-US" altLang="zh-CN" dirty="0">
                  <a:latin typeface="Arial" panose="020B0604020202020204" pitchFamily="34" charset="0"/>
                </a:endParaRPr>
              </a:p>
            </p:txBody>
          </p:sp>
          <p:sp>
            <p:nvSpPr>
              <p:cNvPr id="39042" name="Rectangle 82"/>
              <p:cNvSpPr/>
              <p:nvPr/>
            </p:nvSpPr>
            <p:spPr>
              <a:xfrm>
                <a:off x="4386" y="2655"/>
                <a:ext cx="202" cy="242"/>
              </a:xfrm>
              <a:prstGeom prst="rect">
                <a:avLst/>
              </a:prstGeom>
              <a:noFill/>
              <a:ln w="9525">
                <a:noFill/>
              </a:ln>
            </p:spPr>
            <p:txBody>
              <a:bodyPr wrap="none" lIns="0" tIns="0" rIns="0" bIns="0">
                <a:spAutoFit/>
              </a:bodyPr>
              <a:lstStyle/>
              <a:p>
                <a:r>
                  <a:rPr lang="en-US" altLang="zh-CN" sz="2500" dirty="0">
                    <a:solidFill>
                      <a:srgbClr val="000000"/>
                    </a:solidFill>
                    <a:latin typeface="MT Extra" panose="05050102010205020202" pitchFamily="18" charset="2"/>
                  </a:rPr>
                  <a:t>K</a:t>
                </a:r>
                <a:endParaRPr lang="en-US" altLang="zh-CN" dirty="0">
                  <a:latin typeface="Arial" panose="020B0604020202020204" pitchFamily="34" charset="0"/>
                </a:endParaRPr>
              </a:p>
            </p:txBody>
          </p:sp>
        </p:grpSp>
        <p:sp>
          <p:nvSpPr>
            <p:cNvPr id="38961" name="Rectangle 84"/>
            <p:cNvSpPr/>
            <p:nvPr/>
          </p:nvSpPr>
          <p:spPr>
            <a:xfrm>
              <a:off x="1314" y="3645"/>
              <a:ext cx="4113" cy="324"/>
            </a:xfrm>
            <a:prstGeom prst="rect">
              <a:avLst/>
            </a:prstGeom>
            <a:noFill/>
            <a:ln w="9525">
              <a:noFill/>
            </a:ln>
          </p:spPr>
          <p:txBody>
            <a:bodyPr/>
            <a:lstStyle/>
            <a:p>
              <a:endParaRPr lang="zh-CN" altLang="en-US" dirty="0">
                <a:latin typeface="Arial" panose="020B0604020202020204" pitchFamily="34" charset="0"/>
              </a:endParaRPr>
            </a:p>
          </p:txBody>
        </p:sp>
        <p:sp>
          <p:nvSpPr>
            <p:cNvPr id="38962" name="Rectangle 85"/>
            <p:cNvSpPr/>
            <p:nvPr/>
          </p:nvSpPr>
          <p:spPr>
            <a:xfrm>
              <a:off x="1756" y="3723"/>
              <a:ext cx="0" cy="174"/>
            </a:xfrm>
            <a:prstGeom prst="rect">
              <a:avLst/>
            </a:prstGeom>
            <a:noFill/>
            <a:ln w="9525">
              <a:noFill/>
            </a:ln>
          </p:spPr>
          <p:txBody>
            <a:bodyPr wrap="none" lIns="0" tIns="0" rIns="0" bIns="0">
              <a:spAutoFit/>
            </a:bodyPr>
            <a:lstStyle/>
            <a:p>
              <a:endParaRPr lang="zh-CN" altLang="zh-CN" dirty="0">
                <a:latin typeface="Arial" panose="020B0604020202020204" pitchFamily="34" charset="0"/>
              </a:endParaRPr>
            </a:p>
          </p:txBody>
        </p:sp>
        <p:sp>
          <p:nvSpPr>
            <p:cNvPr id="38963" name="Rectangle 86"/>
            <p:cNvSpPr/>
            <p:nvPr/>
          </p:nvSpPr>
          <p:spPr>
            <a:xfrm>
              <a:off x="1893" y="3719"/>
              <a:ext cx="42" cy="202"/>
            </a:xfrm>
            <a:prstGeom prst="rect">
              <a:avLst/>
            </a:prstGeom>
            <a:noFill/>
            <a:ln w="9525">
              <a:noFill/>
            </a:ln>
          </p:spPr>
          <p:txBody>
            <a:bodyPr wrap="none" lIns="0" tIns="0" rIns="0" bIns="0">
              <a:spAutoFit/>
            </a:bodyPr>
            <a:lstStyle/>
            <a:p>
              <a:r>
                <a:rPr lang="en-US" altLang="zh-CN" sz="2100" dirty="0">
                  <a:solidFill>
                    <a:srgbClr val="000000"/>
                  </a:solidFill>
                  <a:latin typeface="Times New Roman" panose="02020603050405020304" pitchFamily="18" charset="0"/>
                </a:rPr>
                <a:t> </a:t>
              </a:r>
              <a:endParaRPr lang="en-US" altLang="zh-CN" dirty="0">
                <a:latin typeface="Arial" panose="020B0604020202020204" pitchFamily="34" charset="0"/>
              </a:endParaRPr>
            </a:p>
          </p:txBody>
        </p:sp>
        <p:sp>
          <p:nvSpPr>
            <p:cNvPr id="38964" name="Rectangle 87"/>
            <p:cNvSpPr/>
            <p:nvPr/>
          </p:nvSpPr>
          <p:spPr>
            <a:xfrm>
              <a:off x="2099" y="3723"/>
              <a:ext cx="2545" cy="204"/>
            </a:xfrm>
            <a:prstGeom prst="rect">
              <a:avLst/>
            </a:prstGeom>
            <a:noFill/>
            <a:ln w="9525">
              <a:noFill/>
            </a:ln>
          </p:spPr>
          <p:txBody>
            <a:bodyPr wrap="none" lIns="0" tIns="0" rIns="0" bIns="0">
              <a:spAutoFit/>
            </a:bodyPr>
            <a:lstStyle/>
            <a:p>
              <a:r>
                <a:rPr lang="zh-CN" altLang="en-US" sz="2100" dirty="0">
                  <a:solidFill>
                    <a:srgbClr val="000000"/>
                  </a:solidFill>
                  <a:latin typeface="宋体" panose="02010600030101010101" pitchFamily="2" charset="-122"/>
                </a:rPr>
                <a:t>深度优先搜索法中状态的搜索次序</a:t>
              </a:r>
              <a:endParaRPr lang="zh-CN" altLang="en-US" dirty="0">
                <a:latin typeface="Arial" panose="020B0604020202020204" pitchFamily="34" charset="0"/>
              </a:endParaRPr>
            </a:p>
          </p:txBody>
        </p:sp>
        <p:sp>
          <p:nvSpPr>
            <p:cNvPr id="38965" name="Oval 88"/>
            <p:cNvSpPr/>
            <p:nvPr/>
          </p:nvSpPr>
          <p:spPr>
            <a:xfrm>
              <a:off x="3221" y="843"/>
              <a:ext cx="84" cy="102"/>
            </a:xfrm>
            <a:prstGeom prst="ellipse">
              <a:avLst/>
            </a:prstGeom>
            <a:solidFill>
              <a:srgbClr val="000000"/>
            </a:solidFill>
            <a:ln w="15875"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ndParaRPr>
            </a:p>
          </p:txBody>
        </p:sp>
        <p:sp>
          <p:nvSpPr>
            <p:cNvPr id="38966" name="Oval 89"/>
            <p:cNvSpPr/>
            <p:nvPr/>
          </p:nvSpPr>
          <p:spPr>
            <a:xfrm>
              <a:off x="2327" y="1272"/>
              <a:ext cx="84" cy="102"/>
            </a:xfrm>
            <a:prstGeom prst="ellipse">
              <a:avLst/>
            </a:prstGeom>
            <a:solidFill>
              <a:srgbClr val="000000"/>
            </a:solidFill>
            <a:ln w="15875"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ndParaRPr>
            </a:p>
          </p:txBody>
        </p:sp>
        <p:sp>
          <p:nvSpPr>
            <p:cNvPr id="38967" name="Oval 90"/>
            <p:cNvSpPr/>
            <p:nvPr/>
          </p:nvSpPr>
          <p:spPr>
            <a:xfrm>
              <a:off x="4384" y="1288"/>
              <a:ext cx="84" cy="103"/>
            </a:xfrm>
            <a:prstGeom prst="ellipse">
              <a:avLst/>
            </a:prstGeom>
            <a:solidFill>
              <a:srgbClr val="000000"/>
            </a:solidFill>
            <a:ln w="15875"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ndParaRPr>
            </a:p>
          </p:txBody>
        </p:sp>
        <p:grpSp>
          <p:nvGrpSpPr>
            <p:cNvPr id="38968" name="Group 93"/>
            <p:cNvGrpSpPr/>
            <p:nvPr/>
          </p:nvGrpSpPr>
          <p:grpSpPr>
            <a:xfrm>
              <a:off x="2395" y="908"/>
              <a:ext cx="829" cy="401"/>
              <a:chOff x="2395" y="908"/>
              <a:chExt cx="829" cy="401"/>
            </a:xfrm>
          </p:grpSpPr>
          <p:sp>
            <p:nvSpPr>
              <p:cNvPr id="39039" name="Line 91"/>
              <p:cNvSpPr/>
              <p:nvPr/>
            </p:nvSpPr>
            <p:spPr>
              <a:xfrm flipH="1">
                <a:off x="2491" y="908"/>
                <a:ext cx="733" cy="338"/>
              </a:xfrm>
              <a:prstGeom prst="line">
                <a:avLst/>
              </a:prstGeom>
              <a:ln w="15875" cap="flat" cmpd="sng">
                <a:solidFill>
                  <a:srgbClr val="000000"/>
                </a:solidFill>
                <a:prstDash val="solid"/>
                <a:headEnd type="none" w="med" len="med"/>
                <a:tailEnd type="none" w="med" len="med"/>
              </a:ln>
            </p:spPr>
          </p:sp>
          <p:sp>
            <p:nvSpPr>
              <p:cNvPr id="39040" name="Freeform 92"/>
              <p:cNvSpPr/>
              <p:nvPr/>
            </p:nvSpPr>
            <p:spPr>
              <a:xfrm>
                <a:off x="2395" y="1186"/>
                <a:ext cx="122" cy="123"/>
              </a:xfrm>
              <a:custGeom>
                <a:avLst/>
                <a:gdLst>
                  <a:gd name="txL" fmla="*/ 0 w 122"/>
                  <a:gd name="txT" fmla="*/ 0 h 123"/>
                  <a:gd name="txR" fmla="*/ 122 w 122"/>
                  <a:gd name="txB" fmla="*/ 123 h 123"/>
                </a:gdLst>
                <a:ahLst/>
                <a:cxnLst>
                  <a:cxn ang="0">
                    <a:pos x="82" y="0"/>
                  </a:cxn>
                  <a:cxn ang="0">
                    <a:pos x="0" y="109"/>
                  </a:cxn>
                  <a:cxn ang="0">
                    <a:pos x="122" y="123"/>
                  </a:cxn>
                  <a:cxn ang="0">
                    <a:pos x="82" y="0"/>
                  </a:cxn>
                </a:cxnLst>
                <a:rect l="txL" t="txT" r="txR" b="txB"/>
                <a:pathLst>
                  <a:path w="122" h="123">
                    <a:moveTo>
                      <a:pt x="82" y="0"/>
                    </a:moveTo>
                    <a:lnTo>
                      <a:pt x="0" y="109"/>
                    </a:lnTo>
                    <a:lnTo>
                      <a:pt x="122" y="123"/>
                    </a:lnTo>
                    <a:lnTo>
                      <a:pt x="82" y="0"/>
                    </a:lnTo>
                    <a:close/>
                  </a:path>
                </a:pathLst>
              </a:custGeom>
              <a:solidFill>
                <a:srgbClr val="000000"/>
              </a:solidFill>
              <a:ln w="9525">
                <a:noFill/>
              </a:ln>
            </p:spPr>
            <p:txBody>
              <a:bodyPr/>
              <a:lstStyle/>
              <a:p>
                <a:endParaRPr lang="zh-CN" altLang="en-US" dirty="0">
                  <a:latin typeface="Arial" panose="020B0604020202020204" pitchFamily="34" charset="0"/>
                </a:endParaRPr>
              </a:p>
            </p:txBody>
          </p:sp>
        </p:grpSp>
        <p:grpSp>
          <p:nvGrpSpPr>
            <p:cNvPr id="38969" name="Group 96"/>
            <p:cNvGrpSpPr/>
            <p:nvPr/>
          </p:nvGrpSpPr>
          <p:grpSpPr>
            <a:xfrm>
              <a:off x="3303" y="914"/>
              <a:ext cx="1069" cy="427"/>
              <a:chOff x="3303" y="914"/>
              <a:chExt cx="1069" cy="427"/>
            </a:xfrm>
          </p:grpSpPr>
          <p:sp>
            <p:nvSpPr>
              <p:cNvPr id="39037" name="Line 94"/>
              <p:cNvSpPr/>
              <p:nvPr/>
            </p:nvSpPr>
            <p:spPr>
              <a:xfrm>
                <a:off x="3303" y="914"/>
                <a:ext cx="971" cy="364"/>
              </a:xfrm>
              <a:prstGeom prst="line">
                <a:avLst/>
              </a:prstGeom>
              <a:ln w="15875" cap="flat" cmpd="sng">
                <a:solidFill>
                  <a:srgbClr val="000000"/>
                </a:solidFill>
                <a:prstDash val="solid"/>
                <a:headEnd type="none" w="med" len="med"/>
                <a:tailEnd type="none" w="med" len="med"/>
              </a:ln>
            </p:spPr>
          </p:sp>
          <p:sp>
            <p:nvSpPr>
              <p:cNvPr id="39038" name="Freeform 95"/>
              <p:cNvSpPr/>
              <p:nvPr/>
            </p:nvSpPr>
            <p:spPr>
              <a:xfrm>
                <a:off x="4254" y="1215"/>
                <a:ext cx="118" cy="126"/>
              </a:xfrm>
              <a:custGeom>
                <a:avLst/>
                <a:gdLst>
                  <a:gd name="txL" fmla="*/ 0 w 118"/>
                  <a:gd name="txT" fmla="*/ 0 h 126"/>
                  <a:gd name="txR" fmla="*/ 118 w 118"/>
                  <a:gd name="txB" fmla="*/ 126 h 126"/>
                </a:gdLst>
                <a:ahLst/>
                <a:cxnLst>
                  <a:cxn ang="0">
                    <a:pos x="0" y="126"/>
                  </a:cxn>
                  <a:cxn ang="0">
                    <a:pos x="118" y="100"/>
                  </a:cxn>
                  <a:cxn ang="0">
                    <a:pos x="31" y="0"/>
                  </a:cxn>
                  <a:cxn ang="0">
                    <a:pos x="0" y="126"/>
                  </a:cxn>
                </a:cxnLst>
                <a:rect l="txL" t="txT" r="txR" b="txB"/>
                <a:pathLst>
                  <a:path w="118" h="126">
                    <a:moveTo>
                      <a:pt x="0" y="126"/>
                    </a:moveTo>
                    <a:lnTo>
                      <a:pt x="118" y="100"/>
                    </a:lnTo>
                    <a:lnTo>
                      <a:pt x="31" y="0"/>
                    </a:lnTo>
                    <a:lnTo>
                      <a:pt x="0" y="126"/>
                    </a:lnTo>
                    <a:close/>
                  </a:path>
                </a:pathLst>
              </a:custGeom>
              <a:solidFill>
                <a:srgbClr val="000000"/>
              </a:solidFill>
              <a:ln w="9525">
                <a:noFill/>
              </a:ln>
            </p:spPr>
            <p:txBody>
              <a:bodyPr/>
              <a:lstStyle/>
              <a:p>
                <a:endParaRPr lang="zh-CN" altLang="en-US" dirty="0">
                  <a:latin typeface="Arial" panose="020B0604020202020204" pitchFamily="34" charset="0"/>
                </a:endParaRPr>
              </a:p>
            </p:txBody>
          </p:sp>
        </p:grpSp>
        <p:sp>
          <p:nvSpPr>
            <p:cNvPr id="38970" name="Oval 97"/>
            <p:cNvSpPr/>
            <p:nvPr/>
          </p:nvSpPr>
          <p:spPr>
            <a:xfrm>
              <a:off x="3868" y="2177"/>
              <a:ext cx="84" cy="103"/>
            </a:xfrm>
            <a:prstGeom prst="ellipse">
              <a:avLst/>
            </a:prstGeom>
            <a:solidFill>
              <a:srgbClr val="000000"/>
            </a:solidFill>
            <a:ln w="15875"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ndParaRPr>
            </a:p>
          </p:txBody>
        </p:sp>
        <p:sp>
          <p:nvSpPr>
            <p:cNvPr id="38971" name="Oval 98"/>
            <p:cNvSpPr/>
            <p:nvPr/>
          </p:nvSpPr>
          <p:spPr>
            <a:xfrm>
              <a:off x="1119" y="2162"/>
              <a:ext cx="84" cy="103"/>
            </a:xfrm>
            <a:prstGeom prst="ellipse">
              <a:avLst/>
            </a:prstGeom>
            <a:solidFill>
              <a:srgbClr val="000000"/>
            </a:solidFill>
            <a:ln w="15875"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ndParaRPr>
            </a:p>
          </p:txBody>
        </p:sp>
        <p:sp>
          <p:nvSpPr>
            <p:cNvPr id="38972" name="Oval 99"/>
            <p:cNvSpPr/>
            <p:nvPr/>
          </p:nvSpPr>
          <p:spPr>
            <a:xfrm>
              <a:off x="5359" y="2148"/>
              <a:ext cx="84" cy="102"/>
            </a:xfrm>
            <a:prstGeom prst="ellipse">
              <a:avLst/>
            </a:prstGeom>
            <a:solidFill>
              <a:srgbClr val="000000"/>
            </a:solidFill>
            <a:ln w="15875"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ndParaRPr>
            </a:p>
          </p:txBody>
        </p:sp>
        <p:sp>
          <p:nvSpPr>
            <p:cNvPr id="38973" name="Oval 100"/>
            <p:cNvSpPr/>
            <p:nvPr/>
          </p:nvSpPr>
          <p:spPr>
            <a:xfrm>
              <a:off x="4585" y="2250"/>
              <a:ext cx="84" cy="103"/>
            </a:xfrm>
            <a:prstGeom prst="ellipse">
              <a:avLst/>
            </a:prstGeom>
            <a:solidFill>
              <a:srgbClr val="000000"/>
            </a:solidFill>
            <a:ln w="15875"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ndParaRPr>
            </a:p>
          </p:txBody>
        </p:sp>
        <p:grpSp>
          <p:nvGrpSpPr>
            <p:cNvPr id="38974" name="Group 103"/>
            <p:cNvGrpSpPr/>
            <p:nvPr/>
          </p:nvGrpSpPr>
          <p:grpSpPr>
            <a:xfrm>
              <a:off x="3916" y="1359"/>
              <a:ext cx="492" cy="847"/>
              <a:chOff x="3916" y="1359"/>
              <a:chExt cx="492" cy="847"/>
            </a:xfrm>
          </p:grpSpPr>
          <p:sp>
            <p:nvSpPr>
              <p:cNvPr id="39035" name="Line 101"/>
              <p:cNvSpPr/>
              <p:nvPr/>
            </p:nvSpPr>
            <p:spPr>
              <a:xfrm flipH="1">
                <a:off x="3973" y="1359"/>
                <a:ext cx="435" cy="745"/>
              </a:xfrm>
              <a:prstGeom prst="line">
                <a:avLst/>
              </a:prstGeom>
              <a:ln w="15875" cap="flat" cmpd="sng">
                <a:solidFill>
                  <a:srgbClr val="000000"/>
                </a:solidFill>
                <a:prstDash val="solid"/>
                <a:headEnd type="none" w="med" len="med"/>
                <a:tailEnd type="none" w="med" len="med"/>
              </a:ln>
            </p:spPr>
          </p:sp>
          <p:sp>
            <p:nvSpPr>
              <p:cNvPr id="39036" name="Freeform 102"/>
              <p:cNvSpPr/>
              <p:nvPr/>
            </p:nvSpPr>
            <p:spPr>
              <a:xfrm>
                <a:off x="3916" y="2062"/>
                <a:ext cx="107" cy="144"/>
              </a:xfrm>
              <a:custGeom>
                <a:avLst/>
                <a:gdLst>
                  <a:gd name="txL" fmla="*/ 0 w 107"/>
                  <a:gd name="txT" fmla="*/ 0 h 144"/>
                  <a:gd name="txR" fmla="*/ 107 w 107"/>
                  <a:gd name="txB" fmla="*/ 144 h 144"/>
                </a:gdLst>
                <a:ahLst/>
                <a:cxnLst>
                  <a:cxn ang="0">
                    <a:pos x="18" y="0"/>
                  </a:cxn>
                  <a:cxn ang="0">
                    <a:pos x="0" y="144"/>
                  </a:cxn>
                  <a:cxn ang="0">
                    <a:pos x="107" y="75"/>
                  </a:cxn>
                  <a:cxn ang="0">
                    <a:pos x="18" y="0"/>
                  </a:cxn>
                </a:cxnLst>
                <a:rect l="txL" t="txT" r="txR" b="txB"/>
                <a:pathLst>
                  <a:path w="107" h="144">
                    <a:moveTo>
                      <a:pt x="18" y="0"/>
                    </a:moveTo>
                    <a:lnTo>
                      <a:pt x="0" y="144"/>
                    </a:lnTo>
                    <a:lnTo>
                      <a:pt x="107" y="75"/>
                    </a:lnTo>
                    <a:lnTo>
                      <a:pt x="18" y="0"/>
                    </a:lnTo>
                    <a:close/>
                  </a:path>
                </a:pathLst>
              </a:custGeom>
              <a:solidFill>
                <a:srgbClr val="000000"/>
              </a:solidFill>
              <a:ln w="9525">
                <a:noFill/>
              </a:ln>
            </p:spPr>
            <p:txBody>
              <a:bodyPr/>
              <a:lstStyle/>
              <a:p>
                <a:endParaRPr lang="zh-CN" altLang="en-US" dirty="0">
                  <a:latin typeface="Arial" panose="020B0604020202020204" pitchFamily="34" charset="0"/>
                </a:endParaRPr>
              </a:p>
            </p:txBody>
          </p:sp>
        </p:grpSp>
        <p:grpSp>
          <p:nvGrpSpPr>
            <p:cNvPr id="38975" name="Group 106"/>
            <p:cNvGrpSpPr/>
            <p:nvPr/>
          </p:nvGrpSpPr>
          <p:grpSpPr>
            <a:xfrm>
              <a:off x="4442" y="1345"/>
              <a:ext cx="196" cy="903"/>
              <a:chOff x="4442" y="1345"/>
              <a:chExt cx="196" cy="903"/>
            </a:xfrm>
          </p:grpSpPr>
          <p:sp>
            <p:nvSpPr>
              <p:cNvPr id="39033" name="Line 104"/>
              <p:cNvSpPr/>
              <p:nvPr/>
            </p:nvSpPr>
            <p:spPr>
              <a:xfrm>
                <a:off x="4442" y="1345"/>
                <a:ext cx="143" cy="780"/>
              </a:xfrm>
              <a:prstGeom prst="line">
                <a:avLst/>
              </a:prstGeom>
              <a:ln w="15875" cap="flat" cmpd="sng">
                <a:solidFill>
                  <a:srgbClr val="000000"/>
                </a:solidFill>
                <a:prstDash val="solid"/>
                <a:headEnd type="none" w="med" len="med"/>
                <a:tailEnd type="none" w="med" len="med"/>
              </a:ln>
            </p:spPr>
          </p:sp>
          <p:sp>
            <p:nvSpPr>
              <p:cNvPr id="39034" name="Freeform 105"/>
              <p:cNvSpPr/>
              <p:nvPr/>
            </p:nvSpPr>
            <p:spPr>
              <a:xfrm>
                <a:off x="4533" y="2106"/>
                <a:ext cx="105" cy="142"/>
              </a:xfrm>
              <a:custGeom>
                <a:avLst/>
                <a:gdLst>
                  <a:gd name="txL" fmla="*/ 0 w 105"/>
                  <a:gd name="txT" fmla="*/ 0 h 142"/>
                  <a:gd name="txR" fmla="*/ 105 w 105"/>
                  <a:gd name="txB" fmla="*/ 142 h 142"/>
                </a:gdLst>
                <a:ahLst/>
                <a:cxnLst>
                  <a:cxn ang="0">
                    <a:pos x="0" y="27"/>
                  </a:cxn>
                  <a:cxn ang="0">
                    <a:pos x="76" y="142"/>
                  </a:cxn>
                  <a:cxn ang="0">
                    <a:pos x="105" y="0"/>
                  </a:cxn>
                  <a:cxn ang="0">
                    <a:pos x="0" y="27"/>
                  </a:cxn>
                </a:cxnLst>
                <a:rect l="txL" t="txT" r="txR" b="txB"/>
                <a:pathLst>
                  <a:path w="105" h="142">
                    <a:moveTo>
                      <a:pt x="0" y="27"/>
                    </a:moveTo>
                    <a:lnTo>
                      <a:pt x="76" y="142"/>
                    </a:lnTo>
                    <a:lnTo>
                      <a:pt x="105" y="0"/>
                    </a:lnTo>
                    <a:lnTo>
                      <a:pt x="0" y="27"/>
                    </a:lnTo>
                    <a:close/>
                  </a:path>
                </a:pathLst>
              </a:custGeom>
              <a:solidFill>
                <a:srgbClr val="000000"/>
              </a:solidFill>
              <a:ln w="9525">
                <a:noFill/>
              </a:ln>
            </p:spPr>
            <p:txBody>
              <a:bodyPr/>
              <a:lstStyle/>
              <a:p>
                <a:endParaRPr lang="zh-CN" altLang="en-US" dirty="0">
                  <a:latin typeface="Arial" panose="020B0604020202020204" pitchFamily="34" charset="0"/>
                </a:endParaRPr>
              </a:p>
            </p:txBody>
          </p:sp>
        </p:grpSp>
        <p:grpSp>
          <p:nvGrpSpPr>
            <p:cNvPr id="38976" name="Group 109"/>
            <p:cNvGrpSpPr/>
            <p:nvPr/>
          </p:nvGrpSpPr>
          <p:grpSpPr>
            <a:xfrm>
              <a:off x="4466" y="1359"/>
              <a:ext cx="907" cy="814"/>
              <a:chOff x="4466" y="1359"/>
              <a:chExt cx="907" cy="814"/>
            </a:xfrm>
          </p:grpSpPr>
          <p:sp>
            <p:nvSpPr>
              <p:cNvPr id="39031" name="Line 107"/>
              <p:cNvSpPr/>
              <p:nvPr/>
            </p:nvSpPr>
            <p:spPr>
              <a:xfrm>
                <a:off x="4466" y="1359"/>
                <a:ext cx="823" cy="739"/>
              </a:xfrm>
              <a:prstGeom prst="line">
                <a:avLst/>
              </a:prstGeom>
              <a:ln w="15875" cap="flat" cmpd="sng">
                <a:solidFill>
                  <a:srgbClr val="000000"/>
                </a:solidFill>
                <a:prstDash val="solid"/>
                <a:headEnd type="none" w="med" len="med"/>
                <a:tailEnd type="none" w="med" len="med"/>
              </a:ln>
            </p:spPr>
          </p:sp>
          <p:sp>
            <p:nvSpPr>
              <p:cNvPr id="39032" name="Freeform 108"/>
              <p:cNvSpPr/>
              <p:nvPr/>
            </p:nvSpPr>
            <p:spPr>
              <a:xfrm>
                <a:off x="5253" y="2041"/>
                <a:ext cx="120" cy="132"/>
              </a:xfrm>
              <a:custGeom>
                <a:avLst/>
                <a:gdLst>
                  <a:gd name="txL" fmla="*/ 0 w 120"/>
                  <a:gd name="txT" fmla="*/ 0 h 132"/>
                  <a:gd name="txR" fmla="*/ 120 w 120"/>
                  <a:gd name="txB" fmla="*/ 132 h 132"/>
                </a:gdLst>
                <a:ahLst/>
                <a:cxnLst>
                  <a:cxn ang="0">
                    <a:pos x="0" y="105"/>
                  </a:cxn>
                  <a:cxn ang="0">
                    <a:pos x="120" y="132"/>
                  </a:cxn>
                  <a:cxn ang="0">
                    <a:pos x="65" y="0"/>
                  </a:cxn>
                  <a:cxn ang="0">
                    <a:pos x="0" y="105"/>
                  </a:cxn>
                </a:cxnLst>
                <a:rect l="txL" t="txT" r="txR" b="txB"/>
                <a:pathLst>
                  <a:path w="120" h="132">
                    <a:moveTo>
                      <a:pt x="0" y="105"/>
                    </a:moveTo>
                    <a:lnTo>
                      <a:pt x="120" y="132"/>
                    </a:lnTo>
                    <a:lnTo>
                      <a:pt x="65" y="0"/>
                    </a:lnTo>
                    <a:lnTo>
                      <a:pt x="0" y="105"/>
                    </a:lnTo>
                    <a:close/>
                  </a:path>
                </a:pathLst>
              </a:custGeom>
              <a:solidFill>
                <a:srgbClr val="000000"/>
              </a:solidFill>
              <a:ln w="9525">
                <a:noFill/>
              </a:ln>
            </p:spPr>
            <p:txBody>
              <a:bodyPr/>
              <a:lstStyle/>
              <a:p>
                <a:endParaRPr lang="zh-CN" altLang="en-US" dirty="0">
                  <a:latin typeface="Arial" panose="020B0604020202020204" pitchFamily="34" charset="0"/>
                </a:endParaRPr>
              </a:p>
            </p:txBody>
          </p:sp>
        </p:grpSp>
        <p:sp>
          <p:nvSpPr>
            <p:cNvPr id="38977" name="Oval 110"/>
            <p:cNvSpPr/>
            <p:nvPr/>
          </p:nvSpPr>
          <p:spPr>
            <a:xfrm>
              <a:off x="1987" y="2148"/>
              <a:ext cx="84" cy="102"/>
            </a:xfrm>
            <a:prstGeom prst="ellipse">
              <a:avLst/>
            </a:prstGeom>
            <a:solidFill>
              <a:srgbClr val="000000"/>
            </a:solidFill>
            <a:ln w="15875"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ndParaRPr>
            </a:p>
          </p:txBody>
        </p:sp>
        <p:sp>
          <p:nvSpPr>
            <p:cNvPr id="38978" name="Oval 111"/>
            <p:cNvSpPr/>
            <p:nvPr/>
          </p:nvSpPr>
          <p:spPr>
            <a:xfrm>
              <a:off x="2798" y="2162"/>
              <a:ext cx="84" cy="103"/>
            </a:xfrm>
            <a:prstGeom prst="ellipse">
              <a:avLst/>
            </a:prstGeom>
            <a:solidFill>
              <a:srgbClr val="000000"/>
            </a:solidFill>
            <a:ln w="15875"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ndParaRPr>
            </a:p>
          </p:txBody>
        </p:sp>
        <p:grpSp>
          <p:nvGrpSpPr>
            <p:cNvPr id="38979" name="Group 114"/>
            <p:cNvGrpSpPr/>
            <p:nvPr/>
          </p:nvGrpSpPr>
          <p:grpSpPr>
            <a:xfrm>
              <a:off x="1165" y="1359"/>
              <a:ext cx="1163" cy="835"/>
              <a:chOff x="1165" y="1359"/>
              <a:chExt cx="1163" cy="835"/>
            </a:xfrm>
          </p:grpSpPr>
          <p:sp>
            <p:nvSpPr>
              <p:cNvPr id="39029" name="Line 112"/>
              <p:cNvSpPr/>
              <p:nvPr/>
            </p:nvSpPr>
            <p:spPr>
              <a:xfrm flipH="1">
                <a:off x="1252" y="1359"/>
                <a:ext cx="1076" cy="772"/>
              </a:xfrm>
              <a:prstGeom prst="line">
                <a:avLst/>
              </a:prstGeom>
              <a:ln w="15875" cap="flat" cmpd="sng">
                <a:solidFill>
                  <a:srgbClr val="000000"/>
                </a:solidFill>
                <a:prstDash val="solid"/>
                <a:headEnd type="none" w="med" len="med"/>
                <a:tailEnd type="none" w="med" len="med"/>
              </a:ln>
            </p:spPr>
          </p:sp>
          <p:sp>
            <p:nvSpPr>
              <p:cNvPr id="39030" name="Freeform 113"/>
              <p:cNvSpPr/>
              <p:nvPr/>
            </p:nvSpPr>
            <p:spPr>
              <a:xfrm>
                <a:off x="1165" y="2070"/>
                <a:ext cx="122" cy="124"/>
              </a:xfrm>
              <a:custGeom>
                <a:avLst/>
                <a:gdLst>
                  <a:gd name="txL" fmla="*/ 0 w 122"/>
                  <a:gd name="txT" fmla="*/ 0 h 124"/>
                  <a:gd name="txR" fmla="*/ 122 w 122"/>
                  <a:gd name="txB" fmla="*/ 124 h 124"/>
                </a:gdLst>
                <a:ahLst/>
                <a:cxnLst>
                  <a:cxn ang="0">
                    <a:pos x="67" y="0"/>
                  </a:cxn>
                  <a:cxn ang="0">
                    <a:pos x="0" y="124"/>
                  </a:cxn>
                  <a:cxn ang="0">
                    <a:pos x="122" y="113"/>
                  </a:cxn>
                  <a:cxn ang="0">
                    <a:pos x="67" y="0"/>
                  </a:cxn>
                </a:cxnLst>
                <a:rect l="txL" t="txT" r="txR" b="txB"/>
                <a:pathLst>
                  <a:path w="122" h="124">
                    <a:moveTo>
                      <a:pt x="67" y="0"/>
                    </a:moveTo>
                    <a:lnTo>
                      <a:pt x="0" y="124"/>
                    </a:lnTo>
                    <a:lnTo>
                      <a:pt x="122" y="113"/>
                    </a:lnTo>
                    <a:lnTo>
                      <a:pt x="67" y="0"/>
                    </a:lnTo>
                    <a:close/>
                  </a:path>
                </a:pathLst>
              </a:custGeom>
              <a:solidFill>
                <a:srgbClr val="000000"/>
              </a:solidFill>
              <a:ln w="9525">
                <a:noFill/>
              </a:ln>
            </p:spPr>
            <p:txBody>
              <a:bodyPr/>
              <a:lstStyle/>
              <a:p>
                <a:endParaRPr lang="zh-CN" altLang="en-US" dirty="0">
                  <a:latin typeface="Arial" panose="020B0604020202020204" pitchFamily="34" charset="0"/>
                </a:endParaRPr>
              </a:p>
            </p:txBody>
          </p:sp>
        </p:grpSp>
        <p:grpSp>
          <p:nvGrpSpPr>
            <p:cNvPr id="38980" name="Group 117"/>
            <p:cNvGrpSpPr/>
            <p:nvPr/>
          </p:nvGrpSpPr>
          <p:grpSpPr>
            <a:xfrm>
              <a:off x="2035" y="1374"/>
              <a:ext cx="328" cy="803"/>
              <a:chOff x="2035" y="1374"/>
              <a:chExt cx="328" cy="803"/>
            </a:xfrm>
          </p:grpSpPr>
          <p:sp>
            <p:nvSpPr>
              <p:cNvPr id="39027" name="Line 115"/>
              <p:cNvSpPr/>
              <p:nvPr/>
            </p:nvSpPr>
            <p:spPr>
              <a:xfrm flipH="1">
                <a:off x="2078" y="1374"/>
                <a:ext cx="285" cy="692"/>
              </a:xfrm>
              <a:prstGeom prst="line">
                <a:avLst/>
              </a:prstGeom>
              <a:ln w="15875" cap="flat" cmpd="sng">
                <a:solidFill>
                  <a:srgbClr val="000000"/>
                </a:solidFill>
                <a:prstDash val="solid"/>
                <a:headEnd type="none" w="med" len="med"/>
                <a:tailEnd type="none" w="med" len="med"/>
              </a:ln>
            </p:spPr>
          </p:sp>
          <p:sp>
            <p:nvSpPr>
              <p:cNvPr id="39028" name="Freeform 116"/>
              <p:cNvSpPr/>
              <p:nvPr/>
            </p:nvSpPr>
            <p:spPr>
              <a:xfrm>
                <a:off x="2035" y="2031"/>
                <a:ext cx="96" cy="146"/>
              </a:xfrm>
              <a:custGeom>
                <a:avLst/>
                <a:gdLst>
                  <a:gd name="txL" fmla="*/ 0 w 96"/>
                  <a:gd name="txT" fmla="*/ 0 h 146"/>
                  <a:gd name="txR" fmla="*/ 96 w 96"/>
                  <a:gd name="txB" fmla="*/ 146 h 146"/>
                </a:gdLst>
                <a:ahLst/>
                <a:cxnLst>
                  <a:cxn ang="0">
                    <a:pos x="0" y="0"/>
                  </a:cxn>
                  <a:cxn ang="0">
                    <a:pos x="0" y="146"/>
                  </a:cxn>
                  <a:cxn ang="0">
                    <a:pos x="96" y="60"/>
                  </a:cxn>
                  <a:cxn ang="0">
                    <a:pos x="0" y="0"/>
                  </a:cxn>
                </a:cxnLst>
                <a:rect l="txL" t="txT" r="txR" b="txB"/>
                <a:pathLst>
                  <a:path w="96" h="146">
                    <a:moveTo>
                      <a:pt x="0" y="0"/>
                    </a:moveTo>
                    <a:lnTo>
                      <a:pt x="0" y="146"/>
                    </a:lnTo>
                    <a:lnTo>
                      <a:pt x="96" y="60"/>
                    </a:lnTo>
                    <a:lnTo>
                      <a:pt x="0" y="0"/>
                    </a:lnTo>
                    <a:close/>
                  </a:path>
                </a:pathLst>
              </a:custGeom>
              <a:solidFill>
                <a:srgbClr val="000000"/>
              </a:solidFill>
              <a:ln w="9525">
                <a:noFill/>
              </a:ln>
            </p:spPr>
            <p:txBody>
              <a:bodyPr/>
              <a:lstStyle/>
              <a:p>
                <a:endParaRPr lang="zh-CN" altLang="en-US" dirty="0">
                  <a:latin typeface="Arial" panose="020B0604020202020204" pitchFamily="34" charset="0"/>
                </a:endParaRPr>
              </a:p>
            </p:txBody>
          </p:sp>
        </p:grpSp>
        <p:grpSp>
          <p:nvGrpSpPr>
            <p:cNvPr id="38981" name="Group 120"/>
            <p:cNvGrpSpPr/>
            <p:nvPr/>
          </p:nvGrpSpPr>
          <p:grpSpPr>
            <a:xfrm>
              <a:off x="2411" y="1359"/>
              <a:ext cx="412" cy="806"/>
              <a:chOff x="2411" y="1359"/>
              <a:chExt cx="412" cy="806"/>
            </a:xfrm>
          </p:grpSpPr>
          <p:sp>
            <p:nvSpPr>
              <p:cNvPr id="39025" name="Line 118"/>
              <p:cNvSpPr/>
              <p:nvPr/>
            </p:nvSpPr>
            <p:spPr>
              <a:xfrm>
                <a:off x="2411" y="1359"/>
                <a:ext cx="358" cy="697"/>
              </a:xfrm>
              <a:prstGeom prst="line">
                <a:avLst/>
              </a:prstGeom>
              <a:ln w="15875" cap="flat" cmpd="sng">
                <a:solidFill>
                  <a:srgbClr val="000000"/>
                </a:solidFill>
                <a:prstDash val="solid"/>
                <a:headEnd type="none" w="med" len="med"/>
                <a:tailEnd type="none" w="med" len="med"/>
              </a:ln>
            </p:spPr>
          </p:sp>
          <p:sp>
            <p:nvSpPr>
              <p:cNvPr id="39026" name="Freeform 119"/>
              <p:cNvSpPr/>
              <p:nvPr/>
            </p:nvSpPr>
            <p:spPr>
              <a:xfrm>
                <a:off x="2719" y="2016"/>
                <a:ext cx="104" cy="149"/>
              </a:xfrm>
              <a:custGeom>
                <a:avLst/>
                <a:gdLst>
                  <a:gd name="txL" fmla="*/ 0 w 104"/>
                  <a:gd name="txT" fmla="*/ 0 h 149"/>
                  <a:gd name="txR" fmla="*/ 104 w 104"/>
                  <a:gd name="txB" fmla="*/ 149 h 149"/>
                </a:gdLst>
                <a:ahLst/>
                <a:cxnLst>
                  <a:cxn ang="0">
                    <a:pos x="0" y="71"/>
                  </a:cxn>
                  <a:cxn ang="0">
                    <a:pos x="104" y="149"/>
                  </a:cxn>
                  <a:cxn ang="0">
                    <a:pos x="92" y="0"/>
                  </a:cxn>
                  <a:cxn ang="0">
                    <a:pos x="0" y="71"/>
                  </a:cxn>
                </a:cxnLst>
                <a:rect l="txL" t="txT" r="txR" b="txB"/>
                <a:pathLst>
                  <a:path w="104" h="149">
                    <a:moveTo>
                      <a:pt x="0" y="71"/>
                    </a:moveTo>
                    <a:lnTo>
                      <a:pt x="104" y="149"/>
                    </a:lnTo>
                    <a:lnTo>
                      <a:pt x="92" y="0"/>
                    </a:lnTo>
                    <a:lnTo>
                      <a:pt x="0" y="71"/>
                    </a:lnTo>
                    <a:close/>
                  </a:path>
                </a:pathLst>
              </a:custGeom>
              <a:solidFill>
                <a:srgbClr val="000000"/>
              </a:solidFill>
              <a:ln w="9525">
                <a:noFill/>
              </a:ln>
            </p:spPr>
            <p:txBody>
              <a:bodyPr/>
              <a:lstStyle/>
              <a:p>
                <a:endParaRPr lang="zh-CN" altLang="en-US" dirty="0">
                  <a:latin typeface="Arial" panose="020B0604020202020204" pitchFamily="34" charset="0"/>
                </a:endParaRPr>
              </a:p>
            </p:txBody>
          </p:sp>
        </p:grpSp>
        <p:sp>
          <p:nvSpPr>
            <p:cNvPr id="38982" name="Oval 121"/>
            <p:cNvSpPr/>
            <p:nvPr/>
          </p:nvSpPr>
          <p:spPr>
            <a:xfrm>
              <a:off x="308" y="3037"/>
              <a:ext cx="84" cy="102"/>
            </a:xfrm>
            <a:prstGeom prst="ellipse">
              <a:avLst/>
            </a:prstGeom>
            <a:solidFill>
              <a:srgbClr val="000000"/>
            </a:solidFill>
            <a:ln w="15875"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ndParaRPr>
            </a:p>
          </p:txBody>
        </p:sp>
        <p:sp>
          <p:nvSpPr>
            <p:cNvPr id="38983" name="Oval 122"/>
            <p:cNvSpPr/>
            <p:nvPr/>
          </p:nvSpPr>
          <p:spPr>
            <a:xfrm>
              <a:off x="1083" y="3051"/>
              <a:ext cx="84" cy="103"/>
            </a:xfrm>
            <a:prstGeom prst="ellipse">
              <a:avLst/>
            </a:prstGeom>
            <a:solidFill>
              <a:srgbClr val="000000"/>
            </a:solidFill>
            <a:ln w="15875"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ndParaRPr>
            </a:p>
          </p:txBody>
        </p:sp>
        <p:sp>
          <p:nvSpPr>
            <p:cNvPr id="38984" name="Oval 123"/>
            <p:cNvSpPr/>
            <p:nvPr/>
          </p:nvSpPr>
          <p:spPr>
            <a:xfrm>
              <a:off x="1823" y="3051"/>
              <a:ext cx="84" cy="103"/>
            </a:xfrm>
            <a:prstGeom prst="ellipse">
              <a:avLst/>
            </a:prstGeom>
            <a:solidFill>
              <a:srgbClr val="000000"/>
            </a:solidFill>
            <a:ln w="15875"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ndParaRPr>
            </a:p>
          </p:txBody>
        </p:sp>
        <p:sp>
          <p:nvSpPr>
            <p:cNvPr id="38985" name="Oval 124"/>
            <p:cNvSpPr/>
            <p:nvPr/>
          </p:nvSpPr>
          <p:spPr>
            <a:xfrm>
              <a:off x="2645" y="3051"/>
              <a:ext cx="84" cy="103"/>
            </a:xfrm>
            <a:prstGeom prst="ellipse">
              <a:avLst/>
            </a:prstGeom>
            <a:solidFill>
              <a:srgbClr val="000000"/>
            </a:solidFill>
            <a:ln w="15875"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ndParaRPr>
            </a:p>
          </p:txBody>
        </p:sp>
        <p:sp>
          <p:nvSpPr>
            <p:cNvPr id="38986" name="Oval 125"/>
            <p:cNvSpPr/>
            <p:nvPr/>
          </p:nvSpPr>
          <p:spPr>
            <a:xfrm>
              <a:off x="3373" y="3066"/>
              <a:ext cx="84" cy="102"/>
            </a:xfrm>
            <a:prstGeom prst="ellipse">
              <a:avLst/>
            </a:prstGeom>
            <a:solidFill>
              <a:srgbClr val="000000"/>
            </a:solidFill>
            <a:ln w="15875"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ndParaRPr>
            </a:p>
          </p:txBody>
        </p:sp>
        <p:grpSp>
          <p:nvGrpSpPr>
            <p:cNvPr id="38987" name="Group 128"/>
            <p:cNvGrpSpPr/>
            <p:nvPr/>
          </p:nvGrpSpPr>
          <p:grpSpPr>
            <a:xfrm>
              <a:off x="367" y="2248"/>
              <a:ext cx="740" cy="803"/>
              <a:chOff x="367" y="2248"/>
              <a:chExt cx="740" cy="803"/>
            </a:xfrm>
          </p:grpSpPr>
          <p:sp>
            <p:nvSpPr>
              <p:cNvPr id="39023" name="Line 126"/>
              <p:cNvSpPr/>
              <p:nvPr/>
            </p:nvSpPr>
            <p:spPr>
              <a:xfrm flipH="1">
                <a:off x="442" y="2248"/>
                <a:ext cx="665" cy="722"/>
              </a:xfrm>
              <a:prstGeom prst="line">
                <a:avLst/>
              </a:prstGeom>
              <a:ln w="15875" cap="flat" cmpd="sng">
                <a:solidFill>
                  <a:srgbClr val="000000"/>
                </a:solidFill>
                <a:prstDash val="solid"/>
                <a:headEnd type="none" w="med" len="med"/>
                <a:tailEnd type="none" w="med" len="med"/>
              </a:ln>
            </p:spPr>
          </p:sp>
          <p:sp>
            <p:nvSpPr>
              <p:cNvPr id="39024" name="Freeform 127"/>
              <p:cNvSpPr/>
              <p:nvPr/>
            </p:nvSpPr>
            <p:spPr>
              <a:xfrm>
                <a:off x="367" y="2915"/>
                <a:ext cx="116" cy="136"/>
              </a:xfrm>
              <a:custGeom>
                <a:avLst/>
                <a:gdLst>
                  <a:gd name="txL" fmla="*/ 0 w 116"/>
                  <a:gd name="txT" fmla="*/ 0 h 136"/>
                  <a:gd name="txR" fmla="*/ 116 w 116"/>
                  <a:gd name="txB" fmla="*/ 136 h 136"/>
                </a:gdLst>
                <a:ahLst/>
                <a:cxnLst>
                  <a:cxn ang="0">
                    <a:pos x="46" y="0"/>
                  </a:cxn>
                  <a:cxn ang="0">
                    <a:pos x="0" y="136"/>
                  </a:cxn>
                  <a:cxn ang="0">
                    <a:pos x="116" y="99"/>
                  </a:cxn>
                  <a:cxn ang="0">
                    <a:pos x="46" y="0"/>
                  </a:cxn>
                </a:cxnLst>
                <a:rect l="txL" t="txT" r="txR" b="txB"/>
                <a:pathLst>
                  <a:path w="116" h="136">
                    <a:moveTo>
                      <a:pt x="46" y="0"/>
                    </a:moveTo>
                    <a:lnTo>
                      <a:pt x="0" y="136"/>
                    </a:lnTo>
                    <a:lnTo>
                      <a:pt x="116" y="99"/>
                    </a:lnTo>
                    <a:lnTo>
                      <a:pt x="46" y="0"/>
                    </a:lnTo>
                    <a:close/>
                  </a:path>
                </a:pathLst>
              </a:custGeom>
              <a:solidFill>
                <a:srgbClr val="000000"/>
              </a:solidFill>
              <a:ln w="9525">
                <a:noFill/>
              </a:ln>
            </p:spPr>
            <p:txBody>
              <a:bodyPr/>
              <a:lstStyle/>
              <a:p>
                <a:endParaRPr lang="zh-CN" altLang="en-US" dirty="0">
                  <a:latin typeface="Arial" panose="020B0604020202020204" pitchFamily="34" charset="0"/>
                </a:endParaRPr>
              </a:p>
            </p:txBody>
          </p:sp>
        </p:grpSp>
        <p:grpSp>
          <p:nvGrpSpPr>
            <p:cNvPr id="38988" name="Group 131"/>
            <p:cNvGrpSpPr/>
            <p:nvPr/>
          </p:nvGrpSpPr>
          <p:grpSpPr>
            <a:xfrm>
              <a:off x="1073" y="2248"/>
              <a:ext cx="107" cy="803"/>
              <a:chOff x="1073" y="2248"/>
              <a:chExt cx="107" cy="803"/>
            </a:xfrm>
          </p:grpSpPr>
          <p:sp>
            <p:nvSpPr>
              <p:cNvPr id="39021" name="Line 129"/>
              <p:cNvSpPr/>
              <p:nvPr/>
            </p:nvSpPr>
            <p:spPr>
              <a:xfrm flipH="1">
                <a:off x="1126" y="2248"/>
                <a:ext cx="39" cy="678"/>
              </a:xfrm>
              <a:prstGeom prst="line">
                <a:avLst/>
              </a:prstGeom>
              <a:ln w="15875" cap="flat" cmpd="sng">
                <a:solidFill>
                  <a:srgbClr val="000000"/>
                </a:solidFill>
                <a:prstDash val="solid"/>
                <a:headEnd type="none" w="med" len="med"/>
                <a:tailEnd type="none" w="med" len="med"/>
              </a:ln>
            </p:spPr>
          </p:sp>
          <p:sp>
            <p:nvSpPr>
              <p:cNvPr id="39022" name="Freeform 130"/>
              <p:cNvSpPr/>
              <p:nvPr/>
            </p:nvSpPr>
            <p:spPr>
              <a:xfrm>
                <a:off x="1073" y="2917"/>
                <a:ext cx="107" cy="134"/>
              </a:xfrm>
              <a:custGeom>
                <a:avLst/>
                <a:gdLst>
                  <a:gd name="txL" fmla="*/ 0 w 107"/>
                  <a:gd name="txT" fmla="*/ 0 h 134"/>
                  <a:gd name="txR" fmla="*/ 107 w 107"/>
                  <a:gd name="txB" fmla="*/ 134 h 134"/>
                </a:gdLst>
                <a:ahLst/>
                <a:cxnLst>
                  <a:cxn ang="0">
                    <a:pos x="0" y="0"/>
                  </a:cxn>
                  <a:cxn ang="0">
                    <a:pos x="47" y="134"/>
                  </a:cxn>
                  <a:cxn ang="0">
                    <a:pos x="107" y="9"/>
                  </a:cxn>
                  <a:cxn ang="0">
                    <a:pos x="0" y="0"/>
                  </a:cxn>
                </a:cxnLst>
                <a:rect l="txL" t="txT" r="txR" b="txB"/>
                <a:pathLst>
                  <a:path w="107" h="134">
                    <a:moveTo>
                      <a:pt x="0" y="0"/>
                    </a:moveTo>
                    <a:lnTo>
                      <a:pt x="47" y="134"/>
                    </a:lnTo>
                    <a:lnTo>
                      <a:pt x="107" y="9"/>
                    </a:lnTo>
                    <a:lnTo>
                      <a:pt x="0" y="0"/>
                    </a:lnTo>
                    <a:close/>
                  </a:path>
                </a:pathLst>
              </a:custGeom>
              <a:solidFill>
                <a:srgbClr val="000000"/>
              </a:solidFill>
              <a:ln w="9525">
                <a:noFill/>
              </a:ln>
            </p:spPr>
            <p:txBody>
              <a:bodyPr/>
              <a:lstStyle/>
              <a:p>
                <a:endParaRPr lang="zh-CN" altLang="en-US" dirty="0">
                  <a:latin typeface="Arial" panose="020B0604020202020204" pitchFamily="34" charset="0"/>
                </a:endParaRPr>
              </a:p>
            </p:txBody>
          </p:sp>
        </p:grpSp>
        <p:grpSp>
          <p:nvGrpSpPr>
            <p:cNvPr id="38989" name="Group 134"/>
            <p:cNvGrpSpPr/>
            <p:nvPr/>
          </p:nvGrpSpPr>
          <p:grpSpPr>
            <a:xfrm>
              <a:off x="1843" y="2263"/>
              <a:ext cx="191" cy="805"/>
              <a:chOff x="1843" y="2263"/>
              <a:chExt cx="191" cy="805"/>
            </a:xfrm>
          </p:grpSpPr>
          <p:sp>
            <p:nvSpPr>
              <p:cNvPr id="39019" name="Line 132"/>
              <p:cNvSpPr/>
              <p:nvPr/>
            </p:nvSpPr>
            <p:spPr>
              <a:xfrm flipH="1">
                <a:off x="1895" y="2263"/>
                <a:ext cx="139" cy="682"/>
              </a:xfrm>
              <a:prstGeom prst="line">
                <a:avLst/>
              </a:prstGeom>
              <a:ln w="15875" cap="flat" cmpd="sng">
                <a:solidFill>
                  <a:srgbClr val="000000"/>
                </a:solidFill>
                <a:prstDash val="solid"/>
                <a:headEnd type="none" w="med" len="med"/>
                <a:tailEnd type="none" w="med" len="med"/>
              </a:ln>
            </p:spPr>
          </p:sp>
          <p:sp>
            <p:nvSpPr>
              <p:cNvPr id="39020" name="Freeform 133"/>
              <p:cNvSpPr/>
              <p:nvPr/>
            </p:nvSpPr>
            <p:spPr>
              <a:xfrm>
                <a:off x="1843" y="2924"/>
                <a:ext cx="105" cy="144"/>
              </a:xfrm>
              <a:custGeom>
                <a:avLst/>
                <a:gdLst>
                  <a:gd name="txL" fmla="*/ 0 w 105"/>
                  <a:gd name="txT" fmla="*/ 0 h 144"/>
                  <a:gd name="txR" fmla="*/ 105 w 105"/>
                  <a:gd name="txB" fmla="*/ 144 h 144"/>
                </a:gdLst>
                <a:ahLst/>
                <a:cxnLst>
                  <a:cxn ang="0">
                    <a:pos x="0" y="0"/>
                  </a:cxn>
                  <a:cxn ang="0">
                    <a:pos x="28" y="144"/>
                  </a:cxn>
                  <a:cxn ang="0">
                    <a:pos x="105" y="31"/>
                  </a:cxn>
                  <a:cxn ang="0">
                    <a:pos x="0" y="0"/>
                  </a:cxn>
                </a:cxnLst>
                <a:rect l="txL" t="txT" r="txR" b="txB"/>
                <a:pathLst>
                  <a:path w="105" h="144">
                    <a:moveTo>
                      <a:pt x="0" y="0"/>
                    </a:moveTo>
                    <a:lnTo>
                      <a:pt x="28" y="144"/>
                    </a:lnTo>
                    <a:lnTo>
                      <a:pt x="105" y="31"/>
                    </a:lnTo>
                    <a:lnTo>
                      <a:pt x="0" y="0"/>
                    </a:lnTo>
                    <a:close/>
                  </a:path>
                </a:pathLst>
              </a:custGeom>
              <a:solidFill>
                <a:srgbClr val="000000"/>
              </a:solidFill>
              <a:ln w="9525">
                <a:noFill/>
              </a:ln>
            </p:spPr>
            <p:txBody>
              <a:bodyPr/>
              <a:lstStyle/>
              <a:p>
                <a:endParaRPr lang="zh-CN" altLang="en-US" dirty="0">
                  <a:latin typeface="Arial" panose="020B0604020202020204" pitchFamily="34" charset="0"/>
                </a:endParaRPr>
              </a:p>
            </p:txBody>
          </p:sp>
        </p:grpSp>
        <p:grpSp>
          <p:nvGrpSpPr>
            <p:cNvPr id="38990" name="Group 137"/>
            <p:cNvGrpSpPr/>
            <p:nvPr/>
          </p:nvGrpSpPr>
          <p:grpSpPr>
            <a:xfrm>
              <a:off x="2656" y="2263"/>
              <a:ext cx="190" cy="805"/>
              <a:chOff x="2656" y="2263"/>
              <a:chExt cx="190" cy="805"/>
            </a:xfrm>
          </p:grpSpPr>
          <p:sp>
            <p:nvSpPr>
              <p:cNvPr id="39017" name="Line 135"/>
              <p:cNvSpPr/>
              <p:nvPr/>
            </p:nvSpPr>
            <p:spPr>
              <a:xfrm flipH="1">
                <a:off x="2707" y="2263"/>
                <a:ext cx="139" cy="682"/>
              </a:xfrm>
              <a:prstGeom prst="line">
                <a:avLst/>
              </a:prstGeom>
              <a:ln w="15875" cap="flat" cmpd="sng">
                <a:solidFill>
                  <a:srgbClr val="000000"/>
                </a:solidFill>
                <a:prstDash val="solid"/>
                <a:headEnd type="none" w="med" len="med"/>
                <a:tailEnd type="none" w="med" len="med"/>
              </a:ln>
            </p:spPr>
          </p:sp>
          <p:sp>
            <p:nvSpPr>
              <p:cNvPr id="39018" name="Freeform 136"/>
              <p:cNvSpPr/>
              <p:nvPr/>
            </p:nvSpPr>
            <p:spPr>
              <a:xfrm>
                <a:off x="2656" y="2924"/>
                <a:ext cx="104" cy="144"/>
              </a:xfrm>
              <a:custGeom>
                <a:avLst/>
                <a:gdLst>
                  <a:gd name="txL" fmla="*/ 0 w 104"/>
                  <a:gd name="txT" fmla="*/ 0 h 144"/>
                  <a:gd name="txR" fmla="*/ 104 w 104"/>
                  <a:gd name="txB" fmla="*/ 144 h 144"/>
                </a:gdLst>
                <a:ahLst/>
                <a:cxnLst>
                  <a:cxn ang="0">
                    <a:pos x="0" y="0"/>
                  </a:cxn>
                  <a:cxn ang="0">
                    <a:pos x="27" y="144"/>
                  </a:cxn>
                  <a:cxn ang="0">
                    <a:pos x="104" y="31"/>
                  </a:cxn>
                  <a:cxn ang="0">
                    <a:pos x="0" y="0"/>
                  </a:cxn>
                </a:cxnLst>
                <a:rect l="txL" t="txT" r="txR" b="txB"/>
                <a:pathLst>
                  <a:path w="104" h="144">
                    <a:moveTo>
                      <a:pt x="0" y="0"/>
                    </a:moveTo>
                    <a:lnTo>
                      <a:pt x="27" y="144"/>
                    </a:lnTo>
                    <a:lnTo>
                      <a:pt x="104" y="31"/>
                    </a:lnTo>
                    <a:lnTo>
                      <a:pt x="0" y="0"/>
                    </a:lnTo>
                    <a:close/>
                  </a:path>
                </a:pathLst>
              </a:custGeom>
              <a:solidFill>
                <a:srgbClr val="000000"/>
              </a:solidFill>
              <a:ln w="9525">
                <a:noFill/>
              </a:ln>
            </p:spPr>
            <p:txBody>
              <a:bodyPr/>
              <a:lstStyle/>
              <a:p>
                <a:endParaRPr lang="zh-CN" altLang="en-US" dirty="0">
                  <a:latin typeface="Arial" panose="020B0604020202020204" pitchFamily="34" charset="0"/>
                </a:endParaRPr>
              </a:p>
            </p:txBody>
          </p:sp>
        </p:grpSp>
        <p:grpSp>
          <p:nvGrpSpPr>
            <p:cNvPr id="38991" name="Group 140"/>
            <p:cNvGrpSpPr/>
            <p:nvPr/>
          </p:nvGrpSpPr>
          <p:grpSpPr>
            <a:xfrm>
              <a:off x="2822" y="2190"/>
              <a:ext cx="577" cy="903"/>
              <a:chOff x="2822" y="2190"/>
              <a:chExt cx="577" cy="903"/>
            </a:xfrm>
          </p:grpSpPr>
          <p:sp>
            <p:nvSpPr>
              <p:cNvPr id="39015" name="Line 138"/>
              <p:cNvSpPr/>
              <p:nvPr/>
            </p:nvSpPr>
            <p:spPr>
              <a:xfrm>
                <a:off x="2822" y="2190"/>
                <a:ext cx="514" cy="805"/>
              </a:xfrm>
              <a:prstGeom prst="line">
                <a:avLst/>
              </a:prstGeom>
              <a:ln w="15875" cap="flat" cmpd="sng">
                <a:solidFill>
                  <a:srgbClr val="000000"/>
                </a:solidFill>
                <a:prstDash val="solid"/>
                <a:headEnd type="none" w="med" len="med"/>
                <a:tailEnd type="none" w="med" len="med"/>
              </a:ln>
            </p:spPr>
          </p:sp>
          <p:sp>
            <p:nvSpPr>
              <p:cNvPr id="39016" name="Freeform 139"/>
              <p:cNvSpPr/>
              <p:nvPr/>
            </p:nvSpPr>
            <p:spPr>
              <a:xfrm>
                <a:off x="3289" y="2949"/>
                <a:ext cx="110" cy="144"/>
              </a:xfrm>
              <a:custGeom>
                <a:avLst/>
                <a:gdLst>
                  <a:gd name="txL" fmla="*/ 0 w 110"/>
                  <a:gd name="txT" fmla="*/ 0 h 144"/>
                  <a:gd name="txR" fmla="*/ 110 w 110"/>
                  <a:gd name="txB" fmla="*/ 144 h 144"/>
                </a:gdLst>
                <a:ahLst/>
                <a:cxnLst>
                  <a:cxn ang="0">
                    <a:pos x="0" y="81"/>
                  </a:cxn>
                  <a:cxn ang="0">
                    <a:pos x="110" y="144"/>
                  </a:cxn>
                  <a:cxn ang="0">
                    <a:pos x="86" y="0"/>
                  </a:cxn>
                  <a:cxn ang="0">
                    <a:pos x="0" y="81"/>
                  </a:cxn>
                </a:cxnLst>
                <a:rect l="txL" t="txT" r="txR" b="txB"/>
                <a:pathLst>
                  <a:path w="110" h="144">
                    <a:moveTo>
                      <a:pt x="0" y="81"/>
                    </a:moveTo>
                    <a:lnTo>
                      <a:pt x="110" y="144"/>
                    </a:lnTo>
                    <a:lnTo>
                      <a:pt x="86" y="0"/>
                    </a:lnTo>
                    <a:lnTo>
                      <a:pt x="0" y="81"/>
                    </a:lnTo>
                    <a:close/>
                  </a:path>
                </a:pathLst>
              </a:custGeom>
              <a:solidFill>
                <a:srgbClr val="000000"/>
              </a:solidFill>
              <a:ln w="9525">
                <a:noFill/>
              </a:ln>
            </p:spPr>
            <p:txBody>
              <a:bodyPr/>
              <a:lstStyle/>
              <a:p>
                <a:endParaRPr lang="zh-CN" altLang="en-US" dirty="0">
                  <a:latin typeface="Arial" panose="020B0604020202020204" pitchFamily="34" charset="0"/>
                </a:endParaRPr>
              </a:p>
            </p:txBody>
          </p:sp>
        </p:grpSp>
        <p:grpSp>
          <p:nvGrpSpPr>
            <p:cNvPr id="38992" name="Group 143"/>
            <p:cNvGrpSpPr/>
            <p:nvPr/>
          </p:nvGrpSpPr>
          <p:grpSpPr>
            <a:xfrm>
              <a:off x="2921" y="664"/>
              <a:ext cx="149" cy="269"/>
              <a:chOff x="2921" y="664"/>
              <a:chExt cx="149" cy="269"/>
            </a:xfrm>
          </p:grpSpPr>
          <p:sp>
            <p:nvSpPr>
              <p:cNvPr id="39013" name="Rectangle 141"/>
              <p:cNvSpPr/>
              <p:nvPr/>
            </p:nvSpPr>
            <p:spPr>
              <a:xfrm>
                <a:off x="3009" y="788"/>
                <a:ext cx="61" cy="145"/>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0</a:t>
                </a:r>
                <a:endParaRPr lang="en-US" altLang="zh-CN" dirty="0">
                  <a:latin typeface="Arial" panose="020B0604020202020204" pitchFamily="34" charset="0"/>
                </a:endParaRPr>
              </a:p>
            </p:txBody>
          </p:sp>
          <p:sp>
            <p:nvSpPr>
              <p:cNvPr id="39014" name="Rectangle 142"/>
              <p:cNvSpPr/>
              <p:nvPr/>
            </p:nvSpPr>
            <p:spPr>
              <a:xfrm>
                <a:off x="2921" y="664"/>
                <a:ext cx="101" cy="242"/>
              </a:xfrm>
              <a:prstGeom prst="rect">
                <a:avLst/>
              </a:prstGeom>
              <a:noFill/>
              <a:ln w="9525">
                <a:noFill/>
              </a:ln>
            </p:spPr>
            <p:txBody>
              <a:bodyPr wrap="none" lIns="0" tIns="0" rIns="0" bIns="0">
                <a:spAutoFit/>
              </a:bodyPr>
              <a:lstStyle/>
              <a:p>
                <a:r>
                  <a:rPr lang="en-US" altLang="zh-CN" sz="2500" i="1" dirty="0">
                    <a:solidFill>
                      <a:srgbClr val="000000"/>
                    </a:solidFill>
                    <a:latin typeface="Times New Roman" panose="02020603050405020304" pitchFamily="18" charset="0"/>
                  </a:rPr>
                  <a:t>S</a:t>
                </a:r>
                <a:endParaRPr lang="en-US" altLang="zh-CN" dirty="0">
                  <a:latin typeface="Arial" panose="020B0604020202020204" pitchFamily="34" charset="0"/>
                </a:endParaRPr>
              </a:p>
            </p:txBody>
          </p:sp>
        </p:grpSp>
        <p:sp>
          <p:nvSpPr>
            <p:cNvPr id="38993" name="Rectangle 144"/>
            <p:cNvSpPr/>
            <p:nvPr/>
          </p:nvSpPr>
          <p:spPr>
            <a:xfrm>
              <a:off x="2160" y="1050"/>
              <a:ext cx="101" cy="242"/>
            </a:xfrm>
            <a:prstGeom prst="rect">
              <a:avLst/>
            </a:prstGeom>
            <a:noFill/>
            <a:ln w="9525">
              <a:noFill/>
            </a:ln>
          </p:spPr>
          <p:txBody>
            <a:bodyPr wrap="none" lIns="0" tIns="0" rIns="0" bIns="0">
              <a:spAutoFit/>
            </a:bodyPr>
            <a:lstStyle/>
            <a:p>
              <a:r>
                <a:rPr lang="en-US" altLang="zh-CN" sz="2500" dirty="0">
                  <a:solidFill>
                    <a:srgbClr val="000000"/>
                  </a:solidFill>
                  <a:latin typeface="Times New Roman" panose="02020603050405020304" pitchFamily="18" charset="0"/>
                </a:rPr>
                <a:t>1</a:t>
              </a:r>
              <a:endParaRPr lang="en-US" altLang="zh-CN" dirty="0">
                <a:latin typeface="Arial" panose="020B0604020202020204" pitchFamily="34" charset="0"/>
              </a:endParaRPr>
            </a:p>
          </p:txBody>
        </p:sp>
        <p:sp>
          <p:nvSpPr>
            <p:cNvPr id="38994" name="Rectangle 145"/>
            <p:cNvSpPr/>
            <p:nvPr/>
          </p:nvSpPr>
          <p:spPr>
            <a:xfrm>
              <a:off x="943" y="1955"/>
              <a:ext cx="101" cy="242"/>
            </a:xfrm>
            <a:prstGeom prst="rect">
              <a:avLst/>
            </a:prstGeom>
            <a:noFill/>
            <a:ln w="9525">
              <a:noFill/>
            </a:ln>
          </p:spPr>
          <p:txBody>
            <a:bodyPr wrap="none" lIns="0" tIns="0" rIns="0" bIns="0">
              <a:spAutoFit/>
            </a:bodyPr>
            <a:lstStyle/>
            <a:p>
              <a:r>
                <a:rPr lang="en-US" altLang="zh-CN" sz="2500" dirty="0">
                  <a:solidFill>
                    <a:srgbClr val="000000"/>
                  </a:solidFill>
                  <a:latin typeface="Times New Roman" panose="02020603050405020304" pitchFamily="18" charset="0"/>
                </a:rPr>
                <a:t>2</a:t>
              </a:r>
              <a:endParaRPr lang="en-US" altLang="zh-CN" dirty="0">
                <a:latin typeface="Arial" panose="020B0604020202020204" pitchFamily="34" charset="0"/>
              </a:endParaRPr>
            </a:p>
          </p:txBody>
        </p:sp>
        <p:sp>
          <p:nvSpPr>
            <p:cNvPr id="38995" name="Rectangle 146"/>
            <p:cNvSpPr/>
            <p:nvPr/>
          </p:nvSpPr>
          <p:spPr>
            <a:xfrm>
              <a:off x="116" y="2953"/>
              <a:ext cx="101" cy="242"/>
            </a:xfrm>
            <a:prstGeom prst="rect">
              <a:avLst/>
            </a:prstGeom>
            <a:noFill/>
            <a:ln w="9525">
              <a:noFill/>
            </a:ln>
          </p:spPr>
          <p:txBody>
            <a:bodyPr wrap="none" lIns="0" tIns="0" rIns="0" bIns="0">
              <a:spAutoFit/>
            </a:bodyPr>
            <a:lstStyle/>
            <a:p>
              <a:r>
                <a:rPr lang="en-US" altLang="zh-CN" sz="2500" dirty="0">
                  <a:solidFill>
                    <a:srgbClr val="000000"/>
                  </a:solidFill>
                  <a:latin typeface="Times New Roman" panose="02020603050405020304" pitchFamily="18" charset="0"/>
                </a:rPr>
                <a:t>3</a:t>
              </a:r>
              <a:endParaRPr lang="en-US" altLang="zh-CN" dirty="0">
                <a:latin typeface="Arial" panose="020B0604020202020204" pitchFamily="34" charset="0"/>
              </a:endParaRPr>
            </a:p>
          </p:txBody>
        </p:sp>
        <p:sp>
          <p:nvSpPr>
            <p:cNvPr id="38996" name="Rectangle 147"/>
            <p:cNvSpPr/>
            <p:nvPr/>
          </p:nvSpPr>
          <p:spPr>
            <a:xfrm>
              <a:off x="943" y="2962"/>
              <a:ext cx="101" cy="242"/>
            </a:xfrm>
            <a:prstGeom prst="rect">
              <a:avLst/>
            </a:prstGeom>
            <a:noFill/>
            <a:ln w="9525">
              <a:noFill/>
            </a:ln>
          </p:spPr>
          <p:txBody>
            <a:bodyPr wrap="none" lIns="0" tIns="0" rIns="0" bIns="0">
              <a:spAutoFit/>
            </a:bodyPr>
            <a:lstStyle/>
            <a:p>
              <a:r>
                <a:rPr lang="en-US" altLang="zh-CN" sz="2500" dirty="0">
                  <a:solidFill>
                    <a:srgbClr val="000000"/>
                  </a:solidFill>
                  <a:latin typeface="Times New Roman" panose="02020603050405020304" pitchFamily="18" charset="0"/>
                </a:rPr>
                <a:t>4</a:t>
              </a:r>
              <a:endParaRPr lang="en-US" altLang="zh-CN" dirty="0">
                <a:latin typeface="Arial" panose="020B0604020202020204" pitchFamily="34" charset="0"/>
              </a:endParaRPr>
            </a:p>
          </p:txBody>
        </p:sp>
        <p:sp>
          <p:nvSpPr>
            <p:cNvPr id="38997" name="Rectangle 148"/>
            <p:cNvSpPr/>
            <p:nvPr/>
          </p:nvSpPr>
          <p:spPr>
            <a:xfrm>
              <a:off x="1838" y="2051"/>
              <a:ext cx="101" cy="242"/>
            </a:xfrm>
            <a:prstGeom prst="rect">
              <a:avLst/>
            </a:prstGeom>
            <a:noFill/>
            <a:ln w="9525">
              <a:noFill/>
            </a:ln>
          </p:spPr>
          <p:txBody>
            <a:bodyPr wrap="none" lIns="0" tIns="0" rIns="0" bIns="0">
              <a:spAutoFit/>
            </a:bodyPr>
            <a:lstStyle/>
            <a:p>
              <a:r>
                <a:rPr lang="en-US" altLang="zh-CN" sz="2500" dirty="0">
                  <a:solidFill>
                    <a:srgbClr val="000000"/>
                  </a:solidFill>
                  <a:latin typeface="Times New Roman" panose="02020603050405020304" pitchFamily="18" charset="0"/>
                </a:rPr>
                <a:t>5</a:t>
              </a:r>
              <a:endParaRPr lang="en-US" altLang="zh-CN" dirty="0">
                <a:latin typeface="Arial" panose="020B0604020202020204" pitchFamily="34" charset="0"/>
              </a:endParaRPr>
            </a:p>
          </p:txBody>
        </p:sp>
        <p:sp>
          <p:nvSpPr>
            <p:cNvPr id="38998" name="Rectangle 149"/>
            <p:cNvSpPr/>
            <p:nvPr/>
          </p:nvSpPr>
          <p:spPr>
            <a:xfrm>
              <a:off x="1680" y="2953"/>
              <a:ext cx="101" cy="242"/>
            </a:xfrm>
            <a:prstGeom prst="rect">
              <a:avLst/>
            </a:prstGeom>
            <a:noFill/>
            <a:ln w="9525">
              <a:noFill/>
            </a:ln>
          </p:spPr>
          <p:txBody>
            <a:bodyPr wrap="none" lIns="0" tIns="0" rIns="0" bIns="0">
              <a:spAutoFit/>
            </a:bodyPr>
            <a:lstStyle/>
            <a:p>
              <a:r>
                <a:rPr lang="en-US" altLang="zh-CN" sz="2500" dirty="0">
                  <a:solidFill>
                    <a:srgbClr val="000000"/>
                  </a:solidFill>
                  <a:latin typeface="Times New Roman" panose="02020603050405020304" pitchFamily="18" charset="0"/>
                </a:rPr>
                <a:t>6</a:t>
              </a:r>
              <a:endParaRPr lang="en-US" altLang="zh-CN" dirty="0">
                <a:latin typeface="Arial" panose="020B0604020202020204" pitchFamily="34" charset="0"/>
              </a:endParaRPr>
            </a:p>
          </p:txBody>
        </p:sp>
        <p:sp>
          <p:nvSpPr>
            <p:cNvPr id="38999" name="Rectangle 150"/>
            <p:cNvSpPr/>
            <p:nvPr/>
          </p:nvSpPr>
          <p:spPr>
            <a:xfrm>
              <a:off x="2584" y="2151"/>
              <a:ext cx="101" cy="242"/>
            </a:xfrm>
            <a:prstGeom prst="rect">
              <a:avLst/>
            </a:prstGeom>
            <a:noFill/>
            <a:ln w="9525">
              <a:noFill/>
            </a:ln>
          </p:spPr>
          <p:txBody>
            <a:bodyPr wrap="none" lIns="0" tIns="0" rIns="0" bIns="0">
              <a:spAutoFit/>
            </a:bodyPr>
            <a:lstStyle/>
            <a:p>
              <a:r>
                <a:rPr lang="en-US" altLang="zh-CN" sz="2500" dirty="0">
                  <a:solidFill>
                    <a:srgbClr val="000000"/>
                  </a:solidFill>
                  <a:latin typeface="Times New Roman" panose="02020603050405020304" pitchFamily="18" charset="0"/>
                </a:rPr>
                <a:t>7</a:t>
              </a:r>
              <a:endParaRPr lang="en-US" altLang="zh-CN" dirty="0">
                <a:latin typeface="Arial" panose="020B0604020202020204" pitchFamily="34" charset="0"/>
              </a:endParaRPr>
            </a:p>
          </p:txBody>
        </p:sp>
        <p:sp>
          <p:nvSpPr>
            <p:cNvPr id="39000" name="Rectangle 151"/>
            <p:cNvSpPr/>
            <p:nvPr/>
          </p:nvSpPr>
          <p:spPr>
            <a:xfrm>
              <a:off x="2491" y="2953"/>
              <a:ext cx="101" cy="242"/>
            </a:xfrm>
            <a:prstGeom prst="rect">
              <a:avLst/>
            </a:prstGeom>
            <a:noFill/>
            <a:ln w="9525">
              <a:noFill/>
            </a:ln>
          </p:spPr>
          <p:txBody>
            <a:bodyPr wrap="none" lIns="0" tIns="0" rIns="0" bIns="0">
              <a:spAutoFit/>
            </a:bodyPr>
            <a:lstStyle/>
            <a:p>
              <a:r>
                <a:rPr lang="en-US" altLang="zh-CN" sz="2500" dirty="0">
                  <a:solidFill>
                    <a:srgbClr val="000000"/>
                  </a:solidFill>
                  <a:latin typeface="Times New Roman" panose="02020603050405020304" pitchFamily="18" charset="0"/>
                </a:rPr>
                <a:t>8</a:t>
              </a:r>
              <a:endParaRPr lang="en-US" altLang="zh-CN" dirty="0">
                <a:latin typeface="Arial" panose="020B0604020202020204" pitchFamily="34" charset="0"/>
              </a:endParaRPr>
            </a:p>
          </p:txBody>
        </p:sp>
        <p:sp>
          <p:nvSpPr>
            <p:cNvPr id="39001" name="Rectangle 152"/>
            <p:cNvSpPr/>
            <p:nvPr/>
          </p:nvSpPr>
          <p:spPr>
            <a:xfrm>
              <a:off x="3150" y="2953"/>
              <a:ext cx="101" cy="242"/>
            </a:xfrm>
            <a:prstGeom prst="rect">
              <a:avLst/>
            </a:prstGeom>
            <a:noFill/>
            <a:ln w="9525">
              <a:noFill/>
            </a:ln>
          </p:spPr>
          <p:txBody>
            <a:bodyPr wrap="none" lIns="0" tIns="0" rIns="0" bIns="0">
              <a:spAutoFit/>
            </a:bodyPr>
            <a:lstStyle/>
            <a:p>
              <a:r>
                <a:rPr lang="en-US" altLang="zh-CN" sz="2500" dirty="0">
                  <a:solidFill>
                    <a:srgbClr val="000000"/>
                  </a:solidFill>
                  <a:latin typeface="Times New Roman" panose="02020603050405020304" pitchFamily="18" charset="0"/>
                </a:rPr>
                <a:t>9</a:t>
              </a:r>
              <a:endParaRPr lang="en-US" altLang="zh-CN" dirty="0">
                <a:latin typeface="Arial" panose="020B0604020202020204" pitchFamily="34" charset="0"/>
              </a:endParaRPr>
            </a:p>
          </p:txBody>
        </p:sp>
        <p:sp>
          <p:nvSpPr>
            <p:cNvPr id="39002" name="Rectangle 153"/>
            <p:cNvSpPr/>
            <p:nvPr/>
          </p:nvSpPr>
          <p:spPr>
            <a:xfrm>
              <a:off x="4546" y="1148"/>
              <a:ext cx="202" cy="242"/>
            </a:xfrm>
            <a:prstGeom prst="rect">
              <a:avLst/>
            </a:prstGeom>
            <a:noFill/>
            <a:ln w="9525">
              <a:noFill/>
            </a:ln>
          </p:spPr>
          <p:txBody>
            <a:bodyPr wrap="none" lIns="0" tIns="0" rIns="0" bIns="0">
              <a:spAutoFit/>
            </a:bodyPr>
            <a:lstStyle/>
            <a:p>
              <a:r>
                <a:rPr lang="en-US" altLang="zh-CN" sz="2500" dirty="0">
                  <a:solidFill>
                    <a:srgbClr val="000000"/>
                  </a:solidFill>
                  <a:latin typeface="Times New Roman" panose="02020603050405020304" pitchFamily="18" charset="0"/>
                </a:rPr>
                <a:t>10</a:t>
              </a:r>
              <a:endParaRPr lang="en-US" altLang="zh-CN" dirty="0">
                <a:latin typeface="Arial" panose="020B0604020202020204" pitchFamily="34" charset="0"/>
              </a:endParaRPr>
            </a:p>
          </p:txBody>
        </p:sp>
        <p:sp>
          <p:nvSpPr>
            <p:cNvPr id="39003" name="Rectangle 154"/>
            <p:cNvSpPr/>
            <p:nvPr/>
          </p:nvSpPr>
          <p:spPr>
            <a:xfrm>
              <a:off x="3635" y="2157"/>
              <a:ext cx="194" cy="242"/>
            </a:xfrm>
            <a:prstGeom prst="rect">
              <a:avLst/>
            </a:prstGeom>
            <a:noFill/>
            <a:ln w="9525">
              <a:noFill/>
            </a:ln>
          </p:spPr>
          <p:txBody>
            <a:bodyPr wrap="none" lIns="0" tIns="0" rIns="0" bIns="0">
              <a:spAutoFit/>
            </a:bodyPr>
            <a:lstStyle/>
            <a:p>
              <a:r>
                <a:rPr lang="en-US" altLang="zh-CN" sz="2500" dirty="0">
                  <a:solidFill>
                    <a:srgbClr val="000000"/>
                  </a:solidFill>
                  <a:latin typeface="Times New Roman" panose="02020603050405020304" pitchFamily="18" charset="0"/>
                </a:rPr>
                <a:t>11</a:t>
              </a:r>
              <a:endParaRPr lang="en-US" altLang="zh-CN" dirty="0">
                <a:latin typeface="Arial" panose="020B0604020202020204" pitchFamily="34" charset="0"/>
              </a:endParaRPr>
            </a:p>
          </p:txBody>
        </p:sp>
        <p:sp>
          <p:nvSpPr>
            <p:cNvPr id="39004" name="Rectangle 155"/>
            <p:cNvSpPr/>
            <p:nvPr/>
          </p:nvSpPr>
          <p:spPr>
            <a:xfrm>
              <a:off x="4299" y="2157"/>
              <a:ext cx="202" cy="242"/>
            </a:xfrm>
            <a:prstGeom prst="rect">
              <a:avLst/>
            </a:prstGeom>
            <a:noFill/>
            <a:ln w="9525">
              <a:noFill/>
            </a:ln>
          </p:spPr>
          <p:txBody>
            <a:bodyPr wrap="none" lIns="0" tIns="0" rIns="0" bIns="0">
              <a:spAutoFit/>
            </a:bodyPr>
            <a:lstStyle/>
            <a:p>
              <a:r>
                <a:rPr lang="en-US" altLang="zh-CN" sz="2500" dirty="0">
                  <a:solidFill>
                    <a:srgbClr val="000000"/>
                  </a:solidFill>
                  <a:latin typeface="Times New Roman" panose="02020603050405020304" pitchFamily="18" charset="0"/>
                </a:rPr>
                <a:t>12</a:t>
              </a:r>
              <a:endParaRPr lang="en-US" altLang="zh-CN" dirty="0">
                <a:latin typeface="Arial" panose="020B0604020202020204" pitchFamily="34" charset="0"/>
              </a:endParaRPr>
            </a:p>
          </p:txBody>
        </p:sp>
        <p:sp>
          <p:nvSpPr>
            <p:cNvPr id="39005" name="Rectangle 156"/>
            <p:cNvSpPr/>
            <p:nvPr/>
          </p:nvSpPr>
          <p:spPr>
            <a:xfrm>
              <a:off x="5122" y="2151"/>
              <a:ext cx="202" cy="242"/>
            </a:xfrm>
            <a:prstGeom prst="rect">
              <a:avLst/>
            </a:prstGeom>
            <a:noFill/>
            <a:ln w="9525">
              <a:noFill/>
            </a:ln>
          </p:spPr>
          <p:txBody>
            <a:bodyPr wrap="none" lIns="0" tIns="0" rIns="0" bIns="0">
              <a:spAutoFit/>
            </a:bodyPr>
            <a:lstStyle/>
            <a:p>
              <a:r>
                <a:rPr lang="en-US" altLang="zh-CN" sz="2500" dirty="0">
                  <a:solidFill>
                    <a:srgbClr val="000000"/>
                  </a:solidFill>
                  <a:latin typeface="Times New Roman" panose="02020603050405020304" pitchFamily="18" charset="0"/>
                </a:rPr>
                <a:t>13</a:t>
              </a:r>
              <a:endParaRPr lang="en-US" altLang="zh-CN" dirty="0">
                <a:latin typeface="Arial" panose="020B0604020202020204" pitchFamily="34" charset="0"/>
              </a:endParaRPr>
            </a:p>
          </p:txBody>
        </p:sp>
        <p:grpSp>
          <p:nvGrpSpPr>
            <p:cNvPr id="39006" name="Group 159"/>
            <p:cNvGrpSpPr/>
            <p:nvPr/>
          </p:nvGrpSpPr>
          <p:grpSpPr>
            <a:xfrm>
              <a:off x="4386" y="2655"/>
              <a:ext cx="362" cy="242"/>
              <a:chOff x="4386" y="2655"/>
              <a:chExt cx="362" cy="242"/>
            </a:xfrm>
          </p:grpSpPr>
          <p:sp>
            <p:nvSpPr>
              <p:cNvPr id="39011" name="Rectangle 157"/>
              <p:cNvSpPr/>
              <p:nvPr/>
            </p:nvSpPr>
            <p:spPr>
              <a:xfrm>
                <a:off x="4546" y="2655"/>
                <a:ext cx="202" cy="242"/>
              </a:xfrm>
              <a:prstGeom prst="rect">
                <a:avLst/>
              </a:prstGeom>
              <a:noFill/>
              <a:ln w="9525">
                <a:noFill/>
              </a:ln>
            </p:spPr>
            <p:txBody>
              <a:bodyPr wrap="none" lIns="0" tIns="0" rIns="0" bIns="0">
                <a:spAutoFit/>
              </a:bodyPr>
              <a:lstStyle/>
              <a:p>
                <a:r>
                  <a:rPr lang="en-US" altLang="zh-CN" sz="2500" dirty="0">
                    <a:solidFill>
                      <a:srgbClr val="000000"/>
                    </a:solidFill>
                    <a:latin typeface="MT Extra" panose="05050102010205020202" pitchFamily="18" charset="2"/>
                  </a:rPr>
                  <a:t>K</a:t>
                </a:r>
                <a:endParaRPr lang="en-US" altLang="zh-CN" dirty="0">
                  <a:latin typeface="Arial" panose="020B0604020202020204" pitchFamily="34" charset="0"/>
                </a:endParaRPr>
              </a:p>
            </p:txBody>
          </p:sp>
          <p:sp>
            <p:nvSpPr>
              <p:cNvPr id="39012" name="Rectangle 158"/>
              <p:cNvSpPr/>
              <p:nvPr/>
            </p:nvSpPr>
            <p:spPr>
              <a:xfrm>
                <a:off x="4386" y="2655"/>
                <a:ext cx="202" cy="242"/>
              </a:xfrm>
              <a:prstGeom prst="rect">
                <a:avLst/>
              </a:prstGeom>
              <a:noFill/>
              <a:ln w="9525">
                <a:noFill/>
              </a:ln>
            </p:spPr>
            <p:txBody>
              <a:bodyPr wrap="none" lIns="0" tIns="0" rIns="0" bIns="0">
                <a:spAutoFit/>
              </a:bodyPr>
              <a:lstStyle/>
              <a:p>
                <a:r>
                  <a:rPr lang="en-US" altLang="zh-CN" sz="2500" dirty="0">
                    <a:solidFill>
                      <a:srgbClr val="000000"/>
                    </a:solidFill>
                    <a:latin typeface="MT Extra" panose="05050102010205020202" pitchFamily="18" charset="2"/>
                  </a:rPr>
                  <a:t>K</a:t>
                </a:r>
                <a:endParaRPr lang="en-US" altLang="zh-CN" dirty="0">
                  <a:latin typeface="Arial" panose="020B0604020202020204" pitchFamily="34" charset="0"/>
                </a:endParaRPr>
              </a:p>
            </p:txBody>
          </p:sp>
        </p:grpSp>
        <p:sp>
          <p:nvSpPr>
            <p:cNvPr id="39007" name="Rectangle 160"/>
            <p:cNvSpPr/>
            <p:nvPr/>
          </p:nvSpPr>
          <p:spPr>
            <a:xfrm>
              <a:off x="1314" y="3645"/>
              <a:ext cx="4113" cy="324"/>
            </a:xfrm>
            <a:prstGeom prst="rect">
              <a:avLst/>
            </a:prstGeom>
            <a:noFill/>
            <a:ln w="9525">
              <a:noFill/>
            </a:ln>
          </p:spPr>
          <p:txBody>
            <a:bodyPr/>
            <a:lstStyle/>
            <a:p>
              <a:endParaRPr lang="zh-CN" altLang="en-US" dirty="0">
                <a:latin typeface="Arial" panose="020B0604020202020204" pitchFamily="34" charset="0"/>
              </a:endParaRPr>
            </a:p>
          </p:txBody>
        </p:sp>
        <p:sp>
          <p:nvSpPr>
            <p:cNvPr id="39008" name="Rectangle 161"/>
            <p:cNvSpPr/>
            <p:nvPr/>
          </p:nvSpPr>
          <p:spPr>
            <a:xfrm>
              <a:off x="1756" y="3723"/>
              <a:ext cx="0" cy="174"/>
            </a:xfrm>
            <a:prstGeom prst="rect">
              <a:avLst/>
            </a:prstGeom>
            <a:noFill/>
            <a:ln w="9525">
              <a:noFill/>
            </a:ln>
          </p:spPr>
          <p:txBody>
            <a:bodyPr wrap="none" lIns="0" tIns="0" rIns="0" bIns="0">
              <a:spAutoFit/>
            </a:bodyPr>
            <a:lstStyle/>
            <a:p>
              <a:endParaRPr lang="zh-CN" altLang="zh-CN" dirty="0">
                <a:latin typeface="Arial" panose="020B0604020202020204" pitchFamily="34" charset="0"/>
              </a:endParaRPr>
            </a:p>
          </p:txBody>
        </p:sp>
        <p:sp>
          <p:nvSpPr>
            <p:cNvPr id="39009" name="Rectangle 162"/>
            <p:cNvSpPr/>
            <p:nvPr/>
          </p:nvSpPr>
          <p:spPr>
            <a:xfrm>
              <a:off x="1893" y="3719"/>
              <a:ext cx="0" cy="174"/>
            </a:xfrm>
            <a:prstGeom prst="rect">
              <a:avLst/>
            </a:prstGeom>
            <a:noFill/>
            <a:ln w="9525">
              <a:noFill/>
            </a:ln>
          </p:spPr>
          <p:txBody>
            <a:bodyPr wrap="none" lIns="0" tIns="0" rIns="0" bIns="0">
              <a:spAutoFit/>
            </a:bodyPr>
            <a:lstStyle/>
            <a:p>
              <a:endParaRPr lang="zh-CN" altLang="zh-CN" dirty="0">
                <a:latin typeface="Arial" panose="020B0604020202020204" pitchFamily="34" charset="0"/>
              </a:endParaRPr>
            </a:p>
          </p:txBody>
        </p:sp>
        <p:sp>
          <p:nvSpPr>
            <p:cNvPr id="39010" name="Rectangle 163"/>
            <p:cNvSpPr/>
            <p:nvPr/>
          </p:nvSpPr>
          <p:spPr>
            <a:xfrm>
              <a:off x="2099" y="3723"/>
              <a:ext cx="2545" cy="204"/>
            </a:xfrm>
            <a:prstGeom prst="rect">
              <a:avLst/>
            </a:prstGeom>
            <a:noFill/>
            <a:ln w="9525">
              <a:noFill/>
            </a:ln>
          </p:spPr>
          <p:txBody>
            <a:bodyPr wrap="none" lIns="0" tIns="0" rIns="0" bIns="0">
              <a:spAutoFit/>
            </a:bodyPr>
            <a:lstStyle/>
            <a:p>
              <a:r>
                <a:rPr lang="zh-CN" altLang="en-US" sz="2100" dirty="0">
                  <a:solidFill>
                    <a:srgbClr val="000000"/>
                  </a:solidFill>
                  <a:latin typeface="宋体" panose="02010600030101010101" pitchFamily="2" charset="-122"/>
                </a:rPr>
                <a:t>深度优先搜索法中状态的搜索次序</a:t>
              </a:r>
              <a:endParaRPr lang="zh-CN" altLang="en-US" dirty="0">
                <a:latin typeface="Arial" panose="020B0604020202020204" pitchFamily="34" charset="0"/>
              </a:endParaRPr>
            </a:p>
          </p:txBody>
        </p:sp>
      </p:grpSp>
      <p:sp>
        <p:nvSpPr>
          <p:cNvPr id="159" name="Rectangle 4"/>
          <p:cNvSpPr/>
          <p:nvPr/>
        </p:nvSpPr>
        <p:spPr>
          <a:xfrm>
            <a:off x="7786" y="-3175"/>
            <a:ext cx="12192000" cy="765175"/>
          </a:xfrm>
          <a:prstGeom prst="rect">
            <a:avLst/>
          </a:prstGeom>
          <a:solidFill>
            <a:srgbClr val="A50021"/>
          </a:solidFill>
          <a:ln w="9525">
            <a:noFill/>
          </a:ln>
        </p:spPr>
        <p:txBody>
          <a:bodyPr anchor="b"/>
          <a:lstStyle/>
          <a:p>
            <a:pPr indent="176530"/>
            <a:r>
              <a:rPr lang="en-US" altLang="zh-CN" sz="3600" dirty="0">
                <a:solidFill>
                  <a:schemeClr val="bg1"/>
                </a:solidFill>
                <a:latin typeface="Times New Roman" panose="02020603050405020304" pitchFamily="18" charset="0"/>
                <a:ea typeface="黑体" panose="02010609060101010101" pitchFamily="2" charset="-122"/>
              </a:rPr>
              <a:t>5.3.3  </a:t>
            </a:r>
            <a:r>
              <a:rPr lang="zh-CN" altLang="en-US" sz="3600" dirty="0">
                <a:solidFill>
                  <a:schemeClr val="bg1"/>
                </a:solidFill>
                <a:latin typeface="Times New Roman" panose="02020603050405020304" pitchFamily="18" charset="0"/>
                <a:ea typeface="黑体" panose="02010609060101010101" pitchFamily="2" charset="-122"/>
              </a:rPr>
              <a:t>深度优先搜索策略</a:t>
            </a:r>
          </a:p>
        </p:txBody>
      </p:sp>
    </p:spTree>
  </p:cSld>
  <p:clrMapOvr>
    <a:masterClrMapping/>
  </p:clrMapOvr>
  <p:transition>
    <p:random/>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Rectangle 3"/>
          <p:cNvSpPr>
            <a:spLocks noGrp="1"/>
          </p:cNvSpPr>
          <p:nvPr>
            <p:ph idx="1"/>
          </p:nvPr>
        </p:nvSpPr>
        <p:spPr>
          <a:xfrm>
            <a:off x="767408" y="1052515"/>
            <a:ext cx="10801200" cy="4392710"/>
          </a:xfrm>
          <a:ln/>
        </p:spPr>
        <p:txBody>
          <a:bodyPr vert="horz" wrap="square" lIns="91440" tIns="45720" rIns="91440" bIns="45720" anchor="t"/>
          <a:lstStyle/>
          <a:p>
            <a:pPr eaLnBrk="1" hangingPunct="1">
              <a:lnSpc>
                <a:spcPct val="150000"/>
              </a:lnSpc>
            </a:pPr>
            <a:r>
              <a:rPr lang="zh-CN" altLang="en-US" dirty="0">
                <a:latin typeface="宋体" panose="02010600030101010101" pitchFamily="2" charset="-122"/>
              </a:rPr>
              <a:t>在深度优先搜索中，当搜索到某一个状态时，它所有的子状态以及子状态的后裔状态都必须先于该状态的兄弟状态被搜索。</a:t>
            </a:r>
            <a:r>
              <a:rPr lang="zh-CN" altLang="en-US" dirty="0"/>
              <a:t> </a:t>
            </a:r>
          </a:p>
          <a:p>
            <a:pPr eaLnBrk="1" hangingPunct="1">
              <a:lnSpc>
                <a:spcPct val="150000"/>
              </a:lnSpc>
            </a:pPr>
            <a:r>
              <a:rPr lang="zh-CN" altLang="en-US" dirty="0">
                <a:latin typeface="宋体" panose="02010600030101010101" pitchFamily="2" charset="-122"/>
              </a:rPr>
              <a:t>为了保证找到解，应选择合适的深度限制值，或采取不断加大深度限制值的办法，反复搜索，直到找到解。</a:t>
            </a:r>
            <a:r>
              <a:rPr lang="zh-CN" altLang="en-US" dirty="0"/>
              <a:t> </a:t>
            </a:r>
          </a:p>
        </p:txBody>
      </p:sp>
      <p:sp>
        <p:nvSpPr>
          <p:cNvPr id="39938" name="灯片编号占位符 3"/>
          <p:cNvSpPr txBox="1">
            <a:spLocks noGrp="1"/>
          </p:cNvSpPr>
          <p:nvPr>
            <p:ph type="sldNum" sz="quarter" idx="4294967295"/>
          </p:nvPr>
        </p:nvSpPr>
        <p:spPr>
          <a:xfrm>
            <a:off x="9550400" y="6477000"/>
            <a:ext cx="2641600" cy="360363"/>
          </a:xfrm>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t>31</a:t>
            </a:fld>
            <a:endParaRPr lang="ja-JP" altLang="en-US" dirty="0">
              <a:solidFill>
                <a:srgbClr val="A50021"/>
              </a:solidFill>
              <a:ea typeface="MS PGothic" panose="020B0600070205080204" pitchFamily="34" charset="-128"/>
            </a:endParaRPr>
          </a:p>
        </p:txBody>
      </p:sp>
      <p:sp>
        <p:nvSpPr>
          <p:cNvPr id="5" name="Rectangle 4"/>
          <p:cNvSpPr/>
          <p:nvPr/>
        </p:nvSpPr>
        <p:spPr>
          <a:xfrm>
            <a:off x="7786" y="-3175"/>
            <a:ext cx="12192000" cy="765175"/>
          </a:xfrm>
          <a:prstGeom prst="rect">
            <a:avLst/>
          </a:prstGeom>
          <a:solidFill>
            <a:srgbClr val="A50021"/>
          </a:solidFill>
          <a:ln w="9525">
            <a:noFill/>
          </a:ln>
        </p:spPr>
        <p:txBody>
          <a:bodyPr anchor="b"/>
          <a:lstStyle/>
          <a:p>
            <a:pPr indent="176530"/>
            <a:r>
              <a:rPr lang="en-US" altLang="zh-CN" sz="3600" dirty="0">
                <a:solidFill>
                  <a:schemeClr val="bg1"/>
                </a:solidFill>
                <a:latin typeface="Times New Roman" panose="02020603050405020304" pitchFamily="18" charset="0"/>
                <a:ea typeface="黑体" panose="02010609060101010101" pitchFamily="2" charset="-122"/>
              </a:rPr>
              <a:t>5.3.3  </a:t>
            </a:r>
            <a:r>
              <a:rPr lang="zh-CN" altLang="en-US" sz="3600" dirty="0">
                <a:solidFill>
                  <a:schemeClr val="bg1"/>
                </a:solidFill>
                <a:latin typeface="Times New Roman" panose="02020603050405020304" pitchFamily="18" charset="0"/>
                <a:ea typeface="黑体" panose="02010609060101010101" pitchFamily="2" charset="-122"/>
              </a:rPr>
              <a:t>深度优先搜索策略</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84995">
                                            <p:txEl>
                                              <p:pRg st="0" end="0"/>
                                            </p:txEl>
                                          </p:spTgt>
                                        </p:tgtEl>
                                        <p:attrNameLst>
                                          <p:attrName>style.visibility</p:attrName>
                                        </p:attrNameLst>
                                      </p:cBhvr>
                                      <p:to>
                                        <p:strVal val="visible"/>
                                      </p:to>
                                    </p:set>
                                    <p:anim calcmode="lin" valueType="num">
                                      <p:cBhvr additive="base">
                                        <p:cTn id="7" dur="500" fill="hold"/>
                                        <p:tgtEl>
                                          <p:spTgt spid="8499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499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4995">
                                            <p:txEl>
                                              <p:pRg st="1" end="1"/>
                                            </p:txEl>
                                          </p:spTgt>
                                        </p:tgtEl>
                                        <p:attrNameLst>
                                          <p:attrName>style.visibility</p:attrName>
                                        </p:attrNameLst>
                                      </p:cBhvr>
                                      <p:to>
                                        <p:strVal val="visible"/>
                                      </p:to>
                                    </p:set>
                                    <p:anim calcmode="lin" valueType="num">
                                      <p:cBhvr additive="base">
                                        <p:cTn id="13" dur="500" fill="hold"/>
                                        <p:tgtEl>
                                          <p:spTgt spid="8499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84995">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5"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p:cNvSpPr>
          <p:nvPr>
            <p:ph idx="1"/>
          </p:nvPr>
        </p:nvSpPr>
        <p:spPr>
          <a:xfrm>
            <a:off x="551384" y="1052736"/>
            <a:ext cx="11089232" cy="4608735"/>
          </a:xfrm>
          <a:ln/>
        </p:spPr>
        <p:txBody>
          <a:bodyPr vert="horz" wrap="square" lIns="91440" tIns="45720" rIns="91440" bIns="45720" anchor="t"/>
          <a:lstStyle/>
          <a:p>
            <a:pPr eaLnBrk="1" hangingPunct="1">
              <a:lnSpc>
                <a:spcPct val="150000"/>
              </a:lnSpc>
            </a:pPr>
            <a:r>
              <a:rPr lang="zh-CN" altLang="en-US" dirty="0" smtClean="0">
                <a:latin typeface="宋体" panose="02010600030101010101" pitchFamily="2" charset="-122"/>
              </a:rPr>
              <a:t>深度优先搜索并不能保证第一次搜索到的某个状态时的路径是到这个状态的最短路径。</a:t>
            </a:r>
            <a:r>
              <a:rPr lang="zh-CN" altLang="en-US" dirty="0" smtClean="0"/>
              <a:t> </a:t>
            </a:r>
          </a:p>
          <a:p>
            <a:pPr eaLnBrk="1" hangingPunct="1">
              <a:lnSpc>
                <a:spcPct val="150000"/>
              </a:lnSpc>
            </a:pPr>
            <a:r>
              <a:rPr lang="zh-CN" altLang="en-US" dirty="0" smtClean="0">
                <a:latin typeface="宋体" panose="02010600030101010101" pitchFamily="2" charset="-122"/>
              </a:rPr>
              <a:t>对任何状态而言，以后的搜索有可能找到另一条通向它的路径。如果路径的长度对解题很关键的话，当算法多次搜索到同一个状态时，它应该保留最短路径。</a:t>
            </a:r>
            <a:r>
              <a:rPr lang="zh-CN" altLang="en-US" dirty="0" smtClean="0"/>
              <a:t> </a:t>
            </a:r>
            <a:endParaRPr lang="zh-CN" altLang="en-US" dirty="0"/>
          </a:p>
        </p:txBody>
      </p:sp>
      <p:sp>
        <p:nvSpPr>
          <p:cNvPr id="40962" name="灯片编号占位符 3"/>
          <p:cNvSpPr txBox="1">
            <a:spLocks noGrp="1"/>
          </p:cNvSpPr>
          <p:nvPr>
            <p:ph type="sldNum" sz="quarter" idx="4294967295"/>
          </p:nvPr>
        </p:nvSpPr>
        <p:spPr>
          <a:xfrm>
            <a:off x="9550400" y="6477000"/>
            <a:ext cx="2641600" cy="360363"/>
          </a:xfrm>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t>32</a:t>
            </a:fld>
            <a:endParaRPr lang="ja-JP" altLang="en-US" dirty="0">
              <a:solidFill>
                <a:srgbClr val="A50021"/>
              </a:solidFill>
              <a:ea typeface="MS PGothic" panose="020B0600070205080204" pitchFamily="34" charset="-128"/>
            </a:endParaRPr>
          </a:p>
        </p:txBody>
      </p:sp>
      <p:sp>
        <p:nvSpPr>
          <p:cNvPr id="6" name="Rectangle 4"/>
          <p:cNvSpPr/>
          <p:nvPr/>
        </p:nvSpPr>
        <p:spPr>
          <a:xfrm>
            <a:off x="7786" y="-3175"/>
            <a:ext cx="12192000" cy="765175"/>
          </a:xfrm>
          <a:prstGeom prst="rect">
            <a:avLst/>
          </a:prstGeom>
          <a:solidFill>
            <a:srgbClr val="A50021"/>
          </a:solidFill>
          <a:ln w="9525">
            <a:noFill/>
          </a:ln>
        </p:spPr>
        <p:txBody>
          <a:bodyPr anchor="b"/>
          <a:lstStyle/>
          <a:p>
            <a:pPr indent="176530"/>
            <a:r>
              <a:rPr lang="en-US" altLang="zh-CN" sz="3600" dirty="0">
                <a:solidFill>
                  <a:schemeClr val="bg1"/>
                </a:solidFill>
                <a:latin typeface="Times New Roman" panose="02020603050405020304" pitchFamily="18" charset="0"/>
                <a:ea typeface="黑体" panose="02010609060101010101" pitchFamily="2" charset="-122"/>
              </a:rPr>
              <a:t>5.3.3  </a:t>
            </a:r>
            <a:r>
              <a:rPr lang="zh-CN" altLang="en-US" sz="3600" dirty="0">
                <a:solidFill>
                  <a:schemeClr val="bg1"/>
                </a:solidFill>
                <a:latin typeface="Times New Roman" panose="02020603050405020304" pitchFamily="18" charset="0"/>
                <a:ea typeface="黑体" panose="02010609060101010101" pitchFamily="2" charset="-122"/>
              </a:rPr>
              <a:t>深度优先搜索策略</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87042">
                                            <p:txEl>
                                              <p:pRg st="0" end="0"/>
                                            </p:txEl>
                                          </p:spTgt>
                                        </p:tgtEl>
                                        <p:attrNameLst>
                                          <p:attrName>style.visibility</p:attrName>
                                        </p:attrNameLst>
                                      </p:cBhvr>
                                      <p:to>
                                        <p:strVal val="visible"/>
                                      </p:to>
                                    </p:set>
                                    <p:anim calcmode="lin" valueType="num">
                                      <p:cBhvr additive="base">
                                        <p:cTn id="7" dur="500" fill="hold"/>
                                        <p:tgtEl>
                                          <p:spTgt spid="8704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704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7042">
                                            <p:txEl>
                                              <p:pRg st="1" end="1"/>
                                            </p:txEl>
                                          </p:spTgt>
                                        </p:tgtEl>
                                        <p:attrNameLst>
                                          <p:attrName>style.visibility</p:attrName>
                                        </p:attrNameLst>
                                      </p:cBhvr>
                                      <p:to>
                                        <p:strVal val="visible"/>
                                      </p:to>
                                    </p:set>
                                    <p:anim calcmode="lin" valueType="num">
                                      <p:cBhvr additive="base">
                                        <p:cTn id="13" dur="500" fill="hold"/>
                                        <p:tgtEl>
                                          <p:spTgt spid="87042">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87042">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2"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p:cNvSpPr>
          <p:nvPr>
            <p:ph idx="1"/>
          </p:nvPr>
        </p:nvSpPr>
        <p:spPr>
          <a:xfrm>
            <a:off x="623392" y="1340768"/>
            <a:ext cx="10515600" cy="4351338"/>
          </a:xfrm>
          <a:ln/>
        </p:spPr>
        <p:txBody>
          <a:bodyPr vert="horz" wrap="square" lIns="91440" tIns="45720" rIns="91440" bIns="45720" anchor="t"/>
          <a:lstStyle/>
          <a:p>
            <a:pPr eaLnBrk="1" hangingPunct="1"/>
            <a:r>
              <a:rPr lang="zh-CN" altLang="en-US" b="1" dirty="0">
                <a:latin typeface="宋体" panose="02010600030101010101" pitchFamily="2" charset="-122"/>
              </a:rPr>
              <a:t>例</a:t>
            </a:r>
            <a:r>
              <a:rPr lang="en-US" altLang="zh-CN" b="1" dirty="0">
                <a:latin typeface="Times New Roman" panose="02020603050405020304" pitchFamily="18" charset="0"/>
                <a:cs typeface="Times New Roman" panose="02020603050405020304" pitchFamily="18" charset="0"/>
              </a:rPr>
              <a:t>5.5</a:t>
            </a:r>
            <a:r>
              <a:rPr lang="en-US" altLang="zh-CN" dirty="0">
                <a:latin typeface="Times New Roman" panose="02020603050405020304" pitchFamily="18" charset="0"/>
              </a:rPr>
              <a:t>   </a:t>
            </a:r>
            <a:r>
              <a:rPr lang="zh-CN" altLang="en-US" b="1" dirty="0">
                <a:latin typeface="宋体" panose="02010600030101010101" pitchFamily="2" charset="-122"/>
              </a:rPr>
              <a:t>卒子穿阵问题</a:t>
            </a:r>
            <a:r>
              <a:rPr lang="zh-CN" altLang="en-US" dirty="0">
                <a:latin typeface="宋体" panose="02010600030101010101" pitchFamily="2" charset="-122"/>
              </a:rPr>
              <a:t>，要求一卒子从顶部通过下图所示的阵列到达底部。卒子行进中不可进入到代表敌兵驻守的区域（标注</a:t>
            </a:r>
            <a:r>
              <a:rPr lang="en-US" altLang="zh-CN" dirty="0">
                <a:latin typeface="Times New Roman" panose="02020603050405020304" pitchFamily="18" charset="0"/>
                <a:cs typeface="Times New Roman" panose="02020603050405020304" pitchFamily="18" charset="0"/>
              </a:rPr>
              <a:t>1</a:t>
            </a:r>
            <a:r>
              <a:rPr lang="zh-CN" altLang="en-US" dirty="0">
                <a:latin typeface="宋体" panose="02010600030101010101" pitchFamily="2" charset="-122"/>
              </a:rPr>
              <a:t>），并不准后退。假定深度限制值为</a:t>
            </a:r>
            <a:r>
              <a:rPr lang="en-US" altLang="zh-CN" dirty="0">
                <a:latin typeface="Times New Roman" panose="02020603050405020304" pitchFamily="18" charset="0"/>
                <a:cs typeface="Times New Roman" panose="02020603050405020304" pitchFamily="18" charset="0"/>
              </a:rPr>
              <a:t>5</a:t>
            </a:r>
            <a:r>
              <a:rPr lang="zh-CN" altLang="en-US" dirty="0">
                <a:latin typeface="宋体" panose="02010600030101010101" pitchFamily="2" charset="-122"/>
              </a:rPr>
              <a:t>。</a:t>
            </a:r>
            <a:r>
              <a:rPr lang="zh-CN" altLang="en-US" dirty="0"/>
              <a:t> </a:t>
            </a:r>
          </a:p>
        </p:txBody>
      </p:sp>
      <p:sp>
        <p:nvSpPr>
          <p:cNvPr id="41986" name="灯片编号占位符 3"/>
          <p:cNvSpPr txBox="1">
            <a:spLocks noGrp="1"/>
          </p:cNvSpPr>
          <p:nvPr>
            <p:ph type="sldNum" sz="quarter" idx="4294967295"/>
          </p:nvPr>
        </p:nvSpPr>
        <p:spPr>
          <a:xfrm>
            <a:off x="9550400" y="6477000"/>
            <a:ext cx="2641600" cy="360363"/>
          </a:xfrm>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t>33</a:t>
            </a:fld>
            <a:endParaRPr lang="ja-JP" altLang="en-US" dirty="0">
              <a:solidFill>
                <a:srgbClr val="A50021"/>
              </a:solidFill>
              <a:ea typeface="MS PGothic" panose="020B0600070205080204" pitchFamily="34" charset="-128"/>
            </a:endParaRPr>
          </a:p>
        </p:txBody>
      </p:sp>
      <p:sp>
        <p:nvSpPr>
          <p:cNvPr id="41989" name="Rectangle 5"/>
          <p:cNvSpPr/>
          <p:nvPr/>
        </p:nvSpPr>
        <p:spPr>
          <a:xfrm>
            <a:off x="4486275" y="2743200"/>
            <a:ext cx="9144000" cy="369332"/>
          </a:xfrm>
          <a:prstGeom prst="rect">
            <a:avLst/>
          </a:prstGeom>
          <a:noFill/>
          <a:ln w="9525">
            <a:noFill/>
          </a:ln>
        </p:spPr>
        <p:txBody>
          <a:bodyPr>
            <a:spAutoFit/>
          </a:bodyPr>
          <a:lstStyle/>
          <a:p>
            <a:endParaRPr lang="zh-CN" altLang="en-US" dirty="0">
              <a:latin typeface="Arial" panose="020B0604020202020204" pitchFamily="34" charset="0"/>
            </a:endParaRPr>
          </a:p>
        </p:txBody>
      </p:sp>
      <p:pic>
        <p:nvPicPr>
          <p:cNvPr id="88068" name="Picture 4"/>
          <p:cNvPicPr>
            <a:picLocks noChangeAspect="1"/>
          </p:cNvPicPr>
          <p:nvPr/>
        </p:nvPicPr>
        <p:blipFill>
          <a:blip r:embed="rId2"/>
          <a:srcRect b="12799"/>
          <a:stretch>
            <a:fillRect/>
          </a:stretch>
        </p:blipFill>
        <p:spPr>
          <a:xfrm>
            <a:off x="2889250" y="2906988"/>
            <a:ext cx="5715000" cy="2636837"/>
          </a:xfrm>
          <a:prstGeom prst="rect">
            <a:avLst/>
          </a:prstGeom>
          <a:gradFill rotWithShape="0">
            <a:gsLst>
              <a:gs pos="0">
                <a:srgbClr val="FFFFFF"/>
              </a:gs>
              <a:gs pos="100000">
                <a:srgbClr val="CCFFFF"/>
              </a:gs>
            </a:gsLst>
            <a:path path="shape">
              <a:fillToRect l="50000" t="50000" r="50000" b="50000"/>
            </a:path>
            <a:tileRect/>
          </a:gradFill>
          <a:ln w="9525">
            <a:noFill/>
          </a:ln>
        </p:spPr>
      </p:pic>
      <p:sp>
        <p:nvSpPr>
          <p:cNvPr id="41991" name="Text Box 6"/>
          <p:cNvSpPr txBox="1"/>
          <p:nvPr/>
        </p:nvSpPr>
        <p:spPr>
          <a:xfrm>
            <a:off x="3575050" y="6056314"/>
            <a:ext cx="4343400" cy="396875"/>
          </a:xfrm>
          <a:prstGeom prst="rect">
            <a:avLst/>
          </a:prstGeom>
          <a:noFill/>
          <a:ln w="9525">
            <a:noFill/>
          </a:ln>
        </p:spPr>
        <p:txBody>
          <a:bodyPr>
            <a:spAutoFit/>
          </a:bodyPr>
          <a:lstStyle/>
          <a:p>
            <a:pPr algn="ctr">
              <a:spcBef>
                <a:spcPct val="50000"/>
              </a:spcBef>
            </a:pPr>
            <a:r>
              <a:rPr lang="en-US" altLang="zh-CN" sz="2000" b="1" dirty="0">
                <a:latin typeface="Times New Roman" panose="02020603050405020304" pitchFamily="18" charset="0"/>
                <a:cs typeface="Times New Roman" panose="02020603050405020304" pitchFamily="18" charset="0"/>
              </a:rPr>
              <a:t>  </a:t>
            </a:r>
            <a:r>
              <a:rPr lang="zh-CN" altLang="en-US" sz="2000" b="1" dirty="0">
                <a:latin typeface="宋体" panose="02010600030101010101" pitchFamily="2" charset="-122"/>
              </a:rPr>
              <a:t>阵列图</a:t>
            </a:r>
            <a:r>
              <a:rPr lang="zh-CN" altLang="en-US" sz="2000" b="1" dirty="0"/>
              <a:t> </a:t>
            </a:r>
          </a:p>
        </p:txBody>
      </p:sp>
      <p:sp>
        <p:nvSpPr>
          <p:cNvPr id="9" name="Rectangle 4"/>
          <p:cNvSpPr/>
          <p:nvPr/>
        </p:nvSpPr>
        <p:spPr>
          <a:xfrm>
            <a:off x="7786" y="-3175"/>
            <a:ext cx="12192000" cy="765175"/>
          </a:xfrm>
          <a:prstGeom prst="rect">
            <a:avLst/>
          </a:prstGeom>
          <a:solidFill>
            <a:srgbClr val="A50021"/>
          </a:solidFill>
          <a:ln w="9525">
            <a:noFill/>
          </a:ln>
        </p:spPr>
        <p:txBody>
          <a:bodyPr anchor="b"/>
          <a:lstStyle/>
          <a:p>
            <a:pPr indent="176530"/>
            <a:r>
              <a:rPr lang="en-US" altLang="zh-CN" sz="3600" dirty="0">
                <a:solidFill>
                  <a:schemeClr val="bg1"/>
                </a:solidFill>
                <a:latin typeface="Times New Roman" panose="02020603050405020304" pitchFamily="18" charset="0"/>
                <a:ea typeface="黑体" panose="02010609060101010101" pitchFamily="2" charset="-122"/>
              </a:rPr>
              <a:t>5.3.3  </a:t>
            </a:r>
            <a:r>
              <a:rPr lang="zh-CN" altLang="en-US" sz="3600" dirty="0">
                <a:solidFill>
                  <a:schemeClr val="bg1"/>
                </a:solidFill>
                <a:latin typeface="Times New Roman" panose="02020603050405020304" pitchFamily="18" charset="0"/>
                <a:ea typeface="黑体" panose="02010609060101010101" pitchFamily="2" charset="-122"/>
              </a:rPr>
              <a:t>深度优先搜索策略</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8068"/>
                                        </p:tgtEl>
                                        <p:attrNameLst>
                                          <p:attrName>style.visibility</p:attrName>
                                        </p:attrNameLst>
                                      </p:cBhvr>
                                      <p:to>
                                        <p:strVal val="visible"/>
                                      </p:to>
                                    </p:set>
                                    <p:animEffect transition="in" filter="dissolve">
                                      <p:cBhvr>
                                        <p:cTn id="7" dur="500"/>
                                        <p:tgtEl>
                                          <p:spTgt spid="880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灯片编号占位符 3"/>
          <p:cNvSpPr txBox="1">
            <a:spLocks noGrp="1"/>
          </p:cNvSpPr>
          <p:nvPr>
            <p:ph type="sldNum" sz="quarter" idx="4294967295"/>
          </p:nvPr>
        </p:nvSpPr>
        <p:spPr>
          <a:xfrm>
            <a:off x="9550400" y="6477000"/>
            <a:ext cx="2641600" cy="360363"/>
          </a:xfrm>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t>34</a:t>
            </a:fld>
            <a:endParaRPr lang="ja-JP" altLang="en-US" dirty="0">
              <a:solidFill>
                <a:srgbClr val="A50021"/>
              </a:solidFill>
              <a:ea typeface="MS PGothic" panose="020B0600070205080204" pitchFamily="34" charset="-128"/>
            </a:endParaRPr>
          </a:p>
        </p:txBody>
      </p:sp>
      <p:sp>
        <p:nvSpPr>
          <p:cNvPr id="43013" name="Rectangle 5"/>
          <p:cNvSpPr/>
          <p:nvPr/>
        </p:nvSpPr>
        <p:spPr>
          <a:xfrm>
            <a:off x="3505200" y="1057275"/>
            <a:ext cx="9144000" cy="369332"/>
          </a:xfrm>
          <a:prstGeom prst="rect">
            <a:avLst/>
          </a:prstGeom>
          <a:noFill/>
          <a:ln w="9525">
            <a:noFill/>
          </a:ln>
        </p:spPr>
        <p:txBody>
          <a:bodyPr>
            <a:spAutoFit/>
          </a:bodyPr>
          <a:lstStyle/>
          <a:p>
            <a:endParaRPr lang="zh-CN" altLang="en-US" dirty="0">
              <a:latin typeface="Arial" panose="020B0604020202020204" pitchFamily="34" charset="0"/>
            </a:endParaRPr>
          </a:p>
        </p:txBody>
      </p:sp>
      <p:sp>
        <p:nvSpPr>
          <p:cNvPr id="89095" name="Line 7"/>
          <p:cNvSpPr/>
          <p:nvPr/>
        </p:nvSpPr>
        <p:spPr>
          <a:xfrm>
            <a:off x="6781800" y="1371600"/>
            <a:ext cx="457200" cy="381000"/>
          </a:xfrm>
          <a:prstGeom prst="line">
            <a:avLst/>
          </a:prstGeom>
          <a:ln w="38100" cap="flat" cmpd="sng">
            <a:solidFill>
              <a:schemeClr val="accent2"/>
            </a:solidFill>
            <a:prstDash val="solid"/>
            <a:headEnd type="none" w="med" len="med"/>
            <a:tailEnd type="triangle" w="med" len="med"/>
          </a:ln>
        </p:spPr>
      </p:sp>
      <p:sp>
        <p:nvSpPr>
          <p:cNvPr id="89096" name="Line 8"/>
          <p:cNvSpPr/>
          <p:nvPr/>
        </p:nvSpPr>
        <p:spPr>
          <a:xfrm>
            <a:off x="7988300" y="2133600"/>
            <a:ext cx="254000" cy="304800"/>
          </a:xfrm>
          <a:prstGeom prst="line">
            <a:avLst/>
          </a:prstGeom>
          <a:ln w="38100" cap="flat" cmpd="sng">
            <a:solidFill>
              <a:schemeClr val="accent2"/>
            </a:solidFill>
            <a:prstDash val="solid"/>
            <a:headEnd type="none" w="med" len="med"/>
            <a:tailEnd type="triangle" w="med" len="med"/>
          </a:ln>
        </p:spPr>
      </p:sp>
      <p:sp>
        <p:nvSpPr>
          <p:cNvPr id="89105" name="Line 17"/>
          <p:cNvSpPr/>
          <p:nvPr/>
        </p:nvSpPr>
        <p:spPr>
          <a:xfrm>
            <a:off x="7356633" y="4808158"/>
            <a:ext cx="0" cy="533400"/>
          </a:xfrm>
          <a:prstGeom prst="line">
            <a:avLst/>
          </a:prstGeom>
          <a:ln w="38100" cap="flat" cmpd="sng">
            <a:solidFill>
              <a:schemeClr val="accent2"/>
            </a:solidFill>
            <a:prstDash val="solid"/>
            <a:headEnd type="none" w="med" len="med"/>
            <a:tailEnd type="triangle" w="med" len="med"/>
          </a:ln>
        </p:spPr>
      </p:sp>
      <p:sp>
        <p:nvSpPr>
          <p:cNvPr id="89107" name="Text Box 19"/>
          <p:cNvSpPr txBox="1">
            <a:spLocks noChangeArrowheads="1"/>
          </p:cNvSpPr>
          <p:nvPr/>
        </p:nvSpPr>
        <p:spPr bwMode="auto">
          <a:xfrm>
            <a:off x="5791200" y="5307013"/>
            <a:ext cx="2895600" cy="788988"/>
          </a:xfrm>
          <a:prstGeom prst="rect">
            <a:avLst/>
          </a:prstGeom>
          <a:gradFill rotWithShape="0">
            <a:gsLst>
              <a:gs pos="0">
                <a:srgbClr val="FFFF99"/>
              </a:gs>
              <a:gs pos="50000">
                <a:schemeClr val="bg1"/>
              </a:gs>
              <a:gs pos="100000">
                <a:srgbClr val="FFFF99"/>
              </a:gs>
            </a:gsLst>
            <a:lin ang="5400000" scaled="1"/>
          </a:gradFill>
          <a:ln w="9525">
            <a:solidFill>
              <a:srgbClr val="FF6600"/>
            </a:solidFill>
            <a:miter lim="800000"/>
          </a:ln>
          <a:effectLst/>
        </p:spPr>
        <p:txBody>
          <a:bodyPr>
            <a:spAutoFit/>
          </a:bodyPr>
          <a:lstStyle/>
          <a:p>
            <a:pPr>
              <a:spcBef>
                <a:spcPct val="50000"/>
              </a:spcBef>
              <a:defRPr/>
            </a:pPr>
            <a:r>
              <a:rPr lang="en-US" altLang="zh-CN">
                <a:latin typeface="Times New Roman" panose="02020603050405020304" pitchFamily="18" charset="0"/>
                <a:cs typeface="Times New Roman" panose="02020603050405020304" pitchFamily="18" charset="0"/>
              </a:rPr>
              <a:t>open</a:t>
            </a:r>
            <a:r>
              <a:rPr lang="zh-CN" altLang="en-US">
                <a:latin typeface="宋体" panose="02010600030101010101" pitchFamily="2" charset="-122"/>
              </a:rPr>
              <a:t>表：</a:t>
            </a:r>
            <a:r>
              <a:rPr lang="en-US" altLang="zh-CN">
                <a:latin typeface="宋体" panose="02010600030101010101" pitchFamily="2" charset="-122"/>
              </a:rPr>
              <a:t>S</a:t>
            </a:r>
            <a:r>
              <a:rPr lang="en-US" altLang="zh-CN" baseline="-25000">
                <a:latin typeface="宋体" panose="02010600030101010101" pitchFamily="2" charset="-122"/>
              </a:rPr>
              <a:t>17</a:t>
            </a:r>
            <a:r>
              <a:rPr lang="zh-CN" altLang="en-US">
                <a:latin typeface="宋体" panose="02010600030101010101" pitchFamily="2" charset="-122"/>
              </a:rPr>
              <a:t>、</a:t>
            </a:r>
            <a:r>
              <a:rPr lang="en-US" altLang="zh-CN">
                <a:latin typeface="宋体" panose="02010600030101010101" pitchFamily="2" charset="-122"/>
              </a:rPr>
              <a:t>S</a:t>
            </a:r>
            <a:r>
              <a:rPr lang="en-US" altLang="zh-CN" baseline="-25000">
                <a:latin typeface="宋体" panose="02010600030101010101" pitchFamily="2" charset="-122"/>
              </a:rPr>
              <a:t>18</a:t>
            </a:r>
            <a:endParaRPr lang="en-US" altLang="zh-CN">
              <a:latin typeface="宋体" panose="02010600030101010101" pitchFamily="2" charset="-122"/>
            </a:endParaRPr>
          </a:p>
          <a:p>
            <a:pPr>
              <a:spcBef>
                <a:spcPct val="50000"/>
              </a:spcBef>
              <a:defRPr/>
            </a:pPr>
            <a:r>
              <a:rPr lang="en-US" altLang="zh-CN">
                <a:latin typeface="Times New Roman" panose="02020603050405020304" pitchFamily="18" charset="0"/>
                <a:cs typeface="Times New Roman" panose="02020603050405020304" pitchFamily="18" charset="0"/>
              </a:rPr>
              <a:t>closed</a:t>
            </a:r>
            <a:r>
              <a:rPr lang="zh-CN" altLang="en-US">
                <a:latin typeface="宋体" panose="02010600030101010101" pitchFamily="2" charset="-122"/>
              </a:rPr>
              <a:t>表：</a:t>
            </a:r>
            <a:r>
              <a:rPr lang="en-US" altLang="zh-CN">
                <a:latin typeface="宋体" panose="02010600030101010101" pitchFamily="2" charset="-122"/>
              </a:rPr>
              <a:t>S</a:t>
            </a:r>
            <a:r>
              <a:rPr lang="en-US" altLang="zh-CN" baseline="-25000">
                <a:latin typeface="宋体" panose="02010600030101010101" pitchFamily="2" charset="-122"/>
              </a:rPr>
              <a:t>0</a:t>
            </a:r>
            <a:r>
              <a:rPr lang="zh-CN" altLang="en-US">
                <a:latin typeface="宋体" panose="02010600030101010101" pitchFamily="2" charset="-122"/>
              </a:rPr>
              <a:t>～</a:t>
            </a:r>
            <a:r>
              <a:rPr lang="en-US" altLang="zh-CN">
                <a:latin typeface="宋体" panose="02010600030101010101" pitchFamily="2" charset="-122"/>
              </a:rPr>
              <a:t>S</a:t>
            </a:r>
            <a:r>
              <a:rPr lang="en-US" altLang="zh-CN" baseline="-25000">
                <a:latin typeface="宋体" panose="02010600030101010101" pitchFamily="2" charset="-122"/>
              </a:rPr>
              <a:t>16</a:t>
            </a:r>
            <a:r>
              <a:rPr lang="en-US" altLang="zh-CN"/>
              <a:t> </a:t>
            </a:r>
          </a:p>
        </p:txBody>
      </p:sp>
      <p:grpSp>
        <p:nvGrpSpPr>
          <p:cNvPr id="43020" name="Group 21"/>
          <p:cNvGrpSpPr>
            <a:grpSpLocks noChangeAspect="1"/>
          </p:cNvGrpSpPr>
          <p:nvPr/>
        </p:nvGrpSpPr>
        <p:grpSpPr>
          <a:xfrm>
            <a:off x="381000" y="1371599"/>
            <a:ext cx="8172715" cy="5294641"/>
            <a:chOff x="144" y="576"/>
            <a:chExt cx="5472" cy="3545"/>
          </a:xfrm>
        </p:grpSpPr>
        <p:sp>
          <p:nvSpPr>
            <p:cNvPr id="43023" name="AutoShape 20"/>
            <p:cNvSpPr>
              <a:spLocks noChangeAspect="1" noTextEdit="1"/>
            </p:cNvSpPr>
            <p:nvPr/>
          </p:nvSpPr>
          <p:spPr>
            <a:xfrm>
              <a:off x="144" y="576"/>
              <a:ext cx="5472" cy="3504"/>
            </a:xfrm>
            <a:prstGeom prst="rect">
              <a:avLst/>
            </a:prstGeom>
            <a:solidFill>
              <a:srgbClr val="FFFFFF"/>
            </a:solidFill>
            <a:ln w="9525" cap="flat" cmpd="sng">
              <a:solidFill>
                <a:srgbClr val="808080"/>
              </a:solidFill>
              <a:prstDash val="solid"/>
              <a:miter/>
              <a:headEnd type="none" w="med" len="med"/>
              <a:tailEnd type="none" w="med" len="med"/>
            </a:ln>
          </p:spPr>
          <p:txBody>
            <a:bodyPr/>
            <a:lstStyle/>
            <a:p>
              <a:endParaRPr lang="zh-CN" altLang="en-US"/>
            </a:p>
          </p:txBody>
        </p:sp>
        <p:sp>
          <p:nvSpPr>
            <p:cNvPr id="43024" name="Oval 22"/>
            <p:cNvSpPr/>
            <p:nvPr/>
          </p:nvSpPr>
          <p:spPr>
            <a:xfrm>
              <a:off x="2817" y="579"/>
              <a:ext cx="807" cy="314"/>
            </a:xfrm>
            <a:prstGeom prst="ellipse">
              <a:avLst/>
            </a:prstGeom>
            <a:noFill/>
            <a:ln w="14288"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ndParaRPr>
            </a:p>
          </p:txBody>
        </p:sp>
        <p:grpSp>
          <p:nvGrpSpPr>
            <p:cNvPr id="43025" name="Group 25"/>
            <p:cNvGrpSpPr/>
            <p:nvPr/>
          </p:nvGrpSpPr>
          <p:grpSpPr>
            <a:xfrm>
              <a:off x="3198" y="680"/>
              <a:ext cx="106" cy="124"/>
              <a:chOff x="3198" y="680"/>
              <a:chExt cx="106" cy="124"/>
            </a:xfrm>
          </p:grpSpPr>
          <p:sp>
            <p:nvSpPr>
              <p:cNvPr id="43530" name="Rectangle 23"/>
              <p:cNvSpPr/>
              <p:nvPr/>
            </p:nvSpPr>
            <p:spPr>
              <a:xfrm>
                <a:off x="3276" y="736"/>
                <a:ext cx="28" cy="68"/>
              </a:xfrm>
              <a:prstGeom prst="rect">
                <a:avLst/>
              </a:prstGeom>
              <a:noFill/>
              <a:ln w="9525">
                <a:noFill/>
              </a:ln>
            </p:spPr>
            <p:txBody>
              <a:bodyPr wrap="none" lIns="0" tIns="0" rIns="0" bIns="0">
                <a:spAutoFit/>
              </a:bodyPr>
              <a:lstStyle/>
              <a:p>
                <a:r>
                  <a:rPr lang="en-US" altLang="zh-CN" sz="700" dirty="0">
                    <a:solidFill>
                      <a:srgbClr val="000000"/>
                    </a:solidFill>
                    <a:latin typeface="Times New Roman" panose="02020603050405020304" pitchFamily="18" charset="0"/>
                  </a:rPr>
                  <a:t>0</a:t>
                </a:r>
                <a:endParaRPr lang="en-US" altLang="zh-CN" dirty="0">
                  <a:latin typeface="Arial" panose="020B0604020202020204" pitchFamily="34" charset="0"/>
                </a:endParaRPr>
              </a:p>
            </p:txBody>
          </p:sp>
          <p:sp>
            <p:nvSpPr>
              <p:cNvPr id="43531" name="Rectangle 24"/>
              <p:cNvSpPr/>
              <p:nvPr/>
            </p:nvSpPr>
            <p:spPr>
              <a:xfrm>
                <a:off x="3198" y="680"/>
                <a:ext cx="44" cy="107"/>
              </a:xfrm>
              <a:prstGeom prst="rect">
                <a:avLst/>
              </a:prstGeom>
              <a:noFill/>
              <a:ln w="9525">
                <a:noFill/>
              </a:ln>
            </p:spPr>
            <p:txBody>
              <a:bodyPr wrap="none" lIns="0" tIns="0" rIns="0" bIns="0">
                <a:spAutoFit/>
              </a:bodyPr>
              <a:lstStyle/>
              <a:p>
                <a:r>
                  <a:rPr lang="en-US" altLang="zh-CN" sz="1100" i="1" dirty="0">
                    <a:solidFill>
                      <a:srgbClr val="000000"/>
                    </a:solidFill>
                    <a:latin typeface="Times New Roman" panose="02020603050405020304" pitchFamily="18" charset="0"/>
                  </a:rPr>
                  <a:t>S</a:t>
                </a:r>
                <a:endParaRPr lang="en-US" altLang="zh-CN" dirty="0">
                  <a:latin typeface="Arial" panose="020B0604020202020204" pitchFamily="34" charset="0"/>
                </a:endParaRPr>
              </a:p>
            </p:txBody>
          </p:sp>
        </p:grpSp>
        <p:sp>
          <p:nvSpPr>
            <p:cNvPr id="43026" name="Oval 26"/>
            <p:cNvSpPr/>
            <p:nvPr/>
          </p:nvSpPr>
          <p:spPr>
            <a:xfrm>
              <a:off x="3389" y="1071"/>
              <a:ext cx="807" cy="314"/>
            </a:xfrm>
            <a:prstGeom prst="ellipse">
              <a:avLst/>
            </a:prstGeom>
            <a:noFill/>
            <a:ln w="14288"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ndParaRPr>
            </a:p>
          </p:txBody>
        </p:sp>
        <p:sp>
          <p:nvSpPr>
            <p:cNvPr id="43027" name="Oval 27"/>
            <p:cNvSpPr/>
            <p:nvPr/>
          </p:nvSpPr>
          <p:spPr>
            <a:xfrm>
              <a:off x="1718" y="1071"/>
              <a:ext cx="807" cy="314"/>
            </a:xfrm>
            <a:prstGeom prst="ellipse">
              <a:avLst/>
            </a:prstGeom>
            <a:noFill/>
            <a:ln w="14288"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ndParaRPr>
            </a:p>
          </p:txBody>
        </p:sp>
        <p:sp>
          <p:nvSpPr>
            <p:cNvPr id="43028" name="Oval 28"/>
            <p:cNvSpPr/>
            <p:nvPr/>
          </p:nvSpPr>
          <p:spPr>
            <a:xfrm>
              <a:off x="149" y="1116"/>
              <a:ext cx="807" cy="313"/>
            </a:xfrm>
            <a:prstGeom prst="ellipse">
              <a:avLst/>
            </a:prstGeom>
            <a:noFill/>
            <a:ln w="14288"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ndParaRPr>
            </a:p>
          </p:txBody>
        </p:sp>
        <p:sp>
          <p:nvSpPr>
            <p:cNvPr id="43029" name="Oval 29"/>
            <p:cNvSpPr/>
            <p:nvPr/>
          </p:nvSpPr>
          <p:spPr>
            <a:xfrm>
              <a:off x="4793" y="1071"/>
              <a:ext cx="808" cy="314"/>
            </a:xfrm>
            <a:prstGeom prst="ellipse">
              <a:avLst/>
            </a:prstGeom>
            <a:noFill/>
            <a:ln w="14288"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ndParaRPr>
            </a:p>
          </p:txBody>
        </p:sp>
        <p:grpSp>
          <p:nvGrpSpPr>
            <p:cNvPr id="43030" name="Group 32"/>
            <p:cNvGrpSpPr/>
            <p:nvPr/>
          </p:nvGrpSpPr>
          <p:grpSpPr>
            <a:xfrm>
              <a:off x="838" y="804"/>
              <a:ext cx="2011" cy="357"/>
              <a:chOff x="838" y="804"/>
              <a:chExt cx="2011" cy="357"/>
            </a:xfrm>
          </p:grpSpPr>
          <p:sp>
            <p:nvSpPr>
              <p:cNvPr id="43528" name="Line 30"/>
              <p:cNvSpPr/>
              <p:nvPr/>
            </p:nvSpPr>
            <p:spPr>
              <a:xfrm flipH="1">
                <a:off x="927" y="804"/>
                <a:ext cx="1922" cy="324"/>
              </a:xfrm>
              <a:prstGeom prst="line">
                <a:avLst/>
              </a:prstGeom>
              <a:ln w="14288" cap="flat" cmpd="sng">
                <a:solidFill>
                  <a:srgbClr val="000000"/>
                </a:solidFill>
                <a:prstDash val="solid"/>
                <a:headEnd type="none" w="med" len="med"/>
                <a:tailEnd type="none" w="med" len="med"/>
              </a:ln>
            </p:spPr>
          </p:sp>
          <p:sp>
            <p:nvSpPr>
              <p:cNvPr id="43529" name="Freeform 31"/>
              <p:cNvSpPr/>
              <p:nvPr/>
            </p:nvSpPr>
            <p:spPr>
              <a:xfrm>
                <a:off x="838" y="1096"/>
                <a:ext cx="106" cy="65"/>
              </a:xfrm>
              <a:custGeom>
                <a:avLst/>
                <a:gdLst>
                  <a:gd name="txL" fmla="*/ 0 w 106"/>
                  <a:gd name="txT" fmla="*/ 0 h 65"/>
                  <a:gd name="txR" fmla="*/ 106 w 106"/>
                  <a:gd name="txB" fmla="*/ 65 h 65"/>
                </a:gdLst>
                <a:ahLst/>
                <a:cxnLst>
                  <a:cxn ang="0">
                    <a:pos x="83" y="0"/>
                  </a:cxn>
                  <a:cxn ang="0">
                    <a:pos x="0" y="48"/>
                  </a:cxn>
                  <a:cxn ang="0">
                    <a:pos x="106" y="65"/>
                  </a:cxn>
                  <a:cxn ang="0">
                    <a:pos x="83" y="0"/>
                  </a:cxn>
                </a:cxnLst>
                <a:rect l="txL" t="txT" r="txR" b="txB"/>
                <a:pathLst>
                  <a:path w="106" h="65">
                    <a:moveTo>
                      <a:pt x="83" y="0"/>
                    </a:moveTo>
                    <a:lnTo>
                      <a:pt x="0" y="48"/>
                    </a:lnTo>
                    <a:lnTo>
                      <a:pt x="106" y="65"/>
                    </a:lnTo>
                    <a:lnTo>
                      <a:pt x="83" y="0"/>
                    </a:lnTo>
                    <a:close/>
                  </a:path>
                </a:pathLst>
              </a:custGeom>
              <a:solidFill>
                <a:srgbClr val="000000"/>
              </a:solidFill>
              <a:ln w="9525">
                <a:noFill/>
              </a:ln>
            </p:spPr>
            <p:txBody>
              <a:bodyPr/>
              <a:lstStyle/>
              <a:p>
                <a:endParaRPr lang="zh-CN" altLang="en-US" dirty="0">
                  <a:latin typeface="Arial" panose="020B0604020202020204" pitchFamily="34" charset="0"/>
                </a:endParaRPr>
              </a:p>
            </p:txBody>
          </p:sp>
        </p:grpSp>
        <p:grpSp>
          <p:nvGrpSpPr>
            <p:cNvPr id="43031" name="Group 35"/>
            <p:cNvGrpSpPr/>
            <p:nvPr/>
          </p:nvGrpSpPr>
          <p:grpSpPr>
            <a:xfrm>
              <a:off x="2377" y="848"/>
              <a:ext cx="586" cy="268"/>
              <a:chOff x="2377" y="848"/>
              <a:chExt cx="586" cy="268"/>
            </a:xfrm>
          </p:grpSpPr>
          <p:sp>
            <p:nvSpPr>
              <p:cNvPr id="43526" name="Line 33"/>
              <p:cNvSpPr/>
              <p:nvPr/>
            </p:nvSpPr>
            <p:spPr>
              <a:xfrm flipH="1">
                <a:off x="2453" y="848"/>
                <a:ext cx="510" cy="234"/>
              </a:xfrm>
              <a:prstGeom prst="line">
                <a:avLst/>
              </a:prstGeom>
              <a:ln w="14288" cap="flat" cmpd="sng">
                <a:solidFill>
                  <a:srgbClr val="000000"/>
                </a:solidFill>
                <a:prstDash val="solid"/>
                <a:headEnd type="none" w="med" len="med"/>
                <a:tailEnd type="none" w="med" len="med"/>
              </a:ln>
            </p:spPr>
          </p:sp>
          <p:sp>
            <p:nvSpPr>
              <p:cNvPr id="43527" name="Freeform 34"/>
              <p:cNvSpPr/>
              <p:nvPr/>
            </p:nvSpPr>
            <p:spPr>
              <a:xfrm>
                <a:off x="2377" y="1052"/>
                <a:ext cx="107" cy="64"/>
              </a:xfrm>
              <a:custGeom>
                <a:avLst/>
                <a:gdLst>
                  <a:gd name="txL" fmla="*/ 0 w 107"/>
                  <a:gd name="txT" fmla="*/ 0 h 64"/>
                  <a:gd name="txR" fmla="*/ 107 w 107"/>
                  <a:gd name="txB" fmla="*/ 64 h 64"/>
                </a:gdLst>
                <a:ahLst/>
                <a:cxnLst>
                  <a:cxn ang="0">
                    <a:pos x="55" y="0"/>
                  </a:cxn>
                  <a:cxn ang="0">
                    <a:pos x="0" y="64"/>
                  </a:cxn>
                  <a:cxn ang="0">
                    <a:pos x="107" y="55"/>
                  </a:cxn>
                  <a:cxn ang="0">
                    <a:pos x="55" y="0"/>
                  </a:cxn>
                </a:cxnLst>
                <a:rect l="txL" t="txT" r="txR" b="txB"/>
                <a:pathLst>
                  <a:path w="107" h="64">
                    <a:moveTo>
                      <a:pt x="55" y="0"/>
                    </a:moveTo>
                    <a:lnTo>
                      <a:pt x="0" y="64"/>
                    </a:lnTo>
                    <a:lnTo>
                      <a:pt x="107" y="55"/>
                    </a:lnTo>
                    <a:lnTo>
                      <a:pt x="55" y="0"/>
                    </a:lnTo>
                    <a:close/>
                  </a:path>
                </a:pathLst>
              </a:custGeom>
              <a:solidFill>
                <a:srgbClr val="000000"/>
              </a:solidFill>
              <a:ln w="9525">
                <a:noFill/>
              </a:ln>
            </p:spPr>
            <p:txBody>
              <a:bodyPr/>
              <a:lstStyle/>
              <a:p>
                <a:endParaRPr lang="zh-CN" altLang="en-US" dirty="0">
                  <a:latin typeface="Arial" panose="020B0604020202020204" pitchFamily="34" charset="0"/>
                </a:endParaRPr>
              </a:p>
            </p:txBody>
          </p:sp>
        </p:grpSp>
        <p:grpSp>
          <p:nvGrpSpPr>
            <p:cNvPr id="43032" name="Group 38"/>
            <p:cNvGrpSpPr/>
            <p:nvPr/>
          </p:nvGrpSpPr>
          <p:grpSpPr>
            <a:xfrm>
              <a:off x="3330" y="887"/>
              <a:ext cx="253" cy="220"/>
              <a:chOff x="3330" y="887"/>
              <a:chExt cx="253" cy="220"/>
            </a:xfrm>
          </p:grpSpPr>
          <p:sp>
            <p:nvSpPr>
              <p:cNvPr id="43524" name="Line 36"/>
              <p:cNvSpPr/>
              <p:nvPr/>
            </p:nvSpPr>
            <p:spPr>
              <a:xfrm>
                <a:off x="3330" y="887"/>
                <a:ext cx="195" cy="171"/>
              </a:xfrm>
              <a:prstGeom prst="line">
                <a:avLst/>
              </a:prstGeom>
              <a:ln w="14288" cap="flat" cmpd="sng">
                <a:solidFill>
                  <a:srgbClr val="000000"/>
                </a:solidFill>
                <a:prstDash val="solid"/>
                <a:headEnd type="none" w="med" len="med"/>
                <a:tailEnd type="none" w="med" len="med"/>
              </a:ln>
            </p:spPr>
          </p:sp>
          <p:sp>
            <p:nvSpPr>
              <p:cNvPr id="43525" name="Freeform 37"/>
              <p:cNvSpPr/>
              <p:nvPr/>
            </p:nvSpPr>
            <p:spPr>
              <a:xfrm>
                <a:off x="3484" y="1035"/>
                <a:ext cx="99" cy="72"/>
              </a:xfrm>
              <a:custGeom>
                <a:avLst/>
                <a:gdLst>
                  <a:gd name="txL" fmla="*/ 0 w 99"/>
                  <a:gd name="txT" fmla="*/ 0 h 72"/>
                  <a:gd name="txR" fmla="*/ 99 w 99"/>
                  <a:gd name="txB" fmla="*/ 72 h 72"/>
                </a:gdLst>
                <a:ahLst/>
                <a:cxnLst>
                  <a:cxn ang="0">
                    <a:pos x="0" y="41"/>
                  </a:cxn>
                  <a:cxn ang="0">
                    <a:pos x="99" y="72"/>
                  </a:cxn>
                  <a:cxn ang="0">
                    <a:pos x="74" y="0"/>
                  </a:cxn>
                  <a:cxn ang="0">
                    <a:pos x="0" y="41"/>
                  </a:cxn>
                </a:cxnLst>
                <a:rect l="txL" t="txT" r="txR" b="txB"/>
                <a:pathLst>
                  <a:path w="99" h="72">
                    <a:moveTo>
                      <a:pt x="0" y="41"/>
                    </a:moveTo>
                    <a:lnTo>
                      <a:pt x="99" y="72"/>
                    </a:lnTo>
                    <a:lnTo>
                      <a:pt x="74" y="0"/>
                    </a:lnTo>
                    <a:lnTo>
                      <a:pt x="0" y="41"/>
                    </a:lnTo>
                    <a:close/>
                  </a:path>
                </a:pathLst>
              </a:custGeom>
              <a:solidFill>
                <a:srgbClr val="000000"/>
              </a:solidFill>
              <a:ln w="9525">
                <a:noFill/>
              </a:ln>
            </p:spPr>
            <p:txBody>
              <a:bodyPr/>
              <a:lstStyle/>
              <a:p>
                <a:endParaRPr lang="zh-CN" altLang="en-US" dirty="0">
                  <a:latin typeface="Arial" panose="020B0604020202020204" pitchFamily="34" charset="0"/>
                </a:endParaRPr>
              </a:p>
            </p:txBody>
          </p:sp>
        </p:grpSp>
        <p:grpSp>
          <p:nvGrpSpPr>
            <p:cNvPr id="43033" name="Group 41"/>
            <p:cNvGrpSpPr/>
            <p:nvPr/>
          </p:nvGrpSpPr>
          <p:grpSpPr>
            <a:xfrm>
              <a:off x="3633" y="765"/>
              <a:ext cx="1235" cy="383"/>
              <a:chOff x="3633" y="765"/>
              <a:chExt cx="1235" cy="383"/>
            </a:xfrm>
          </p:grpSpPr>
          <p:sp>
            <p:nvSpPr>
              <p:cNvPr id="43522" name="Line 39"/>
              <p:cNvSpPr/>
              <p:nvPr/>
            </p:nvSpPr>
            <p:spPr>
              <a:xfrm>
                <a:off x="3633" y="765"/>
                <a:ext cx="1151" cy="352"/>
              </a:xfrm>
              <a:prstGeom prst="line">
                <a:avLst/>
              </a:prstGeom>
              <a:ln w="14288" cap="flat" cmpd="sng">
                <a:solidFill>
                  <a:srgbClr val="000000"/>
                </a:solidFill>
                <a:prstDash val="solid"/>
                <a:headEnd type="none" w="med" len="med"/>
                <a:tailEnd type="none" w="med" len="med"/>
              </a:ln>
            </p:spPr>
          </p:sp>
          <p:sp>
            <p:nvSpPr>
              <p:cNvPr id="43523" name="Freeform 40"/>
              <p:cNvSpPr/>
              <p:nvPr/>
            </p:nvSpPr>
            <p:spPr>
              <a:xfrm>
                <a:off x="4761" y="1086"/>
                <a:ext cx="107" cy="62"/>
              </a:xfrm>
              <a:custGeom>
                <a:avLst/>
                <a:gdLst>
                  <a:gd name="txL" fmla="*/ 0 w 107"/>
                  <a:gd name="txT" fmla="*/ 0 h 62"/>
                  <a:gd name="txR" fmla="*/ 107 w 107"/>
                  <a:gd name="txB" fmla="*/ 62 h 62"/>
                </a:gdLst>
                <a:ahLst/>
                <a:cxnLst>
                  <a:cxn ang="0">
                    <a:pos x="0" y="62"/>
                  </a:cxn>
                  <a:cxn ang="0">
                    <a:pos x="107" y="58"/>
                  </a:cxn>
                  <a:cxn ang="0">
                    <a:pos x="38" y="0"/>
                  </a:cxn>
                  <a:cxn ang="0">
                    <a:pos x="0" y="62"/>
                  </a:cxn>
                </a:cxnLst>
                <a:rect l="txL" t="txT" r="txR" b="txB"/>
                <a:pathLst>
                  <a:path w="107" h="62">
                    <a:moveTo>
                      <a:pt x="0" y="62"/>
                    </a:moveTo>
                    <a:lnTo>
                      <a:pt x="107" y="58"/>
                    </a:lnTo>
                    <a:lnTo>
                      <a:pt x="38" y="0"/>
                    </a:lnTo>
                    <a:lnTo>
                      <a:pt x="0" y="62"/>
                    </a:lnTo>
                    <a:close/>
                  </a:path>
                </a:pathLst>
              </a:custGeom>
              <a:solidFill>
                <a:srgbClr val="000000"/>
              </a:solidFill>
              <a:ln w="9525">
                <a:noFill/>
              </a:ln>
            </p:spPr>
            <p:txBody>
              <a:bodyPr/>
              <a:lstStyle/>
              <a:p>
                <a:endParaRPr lang="zh-CN" altLang="en-US" dirty="0">
                  <a:latin typeface="Arial" panose="020B0604020202020204" pitchFamily="34" charset="0"/>
                </a:endParaRPr>
              </a:p>
            </p:txBody>
          </p:sp>
        </p:grpSp>
        <p:grpSp>
          <p:nvGrpSpPr>
            <p:cNvPr id="43034" name="Group 44"/>
            <p:cNvGrpSpPr/>
            <p:nvPr/>
          </p:nvGrpSpPr>
          <p:grpSpPr>
            <a:xfrm>
              <a:off x="508" y="1207"/>
              <a:ext cx="99" cy="123"/>
              <a:chOff x="508" y="1207"/>
              <a:chExt cx="99" cy="123"/>
            </a:xfrm>
          </p:grpSpPr>
          <p:sp>
            <p:nvSpPr>
              <p:cNvPr id="43520" name="Rectangle 42"/>
              <p:cNvSpPr/>
              <p:nvPr/>
            </p:nvSpPr>
            <p:spPr>
              <a:xfrm>
                <a:off x="579" y="1262"/>
                <a:ext cx="28" cy="68"/>
              </a:xfrm>
              <a:prstGeom prst="rect">
                <a:avLst/>
              </a:prstGeom>
              <a:noFill/>
              <a:ln w="9525">
                <a:noFill/>
              </a:ln>
            </p:spPr>
            <p:txBody>
              <a:bodyPr wrap="none" lIns="0" tIns="0" rIns="0" bIns="0">
                <a:spAutoFit/>
              </a:bodyPr>
              <a:lstStyle/>
              <a:p>
                <a:r>
                  <a:rPr lang="en-US" altLang="zh-CN" sz="700" dirty="0">
                    <a:solidFill>
                      <a:srgbClr val="000000"/>
                    </a:solidFill>
                    <a:latin typeface="Times New Roman" panose="02020603050405020304" pitchFamily="18" charset="0"/>
                  </a:rPr>
                  <a:t>1</a:t>
                </a:r>
                <a:endParaRPr lang="en-US" altLang="zh-CN" dirty="0">
                  <a:latin typeface="Arial" panose="020B0604020202020204" pitchFamily="34" charset="0"/>
                </a:endParaRPr>
              </a:p>
            </p:txBody>
          </p:sp>
          <p:sp>
            <p:nvSpPr>
              <p:cNvPr id="43521" name="Rectangle 43"/>
              <p:cNvSpPr/>
              <p:nvPr/>
            </p:nvSpPr>
            <p:spPr>
              <a:xfrm>
                <a:off x="508" y="1207"/>
                <a:ext cx="44" cy="107"/>
              </a:xfrm>
              <a:prstGeom prst="rect">
                <a:avLst/>
              </a:prstGeom>
              <a:noFill/>
              <a:ln w="9525">
                <a:noFill/>
              </a:ln>
            </p:spPr>
            <p:txBody>
              <a:bodyPr wrap="none" lIns="0" tIns="0" rIns="0" bIns="0">
                <a:spAutoFit/>
              </a:bodyPr>
              <a:lstStyle/>
              <a:p>
                <a:r>
                  <a:rPr lang="en-US" altLang="zh-CN" sz="1100" i="1" dirty="0">
                    <a:solidFill>
                      <a:srgbClr val="000000"/>
                    </a:solidFill>
                    <a:latin typeface="Times New Roman" panose="02020603050405020304" pitchFamily="18" charset="0"/>
                  </a:rPr>
                  <a:t>S</a:t>
                </a:r>
                <a:endParaRPr lang="en-US" altLang="zh-CN" dirty="0">
                  <a:latin typeface="Arial" panose="020B0604020202020204" pitchFamily="34" charset="0"/>
                </a:endParaRPr>
              </a:p>
            </p:txBody>
          </p:sp>
        </p:grpSp>
        <p:grpSp>
          <p:nvGrpSpPr>
            <p:cNvPr id="43035" name="Group 50"/>
            <p:cNvGrpSpPr/>
            <p:nvPr/>
          </p:nvGrpSpPr>
          <p:grpSpPr>
            <a:xfrm>
              <a:off x="451" y="1299"/>
              <a:ext cx="210" cy="107"/>
              <a:chOff x="451" y="1299"/>
              <a:chExt cx="210" cy="107"/>
            </a:xfrm>
          </p:grpSpPr>
          <p:sp>
            <p:nvSpPr>
              <p:cNvPr id="43515" name="Rectangle 45"/>
              <p:cNvSpPr/>
              <p:nvPr/>
            </p:nvSpPr>
            <p:spPr>
              <a:xfrm>
                <a:off x="632" y="1299"/>
                <a:ext cx="29" cy="10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t>
                </a:r>
                <a:endParaRPr lang="en-US" altLang="zh-CN" dirty="0">
                  <a:latin typeface="Arial" panose="020B0604020202020204" pitchFamily="34" charset="0"/>
                </a:endParaRPr>
              </a:p>
            </p:txBody>
          </p:sp>
          <p:sp>
            <p:nvSpPr>
              <p:cNvPr id="43516" name="Rectangle 46"/>
              <p:cNvSpPr/>
              <p:nvPr/>
            </p:nvSpPr>
            <p:spPr>
              <a:xfrm>
                <a:off x="570" y="1299"/>
                <a:ext cx="44" cy="10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1</a:t>
                </a:r>
                <a:endParaRPr lang="en-US" altLang="zh-CN" dirty="0">
                  <a:latin typeface="Arial" panose="020B0604020202020204" pitchFamily="34" charset="0"/>
                </a:endParaRPr>
              </a:p>
            </p:txBody>
          </p:sp>
          <p:sp>
            <p:nvSpPr>
              <p:cNvPr id="43517" name="Rectangle 47"/>
              <p:cNvSpPr/>
              <p:nvPr/>
            </p:nvSpPr>
            <p:spPr>
              <a:xfrm>
                <a:off x="548" y="1299"/>
                <a:ext cx="22" cy="10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t>
                </a:r>
                <a:endParaRPr lang="en-US" altLang="zh-CN" dirty="0">
                  <a:latin typeface="Arial" panose="020B0604020202020204" pitchFamily="34" charset="0"/>
                </a:endParaRPr>
              </a:p>
            </p:txBody>
          </p:sp>
          <p:sp>
            <p:nvSpPr>
              <p:cNvPr id="43518" name="Rectangle 48"/>
              <p:cNvSpPr/>
              <p:nvPr/>
            </p:nvSpPr>
            <p:spPr>
              <a:xfrm>
                <a:off x="488" y="1299"/>
                <a:ext cx="44" cy="10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1</a:t>
                </a:r>
                <a:endParaRPr lang="en-US" altLang="zh-CN" dirty="0">
                  <a:latin typeface="Arial" panose="020B0604020202020204" pitchFamily="34" charset="0"/>
                </a:endParaRPr>
              </a:p>
            </p:txBody>
          </p:sp>
          <p:sp>
            <p:nvSpPr>
              <p:cNvPr id="43519" name="Rectangle 49"/>
              <p:cNvSpPr/>
              <p:nvPr/>
            </p:nvSpPr>
            <p:spPr>
              <a:xfrm>
                <a:off x="451" y="1299"/>
                <a:ext cx="29" cy="10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t>
                </a:r>
                <a:endParaRPr lang="en-US" altLang="zh-CN" dirty="0">
                  <a:latin typeface="Arial" panose="020B0604020202020204" pitchFamily="34" charset="0"/>
                </a:endParaRPr>
              </a:p>
            </p:txBody>
          </p:sp>
        </p:grpSp>
        <p:sp>
          <p:nvSpPr>
            <p:cNvPr id="43036" name="Oval 51"/>
            <p:cNvSpPr/>
            <p:nvPr/>
          </p:nvSpPr>
          <p:spPr>
            <a:xfrm>
              <a:off x="179" y="3216"/>
              <a:ext cx="808" cy="313"/>
            </a:xfrm>
            <a:prstGeom prst="ellipse">
              <a:avLst/>
            </a:prstGeom>
            <a:noFill/>
            <a:ln w="14288"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ndParaRPr>
            </a:p>
          </p:txBody>
        </p:sp>
        <p:sp>
          <p:nvSpPr>
            <p:cNvPr id="43037" name="Oval 52"/>
            <p:cNvSpPr/>
            <p:nvPr/>
          </p:nvSpPr>
          <p:spPr>
            <a:xfrm>
              <a:off x="179" y="2635"/>
              <a:ext cx="808" cy="314"/>
            </a:xfrm>
            <a:prstGeom prst="ellipse">
              <a:avLst/>
            </a:prstGeom>
            <a:noFill/>
            <a:ln w="14288"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ndParaRPr>
            </a:p>
          </p:txBody>
        </p:sp>
        <p:sp>
          <p:nvSpPr>
            <p:cNvPr id="43038" name="Oval 53"/>
            <p:cNvSpPr/>
            <p:nvPr/>
          </p:nvSpPr>
          <p:spPr>
            <a:xfrm>
              <a:off x="1498" y="2054"/>
              <a:ext cx="807" cy="314"/>
            </a:xfrm>
            <a:prstGeom prst="ellipse">
              <a:avLst/>
            </a:prstGeom>
            <a:noFill/>
            <a:ln w="14288"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ndParaRPr>
            </a:p>
          </p:txBody>
        </p:sp>
        <p:sp>
          <p:nvSpPr>
            <p:cNvPr id="43039" name="Oval 54"/>
            <p:cNvSpPr/>
            <p:nvPr/>
          </p:nvSpPr>
          <p:spPr>
            <a:xfrm>
              <a:off x="179" y="2054"/>
              <a:ext cx="808" cy="314"/>
            </a:xfrm>
            <a:prstGeom prst="ellipse">
              <a:avLst/>
            </a:prstGeom>
            <a:noFill/>
            <a:ln w="14288"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ndParaRPr>
            </a:p>
          </p:txBody>
        </p:sp>
        <p:sp>
          <p:nvSpPr>
            <p:cNvPr id="43040" name="Oval 55"/>
            <p:cNvSpPr/>
            <p:nvPr/>
          </p:nvSpPr>
          <p:spPr>
            <a:xfrm>
              <a:off x="912" y="1563"/>
              <a:ext cx="807" cy="313"/>
            </a:xfrm>
            <a:prstGeom prst="ellipse">
              <a:avLst/>
            </a:prstGeom>
            <a:noFill/>
            <a:ln w="14288"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ndParaRPr>
            </a:p>
          </p:txBody>
        </p:sp>
        <p:grpSp>
          <p:nvGrpSpPr>
            <p:cNvPr id="43041" name="Group 58"/>
            <p:cNvGrpSpPr/>
            <p:nvPr/>
          </p:nvGrpSpPr>
          <p:grpSpPr>
            <a:xfrm>
              <a:off x="1385" y="1333"/>
              <a:ext cx="438" cy="242"/>
              <a:chOff x="1385" y="1333"/>
              <a:chExt cx="438" cy="242"/>
            </a:xfrm>
          </p:grpSpPr>
          <p:sp>
            <p:nvSpPr>
              <p:cNvPr id="43513" name="Line 56"/>
              <p:cNvSpPr/>
              <p:nvPr/>
            </p:nvSpPr>
            <p:spPr>
              <a:xfrm flipH="1">
                <a:off x="1455" y="1333"/>
                <a:ext cx="368" cy="203"/>
              </a:xfrm>
              <a:prstGeom prst="line">
                <a:avLst/>
              </a:prstGeom>
              <a:ln w="14288" cap="flat" cmpd="sng">
                <a:solidFill>
                  <a:srgbClr val="000000"/>
                </a:solidFill>
                <a:prstDash val="solid"/>
                <a:headEnd type="none" w="med" len="med"/>
                <a:tailEnd type="none" w="med" len="med"/>
              </a:ln>
            </p:spPr>
          </p:sp>
          <p:sp>
            <p:nvSpPr>
              <p:cNvPr id="43514" name="Freeform 57"/>
              <p:cNvSpPr/>
              <p:nvPr/>
            </p:nvSpPr>
            <p:spPr>
              <a:xfrm>
                <a:off x="1385" y="1507"/>
                <a:ext cx="105" cy="68"/>
              </a:xfrm>
              <a:custGeom>
                <a:avLst/>
                <a:gdLst>
                  <a:gd name="txL" fmla="*/ 0 w 105"/>
                  <a:gd name="txT" fmla="*/ 0 h 68"/>
                  <a:gd name="txR" fmla="*/ 105 w 105"/>
                  <a:gd name="txB" fmla="*/ 68 h 68"/>
                </a:gdLst>
                <a:ahLst/>
                <a:cxnLst>
                  <a:cxn ang="0">
                    <a:pos x="46" y="0"/>
                  </a:cxn>
                  <a:cxn ang="0">
                    <a:pos x="0" y="68"/>
                  </a:cxn>
                  <a:cxn ang="0">
                    <a:pos x="105" y="53"/>
                  </a:cxn>
                  <a:cxn ang="0">
                    <a:pos x="46" y="0"/>
                  </a:cxn>
                </a:cxnLst>
                <a:rect l="txL" t="txT" r="txR" b="txB"/>
                <a:pathLst>
                  <a:path w="105" h="68">
                    <a:moveTo>
                      <a:pt x="46" y="0"/>
                    </a:moveTo>
                    <a:lnTo>
                      <a:pt x="0" y="68"/>
                    </a:lnTo>
                    <a:lnTo>
                      <a:pt x="105" y="53"/>
                    </a:lnTo>
                    <a:lnTo>
                      <a:pt x="46" y="0"/>
                    </a:lnTo>
                    <a:close/>
                  </a:path>
                </a:pathLst>
              </a:custGeom>
              <a:solidFill>
                <a:srgbClr val="000000"/>
              </a:solidFill>
              <a:ln w="9525">
                <a:noFill/>
              </a:ln>
            </p:spPr>
            <p:txBody>
              <a:bodyPr/>
              <a:lstStyle/>
              <a:p>
                <a:endParaRPr lang="zh-CN" altLang="en-US" dirty="0">
                  <a:latin typeface="Arial" panose="020B0604020202020204" pitchFamily="34" charset="0"/>
                </a:endParaRPr>
              </a:p>
            </p:txBody>
          </p:sp>
        </p:grpSp>
        <p:grpSp>
          <p:nvGrpSpPr>
            <p:cNvPr id="43042" name="Group 61"/>
            <p:cNvGrpSpPr/>
            <p:nvPr/>
          </p:nvGrpSpPr>
          <p:grpSpPr>
            <a:xfrm>
              <a:off x="610" y="1799"/>
              <a:ext cx="364" cy="268"/>
              <a:chOff x="610" y="1799"/>
              <a:chExt cx="364" cy="268"/>
            </a:xfrm>
          </p:grpSpPr>
          <p:sp>
            <p:nvSpPr>
              <p:cNvPr id="43511" name="Line 59"/>
              <p:cNvSpPr/>
              <p:nvPr/>
            </p:nvSpPr>
            <p:spPr>
              <a:xfrm flipH="1">
                <a:off x="671" y="1799"/>
                <a:ext cx="303" cy="222"/>
              </a:xfrm>
              <a:prstGeom prst="line">
                <a:avLst/>
              </a:prstGeom>
              <a:ln w="14288" cap="flat" cmpd="sng">
                <a:solidFill>
                  <a:srgbClr val="000000"/>
                </a:solidFill>
                <a:prstDash val="solid"/>
                <a:headEnd type="none" w="med" len="med"/>
                <a:tailEnd type="none" w="med" len="med"/>
              </a:ln>
            </p:spPr>
          </p:sp>
          <p:sp>
            <p:nvSpPr>
              <p:cNvPr id="43512" name="Freeform 60"/>
              <p:cNvSpPr/>
              <p:nvPr/>
            </p:nvSpPr>
            <p:spPr>
              <a:xfrm>
                <a:off x="610" y="1996"/>
                <a:ext cx="100" cy="71"/>
              </a:xfrm>
              <a:custGeom>
                <a:avLst/>
                <a:gdLst>
                  <a:gd name="txL" fmla="*/ 0 w 100"/>
                  <a:gd name="txT" fmla="*/ 0 h 71"/>
                  <a:gd name="txR" fmla="*/ 100 w 100"/>
                  <a:gd name="txB" fmla="*/ 71 h 71"/>
                </a:gdLst>
                <a:ahLst/>
                <a:cxnLst>
                  <a:cxn ang="0">
                    <a:pos x="30" y="0"/>
                  </a:cxn>
                  <a:cxn ang="0">
                    <a:pos x="0" y="71"/>
                  </a:cxn>
                  <a:cxn ang="0">
                    <a:pos x="100" y="47"/>
                  </a:cxn>
                  <a:cxn ang="0">
                    <a:pos x="30" y="0"/>
                  </a:cxn>
                </a:cxnLst>
                <a:rect l="txL" t="txT" r="txR" b="txB"/>
                <a:pathLst>
                  <a:path w="100" h="71">
                    <a:moveTo>
                      <a:pt x="30" y="0"/>
                    </a:moveTo>
                    <a:lnTo>
                      <a:pt x="0" y="71"/>
                    </a:lnTo>
                    <a:lnTo>
                      <a:pt x="100" y="47"/>
                    </a:lnTo>
                    <a:lnTo>
                      <a:pt x="30" y="0"/>
                    </a:lnTo>
                    <a:close/>
                  </a:path>
                </a:pathLst>
              </a:custGeom>
              <a:solidFill>
                <a:srgbClr val="000000"/>
              </a:solidFill>
              <a:ln w="9525">
                <a:noFill/>
              </a:ln>
            </p:spPr>
            <p:txBody>
              <a:bodyPr/>
              <a:lstStyle/>
              <a:p>
                <a:endParaRPr lang="zh-CN" altLang="en-US" dirty="0">
                  <a:latin typeface="Arial" panose="020B0604020202020204" pitchFamily="34" charset="0"/>
                </a:endParaRPr>
              </a:p>
            </p:txBody>
          </p:sp>
        </p:grpSp>
        <p:grpSp>
          <p:nvGrpSpPr>
            <p:cNvPr id="43043" name="Group 64"/>
            <p:cNvGrpSpPr/>
            <p:nvPr/>
          </p:nvGrpSpPr>
          <p:grpSpPr>
            <a:xfrm>
              <a:off x="1560" y="1837"/>
              <a:ext cx="295" cy="224"/>
              <a:chOff x="1560" y="1837"/>
              <a:chExt cx="295" cy="224"/>
            </a:xfrm>
          </p:grpSpPr>
          <p:sp>
            <p:nvSpPr>
              <p:cNvPr id="43509" name="Line 62"/>
              <p:cNvSpPr/>
              <p:nvPr/>
            </p:nvSpPr>
            <p:spPr>
              <a:xfrm>
                <a:off x="1560" y="1837"/>
                <a:ext cx="232" cy="177"/>
              </a:xfrm>
              <a:prstGeom prst="line">
                <a:avLst/>
              </a:prstGeom>
              <a:ln w="14288" cap="flat" cmpd="sng">
                <a:solidFill>
                  <a:srgbClr val="000000"/>
                </a:solidFill>
                <a:prstDash val="solid"/>
                <a:headEnd type="none" w="med" len="med"/>
                <a:tailEnd type="none" w="med" len="med"/>
              </a:ln>
            </p:spPr>
          </p:sp>
          <p:sp>
            <p:nvSpPr>
              <p:cNvPr id="43510" name="Freeform 63"/>
              <p:cNvSpPr/>
              <p:nvPr/>
            </p:nvSpPr>
            <p:spPr>
              <a:xfrm>
                <a:off x="1754" y="1989"/>
                <a:ext cx="101" cy="72"/>
              </a:xfrm>
              <a:custGeom>
                <a:avLst/>
                <a:gdLst>
                  <a:gd name="txL" fmla="*/ 0 w 101"/>
                  <a:gd name="txT" fmla="*/ 0 h 72"/>
                  <a:gd name="txR" fmla="*/ 101 w 101"/>
                  <a:gd name="txB" fmla="*/ 72 h 72"/>
                </a:gdLst>
                <a:ahLst/>
                <a:cxnLst>
                  <a:cxn ang="0">
                    <a:pos x="0" y="45"/>
                  </a:cxn>
                  <a:cxn ang="0">
                    <a:pos x="101" y="72"/>
                  </a:cxn>
                  <a:cxn ang="0">
                    <a:pos x="71" y="0"/>
                  </a:cxn>
                  <a:cxn ang="0">
                    <a:pos x="0" y="45"/>
                  </a:cxn>
                </a:cxnLst>
                <a:rect l="txL" t="txT" r="txR" b="txB"/>
                <a:pathLst>
                  <a:path w="101" h="72">
                    <a:moveTo>
                      <a:pt x="0" y="45"/>
                    </a:moveTo>
                    <a:lnTo>
                      <a:pt x="101" y="72"/>
                    </a:lnTo>
                    <a:lnTo>
                      <a:pt x="71" y="0"/>
                    </a:lnTo>
                    <a:lnTo>
                      <a:pt x="0" y="45"/>
                    </a:lnTo>
                    <a:close/>
                  </a:path>
                </a:pathLst>
              </a:custGeom>
              <a:solidFill>
                <a:srgbClr val="000000"/>
              </a:solidFill>
              <a:ln w="9525">
                <a:noFill/>
              </a:ln>
            </p:spPr>
            <p:txBody>
              <a:bodyPr/>
              <a:lstStyle/>
              <a:p>
                <a:endParaRPr lang="zh-CN" altLang="en-US" dirty="0">
                  <a:latin typeface="Arial" panose="020B0604020202020204" pitchFamily="34" charset="0"/>
                </a:endParaRPr>
              </a:p>
            </p:txBody>
          </p:sp>
        </p:grpSp>
        <p:grpSp>
          <p:nvGrpSpPr>
            <p:cNvPr id="43044" name="Group 67"/>
            <p:cNvGrpSpPr/>
            <p:nvPr/>
          </p:nvGrpSpPr>
          <p:grpSpPr>
            <a:xfrm>
              <a:off x="498" y="2366"/>
              <a:ext cx="96" cy="270"/>
              <a:chOff x="498" y="2366"/>
              <a:chExt cx="96" cy="270"/>
            </a:xfrm>
          </p:grpSpPr>
          <p:sp>
            <p:nvSpPr>
              <p:cNvPr id="43507" name="Line 65"/>
              <p:cNvSpPr/>
              <p:nvPr/>
            </p:nvSpPr>
            <p:spPr>
              <a:xfrm>
                <a:off x="545" y="2366"/>
                <a:ext cx="1" cy="205"/>
              </a:xfrm>
              <a:prstGeom prst="line">
                <a:avLst/>
              </a:prstGeom>
              <a:ln w="14288" cap="flat" cmpd="sng">
                <a:solidFill>
                  <a:srgbClr val="000000"/>
                </a:solidFill>
                <a:prstDash val="solid"/>
                <a:headEnd type="none" w="med" len="med"/>
                <a:tailEnd type="none" w="med" len="med"/>
              </a:ln>
            </p:spPr>
          </p:sp>
          <p:sp>
            <p:nvSpPr>
              <p:cNvPr id="43508" name="Freeform 66"/>
              <p:cNvSpPr/>
              <p:nvPr/>
            </p:nvSpPr>
            <p:spPr>
              <a:xfrm>
                <a:off x="498" y="2569"/>
                <a:ext cx="96" cy="67"/>
              </a:xfrm>
              <a:custGeom>
                <a:avLst/>
                <a:gdLst>
                  <a:gd name="txL" fmla="*/ 0 w 96"/>
                  <a:gd name="txT" fmla="*/ 0 h 67"/>
                  <a:gd name="txR" fmla="*/ 96 w 96"/>
                  <a:gd name="txB" fmla="*/ 67 h 67"/>
                </a:gdLst>
                <a:ahLst/>
                <a:cxnLst>
                  <a:cxn ang="0">
                    <a:pos x="0" y="0"/>
                  </a:cxn>
                  <a:cxn ang="0">
                    <a:pos x="47" y="67"/>
                  </a:cxn>
                  <a:cxn ang="0">
                    <a:pos x="96" y="0"/>
                  </a:cxn>
                  <a:cxn ang="0">
                    <a:pos x="0" y="0"/>
                  </a:cxn>
                </a:cxnLst>
                <a:rect l="txL" t="txT" r="txR" b="txB"/>
                <a:pathLst>
                  <a:path w="96" h="67">
                    <a:moveTo>
                      <a:pt x="0" y="0"/>
                    </a:moveTo>
                    <a:lnTo>
                      <a:pt x="47" y="67"/>
                    </a:lnTo>
                    <a:lnTo>
                      <a:pt x="96" y="0"/>
                    </a:lnTo>
                    <a:lnTo>
                      <a:pt x="0" y="0"/>
                    </a:lnTo>
                    <a:close/>
                  </a:path>
                </a:pathLst>
              </a:custGeom>
              <a:solidFill>
                <a:srgbClr val="000000"/>
              </a:solidFill>
              <a:ln w="9525">
                <a:noFill/>
              </a:ln>
            </p:spPr>
            <p:txBody>
              <a:bodyPr/>
              <a:lstStyle/>
              <a:p>
                <a:endParaRPr lang="zh-CN" altLang="en-US" dirty="0">
                  <a:latin typeface="Arial" panose="020B0604020202020204" pitchFamily="34" charset="0"/>
                </a:endParaRPr>
              </a:p>
            </p:txBody>
          </p:sp>
        </p:grpSp>
        <p:grpSp>
          <p:nvGrpSpPr>
            <p:cNvPr id="43045" name="Group 70"/>
            <p:cNvGrpSpPr/>
            <p:nvPr/>
          </p:nvGrpSpPr>
          <p:grpSpPr>
            <a:xfrm>
              <a:off x="498" y="2948"/>
              <a:ext cx="96" cy="269"/>
              <a:chOff x="498" y="2948"/>
              <a:chExt cx="96" cy="269"/>
            </a:xfrm>
          </p:grpSpPr>
          <p:sp>
            <p:nvSpPr>
              <p:cNvPr id="43505" name="Line 68"/>
              <p:cNvSpPr/>
              <p:nvPr/>
            </p:nvSpPr>
            <p:spPr>
              <a:xfrm>
                <a:off x="545" y="2948"/>
                <a:ext cx="1" cy="204"/>
              </a:xfrm>
              <a:prstGeom prst="line">
                <a:avLst/>
              </a:prstGeom>
              <a:ln w="14288" cap="flat" cmpd="sng">
                <a:solidFill>
                  <a:srgbClr val="000000"/>
                </a:solidFill>
                <a:prstDash val="solid"/>
                <a:headEnd type="none" w="med" len="med"/>
                <a:tailEnd type="none" w="med" len="med"/>
              </a:ln>
            </p:spPr>
          </p:sp>
          <p:sp>
            <p:nvSpPr>
              <p:cNvPr id="43506" name="Freeform 69"/>
              <p:cNvSpPr/>
              <p:nvPr/>
            </p:nvSpPr>
            <p:spPr>
              <a:xfrm>
                <a:off x="498" y="3150"/>
                <a:ext cx="96" cy="67"/>
              </a:xfrm>
              <a:custGeom>
                <a:avLst/>
                <a:gdLst>
                  <a:gd name="txL" fmla="*/ 0 w 96"/>
                  <a:gd name="txT" fmla="*/ 0 h 67"/>
                  <a:gd name="txR" fmla="*/ 96 w 96"/>
                  <a:gd name="txB" fmla="*/ 67 h 67"/>
                </a:gdLst>
                <a:ahLst/>
                <a:cxnLst>
                  <a:cxn ang="0">
                    <a:pos x="0" y="0"/>
                  </a:cxn>
                  <a:cxn ang="0">
                    <a:pos x="47" y="67"/>
                  </a:cxn>
                  <a:cxn ang="0">
                    <a:pos x="96" y="0"/>
                  </a:cxn>
                  <a:cxn ang="0">
                    <a:pos x="0" y="0"/>
                  </a:cxn>
                </a:cxnLst>
                <a:rect l="txL" t="txT" r="txR" b="txB"/>
                <a:pathLst>
                  <a:path w="96" h="67">
                    <a:moveTo>
                      <a:pt x="0" y="0"/>
                    </a:moveTo>
                    <a:lnTo>
                      <a:pt x="47" y="67"/>
                    </a:lnTo>
                    <a:lnTo>
                      <a:pt x="96" y="0"/>
                    </a:lnTo>
                    <a:lnTo>
                      <a:pt x="0" y="0"/>
                    </a:lnTo>
                    <a:close/>
                  </a:path>
                </a:pathLst>
              </a:custGeom>
              <a:solidFill>
                <a:srgbClr val="000000"/>
              </a:solidFill>
              <a:ln w="9525">
                <a:noFill/>
              </a:ln>
            </p:spPr>
            <p:txBody>
              <a:bodyPr/>
              <a:lstStyle/>
              <a:p>
                <a:endParaRPr lang="zh-CN" altLang="en-US" dirty="0">
                  <a:latin typeface="Arial" panose="020B0604020202020204" pitchFamily="34" charset="0"/>
                </a:endParaRPr>
              </a:p>
            </p:txBody>
          </p:sp>
        </p:grpSp>
        <p:sp>
          <p:nvSpPr>
            <p:cNvPr id="43046" name="Oval 71"/>
            <p:cNvSpPr/>
            <p:nvPr/>
          </p:nvSpPr>
          <p:spPr>
            <a:xfrm>
              <a:off x="3989" y="1518"/>
              <a:ext cx="807" cy="314"/>
            </a:xfrm>
            <a:prstGeom prst="ellipse">
              <a:avLst/>
            </a:prstGeom>
            <a:noFill/>
            <a:ln w="14288"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ndParaRPr>
            </a:p>
          </p:txBody>
        </p:sp>
        <p:sp>
          <p:nvSpPr>
            <p:cNvPr id="43047" name="Oval 72"/>
            <p:cNvSpPr/>
            <p:nvPr/>
          </p:nvSpPr>
          <p:spPr>
            <a:xfrm>
              <a:off x="4767" y="2635"/>
              <a:ext cx="808" cy="314"/>
            </a:xfrm>
            <a:prstGeom prst="ellipse">
              <a:avLst/>
            </a:prstGeom>
            <a:noFill/>
            <a:ln w="14288"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ndParaRPr>
            </a:p>
          </p:txBody>
        </p:sp>
        <p:sp>
          <p:nvSpPr>
            <p:cNvPr id="43048" name="Oval 73"/>
            <p:cNvSpPr/>
            <p:nvPr/>
          </p:nvSpPr>
          <p:spPr>
            <a:xfrm>
              <a:off x="4767" y="2054"/>
              <a:ext cx="808" cy="314"/>
            </a:xfrm>
            <a:prstGeom prst="ellipse">
              <a:avLst/>
            </a:prstGeom>
            <a:noFill/>
            <a:ln w="14288"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ndParaRPr>
            </a:p>
          </p:txBody>
        </p:sp>
        <p:sp>
          <p:nvSpPr>
            <p:cNvPr id="43049" name="Oval 74"/>
            <p:cNvSpPr/>
            <p:nvPr/>
          </p:nvSpPr>
          <p:spPr>
            <a:xfrm>
              <a:off x="1571" y="3216"/>
              <a:ext cx="808" cy="313"/>
            </a:xfrm>
            <a:prstGeom prst="ellipse">
              <a:avLst/>
            </a:prstGeom>
            <a:noFill/>
            <a:ln w="14288"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ndParaRPr>
            </a:p>
          </p:txBody>
        </p:sp>
        <p:sp>
          <p:nvSpPr>
            <p:cNvPr id="43050" name="Oval 75"/>
            <p:cNvSpPr/>
            <p:nvPr/>
          </p:nvSpPr>
          <p:spPr>
            <a:xfrm>
              <a:off x="3110" y="2635"/>
              <a:ext cx="807" cy="314"/>
            </a:xfrm>
            <a:prstGeom prst="ellipse">
              <a:avLst/>
            </a:prstGeom>
            <a:noFill/>
            <a:ln w="14288"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ndParaRPr>
            </a:p>
          </p:txBody>
        </p:sp>
        <p:sp>
          <p:nvSpPr>
            <p:cNvPr id="43051" name="Oval 76"/>
            <p:cNvSpPr/>
            <p:nvPr/>
          </p:nvSpPr>
          <p:spPr>
            <a:xfrm>
              <a:off x="1571" y="2590"/>
              <a:ext cx="808" cy="314"/>
            </a:xfrm>
            <a:prstGeom prst="ellipse">
              <a:avLst/>
            </a:prstGeom>
            <a:noFill/>
            <a:ln w="14288"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ndParaRPr>
            </a:p>
          </p:txBody>
        </p:sp>
        <p:sp>
          <p:nvSpPr>
            <p:cNvPr id="43052" name="Oval 77"/>
            <p:cNvSpPr/>
            <p:nvPr/>
          </p:nvSpPr>
          <p:spPr>
            <a:xfrm>
              <a:off x="3036" y="2054"/>
              <a:ext cx="808" cy="314"/>
            </a:xfrm>
            <a:prstGeom prst="ellipse">
              <a:avLst/>
            </a:prstGeom>
            <a:noFill/>
            <a:ln w="14288"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ndParaRPr>
            </a:p>
          </p:txBody>
        </p:sp>
        <p:sp>
          <p:nvSpPr>
            <p:cNvPr id="43053" name="Oval 78"/>
            <p:cNvSpPr/>
            <p:nvPr/>
          </p:nvSpPr>
          <p:spPr>
            <a:xfrm>
              <a:off x="2670" y="1518"/>
              <a:ext cx="808" cy="314"/>
            </a:xfrm>
            <a:prstGeom prst="ellipse">
              <a:avLst/>
            </a:prstGeom>
            <a:noFill/>
            <a:ln w="14288"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ndParaRPr>
            </a:p>
          </p:txBody>
        </p:sp>
        <p:sp>
          <p:nvSpPr>
            <p:cNvPr id="43054" name="Oval 79"/>
            <p:cNvSpPr/>
            <p:nvPr/>
          </p:nvSpPr>
          <p:spPr>
            <a:xfrm>
              <a:off x="4767" y="3216"/>
              <a:ext cx="808" cy="313"/>
            </a:xfrm>
            <a:prstGeom prst="ellipse">
              <a:avLst/>
            </a:prstGeom>
            <a:noFill/>
            <a:ln w="14288"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ndParaRPr>
            </a:p>
          </p:txBody>
        </p:sp>
        <p:grpSp>
          <p:nvGrpSpPr>
            <p:cNvPr id="43055" name="Group 82"/>
            <p:cNvGrpSpPr/>
            <p:nvPr/>
          </p:nvGrpSpPr>
          <p:grpSpPr>
            <a:xfrm>
              <a:off x="3162" y="1341"/>
              <a:ext cx="335" cy="177"/>
              <a:chOff x="3162" y="1341"/>
              <a:chExt cx="335" cy="177"/>
            </a:xfrm>
          </p:grpSpPr>
          <p:sp>
            <p:nvSpPr>
              <p:cNvPr id="43503" name="Line 80"/>
              <p:cNvSpPr/>
              <p:nvPr/>
            </p:nvSpPr>
            <p:spPr>
              <a:xfrm flipH="1">
                <a:off x="3233" y="1341"/>
                <a:ext cx="264" cy="139"/>
              </a:xfrm>
              <a:prstGeom prst="line">
                <a:avLst/>
              </a:prstGeom>
              <a:ln w="14288" cap="flat" cmpd="sng">
                <a:solidFill>
                  <a:srgbClr val="000000"/>
                </a:solidFill>
                <a:prstDash val="solid"/>
                <a:headEnd type="none" w="med" len="med"/>
                <a:tailEnd type="none" w="med" len="med"/>
              </a:ln>
            </p:spPr>
          </p:sp>
          <p:sp>
            <p:nvSpPr>
              <p:cNvPr id="43504" name="Freeform 81"/>
              <p:cNvSpPr/>
              <p:nvPr/>
            </p:nvSpPr>
            <p:spPr>
              <a:xfrm>
                <a:off x="3162" y="1451"/>
                <a:ext cx="105" cy="67"/>
              </a:xfrm>
              <a:custGeom>
                <a:avLst/>
                <a:gdLst>
                  <a:gd name="txL" fmla="*/ 0 w 105"/>
                  <a:gd name="txT" fmla="*/ 0 h 67"/>
                  <a:gd name="txR" fmla="*/ 105 w 105"/>
                  <a:gd name="txB" fmla="*/ 67 h 67"/>
                </a:gdLst>
                <a:ahLst/>
                <a:cxnLst>
                  <a:cxn ang="0">
                    <a:pos x="47" y="0"/>
                  </a:cxn>
                  <a:cxn ang="0">
                    <a:pos x="0" y="67"/>
                  </a:cxn>
                  <a:cxn ang="0">
                    <a:pos x="105" y="54"/>
                  </a:cxn>
                  <a:cxn ang="0">
                    <a:pos x="47" y="0"/>
                  </a:cxn>
                </a:cxnLst>
                <a:rect l="txL" t="txT" r="txR" b="txB"/>
                <a:pathLst>
                  <a:path w="105" h="67">
                    <a:moveTo>
                      <a:pt x="47" y="0"/>
                    </a:moveTo>
                    <a:lnTo>
                      <a:pt x="0" y="67"/>
                    </a:lnTo>
                    <a:lnTo>
                      <a:pt x="105" y="54"/>
                    </a:lnTo>
                    <a:lnTo>
                      <a:pt x="47" y="0"/>
                    </a:lnTo>
                    <a:close/>
                  </a:path>
                </a:pathLst>
              </a:custGeom>
              <a:solidFill>
                <a:srgbClr val="000000"/>
              </a:solidFill>
              <a:ln w="9525">
                <a:noFill/>
              </a:ln>
            </p:spPr>
            <p:txBody>
              <a:bodyPr/>
              <a:lstStyle/>
              <a:p>
                <a:endParaRPr lang="zh-CN" altLang="en-US" dirty="0">
                  <a:latin typeface="Arial" panose="020B0604020202020204" pitchFamily="34" charset="0"/>
                </a:endParaRPr>
              </a:p>
            </p:txBody>
          </p:sp>
        </p:grpSp>
        <p:grpSp>
          <p:nvGrpSpPr>
            <p:cNvPr id="43056" name="Group 85"/>
            <p:cNvGrpSpPr/>
            <p:nvPr/>
          </p:nvGrpSpPr>
          <p:grpSpPr>
            <a:xfrm>
              <a:off x="3003" y="1823"/>
              <a:ext cx="220" cy="270"/>
              <a:chOff x="3003" y="1823"/>
              <a:chExt cx="220" cy="270"/>
            </a:xfrm>
          </p:grpSpPr>
          <p:sp>
            <p:nvSpPr>
              <p:cNvPr id="43501" name="Line 83"/>
              <p:cNvSpPr/>
              <p:nvPr/>
            </p:nvSpPr>
            <p:spPr>
              <a:xfrm>
                <a:off x="3003" y="1823"/>
                <a:ext cx="175" cy="213"/>
              </a:xfrm>
              <a:prstGeom prst="line">
                <a:avLst/>
              </a:prstGeom>
              <a:ln w="14288" cap="flat" cmpd="sng">
                <a:solidFill>
                  <a:srgbClr val="000000"/>
                </a:solidFill>
                <a:prstDash val="solid"/>
                <a:headEnd type="none" w="med" len="med"/>
                <a:tailEnd type="none" w="med" len="med"/>
              </a:ln>
            </p:spPr>
          </p:sp>
          <p:sp>
            <p:nvSpPr>
              <p:cNvPr id="43502" name="Freeform 84"/>
              <p:cNvSpPr/>
              <p:nvPr/>
            </p:nvSpPr>
            <p:spPr>
              <a:xfrm>
                <a:off x="3134" y="2017"/>
                <a:ext cx="89" cy="76"/>
              </a:xfrm>
              <a:custGeom>
                <a:avLst/>
                <a:gdLst>
                  <a:gd name="txL" fmla="*/ 0 w 89"/>
                  <a:gd name="txT" fmla="*/ 0 h 76"/>
                  <a:gd name="txR" fmla="*/ 89 w 89"/>
                  <a:gd name="txB" fmla="*/ 76 h 76"/>
                </a:gdLst>
                <a:ahLst/>
                <a:cxnLst>
                  <a:cxn ang="0">
                    <a:pos x="0" y="34"/>
                  </a:cxn>
                  <a:cxn ang="0">
                    <a:pos x="89" y="76"/>
                  </a:cxn>
                  <a:cxn ang="0">
                    <a:pos x="83" y="0"/>
                  </a:cxn>
                  <a:cxn ang="0">
                    <a:pos x="0" y="34"/>
                  </a:cxn>
                </a:cxnLst>
                <a:rect l="txL" t="txT" r="txR" b="txB"/>
                <a:pathLst>
                  <a:path w="89" h="76">
                    <a:moveTo>
                      <a:pt x="0" y="34"/>
                    </a:moveTo>
                    <a:lnTo>
                      <a:pt x="89" y="76"/>
                    </a:lnTo>
                    <a:lnTo>
                      <a:pt x="83" y="0"/>
                    </a:lnTo>
                    <a:lnTo>
                      <a:pt x="0" y="34"/>
                    </a:lnTo>
                    <a:close/>
                  </a:path>
                </a:pathLst>
              </a:custGeom>
              <a:solidFill>
                <a:srgbClr val="000000"/>
              </a:solidFill>
              <a:ln w="9525">
                <a:noFill/>
              </a:ln>
            </p:spPr>
            <p:txBody>
              <a:bodyPr/>
              <a:lstStyle/>
              <a:p>
                <a:endParaRPr lang="zh-CN" altLang="en-US" dirty="0">
                  <a:latin typeface="Arial" panose="020B0604020202020204" pitchFamily="34" charset="0"/>
                </a:endParaRPr>
              </a:p>
            </p:txBody>
          </p:sp>
        </p:grpSp>
        <p:grpSp>
          <p:nvGrpSpPr>
            <p:cNvPr id="43057" name="Group 88"/>
            <p:cNvGrpSpPr/>
            <p:nvPr/>
          </p:nvGrpSpPr>
          <p:grpSpPr>
            <a:xfrm>
              <a:off x="2231" y="2322"/>
              <a:ext cx="952" cy="316"/>
              <a:chOff x="2231" y="2322"/>
              <a:chExt cx="952" cy="316"/>
            </a:xfrm>
          </p:grpSpPr>
          <p:sp>
            <p:nvSpPr>
              <p:cNvPr id="43499" name="Line 86"/>
              <p:cNvSpPr/>
              <p:nvPr/>
            </p:nvSpPr>
            <p:spPr>
              <a:xfrm flipH="1">
                <a:off x="2313" y="2322"/>
                <a:ext cx="870" cy="285"/>
              </a:xfrm>
              <a:prstGeom prst="line">
                <a:avLst/>
              </a:prstGeom>
              <a:ln w="14288" cap="flat" cmpd="sng">
                <a:solidFill>
                  <a:srgbClr val="000000"/>
                </a:solidFill>
                <a:prstDash val="solid"/>
                <a:headEnd type="none" w="med" len="med"/>
                <a:tailEnd type="none" w="med" len="med"/>
              </a:ln>
            </p:spPr>
          </p:sp>
          <p:sp>
            <p:nvSpPr>
              <p:cNvPr id="43500" name="Freeform 87"/>
              <p:cNvSpPr/>
              <p:nvPr/>
            </p:nvSpPr>
            <p:spPr>
              <a:xfrm>
                <a:off x="2231" y="2576"/>
                <a:ext cx="108" cy="62"/>
              </a:xfrm>
              <a:custGeom>
                <a:avLst/>
                <a:gdLst>
                  <a:gd name="txL" fmla="*/ 0 w 108"/>
                  <a:gd name="txT" fmla="*/ 0 h 62"/>
                  <a:gd name="txR" fmla="*/ 108 w 108"/>
                  <a:gd name="txB" fmla="*/ 62 h 62"/>
                </a:gdLst>
                <a:ahLst/>
                <a:cxnLst>
                  <a:cxn ang="0">
                    <a:pos x="67" y="0"/>
                  </a:cxn>
                  <a:cxn ang="0">
                    <a:pos x="0" y="60"/>
                  </a:cxn>
                  <a:cxn ang="0">
                    <a:pos x="108" y="62"/>
                  </a:cxn>
                  <a:cxn ang="0">
                    <a:pos x="67" y="0"/>
                  </a:cxn>
                </a:cxnLst>
                <a:rect l="txL" t="txT" r="txR" b="txB"/>
                <a:pathLst>
                  <a:path w="108" h="62">
                    <a:moveTo>
                      <a:pt x="67" y="0"/>
                    </a:moveTo>
                    <a:lnTo>
                      <a:pt x="0" y="60"/>
                    </a:lnTo>
                    <a:lnTo>
                      <a:pt x="108" y="62"/>
                    </a:lnTo>
                    <a:lnTo>
                      <a:pt x="67" y="0"/>
                    </a:lnTo>
                    <a:close/>
                  </a:path>
                </a:pathLst>
              </a:custGeom>
              <a:solidFill>
                <a:srgbClr val="000000"/>
              </a:solidFill>
              <a:ln w="9525">
                <a:noFill/>
              </a:ln>
            </p:spPr>
            <p:txBody>
              <a:bodyPr/>
              <a:lstStyle/>
              <a:p>
                <a:endParaRPr lang="zh-CN" altLang="en-US" dirty="0">
                  <a:latin typeface="Arial" panose="020B0604020202020204" pitchFamily="34" charset="0"/>
                </a:endParaRPr>
              </a:p>
            </p:txBody>
          </p:sp>
        </p:grpSp>
        <p:grpSp>
          <p:nvGrpSpPr>
            <p:cNvPr id="43058" name="Group 91"/>
            <p:cNvGrpSpPr/>
            <p:nvPr/>
          </p:nvGrpSpPr>
          <p:grpSpPr>
            <a:xfrm>
              <a:off x="3429" y="2366"/>
              <a:ext cx="96" cy="270"/>
              <a:chOff x="3429" y="2366"/>
              <a:chExt cx="96" cy="270"/>
            </a:xfrm>
          </p:grpSpPr>
          <p:sp>
            <p:nvSpPr>
              <p:cNvPr id="43497" name="Line 89"/>
              <p:cNvSpPr/>
              <p:nvPr/>
            </p:nvSpPr>
            <p:spPr>
              <a:xfrm>
                <a:off x="3476" y="2366"/>
                <a:ext cx="1" cy="205"/>
              </a:xfrm>
              <a:prstGeom prst="line">
                <a:avLst/>
              </a:prstGeom>
              <a:ln w="14288" cap="flat" cmpd="sng">
                <a:solidFill>
                  <a:srgbClr val="000000"/>
                </a:solidFill>
                <a:prstDash val="solid"/>
                <a:headEnd type="none" w="med" len="med"/>
                <a:tailEnd type="none" w="med" len="med"/>
              </a:ln>
            </p:spPr>
          </p:sp>
          <p:sp>
            <p:nvSpPr>
              <p:cNvPr id="43498" name="Freeform 90"/>
              <p:cNvSpPr/>
              <p:nvPr/>
            </p:nvSpPr>
            <p:spPr>
              <a:xfrm>
                <a:off x="3429" y="2569"/>
                <a:ext cx="96" cy="67"/>
              </a:xfrm>
              <a:custGeom>
                <a:avLst/>
                <a:gdLst>
                  <a:gd name="txL" fmla="*/ 0 w 96"/>
                  <a:gd name="txT" fmla="*/ 0 h 67"/>
                  <a:gd name="txR" fmla="*/ 96 w 96"/>
                  <a:gd name="txB" fmla="*/ 67 h 67"/>
                </a:gdLst>
                <a:ahLst/>
                <a:cxnLst>
                  <a:cxn ang="0">
                    <a:pos x="0" y="0"/>
                  </a:cxn>
                  <a:cxn ang="0">
                    <a:pos x="47" y="67"/>
                  </a:cxn>
                  <a:cxn ang="0">
                    <a:pos x="96" y="0"/>
                  </a:cxn>
                  <a:cxn ang="0">
                    <a:pos x="0" y="0"/>
                  </a:cxn>
                </a:cxnLst>
                <a:rect l="txL" t="txT" r="txR" b="txB"/>
                <a:pathLst>
                  <a:path w="96" h="67">
                    <a:moveTo>
                      <a:pt x="0" y="0"/>
                    </a:moveTo>
                    <a:lnTo>
                      <a:pt x="47" y="67"/>
                    </a:lnTo>
                    <a:lnTo>
                      <a:pt x="96" y="0"/>
                    </a:lnTo>
                    <a:lnTo>
                      <a:pt x="0" y="0"/>
                    </a:lnTo>
                    <a:close/>
                  </a:path>
                </a:pathLst>
              </a:custGeom>
              <a:solidFill>
                <a:srgbClr val="000000"/>
              </a:solidFill>
              <a:ln w="9525">
                <a:noFill/>
              </a:ln>
            </p:spPr>
            <p:txBody>
              <a:bodyPr/>
              <a:lstStyle/>
              <a:p>
                <a:endParaRPr lang="zh-CN" altLang="en-US" dirty="0">
                  <a:latin typeface="Arial" panose="020B0604020202020204" pitchFamily="34" charset="0"/>
                </a:endParaRPr>
              </a:p>
            </p:txBody>
          </p:sp>
        </p:grpSp>
        <p:grpSp>
          <p:nvGrpSpPr>
            <p:cNvPr id="43059" name="Group 94"/>
            <p:cNvGrpSpPr/>
            <p:nvPr/>
          </p:nvGrpSpPr>
          <p:grpSpPr>
            <a:xfrm>
              <a:off x="1890" y="2903"/>
              <a:ext cx="96" cy="314"/>
              <a:chOff x="1890" y="2903"/>
              <a:chExt cx="96" cy="314"/>
            </a:xfrm>
          </p:grpSpPr>
          <p:sp>
            <p:nvSpPr>
              <p:cNvPr id="43495" name="Line 92"/>
              <p:cNvSpPr/>
              <p:nvPr/>
            </p:nvSpPr>
            <p:spPr>
              <a:xfrm>
                <a:off x="1937" y="2903"/>
                <a:ext cx="1" cy="249"/>
              </a:xfrm>
              <a:prstGeom prst="line">
                <a:avLst/>
              </a:prstGeom>
              <a:ln w="14288" cap="flat" cmpd="sng">
                <a:solidFill>
                  <a:srgbClr val="000000"/>
                </a:solidFill>
                <a:prstDash val="solid"/>
                <a:headEnd type="none" w="med" len="med"/>
                <a:tailEnd type="none" w="med" len="med"/>
              </a:ln>
            </p:spPr>
          </p:sp>
          <p:sp>
            <p:nvSpPr>
              <p:cNvPr id="43496" name="Freeform 93"/>
              <p:cNvSpPr/>
              <p:nvPr/>
            </p:nvSpPr>
            <p:spPr>
              <a:xfrm>
                <a:off x="1890" y="3150"/>
                <a:ext cx="96" cy="67"/>
              </a:xfrm>
              <a:custGeom>
                <a:avLst/>
                <a:gdLst>
                  <a:gd name="txL" fmla="*/ 0 w 96"/>
                  <a:gd name="txT" fmla="*/ 0 h 67"/>
                  <a:gd name="txR" fmla="*/ 96 w 96"/>
                  <a:gd name="txB" fmla="*/ 67 h 67"/>
                </a:gdLst>
                <a:ahLst/>
                <a:cxnLst>
                  <a:cxn ang="0">
                    <a:pos x="0" y="0"/>
                  </a:cxn>
                  <a:cxn ang="0">
                    <a:pos x="47" y="67"/>
                  </a:cxn>
                  <a:cxn ang="0">
                    <a:pos x="96" y="0"/>
                  </a:cxn>
                  <a:cxn ang="0">
                    <a:pos x="0" y="0"/>
                  </a:cxn>
                </a:cxnLst>
                <a:rect l="txL" t="txT" r="txR" b="txB"/>
                <a:pathLst>
                  <a:path w="96" h="67">
                    <a:moveTo>
                      <a:pt x="0" y="0"/>
                    </a:moveTo>
                    <a:lnTo>
                      <a:pt x="47" y="67"/>
                    </a:lnTo>
                    <a:lnTo>
                      <a:pt x="96" y="0"/>
                    </a:lnTo>
                    <a:lnTo>
                      <a:pt x="0" y="0"/>
                    </a:lnTo>
                    <a:close/>
                  </a:path>
                </a:pathLst>
              </a:custGeom>
              <a:solidFill>
                <a:srgbClr val="000000"/>
              </a:solidFill>
              <a:ln w="9525">
                <a:noFill/>
              </a:ln>
            </p:spPr>
            <p:txBody>
              <a:bodyPr/>
              <a:lstStyle/>
              <a:p>
                <a:endParaRPr lang="zh-CN" altLang="en-US" dirty="0">
                  <a:latin typeface="Arial" panose="020B0604020202020204" pitchFamily="34" charset="0"/>
                </a:endParaRPr>
              </a:p>
            </p:txBody>
          </p:sp>
        </p:grpSp>
        <p:grpSp>
          <p:nvGrpSpPr>
            <p:cNvPr id="43060" name="Group 97"/>
            <p:cNvGrpSpPr/>
            <p:nvPr/>
          </p:nvGrpSpPr>
          <p:grpSpPr>
            <a:xfrm>
              <a:off x="4062" y="1349"/>
              <a:ext cx="168" cy="182"/>
              <a:chOff x="4062" y="1349"/>
              <a:chExt cx="168" cy="182"/>
            </a:xfrm>
          </p:grpSpPr>
          <p:sp>
            <p:nvSpPr>
              <p:cNvPr id="43493" name="Line 95"/>
              <p:cNvSpPr/>
              <p:nvPr/>
            </p:nvSpPr>
            <p:spPr>
              <a:xfrm>
                <a:off x="4062" y="1349"/>
                <a:ext cx="119" cy="128"/>
              </a:xfrm>
              <a:prstGeom prst="line">
                <a:avLst/>
              </a:prstGeom>
              <a:ln w="14288" cap="flat" cmpd="sng">
                <a:solidFill>
                  <a:srgbClr val="000000"/>
                </a:solidFill>
                <a:prstDash val="solid"/>
                <a:headEnd type="none" w="med" len="med"/>
                <a:tailEnd type="none" w="med" len="med"/>
              </a:ln>
            </p:spPr>
          </p:sp>
          <p:sp>
            <p:nvSpPr>
              <p:cNvPr id="43494" name="Freeform 96"/>
              <p:cNvSpPr/>
              <p:nvPr/>
            </p:nvSpPr>
            <p:spPr>
              <a:xfrm>
                <a:off x="4138" y="1457"/>
                <a:ext cx="92" cy="74"/>
              </a:xfrm>
              <a:custGeom>
                <a:avLst/>
                <a:gdLst>
                  <a:gd name="txL" fmla="*/ 0 w 92"/>
                  <a:gd name="txT" fmla="*/ 0 h 74"/>
                  <a:gd name="txR" fmla="*/ 92 w 92"/>
                  <a:gd name="txB" fmla="*/ 74 h 74"/>
                </a:gdLst>
                <a:ahLst/>
                <a:cxnLst>
                  <a:cxn ang="0">
                    <a:pos x="0" y="36"/>
                  </a:cxn>
                  <a:cxn ang="0">
                    <a:pos x="92" y="74"/>
                  </a:cxn>
                  <a:cxn ang="0">
                    <a:pos x="80" y="0"/>
                  </a:cxn>
                  <a:cxn ang="0">
                    <a:pos x="0" y="36"/>
                  </a:cxn>
                </a:cxnLst>
                <a:rect l="txL" t="txT" r="txR" b="txB"/>
                <a:pathLst>
                  <a:path w="92" h="74">
                    <a:moveTo>
                      <a:pt x="0" y="36"/>
                    </a:moveTo>
                    <a:lnTo>
                      <a:pt x="92" y="74"/>
                    </a:lnTo>
                    <a:lnTo>
                      <a:pt x="80" y="0"/>
                    </a:lnTo>
                    <a:lnTo>
                      <a:pt x="0" y="36"/>
                    </a:lnTo>
                    <a:close/>
                  </a:path>
                </a:pathLst>
              </a:custGeom>
              <a:solidFill>
                <a:srgbClr val="000000"/>
              </a:solidFill>
              <a:ln w="9525">
                <a:noFill/>
              </a:ln>
            </p:spPr>
            <p:txBody>
              <a:bodyPr/>
              <a:lstStyle/>
              <a:p>
                <a:endParaRPr lang="zh-CN" altLang="en-US" dirty="0">
                  <a:latin typeface="Arial" panose="020B0604020202020204" pitchFamily="34" charset="0"/>
                </a:endParaRPr>
              </a:p>
            </p:txBody>
          </p:sp>
        </p:grpSp>
        <p:grpSp>
          <p:nvGrpSpPr>
            <p:cNvPr id="43061" name="Group 100"/>
            <p:cNvGrpSpPr/>
            <p:nvPr/>
          </p:nvGrpSpPr>
          <p:grpSpPr>
            <a:xfrm>
              <a:off x="4726" y="1764"/>
              <a:ext cx="386" cy="295"/>
              <a:chOff x="4726" y="1764"/>
              <a:chExt cx="386" cy="295"/>
            </a:xfrm>
          </p:grpSpPr>
          <p:sp>
            <p:nvSpPr>
              <p:cNvPr id="43491" name="Line 98"/>
              <p:cNvSpPr/>
              <p:nvPr/>
            </p:nvSpPr>
            <p:spPr>
              <a:xfrm>
                <a:off x="4726" y="1764"/>
                <a:ext cx="325" cy="248"/>
              </a:xfrm>
              <a:prstGeom prst="line">
                <a:avLst/>
              </a:prstGeom>
              <a:ln w="14288" cap="flat" cmpd="sng">
                <a:solidFill>
                  <a:srgbClr val="000000"/>
                </a:solidFill>
                <a:prstDash val="solid"/>
                <a:headEnd type="none" w="med" len="med"/>
                <a:tailEnd type="none" w="med" len="med"/>
              </a:ln>
            </p:spPr>
          </p:sp>
          <p:sp>
            <p:nvSpPr>
              <p:cNvPr id="43492" name="Freeform 99"/>
              <p:cNvSpPr/>
              <p:nvPr/>
            </p:nvSpPr>
            <p:spPr>
              <a:xfrm>
                <a:off x="5013" y="1987"/>
                <a:ext cx="99" cy="72"/>
              </a:xfrm>
              <a:custGeom>
                <a:avLst/>
                <a:gdLst>
                  <a:gd name="txL" fmla="*/ 0 w 99"/>
                  <a:gd name="txT" fmla="*/ 0 h 72"/>
                  <a:gd name="txR" fmla="*/ 99 w 99"/>
                  <a:gd name="txB" fmla="*/ 72 h 72"/>
                </a:gdLst>
                <a:ahLst/>
                <a:cxnLst>
                  <a:cxn ang="0">
                    <a:pos x="0" y="45"/>
                  </a:cxn>
                  <a:cxn ang="0">
                    <a:pos x="99" y="72"/>
                  </a:cxn>
                  <a:cxn ang="0">
                    <a:pos x="70" y="0"/>
                  </a:cxn>
                  <a:cxn ang="0">
                    <a:pos x="0" y="45"/>
                  </a:cxn>
                </a:cxnLst>
                <a:rect l="txL" t="txT" r="txR" b="txB"/>
                <a:pathLst>
                  <a:path w="99" h="72">
                    <a:moveTo>
                      <a:pt x="0" y="45"/>
                    </a:moveTo>
                    <a:lnTo>
                      <a:pt x="99" y="72"/>
                    </a:lnTo>
                    <a:lnTo>
                      <a:pt x="70" y="0"/>
                    </a:lnTo>
                    <a:lnTo>
                      <a:pt x="0" y="45"/>
                    </a:lnTo>
                    <a:close/>
                  </a:path>
                </a:pathLst>
              </a:custGeom>
              <a:solidFill>
                <a:srgbClr val="000000"/>
              </a:solidFill>
              <a:ln w="9525">
                <a:noFill/>
              </a:ln>
            </p:spPr>
            <p:txBody>
              <a:bodyPr/>
              <a:lstStyle/>
              <a:p>
                <a:endParaRPr lang="zh-CN" altLang="en-US" dirty="0">
                  <a:latin typeface="Arial" panose="020B0604020202020204" pitchFamily="34" charset="0"/>
                </a:endParaRPr>
              </a:p>
            </p:txBody>
          </p:sp>
        </p:grpSp>
        <p:grpSp>
          <p:nvGrpSpPr>
            <p:cNvPr id="43062" name="Group 103"/>
            <p:cNvGrpSpPr/>
            <p:nvPr/>
          </p:nvGrpSpPr>
          <p:grpSpPr>
            <a:xfrm>
              <a:off x="5086" y="2366"/>
              <a:ext cx="97" cy="270"/>
              <a:chOff x="5086" y="2366"/>
              <a:chExt cx="97" cy="270"/>
            </a:xfrm>
          </p:grpSpPr>
          <p:sp>
            <p:nvSpPr>
              <p:cNvPr id="43489" name="Line 101"/>
              <p:cNvSpPr/>
              <p:nvPr/>
            </p:nvSpPr>
            <p:spPr>
              <a:xfrm>
                <a:off x="5134" y="2366"/>
                <a:ext cx="1" cy="205"/>
              </a:xfrm>
              <a:prstGeom prst="line">
                <a:avLst/>
              </a:prstGeom>
              <a:ln w="14288" cap="flat" cmpd="sng">
                <a:solidFill>
                  <a:srgbClr val="000000"/>
                </a:solidFill>
                <a:prstDash val="solid"/>
                <a:headEnd type="none" w="med" len="med"/>
                <a:tailEnd type="none" w="med" len="med"/>
              </a:ln>
            </p:spPr>
          </p:sp>
          <p:sp>
            <p:nvSpPr>
              <p:cNvPr id="43490" name="Freeform 102"/>
              <p:cNvSpPr/>
              <p:nvPr/>
            </p:nvSpPr>
            <p:spPr>
              <a:xfrm>
                <a:off x="5086" y="2569"/>
                <a:ext cx="97" cy="67"/>
              </a:xfrm>
              <a:custGeom>
                <a:avLst/>
                <a:gdLst>
                  <a:gd name="txL" fmla="*/ 0 w 97"/>
                  <a:gd name="txT" fmla="*/ 0 h 67"/>
                  <a:gd name="txR" fmla="*/ 97 w 97"/>
                  <a:gd name="txB" fmla="*/ 67 h 67"/>
                </a:gdLst>
                <a:ahLst/>
                <a:cxnLst>
                  <a:cxn ang="0">
                    <a:pos x="0" y="0"/>
                  </a:cxn>
                  <a:cxn ang="0">
                    <a:pos x="48" y="67"/>
                  </a:cxn>
                  <a:cxn ang="0">
                    <a:pos x="97" y="0"/>
                  </a:cxn>
                  <a:cxn ang="0">
                    <a:pos x="0" y="0"/>
                  </a:cxn>
                </a:cxnLst>
                <a:rect l="txL" t="txT" r="txR" b="txB"/>
                <a:pathLst>
                  <a:path w="97" h="67">
                    <a:moveTo>
                      <a:pt x="0" y="0"/>
                    </a:moveTo>
                    <a:lnTo>
                      <a:pt x="48" y="67"/>
                    </a:lnTo>
                    <a:lnTo>
                      <a:pt x="97" y="0"/>
                    </a:lnTo>
                    <a:lnTo>
                      <a:pt x="0" y="0"/>
                    </a:lnTo>
                    <a:close/>
                  </a:path>
                </a:pathLst>
              </a:custGeom>
              <a:solidFill>
                <a:srgbClr val="000000"/>
              </a:solidFill>
              <a:ln w="9525">
                <a:noFill/>
              </a:ln>
            </p:spPr>
            <p:txBody>
              <a:bodyPr/>
              <a:lstStyle/>
              <a:p>
                <a:endParaRPr lang="zh-CN" altLang="en-US" dirty="0">
                  <a:latin typeface="Arial" panose="020B0604020202020204" pitchFamily="34" charset="0"/>
                </a:endParaRPr>
              </a:p>
            </p:txBody>
          </p:sp>
        </p:grpSp>
        <p:grpSp>
          <p:nvGrpSpPr>
            <p:cNvPr id="43063" name="Group 106"/>
            <p:cNvGrpSpPr/>
            <p:nvPr/>
          </p:nvGrpSpPr>
          <p:grpSpPr>
            <a:xfrm>
              <a:off x="5160" y="2948"/>
              <a:ext cx="96" cy="269"/>
              <a:chOff x="5160" y="2948"/>
              <a:chExt cx="96" cy="269"/>
            </a:xfrm>
          </p:grpSpPr>
          <p:sp>
            <p:nvSpPr>
              <p:cNvPr id="43487" name="Line 104"/>
              <p:cNvSpPr/>
              <p:nvPr/>
            </p:nvSpPr>
            <p:spPr>
              <a:xfrm>
                <a:off x="5207" y="2948"/>
                <a:ext cx="1" cy="204"/>
              </a:xfrm>
              <a:prstGeom prst="line">
                <a:avLst/>
              </a:prstGeom>
              <a:ln w="14288" cap="flat" cmpd="sng">
                <a:solidFill>
                  <a:srgbClr val="000000"/>
                </a:solidFill>
                <a:prstDash val="solid"/>
                <a:headEnd type="none" w="med" len="med"/>
                <a:tailEnd type="none" w="med" len="med"/>
              </a:ln>
            </p:spPr>
          </p:sp>
          <p:sp>
            <p:nvSpPr>
              <p:cNvPr id="43488" name="Freeform 105"/>
              <p:cNvSpPr/>
              <p:nvPr/>
            </p:nvSpPr>
            <p:spPr>
              <a:xfrm>
                <a:off x="5160" y="3150"/>
                <a:ext cx="96" cy="67"/>
              </a:xfrm>
              <a:custGeom>
                <a:avLst/>
                <a:gdLst>
                  <a:gd name="txL" fmla="*/ 0 w 96"/>
                  <a:gd name="txT" fmla="*/ 0 h 67"/>
                  <a:gd name="txR" fmla="*/ 96 w 96"/>
                  <a:gd name="txB" fmla="*/ 67 h 67"/>
                </a:gdLst>
                <a:ahLst/>
                <a:cxnLst>
                  <a:cxn ang="0">
                    <a:pos x="0" y="0"/>
                  </a:cxn>
                  <a:cxn ang="0">
                    <a:pos x="47" y="67"/>
                  </a:cxn>
                  <a:cxn ang="0">
                    <a:pos x="96" y="0"/>
                  </a:cxn>
                  <a:cxn ang="0">
                    <a:pos x="0" y="0"/>
                  </a:cxn>
                </a:cxnLst>
                <a:rect l="txL" t="txT" r="txR" b="txB"/>
                <a:pathLst>
                  <a:path w="96" h="67">
                    <a:moveTo>
                      <a:pt x="0" y="0"/>
                    </a:moveTo>
                    <a:lnTo>
                      <a:pt x="47" y="67"/>
                    </a:lnTo>
                    <a:lnTo>
                      <a:pt x="96" y="0"/>
                    </a:lnTo>
                    <a:lnTo>
                      <a:pt x="0" y="0"/>
                    </a:lnTo>
                    <a:close/>
                  </a:path>
                </a:pathLst>
              </a:custGeom>
              <a:solidFill>
                <a:srgbClr val="000000"/>
              </a:solidFill>
              <a:ln w="9525">
                <a:noFill/>
              </a:ln>
            </p:spPr>
            <p:txBody>
              <a:bodyPr/>
              <a:lstStyle/>
              <a:p>
                <a:endParaRPr lang="zh-CN" altLang="en-US" dirty="0">
                  <a:latin typeface="Arial" panose="020B0604020202020204" pitchFamily="34" charset="0"/>
                </a:endParaRPr>
              </a:p>
            </p:txBody>
          </p:sp>
        </p:grpSp>
        <p:grpSp>
          <p:nvGrpSpPr>
            <p:cNvPr id="43064" name="Group 109"/>
            <p:cNvGrpSpPr/>
            <p:nvPr/>
          </p:nvGrpSpPr>
          <p:grpSpPr>
            <a:xfrm>
              <a:off x="2045" y="1162"/>
              <a:ext cx="108" cy="123"/>
              <a:chOff x="2045" y="1162"/>
              <a:chExt cx="108" cy="123"/>
            </a:xfrm>
          </p:grpSpPr>
          <p:sp>
            <p:nvSpPr>
              <p:cNvPr id="43485" name="Rectangle 107"/>
              <p:cNvSpPr/>
              <p:nvPr/>
            </p:nvSpPr>
            <p:spPr>
              <a:xfrm>
                <a:off x="2125" y="1217"/>
                <a:ext cx="28" cy="68"/>
              </a:xfrm>
              <a:prstGeom prst="rect">
                <a:avLst/>
              </a:prstGeom>
              <a:noFill/>
              <a:ln w="9525">
                <a:noFill/>
              </a:ln>
            </p:spPr>
            <p:txBody>
              <a:bodyPr wrap="none" lIns="0" tIns="0" rIns="0" bIns="0">
                <a:spAutoFit/>
              </a:bodyPr>
              <a:lstStyle/>
              <a:p>
                <a:r>
                  <a:rPr lang="en-US" altLang="zh-CN" sz="700" dirty="0">
                    <a:solidFill>
                      <a:srgbClr val="000000"/>
                    </a:solidFill>
                    <a:latin typeface="Times New Roman" panose="02020603050405020304" pitchFamily="18" charset="0"/>
                  </a:rPr>
                  <a:t>2</a:t>
                </a:r>
                <a:endParaRPr lang="en-US" altLang="zh-CN" dirty="0">
                  <a:latin typeface="Arial" panose="020B0604020202020204" pitchFamily="34" charset="0"/>
                </a:endParaRPr>
              </a:p>
            </p:txBody>
          </p:sp>
          <p:sp>
            <p:nvSpPr>
              <p:cNvPr id="43486" name="Rectangle 108"/>
              <p:cNvSpPr/>
              <p:nvPr/>
            </p:nvSpPr>
            <p:spPr>
              <a:xfrm>
                <a:off x="2045" y="1162"/>
                <a:ext cx="44" cy="107"/>
              </a:xfrm>
              <a:prstGeom prst="rect">
                <a:avLst/>
              </a:prstGeom>
              <a:noFill/>
              <a:ln w="9525">
                <a:noFill/>
              </a:ln>
            </p:spPr>
            <p:txBody>
              <a:bodyPr wrap="none" lIns="0" tIns="0" rIns="0" bIns="0">
                <a:spAutoFit/>
              </a:bodyPr>
              <a:lstStyle/>
              <a:p>
                <a:r>
                  <a:rPr lang="en-US" altLang="zh-CN" sz="1100" i="1" dirty="0">
                    <a:solidFill>
                      <a:srgbClr val="000000"/>
                    </a:solidFill>
                    <a:latin typeface="Times New Roman" panose="02020603050405020304" pitchFamily="18" charset="0"/>
                  </a:rPr>
                  <a:t>S</a:t>
                </a:r>
                <a:endParaRPr lang="en-US" altLang="zh-CN" dirty="0">
                  <a:latin typeface="Arial" panose="020B0604020202020204" pitchFamily="34" charset="0"/>
                </a:endParaRPr>
              </a:p>
            </p:txBody>
          </p:sp>
        </p:grpSp>
        <p:grpSp>
          <p:nvGrpSpPr>
            <p:cNvPr id="43065" name="Group 115"/>
            <p:cNvGrpSpPr/>
            <p:nvPr/>
          </p:nvGrpSpPr>
          <p:grpSpPr>
            <a:xfrm>
              <a:off x="1998" y="1276"/>
              <a:ext cx="238" cy="107"/>
              <a:chOff x="1998" y="1276"/>
              <a:chExt cx="238" cy="107"/>
            </a:xfrm>
          </p:grpSpPr>
          <p:sp>
            <p:nvSpPr>
              <p:cNvPr id="43480" name="Rectangle 110"/>
              <p:cNvSpPr/>
              <p:nvPr/>
            </p:nvSpPr>
            <p:spPr>
              <a:xfrm>
                <a:off x="2207" y="1276"/>
                <a:ext cx="29" cy="10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t>
                </a:r>
                <a:endParaRPr lang="en-US" altLang="zh-CN" dirty="0">
                  <a:latin typeface="Arial" panose="020B0604020202020204" pitchFamily="34" charset="0"/>
                </a:endParaRPr>
              </a:p>
            </p:txBody>
          </p:sp>
          <p:sp>
            <p:nvSpPr>
              <p:cNvPr id="43481" name="Rectangle 111"/>
              <p:cNvSpPr/>
              <p:nvPr/>
            </p:nvSpPr>
            <p:spPr>
              <a:xfrm>
                <a:off x="2133" y="1276"/>
                <a:ext cx="44" cy="10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2</a:t>
                </a:r>
                <a:endParaRPr lang="en-US" altLang="zh-CN" dirty="0">
                  <a:latin typeface="Arial" panose="020B0604020202020204" pitchFamily="34" charset="0"/>
                </a:endParaRPr>
              </a:p>
            </p:txBody>
          </p:sp>
          <p:sp>
            <p:nvSpPr>
              <p:cNvPr id="43482" name="Rectangle 112"/>
              <p:cNvSpPr/>
              <p:nvPr/>
            </p:nvSpPr>
            <p:spPr>
              <a:xfrm>
                <a:off x="2094" y="1276"/>
                <a:ext cx="22" cy="10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t>
                </a:r>
                <a:endParaRPr lang="en-US" altLang="zh-CN" dirty="0">
                  <a:latin typeface="Arial" panose="020B0604020202020204" pitchFamily="34" charset="0"/>
                </a:endParaRPr>
              </a:p>
            </p:txBody>
          </p:sp>
          <p:sp>
            <p:nvSpPr>
              <p:cNvPr id="43483" name="Rectangle 113"/>
              <p:cNvSpPr/>
              <p:nvPr/>
            </p:nvSpPr>
            <p:spPr>
              <a:xfrm>
                <a:off x="2035" y="1276"/>
                <a:ext cx="44" cy="10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1</a:t>
                </a:r>
                <a:endParaRPr lang="en-US" altLang="zh-CN" dirty="0">
                  <a:latin typeface="Arial" panose="020B0604020202020204" pitchFamily="34" charset="0"/>
                </a:endParaRPr>
              </a:p>
            </p:txBody>
          </p:sp>
          <p:sp>
            <p:nvSpPr>
              <p:cNvPr id="43484" name="Rectangle 114"/>
              <p:cNvSpPr/>
              <p:nvPr/>
            </p:nvSpPr>
            <p:spPr>
              <a:xfrm>
                <a:off x="1998" y="1276"/>
                <a:ext cx="29" cy="10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t>
                </a:r>
                <a:endParaRPr lang="en-US" altLang="zh-CN" dirty="0">
                  <a:latin typeface="Arial" panose="020B0604020202020204" pitchFamily="34" charset="0"/>
                </a:endParaRPr>
              </a:p>
            </p:txBody>
          </p:sp>
        </p:grpSp>
        <p:grpSp>
          <p:nvGrpSpPr>
            <p:cNvPr id="43066" name="Group 118"/>
            <p:cNvGrpSpPr/>
            <p:nvPr/>
          </p:nvGrpSpPr>
          <p:grpSpPr>
            <a:xfrm>
              <a:off x="1239" y="1650"/>
              <a:ext cx="105" cy="123"/>
              <a:chOff x="1239" y="1650"/>
              <a:chExt cx="105" cy="123"/>
            </a:xfrm>
          </p:grpSpPr>
          <p:sp>
            <p:nvSpPr>
              <p:cNvPr id="43478" name="Rectangle 116"/>
              <p:cNvSpPr/>
              <p:nvPr/>
            </p:nvSpPr>
            <p:spPr>
              <a:xfrm>
                <a:off x="1316" y="1705"/>
                <a:ext cx="28" cy="68"/>
              </a:xfrm>
              <a:prstGeom prst="rect">
                <a:avLst/>
              </a:prstGeom>
              <a:noFill/>
              <a:ln w="9525">
                <a:noFill/>
              </a:ln>
            </p:spPr>
            <p:txBody>
              <a:bodyPr wrap="none" lIns="0" tIns="0" rIns="0" bIns="0">
                <a:spAutoFit/>
              </a:bodyPr>
              <a:lstStyle/>
              <a:p>
                <a:r>
                  <a:rPr lang="en-US" altLang="zh-CN" sz="700" dirty="0">
                    <a:solidFill>
                      <a:srgbClr val="000000"/>
                    </a:solidFill>
                    <a:latin typeface="Times New Roman" panose="02020603050405020304" pitchFamily="18" charset="0"/>
                  </a:rPr>
                  <a:t>3</a:t>
                </a:r>
                <a:endParaRPr lang="en-US" altLang="zh-CN" dirty="0">
                  <a:latin typeface="Arial" panose="020B0604020202020204" pitchFamily="34" charset="0"/>
                </a:endParaRPr>
              </a:p>
            </p:txBody>
          </p:sp>
          <p:sp>
            <p:nvSpPr>
              <p:cNvPr id="43479" name="Rectangle 117"/>
              <p:cNvSpPr/>
              <p:nvPr/>
            </p:nvSpPr>
            <p:spPr>
              <a:xfrm>
                <a:off x="1239" y="1650"/>
                <a:ext cx="44" cy="107"/>
              </a:xfrm>
              <a:prstGeom prst="rect">
                <a:avLst/>
              </a:prstGeom>
              <a:noFill/>
              <a:ln w="9525">
                <a:noFill/>
              </a:ln>
            </p:spPr>
            <p:txBody>
              <a:bodyPr wrap="none" lIns="0" tIns="0" rIns="0" bIns="0">
                <a:spAutoFit/>
              </a:bodyPr>
              <a:lstStyle/>
              <a:p>
                <a:r>
                  <a:rPr lang="en-US" altLang="zh-CN" sz="1100" i="1" dirty="0">
                    <a:solidFill>
                      <a:srgbClr val="000000"/>
                    </a:solidFill>
                    <a:latin typeface="Times New Roman" panose="02020603050405020304" pitchFamily="18" charset="0"/>
                  </a:rPr>
                  <a:t>S</a:t>
                </a:r>
                <a:endParaRPr lang="en-US" altLang="zh-CN" dirty="0">
                  <a:latin typeface="Arial" panose="020B0604020202020204" pitchFamily="34" charset="0"/>
                </a:endParaRPr>
              </a:p>
            </p:txBody>
          </p:sp>
        </p:grpSp>
        <p:grpSp>
          <p:nvGrpSpPr>
            <p:cNvPr id="43067" name="Group 124"/>
            <p:cNvGrpSpPr/>
            <p:nvPr/>
          </p:nvGrpSpPr>
          <p:grpSpPr>
            <a:xfrm>
              <a:off x="1163" y="1769"/>
              <a:ext cx="265" cy="107"/>
              <a:chOff x="1163" y="1769"/>
              <a:chExt cx="265" cy="107"/>
            </a:xfrm>
          </p:grpSpPr>
          <p:sp>
            <p:nvSpPr>
              <p:cNvPr id="43473" name="Rectangle 119"/>
              <p:cNvSpPr/>
              <p:nvPr/>
            </p:nvSpPr>
            <p:spPr>
              <a:xfrm>
                <a:off x="1399" y="1769"/>
                <a:ext cx="29" cy="10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t>
                </a:r>
                <a:endParaRPr lang="en-US" altLang="zh-CN" dirty="0">
                  <a:latin typeface="Arial" panose="020B0604020202020204" pitchFamily="34" charset="0"/>
                </a:endParaRPr>
              </a:p>
            </p:txBody>
          </p:sp>
          <p:sp>
            <p:nvSpPr>
              <p:cNvPr id="43474" name="Rectangle 120"/>
              <p:cNvSpPr/>
              <p:nvPr/>
            </p:nvSpPr>
            <p:spPr>
              <a:xfrm>
                <a:off x="1326" y="1769"/>
                <a:ext cx="44" cy="10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2</a:t>
                </a:r>
                <a:endParaRPr lang="en-US" altLang="zh-CN" dirty="0">
                  <a:latin typeface="Arial" panose="020B0604020202020204" pitchFamily="34" charset="0"/>
                </a:endParaRPr>
              </a:p>
            </p:txBody>
          </p:sp>
          <p:sp>
            <p:nvSpPr>
              <p:cNvPr id="43475" name="Rectangle 121"/>
              <p:cNvSpPr/>
              <p:nvPr/>
            </p:nvSpPr>
            <p:spPr>
              <a:xfrm>
                <a:off x="1287" y="1769"/>
                <a:ext cx="22" cy="10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t>
                </a:r>
                <a:endParaRPr lang="en-US" altLang="zh-CN" dirty="0">
                  <a:latin typeface="Arial" panose="020B0604020202020204" pitchFamily="34" charset="0"/>
                </a:endParaRPr>
              </a:p>
            </p:txBody>
          </p:sp>
          <p:sp>
            <p:nvSpPr>
              <p:cNvPr id="43476" name="Rectangle 122"/>
              <p:cNvSpPr/>
              <p:nvPr/>
            </p:nvSpPr>
            <p:spPr>
              <a:xfrm>
                <a:off x="1216" y="1769"/>
                <a:ext cx="44" cy="10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2</a:t>
                </a:r>
                <a:endParaRPr lang="en-US" altLang="zh-CN" dirty="0">
                  <a:latin typeface="Arial" panose="020B0604020202020204" pitchFamily="34" charset="0"/>
                </a:endParaRPr>
              </a:p>
            </p:txBody>
          </p:sp>
          <p:sp>
            <p:nvSpPr>
              <p:cNvPr id="43477" name="Rectangle 123"/>
              <p:cNvSpPr/>
              <p:nvPr/>
            </p:nvSpPr>
            <p:spPr>
              <a:xfrm>
                <a:off x="1163" y="1769"/>
                <a:ext cx="29" cy="10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t>
                </a:r>
                <a:endParaRPr lang="en-US" altLang="zh-CN" dirty="0">
                  <a:latin typeface="Arial" panose="020B0604020202020204" pitchFamily="34" charset="0"/>
                </a:endParaRPr>
              </a:p>
            </p:txBody>
          </p:sp>
        </p:grpSp>
        <p:grpSp>
          <p:nvGrpSpPr>
            <p:cNvPr id="43068" name="Group 127"/>
            <p:cNvGrpSpPr/>
            <p:nvPr/>
          </p:nvGrpSpPr>
          <p:grpSpPr>
            <a:xfrm>
              <a:off x="506" y="2145"/>
              <a:ext cx="108" cy="122"/>
              <a:chOff x="506" y="2145"/>
              <a:chExt cx="108" cy="122"/>
            </a:xfrm>
          </p:grpSpPr>
          <p:sp>
            <p:nvSpPr>
              <p:cNvPr id="43471" name="Rectangle 125"/>
              <p:cNvSpPr/>
              <p:nvPr/>
            </p:nvSpPr>
            <p:spPr>
              <a:xfrm>
                <a:off x="586" y="2199"/>
                <a:ext cx="28" cy="68"/>
              </a:xfrm>
              <a:prstGeom prst="rect">
                <a:avLst/>
              </a:prstGeom>
              <a:noFill/>
              <a:ln w="9525">
                <a:noFill/>
              </a:ln>
            </p:spPr>
            <p:txBody>
              <a:bodyPr wrap="none" lIns="0" tIns="0" rIns="0" bIns="0">
                <a:spAutoFit/>
              </a:bodyPr>
              <a:lstStyle/>
              <a:p>
                <a:r>
                  <a:rPr lang="en-US" altLang="zh-CN" sz="700" dirty="0">
                    <a:solidFill>
                      <a:srgbClr val="000000"/>
                    </a:solidFill>
                    <a:latin typeface="Times New Roman" panose="02020603050405020304" pitchFamily="18" charset="0"/>
                  </a:rPr>
                  <a:t>4</a:t>
                </a:r>
                <a:endParaRPr lang="en-US" altLang="zh-CN" dirty="0">
                  <a:latin typeface="Arial" panose="020B0604020202020204" pitchFamily="34" charset="0"/>
                </a:endParaRPr>
              </a:p>
            </p:txBody>
          </p:sp>
          <p:sp>
            <p:nvSpPr>
              <p:cNvPr id="43472" name="Rectangle 126"/>
              <p:cNvSpPr/>
              <p:nvPr/>
            </p:nvSpPr>
            <p:spPr>
              <a:xfrm>
                <a:off x="506" y="2145"/>
                <a:ext cx="44" cy="107"/>
              </a:xfrm>
              <a:prstGeom prst="rect">
                <a:avLst/>
              </a:prstGeom>
              <a:noFill/>
              <a:ln w="9525">
                <a:noFill/>
              </a:ln>
            </p:spPr>
            <p:txBody>
              <a:bodyPr wrap="none" lIns="0" tIns="0" rIns="0" bIns="0">
                <a:spAutoFit/>
              </a:bodyPr>
              <a:lstStyle/>
              <a:p>
                <a:r>
                  <a:rPr lang="en-US" altLang="zh-CN" sz="1100" i="1" dirty="0">
                    <a:solidFill>
                      <a:srgbClr val="000000"/>
                    </a:solidFill>
                    <a:latin typeface="Times New Roman" panose="02020603050405020304" pitchFamily="18" charset="0"/>
                  </a:rPr>
                  <a:t>S</a:t>
                </a:r>
                <a:endParaRPr lang="en-US" altLang="zh-CN" dirty="0">
                  <a:latin typeface="Arial" panose="020B0604020202020204" pitchFamily="34" charset="0"/>
                </a:endParaRPr>
              </a:p>
            </p:txBody>
          </p:sp>
        </p:grpSp>
        <p:grpSp>
          <p:nvGrpSpPr>
            <p:cNvPr id="43069" name="Group 133"/>
            <p:cNvGrpSpPr/>
            <p:nvPr/>
          </p:nvGrpSpPr>
          <p:grpSpPr>
            <a:xfrm>
              <a:off x="449" y="2263"/>
              <a:ext cx="237" cy="107"/>
              <a:chOff x="449" y="2263"/>
              <a:chExt cx="237" cy="107"/>
            </a:xfrm>
          </p:grpSpPr>
          <p:sp>
            <p:nvSpPr>
              <p:cNvPr id="43466" name="Rectangle 128"/>
              <p:cNvSpPr/>
              <p:nvPr/>
            </p:nvSpPr>
            <p:spPr>
              <a:xfrm>
                <a:off x="657" y="2263"/>
                <a:ext cx="29" cy="10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t>
                </a:r>
                <a:endParaRPr lang="en-US" altLang="zh-CN" dirty="0">
                  <a:latin typeface="Arial" panose="020B0604020202020204" pitchFamily="34" charset="0"/>
                </a:endParaRPr>
              </a:p>
            </p:txBody>
          </p:sp>
          <p:sp>
            <p:nvSpPr>
              <p:cNvPr id="43467" name="Rectangle 129"/>
              <p:cNvSpPr/>
              <p:nvPr/>
            </p:nvSpPr>
            <p:spPr>
              <a:xfrm>
                <a:off x="595" y="2263"/>
                <a:ext cx="44" cy="10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1</a:t>
                </a:r>
                <a:endParaRPr lang="en-US" altLang="zh-CN" dirty="0">
                  <a:latin typeface="Arial" panose="020B0604020202020204" pitchFamily="34" charset="0"/>
                </a:endParaRPr>
              </a:p>
            </p:txBody>
          </p:sp>
          <p:sp>
            <p:nvSpPr>
              <p:cNvPr id="43468" name="Rectangle 130"/>
              <p:cNvSpPr/>
              <p:nvPr/>
            </p:nvSpPr>
            <p:spPr>
              <a:xfrm>
                <a:off x="573" y="2263"/>
                <a:ext cx="22" cy="10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t>
                </a:r>
                <a:endParaRPr lang="en-US" altLang="zh-CN" dirty="0">
                  <a:latin typeface="Arial" panose="020B0604020202020204" pitchFamily="34" charset="0"/>
                </a:endParaRPr>
              </a:p>
            </p:txBody>
          </p:sp>
          <p:sp>
            <p:nvSpPr>
              <p:cNvPr id="43469" name="Rectangle 131"/>
              <p:cNvSpPr/>
              <p:nvPr/>
            </p:nvSpPr>
            <p:spPr>
              <a:xfrm>
                <a:off x="502" y="2263"/>
                <a:ext cx="44" cy="10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2</a:t>
                </a:r>
                <a:endParaRPr lang="en-US" altLang="zh-CN" dirty="0">
                  <a:latin typeface="Arial" panose="020B0604020202020204" pitchFamily="34" charset="0"/>
                </a:endParaRPr>
              </a:p>
            </p:txBody>
          </p:sp>
          <p:sp>
            <p:nvSpPr>
              <p:cNvPr id="43470" name="Rectangle 132"/>
              <p:cNvSpPr/>
              <p:nvPr/>
            </p:nvSpPr>
            <p:spPr>
              <a:xfrm>
                <a:off x="449" y="2263"/>
                <a:ext cx="29" cy="10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t>
                </a:r>
                <a:endParaRPr lang="en-US" altLang="zh-CN" dirty="0">
                  <a:latin typeface="Arial" panose="020B0604020202020204" pitchFamily="34" charset="0"/>
                </a:endParaRPr>
              </a:p>
            </p:txBody>
          </p:sp>
        </p:grpSp>
        <p:grpSp>
          <p:nvGrpSpPr>
            <p:cNvPr id="43070" name="Group 136"/>
            <p:cNvGrpSpPr/>
            <p:nvPr/>
          </p:nvGrpSpPr>
          <p:grpSpPr>
            <a:xfrm>
              <a:off x="497" y="2725"/>
              <a:ext cx="105" cy="123"/>
              <a:chOff x="497" y="2725"/>
              <a:chExt cx="105" cy="123"/>
            </a:xfrm>
          </p:grpSpPr>
          <p:sp>
            <p:nvSpPr>
              <p:cNvPr id="43464" name="Rectangle 134"/>
              <p:cNvSpPr/>
              <p:nvPr/>
            </p:nvSpPr>
            <p:spPr>
              <a:xfrm>
                <a:off x="574" y="2780"/>
                <a:ext cx="28" cy="68"/>
              </a:xfrm>
              <a:prstGeom prst="rect">
                <a:avLst/>
              </a:prstGeom>
              <a:noFill/>
              <a:ln w="9525">
                <a:noFill/>
              </a:ln>
            </p:spPr>
            <p:txBody>
              <a:bodyPr wrap="none" lIns="0" tIns="0" rIns="0" bIns="0">
                <a:spAutoFit/>
              </a:bodyPr>
              <a:lstStyle/>
              <a:p>
                <a:r>
                  <a:rPr lang="en-US" altLang="zh-CN" sz="700" dirty="0">
                    <a:solidFill>
                      <a:srgbClr val="000000"/>
                    </a:solidFill>
                    <a:latin typeface="Times New Roman" panose="02020603050405020304" pitchFamily="18" charset="0"/>
                  </a:rPr>
                  <a:t>5</a:t>
                </a:r>
                <a:endParaRPr lang="en-US" altLang="zh-CN" dirty="0">
                  <a:latin typeface="Arial" panose="020B0604020202020204" pitchFamily="34" charset="0"/>
                </a:endParaRPr>
              </a:p>
            </p:txBody>
          </p:sp>
          <p:sp>
            <p:nvSpPr>
              <p:cNvPr id="43465" name="Rectangle 135"/>
              <p:cNvSpPr/>
              <p:nvPr/>
            </p:nvSpPr>
            <p:spPr>
              <a:xfrm>
                <a:off x="497" y="2725"/>
                <a:ext cx="44" cy="107"/>
              </a:xfrm>
              <a:prstGeom prst="rect">
                <a:avLst/>
              </a:prstGeom>
              <a:noFill/>
              <a:ln w="9525">
                <a:noFill/>
              </a:ln>
            </p:spPr>
            <p:txBody>
              <a:bodyPr wrap="none" lIns="0" tIns="0" rIns="0" bIns="0">
                <a:spAutoFit/>
              </a:bodyPr>
              <a:lstStyle/>
              <a:p>
                <a:r>
                  <a:rPr lang="en-US" altLang="zh-CN" sz="1100" i="1" dirty="0">
                    <a:solidFill>
                      <a:srgbClr val="000000"/>
                    </a:solidFill>
                    <a:latin typeface="Times New Roman" panose="02020603050405020304" pitchFamily="18" charset="0"/>
                  </a:rPr>
                  <a:t>S</a:t>
                </a:r>
                <a:endParaRPr lang="en-US" altLang="zh-CN" dirty="0">
                  <a:latin typeface="Arial" panose="020B0604020202020204" pitchFamily="34" charset="0"/>
                </a:endParaRPr>
              </a:p>
            </p:txBody>
          </p:sp>
        </p:grpSp>
        <p:grpSp>
          <p:nvGrpSpPr>
            <p:cNvPr id="43071" name="Group 142"/>
            <p:cNvGrpSpPr/>
            <p:nvPr/>
          </p:nvGrpSpPr>
          <p:grpSpPr>
            <a:xfrm>
              <a:off x="440" y="2844"/>
              <a:ext cx="228" cy="107"/>
              <a:chOff x="440" y="2844"/>
              <a:chExt cx="228" cy="107"/>
            </a:xfrm>
          </p:grpSpPr>
          <p:sp>
            <p:nvSpPr>
              <p:cNvPr id="43459" name="Rectangle 137"/>
              <p:cNvSpPr/>
              <p:nvPr/>
            </p:nvSpPr>
            <p:spPr>
              <a:xfrm>
                <a:off x="639" y="2844"/>
                <a:ext cx="29" cy="10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t>
                </a:r>
                <a:endParaRPr lang="en-US" altLang="zh-CN" dirty="0">
                  <a:latin typeface="Arial" panose="020B0604020202020204" pitchFamily="34" charset="0"/>
                </a:endParaRPr>
              </a:p>
            </p:txBody>
          </p:sp>
          <p:sp>
            <p:nvSpPr>
              <p:cNvPr id="43460" name="Rectangle 138"/>
              <p:cNvSpPr/>
              <p:nvPr/>
            </p:nvSpPr>
            <p:spPr>
              <a:xfrm>
                <a:off x="577" y="2844"/>
                <a:ext cx="44" cy="10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1</a:t>
                </a:r>
                <a:endParaRPr lang="en-US" altLang="zh-CN" dirty="0">
                  <a:latin typeface="Arial" panose="020B0604020202020204" pitchFamily="34" charset="0"/>
                </a:endParaRPr>
              </a:p>
            </p:txBody>
          </p:sp>
          <p:sp>
            <p:nvSpPr>
              <p:cNvPr id="43461" name="Rectangle 139"/>
              <p:cNvSpPr/>
              <p:nvPr/>
            </p:nvSpPr>
            <p:spPr>
              <a:xfrm>
                <a:off x="555" y="2844"/>
                <a:ext cx="22" cy="10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t>
                </a:r>
                <a:endParaRPr lang="en-US" altLang="zh-CN" dirty="0">
                  <a:latin typeface="Arial" panose="020B0604020202020204" pitchFamily="34" charset="0"/>
                </a:endParaRPr>
              </a:p>
            </p:txBody>
          </p:sp>
          <p:sp>
            <p:nvSpPr>
              <p:cNvPr id="43462" name="Rectangle 140"/>
              <p:cNvSpPr/>
              <p:nvPr/>
            </p:nvSpPr>
            <p:spPr>
              <a:xfrm>
                <a:off x="488" y="2844"/>
                <a:ext cx="44" cy="10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3</a:t>
                </a:r>
                <a:endParaRPr lang="en-US" altLang="zh-CN" dirty="0">
                  <a:latin typeface="Arial" panose="020B0604020202020204" pitchFamily="34" charset="0"/>
                </a:endParaRPr>
              </a:p>
            </p:txBody>
          </p:sp>
          <p:sp>
            <p:nvSpPr>
              <p:cNvPr id="43463" name="Rectangle 141"/>
              <p:cNvSpPr/>
              <p:nvPr/>
            </p:nvSpPr>
            <p:spPr>
              <a:xfrm>
                <a:off x="440" y="2844"/>
                <a:ext cx="29" cy="10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t>
                </a:r>
                <a:endParaRPr lang="en-US" altLang="zh-CN" dirty="0">
                  <a:latin typeface="Arial" panose="020B0604020202020204" pitchFamily="34" charset="0"/>
                </a:endParaRPr>
              </a:p>
            </p:txBody>
          </p:sp>
        </p:grpSp>
        <p:grpSp>
          <p:nvGrpSpPr>
            <p:cNvPr id="43072" name="Group 145"/>
            <p:cNvGrpSpPr/>
            <p:nvPr/>
          </p:nvGrpSpPr>
          <p:grpSpPr>
            <a:xfrm>
              <a:off x="497" y="3316"/>
              <a:ext cx="106" cy="123"/>
              <a:chOff x="497" y="3316"/>
              <a:chExt cx="106" cy="123"/>
            </a:xfrm>
          </p:grpSpPr>
          <p:sp>
            <p:nvSpPr>
              <p:cNvPr id="43457" name="Rectangle 143"/>
              <p:cNvSpPr/>
              <p:nvPr/>
            </p:nvSpPr>
            <p:spPr>
              <a:xfrm>
                <a:off x="575" y="3371"/>
                <a:ext cx="28" cy="68"/>
              </a:xfrm>
              <a:prstGeom prst="rect">
                <a:avLst/>
              </a:prstGeom>
              <a:noFill/>
              <a:ln w="9525">
                <a:noFill/>
              </a:ln>
            </p:spPr>
            <p:txBody>
              <a:bodyPr wrap="none" lIns="0" tIns="0" rIns="0" bIns="0">
                <a:spAutoFit/>
              </a:bodyPr>
              <a:lstStyle/>
              <a:p>
                <a:r>
                  <a:rPr lang="en-US" altLang="zh-CN" sz="700" dirty="0">
                    <a:solidFill>
                      <a:srgbClr val="000000"/>
                    </a:solidFill>
                    <a:latin typeface="Times New Roman" panose="02020603050405020304" pitchFamily="18" charset="0"/>
                  </a:rPr>
                  <a:t>6</a:t>
                </a:r>
                <a:endParaRPr lang="en-US" altLang="zh-CN" dirty="0">
                  <a:latin typeface="Arial" panose="020B0604020202020204" pitchFamily="34" charset="0"/>
                </a:endParaRPr>
              </a:p>
            </p:txBody>
          </p:sp>
          <p:sp>
            <p:nvSpPr>
              <p:cNvPr id="43458" name="Rectangle 144"/>
              <p:cNvSpPr/>
              <p:nvPr/>
            </p:nvSpPr>
            <p:spPr>
              <a:xfrm>
                <a:off x="497" y="3316"/>
                <a:ext cx="44" cy="107"/>
              </a:xfrm>
              <a:prstGeom prst="rect">
                <a:avLst/>
              </a:prstGeom>
              <a:noFill/>
              <a:ln w="9525">
                <a:noFill/>
              </a:ln>
            </p:spPr>
            <p:txBody>
              <a:bodyPr wrap="none" lIns="0" tIns="0" rIns="0" bIns="0">
                <a:spAutoFit/>
              </a:bodyPr>
              <a:lstStyle/>
              <a:p>
                <a:r>
                  <a:rPr lang="en-US" altLang="zh-CN" sz="1100" i="1" dirty="0">
                    <a:solidFill>
                      <a:srgbClr val="000000"/>
                    </a:solidFill>
                    <a:latin typeface="Times New Roman" panose="02020603050405020304" pitchFamily="18" charset="0"/>
                  </a:rPr>
                  <a:t>S</a:t>
                </a:r>
                <a:endParaRPr lang="en-US" altLang="zh-CN" dirty="0">
                  <a:latin typeface="Arial" panose="020B0604020202020204" pitchFamily="34" charset="0"/>
                </a:endParaRPr>
              </a:p>
            </p:txBody>
          </p:sp>
        </p:grpSp>
        <p:grpSp>
          <p:nvGrpSpPr>
            <p:cNvPr id="43073" name="Group 151"/>
            <p:cNvGrpSpPr/>
            <p:nvPr/>
          </p:nvGrpSpPr>
          <p:grpSpPr>
            <a:xfrm>
              <a:off x="418" y="3413"/>
              <a:ext cx="256" cy="107"/>
              <a:chOff x="418" y="3413"/>
              <a:chExt cx="256" cy="107"/>
            </a:xfrm>
          </p:grpSpPr>
          <p:sp>
            <p:nvSpPr>
              <p:cNvPr id="43452" name="Rectangle 146"/>
              <p:cNvSpPr/>
              <p:nvPr/>
            </p:nvSpPr>
            <p:spPr>
              <a:xfrm>
                <a:off x="645" y="3413"/>
                <a:ext cx="29" cy="10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t>
                </a:r>
                <a:endParaRPr lang="en-US" altLang="zh-CN" dirty="0">
                  <a:latin typeface="Arial" panose="020B0604020202020204" pitchFamily="34" charset="0"/>
                </a:endParaRPr>
              </a:p>
            </p:txBody>
          </p:sp>
          <p:sp>
            <p:nvSpPr>
              <p:cNvPr id="43453" name="Rectangle 147"/>
              <p:cNvSpPr/>
              <p:nvPr/>
            </p:nvSpPr>
            <p:spPr>
              <a:xfrm>
                <a:off x="571" y="3413"/>
                <a:ext cx="44" cy="10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2</a:t>
                </a:r>
                <a:endParaRPr lang="en-US" altLang="zh-CN" dirty="0">
                  <a:latin typeface="Arial" panose="020B0604020202020204" pitchFamily="34" charset="0"/>
                </a:endParaRPr>
              </a:p>
            </p:txBody>
          </p:sp>
          <p:sp>
            <p:nvSpPr>
              <p:cNvPr id="43454" name="Rectangle 148"/>
              <p:cNvSpPr/>
              <p:nvPr/>
            </p:nvSpPr>
            <p:spPr>
              <a:xfrm>
                <a:off x="533" y="3413"/>
                <a:ext cx="22" cy="10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t>
                </a:r>
                <a:endParaRPr lang="en-US" altLang="zh-CN" dirty="0">
                  <a:latin typeface="Arial" panose="020B0604020202020204" pitchFamily="34" charset="0"/>
                </a:endParaRPr>
              </a:p>
            </p:txBody>
          </p:sp>
          <p:sp>
            <p:nvSpPr>
              <p:cNvPr id="43455" name="Rectangle 149"/>
              <p:cNvSpPr/>
              <p:nvPr/>
            </p:nvSpPr>
            <p:spPr>
              <a:xfrm>
                <a:off x="466" y="3413"/>
                <a:ext cx="44" cy="10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3</a:t>
                </a:r>
                <a:endParaRPr lang="en-US" altLang="zh-CN" dirty="0">
                  <a:latin typeface="Arial" panose="020B0604020202020204" pitchFamily="34" charset="0"/>
                </a:endParaRPr>
              </a:p>
            </p:txBody>
          </p:sp>
          <p:sp>
            <p:nvSpPr>
              <p:cNvPr id="43456" name="Rectangle 150"/>
              <p:cNvSpPr/>
              <p:nvPr/>
            </p:nvSpPr>
            <p:spPr>
              <a:xfrm>
                <a:off x="418" y="3413"/>
                <a:ext cx="29" cy="10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t>
                </a:r>
                <a:endParaRPr lang="en-US" altLang="zh-CN" dirty="0">
                  <a:latin typeface="Arial" panose="020B0604020202020204" pitchFamily="34" charset="0"/>
                </a:endParaRPr>
              </a:p>
            </p:txBody>
          </p:sp>
        </p:grpSp>
        <p:grpSp>
          <p:nvGrpSpPr>
            <p:cNvPr id="43074" name="Group 154"/>
            <p:cNvGrpSpPr/>
            <p:nvPr/>
          </p:nvGrpSpPr>
          <p:grpSpPr>
            <a:xfrm>
              <a:off x="1825" y="2143"/>
              <a:ext cx="107" cy="123"/>
              <a:chOff x="1825" y="2143"/>
              <a:chExt cx="107" cy="123"/>
            </a:xfrm>
          </p:grpSpPr>
          <p:sp>
            <p:nvSpPr>
              <p:cNvPr id="43450" name="Rectangle 152"/>
              <p:cNvSpPr/>
              <p:nvPr/>
            </p:nvSpPr>
            <p:spPr>
              <a:xfrm>
                <a:off x="1904" y="2198"/>
                <a:ext cx="28" cy="68"/>
              </a:xfrm>
              <a:prstGeom prst="rect">
                <a:avLst/>
              </a:prstGeom>
              <a:noFill/>
              <a:ln w="9525">
                <a:noFill/>
              </a:ln>
            </p:spPr>
            <p:txBody>
              <a:bodyPr wrap="none" lIns="0" tIns="0" rIns="0" bIns="0">
                <a:spAutoFit/>
              </a:bodyPr>
              <a:lstStyle/>
              <a:p>
                <a:r>
                  <a:rPr lang="en-US" altLang="zh-CN" sz="700" dirty="0">
                    <a:solidFill>
                      <a:srgbClr val="000000"/>
                    </a:solidFill>
                    <a:latin typeface="Times New Roman" panose="02020603050405020304" pitchFamily="18" charset="0"/>
                  </a:rPr>
                  <a:t>7</a:t>
                </a:r>
                <a:endParaRPr lang="en-US" altLang="zh-CN" dirty="0">
                  <a:latin typeface="Arial" panose="020B0604020202020204" pitchFamily="34" charset="0"/>
                </a:endParaRPr>
              </a:p>
            </p:txBody>
          </p:sp>
          <p:sp>
            <p:nvSpPr>
              <p:cNvPr id="43451" name="Rectangle 153"/>
              <p:cNvSpPr/>
              <p:nvPr/>
            </p:nvSpPr>
            <p:spPr>
              <a:xfrm>
                <a:off x="1825" y="2143"/>
                <a:ext cx="44" cy="107"/>
              </a:xfrm>
              <a:prstGeom prst="rect">
                <a:avLst/>
              </a:prstGeom>
              <a:noFill/>
              <a:ln w="9525">
                <a:noFill/>
              </a:ln>
            </p:spPr>
            <p:txBody>
              <a:bodyPr wrap="none" lIns="0" tIns="0" rIns="0" bIns="0">
                <a:spAutoFit/>
              </a:bodyPr>
              <a:lstStyle/>
              <a:p>
                <a:r>
                  <a:rPr lang="en-US" altLang="zh-CN" sz="1100" i="1" dirty="0">
                    <a:solidFill>
                      <a:srgbClr val="000000"/>
                    </a:solidFill>
                    <a:latin typeface="Times New Roman" panose="02020603050405020304" pitchFamily="18" charset="0"/>
                  </a:rPr>
                  <a:t>S</a:t>
                </a:r>
                <a:endParaRPr lang="en-US" altLang="zh-CN" dirty="0">
                  <a:latin typeface="Arial" panose="020B0604020202020204" pitchFamily="34" charset="0"/>
                </a:endParaRPr>
              </a:p>
            </p:txBody>
          </p:sp>
        </p:grpSp>
        <p:grpSp>
          <p:nvGrpSpPr>
            <p:cNvPr id="43075" name="Group 160"/>
            <p:cNvGrpSpPr/>
            <p:nvPr/>
          </p:nvGrpSpPr>
          <p:grpSpPr>
            <a:xfrm>
              <a:off x="1735" y="2248"/>
              <a:ext cx="255" cy="107"/>
              <a:chOff x="1735" y="2248"/>
              <a:chExt cx="255" cy="107"/>
            </a:xfrm>
          </p:grpSpPr>
          <p:sp>
            <p:nvSpPr>
              <p:cNvPr id="43445" name="Rectangle 155"/>
              <p:cNvSpPr/>
              <p:nvPr/>
            </p:nvSpPr>
            <p:spPr>
              <a:xfrm>
                <a:off x="1961" y="2248"/>
                <a:ext cx="29" cy="10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t>
                </a:r>
                <a:endParaRPr lang="en-US" altLang="zh-CN" dirty="0">
                  <a:latin typeface="Arial" panose="020B0604020202020204" pitchFamily="34" charset="0"/>
                </a:endParaRPr>
              </a:p>
            </p:txBody>
          </p:sp>
          <p:sp>
            <p:nvSpPr>
              <p:cNvPr id="43446" name="Rectangle 156"/>
              <p:cNvSpPr/>
              <p:nvPr/>
            </p:nvSpPr>
            <p:spPr>
              <a:xfrm>
                <a:off x="1893" y="2248"/>
                <a:ext cx="44" cy="10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3</a:t>
                </a:r>
                <a:endParaRPr lang="en-US" altLang="zh-CN" dirty="0">
                  <a:latin typeface="Arial" panose="020B0604020202020204" pitchFamily="34" charset="0"/>
                </a:endParaRPr>
              </a:p>
            </p:txBody>
          </p:sp>
          <p:sp>
            <p:nvSpPr>
              <p:cNvPr id="43447" name="Rectangle 157"/>
              <p:cNvSpPr/>
              <p:nvPr/>
            </p:nvSpPr>
            <p:spPr>
              <a:xfrm>
                <a:off x="1859" y="2248"/>
                <a:ext cx="22" cy="10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t>
                </a:r>
                <a:endParaRPr lang="en-US" altLang="zh-CN" dirty="0">
                  <a:latin typeface="Arial" panose="020B0604020202020204" pitchFamily="34" charset="0"/>
                </a:endParaRPr>
              </a:p>
            </p:txBody>
          </p:sp>
          <p:sp>
            <p:nvSpPr>
              <p:cNvPr id="43448" name="Rectangle 158"/>
              <p:cNvSpPr/>
              <p:nvPr/>
            </p:nvSpPr>
            <p:spPr>
              <a:xfrm>
                <a:off x="1788" y="2248"/>
                <a:ext cx="44" cy="10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2</a:t>
                </a:r>
                <a:endParaRPr lang="en-US" altLang="zh-CN" dirty="0">
                  <a:latin typeface="Arial" panose="020B0604020202020204" pitchFamily="34" charset="0"/>
                </a:endParaRPr>
              </a:p>
            </p:txBody>
          </p:sp>
          <p:sp>
            <p:nvSpPr>
              <p:cNvPr id="43449" name="Rectangle 159"/>
              <p:cNvSpPr/>
              <p:nvPr/>
            </p:nvSpPr>
            <p:spPr>
              <a:xfrm>
                <a:off x="1735" y="2248"/>
                <a:ext cx="29" cy="10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t>
                </a:r>
                <a:endParaRPr lang="en-US" altLang="zh-CN" dirty="0">
                  <a:latin typeface="Arial" panose="020B0604020202020204" pitchFamily="34" charset="0"/>
                </a:endParaRPr>
              </a:p>
            </p:txBody>
          </p:sp>
        </p:grpSp>
        <p:grpSp>
          <p:nvGrpSpPr>
            <p:cNvPr id="43076" name="Group 163"/>
            <p:cNvGrpSpPr/>
            <p:nvPr/>
          </p:nvGrpSpPr>
          <p:grpSpPr>
            <a:xfrm>
              <a:off x="3759" y="1142"/>
              <a:ext cx="104" cy="123"/>
              <a:chOff x="3759" y="1142"/>
              <a:chExt cx="104" cy="123"/>
            </a:xfrm>
          </p:grpSpPr>
          <p:sp>
            <p:nvSpPr>
              <p:cNvPr id="43443" name="Rectangle 161"/>
              <p:cNvSpPr/>
              <p:nvPr/>
            </p:nvSpPr>
            <p:spPr>
              <a:xfrm>
                <a:off x="3835" y="1197"/>
                <a:ext cx="28" cy="68"/>
              </a:xfrm>
              <a:prstGeom prst="rect">
                <a:avLst/>
              </a:prstGeom>
              <a:noFill/>
              <a:ln w="9525">
                <a:noFill/>
              </a:ln>
            </p:spPr>
            <p:txBody>
              <a:bodyPr wrap="none" lIns="0" tIns="0" rIns="0" bIns="0">
                <a:spAutoFit/>
              </a:bodyPr>
              <a:lstStyle/>
              <a:p>
                <a:r>
                  <a:rPr lang="en-US" altLang="zh-CN" sz="700" dirty="0">
                    <a:solidFill>
                      <a:srgbClr val="000000"/>
                    </a:solidFill>
                    <a:latin typeface="Times New Roman" panose="02020603050405020304" pitchFamily="18" charset="0"/>
                  </a:rPr>
                  <a:t>8</a:t>
                </a:r>
                <a:endParaRPr lang="en-US" altLang="zh-CN" dirty="0">
                  <a:latin typeface="Arial" panose="020B0604020202020204" pitchFamily="34" charset="0"/>
                </a:endParaRPr>
              </a:p>
            </p:txBody>
          </p:sp>
          <p:sp>
            <p:nvSpPr>
              <p:cNvPr id="43444" name="Rectangle 162"/>
              <p:cNvSpPr/>
              <p:nvPr/>
            </p:nvSpPr>
            <p:spPr>
              <a:xfrm>
                <a:off x="3759" y="1142"/>
                <a:ext cx="44" cy="107"/>
              </a:xfrm>
              <a:prstGeom prst="rect">
                <a:avLst/>
              </a:prstGeom>
              <a:noFill/>
              <a:ln w="9525">
                <a:noFill/>
              </a:ln>
            </p:spPr>
            <p:txBody>
              <a:bodyPr wrap="none" lIns="0" tIns="0" rIns="0" bIns="0">
                <a:spAutoFit/>
              </a:bodyPr>
              <a:lstStyle/>
              <a:p>
                <a:r>
                  <a:rPr lang="en-US" altLang="zh-CN" sz="1100" i="1" dirty="0">
                    <a:solidFill>
                      <a:srgbClr val="000000"/>
                    </a:solidFill>
                    <a:latin typeface="Times New Roman" panose="02020603050405020304" pitchFamily="18" charset="0"/>
                  </a:rPr>
                  <a:t>S</a:t>
                </a:r>
                <a:endParaRPr lang="en-US" altLang="zh-CN" dirty="0">
                  <a:latin typeface="Arial" panose="020B0604020202020204" pitchFamily="34" charset="0"/>
                </a:endParaRPr>
              </a:p>
            </p:txBody>
          </p:sp>
        </p:grpSp>
        <p:grpSp>
          <p:nvGrpSpPr>
            <p:cNvPr id="43077" name="Group 169"/>
            <p:cNvGrpSpPr/>
            <p:nvPr/>
          </p:nvGrpSpPr>
          <p:grpSpPr>
            <a:xfrm>
              <a:off x="3681" y="1269"/>
              <a:ext cx="229" cy="107"/>
              <a:chOff x="3681" y="1269"/>
              <a:chExt cx="229" cy="107"/>
            </a:xfrm>
          </p:grpSpPr>
          <p:sp>
            <p:nvSpPr>
              <p:cNvPr id="43438" name="Rectangle 164"/>
              <p:cNvSpPr/>
              <p:nvPr/>
            </p:nvSpPr>
            <p:spPr>
              <a:xfrm>
                <a:off x="3881" y="1269"/>
                <a:ext cx="29" cy="10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t>
                </a:r>
                <a:endParaRPr lang="en-US" altLang="zh-CN" dirty="0">
                  <a:latin typeface="Arial" panose="020B0604020202020204" pitchFamily="34" charset="0"/>
                </a:endParaRPr>
              </a:p>
            </p:txBody>
          </p:sp>
          <p:sp>
            <p:nvSpPr>
              <p:cNvPr id="43439" name="Rectangle 165"/>
              <p:cNvSpPr/>
              <p:nvPr/>
            </p:nvSpPr>
            <p:spPr>
              <a:xfrm>
                <a:off x="3812" y="1269"/>
                <a:ext cx="44" cy="10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3</a:t>
                </a:r>
                <a:endParaRPr lang="en-US" altLang="zh-CN" dirty="0">
                  <a:latin typeface="Arial" panose="020B0604020202020204" pitchFamily="34" charset="0"/>
                </a:endParaRPr>
              </a:p>
            </p:txBody>
          </p:sp>
          <p:sp>
            <p:nvSpPr>
              <p:cNvPr id="43440" name="Rectangle 166"/>
              <p:cNvSpPr/>
              <p:nvPr/>
            </p:nvSpPr>
            <p:spPr>
              <a:xfrm>
                <a:off x="3778" y="1269"/>
                <a:ext cx="22" cy="10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t>
                </a:r>
                <a:endParaRPr lang="en-US" altLang="zh-CN" dirty="0">
                  <a:latin typeface="Arial" panose="020B0604020202020204" pitchFamily="34" charset="0"/>
                </a:endParaRPr>
              </a:p>
            </p:txBody>
          </p:sp>
          <p:sp>
            <p:nvSpPr>
              <p:cNvPr id="43441" name="Rectangle 167"/>
              <p:cNvSpPr/>
              <p:nvPr/>
            </p:nvSpPr>
            <p:spPr>
              <a:xfrm>
                <a:off x="3718" y="1269"/>
                <a:ext cx="44" cy="10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1</a:t>
                </a:r>
                <a:endParaRPr lang="en-US" altLang="zh-CN" dirty="0">
                  <a:latin typeface="Arial" panose="020B0604020202020204" pitchFamily="34" charset="0"/>
                </a:endParaRPr>
              </a:p>
            </p:txBody>
          </p:sp>
          <p:sp>
            <p:nvSpPr>
              <p:cNvPr id="43442" name="Rectangle 168"/>
              <p:cNvSpPr/>
              <p:nvPr/>
            </p:nvSpPr>
            <p:spPr>
              <a:xfrm>
                <a:off x="3681" y="1269"/>
                <a:ext cx="29" cy="10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t>
                </a:r>
                <a:endParaRPr lang="en-US" altLang="zh-CN" dirty="0">
                  <a:latin typeface="Arial" panose="020B0604020202020204" pitchFamily="34" charset="0"/>
                </a:endParaRPr>
              </a:p>
            </p:txBody>
          </p:sp>
        </p:grpSp>
        <p:grpSp>
          <p:nvGrpSpPr>
            <p:cNvPr id="43078" name="Group 172"/>
            <p:cNvGrpSpPr/>
            <p:nvPr/>
          </p:nvGrpSpPr>
          <p:grpSpPr>
            <a:xfrm>
              <a:off x="2987" y="1620"/>
              <a:ext cx="105" cy="123"/>
              <a:chOff x="2987" y="1620"/>
              <a:chExt cx="105" cy="123"/>
            </a:xfrm>
          </p:grpSpPr>
          <p:sp>
            <p:nvSpPr>
              <p:cNvPr id="43436" name="Rectangle 170"/>
              <p:cNvSpPr/>
              <p:nvPr/>
            </p:nvSpPr>
            <p:spPr>
              <a:xfrm>
                <a:off x="3064" y="1675"/>
                <a:ext cx="28" cy="68"/>
              </a:xfrm>
              <a:prstGeom prst="rect">
                <a:avLst/>
              </a:prstGeom>
              <a:noFill/>
              <a:ln w="9525">
                <a:noFill/>
              </a:ln>
            </p:spPr>
            <p:txBody>
              <a:bodyPr wrap="none" lIns="0" tIns="0" rIns="0" bIns="0">
                <a:spAutoFit/>
              </a:bodyPr>
              <a:lstStyle/>
              <a:p>
                <a:r>
                  <a:rPr lang="en-US" altLang="zh-CN" sz="700" dirty="0">
                    <a:solidFill>
                      <a:srgbClr val="000000"/>
                    </a:solidFill>
                    <a:latin typeface="Times New Roman" panose="02020603050405020304" pitchFamily="18" charset="0"/>
                  </a:rPr>
                  <a:t>9</a:t>
                </a:r>
                <a:endParaRPr lang="en-US" altLang="zh-CN" dirty="0">
                  <a:latin typeface="Arial" panose="020B0604020202020204" pitchFamily="34" charset="0"/>
                </a:endParaRPr>
              </a:p>
            </p:txBody>
          </p:sp>
          <p:sp>
            <p:nvSpPr>
              <p:cNvPr id="43437" name="Rectangle 171"/>
              <p:cNvSpPr/>
              <p:nvPr/>
            </p:nvSpPr>
            <p:spPr>
              <a:xfrm>
                <a:off x="2987" y="1620"/>
                <a:ext cx="44" cy="107"/>
              </a:xfrm>
              <a:prstGeom prst="rect">
                <a:avLst/>
              </a:prstGeom>
              <a:noFill/>
              <a:ln w="9525">
                <a:noFill/>
              </a:ln>
            </p:spPr>
            <p:txBody>
              <a:bodyPr wrap="none" lIns="0" tIns="0" rIns="0" bIns="0">
                <a:spAutoFit/>
              </a:bodyPr>
              <a:lstStyle/>
              <a:p>
                <a:r>
                  <a:rPr lang="en-US" altLang="zh-CN" sz="1100" i="1" dirty="0">
                    <a:solidFill>
                      <a:srgbClr val="000000"/>
                    </a:solidFill>
                    <a:latin typeface="Times New Roman" panose="02020603050405020304" pitchFamily="18" charset="0"/>
                  </a:rPr>
                  <a:t>S</a:t>
                </a:r>
                <a:endParaRPr lang="en-US" altLang="zh-CN" dirty="0">
                  <a:latin typeface="Arial" panose="020B0604020202020204" pitchFamily="34" charset="0"/>
                </a:endParaRPr>
              </a:p>
            </p:txBody>
          </p:sp>
        </p:grpSp>
        <p:grpSp>
          <p:nvGrpSpPr>
            <p:cNvPr id="43079" name="Group 178"/>
            <p:cNvGrpSpPr/>
            <p:nvPr/>
          </p:nvGrpSpPr>
          <p:grpSpPr>
            <a:xfrm>
              <a:off x="2916" y="1724"/>
              <a:ext cx="238" cy="107"/>
              <a:chOff x="2916" y="1724"/>
              <a:chExt cx="238" cy="107"/>
            </a:xfrm>
          </p:grpSpPr>
          <p:sp>
            <p:nvSpPr>
              <p:cNvPr id="43431" name="Rectangle 173"/>
              <p:cNvSpPr/>
              <p:nvPr/>
            </p:nvSpPr>
            <p:spPr>
              <a:xfrm>
                <a:off x="3125" y="1724"/>
                <a:ext cx="29" cy="10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t>
                </a:r>
                <a:endParaRPr lang="en-US" altLang="zh-CN" dirty="0">
                  <a:latin typeface="Arial" panose="020B0604020202020204" pitchFamily="34" charset="0"/>
                </a:endParaRPr>
              </a:p>
            </p:txBody>
          </p:sp>
          <p:sp>
            <p:nvSpPr>
              <p:cNvPr id="43432" name="Rectangle 174"/>
              <p:cNvSpPr/>
              <p:nvPr/>
            </p:nvSpPr>
            <p:spPr>
              <a:xfrm>
                <a:off x="3051" y="1724"/>
                <a:ext cx="44" cy="10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2</a:t>
                </a:r>
                <a:endParaRPr lang="en-US" altLang="zh-CN" dirty="0">
                  <a:latin typeface="Arial" panose="020B0604020202020204" pitchFamily="34" charset="0"/>
                </a:endParaRPr>
              </a:p>
            </p:txBody>
          </p:sp>
          <p:sp>
            <p:nvSpPr>
              <p:cNvPr id="43433" name="Rectangle 175"/>
              <p:cNvSpPr/>
              <p:nvPr/>
            </p:nvSpPr>
            <p:spPr>
              <a:xfrm>
                <a:off x="3013" y="1724"/>
                <a:ext cx="22" cy="10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t>
                </a:r>
                <a:endParaRPr lang="en-US" altLang="zh-CN" dirty="0">
                  <a:latin typeface="Arial" panose="020B0604020202020204" pitchFamily="34" charset="0"/>
                </a:endParaRPr>
              </a:p>
            </p:txBody>
          </p:sp>
          <p:sp>
            <p:nvSpPr>
              <p:cNvPr id="43434" name="Rectangle 176"/>
              <p:cNvSpPr/>
              <p:nvPr/>
            </p:nvSpPr>
            <p:spPr>
              <a:xfrm>
                <a:off x="2953" y="1724"/>
                <a:ext cx="44" cy="10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1</a:t>
                </a:r>
                <a:endParaRPr lang="en-US" altLang="zh-CN" dirty="0">
                  <a:latin typeface="Arial" panose="020B0604020202020204" pitchFamily="34" charset="0"/>
                </a:endParaRPr>
              </a:p>
            </p:txBody>
          </p:sp>
          <p:sp>
            <p:nvSpPr>
              <p:cNvPr id="43435" name="Rectangle 177"/>
              <p:cNvSpPr/>
              <p:nvPr/>
            </p:nvSpPr>
            <p:spPr>
              <a:xfrm>
                <a:off x="2916" y="1724"/>
                <a:ext cx="29" cy="10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t>
                </a:r>
                <a:endParaRPr lang="en-US" altLang="zh-CN" dirty="0">
                  <a:latin typeface="Arial" panose="020B0604020202020204" pitchFamily="34" charset="0"/>
                </a:endParaRPr>
              </a:p>
            </p:txBody>
          </p:sp>
        </p:grpSp>
        <p:grpSp>
          <p:nvGrpSpPr>
            <p:cNvPr id="43080" name="Group 181"/>
            <p:cNvGrpSpPr/>
            <p:nvPr/>
          </p:nvGrpSpPr>
          <p:grpSpPr>
            <a:xfrm>
              <a:off x="4358" y="1587"/>
              <a:ext cx="127" cy="122"/>
              <a:chOff x="4358" y="1587"/>
              <a:chExt cx="127" cy="122"/>
            </a:xfrm>
          </p:grpSpPr>
          <p:sp>
            <p:nvSpPr>
              <p:cNvPr id="43429" name="Rectangle 179"/>
              <p:cNvSpPr/>
              <p:nvPr/>
            </p:nvSpPr>
            <p:spPr>
              <a:xfrm>
                <a:off x="4428" y="1641"/>
                <a:ext cx="57" cy="68"/>
              </a:xfrm>
              <a:prstGeom prst="rect">
                <a:avLst/>
              </a:prstGeom>
              <a:noFill/>
              <a:ln w="9525">
                <a:noFill/>
              </a:ln>
            </p:spPr>
            <p:txBody>
              <a:bodyPr wrap="none" lIns="0" tIns="0" rIns="0" bIns="0">
                <a:spAutoFit/>
              </a:bodyPr>
              <a:lstStyle/>
              <a:p>
                <a:r>
                  <a:rPr lang="en-US" altLang="zh-CN" sz="700" dirty="0">
                    <a:solidFill>
                      <a:srgbClr val="000000"/>
                    </a:solidFill>
                    <a:latin typeface="Times New Roman" panose="02020603050405020304" pitchFamily="18" charset="0"/>
                  </a:rPr>
                  <a:t>14</a:t>
                </a:r>
                <a:endParaRPr lang="en-US" altLang="zh-CN" dirty="0">
                  <a:latin typeface="Arial" panose="020B0604020202020204" pitchFamily="34" charset="0"/>
                </a:endParaRPr>
              </a:p>
            </p:txBody>
          </p:sp>
          <p:sp>
            <p:nvSpPr>
              <p:cNvPr id="43430" name="Rectangle 180"/>
              <p:cNvSpPr/>
              <p:nvPr/>
            </p:nvSpPr>
            <p:spPr>
              <a:xfrm>
                <a:off x="4358" y="1587"/>
                <a:ext cx="44" cy="107"/>
              </a:xfrm>
              <a:prstGeom prst="rect">
                <a:avLst/>
              </a:prstGeom>
              <a:noFill/>
              <a:ln w="9525">
                <a:noFill/>
              </a:ln>
            </p:spPr>
            <p:txBody>
              <a:bodyPr wrap="none" lIns="0" tIns="0" rIns="0" bIns="0">
                <a:spAutoFit/>
              </a:bodyPr>
              <a:lstStyle/>
              <a:p>
                <a:r>
                  <a:rPr lang="en-US" altLang="zh-CN" sz="1100" i="1" dirty="0">
                    <a:solidFill>
                      <a:srgbClr val="000000"/>
                    </a:solidFill>
                    <a:latin typeface="Times New Roman" panose="02020603050405020304" pitchFamily="18" charset="0"/>
                  </a:rPr>
                  <a:t>S</a:t>
                </a:r>
                <a:endParaRPr lang="en-US" altLang="zh-CN" dirty="0">
                  <a:latin typeface="Arial" panose="020B0604020202020204" pitchFamily="34" charset="0"/>
                </a:endParaRPr>
              </a:p>
            </p:txBody>
          </p:sp>
        </p:grpSp>
        <p:grpSp>
          <p:nvGrpSpPr>
            <p:cNvPr id="43081" name="Group 187"/>
            <p:cNvGrpSpPr/>
            <p:nvPr/>
          </p:nvGrpSpPr>
          <p:grpSpPr>
            <a:xfrm>
              <a:off x="4298" y="1709"/>
              <a:ext cx="237" cy="107"/>
              <a:chOff x="4298" y="1709"/>
              <a:chExt cx="237" cy="107"/>
            </a:xfrm>
          </p:grpSpPr>
          <p:sp>
            <p:nvSpPr>
              <p:cNvPr id="43424" name="Rectangle 182"/>
              <p:cNvSpPr/>
              <p:nvPr/>
            </p:nvSpPr>
            <p:spPr>
              <a:xfrm>
                <a:off x="4506" y="1709"/>
                <a:ext cx="29" cy="10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t>
                </a:r>
                <a:endParaRPr lang="en-US" altLang="zh-CN" dirty="0">
                  <a:latin typeface="Arial" panose="020B0604020202020204" pitchFamily="34" charset="0"/>
                </a:endParaRPr>
              </a:p>
            </p:txBody>
          </p:sp>
          <p:sp>
            <p:nvSpPr>
              <p:cNvPr id="43425" name="Rectangle 183"/>
              <p:cNvSpPr/>
              <p:nvPr/>
            </p:nvSpPr>
            <p:spPr>
              <a:xfrm>
                <a:off x="4433" y="1709"/>
                <a:ext cx="44" cy="10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4</a:t>
                </a:r>
                <a:endParaRPr lang="en-US" altLang="zh-CN" dirty="0">
                  <a:latin typeface="Arial" panose="020B0604020202020204" pitchFamily="34" charset="0"/>
                </a:endParaRPr>
              </a:p>
            </p:txBody>
          </p:sp>
          <p:sp>
            <p:nvSpPr>
              <p:cNvPr id="43426" name="Rectangle 184"/>
              <p:cNvSpPr/>
              <p:nvPr/>
            </p:nvSpPr>
            <p:spPr>
              <a:xfrm>
                <a:off x="4394" y="1709"/>
                <a:ext cx="22" cy="10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t>
                </a:r>
                <a:endParaRPr lang="en-US" altLang="zh-CN" dirty="0">
                  <a:latin typeface="Arial" panose="020B0604020202020204" pitchFamily="34" charset="0"/>
                </a:endParaRPr>
              </a:p>
            </p:txBody>
          </p:sp>
          <p:sp>
            <p:nvSpPr>
              <p:cNvPr id="43427" name="Rectangle 185"/>
              <p:cNvSpPr/>
              <p:nvPr/>
            </p:nvSpPr>
            <p:spPr>
              <a:xfrm>
                <a:off x="4335" y="1709"/>
                <a:ext cx="44" cy="10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1</a:t>
                </a:r>
                <a:endParaRPr lang="en-US" altLang="zh-CN" dirty="0">
                  <a:latin typeface="Arial" panose="020B0604020202020204" pitchFamily="34" charset="0"/>
                </a:endParaRPr>
              </a:p>
            </p:txBody>
          </p:sp>
          <p:sp>
            <p:nvSpPr>
              <p:cNvPr id="43428" name="Rectangle 186"/>
              <p:cNvSpPr/>
              <p:nvPr/>
            </p:nvSpPr>
            <p:spPr>
              <a:xfrm>
                <a:off x="4298" y="1709"/>
                <a:ext cx="29" cy="10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t>
                </a:r>
                <a:endParaRPr lang="en-US" altLang="zh-CN" dirty="0">
                  <a:latin typeface="Arial" panose="020B0604020202020204" pitchFamily="34" charset="0"/>
                </a:endParaRPr>
              </a:p>
            </p:txBody>
          </p:sp>
        </p:grpSp>
        <p:grpSp>
          <p:nvGrpSpPr>
            <p:cNvPr id="43082" name="Group 190"/>
            <p:cNvGrpSpPr/>
            <p:nvPr/>
          </p:nvGrpSpPr>
          <p:grpSpPr>
            <a:xfrm>
              <a:off x="3339" y="2165"/>
              <a:ext cx="128" cy="124"/>
              <a:chOff x="3339" y="2165"/>
              <a:chExt cx="128" cy="124"/>
            </a:xfrm>
          </p:grpSpPr>
          <p:sp>
            <p:nvSpPr>
              <p:cNvPr id="43422" name="Rectangle 188"/>
              <p:cNvSpPr/>
              <p:nvPr/>
            </p:nvSpPr>
            <p:spPr>
              <a:xfrm>
                <a:off x="3410" y="2221"/>
                <a:ext cx="57" cy="68"/>
              </a:xfrm>
              <a:prstGeom prst="rect">
                <a:avLst/>
              </a:prstGeom>
              <a:noFill/>
              <a:ln w="9525">
                <a:noFill/>
              </a:ln>
            </p:spPr>
            <p:txBody>
              <a:bodyPr wrap="none" lIns="0" tIns="0" rIns="0" bIns="0">
                <a:spAutoFit/>
              </a:bodyPr>
              <a:lstStyle/>
              <a:p>
                <a:r>
                  <a:rPr lang="en-US" altLang="zh-CN" sz="700" dirty="0">
                    <a:solidFill>
                      <a:srgbClr val="000000"/>
                    </a:solidFill>
                    <a:latin typeface="Times New Roman" panose="02020603050405020304" pitchFamily="18" charset="0"/>
                  </a:rPr>
                  <a:t>10</a:t>
                </a:r>
                <a:endParaRPr lang="en-US" altLang="zh-CN" dirty="0">
                  <a:latin typeface="Arial" panose="020B0604020202020204" pitchFamily="34" charset="0"/>
                </a:endParaRPr>
              </a:p>
            </p:txBody>
          </p:sp>
          <p:sp>
            <p:nvSpPr>
              <p:cNvPr id="43423" name="Rectangle 189"/>
              <p:cNvSpPr/>
              <p:nvPr/>
            </p:nvSpPr>
            <p:spPr>
              <a:xfrm>
                <a:off x="3339" y="2165"/>
                <a:ext cx="44" cy="107"/>
              </a:xfrm>
              <a:prstGeom prst="rect">
                <a:avLst/>
              </a:prstGeom>
              <a:noFill/>
              <a:ln w="9525">
                <a:noFill/>
              </a:ln>
            </p:spPr>
            <p:txBody>
              <a:bodyPr wrap="none" lIns="0" tIns="0" rIns="0" bIns="0">
                <a:spAutoFit/>
              </a:bodyPr>
              <a:lstStyle/>
              <a:p>
                <a:r>
                  <a:rPr lang="en-US" altLang="zh-CN" sz="1100" i="1" dirty="0">
                    <a:solidFill>
                      <a:srgbClr val="000000"/>
                    </a:solidFill>
                    <a:latin typeface="Times New Roman" panose="02020603050405020304" pitchFamily="18" charset="0"/>
                  </a:rPr>
                  <a:t>S</a:t>
                </a:r>
                <a:endParaRPr lang="en-US" altLang="zh-CN" dirty="0">
                  <a:latin typeface="Arial" panose="020B0604020202020204" pitchFamily="34" charset="0"/>
                </a:endParaRPr>
              </a:p>
            </p:txBody>
          </p:sp>
        </p:grpSp>
        <p:grpSp>
          <p:nvGrpSpPr>
            <p:cNvPr id="43083" name="Group 196"/>
            <p:cNvGrpSpPr/>
            <p:nvPr/>
          </p:nvGrpSpPr>
          <p:grpSpPr>
            <a:xfrm>
              <a:off x="3279" y="2263"/>
              <a:ext cx="265" cy="107"/>
              <a:chOff x="3279" y="2263"/>
              <a:chExt cx="265" cy="107"/>
            </a:xfrm>
          </p:grpSpPr>
          <p:sp>
            <p:nvSpPr>
              <p:cNvPr id="43417" name="Rectangle 191"/>
              <p:cNvSpPr/>
              <p:nvPr/>
            </p:nvSpPr>
            <p:spPr>
              <a:xfrm>
                <a:off x="3515" y="2263"/>
                <a:ext cx="29" cy="10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t>
                </a:r>
                <a:endParaRPr lang="en-US" altLang="zh-CN" dirty="0">
                  <a:latin typeface="Arial" panose="020B0604020202020204" pitchFamily="34" charset="0"/>
                </a:endParaRPr>
              </a:p>
            </p:txBody>
          </p:sp>
          <p:sp>
            <p:nvSpPr>
              <p:cNvPr id="43418" name="Rectangle 192"/>
              <p:cNvSpPr/>
              <p:nvPr/>
            </p:nvSpPr>
            <p:spPr>
              <a:xfrm>
                <a:off x="3442" y="2263"/>
                <a:ext cx="44" cy="10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2</a:t>
                </a:r>
                <a:endParaRPr lang="en-US" altLang="zh-CN" dirty="0">
                  <a:latin typeface="Arial" panose="020B0604020202020204" pitchFamily="34" charset="0"/>
                </a:endParaRPr>
              </a:p>
            </p:txBody>
          </p:sp>
          <p:sp>
            <p:nvSpPr>
              <p:cNvPr id="43419" name="Rectangle 193"/>
              <p:cNvSpPr/>
              <p:nvPr/>
            </p:nvSpPr>
            <p:spPr>
              <a:xfrm>
                <a:off x="3403" y="2263"/>
                <a:ext cx="22" cy="10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t>
                </a:r>
                <a:endParaRPr lang="en-US" altLang="zh-CN" dirty="0">
                  <a:latin typeface="Arial" panose="020B0604020202020204" pitchFamily="34" charset="0"/>
                </a:endParaRPr>
              </a:p>
            </p:txBody>
          </p:sp>
          <p:sp>
            <p:nvSpPr>
              <p:cNvPr id="43420" name="Rectangle 194"/>
              <p:cNvSpPr/>
              <p:nvPr/>
            </p:nvSpPr>
            <p:spPr>
              <a:xfrm>
                <a:off x="3332" y="2263"/>
                <a:ext cx="44" cy="10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2</a:t>
                </a:r>
                <a:endParaRPr lang="en-US" altLang="zh-CN" dirty="0">
                  <a:latin typeface="Arial" panose="020B0604020202020204" pitchFamily="34" charset="0"/>
                </a:endParaRPr>
              </a:p>
            </p:txBody>
          </p:sp>
          <p:sp>
            <p:nvSpPr>
              <p:cNvPr id="43421" name="Rectangle 195"/>
              <p:cNvSpPr/>
              <p:nvPr/>
            </p:nvSpPr>
            <p:spPr>
              <a:xfrm>
                <a:off x="3279" y="2263"/>
                <a:ext cx="29" cy="10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t>
                </a:r>
                <a:endParaRPr lang="en-US" altLang="zh-CN" dirty="0">
                  <a:latin typeface="Arial" panose="020B0604020202020204" pitchFamily="34" charset="0"/>
                </a:endParaRPr>
              </a:p>
            </p:txBody>
          </p:sp>
        </p:grpSp>
        <p:grpSp>
          <p:nvGrpSpPr>
            <p:cNvPr id="43084" name="Group 199"/>
            <p:cNvGrpSpPr/>
            <p:nvPr/>
          </p:nvGrpSpPr>
          <p:grpSpPr>
            <a:xfrm>
              <a:off x="1864" y="2679"/>
              <a:ext cx="127" cy="123"/>
              <a:chOff x="1864" y="2679"/>
              <a:chExt cx="127" cy="123"/>
            </a:xfrm>
          </p:grpSpPr>
          <p:sp>
            <p:nvSpPr>
              <p:cNvPr id="43415" name="Rectangle 197"/>
              <p:cNvSpPr/>
              <p:nvPr/>
            </p:nvSpPr>
            <p:spPr>
              <a:xfrm>
                <a:off x="1934" y="2734"/>
                <a:ext cx="57" cy="68"/>
              </a:xfrm>
              <a:prstGeom prst="rect">
                <a:avLst/>
              </a:prstGeom>
              <a:noFill/>
              <a:ln w="9525">
                <a:noFill/>
              </a:ln>
            </p:spPr>
            <p:txBody>
              <a:bodyPr wrap="none" lIns="0" tIns="0" rIns="0" bIns="0">
                <a:spAutoFit/>
              </a:bodyPr>
              <a:lstStyle/>
              <a:p>
                <a:r>
                  <a:rPr lang="en-US" altLang="zh-CN" sz="700" dirty="0">
                    <a:solidFill>
                      <a:srgbClr val="000000"/>
                    </a:solidFill>
                    <a:latin typeface="Times New Roman" panose="02020603050405020304" pitchFamily="18" charset="0"/>
                  </a:rPr>
                  <a:t>11</a:t>
                </a:r>
                <a:endParaRPr lang="en-US" altLang="zh-CN" dirty="0">
                  <a:latin typeface="Arial" panose="020B0604020202020204" pitchFamily="34" charset="0"/>
                </a:endParaRPr>
              </a:p>
            </p:txBody>
          </p:sp>
          <p:sp>
            <p:nvSpPr>
              <p:cNvPr id="43416" name="Rectangle 198"/>
              <p:cNvSpPr/>
              <p:nvPr/>
            </p:nvSpPr>
            <p:spPr>
              <a:xfrm>
                <a:off x="1864" y="2679"/>
                <a:ext cx="44" cy="107"/>
              </a:xfrm>
              <a:prstGeom prst="rect">
                <a:avLst/>
              </a:prstGeom>
              <a:noFill/>
              <a:ln w="9525">
                <a:noFill/>
              </a:ln>
            </p:spPr>
            <p:txBody>
              <a:bodyPr wrap="none" lIns="0" tIns="0" rIns="0" bIns="0">
                <a:spAutoFit/>
              </a:bodyPr>
              <a:lstStyle/>
              <a:p>
                <a:r>
                  <a:rPr lang="en-US" altLang="zh-CN" sz="1100" i="1" dirty="0">
                    <a:solidFill>
                      <a:srgbClr val="000000"/>
                    </a:solidFill>
                    <a:latin typeface="Times New Roman" panose="02020603050405020304" pitchFamily="18" charset="0"/>
                  </a:rPr>
                  <a:t>S</a:t>
                </a:r>
                <a:endParaRPr lang="en-US" altLang="zh-CN" dirty="0">
                  <a:latin typeface="Arial" panose="020B0604020202020204" pitchFamily="34" charset="0"/>
                </a:endParaRPr>
              </a:p>
            </p:txBody>
          </p:sp>
        </p:grpSp>
        <p:grpSp>
          <p:nvGrpSpPr>
            <p:cNvPr id="43085" name="Group 205"/>
            <p:cNvGrpSpPr/>
            <p:nvPr/>
          </p:nvGrpSpPr>
          <p:grpSpPr>
            <a:xfrm>
              <a:off x="1820" y="2794"/>
              <a:ext cx="237" cy="107"/>
              <a:chOff x="1820" y="2794"/>
              <a:chExt cx="237" cy="107"/>
            </a:xfrm>
          </p:grpSpPr>
          <p:sp>
            <p:nvSpPr>
              <p:cNvPr id="43410" name="Rectangle 200"/>
              <p:cNvSpPr/>
              <p:nvPr/>
            </p:nvSpPr>
            <p:spPr>
              <a:xfrm>
                <a:off x="2028" y="2794"/>
                <a:ext cx="29" cy="10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t>
                </a:r>
                <a:endParaRPr lang="en-US" altLang="zh-CN" dirty="0">
                  <a:latin typeface="Arial" panose="020B0604020202020204" pitchFamily="34" charset="0"/>
                </a:endParaRPr>
              </a:p>
            </p:txBody>
          </p:sp>
          <p:sp>
            <p:nvSpPr>
              <p:cNvPr id="43411" name="Rectangle 201"/>
              <p:cNvSpPr/>
              <p:nvPr/>
            </p:nvSpPr>
            <p:spPr>
              <a:xfrm>
                <a:off x="1966" y="2794"/>
                <a:ext cx="44" cy="10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1</a:t>
                </a:r>
                <a:endParaRPr lang="en-US" altLang="zh-CN" dirty="0">
                  <a:latin typeface="Arial" panose="020B0604020202020204" pitchFamily="34" charset="0"/>
                </a:endParaRPr>
              </a:p>
            </p:txBody>
          </p:sp>
          <p:sp>
            <p:nvSpPr>
              <p:cNvPr id="43412" name="Rectangle 202"/>
              <p:cNvSpPr/>
              <p:nvPr/>
            </p:nvSpPr>
            <p:spPr>
              <a:xfrm>
                <a:off x="1944" y="2794"/>
                <a:ext cx="22" cy="10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t>
                </a:r>
                <a:endParaRPr lang="en-US" altLang="zh-CN" dirty="0">
                  <a:latin typeface="Arial" panose="020B0604020202020204" pitchFamily="34" charset="0"/>
                </a:endParaRPr>
              </a:p>
            </p:txBody>
          </p:sp>
          <p:sp>
            <p:nvSpPr>
              <p:cNvPr id="43413" name="Rectangle 203"/>
              <p:cNvSpPr/>
              <p:nvPr/>
            </p:nvSpPr>
            <p:spPr>
              <a:xfrm>
                <a:off x="1873" y="2794"/>
                <a:ext cx="44" cy="10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2</a:t>
                </a:r>
                <a:endParaRPr lang="en-US" altLang="zh-CN" dirty="0">
                  <a:latin typeface="Arial" panose="020B0604020202020204" pitchFamily="34" charset="0"/>
                </a:endParaRPr>
              </a:p>
            </p:txBody>
          </p:sp>
          <p:sp>
            <p:nvSpPr>
              <p:cNvPr id="43414" name="Rectangle 204"/>
              <p:cNvSpPr/>
              <p:nvPr/>
            </p:nvSpPr>
            <p:spPr>
              <a:xfrm>
                <a:off x="1820" y="2794"/>
                <a:ext cx="29" cy="10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t>
                </a:r>
                <a:endParaRPr lang="en-US" altLang="zh-CN" dirty="0">
                  <a:latin typeface="Arial" panose="020B0604020202020204" pitchFamily="34" charset="0"/>
                </a:endParaRPr>
              </a:p>
            </p:txBody>
          </p:sp>
        </p:grpSp>
        <p:grpSp>
          <p:nvGrpSpPr>
            <p:cNvPr id="43086" name="Group 208"/>
            <p:cNvGrpSpPr/>
            <p:nvPr/>
          </p:nvGrpSpPr>
          <p:grpSpPr>
            <a:xfrm>
              <a:off x="1903" y="3321"/>
              <a:ext cx="128" cy="122"/>
              <a:chOff x="1903" y="3321"/>
              <a:chExt cx="128" cy="122"/>
            </a:xfrm>
          </p:grpSpPr>
          <p:sp>
            <p:nvSpPr>
              <p:cNvPr id="43408" name="Rectangle 206"/>
              <p:cNvSpPr/>
              <p:nvPr/>
            </p:nvSpPr>
            <p:spPr>
              <a:xfrm>
                <a:off x="1974" y="3375"/>
                <a:ext cx="57" cy="68"/>
              </a:xfrm>
              <a:prstGeom prst="rect">
                <a:avLst/>
              </a:prstGeom>
              <a:noFill/>
              <a:ln w="9525">
                <a:noFill/>
              </a:ln>
            </p:spPr>
            <p:txBody>
              <a:bodyPr wrap="none" lIns="0" tIns="0" rIns="0" bIns="0">
                <a:spAutoFit/>
              </a:bodyPr>
              <a:lstStyle/>
              <a:p>
                <a:r>
                  <a:rPr lang="en-US" altLang="zh-CN" sz="700" dirty="0">
                    <a:solidFill>
                      <a:srgbClr val="000000"/>
                    </a:solidFill>
                    <a:latin typeface="Times New Roman" panose="02020603050405020304" pitchFamily="18" charset="0"/>
                  </a:rPr>
                  <a:t>12</a:t>
                </a:r>
                <a:endParaRPr lang="en-US" altLang="zh-CN" dirty="0">
                  <a:latin typeface="Arial" panose="020B0604020202020204" pitchFamily="34" charset="0"/>
                </a:endParaRPr>
              </a:p>
            </p:txBody>
          </p:sp>
          <p:sp>
            <p:nvSpPr>
              <p:cNvPr id="43409" name="Rectangle 207"/>
              <p:cNvSpPr/>
              <p:nvPr/>
            </p:nvSpPr>
            <p:spPr>
              <a:xfrm>
                <a:off x="1903" y="3321"/>
                <a:ext cx="44" cy="107"/>
              </a:xfrm>
              <a:prstGeom prst="rect">
                <a:avLst/>
              </a:prstGeom>
              <a:noFill/>
              <a:ln w="9525">
                <a:noFill/>
              </a:ln>
            </p:spPr>
            <p:txBody>
              <a:bodyPr wrap="none" lIns="0" tIns="0" rIns="0" bIns="0">
                <a:spAutoFit/>
              </a:bodyPr>
              <a:lstStyle/>
              <a:p>
                <a:r>
                  <a:rPr lang="en-US" altLang="zh-CN" sz="1100" i="1" dirty="0">
                    <a:solidFill>
                      <a:srgbClr val="000000"/>
                    </a:solidFill>
                    <a:latin typeface="Times New Roman" panose="02020603050405020304" pitchFamily="18" charset="0"/>
                  </a:rPr>
                  <a:t>S</a:t>
                </a:r>
                <a:endParaRPr lang="en-US" altLang="zh-CN" dirty="0">
                  <a:latin typeface="Arial" panose="020B0604020202020204" pitchFamily="34" charset="0"/>
                </a:endParaRPr>
              </a:p>
            </p:txBody>
          </p:sp>
        </p:grpSp>
        <p:grpSp>
          <p:nvGrpSpPr>
            <p:cNvPr id="43087" name="Group 214"/>
            <p:cNvGrpSpPr/>
            <p:nvPr/>
          </p:nvGrpSpPr>
          <p:grpSpPr>
            <a:xfrm>
              <a:off x="1864" y="3436"/>
              <a:ext cx="228" cy="107"/>
              <a:chOff x="1864" y="3436"/>
              <a:chExt cx="228" cy="107"/>
            </a:xfrm>
          </p:grpSpPr>
          <p:sp>
            <p:nvSpPr>
              <p:cNvPr id="43403" name="Rectangle 209"/>
              <p:cNvSpPr/>
              <p:nvPr/>
            </p:nvSpPr>
            <p:spPr>
              <a:xfrm>
                <a:off x="2063" y="3436"/>
                <a:ext cx="29" cy="10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t>
                </a:r>
                <a:endParaRPr lang="en-US" altLang="zh-CN" dirty="0">
                  <a:latin typeface="Arial" panose="020B0604020202020204" pitchFamily="34" charset="0"/>
                </a:endParaRPr>
              </a:p>
            </p:txBody>
          </p:sp>
          <p:sp>
            <p:nvSpPr>
              <p:cNvPr id="43404" name="Rectangle 210"/>
              <p:cNvSpPr/>
              <p:nvPr/>
            </p:nvSpPr>
            <p:spPr>
              <a:xfrm>
                <a:off x="2001" y="3436"/>
                <a:ext cx="44" cy="10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1</a:t>
                </a:r>
                <a:endParaRPr lang="en-US" altLang="zh-CN" dirty="0">
                  <a:latin typeface="Arial" panose="020B0604020202020204" pitchFamily="34" charset="0"/>
                </a:endParaRPr>
              </a:p>
            </p:txBody>
          </p:sp>
          <p:sp>
            <p:nvSpPr>
              <p:cNvPr id="43405" name="Rectangle 211"/>
              <p:cNvSpPr/>
              <p:nvPr/>
            </p:nvSpPr>
            <p:spPr>
              <a:xfrm>
                <a:off x="1978" y="3436"/>
                <a:ext cx="22" cy="10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t>
                </a:r>
                <a:endParaRPr lang="en-US" altLang="zh-CN" dirty="0">
                  <a:latin typeface="Arial" panose="020B0604020202020204" pitchFamily="34" charset="0"/>
                </a:endParaRPr>
              </a:p>
            </p:txBody>
          </p:sp>
          <p:sp>
            <p:nvSpPr>
              <p:cNvPr id="43406" name="Rectangle 212"/>
              <p:cNvSpPr/>
              <p:nvPr/>
            </p:nvSpPr>
            <p:spPr>
              <a:xfrm>
                <a:off x="1912" y="3436"/>
                <a:ext cx="44" cy="10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3</a:t>
                </a:r>
                <a:endParaRPr lang="en-US" altLang="zh-CN" dirty="0">
                  <a:latin typeface="Arial" panose="020B0604020202020204" pitchFamily="34" charset="0"/>
                </a:endParaRPr>
              </a:p>
            </p:txBody>
          </p:sp>
          <p:sp>
            <p:nvSpPr>
              <p:cNvPr id="43407" name="Rectangle 213"/>
              <p:cNvSpPr/>
              <p:nvPr/>
            </p:nvSpPr>
            <p:spPr>
              <a:xfrm>
                <a:off x="1864" y="3436"/>
                <a:ext cx="29" cy="10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t>
                </a:r>
                <a:endParaRPr lang="en-US" altLang="zh-CN" dirty="0">
                  <a:latin typeface="Arial" panose="020B0604020202020204" pitchFamily="34" charset="0"/>
                </a:endParaRPr>
              </a:p>
            </p:txBody>
          </p:sp>
        </p:grpSp>
        <p:grpSp>
          <p:nvGrpSpPr>
            <p:cNvPr id="43088" name="Group 217"/>
            <p:cNvGrpSpPr/>
            <p:nvPr/>
          </p:nvGrpSpPr>
          <p:grpSpPr>
            <a:xfrm>
              <a:off x="3423" y="2720"/>
              <a:ext cx="128" cy="123"/>
              <a:chOff x="3423" y="2720"/>
              <a:chExt cx="128" cy="123"/>
            </a:xfrm>
          </p:grpSpPr>
          <p:sp>
            <p:nvSpPr>
              <p:cNvPr id="43401" name="Rectangle 215"/>
              <p:cNvSpPr/>
              <p:nvPr/>
            </p:nvSpPr>
            <p:spPr>
              <a:xfrm>
                <a:off x="3494" y="2775"/>
                <a:ext cx="57" cy="68"/>
              </a:xfrm>
              <a:prstGeom prst="rect">
                <a:avLst/>
              </a:prstGeom>
              <a:noFill/>
              <a:ln w="9525">
                <a:noFill/>
              </a:ln>
            </p:spPr>
            <p:txBody>
              <a:bodyPr wrap="none" lIns="0" tIns="0" rIns="0" bIns="0">
                <a:spAutoFit/>
              </a:bodyPr>
              <a:lstStyle/>
              <a:p>
                <a:r>
                  <a:rPr lang="en-US" altLang="zh-CN" sz="700" dirty="0">
                    <a:solidFill>
                      <a:srgbClr val="000000"/>
                    </a:solidFill>
                    <a:latin typeface="Times New Roman" panose="02020603050405020304" pitchFamily="18" charset="0"/>
                  </a:rPr>
                  <a:t>13</a:t>
                </a:r>
                <a:endParaRPr lang="en-US" altLang="zh-CN" dirty="0">
                  <a:latin typeface="Arial" panose="020B0604020202020204" pitchFamily="34" charset="0"/>
                </a:endParaRPr>
              </a:p>
            </p:txBody>
          </p:sp>
          <p:sp>
            <p:nvSpPr>
              <p:cNvPr id="43402" name="Rectangle 216"/>
              <p:cNvSpPr/>
              <p:nvPr/>
            </p:nvSpPr>
            <p:spPr>
              <a:xfrm>
                <a:off x="3423" y="2720"/>
                <a:ext cx="44" cy="107"/>
              </a:xfrm>
              <a:prstGeom prst="rect">
                <a:avLst/>
              </a:prstGeom>
              <a:noFill/>
              <a:ln w="9525">
                <a:noFill/>
              </a:ln>
            </p:spPr>
            <p:txBody>
              <a:bodyPr wrap="none" lIns="0" tIns="0" rIns="0" bIns="0">
                <a:spAutoFit/>
              </a:bodyPr>
              <a:lstStyle/>
              <a:p>
                <a:r>
                  <a:rPr lang="en-US" altLang="zh-CN" sz="1100" i="1" dirty="0">
                    <a:solidFill>
                      <a:srgbClr val="000000"/>
                    </a:solidFill>
                    <a:latin typeface="Times New Roman" panose="02020603050405020304" pitchFamily="18" charset="0"/>
                  </a:rPr>
                  <a:t>S</a:t>
                </a:r>
                <a:endParaRPr lang="en-US" altLang="zh-CN" dirty="0">
                  <a:latin typeface="Arial" panose="020B0604020202020204" pitchFamily="34" charset="0"/>
                </a:endParaRPr>
              </a:p>
            </p:txBody>
          </p:sp>
        </p:grpSp>
        <p:grpSp>
          <p:nvGrpSpPr>
            <p:cNvPr id="43089" name="Group 223"/>
            <p:cNvGrpSpPr/>
            <p:nvPr/>
          </p:nvGrpSpPr>
          <p:grpSpPr>
            <a:xfrm>
              <a:off x="3344" y="2845"/>
              <a:ext cx="256" cy="107"/>
              <a:chOff x="3344" y="2845"/>
              <a:chExt cx="256" cy="107"/>
            </a:xfrm>
          </p:grpSpPr>
          <p:sp>
            <p:nvSpPr>
              <p:cNvPr id="43396" name="Rectangle 218"/>
              <p:cNvSpPr/>
              <p:nvPr/>
            </p:nvSpPr>
            <p:spPr>
              <a:xfrm>
                <a:off x="3571" y="2845"/>
                <a:ext cx="29" cy="10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t>
                </a:r>
                <a:endParaRPr lang="en-US" altLang="zh-CN" dirty="0">
                  <a:latin typeface="Arial" panose="020B0604020202020204" pitchFamily="34" charset="0"/>
                </a:endParaRPr>
              </a:p>
            </p:txBody>
          </p:sp>
          <p:sp>
            <p:nvSpPr>
              <p:cNvPr id="43397" name="Rectangle 219"/>
              <p:cNvSpPr/>
              <p:nvPr/>
            </p:nvSpPr>
            <p:spPr>
              <a:xfrm>
                <a:off x="3502" y="2845"/>
                <a:ext cx="44" cy="10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3</a:t>
                </a:r>
                <a:endParaRPr lang="en-US" altLang="zh-CN" dirty="0">
                  <a:latin typeface="Arial" panose="020B0604020202020204" pitchFamily="34" charset="0"/>
                </a:endParaRPr>
              </a:p>
            </p:txBody>
          </p:sp>
          <p:sp>
            <p:nvSpPr>
              <p:cNvPr id="43398" name="Rectangle 220"/>
              <p:cNvSpPr/>
              <p:nvPr/>
            </p:nvSpPr>
            <p:spPr>
              <a:xfrm>
                <a:off x="3468" y="2845"/>
                <a:ext cx="22" cy="10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t>
                </a:r>
                <a:endParaRPr lang="en-US" altLang="zh-CN" dirty="0">
                  <a:latin typeface="Arial" panose="020B0604020202020204" pitchFamily="34" charset="0"/>
                </a:endParaRPr>
              </a:p>
            </p:txBody>
          </p:sp>
          <p:sp>
            <p:nvSpPr>
              <p:cNvPr id="43399" name="Rectangle 221"/>
              <p:cNvSpPr/>
              <p:nvPr/>
            </p:nvSpPr>
            <p:spPr>
              <a:xfrm>
                <a:off x="3397" y="2845"/>
                <a:ext cx="44" cy="10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2</a:t>
                </a:r>
                <a:endParaRPr lang="en-US" altLang="zh-CN" dirty="0">
                  <a:latin typeface="Arial" panose="020B0604020202020204" pitchFamily="34" charset="0"/>
                </a:endParaRPr>
              </a:p>
            </p:txBody>
          </p:sp>
          <p:sp>
            <p:nvSpPr>
              <p:cNvPr id="43400" name="Rectangle 222"/>
              <p:cNvSpPr/>
              <p:nvPr/>
            </p:nvSpPr>
            <p:spPr>
              <a:xfrm>
                <a:off x="3344" y="2845"/>
                <a:ext cx="29" cy="10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t>
                </a:r>
                <a:endParaRPr lang="en-US" altLang="zh-CN" dirty="0">
                  <a:latin typeface="Arial" panose="020B0604020202020204" pitchFamily="34" charset="0"/>
                </a:endParaRPr>
              </a:p>
            </p:txBody>
          </p:sp>
        </p:grpSp>
        <p:grpSp>
          <p:nvGrpSpPr>
            <p:cNvPr id="43090" name="Group 226"/>
            <p:cNvGrpSpPr/>
            <p:nvPr/>
          </p:nvGrpSpPr>
          <p:grpSpPr>
            <a:xfrm>
              <a:off x="5212" y="2151"/>
              <a:ext cx="128" cy="123"/>
              <a:chOff x="5212" y="2151"/>
              <a:chExt cx="128" cy="123"/>
            </a:xfrm>
          </p:grpSpPr>
          <p:sp>
            <p:nvSpPr>
              <p:cNvPr id="43394" name="Rectangle 224"/>
              <p:cNvSpPr/>
              <p:nvPr/>
            </p:nvSpPr>
            <p:spPr>
              <a:xfrm>
                <a:off x="5283" y="2206"/>
                <a:ext cx="57" cy="68"/>
              </a:xfrm>
              <a:prstGeom prst="rect">
                <a:avLst/>
              </a:prstGeom>
              <a:noFill/>
              <a:ln w="9525">
                <a:noFill/>
              </a:ln>
            </p:spPr>
            <p:txBody>
              <a:bodyPr wrap="none" lIns="0" tIns="0" rIns="0" bIns="0">
                <a:spAutoFit/>
              </a:bodyPr>
              <a:lstStyle/>
              <a:p>
                <a:r>
                  <a:rPr lang="en-US" altLang="zh-CN" sz="700" dirty="0">
                    <a:solidFill>
                      <a:srgbClr val="000000"/>
                    </a:solidFill>
                    <a:latin typeface="Times New Roman" panose="02020603050405020304" pitchFamily="18" charset="0"/>
                  </a:rPr>
                  <a:t>15</a:t>
                </a:r>
                <a:endParaRPr lang="en-US" altLang="zh-CN" dirty="0">
                  <a:latin typeface="Arial" panose="020B0604020202020204" pitchFamily="34" charset="0"/>
                </a:endParaRPr>
              </a:p>
            </p:txBody>
          </p:sp>
          <p:sp>
            <p:nvSpPr>
              <p:cNvPr id="43395" name="Rectangle 225"/>
              <p:cNvSpPr/>
              <p:nvPr/>
            </p:nvSpPr>
            <p:spPr>
              <a:xfrm>
                <a:off x="5212" y="2151"/>
                <a:ext cx="44" cy="107"/>
              </a:xfrm>
              <a:prstGeom prst="rect">
                <a:avLst/>
              </a:prstGeom>
              <a:noFill/>
              <a:ln w="9525">
                <a:noFill/>
              </a:ln>
            </p:spPr>
            <p:txBody>
              <a:bodyPr wrap="none" lIns="0" tIns="0" rIns="0" bIns="0">
                <a:spAutoFit/>
              </a:bodyPr>
              <a:lstStyle/>
              <a:p>
                <a:r>
                  <a:rPr lang="en-US" altLang="zh-CN" sz="1100" i="1" dirty="0">
                    <a:solidFill>
                      <a:srgbClr val="000000"/>
                    </a:solidFill>
                    <a:latin typeface="Times New Roman" panose="02020603050405020304" pitchFamily="18" charset="0"/>
                  </a:rPr>
                  <a:t>S</a:t>
                </a:r>
                <a:endParaRPr lang="en-US" altLang="zh-CN" dirty="0">
                  <a:latin typeface="Arial" panose="020B0604020202020204" pitchFamily="34" charset="0"/>
                </a:endParaRPr>
              </a:p>
            </p:txBody>
          </p:sp>
        </p:grpSp>
        <p:grpSp>
          <p:nvGrpSpPr>
            <p:cNvPr id="43091" name="Group 232"/>
            <p:cNvGrpSpPr/>
            <p:nvPr/>
          </p:nvGrpSpPr>
          <p:grpSpPr>
            <a:xfrm>
              <a:off x="5140" y="2263"/>
              <a:ext cx="265" cy="107"/>
              <a:chOff x="5140" y="2263"/>
              <a:chExt cx="265" cy="107"/>
            </a:xfrm>
          </p:grpSpPr>
          <p:sp>
            <p:nvSpPr>
              <p:cNvPr id="43389" name="Rectangle 227"/>
              <p:cNvSpPr/>
              <p:nvPr/>
            </p:nvSpPr>
            <p:spPr>
              <a:xfrm>
                <a:off x="5376" y="2263"/>
                <a:ext cx="29" cy="10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t>
                </a:r>
                <a:endParaRPr lang="en-US" altLang="zh-CN" dirty="0">
                  <a:latin typeface="Arial" panose="020B0604020202020204" pitchFamily="34" charset="0"/>
                </a:endParaRPr>
              </a:p>
            </p:txBody>
          </p:sp>
          <p:sp>
            <p:nvSpPr>
              <p:cNvPr id="43390" name="Rectangle 228"/>
              <p:cNvSpPr/>
              <p:nvPr/>
            </p:nvSpPr>
            <p:spPr>
              <a:xfrm>
                <a:off x="5303" y="2263"/>
                <a:ext cx="44" cy="10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4</a:t>
                </a:r>
                <a:endParaRPr lang="en-US" altLang="zh-CN" dirty="0">
                  <a:latin typeface="Arial" panose="020B0604020202020204" pitchFamily="34" charset="0"/>
                </a:endParaRPr>
              </a:p>
            </p:txBody>
          </p:sp>
          <p:sp>
            <p:nvSpPr>
              <p:cNvPr id="43391" name="Rectangle 229"/>
              <p:cNvSpPr/>
              <p:nvPr/>
            </p:nvSpPr>
            <p:spPr>
              <a:xfrm>
                <a:off x="5264" y="2263"/>
                <a:ext cx="22" cy="10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t>
                </a:r>
                <a:endParaRPr lang="en-US" altLang="zh-CN" dirty="0">
                  <a:latin typeface="Arial" panose="020B0604020202020204" pitchFamily="34" charset="0"/>
                </a:endParaRPr>
              </a:p>
            </p:txBody>
          </p:sp>
          <p:sp>
            <p:nvSpPr>
              <p:cNvPr id="43392" name="Rectangle 230"/>
              <p:cNvSpPr/>
              <p:nvPr/>
            </p:nvSpPr>
            <p:spPr>
              <a:xfrm>
                <a:off x="5193" y="2263"/>
                <a:ext cx="44" cy="10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2</a:t>
                </a:r>
                <a:endParaRPr lang="en-US" altLang="zh-CN" dirty="0">
                  <a:latin typeface="Arial" panose="020B0604020202020204" pitchFamily="34" charset="0"/>
                </a:endParaRPr>
              </a:p>
            </p:txBody>
          </p:sp>
          <p:sp>
            <p:nvSpPr>
              <p:cNvPr id="43393" name="Rectangle 231"/>
              <p:cNvSpPr/>
              <p:nvPr/>
            </p:nvSpPr>
            <p:spPr>
              <a:xfrm>
                <a:off x="5140" y="2263"/>
                <a:ext cx="29" cy="10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t>
                </a:r>
                <a:endParaRPr lang="en-US" altLang="zh-CN" dirty="0">
                  <a:latin typeface="Arial" panose="020B0604020202020204" pitchFamily="34" charset="0"/>
                </a:endParaRPr>
              </a:p>
            </p:txBody>
          </p:sp>
        </p:grpSp>
        <p:grpSp>
          <p:nvGrpSpPr>
            <p:cNvPr id="43092" name="Group 235"/>
            <p:cNvGrpSpPr/>
            <p:nvPr/>
          </p:nvGrpSpPr>
          <p:grpSpPr>
            <a:xfrm>
              <a:off x="5191" y="2740"/>
              <a:ext cx="128" cy="123"/>
              <a:chOff x="5191" y="2740"/>
              <a:chExt cx="128" cy="123"/>
            </a:xfrm>
          </p:grpSpPr>
          <p:sp>
            <p:nvSpPr>
              <p:cNvPr id="43387" name="Rectangle 233"/>
              <p:cNvSpPr/>
              <p:nvPr/>
            </p:nvSpPr>
            <p:spPr>
              <a:xfrm>
                <a:off x="5262" y="2795"/>
                <a:ext cx="57" cy="68"/>
              </a:xfrm>
              <a:prstGeom prst="rect">
                <a:avLst/>
              </a:prstGeom>
              <a:noFill/>
              <a:ln w="9525">
                <a:noFill/>
              </a:ln>
            </p:spPr>
            <p:txBody>
              <a:bodyPr wrap="none" lIns="0" tIns="0" rIns="0" bIns="0">
                <a:spAutoFit/>
              </a:bodyPr>
              <a:lstStyle/>
              <a:p>
                <a:r>
                  <a:rPr lang="en-US" altLang="zh-CN" sz="700" dirty="0">
                    <a:solidFill>
                      <a:srgbClr val="000000"/>
                    </a:solidFill>
                    <a:latin typeface="Times New Roman" panose="02020603050405020304" pitchFamily="18" charset="0"/>
                  </a:rPr>
                  <a:t>16</a:t>
                </a:r>
                <a:endParaRPr lang="en-US" altLang="zh-CN" dirty="0">
                  <a:latin typeface="Arial" panose="020B0604020202020204" pitchFamily="34" charset="0"/>
                </a:endParaRPr>
              </a:p>
            </p:txBody>
          </p:sp>
          <p:sp>
            <p:nvSpPr>
              <p:cNvPr id="43388" name="Rectangle 234"/>
              <p:cNvSpPr/>
              <p:nvPr/>
            </p:nvSpPr>
            <p:spPr>
              <a:xfrm>
                <a:off x="5191" y="2740"/>
                <a:ext cx="44" cy="107"/>
              </a:xfrm>
              <a:prstGeom prst="rect">
                <a:avLst/>
              </a:prstGeom>
              <a:noFill/>
              <a:ln w="9525">
                <a:noFill/>
              </a:ln>
            </p:spPr>
            <p:txBody>
              <a:bodyPr wrap="none" lIns="0" tIns="0" rIns="0" bIns="0">
                <a:spAutoFit/>
              </a:bodyPr>
              <a:lstStyle/>
              <a:p>
                <a:r>
                  <a:rPr lang="en-US" altLang="zh-CN" sz="1100" i="1" dirty="0">
                    <a:solidFill>
                      <a:srgbClr val="000000"/>
                    </a:solidFill>
                    <a:latin typeface="Times New Roman" panose="02020603050405020304" pitchFamily="18" charset="0"/>
                  </a:rPr>
                  <a:t>S</a:t>
                </a:r>
                <a:endParaRPr lang="en-US" altLang="zh-CN" dirty="0">
                  <a:latin typeface="Arial" panose="020B0604020202020204" pitchFamily="34" charset="0"/>
                </a:endParaRPr>
              </a:p>
            </p:txBody>
          </p:sp>
        </p:grpSp>
        <p:grpSp>
          <p:nvGrpSpPr>
            <p:cNvPr id="43093" name="Group 241"/>
            <p:cNvGrpSpPr/>
            <p:nvPr/>
          </p:nvGrpSpPr>
          <p:grpSpPr>
            <a:xfrm>
              <a:off x="5128" y="2859"/>
              <a:ext cx="255" cy="107"/>
              <a:chOff x="5128" y="2859"/>
              <a:chExt cx="255" cy="107"/>
            </a:xfrm>
          </p:grpSpPr>
          <p:sp>
            <p:nvSpPr>
              <p:cNvPr id="43382" name="Rectangle 236"/>
              <p:cNvSpPr/>
              <p:nvPr/>
            </p:nvSpPr>
            <p:spPr>
              <a:xfrm>
                <a:off x="5354" y="2859"/>
                <a:ext cx="29" cy="10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t>
                </a:r>
                <a:endParaRPr lang="en-US" altLang="zh-CN" dirty="0">
                  <a:latin typeface="Arial" panose="020B0604020202020204" pitchFamily="34" charset="0"/>
                </a:endParaRPr>
              </a:p>
            </p:txBody>
          </p:sp>
          <p:sp>
            <p:nvSpPr>
              <p:cNvPr id="43383" name="Rectangle 237"/>
              <p:cNvSpPr/>
              <p:nvPr/>
            </p:nvSpPr>
            <p:spPr>
              <a:xfrm>
                <a:off x="5281" y="2859"/>
                <a:ext cx="44" cy="10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4</a:t>
                </a:r>
                <a:endParaRPr lang="en-US" altLang="zh-CN" dirty="0">
                  <a:latin typeface="Arial" panose="020B0604020202020204" pitchFamily="34" charset="0"/>
                </a:endParaRPr>
              </a:p>
            </p:txBody>
          </p:sp>
          <p:sp>
            <p:nvSpPr>
              <p:cNvPr id="43384" name="Rectangle 238"/>
              <p:cNvSpPr/>
              <p:nvPr/>
            </p:nvSpPr>
            <p:spPr>
              <a:xfrm>
                <a:off x="5242" y="2859"/>
                <a:ext cx="22" cy="10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t>
                </a:r>
                <a:endParaRPr lang="en-US" altLang="zh-CN" dirty="0">
                  <a:latin typeface="Arial" panose="020B0604020202020204" pitchFamily="34" charset="0"/>
                </a:endParaRPr>
              </a:p>
            </p:txBody>
          </p:sp>
          <p:sp>
            <p:nvSpPr>
              <p:cNvPr id="43385" name="Rectangle 239"/>
              <p:cNvSpPr/>
              <p:nvPr/>
            </p:nvSpPr>
            <p:spPr>
              <a:xfrm>
                <a:off x="5176" y="2859"/>
                <a:ext cx="44" cy="10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3</a:t>
                </a:r>
                <a:endParaRPr lang="en-US" altLang="zh-CN" dirty="0">
                  <a:latin typeface="Arial" panose="020B0604020202020204" pitchFamily="34" charset="0"/>
                </a:endParaRPr>
              </a:p>
            </p:txBody>
          </p:sp>
          <p:sp>
            <p:nvSpPr>
              <p:cNvPr id="43386" name="Rectangle 240"/>
              <p:cNvSpPr/>
              <p:nvPr/>
            </p:nvSpPr>
            <p:spPr>
              <a:xfrm>
                <a:off x="5128" y="2859"/>
                <a:ext cx="29" cy="10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t>
                </a:r>
                <a:endParaRPr lang="en-US" altLang="zh-CN" dirty="0">
                  <a:latin typeface="Arial" panose="020B0604020202020204" pitchFamily="34" charset="0"/>
                </a:endParaRPr>
              </a:p>
            </p:txBody>
          </p:sp>
        </p:grpSp>
        <p:grpSp>
          <p:nvGrpSpPr>
            <p:cNvPr id="43094" name="Group 244"/>
            <p:cNvGrpSpPr/>
            <p:nvPr/>
          </p:nvGrpSpPr>
          <p:grpSpPr>
            <a:xfrm>
              <a:off x="5116" y="3316"/>
              <a:ext cx="128" cy="123"/>
              <a:chOff x="5116" y="3316"/>
              <a:chExt cx="128" cy="123"/>
            </a:xfrm>
          </p:grpSpPr>
          <p:sp>
            <p:nvSpPr>
              <p:cNvPr id="43380" name="Rectangle 242"/>
              <p:cNvSpPr/>
              <p:nvPr/>
            </p:nvSpPr>
            <p:spPr>
              <a:xfrm>
                <a:off x="5187" y="3371"/>
                <a:ext cx="57" cy="68"/>
              </a:xfrm>
              <a:prstGeom prst="rect">
                <a:avLst/>
              </a:prstGeom>
              <a:noFill/>
              <a:ln w="9525">
                <a:noFill/>
              </a:ln>
            </p:spPr>
            <p:txBody>
              <a:bodyPr wrap="none" lIns="0" tIns="0" rIns="0" bIns="0">
                <a:spAutoFit/>
              </a:bodyPr>
              <a:lstStyle/>
              <a:p>
                <a:r>
                  <a:rPr lang="en-US" altLang="zh-CN" sz="700" dirty="0">
                    <a:solidFill>
                      <a:srgbClr val="000000"/>
                    </a:solidFill>
                    <a:latin typeface="Times New Roman" panose="02020603050405020304" pitchFamily="18" charset="0"/>
                  </a:rPr>
                  <a:t>17</a:t>
                </a:r>
                <a:endParaRPr lang="en-US" altLang="zh-CN" dirty="0">
                  <a:latin typeface="Arial" panose="020B0604020202020204" pitchFamily="34" charset="0"/>
                </a:endParaRPr>
              </a:p>
            </p:txBody>
          </p:sp>
          <p:sp>
            <p:nvSpPr>
              <p:cNvPr id="43381" name="Rectangle 243"/>
              <p:cNvSpPr/>
              <p:nvPr/>
            </p:nvSpPr>
            <p:spPr>
              <a:xfrm>
                <a:off x="5116" y="3316"/>
                <a:ext cx="44" cy="107"/>
              </a:xfrm>
              <a:prstGeom prst="rect">
                <a:avLst/>
              </a:prstGeom>
              <a:noFill/>
              <a:ln w="9525">
                <a:noFill/>
              </a:ln>
            </p:spPr>
            <p:txBody>
              <a:bodyPr wrap="none" lIns="0" tIns="0" rIns="0" bIns="0">
                <a:spAutoFit/>
              </a:bodyPr>
              <a:lstStyle/>
              <a:p>
                <a:r>
                  <a:rPr lang="en-US" altLang="zh-CN" sz="1100" i="1" dirty="0">
                    <a:solidFill>
                      <a:srgbClr val="000000"/>
                    </a:solidFill>
                    <a:latin typeface="Times New Roman" panose="02020603050405020304" pitchFamily="18" charset="0"/>
                  </a:rPr>
                  <a:t>S</a:t>
                </a:r>
                <a:endParaRPr lang="en-US" altLang="zh-CN" dirty="0">
                  <a:latin typeface="Arial" panose="020B0604020202020204" pitchFamily="34" charset="0"/>
                </a:endParaRPr>
              </a:p>
            </p:txBody>
          </p:sp>
        </p:grpSp>
        <p:grpSp>
          <p:nvGrpSpPr>
            <p:cNvPr id="43095" name="Group 250"/>
            <p:cNvGrpSpPr/>
            <p:nvPr/>
          </p:nvGrpSpPr>
          <p:grpSpPr>
            <a:xfrm>
              <a:off x="5076" y="3436"/>
              <a:ext cx="265" cy="107"/>
              <a:chOff x="5076" y="3436"/>
              <a:chExt cx="265" cy="107"/>
            </a:xfrm>
          </p:grpSpPr>
          <p:sp>
            <p:nvSpPr>
              <p:cNvPr id="43375" name="Rectangle 245"/>
              <p:cNvSpPr/>
              <p:nvPr/>
            </p:nvSpPr>
            <p:spPr>
              <a:xfrm>
                <a:off x="5312" y="3436"/>
                <a:ext cx="29" cy="10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t>
                </a:r>
                <a:endParaRPr lang="en-US" altLang="zh-CN" dirty="0">
                  <a:latin typeface="Arial" panose="020B0604020202020204" pitchFamily="34" charset="0"/>
                </a:endParaRPr>
              </a:p>
            </p:txBody>
          </p:sp>
          <p:sp>
            <p:nvSpPr>
              <p:cNvPr id="43376" name="Rectangle 246"/>
              <p:cNvSpPr/>
              <p:nvPr/>
            </p:nvSpPr>
            <p:spPr>
              <a:xfrm>
                <a:off x="5238" y="3436"/>
                <a:ext cx="44" cy="10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4</a:t>
                </a:r>
                <a:endParaRPr lang="en-US" altLang="zh-CN" dirty="0">
                  <a:latin typeface="Arial" panose="020B0604020202020204" pitchFamily="34" charset="0"/>
                </a:endParaRPr>
              </a:p>
            </p:txBody>
          </p:sp>
          <p:sp>
            <p:nvSpPr>
              <p:cNvPr id="43377" name="Rectangle 247"/>
              <p:cNvSpPr/>
              <p:nvPr/>
            </p:nvSpPr>
            <p:spPr>
              <a:xfrm>
                <a:off x="5199" y="3436"/>
                <a:ext cx="22" cy="10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t>
                </a:r>
                <a:endParaRPr lang="en-US" altLang="zh-CN" dirty="0">
                  <a:latin typeface="Arial" panose="020B0604020202020204" pitchFamily="34" charset="0"/>
                </a:endParaRPr>
              </a:p>
            </p:txBody>
          </p:sp>
          <p:sp>
            <p:nvSpPr>
              <p:cNvPr id="43378" name="Rectangle 248"/>
              <p:cNvSpPr/>
              <p:nvPr/>
            </p:nvSpPr>
            <p:spPr>
              <a:xfrm>
                <a:off x="5128" y="3436"/>
                <a:ext cx="44" cy="10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4</a:t>
                </a:r>
                <a:endParaRPr lang="en-US" altLang="zh-CN" dirty="0">
                  <a:latin typeface="Arial" panose="020B0604020202020204" pitchFamily="34" charset="0"/>
                </a:endParaRPr>
              </a:p>
            </p:txBody>
          </p:sp>
          <p:sp>
            <p:nvSpPr>
              <p:cNvPr id="43379" name="Rectangle 249"/>
              <p:cNvSpPr/>
              <p:nvPr/>
            </p:nvSpPr>
            <p:spPr>
              <a:xfrm>
                <a:off x="5076" y="3436"/>
                <a:ext cx="29" cy="10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t>
                </a:r>
                <a:endParaRPr lang="en-US" altLang="zh-CN" dirty="0">
                  <a:latin typeface="Arial" panose="020B0604020202020204" pitchFamily="34" charset="0"/>
                </a:endParaRPr>
              </a:p>
            </p:txBody>
          </p:sp>
        </p:grpSp>
        <p:grpSp>
          <p:nvGrpSpPr>
            <p:cNvPr id="43096" name="Group 253"/>
            <p:cNvGrpSpPr/>
            <p:nvPr/>
          </p:nvGrpSpPr>
          <p:grpSpPr>
            <a:xfrm>
              <a:off x="5131" y="1142"/>
              <a:ext cx="128" cy="123"/>
              <a:chOff x="5131" y="1142"/>
              <a:chExt cx="128" cy="123"/>
            </a:xfrm>
          </p:grpSpPr>
          <p:sp>
            <p:nvSpPr>
              <p:cNvPr id="43373" name="Rectangle 251"/>
              <p:cNvSpPr/>
              <p:nvPr/>
            </p:nvSpPr>
            <p:spPr>
              <a:xfrm>
                <a:off x="5202" y="1197"/>
                <a:ext cx="57" cy="68"/>
              </a:xfrm>
              <a:prstGeom prst="rect">
                <a:avLst/>
              </a:prstGeom>
              <a:noFill/>
              <a:ln w="9525">
                <a:noFill/>
              </a:ln>
            </p:spPr>
            <p:txBody>
              <a:bodyPr wrap="none" lIns="0" tIns="0" rIns="0" bIns="0">
                <a:spAutoFit/>
              </a:bodyPr>
              <a:lstStyle/>
              <a:p>
                <a:r>
                  <a:rPr lang="en-US" altLang="zh-CN" sz="700" dirty="0">
                    <a:solidFill>
                      <a:srgbClr val="000000"/>
                    </a:solidFill>
                    <a:latin typeface="Times New Roman" panose="02020603050405020304" pitchFamily="18" charset="0"/>
                  </a:rPr>
                  <a:t>18</a:t>
                </a:r>
                <a:endParaRPr lang="en-US" altLang="zh-CN" dirty="0">
                  <a:latin typeface="Arial" panose="020B0604020202020204" pitchFamily="34" charset="0"/>
                </a:endParaRPr>
              </a:p>
            </p:txBody>
          </p:sp>
          <p:sp>
            <p:nvSpPr>
              <p:cNvPr id="43374" name="Rectangle 252"/>
              <p:cNvSpPr/>
              <p:nvPr/>
            </p:nvSpPr>
            <p:spPr>
              <a:xfrm>
                <a:off x="5131" y="1142"/>
                <a:ext cx="44" cy="107"/>
              </a:xfrm>
              <a:prstGeom prst="rect">
                <a:avLst/>
              </a:prstGeom>
              <a:noFill/>
              <a:ln w="9525">
                <a:noFill/>
              </a:ln>
            </p:spPr>
            <p:txBody>
              <a:bodyPr wrap="none" lIns="0" tIns="0" rIns="0" bIns="0">
                <a:spAutoFit/>
              </a:bodyPr>
              <a:lstStyle/>
              <a:p>
                <a:r>
                  <a:rPr lang="en-US" altLang="zh-CN" sz="1100" i="1" dirty="0">
                    <a:solidFill>
                      <a:srgbClr val="000000"/>
                    </a:solidFill>
                    <a:latin typeface="Times New Roman" panose="02020603050405020304" pitchFamily="18" charset="0"/>
                  </a:rPr>
                  <a:t>S</a:t>
                </a:r>
                <a:endParaRPr lang="en-US" altLang="zh-CN" dirty="0">
                  <a:latin typeface="Arial" panose="020B0604020202020204" pitchFamily="34" charset="0"/>
                </a:endParaRPr>
              </a:p>
            </p:txBody>
          </p:sp>
        </p:grpSp>
        <p:grpSp>
          <p:nvGrpSpPr>
            <p:cNvPr id="43097" name="Group 259"/>
            <p:cNvGrpSpPr/>
            <p:nvPr/>
          </p:nvGrpSpPr>
          <p:grpSpPr>
            <a:xfrm>
              <a:off x="5091" y="1261"/>
              <a:ext cx="237" cy="107"/>
              <a:chOff x="5091" y="1261"/>
              <a:chExt cx="237" cy="107"/>
            </a:xfrm>
          </p:grpSpPr>
          <p:sp>
            <p:nvSpPr>
              <p:cNvPr id="43368" name="Rectangle 254"/>
              <p:cNvSpPr/>
              <p:nvPr/>
            </p:nvSpPr>
            <p:spPr>
              <a:xfrm>
                <a:off x="5299" y="1261"/>
                <a:ext cx="29" cy="10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t>
                </a:r>
                <a:endParaRPr lang="en-US" altLang="zh-CN" dirty="0">
                  <a:latin typeface="Arial" panose="020B0604020202020204" pitchFamily="34" charset="0"/>
                </a:endParaRPr>
              </a:p>
            </p:txBody>
          </p:sp>
          <p:sp>
            <p:nvSpPr>
              <p:cNvPr id="43369" name="Rectangle 255"/>
              <p:cNvSpPr/>
              <p:nvPr/>
            </p:nvSpPr>
            <p:spPr>
              <a:xfrm>
                <a:off x="5226" y="1261"/>
                <a:ext cx="44" cy="10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4</a:t>
                </a:r>
                <a:endParaRPr lang="en-US" altLang="zh-CN" dirty="0">
                  <a:latin typeface="Arial" panose="020B0604020202020204" pitchFamily="34" charset="0"/>
                </a:endParaRPr>
              </a:p>
            </p:txBody>
          </p:sp>
          <p:sp>
            <p:nvSpPr>
              <p:cNvPr id="43370" name="Rectangle 256"/>
              <p:cNvSpPr/>
              <p:nvPr/>
            </p:nvSpPr>
            <p:spPr>
              <a:xfrm>
                <a:off x="5187" y="1261"/>
                <a:ext cx="22" cy="10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t>
                </a:r>
                <a:endParaRPr lang="en-US" altLang="zh-CN" dirty="0">
                  <a:latin typeface="Arial" panose="020B0604020202020204" pitchFamily="34" charset="0"/>
                </a:endParaRPr>
              </a:p>
            </p:txBody>
          </p:sp>
          <p:sp>
            <p:nvSpPr>
              <p:cNvPr id="43371" name="Rectangle 257"/>
              <p:cNvSpPr/>
              <p:nvPr/>
            </p:nvSpPr>
            <p:spPr>
              <a:xfrm>
                <a:off x="5128" y="1261"/>
                <a:ext cx="44" cy="10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1</a:t>
                </a:r>
                <a:endParaRPr lang="en-US" altLang="zh-CN" dirty="0">
                  <a:latin typeface="Arial" panose="020B0604020202020204" pitchFamily="34" charset="0"/>
                </a:endParaRPr>
              </a:p>
            </p:txBody>
          </p:sp>
          <p:sp>
            <p:nvSpPr>
              <p:cNvPr id="43372" name="Rectangle 258"/>
              <p:cNvSpPr/>
              <p:nvPr/>
            </p:nvSpPr>
            <p:spPr>
              <a:xfrm>
                <a:off x="5091" y="1261"/>
                <a:ext cx="29" cy="10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t>
                </a:r>
                <a:endParaRPr lang="en-US" altLang="zh-CN" dirty="0">
                  <a:latin typeface="Arial" panose="020B0604020202020204" pitchFamily="34" charset="0"/>
                </a:endParaRPr>
              </a:p>
            </p:txBody>
          </p:sp>
        </p:grpSp>
        <p:sp>
          <p:nvSpPr>
            <p:cNvPr id="43098" name="Rectangle 260"/>
            <p:cNvSpPr/>
            <p:nvPr/>
          </p:nvSpPr>
          <p:spPr>
            <a:xfrm>
              <a:off x="5225" y="1413"/>
              <a:ext cx="368" cy="186"/>
            </a:xfrm>
            <a:prstGeom prst="rect">
              <a:avLst/>
            </a:prstGeom>
            <a:noFill/>
            <a:ln w="9525">
              <a:noFill/>
            </a:ln>
          </p:spPr>
          <p:txBody>
            <a:bodyPr/>
            <a:lstStyle/>
            <a:p>
              <a:endParaRPr lang="zh-CN" altLang="en-US" dirty="0">
                <a:latin typeface="Arial" panose="020B0604020202020204" pitchFamily="34" charset="0"/>
              </a:endParaRPr>
            </a:p>
          </p:txBody>
        </p:sp>
        <p:sp>
          <p:nvSpPr>
            <p:cNvPr id="43099" name="Rectangle 261"/>
            <p:cNvSpPr/>
            <p:nvPr/>
          </p:nvSpPr>
          <p:spPr>
            <a:xfrm>
              <a:off x="5314" y="1460"/>
              <a:ext cx="105" cy="126"/>
            </a:xfrm>
            <a:prstGeom prst="rect">
              <a:avLst/>
            </a:prstGeom>
            <a:noFill/>
            <a:ln w="9525">
              <a:noFill/>
            </a:ln>
          </p:spPr>
          <p:txBody>
            <a:bodyPr wrap="none" lIns="0" tIns="0" rIns="0" bIns="0">
              <a:spAutoFit/>
            </a:bodyPr>
            <a:lstStyle/>
            <a:p>
              <a:r>
                <a:rPr lang="zh-CN" altLang="en-US" sz="1300" dirty="0">
                  <a:solidFill>
                    <a:srgbClr val="000000"/>
                  </a:solidFill>
                  <a:latin typeface="宋体" panose="02010600030101010101" pitchFamily="2" charset="-122"/>
                </a:rPr>
                <a:t>死</a:t>
              </a:r>
              <a:endParaRPr lang="zh-CN" altLang="en-US" dirty="0">
                <a:latin typeface="Arial" panose="020B0604020202020204" pitchFamily="34" charset="0"/>
              </a:endParaRPr>
            </a:p>
          </p:txBody>
        </p:sp>
        <p:sp>
          <p:nvSpPr>
            <p:cNvPr id="43100" name="Rectangle 262"/>
            <p:cNvSpPr/>
            <p:nvPr/>
          </p:nvSpPr>
          <p:spPr>
            <a:xfrm>
              <a:off x="399" y="3573"/>
              <a:ext cx="368" cy="186"/>
            </a:xfrm>
            <a:prstGeom prst="rect">
              <a:avLst/>
            </a:prstGeom>
            <a:noFill/>
            <a:ln w="9525">
              <a:noFill/>
            </a:ln>
          </p:spPr>
          <p:txBody>
            <a:bodyPr/>
            <a:lstStyle/>
            <a:p>
              <a:endParaRPr lang="zh-CN" altLang="en-US" dirty="0">
                <a:latin typeface="Arial" panose="020B0604020202020204" pitchFamily="34" charset="0"/>
              </a:endParaRPr>
            </a:p>
          </p:txBody>
        </p:sp>
        <p:sp>
          <p:nvSpPr>
            <p:cNvPr id="43101" name="Rectangle 263"/>
            <p:cNvSpPr/>
            <p:nvPr/>
          </p:nvSpPr>
          <p:spPr>
            <a:xfrm>
              <a:off x="487" y="3620"/>
              <a:ext cx="105" cy="126"/>
            </a:xfrm>
            <a:prstGeom prst="rect">
              <a:avLst/>
            </a:prstGeom>
            <a:noFill/>
            <a:ln w="9525">
              <a:noFill/>
            </a:ln>
          </p:spPr>
          <p:txBody>
            <a:bodyPr wrap="none" lIns="0" tIns="0" rIns="0" bIns="0">
              <a:spAutoFit/>
            </a:bodyPr>
            <a:lstStyle/>
            <a:p>
              <a:r>
                <a:rPr lang="zh-CN" altLang="en-US" sz="1300" dirty="0">
                  <a:solidFill>
                    <a:srgbClr val="000000"/>
                  </a:solidFill>
                  <a:latin typeface="宋体" panose="02010600030101010101" pitchFamily="2" charset="-122"/>
                </a:rPr>
                <a:t>死</a:t>
              </a:r>
              <a:endParaRPr lang="zh-CN" altLang="en-US" dirty="0">
                <a:latin typeface="Arial" panose="020B0604020202020204" pitchFamily="34" charset="0"/>
              </a:endParaRPr>
            </a:p>
          </p:txBody>
        </p:sp>
        <p:sp>
          <p:nvSpPr>
            <p:cNvPr id="43102" name="Rectangle 264"/>
            <p:cNvSpPr/>
            <p:nvPr/>
          </p:nvSpPr>
          <p:spPr>
            <a:xfrm>
              <a:off x="3256" y="2993"/>
              <a:ext cx="368" cy="186"/>
            </a:xfrm>
            <a:prstGeom prst="rect">
              <a:avLst/>
            </a:prstGeom>
            <a:noFill/>
            <a:ln w="9525">
              <a:noFill/>
            </a:ln>
          </p:spPr>
          <p:txBody>
            <a:bodyPr/>
            <a:lstStyle/>
            <a:p>
              <a:endParaRPr lang="zh-CN" altLang="en-US" dirty="0">
                <a:latin typeface="Arial" panose="020B0604020202020204" pitchFamily="34" charset="0"/>
              </a:endParaRPr>
            </a:p>
          </p:txBody>
        </p:sp>
        <p:sp>
          <p:nvSpPr>
            <p:cNvPr id="43103" name="Rectangle 265"/>
            <p:cNvSpPr/>
            <p:nvPr/>
          </p:nvSpPr>
          <p:spPr>
            <a:xfrm>
              <a:off x="3345" y="3040"/>
              <a:ext cx="105" cy="126"/>
            </a:xfrm>
            <a:prstGeom prst="rect">
              <a:avLst/>
            </a:prstGeom>
            <a:noFill/>
            <a:ln w="9525">
              <a:noFill/>
            </a:ln>
          </p:spPr>
          <p:txBody>
            <a:bodyPr wrap="none" lIns="0" tIns="0" rIns="0" bIns="0">
              <a:spAutoFit/>
            </a:bodyPr>
            <a:lstStyle/>
            <a:p>
              <a:r>
                <a:rPr lang="zh-CN" altLang="en-US" sz="1300" dirty="0">
                  <a:solidFill>
                    <a:srgbClr val="000000"/>
                  </a:solidFill>
                  <a:latin typeface="宋体" panose="02010600030101010101" pitchFamily="2" charset="-122"/>
                </a:rPr>
                <a:t>死</a:t>
              </a:r>
              <a:endParaRPr lang="zh-CN" altLang="en-US" dirty="0">
                <a:latin typeface="Arial" panose="020B0604020202020204" pitchFamily="34" charset="0"/>
              </a:endParaRPr>
            </a:p>
          </p:txBody>
        </p:sp>
        <p:sp>
          <p:nvSpPr>
            <p:cNvPr id="43104" name="Rectangle 266"/>
            <p:cNvSpPr/>
            <p:nvPr/>
          </p:nvSpPr>
          <p:spPr>
            <a:xfrm>
              <a:off x="252" y="1473"/>
              <a:ext cx="368" cy="186"/>
            </a:xfrm>
            <a:prstGeom prst="rect">
              <a:avLst/>
            </a:prstGeom>
            <a:noFill/>
            <a:ln w="9525">
              <a:noFill/>
            </a:ln>
          </p:spPr>
          <p:txBody>
            <a:bodyPr/>
            <a:lstStyle/>
            <a:p>
              <a:endParaRPr lang="zh-CN" altLang="en-US" dirty="0">
                <a:latin typeface="Arial" panose="020B0604020202020204" pitchFamily="34" charset="0"/>
              </a:endParaRPr>
            </a:p>
          </p:txBody>
        </p:sp>
        <p:sp>
          <p:nvSpPr>
            <p:cNvPr id="43105" name="Rectangle 267"/>
            <p:cNvSpPr/>
            <p:nvPr/>
          </p:nvSpPr>
          <p:spPr>
            <a:xfrm>
              <a:off x="341" y="1520"/>
              <a:ext cx="105" cy="126"/>
            </a:xfrm>
            <a:prstGeom prst="rect">
              <a:avLst/>
            </a:prstGeom>
            <a:noFill/>
            <a:ln w="9525">
              <a:noFill/>
            </a:ln>
          </p:spPr>
          <p:txBody>
            <a:bodyPr wrap="none" lIns="0" tIns="0" rIns="0" bIns="0">
              <a:spAutoFit/>
            </a:bodyPr>
            <a:lstStyle/>
            <a:p>
              <a:r>
                <a:rPr lang="zh-CN" altLang="en-US" sz="1300" dirty="0">
                  <a:solidFill>
                    <a:srgbClr val="000000"/>
                  </a:solidFill>
                  <a:latin typeface="宋体" panose="02010600030101010101" pitchFamily="2" charset="-122"/>
                </a:rPr>
                <a:t>死</a:t>
              </a:r>
              <a:endParaRPr lang="zh-CN" altLang="en-US" dirty="0">
                <a:latin typeface="Arial" panose="020B0604020202020204" pitchFamily="34" charset="0"/>
              </a:endParaRPr>
            </a:p>
          </p:txBody>
        </p:sp>
        <p:sp>
          <p:nvSpPr>
            <p:cNvPr id="43106" name="Rectangle 268"/>
            <p:cNvSpPr/>
            <p:nvPr/>
          </p:nvSpPr>
          <p:spPr>
            <a:xfrm>
              <a:off x="1557" y="3586"/>
              <a:ext cx="954" cy="186"/>
            </a:xfrm>
            <a:prstGeom prst="rect">
              <a:avLst/>
            </a:prstGeom>
            <a:noFill/>
            <a:ln w="9525">
              <a:noFill/>
            </a:ln>
          </p:spPr>
          <p:txBody>
            <a:bodyPr/>
            <a:lstStyle/>
            <a:p>
              <a:endParaRPr lang="zh-CN" altLang="en-US" dirty="0">
                <a:latin typeface="Arial" panose="020B0604020202020204" pitchFamily="34" charset="0"/>
              </a:endParaRPr>
            </a:p>
          </p:txBody>
        </p:sp>
        <p:sp>
          <p:nvSpPr>
            <p:cNvPr id="43107" name="Rectangle 269"/>
            <p:cNvSpPr/>
            <p:nvPr/>
          </p:nvSpPr>
          <p:spPr>
            <a:xfrm>
              <a:off x="1646" y="3633"/>
              <a:ext cx="420" cy="126"/>
            </a:xfrm>
            <a:prstGeom prst="rect">
              <a:avLst/>
            </a:prstGeom>
            <a:noFill/>
            <a:ln w="9525">
              <a:noFill/>
            </a:ln>
          </p:spPr>
          <p:txBody>
            <a:bodyPr wrap="none" lIns="0" tIns="0" rIns="0" bIns="0">
              <a:spAutoFit/>
            </a:bodyPr>
            <a:lstStyle/>
            <a:p>
              <a:r>
                <a:rPr lang="zh-CN" altLang="en-US" sz="1300" dirty="0">
                  <a:solidFill>
                    <a:srgbClr val="000000"/>
                  </a:solidFill>
                  <a:latin typeface="宋体" panose="02010600030101010101" pitchFamily="2" charset="-122"/>
                </a:rPr>
                <a:t>深度限制</a:t>
              </a:r>
              <a:endParaRPr lang="zh-CN" altLang="en-US" dirty="0">
                <a:latin typeface="Arial" panose="020B0604020202020204" pitchFamily="34" charset="0"/>
              </a:endParaRPr>
            </a:p>
          </p:txBody>
        </p:sp>
        <p:sp>
          <p:nvSpPr>
            <p:cNvPr id="43108" name="Rectangle 270"/>
            <p:cNvSpPr/>
            <p:nvPr/>
          </p:nvSpPr>
          <p:spPr>
            <a:xfrm>
              <a:off x="5030" y="3588"/>
              <a:ext cx="325" cy="186"/>
            </a:xfrm>
            <a:prstGeom prst="rect">
              <a:avLst/>
            </a:prstGeom>
            <a:noFill/>
            <a:ln w="9525">
              <a:noFill/>
            </a:ln>
          </p:spPr>
          <p:txBody>
            <a:bodyPr/>
            <a:lstStyle/>
            <a:p>
              <a:endParaRPr lang="zh-CN" altLang="en-US" dirty="0">
                <a:latin typeface="Arial" panose="020B0604020202020204" pitchFamily="34" charset="0"/>
              </a:endParaRPr>
            </a:p>
          </p:txBody>
        </p:sp>
        <p:sp>
          <p:nvSpPr>
            <p:cNvPr id="43109" name="Rectangle 271"/>
            <p:cNvSpPr/>
            <p:nvPr/>
          </p:nvSpPr>
          <p:spPr>
            <a:xfrm>
              <a:off x="5118" y="3635"/>
              <a:ext cx="105" cy="126"/>
            </a:xfrm>
            <a:prstGeom prst="rect">
              <a:avLst/>
            </a:prstGeom>
            <a:noFill/>
            <a:ln w="9525">
              <a:noFill/>
            </a:ln>
          </p:spPr>
          <p:txBody>
            <a:bodyPr wrap="none" lIns="0" tIns="0" rIns="0" bIns="0">
              <a:spAutoFit/>
            </a:bodyPr>
            <a:lstStyle/>
            <a:p>
              <a:r>
                <a:rPr lang="zh-CN" altLang="en-US" sz="1300" dirty="0">
                  <a:solidFill>
                    <a:srgbClr val="000000"/>
                  </a:solidFill>
                  <a:latin typeface="宋体" panose="02010600030101010101" pitchFamily="2" charset="-122"/>
                </a:rPr>
                <a:t>解</a:t>
              </a:r>
              <a:endParaRPr lang="zh-CN" altLang="en-US" dirty="0">
                <a:latin typeface="Arial" panose="020B0604020202020204" pitchFamily="34" charset="0"/>
              </a:endParaRPr>
            </a:p>
          </p:txBody>
        </p:sp>
        <p:sp>
          <p:nvSpPr>
            <p:cNvPr id="43110" name="Rectangle 272"/>
            <p:cNvSpPr/>
            <p:nvPr/>
          </p:nvSpPr>
          <p:spPr>
            <a:xfrm>
              <a:off x="1950" y="3908"/>
              <a:ext cx="2126" cy="165"/>
            </a:xfrm>
            <a:prstGeom prst="rect">
              <a:avLst/>
            </a:prstGeom>
            <a:noFill/>
            <a:ln w="9525">
              <a:noFill/>
            </a:ln>
          </p:spPr>
          <p:txBody>
            <a:bodyPr/>
            <a:lstStyle/>
            <a:p>
              <a:endParaRPr lang="zh-CN" altLang="en-US" dirty="0">
                <a:latin typeface="Arial" panose="020B0604020202020204" pitchFamily="34" charset="0"/>
              </a:endParaRPr>
            </a:p>
          </p:txBody>
        </p:sp>
        <p:sp>
          <p:nvSpPr>
            <p:cNvPr id="43111" name="Rectangle 273"/>
            <p:cNvSpPr/>
            <p:nvPr/>
          </p:nvSpPr>
          <p:spPr>
            <a:xfrm>
              <a:off x="2038" y="3947"/>
              <a:ext cx="0" cy="174"/>
            </a:xfrm>
            <a:prstGeom prst="rect">
              <a:avLst/>
            </a:prstGeom>
            <a:noFill/>
            <a:ln w="9525">
              <a:noFill/>
            </a:ln>
          </p:spPr>
          <p:txBody>
            <a:bodyPr wrap="none" lIns="0" tIns="0" rIns="0" bIns="0">
              <a:spAutoFit/>
            </a:bodyPr>
            <a:lstStyle/>
            <a:p>
              <a:endParaRPr lang="zh-CN" altLang="zh-CN" dirty="0">
                <a:latin typeface="Arial" panose="020B0604020202020204" pitchFamily="34" charset="0"/>
              </a:endParaRPr>
            </a:p>
          </p:txBody>
        </p:sp>
        <p:sp>
          <p:nvSpPr>
            <p:cNvPr id="43112" name="Rectangle 274"/>
            <p:cNvSpPr/>
            <p:nvPr/>
          </p:nvSpPr>
          <p:spPr>
            <a:xfrm>
              <a:off x="2160" y="3945"/>
              <a:ext cx="22"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 </a:t>
              </a:r>
              <a:endParaRPr lang="en-US" altLang="zh-CN" dirty="0">
                <a:latin typeface="Arial" panose="020B0604020202020204" pitchFamily="34" charset="0"/>
              </a:endParaRPr>
            </a:p>
          </p:txBody>
        </p:sp>
        <p:sp>
          <p:nvSpPr>
            <p:cNvPr id="43113" name="Rectangle 275"/>
            <p:cNvSpPr/>
            <p:nvPr/>
          </p:nvSpPr>
          <p:spPr>
            <a:xfrm>
              <a:off x="2405" y="3947"/>
              <a:ext cx="0" cy="174"/>
            </a:xfrm>
            <a:prstGeom prst="rect">
              <a:avLst/>
            </a:prstGeom>
            <a:noFill/>
            <a:ln w="9525">
              <a:noFill/>
            </a:ln>
          </p:spPr>
          <p:txBody>
            <a:bodyPr wrap="none" lIns="0" tIns="0" rIns="0" bIns="0">
              <a:spAutoFit/>
            </a:bodyPr>
            <a:lstStyle/>
            <a:p>
              <a:endParaRPr lang="zh-CN" altLang="zh-CN" dirty="0">
                <a:latin typeface="Arial" panose="020B0604020202020204" pitchFamily="34" charset="0"/>
              </a:endParaRPr>
            </a:p>
          </p:txBody>
        </p:sp>
        <p:sp>
          <p:nvSpPr>
            <p:cNvPr id="43114" name="Oval 276"/>
            <p:cNvSpPr/>
            <p:nvPr/>
          </p:nvSpPr>
          <p:spPr>
            <a:xfrm>
              <a:off x="2817" y="579"/>
              <a:ext cx="807" cy="314"/>
            </a:xfrm>
            <a:prstGeom prst="ellipse">
              <a:avLst/>
            </a:prstGeom>
            <a:noFill/>
            <a:ln w="14288"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ndParaRPr>
            </a:p>
          </p:txBody>
        </p:sp>
        <p:grpSp>
          <p:nvGrpSpPr>
            <p:cNvPr id="43115" name="Group 279"/>
            <p:cNvGrpSpPr/>
            <p:nvPr/>
          </p:nvGrpSpPr>
          <p:grpSpPr>
            <a:xfrm>
              <a:off x="3198" y="680"/>
              <a:ext cx="106" cy="124"/>
              <a:chOff x="3198" y="680"/>
              <a:chExt cx="106" cy="124"/>
            </a:xfrm>
          </p:grpSpPr>
          <p:sp>
            <p:nvSpPr>
              <p:cNvPr id="43366" name="Rectangle 277"/>
              <p:cNvSpPr/>
              <p:nvPr/>
            </p:nvSpPr>
            <p:spPr>
              <a:xfrm>
                <a:off x="3276" y="736"/>
                <a:ext cx="28" cy="68"/>
              </a:xfrm>
              <a:prstGeom prst="rect">
                <a:avLst/>
              </a:prstGeom>
              <a:noFill/>
              <a:ln w="9525">
                <a:noFill/>
              </a:ln>
            </p:spPr>
            <p:txBody>
              <a:bodyPr wrap="none" lIns="0" tIns="0" rIns="0" bIns="0">
                <a:spAutoFit/>
              </a:bodyPr>
              <a:lstStyle/>
              <a:p>
                <a:r>
                  <a:rPr lang="en-US" altLang="zh-CN" sz="700" dirty="0">
                    <a:solidFill>
                      <a:srgbClr val="000000"/>
                    </a:solidFill>
                    <a:latin typeface="Times New Roman" panose="02020603050405020304" pitchFamily="18" charset="0"/>
                  </a:rPr>
                  <a:t>0</a:t>
                </a:r>
                <a:endParaRPr lang="en-US" altLang="zh-CN" dirty="0">
                  <a:latin typeface="Arial" panose="020B0604020202020204" pitchFamily="34" charset="0"/>
                </a:endParaRPr>
              </a:p>
            </p:txBody>
          </p:sp>
          <p:sp>
            <p:nvSpPr>
              <p:cNvPr id="43367" name="Rectangle 278"/>
              <p:cNvSpPr/>
              <p:nvPr/>
            </p:nvSpPr>
            <p:spPr>
              <a:xfrm>
                <a:off x="3198" y="680"/>
                <a:ext cx="44" cy="107"/>
              </a:xfrm>
              <a:prstGeom prst="rect">
                <a:avLst/>
              </a:prstGeom>
              <a:noFill/>
              <a:ln w="9525">
                <a:noFill/>
              </a:ln>
            </p:spPr>
            <p:txBody>
              <a:bodyPr wrap="none" lIns="0" tIns="0" rIns="0" bIns="0">
                <a:spAutoFit/>
              </a:bodyPr>
              <a:lstStyle/>
              <a:p>
                <a:r>
                  <a:rPr lang="en-US" altLang="zh-CN" sz="1100" i="1" dirty="0">
                    <a:solidFill>
                      <a:srgbClr val="000000"/>
                    </a:solidFill>
                    <a:latin typeface="Times New Roman" panose="02020603050405020304" pitchFamily="18" charset="0"/>
                  </a:rPr>
                  <a:t>S</a:t>
                </a:r>
                <a:endParaRPr lang="en-US" altLang="zh-CN" dirty="0">
                  <a:latin typeface="Arial" panose="020B0604020202020204" pitchFamily="34" charset="0"/>
                </a:endParaRPr>
              </a:p>
            </p:txBody>
          </p:sp>
        </p:grpSp>
        <p:sp>
          <p:nvSpPr>
            <p:cNvPr id="43116" name="Oval 280"/>
            <p:cNvSpPr/>
            <p:nvPr/>
          </p:nvSpPr>
          <p:spPr>
            <a:xfrm>
              <a:off x="3389" y="1071"/>
              <a:ext cx="807" cy="314"/>
            </a:xfrm>
            <a:prstGeom prst="ellipse">
              <a:avLst/>
            </a:prstGeom>
            <a:noFill/>
            <a:ln w="14288"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ndParaRPr>
            </a:p>
          </p:txBody>
        </p:sp>
        <p:sp>
          <p:nvSpPr>
            <p:cNvPr id="43117" name="Oval 281"/>
            <p:cNvSpPr/>
            <p:nvPr/>
          </p:nvSpPr>
          <p:spPr>
            <a:xfrm>
              <a:off x="1718" y="1071"/>
              <a:ext cx="807" cy="314"/>
            </a:xfrm>
            <a:prstGeom prst="ellipse">
              <a:avLst/>
            </a:prstGeom>
            <a:noFill/>
            <a:ln w="14288"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ndParaRPr>
            </a:p>
          </p:txBody>
        </p:sp>
        <p:sp>
          <p:nvSpPr>
            <p:cNvPr id="43118" name="Oval 282"/>
            <p:cNvSpPr/>
            <p:nvPr/>
          </p:nvSpPr>
          <p:spPr>
            <a:xfrm>
              <a:off x="149" y="1116"/>
              <a:ext cx="807" cy="313"/>
            </a:xfrm>
            <a:prstGeom prst="ellipse">
              <a:avLst/>
            </a:prstGeom>
            <a:noFill/>
            <a:ln w="14288"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ndParaRPr>
            </a:p>
          </p:txBody>
        </p:sp>
        <p:sp>
          <p:nvSpPr>
            <p:cNvPr id="43119" name="Oval 283"/>
            <p:cNvSpPr/>
            <p:nvPr/>
          </p:nvSpPr>
          <p:spPr>
            <a:xfrm>
              <a:off x="4793" y="1071"/>
              <a:ext cx="808" cy="314"/>
            </a:xfrm>
            <a:prstGeom prst="ellipse">
              <a:avLst/>
            </a:prstGeom>
            <a:noFill/>
            <a:ln w="14288"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ndParaRPr>
            </a:p>
          </p:txBody>
        </p:sp>
        <p:grpSp>
          <p:nvGrpSpPr>
            <p:cNvPr id="43120" name="Group 286"/>
            <p:cNvGrpSpPr/>
            <p:nvPr/>
          </p:nvGrpSpPr>
          <p:grpSpPr>
            <a:xfrm>
              <a:off x="838" y="804"/>
              <a:ext cx="2011" cy="357"/>
              <a:chOff x="838" y="804"/>
              <a:chExt cx="2011" cy="357"/>
            </a:xfrm>
          </p:grpSpPr>
          <p:sp>
            <p:nvSpPr>
              <p:cNvPr id="43364" name="Line 284"/>
              <p:cNvSpPr/>
              <p:nvPr/>
            </p:nvSpPr>
            <p:spPr>
              <a:xfrm flipH="1">
                <a:off x="927" y="804"/>
                <a:ext cx="1922" cy="324"/>
              </a:xfrm>
              <a:prstGeom prst="line">
                <a:avLst/>
              </a:prstGeom>
              <a:ln w="14288" cap="flat" cmpd="sng">
                <a:solidFill>
                  <a:srgbClr val="000000"/>
                </a:solidFill>
                <a:prstDash val="solid"/>
                <a:headEnd type="none" w="med" len="med"/>
                <a:tailEnd type="none" w="med" len="med"/>
              </a:ln>
            </p:spPr>
          </p:sp>
          <p:sp>
            <p:nvSpPr>
              <p:cNvPr id="43365" name="Freeform 285"/>
              <p:cNvSpPr/>
              <p:nvPr/>
            </p:nvSpPr>
            <p:spPr>
              <a:xfrm>
                <a:off x="838" y="1096"/>
                <a:ext cx="106" cy="65"/>
              </a:xfrm>
              <a:custGeom>
                <a:avLst/>
                <a:gdLst>
                  <a:gd name="txL" fmla="*/ 0 w 106"/>
                  <a:gd name="txT" fmla="*/ 0 h 65"/>
                  <a:gd name="txR" fmla="*/ 106 w 106"/>
                  <a:gd name="txB" fmla="*/ 65 h 65"/>
                </a:gdLst>
                <a:ahLst/>
                <a:cxnLst>
                  <a:cxn ang="0">
                    <a:pos x="83" y="0"/>
                  </a:cxn>
                  <a:cxn ang="0">
                    <a:pos x="0" y="48"/>
                  </a:cxn>
                  <a:cxn ang="0">
                    <a:pos x="106" y="65"/>
                  </a:cxn>
                  <a:cxn ang="0">
                    <a:pos x="83" y="0"/>
                  </a:cxn>
                </a:cxnLst>
                <a:rect l="txL" t="txT" r="txR" b="txB"/>
                <a:pathLst>
                  <a:path w="106" h="65">
                    <a:moveTo>
                      <a:pt x="83" y="0"/>
                    </a:moveTo>
                    <a:lnTo>
                      <a:pt x="0" y="48"/>
                    </a:lnTo>
                    <a:lnTo>
                      <a:pt x="106" y="65"/>
                    </a:lnTo>
                    <a:lnTo>
                      <a:pt x="83" y="0"/>
                    </a:lnTo>
                    <a:close/>
                  </a:path>
                </a:pathLst>
              </a:custGeom>
              <a:solidFill>
                <a:srgbClr val="000000"/>
              </a:solidFill>
              <a:ln w="9525">
                <a:noFill/>
              </a:ln>
            </p:spPr>
            <p:txBody>
              <a:bodyPr/>
              <a:lstStyle/>
              <a:p>
                <a:endParaRPr lang="zh-CN" altLang="en-US" dirty="0">
                  <a:latin typeface="Arial" panose="020B0604020202020204" pitchFamily="34" charset="0"/>
                </a:endParaRPr>
              </a:p>
            </p:txBody>
          </p:sp>
        </p:grpSp>
        <p:grpSp>
          <p:nvGrpSpPr>
            <p:cNvPr id="43121" name="Group 289"/>
            <p:cNvGrpSpPr/>
            <p:nvPr/>
          </p:nvGrpSpPr>
          <p:grpSpPr>
            <a:xfrm>
              <a:off x="2377" y="848"/>
              <a:ext cx="586" cy="268"/>
              <a:chOff x="2377" y="848"/>
              <a:chExt cx="586" cy="268"/>
            </a:xfrm>
          </p:grpSpPr>
          <p:sp>
            <p:nvSpPr>
              <p:cNvPr id="43362" name="Line 287"/>
              <p:cNvSpPr/>
              <p:nvPr/>
            </p:nvSpPr>
            <p:spPr>
              <a:xfrm flipH="1">
                <a:off x="2453" y="848"/>
                <a:ext cx="510" cy="234"/>
              </a:xfrm>
              <a:prstGeom prst="line">
                <a:avLst/>
              </a:prstGeom>
              <a:ln w="14288" cap="flat" cmpd="sng">
                <a:solidFill>
                  <a:srgbClr val="000000"/>
                </a:solidFill>
                <a:prstDash val="solid"/>
                <a:headEnd type="none" w="med" len="med"/>
                <a:tailEnd type="none" w="med" len="med"/>
              </a:ln>
            </p:spPr>
          </p:sp>
          <p:sp>
            <p:nvSpPr>
              <p:cNvPr id="43363" name="Freeform 288"/>
              <p:cNvSpPr/>
              <p:nvPr/>
            </p:nvSpPr>
            <p:spPr>
              <a:xfrm>
                <a:off x="2377" y="1052"/>
                <a:ext cx="107" cy="64"/>
              </a:xfrm>
              <a:custGeom>
                <a:avLst/>
                <a:gdLst>
                  <a:gd name="txL" fmla="*/ 0 w 107"/>
                  <a:gd name="txT" fmla="*/ 0 h 64"/>
                  <a:gd name="txR" fmla="*/ 107 w 107"/>
                  <a:gd name="txB" fmla="*/ 64 h 64"/>
                </a:gdLst>
                <a:ahLst/>
                <a:cxnLst>
                  <a:cxn ang="0">
                    <a:pos x="55" y="0"/>
                  </a:cxn>
                  <a:cxn ang="0">
                    <a:pos x="0" y="64"/>
                  </a:cxn>
                  <a:cxn ang="0">
                    <a:pos x="107" y="55"/>
                  </a:cxn>
                  <a:cxn ang="0">
                    <a:pos x="55" y="0"/>
                  </a:cxn>
                </a:cxnLst>
                <a:rect l="txL" t="txT" r="txR" b="txB"/>
                <a:pathLst>
                  <a:path w="107" h="64">
                    <a:moveTo>
                      <a:pt x="55" y="0"/>
                    </a:moveTo>
                    <a:lnTo>
                      <a:pt x="0" y="64"/>
                    </a:lnTo>
                    <a:lnTo>
                      <a:pt x="107" y="55"/>
                    </a:lnTo>
                    <a:lnTo>
                      <a:pt x="55" y="0"/>
                    </a:lnTo>
                    <a:close/>
                  </a:path>
                </a:pathLst>
              </a:custGeom>
              <a:solidFill>
                <a:srgbClr val="000000"/>
              </a:solidFill>
              <a:ln w="9525">
                <a:noFill/>
              </a:ln>
            </p:spPr>
            <p:txBody>
              <a:bodyPr/>
              <a:lstStyle/>
              <a:p>
                <a:endParaRPr lang="zh-CN" altLang="en-US" dirty="0">
                  <a:latin typeface="Arial" panose="020B0604020202020204" pitchFamily="34" charset="0"/>
                </a:endParaRPr>
              </a:p>
            </p:txBody>
          </p:sp>
        </p:grpSp>
        <p:grpSp>
          <p:nvGrpSpPr>
            <p:cNvPr id="43122" name="Group 292"/>
            <p:cNvGrpSpPr/>
            <p:nvPr/>
          </p:nvGrpSpPr>
          <p:grpSpPr>
            <a:xfrm>
              <a:off x="3330" y="887"/>
              <a:ext cx="253" cy="220"/>
              <a:chOff x="3330" y="887"/>
              <a:chExt cx="253" cy="220"/>
            </a:xfrm>
          </p:grpSpPr>
          <p:sp>
            <p:nvSpPr>
              <p:cNvPr id="43360" name="Line 290"/>
              <p:cNvSpPr/>
              <p:nvPr/>
            </p:nvSpPr>
            <p:spPr>
              <a:xfrm>
                <a:off x="3330" y="887"/>
                <a:ext cx="195" cy="171"/>
              </a:xfrm>
              <a:prstGeom prst="line">
                <a:avLst/>
              </a:prstGeom>
              <a:ln w="14288" cap="flat" cmpd="sng">
                <a:solidFill>
                  <a:srgbClr val="000000"/>
                </a:solidFill>
                <a:prstDash val="solid"/>
                <a:headEnd type="none" w="med" len="med"/>
                <a:tailEnd type="none" w="med" len="med"/>
              </a:ln>
            </p:spPr>
          </p:sp>
          <p:sp>
            <p:nvSpPr>
              <p:cNvPr id="43361" name="Freeform 291"/>
              <p:cNvSpPr/>
              <p:nvPr/>
            </p:nvSpPr>
            <p:spPr>
              <a:xfrm>
                <a:off x="3484" y="1035"/>
                <a:ext cx="99" cy="72"/>
              </a:xfrm>
              <a:custGeom>
                <a:avLst/>
                <a:gdLst>
                  <a:gd name="txL" fmla="*/ 0 w 99"/>
                  <a:gd name="txT" fmla="*/ 0 h 72"/>
                  <a:gd name="txR" fmla="*/ 99 w 99"/>
                  <a:gd name="txB" fmla="*/ 72 h 72"/>
                </a:gdLst>
                <a:ahLst/>
                <a:cxnLst>
                  <a:cxn ang="0">
                    <a:pos x="0" y="41"/>
                  </a:cxn>
                  <a:cxn ang="0">
                    <a:pos x="99" y="72"/>
                  </a:cxn>
                  <a:cxn ang="0">
                    <a:pos x="74" y="0"/>
                  </a:cxn>
                  <a:cxn ang="0">
                    <a:pos x="0" y="41"/>
                  </a:cxn>
                </a:cxnLst>
                <a:rect l="txL" t="txT" r="txR" b="txB"/>
                <a:pathLst>
                  <a:path w="99" h="72">
                    <a:moveTo>
                      <a:pt x="0" y="41"/>
                    </a:moveTo>
                    <a:lnTo>
                      <a:pt x="99" y="72"/>
                    </a:lnTo>
                    <a:lnTo>
                      <a:pt x="74" y="0"/>
                    </a:lnTo>
                    <a:lnTo>
                      <a:pt x="0" y="41"/>
                    </a:lnTo>
                    <a:close/>
                  </a:path>
                </a:pathLst>
              </a:custGeom>
              <a:solidFill>
                <a:srgbClr val="000000"/>
              </a:solidFill>
              <a:ln w="9525">
                <a:noFill/>
              </a:ln>
            </p:spPr>
            <p:txBody>
              <a:bodyPr/>
              <a:lstStyle/>
              <a:p>
                <a:endParaRPr lang="zh-CN" altLang="en-US" dirty="0">
                  <a:latin typeface="Arial" panose="020B0604020202020204" pitchFamily="34" charset="0"/>
                </a:endParaRPr>
              </a:p>
            </p:txBody>
          </p:sp>
        </p:grpSp>
        <p:grpSp>
          <p:nvGrpSpPr>
            <p:cNvPr id="43123" name="Group 295"/>
            <p:cNvGrpSpPr/>
            <p:nvPr/>
          </p:nvGrpSpPr>
          <p:grpSpPr>
            <a:xfrm>
              <a:off x="3633" y="765"/>
              <a:ext cx="1235" cy="383"/>
              <a:chOff x="3633" y="765"/>
              <a:chExt cx="1235" cy="383"/>
            </a:xfrm>
          </p:grpSpPr>
          <p:sp>
            <p:nvSpPr>
              <p:cNvPr id="43358" name="Line 293"/>
              <p:cNvSpPr/>
              <p:nvPr/>
            </p:nvSpPr>
            <p:spPr>
              <a:xfrm>
                <a:off x="3633" y="765"/>
                <a:ext cx="1151" cy="352"/>
              </a:xfrm>
              <a:prstGeom prst="line">
                <a:avLst/>
              </a:prstGeom>
              <a:ln w="14288" cap="flat" cmpd="sng">
                <a:solidFill>
                  <a:srgbClr val="000000"/>
                </a:solidFill>
                <a:prstDash val="solid"/>
                <a:headEnd type="none" w="med" len="med"/>
                <a:tailEnd type="none" w="med" len="med"/>
              </a:ln>
            </p:spPr>
          </p:sp>
          <p:sp>
            <p:nvSpPr>
              <p:cNvPr id="43359" name="Freeform 294"/>
              <p:cNvSpPr/>
              <p:nvPr/>
            </p:nvSpPr>
            <p:spPr>
              <a:xfrm>
                <a:off x="4761" y="1086"/>
                <a:ext cx="107" cy="62"/>
              </a:xfrm>
              <a:custGeom>
                <a:avLst/>
                <a:gdLst>
                  <a:gd name="txL" fmla="*/ 0 w 107"/>
                  <a:gd name="txT" fmla="*/ 0 h 62"/>
                  <a:gd name="txR" fmla="*/ 107 w 107"/>
                  <a:gd name="txB" fmla="*/ 62 h 62"/>
                </a:gdLst>
                <a:ahLst/>
                <a:cxnLst>
                  <a:cxn ang="0">
                    <a:pos x="0" y="62"/>
                  </a:cxn>
                  <a:cxn ang="0">
                    <a:pos x="107" y="58"/>
                  </a:cxn>
                  <a:cxn ang="0">
                    <a:pos x="38" y="0"/>
                  </a:cxn>
                  <a:cxn ang="0">
                    <a:pos x="0" y="62"/>
                  </a:cxn>
                </a:cxnLst>
                <a:rect l="txL" t="txT" r="txR" b="txB"/>
                <a:pathLst>
                  <a:path w="107" h="62">
                    <a:moveTo>
                      <a:pt x="0" y="62"/>
                    </a:moveTo>
                    <a:lnTo>
                      <a:pt x="107" y="58"/>
                    </a:lnTo>
                    <a:lnTo>
                      <a:pt x="38" y="0"/>
                    </a:lnTo>
                    <a:lnTo>
                      <a:pt x="0" y="62"/>
                    </a:lnTo>
                    <a:close/>
                  </a:path>
                </a:pathLst>
              </a:custGeom>
              <a:solidFill>
                <a:srgbClr val="000000"/>
              </a:solidFill>
              <a:ln w="9525">
                <a:noFill/>
              </a:ln>
            </p:spPr>
            <p:txBody>
              <a:bodyPr/>
              <a:lstStyle/>
              <a:p>
                <a:endParaRPr lang="zh-CN" altLang="en-US" dirty="0">
                  <a:latin typeface="Arial" panose="020B0604020202020204" pitchFamily="34" charset="0"/>
                </a:endParaRPr>
              </a:p>
            </p:txBody>
          </p:sp>
        </p:grpSp>
        <p:grpSp>
          <p:nvGrpSpPr>
            <p:cNvPr id="43124" name="Group 298"/>
            <p:cNvGrpSpPr/>
            <p:nvPr/>
          </p:nvGrpSpPr>
          <p:grpSpPr>
            <a:xfrm>
              <a:off x="508" y="1207"/>
              <a:ext cx="99" cy="123"/>
              <a:chOff x="508" y="1207"/>
              <a:chExt cx="99" cy="123"/>
            </a:xfrm>
          </p:grpSpPr>
          <p:sp>
            <p:nvSpPr>
              <p:cNvPr id="43356" name="Rectangle 296"/>
              <p:cNvSpPr/>
              <p:nvPr/>
            </p:nvSpPr>
            <p:spPr>
              <a:xfrm>
                <a:off x="579" y="1262"/>
                <a:ext cx="28" cy="68"/>
              </a:xfrm>
              <a:prstGeom prst="rect">
                <a:avLst/>
              </a:prstGeom>
              <a:noFill/>
              <a:ln w="9525">
                <a:noFill/>
              </a:ln>
            </p:spPr>
            <p:txBody>
              <a:bodyPr wrap="none" lIns="0" tIns="0" rIns="0" bIns="0">
                <a:spAutoFit/>
              </a:bodyPr>
              <a:lstStyle/>
              <a:p>
                <a:r>
                  <a:rPr lang="en-US" altLang="zh-CN" sz="700" dirty="0">
                    <a:solidFill>
                      <a:srgbClr val="000000"/>
                    </a:solidFill>
                    <a:latin typeface="Times New Roman" panose="02020603050405020304" pitchFamily="18" charset="0"/>
                  </a:rPr>
                  <a:t>1</a:t>
                </a:r>
                <a:endParaRPr lang="en-US" altLang="zh-CN" dirty="0">
                  <a:latin typeface="Arial" panose="020B0604020202020204" pitchFamily="34" charset="0"/>
                </a:endParaRPr>
              </a:p>
            </p:txBody>
          </p:sp>
          <p:sp>
            <p:nvSpPr>
              <p:cNvPr id="43357" name="Rectangle 297"/>
              <p:cNvSpPr/>
              <p:nvPr/>
            </p:nvSpPr>
            <p:spPr>
              <a:xfrm>
                <a:off x="508" y="1207"/>
                <a:ext cx="44" cy="107"/>
              </a:xfrm>
              <a:prstGeom prst="rect">
                <a:avLst/>
              </a:prstGeom>
              <a:noFill/>
              <a:ln w="9525">
                <a:noFill/>
              </a:ln>
            </p:spPr>
            <p:txBody>
              <a:bodyPr wrap="none" lIns="0" tIns="0" rIns="0" bIns="0">
                <a:spAutoFit/>
              </a:bodyPr>
              <a:lstStyle/>
              <a:p>
                <a:r>
                  <a:rPr lang="en-US" altLang="zh-CN" sz="1100" i="1" dirty="0">
                    <a:solidFill>
                      <a:srgbClr val="000000"/>
                    </a:solidFill>
                    <a:latin typeface="Times New Roman" panose="02020603050405020304" pitchFamily="18" charset="0"/>
                  </a:rPr>
                  <a:t>S</a:t>
                </a:r>
                <a:endParaRPr lang="en-US" altLang="zh-CN" dirty="0">
                  <a:latin typeface="Arial" panose="020B0604020202020204" pitchFamily="34" charset="0"/>
                </a:endParaRPr>
              </a:p>
            </p:txBody>
          </p:sp>
        </p:grpSp>
        <p:grpSp>
          <p:nvGrpSpPr>
            <p:cNvPr id="43125" name="Group 304"/>
            <p:cNvGrpSpPr/>
            <p:nvPr/>
          </p:nvGrpSpPr>
          <p:grpSpPr>
            <a:xfrm>
              <a:off x="451" y="1299"/>
              <a:ext cx="210" cy="107"/>
              <a:chOff x="451" y="1299"/>
              <a:chExt cx="210" cy="107"/>
            </a:xfrm>
          </p:grpSpPr>
          <p:sp>
            <p:nvSpPr>
              <p:cNvPr id="43351" name="Rectangle 299"/>
              <p:cNvSpPr/>
              <p:nvPr/>
            </p:nvSpPr>
            <p:spPr>
              <a:xfrm>
                <a:off x="632" y="1299"/>
                <a:ext cx="29" cy="10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t>
                </a:r>
                <a:endParaRPr lang="en-US" altLang="zh-CN" dirty="0">
                  <a:latin typeface="Arial" panose="020B0604020202020204" pitchFamily="34" charset="0"/>
                </a:endParaRPr>
              </a:p>
            </p:txBody>
          </p:sp>
          <p:sp>
            <p:nvSpPr>
              <p:cNvPr id="43352" name="Rectangle 300"/>
              <p:cNvSpPr/>
              <p:nvPr/>
            </p:nvSpPr>
            <p:spPr>
              <a:xfrm>
                <a:off x="570" y="1299"/>
                <a:ext cx="44" cy="10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1</a:t>
                </a:r>
                <a:endParaRPr lang="en-US" altLang="zh-CN" dirty="0">
                  <a:latin typeface="Arial" panose="020B0604020202020204" pitchFamily="34" charset="0"/>
                </a:endParaRPr>
              </a:p>
            </p:txBody>
          </p:sp>
          <p:sp>
            <p:nvSpPr>
              <p:cNvPr id="43353" name="Rectangle 301"/>
              <p:cNvSpPr/>
              <p:nvPr/>
            </p:nvSpPr>
            <p:spPr>
              <a:xfrm>
                <a:off x="548" y="1299"/>
                <a:ext cx="22" cy="10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t>
                </a:r>
                <a:endParaRPr lang="en-US" altLang="zh-CN" dirty="0">
                  <a:latin typeface="Arial" panose="020B0604020202020204" pitchFamily="34" charset="0"/>
                </a:endParaRPr>
              </a:p>
            </p:txBody>
          </p:sp>
          <p:sp>
            <p:nvSpPr>
              <p:cNvPr id="43354" name="Rectangle 302"/>
              <p:cNvSpPr/>
              <p:nvPr/>
            </p:nvSpPr>
            <p:spPr>
              <a:xfrm>
                <a:off x="488" y="1299"/>
                <a:ext cx="44" cy="10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1</a:t>
                </a:r>
                <a:endParaRPr lang="en-US" altLang="zh-CN" dirty="0">
                  <a:latin typeface="Arial" panose="020B0604020202020204" pitchFamily="34" charset="0"/>
                </a:endParaRPr>
              </a:p>
            </p:txBody>
          </p:sp>
          <p:sp>
            <p:nvSpPr>
              <p:cNvPr id="43355" name="Rectangle 303"/>
              <p:cNvSpPr/>
              <p:nvPr/>
            </p:nvSpPr>
            <p:spPr>
              <a:xfrm>
                <a:off x="451" y="1299"/>
                <a:ext cx="29" cy="10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t>
                </a:r>
                <a:endParaRPr lang="en-US" altLang="zh-CN" dirty="0">
                  <a:latin typeface="Arial" panose="020B0604020202020204" pitchFamily="34" charset="0"/>
                </a:endParaRPr>
              </a:p>
            </p:txBody>
          </p:sp>
        </p:grpSp>
        <p:sp>
          <p:nvSpPr>
            <p:cNvPr id="43126" name="Oval 305"/>
            <p:cNvSpPr/>
            <p:nvPr/>
          </p:nvSpPr>
          <p:spPr>
            <a:xfrm>
              <a:off x="179" y="3216"/>
              <a:ext cx="808" cy="313"/>
            </a:xfrm>
            <a:prstGeom prst="ellipse">
              <a:avLst/>
            </a:prstGeom>
            <a:noFill/>
            <a:ln w="14288"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ndParaRPr>
            </a:p>
          </p:txBody>
        </p:sp>
        <p:sp>
          <p:nvSpPr>
            <p:cNvPr id="43127" name="Oval 306"/>
            <p:cNvSpPr/>
            <p:nvPr/>
          </p:nvSpPr>
          <p:spPr>
            <a:xfrm>
              <a:off x="179" y="2635"/>
              <a:ext cx="808" cy="314"/>
            </a:xfrm>
            <a:prstGeom prst="ellipse">
              <a:avLst/>
            </a:prstGeom>
            <a:noFill/>
            <a:ln w="14288"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ndParaRPr>
            </a:p>
          </p:txBody>
        </p:sp>
        <p:sp>
          <p:nvSpPr>
            <p:cNvPr id="43128" name="Oval 307"/>
            <p:cNvSpPr/>
            <p:nvPr/>
          </p:nvSpPr>
          <p:spPr>
            <a:xfrm>
              <a:off x="1498" y="2054"/>
              <a:ext cx="807" cy="314"/>
            </a:xfrm>
            <a:prstGeom prst="ellipse">
              <a:avLst/>
            </a:prstGeom>
            <a:noFill/>
            <a:ln w="14288"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ndParaRPr>
            </a:p>
          </p:txBody>
        </p:sp>
        <p:sp>
          <p:nvSpPr>
            <p:cNvPr id="43129" name="Oval 308"/>
            <p:cNvSpPr/>
            <p:nvPr/>
          </p:nvSpPr>
          <p:spPr>
            <a:xfrm>
              <a:off x="179" y="2054"/>
              <a:ext cx="808" cy="314"/>
            </a:xfrm>
            <a:prstGeom prst="ellipse">
              <a:avLst/>
            </a:prstGeom>
            <a:noFill/>
            <a:ln w="14288"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ndParaRPr>
            </a:p>
          </p:txBody>
        </p:sp>
        <p:sp>
          <p:nvSpPr>
            <p:cNvPr id="43130" name="Oval 309"/>
            <p:cNvSpPr/>
            <p:nvPr/>
          </p:nvSpPr>
          <p:spPr>
            <a:xfrm>
              <a:off x="912" y="1563"/>
              <a:ext cx="807" cy="313"/>
            </a:xfrm>
            <a:prstGeom prst="ellipse">
              <a:avLst/>
            </a:prstGeom>
            <a:noFill/>
            <a:ln w="14288"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ndParaRPr>
            </a:p>
          </p:txBody>
        </p:sp>
        <p:grpSp>
          <p:nvGrpSpPr>
            <p:cNvPr id="43131" name="Group 312"/>
            <p:cNvGrpSpPr/>
            <p:nvPr/>
          </p:nvGrpSpPr>
          <p:grpSpPr>
            <a:xfrm>
              <a:off x="1385" y="1333"/>
              <a:ext cx="438" cy="242"/>
              <a:chOff x="1385" y="1333"/>
              <a:chExt cx="438" cy="242"/>
            </a:xfrm>
          </p:grpSpPr>
          <p:sp>
            <p:nvSpPr>
              <p:cNvPr id="43349" name="Line 310"/>
              <p:cNvSpPr/>
              <p:nvPr/>
            </p:nvSpPr>
            <p:spPr>
              <a:xfrm flipH="1">
                <a:off x="1455" y="1333"/>
                <a:ext cx="368" cy="203"/>
              </a:xfrm>
              <a:prstGeom prst="line">
                <a:avLst/>
              </a:prstGeom>
              <a:ln w="14288" cap="flat" cmpd="sng">
                <a:solidFill>
                  <a:srgbClr val="000000"/>
                </a:solidFill>
                <a:prstDash val="solid"/>
                <a:headEnd type="none" w="med" len="med"/>
                <a:tailEnd type="none" w="med" len="med"/>
              </a:ln>
            </p:spPr>
          </p:sp>
          <p:sp>
            <p:nvSpPr>
              <p:cNvPr id="43350" name="Freeform 311"/>
              <p:cNvSpPr/>
              <p:nvPr/>
            </p:nvSpPr>
            <p:spPr>
              <a:xfrm>
                <a:off x="1385" y="1507"/>
                <a:ext cx="105" cy="68"/>
              </a:xfrm>
              <a:custGeom>
                <a:avLst/>
                <a:gdLst>
                  <a:gd name="txL" fmla="*/ 0 w 105"/>
                  <a:gd name="txT" fmla="*/ 0 h 68"/>
                  <a:gd name="txR" fmla="*/ 105 w 105"/>
                  <a:gd name="txB" fmla="*/ 68 h 68"/>
                </a:gdLst>
                <a:ahLst/>
                <a:cxnLst>
                  <a:cxn ang="0">
                    <a:pos x="46" y="0"/>
                  </a:cxn>
                  <a:cxn ang="0">
                    <a:pos x="0" y="68"/>
                  </a:cxn>
                  <a:cxn ang="0">
                    <a:pos x="105" y="53"/>
                  </a:cxn>
                  <a:cxn ang="0">
                    <a:pos x="46" y="0"/>
                  </a:cxn>
                </a:cxnLst>
                <a:rect l="txL" t="txT" r="txR" b="txB"/>
                <a:pathLst>
                  <a:path w="105" h="68">
                    <a:moveTo>
                      <a:pt x="46" y="0"/>
                    </a:moveTo>
                    <a:lnTo>
                      <a:pt x="0" y="68"/>
                    </a:lnTo>
                    <a:lnTo>
                      <a:pt x="105" y="53"/>
                    </a:lnTo>
                    <a:lnTo>
                      <a:pt x="46" y="0"/>
                    </a:lnTo>
                    <a:close/>
                  </a:path>
                </a:pathLst>
              </a:custGeom>
              <a:solidFill>
                <a:srgbClr val="000000"/>
              </a:solidFill>
              <a:ln w="9525">
                <a:noFill/>
              </a:ln>
            </p:spPr>
            <p:txBody>
              <a:bodyPr/>
              <a:lstStyle/>
              <a:p>
                <a:endParaRPr lang="zh-CN" altLang="en-US" dirty="0">
                  <a:latin typeface="Arial" panose="020B0604020202020204" pitchFamily="34" charset="0"/>
                </a:endParaRPr>
              </a:p>
            </p:txBody>
          </p:sp>
        </p:grpSp>
        <p:grpSp>
          <p:nvGrpSpPr>
            <p:cNvPr id="43132" name="Group 315"/>
            <p:cNvGrpSpPr/>
            <p:nvPr/>
          </p:nvGrpSpPr>
          <p:grpSpPr>
            <a:xfrm>
              <a:off x="610" y="1799"/>
              <a:ext cx="364" cy="268"/>
              <a:chOff x="610" y="1799"/>
              <a:chExt cx="364" cy="268"/>
            </a:xfrm>
          </p:grpSpPr>
          <p:sp>
            <p:nvSpPr>
              <p:cNvPr id="43347" name="Line 313"/>
              <p:cNvSpPr/>
              <p:nvPr/>
            </p:nvSpPr>
            <p:spPr>
              <a:xfrm flipH="1">
                <a:off x="671" y="1799"/>
                <a:ext cx="303" cy="222"/>
              </a:xfrm>
              <a:prstGeom prst="line">
                <a:avLst/>
              </a:prstGeom>
              <a:ln w="14288" cap="flat" cmpd="sng">
                <a:solidFill>
                  <a:srgbClr val="000000"/>
                </a:solidFill>
                <a:prstDash val="solid"/>
                <a:headEnd type="none" w="med" len="med"/>
                <a:tailEnd type="none" w="med" len="med"/>
              </a:ln>
            </p:spPr>
          </p:sp>
          <p:sp>
            <p:nvSpPr>
              <p:cNvPr id="43348" name="Freeform 314"/>
              <p:cNvSpPr/>
              <p:nvPr/>
            </p:nvSpPr>
            <p:spPr>
              <a:xfrm>
                <a:off x="610" y="1996"/>
                <a:ext cx="100" cy="71"/>
              </a:xfrm>
              <a:custGeom>
                <a:avLst/>
                <a:gdLst>
                  <a:gd name="txL" fmla="*/ 0 w 100"/>
                  <a:gd name="txT" fmla="*/ 0 h 71"/>
                  <a:gd name="txR" fmla="*/ 100 w 100"/>
                  <a:gd name="txB" fmla="*/ 71 h 71"/>
                </a:gdLst>
                <a:ahLst/>
                <a:cxnLst>
                  <a:cxn ang="0">
                    <a:pos x="30" y="0"/>
                  </a:cxn>
                  <a:cxn ang="0">
                    <a:pos x="0" y="71"/>
                  </a:cxn>
                  <a:cxn ang="0">
                    <a:pos x="100" y="47"/>
                  </a:cxn>
                  <a:cxn ang="0">
                    <a:pos x="30" y="0"/>
                  </a:cxn>
                </a:cxnLst>
                <a:rect l="txL" t="txT" r="txR" b="txB"/>
                <a:pathLst>
                  <a:path w="100" h="71">
                    <a:moveTo>
                      <a:pt x="30" y="0"/>
                    </a:moveTo>
                    <a:lnTo>
                      <a:pt x="0" y="71"/>
                    </a:lnTo>
                    <a:lnTo>
                      <a:pt x="100" y="47"/>
                    </a:lnTo>
                    <a:lnTo>
                      <a:pt x="30" y="0"/>
                    </a:lnTo>
                    <a:close/>
                  </a:path>
                </a:pathLst>
              </a:custGeom>
              <a:solidFill>
                <a:srgbClr val="000000"/>
              </a:solidFill>
              <a:ln w="9525">
                <a:noFill/>
              </a:ln>
            </p:spPr>
            <p:txBody>
              <a:bodyPr/>
              <a:lstStyle/>
              <a:p>
                <a:endParaRPr lang="zh-CN" altLang="en-US" dirty="0">
                  <a:latin typeface="Arial" panose="020B0604020202020204" pitchFamily="34" charset="0"/>
                </a:endParaRPr>
              </a:p>
            </p:txBody>
          </p:sp>
        </p:grpSp>
        <p:grpSp>
          <p:nvGrpSpPr>
            <p:cNvPr id="43133" name="Group 318"/>
            <p:cNvGrpSpPr/>
            <p:nvPr/>
          </p:nvGrpSpPr>
          <p:grpSpPr>
            <a:xfrm>
              <a:off x="1560" y="1837"/>
              <a:ext cx="295" cy="224"/>
              <a:chOff x="1560" y="1837"/>
              <a:chExt cx="295" cy="224"/>
            </a:xfrm>
          </p:grpSpPr>
          <p:sp>
            <p:nvSpPr>
              <p:cNvPr id="43345" name="Line 316"/>
              <p:cNvSpPr/>
              <p:nvPr/>
            </p:nvSpPr>
            <p:spPr>
              <a:xfrm>
                <a:off x="1560" y="1837"/>
                <a:ext cx="232" cy="177"/>
              </a:xfrm>
              <a:prstGeom prst="line">
                <a:avLst/>
              </a:prstGeom>
              <a:ln w="14288" cap="flat" cmpd="sng">
                <a:solidFill>
                  <a:srgbClr val="000000"/>
                </a:solidFill>
                <a:prstDash val="solid"/>
                <a:headEnd type="none" w="med" len="med"/>
                <a:tailEnd type="none" w="med" len="med"/>
              </a:ln>
            </p:spPr>
          </p:sp>
          <p:sp>
            <p:nvSpPr>
              <p:cNvPr id="43346" name="Freeform 317"/>
              <p:cNvSpPr/>
              <p:nvPr/>
            </p:nvSpPr>
            <p:spPr>
              <a:xfrm>
                <a:off x="1754" y="1989"/>
                <a:ext cx="101" cy="72"/>
              </a:xfrm>
              <a:custGeom>
                <a:avLst/>
                <a:gdLst>
                  <a:gd name="txL" fmla="*/ 0 w 101"/>
                  <a:gd name="txT" fmla="*/ 0 h 72"/>
                  <a:gd name="txR" fmla="*/ 101 w 101"/>
                  <a:gd name="txB" fmla="*/ 72 h 72"/>
                </a:gdLst>
                <a:ahLst/>
                <a:cxnLst>
                  <a:cxn ang="0">
                    <a:pos x="0" y="45"/>
                  </a:cxn>
                  <a:cxn ang="0">
                    <a:pos x="101" y="72"/>
                  </a:cxn>
                  <a:cxn ang="0">
                    <a:pos x="71" y="0"/>
                  </a:cxn>
                  <a:cxn ang="0">
                    <a:pos x="0" y="45"/>
                  </a:cxn>
                </a:cxnLst>
                <a:rect l="txL" t="txT" r="txR" b="txB"/>
                <a:pathLst>
                  <a:path w="101" h="72">
                    <a:moveTo>
                      <a:pt x="0" y="45"/>
                    </a:moveTo>
                    <a:lnTo>
                      <a:pt x="101" y="72"/>
                    </a:lnTo>
                    <a:lnTo>
                      <a:pt x="71" y="0"/>
                    </a:lnTo>
                    <a:lnTo>
                      <a:pt x="0" y="45"/>
                    </a:lnTo>
                    <a:close/>
                  </a:path>
                </a:pathLst>
              </a:custGeom>
              <a:solidFill>
                <a:srgbClr val="000000"/>
              </a:solidFill>
              <a:ln w="9525">
                <a:noFill/>
              </a:ln>
            </p:spPr>
            <p:txBody>
              <a:bodyPr/>
              <a:lstStyle/>
              <a:p>
                <a:endParaRPr lang="zh-CN" altLang="en-US" dirty="0">
                  <a:latin typeface="Arial" panose="020B0604020202020204" pitchFamily="34" charset="0"/>
                </a:endParaRPr>
              </a:p>
            </p:txBody>
          </p:sp>
        </p:grpSp>
        <p:grpSp>
          <p:nvGrpSpPr>
            <p:cNvPr id="43134" name="Group 321"/>
            <p:cNvGrpSpPr/>
            <p:nvPr/>
          </p:nvGrpSpPr>
          <p:grpSpPr>
            <a:xfrm>
              <a:off x="498" y="2366"/>
              <a:ext cx="96" cy="270"/>
              <a:chOff x="498" y="2366"/>
              <a:chExt cx="96" cy="270"/>
            </a:xfrm>
          </p:grpSpPr>
          <p:sp>
            <p:nvSpPr>
              <p:cNvPr id="43343" name="Line 319"/>
              <p:cNvSpPr/>
              <p:nvPr/>
            </p:nvSpPr>
            <p:spPr>
              <a:xfrm>
                <a:off x="545" y="2366"/>
                <a:ext cx="1" cy="205"/>
              </a:xfrm>
              <a:prstGeom prst="line">
                <a:avLst/>
              </a:prstGeom>
              <a:ln w="14288" cap="flat" cmpd="sng">
                <a:solidFill>
                  <a:srgbClr val="000000"/>
                </a:solidFill>
                <a:prstDash val="solid"/>
                <a:headEnd type="none" w="med" len="med"/>
                <a:tailEnd type="none" w="med" len="med"/>
              </a:ln>
            </p:spPr>
          </p:sp>
          <p:sp>
            <p:nvSpPr>
              <p:cNvPr id="43344" name="Freeform 320"/>
              <p:cNvSpPr/>
              <p:nvPr/>
            </p:nvSpPr>
            <p:spPr>
              <a:xfrm>
                <a:off x="498" y="2569"/>
                <a:ext cx="96" cy="67"/>
              </a:xfrm>
              <a:custGeom>
                <a:avLst/>
                <a:gdLst>
                  <a:gd name="txL" fmla="*/ 0 w 96"/>
                  <a:gd name="txT" fmla="*/ 0 h 67"/>
                  <a:gd name="txR" fmla="*/ 96 w 96"/>
                  <a:gd name="txB" fmla="*/ 67 h 67"/>
                </a:gdLst>
                <a:ahLst/>
                <a:cxnLst>
                  <a:cxn ang="0">
                    <a:pos x="0" y="0"/>
                  </a:cxn>
                  <a:cxn ang="0">
                    <a:pos x="47" y="67"/>
                  </a:cxn>
                  <a:cxn ang="0">
                    <a:pos x="96" y="0"/>
                  </a:cxn>
                  <a:cxn ang="0">
                    <a:pos x="0" y="0"/>
                  </a:cxn>
                </a:cxnLst>
                <a:rect l="txL" t="txT" r="txR" b="txB"/>
                <a:pathLst>
                  <a:path w="96" h="67">
                    <a:moveTo>
                      <a:pt x="0" y="0"/>
                    </a:moveTo>
                    <a:lnTo>
                      <a:pt x="47" y="67"/>
                    </a:lnTo>
                    <a:lnTo>
                      <a:pt x="96" y="0"/>
                    </a:lnTo>
                    <a:lnTo>
                      <a:pt x="0" y="0"/>
                    </a:lnTo>
                    <a:close/>
                  </a:path>
                </a:pathLst>
              </a:custGeom>
              <a:solidFill>
                <a:srgbClr val="000000"/>
              </a:solidFill>
              <a:ln w="9525">
                <a:noFill/>
              </a:ln>
            </p:spPr>
            <p:txBody>
              <a:bodyPr/>
              <a:lstStyle/>
              <a:p>
                <a:endParaRPr lang="zh-CN" altLang="en-US" dirty="0">
                  <a:latin typeface="Arial" panose="020B0604020202020204" pitchFamily="34" charset="0"/>
                </a:endParaRPr>
              </a:p>
            </p:txBody>
          </p:sp>
        </p:grpSp>
        <p:grpSp>
          <p:nvGrpSpPr>
            <p:cNvPr id="43135" name="Group 324"/>
            <p:cNvGrpSpPr/>
            <p:nvPr/>
          </p:nvGrpSpPr>
          <p:grpSpPr>
            <a:xfrm>
              <a:off x="498" y="2948"/>
              <a:ext cx="96" cy="269"/>
              <a:chOff x="498" y="2948"/>
              <a:chExt cx="96" cy="269"/>
            </a:xfrm>
          </p:grpSpPr>
          <p:sp>
            <p:nvSpPr>
              <p:cNvPr id="43341" name="Line 322"/>
              <p:cNvSpPr/>
              <p:nvPr/>
            </p:nvSpPr>
            <p:spPr>
              <a:xfrm>
                <a:off x="545" y="2948"/>
                <a:ext cx="1" cy="204"/>
              </a:xfrm>
              <a:prstGeom prst="line">
                <a:avLst/>
              </a:prstGeom>
              <a:ln w="14288" cap="flat" cmpd="sng">
                <a:solidFill>
                  <a:srgbClr val="000000"/>
                </a:solidFill>
                <a:prstDash val="solid"/>
                <a:headEnd type="none" w="med" len="med"/>
                <a:tailEnd type="none" w="med" len="med"/>
              </a:ln>
            </p:spPr>
          </p:sp>
          <p:sp>
            <p:nvSpPr>
              <p:cNvPr id="43342" name="Freeform 323"/>
              <p:cNvSpPr/>
              <p:nvPr/>
            </p:nvSpPr>
            <p:spPr>
              <a:xfrm>
                <a:off x="498" y="3150"/>
                <a:ext cx="96" cy="67"/>
              </a:xfrm>
              <a:custGeom>
                <a:avLst/>
                <a:gdLst>
                  <a:gd name="txL" fmla="*/ 0 w 96"/>
                  <a:gd name="txT" fmla="*/ 0 h 67"/>
                  <a:gd name="txR" fmla="*/ 96 w 96"/>
                  <a:gd name="txB" fmla="*/ 67 h 67"/>
                </a:gdLst>
                <a:ahLst/>
                <a:cxnLst>
                  <a:cxn ang="0">
                    <a:pos x="0" y="0"/>
                  </a:cxn>
                  <a:cxn ang="0">
                    <a:pos x="47" y="67"/>
                  </a:cxn>
                  <a:cxn ang="0">
                    <a:pos x="96" y="0"/>
                  </a:cxn>
                  <a:cxn ang="0">
                    <a:pos x="0" y="0"/>
                  </a:cxn>
                </a:cxnLst>
                <a:rect l="txL" t="txT" r="txR" b="txB"/>
                <a:pathLst>
                  <a:path w="96" h="67">
                    <a:moveTo>
                      <a:pt x="0" y="0"/>
                    </a:moveTo>
                    <a:lnTo>
                      <a:pt x="47" y="67"/>
                    </a:lnTo>
                    <a:lnTo>
                      <a:pt x="96" y="0"/>
                    </a:lnTo>
                    <a:lnTo>
                      <a:pt x="0" y="0"/>
                    </a:lnTo>
                    <a:close/>
                  </a:path>
                </a:pathLst>
              </a:custGeom>
              <a:solidFill>
                <a:srgbClr val="000000"/>
              </a:solidFill>
              <a:ln w="9525">
                <a:noFill/>
              </a:ln>
            </p:spPr>
            <p:txBody>
              <a:bodyPr/>
              <a:lstStyle/>
              <a:p>
                <a:endParaRPr lang="zh-CN" altLang="en-US" dirty="0">
                  <a:latin typeface="Arial" panose="020B0604020202020204" pitchFamily="34" charset="0"/>
                </a:endParaRPr>
              </a:p>
            </p:txBody>
          </p:sp>
        </p:grpSp>
        <p:sp>
          <p:nvSpPr>
            <p:cNvPr id="43136" name="Oval 325"/>
            <p:cNvSpPr/>
            <p:nvPr/>
          </p:nvSpPr>
          <p:spPr>
            <a:xfrm>
              <a:off x="3989" y="1518"/>
              <a:ext cx="807" cy="314"/>
            </a:xfrm>
            <a:prstGeom prst="ellipse">
              <a:avLst/>
            </a:prstGeom>
            <a:noFill/>
            <a:ln w="14288"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ndParaRPr>
            </a:p>
          </p:txBody>
        </p:sp>
        <p:sp>
          <p:nvSpPr>
            <p:cNvPr id="43137" name="Oval 326"/>
            <p:cNvSpPr/>
            <p:nvPr/>
          </p:nvSpPr>
          <p:spPr>
            <a:xfrm>
              <a:off x="4767" y="2635"/>
              <a:ext cx="808" cy="314"/>
            </a:xfrm>
            <a:prstGeom prst="ellipse">
              <a:avLst/>
            </a:prstGeom>
            <a:noFill/>
            <a:ln w="14288"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ndParaRPr>
            </a:p>
          </p:txBody>
        </p:sp>
        <p:sp>
          <p:nvSpPr>
            <p:cNvPr id="43138" name="Oval 327"/>
            <p:cNvSpPr/>
            <p:nvPr/>
          </p:nvSpPr>
          <p:spPr>
            <a:xfrm>
              <a:off x="4767" y="2054"/>
              <a:ext cx="808" cy="314"/>
            </a:xfrm>
            <a:prstGeom prst="ellipse">
              <a:avLst/>
            </a:prstGeom>
            <a:noFill/>
            <a:ln w="14288"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ndParaRPr>
            </a:p>
          </p:txBody>
        </p:sp>
        <p:sp>
          <p:nvSpPr>
            <p:cNvPr id="43139" name="Oval 328"/>
            <p:cNvSpPr/>
            <p:nvPr/>
          </p:nvSpPr>
          <p:spPr>
            <a:xfrm>
              <a:off x="1571" y="3216"/>
              <a:ext cx="808" cy="313"/>
            </a:xfrm>
            <a:prstGeom prst="ellipse">
              <a:avLst/>
            </a:prstGeom>
            <a:noFill/>
            <a:ln w="14288"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ndParaRPr>
            </a:p>
          </p:txBody>
        </p:sp>
        <p:sp>
          <p:nvSpPr>
            <p:cNvPr id="43140" name="Oval 329"/>
            <p:cNvSpPr/>
            <p:nvPr/>
          </p:nvSpPr>
          <p:spPr>
            <a:xfrm>
              <a:off x="3110" y="2635"/>
              <a:ext cx="807" cy="314"/>
            </a:xfrm>
            <a:prstGeom prst="ellipse">
              <a:avLst/>
            </a:prstGeom>
            <a:noFill/>
            <a:ln w="14288"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ndParaRPr>
            </a:p>
          </p:txBody>
        </p:sp>
        <p:sp>
          <p:nvSpPr>
            <p:cNvPr id="43141" name="Oval 330"/>
            <p:cNvSpPr/>
            <p:nvPr/>
          </p:nvSpPr>
          <p:spPr>
            <a:xfrm>
              <a:off x="1571" y="2590"/>
              <a:ext cx="808" cy="314"/>
            </a:xfrm>
            <a:prstGeom prst="ellipse">
              <a:avLst/>
            </a:prstGeom>
            <a:noFill/>
            <a:ln w="14288"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ndParaRPr>
            </a:p>
          </p:txBody>
        </p:sp>
        <p:sp>
          <p:nvSpPr>
            <p:cNvPr id="43142" name="Oval 331"/>
            <p:cNvSpPr/>
            <p:nvPr/>
          </p:nvSpPr>
          <p:spPr>
            <a:xfrm>
              <a:off x="3036" y="2054"/>
              <a:ext cx="808" cy="314"/>
            </a:xfrm>
            <a:prstGeom prst="ellipse">
              <a:avLst/>
            </a:prstGeom>
            <a:noFill/>
            <a:ln w="14288"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ndParaRPr>
            </a:p>
          </p:txBody>
        </p:sp>
        <p:sp>
          <p:nvSpPr>
            <p:cNvPr id="43143" name="Oval 332"/>
            <p:cNvSpPr/>
            <p:nvPr/>
          </p:nvSpPr>
          <p:spPr>
            <a:xfrm>
              <a:off x="2670" y="1518"/>
              <a:ext cx="808" cy="314"/>
            </a:xfrm>
            <a:prstGeom prst="ellipse">
              <a:avLst/>
            </a:prstGeom>
            <a:noFill/>
            <a:ln w="14288"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ndParaRPr>
            </a:p>
          </p:txBody>
        </p:sp>
        <p:sp>
          <p:nvSpPr>
            <p:cNvPr id="43144" name="Oval 333"/>
            <p:cNvSpPr/>
            <p:nvPr/>
          </p:nvSpPr>
          <p:spPr>
            <a:xfrm>
              <a:off x="4767" y="3216"/>
              <a:ext cx="808" cy="313"/>
            </a:xfrm>
            <a:prstGeom prst="ellipse">
              <a:avLst/>
            </a:prstGeom>
            <a:noFill/>
            <a:ln w="14288"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ndParaRPr>
            </a:p>
          </p:txBody>
        </p:sp>
        <p:grpSp>
          <p:nvGrpSpPr>
            <p:cNvPr id="43145" name="Group 336"/>
            <p:cNvGrpSpPr/>
            <p:nvPr/>
          </p:nvGrpSpPr>
          <p:grpSpPr>
            <a:xfrm>
              <a:off x="3162" y="1341"/>
              <a:ext cx="335" cy="177"/>
              <a:chOff x="3162" y="1341"/>
              <a:chExt cx="335" cy="177"/>
            </a:xfrm>
          </p:grpSpPr>
          <p:sp>
            <p:nvSpPr>
              <p:cNvPr id="43339" name="Line 334"/>
              <p:cNvSpPr/>
              <p:nvPr/>
            </p:nvSpPr>
            <p:spPr>
              <a:xfrm flipH="1">
                <a:off x="3233" y="1341"/>
                <a:ext cx="264" cy="139"/>
              </a:xfrm>
              <a:prstGeom prst="line">
                <a:avLst/>
              </a:prstGeom>
              <a:ln w="14288" cap="flat" cmpd="sng">
                <a:solidFill>
                  <a:srgbClr val="000000"/>
                </a:solidFill>
                <a:prstDash val="solid"/>
                <a:headEnd type="none" w="med" len="med"/>
                <a:tailEnd type="none" w="med" len="med"/>
              </a:ln>
            </p:spPr>
          </p:sp>
          <p:sp>
            <p:nvSpPr>
              <p:cNvPr id="43340" name="Freeform 335"/>
              <p:cNvSpPr/>
              <p:nvPr/>
            </p:nvSpPr>
            <p:spPr>
              <a:xfrm>
                <a:off x="3162" y="1451"/>
                <a:ext cx="105" cy="67"/>
              </a:xfrm>
              <a:custGeom>
                <a:avLst/>
                <a:gdLst>
                  <a:gd name="txL" fmla="*/ 0 w 105"/>
                  <a:gd name="txT" fmla="*/ 0 h 67"/>
                  <a:gd name="txR" fmla="*/ 105 w 105"/>
                  <a:gd name="txB" fmla="*/ 67 h 67"/>
                </a:gdLst>
                <a:ahLst/>
                <a:cxnLst>
                  <a:cxn ang="0">
                    <a:pos x="47" y="0"/>
                  </a:cxn>
                  <a:cxn ang="0">
                    <a:pos x="0" y="67"/>
                  </a:cxn>
                  <a:cxn ang="0">
                    <a:pos x="105" y="54"/>
                  </a:cxn>
                  <a:cxn ang="0">
                    <a:pos x="47" y="0"/>
                  </a:cxn>
                </a:cxnLst>
                <a:rect l="txL" t="txT" r="txR" b="txB"/>
                <a:pathLst>
                  <a:path w="105" h="67">
                    <a:moveTo>
                      <a:pt x="47" y="0"/>
                    </a:moveTo>
                    <a:lnTo>
                      <a:pt x="0" y="67"/>
                    </a:lnTo>
                    <a:lnTo>
                      <a:pt x="105" y="54"/>
                    </a:lnTo>
                    <a:lnTo>
                      <a:pt x="47" y="0"/>
                    </a:lnTo>
                    <a:close/>
                  </a:path>
                </a:pathLst>
              </a:custGeom>
              <a:solidFill>
                <a:srgbClr val="000000"/>
              </a:solidFill>
              <a:ln w="9525">
                <a:noFill/>
              </a:ln>
            </p:spPr>
            <p:txBody>
              <a:bodyPr/>
              <a:lstStyle/>
              <a:p>
                <a:endParaRPr lang="zh-CN" altLang="en-US" dirty="0">
                  <a:latin typeface="Arial" panose="020B0604020202020204" pitchFamily="34" charset="0"/>
                </a:endParaRPr>
              </a:p>
            </p:txBody>
          </p:sp>
        </p:grpSp>
        <p:grpSp>
          <p:nvGrpSpPr>
            <p:cNvPr id="43146" name="Group 339"/>
            <p:cNvGrpSpPr/>
            <p:nvPr/>
          </p:nvGrpSpPr>
          <p:grpSpPr>
            <a:xfrm>
              <a:off x="3003" y="1823"/>
              <a:ext cx="220" cy="270"/>
              <a:chOff x="3003" y="1823"/>
              <a:chExt cx="220" cy="270"/>
            </a:xfrm>
          </p:grpSpPr>
          <p:sp>
            <p:nvSpPr>
              <p:cNvPr id="43337" name="Line 337"/>
              <p:cNvSpPr/>
              <p:nvPr/>
            </p:nvSpPr>
            <p:spPr>
              <a:xfrm>
                <a:off x="3003" y="1823"/>
                <a:ext cx="175" cy="213"/>
              </a:xfrm>
              <a:prstGeom prst="line">
                <a:avLst/>
              </a:prstGeom>
              <a:ln w="14288" cap="flat" cmpd="sng">
                <a:solidFill>
                  <a:srgbClr val="000000"/>
                </a:solidFill>
                <a:prstDash val="solid"/>
                <a:headEnd type="none" w="med" len="med"/>
                <a:tailEnd type="none" w="med" len="med"/>
              </a:ln>
            </p:spPr>
          </p:sp>
          <p:sp>
            <p:nvSpPr>
              <p:cNvPr id="43338" name="Freeform 338"/>
              <p:cNvSpPr/>
              <p:nvPr/>
            </p:nvSpPr>
            <p:spPr>
              <a:xfrm>
                <a:off x="3134" y="2017"/>
                <a:ext cx="89" cy="76"/>
              </a:xfrm>
              <a:custGeom>
                <a:avLst/>
                <a:gdLst>
                  <a:gd name="txL" fmla="*/ 0 w 89"/>
                  <a:gd name="txT" fmla="*/ 0 h 76"/>
                  <a:gd name="txR" fmla="*/ 89 w 89"/>
                  <a:gd name="txB" fmla="*/ 76 h 76"/>
                </a:gdLst>
                <a:ahLst/>
                <a:cxnLst>
                  <a:cxn ang="0">
                    <a:pos x="0" y="34"/>
                  </a:cxn>
                  <a:cxn ang="0">
                    <a:pos x="89" y="76"/>
                  </a:cxn>
                  <a:cxn ang="0">
                    <a:pos x="83" y="0"/>
                  </a:cxn>
                  <a:cxn ang="0">
                    <a:pos x="0" y="34"/>
                  </a:cxn>
                </a:cxnLst>
                <a:rect l="txL" t="txT" r="txR" b="txB"/>
                <a:pathLst>
                  <a:path w="89" h="76">
                    <a:moveTo>
                      <a:pt x="0" y="34"/>
                    </a:moveTo>
                    <a:lnTo>
                      <a:pt x="89" y="76"/>
                    </a:lnTo>
                    <a:lnTo>
                      <a:pt x="83" y="0"/>
                    </a:lnTo>
                    <a:lnTo>
                      <a:pt x="0" y="34"/>
                    </a:lnTo>
                    <a:close/>
                  </a:path>
                </a:pathLst>
              </a:custGeom>
              <a:solidFill>
                <a:srgbClr val="000000"/>
              </a:solidFill>
              <a:ln w="9525">
                <a:noFill/>
              </a:ln>
            </p:spPr>
            <p:txBody>
              <a:bodyPr/>
              <a:lstStyle/>
              <a:p>
                <a:endParaRPr lang="zh-CN" altLang="en-US" dirty="0">
                  <a:latin typeface="Arial" panose="020B0604020202020204" pitchFamily="34" charset="0"/>
                </a:endParaRPr>
              </a:p>
            </p:txBody>
          </p:sp>
        </p:grpSp>
        <p:grpSp>
          <p:nvGrpSpPr>
            <p:cNvPr id="43147" name="Group 342"/>
            <p:cNvGrpSpPr/>
            <p:nvPr/>
          </p:nvGrpSpPr>
          <p:grpSpPr>
            <a:xfrm>
              <a:off x="2231" y="2322"/>
              <a:ext cx="952" cy="316"/>
              <a:chOff x="2231" y="2322"/>
              <a:chExt cx="952" cy="316"/>
            </a:xfrm>
          </p:grpSpPr>
          <p:sp>
            <p:nvSpPr>
              <p:cNvPr id="43335" name="Line 340"/>
              <p:cNvSpPr/>
              <p:nvPr/>
            </p:nvSpPr>
            <p:spPr>
              <a:xfrm flipH="1">
                <a:off x="2313" y="2322"/>
                <a:ext cx="870" cy="285"/>
              </a:xfrm>
              <a:prstGeom prst="line">
                <a:avLst/>
              </a:prstGeom>
              <a:ln w="14288" cap="flat" cmpd="sng">
                <a:solidFill>
                  <a:srgbClr val="000000"/>
                </a:solidFill>
                <a:prstDash val="solid"/>
                <a:headEnd type="none" w="med" len="med"/>
                <a:tailEnd type="none" w="med" len="med"/>
              </a:ln>
            </p:spPr>
          </p:sp>
          <p:sp>
            <p:nvSpPr>
              <p:cNvPr id="43336" name="Freeform 341"/>
              <p:cNvSpPr/>
              <p:nvPr/>
            </p:nvSpPr>
            <p:spPr>
              <a:xfrm>
                <a:off x="2231" y="2576"/>
                <a:ext cx="108" cy="62"/>
              </a:xfrm>
              <a:custGeom>
                <a:avLst/>
                <a:gdLst>
                  <a:gd name="txL" fmla="*/ 0 w 108"/>
                  <a:gd name="txT" fmla="*/ 0 h 62"/>
                  <a:gd name="txR" fmla="*/ 108 w 108"/>
                  <a:gd name="txB" fmla="*/ 62 h 62"/>
                </a:gdLst>
                <a:ahLst/>
                <a:cxnLst>
                  <a:cxn ang="0">
                    <a:pos x="67" y="0"/>
                  </a:cxn>
                  <a:cxn ang="0">
                    <a:pos x="0" y="60"/>
                  </a:cxn>
                  <a:cxn ang="0">
                    <a:pos x="108" y="62"/>
                  </a:cxn>
                  <a:cxn ang="0">
                    <a:pos x="67" y="0"/>
                  </a:cxn>
                </a:cxnLst>
                <a:rect l="txL" t="txT" r="txR" b="txB"/>
                <a:pathLst>
                  <a:path w="108" h="62">
                    <a:moveTo>
                      <a:pt x="67" y="0"/>
                    </a:moveTo>
                    <a:lnTo>
                      <a:pt x="0" y="60"/>
                    </a:lnTo>
                    <a:lnTo>
                      <a:pt x="108" y="62"/>
                    </a:lnTo>
                    <a:lnTo>
                      <a:pt x="67" y="0"/>
                    </a:lnTo>
                    <a:close/>
                  </a:path>
                </a:pathLst>
              </a:custGeom>
              <a:solidFill>
                <a:srgbClr val="000000"/>
              </a:solidFill>
              <a:ln w="9525">
                <a:noFill/>
              </a:ln>
            </p:spPr>
            <p:txBody>
              <a:bodyPr/>
              <a:lstStyle/>
              <a:p>
                <a:endParaRPr lang="zh-CN" altLang="en-US" dirty="0">
                  <a:latin typeface="Arial" panose="020B0604020202020204" pitchFamily="34" charset="0"/>
                </a:endParaRPr>
              </a:p>
            </p:txBody>
          </p:sp>
        </p:grpSp>
        <p:grpSp>
          <p:nvGrpSpPr>
            <p:cNvPr id="43148" name="Group 345"/>
            <p:cNvGrpSpPr/>
            <p:nvPr/>
          </p:nvGrpSpPr>
          <p:grpSpPr>
            <a:xfrm>
              <a:off x="3429" y="2366"/>
              <a:ext cx="96" cy="270"/>
              <a:chOff x="3429" y="2366"/>
              <a:chExt cx="96" cy="270"/>
            </a:xfrm>
          </p:grpSpPr>
          <p:sp>
            <p:nvSpPr>
              <p:cNvPr id="43333" name="Line 343"/>
              <p:cNvSpPr/>
              <p:nvPr/>
            </p:nvSpPr>
            <p:spPr>
              <a:xfrm>
                <a:off x="3476" y="2366"/>
                <a:ext cx="1" cy="205"/>
              </a:xfrm>
              <a:prstGeom prst="line">
                <a:avLst/>
              </a:prstGeom>
              <a:ln w="14288" cap="flat" cmpd="sng">
                <a:solidFill>
                  <a:srgbClr val="000000"/>
                </a:solidFill>
                <a:prstDash val="solid"/>
                <a:headEnd type="none" w="med" len="med"/>
                <a:tailEnd type="none" w="med" len="med"/>
              </a:ln>
            </p:spPr>
          </p:sp>
          <p:sp>
            <p:nvSpPr>
              <p:cNvPr id="43334" name="Freeform 344"/>
              <p:cNvSpPr/>
              <p:nvPr/>
            </p:nvSpPr>
            <p:spPr>
              <a:xfrm>
                <a:off x="3429" y="2569"/>
                <a:ext cx="96" cy="67"/>
              </a:xfrm>
              <a:custGeom>
                <a:avLst/>
                <a:gdLst>
                  <a:gd name="txL" fmla="*/ 0 w 96"/>
                  <a:gd name="txT" fmla="*/ 0 h 67"/>
                  <a:gd name="txR" fmla="*/ 96 w 96"/>
                  <a:gd name="txB" fmla="*/ 67 h 67"/>
                </a:gdLst>
                <a:ahLst/>
                <a:cxnLst>
                  <a:cxn ang="0">
                    <a:pos x="0" y="0"/>
                  </a:cxn>
                  <a:cxn ang="0">
                    <a:pos x="47" y="67"/>
                  </a:cxn>
                  <a:cxn ang="0">
                    <a:pos x="96" y="0"/>
                  </a:cxn>
                  <a:cxn ang="0">
                    <a:pos x="0" y="0"/>
                  </a:cxn>
                </a:cxnLst>
                <a:rect l="txL" t="txT" r="txR" b="txB"/>
                <a:pathLst>
                  <a:path w="96" h="67">
                    <a:moveTo>
                      <a:pt x="0" y="0"/>
                    </a:moveTo>
                    <a:lnTo>
                      <a:pt x="47" y="67"/>
                    </a:lnTo>
                    <a:lnTo>
                      <a:pt x="96" y="0"/>
                    </a:lnTo>
                    <a:lnTo>
                      <a:pt x="0" y="0"/>
                    </a:lnTo>
                    <a:close/>
                  </a:path>
                </a:pathLst>
              </a:custGeom>
              <a:solidFill>
                <a:srgbClr val="000000"/>
              </a:solidFill>
              <a:ln w="9525">
                <a:noFill/>
              </a:ln>
            </p:spPr>
            <p:txBody>
              <a:bodyPr/>
              <a:lstStyle/>
              <a:p>
                <a:endParaRPr lang="zh-CN" altLang="en-US" dirty="0">
                  <a:latin typeface="Arial" panose="020B0604020202020204" pitchFamily="34" charset="0"/>
                </a:endParaRPr>
              </a:p>
            </p:txBody>
          </p:sp>
        </p:grpSp>
        <p:grpSp>
          <p:nvGrpSpPr>
            <p:cNvPr id="43149" name="Group 348"/>
            <p:cNvGrpSpPr/>
            <p:nvPr/>
          </p:nvGrpSpPr>
          <p:grpSpPr>
            <a:xfrm>
              <a:off x="1890" y="2903"/>
              <a:ext cx="96" cy="314"/>
              <a:chOff x="1890" y="2903"/>
              <a:chExt cx="96" cy="314"/>
            </a:xfrm>
          </p:grpSpPr>
          <p:sp>
            <p:nvSpPr>
              <p:cNvPr id="43331" name="Line 346"/>
              <p:cNvSpPr/>
              <p:nvPr/>
            </p:nvSpPr>
            <p:spPr>
              <a:xfrm>
                <a:off x="1937" y="2903"/>
                <a:ext cx="1" cy="249"/>
              </a:xfrm>
              <a:prstGeom prst="line">
                <a:avLst/>
              </a:prstGeom>
              <a:ln w="14288" cap="flat" cmpd="sng">
                <a:solidFill>
                  <a:srgbClr val="000000"/>
                </a:solidFill>
                <a:prstDash val="solid"/>
                <a:headEnd type="none" w="med" len="med"/>
                <a:tailEnd type="none" w="med" len="med"/>
              </a:ln>
            </p:spPr>
          </p:sp>
          <p:sp>
            <p:nvSpPr>
              <p:cNvPr id="43332" name="Freeform 347"/>
              <p:cNvSpPr/>
              <p:nvPr/>
            </p:nvSpPr>
            <p:spPr>
              <a:xfrm>
                <a:off x="1890" y="3150"/>
                <a:ext cx="96" cy="67"/>
              </a:xfrm>
              <a:custGeom>
                <a:avLst/>
                <a:gdLst>
                  <a:gd name="txL" fmla="*/ 0 w 96"/>
                  <a:gd name="txT" fmla="*/ 0 h 67"/>
                  <a:gd name="txR" fmla="*/ 96 w 96"/>
                  <a:gd name="txB" fmla="*/ 67 h 67"/>
                </a:gdLst>
                <a:ahLst/>
                <a:cxnLst>
                  <a:cxn ang="0">
                    <a:pos x="0" y="0"/>
                  </a:cxn>
                  <a:cxn ang="0">
                    <a:pos x="47" y="67"/>
                  </a:cxn>
                  <a:cxn ang="0">
                    <a:pos x="96" y="0"/>
                  </a:cxn>
                  <a:cxn ang="0">
                    <a:pos x="0" y="0"/>
                  </a:cxn>
                </a:cxnLst>
                <a:rect l="txL" t="txT" r="txR" b="txB"/>
                <a:pathLst>
                  <a:path w="96" h="67">
                    <a:moveTo>
                      <a:pt x="0" y="0"/>
                    </a:moveTo>
                    <a:lnTo>
                      <a:pt x="47" y="67"/>
                    </a:lnTo>
                    <a:lnTo>
                      <a:pt x="96" y="0"/>
                    </a:lnTo>
                    <a:lnTo>
                      <a:pt x="0" y="0"/>
                    </a:lnTo>
                    <a:close/>
                  </a:path>
                </a:pathLst>
              </a:custGeom>
              <a:solidFill>
                <a:srgbClr val="000000"/>
              </a:solidFill>
              <a:ln w="9525">
                <a:noFill/>
              </a:ln>
            </p:spPr>
            <p:txBody>
              <a:bodyPr/>
              <a:lstStyle/>
              <a:p>
                <a:endParaRPr lang="zh-CN" altLang="en-US" dirty="0">
                  <a:latin typeface="Arial" panose="020B0604020202020204" pitchFamily="34" charset="0"/>
                </a:endParaRPr>
              </a:p>
            </p:txBody>
          </p:sp>
        </p:grpSp>
        <p:grpSp>
          <p:nvGrpSpPr>
            <p:cNvPr id="43150" name="Group 351"/>
            <p:cNvGrpSpPr/>
            <p:nvPr/>
          </p:nvGrpSpPr>
          <p:grpSpPr>
            <a:xfrm>
              <a:off x="4062" y="1349"/>
              <a:ext cx="168" cy="182"/>
              <a:chOff x="4062" y="1349"/>
              <a:chExt cx="168" cy="182"/>
            </a:xfrm>
          </p:grpSpPr>
          <p:sp>
            <p:nvSpPr>
              <p:cNvPr id="43329" name="Line 349"/>
              <p:cNvSpPr/>
              <p:nvPr/>
            </p:nvSpPr>
            <p:spPr>
              <a:xfrm>
                <a:off x="4062" y="1349"/>
                <a:ext cx="119" cy="128"/>
              </a:xfrm>
              <a:prstGeom prst="line">
                <a:avLst/>
              </a:prstGeom>
              <a:ln w="14288" cap="flat" cmpd="sng">
                <a:solidFill>
                  <a:srgbClr val="000000"/>
                </a:solidFill>
                <a:prstDash val="solid"/>
                <a:headEnd type="none" w="med" len="med"/>
                <a:tailEnd type="none" w="med" len="med"/>
              </a:ln>
            </p:spPr>
          </p:sp>
          <p:sp>
            <p:nvSpPr>
              <p:cNvPr id="43330" name="Freeform 350"/>
              <p:cNvSpPr/>
              <p:nvPr/>
            </p:nvSpPr>
            <p:spPr>
              <a:xfrm>
                <a:off x="4138" y="1457"/>
                <a:ext cx="92" cy="74"/>
              </a:xfrm>
              <a:custGeom>
                <a:avLst/>
                <a:gdLst>
                  <a:gd name="txL" fmla="*/ 0 w 92"/>
                  <a:gd name="txT" fmla="*/ 0 h 74"/>
                  <a:gd name="txR" fmla="*/ 92 w 92"/>
                  <a:gd name="txB" fmla="*/ 74 h 74"/>
                </a:gdLst>
                <a:ahLst/>
                <a:cxnLst>
                  <a:cxn ang="0">
                    <a:pos x="0" y="36"/>
                  </a:cxn>
                  <a:cxn ang="0">
                    <a:pos x="92" y="74"/>
                  </a:cxn>
                  <a:cxn ang="0">
                    <a:pos x="80" y="0"/>
                  </a:cxn>
                  <a:cxn ang="0">
                    <a:pos x="0" y="36"/>
                  </a:cxn>
                </a:cxnLst>
                <a:rect l="txL" t="txT" r="txR" b="txB"/>
                <a:pathLst>
                  <a:path w="92" h="74">
                    <a:moveTo>
                      <a:pt x="0" y="36"/>
                    </a:moveTo>
                    <a:lnTo>
                      <a:pt x="92" y="74"/>
                    </a:lnTo>
                    <a:lnTo>
                      <a:pt x="80" y="0"/>
                    </a:lnTo>
                    <a:lnTo>
                      <a:pt x="0" y="36"/>
                    </a:lnTo>
                    <a:close/>
                  </a:path>
                </a:pathLst>
              </a:custGeom>
              <a:solidFill>
                <a:srgbClr val="000000"/>
              </a:solidFill>
              <a:ln w="9525">
                <a:noFill/>
              </a:ln>
            </p:spPr>
            <p:txBody>
              <a:bodyPr/>
              <a:lstStyle/>
              <a:p>
                <a:endParaRPr lang="zh-CN" altLang="en-US" dirty="0">
                  <a:latin typeface="Arial" panose="020B0604020202020204" pitchFamily="34" charset="0"/>
                </a:endParaRPr>
              </a:p>
            </p:txBody>
          </p:sp>
        </p:grpSp>
        <p:grpSp>
          <p:nvGrpSpPr>
            <p:cNvPr id="43151" name="Group 354"/>
            <p:cNvGrpSpPr/>
            <p:nvPr/>
          </p:nvGrpSpPr>
          <p:grpSpPr>
            <a:xfrm>
              <a:off x="4726" y="1764"/>
              <a:ext cx="386" cy="295"/>
              <a:chOff x="4726" y="1764"/>
              <a:chExt cx="386" cy="295"/>
            </a:xfrm>
          </p:grpSpPr>
          <p:sp>
            <p:nvSpPr>
              <p:cNvPr id="43327" name="Line 352"/>
              <p:cNvSpPr/>
              <p:nvPr/>
            </p:nvSpPr>
            <p:spPr>
              <a:xfrm>
                <a:off x="4726" y="1764"/>
                <a:ext cx="325" cy="248"/>
              </a:xfrm>
              <a:prstGeom prst="line">
                <a:avLst/>
              </a:prstGeom>
              <a:ln w="14288" cap="flat" cmpd="sng">
                <a:solidFill>
                  <a:srgbClr val="000000"/>
                </a:solidFill>
                <a:prstDash val="solid"/>
                <a:headEnd type="none" w="med" len="med"/>
                <a:tailEnd type="none" w="med" len="med"/>
              </a:ln>
            </p:spPr>
          </p:sp>
          <p:sp>
            <p:nvSpPr>
              <p:cNvPr id="43328" name="Freeform 353"/>
              <p:cNvSpPr/>
              <p:nvPr/>
            </p:nvSpPr>
            <p:spPr>
              <a:xfrm>
                <a:off x="5013" y="1987"/>
                <a:ext cx="99" cy="72"/>
              </a:xfrm>
              <a:custGeom>
                <a:avLst/>
                <a:gdLst>
                  <a:gd name="txL" fmla="*/ 0 w 99"/>
                  <a:gd name="txT" fmla="*/ 0 h 72"/>
                  <a:gd name="txR" fmla="*/ 99 w 99"/>
                  <a:gd name="txB" fmla="*/ 72 h 72"/>
                </a:gdLst>
                <a:ahLst/>
                <a:cxnLst>
                  <a:cxn ang="0">
                    <a:pos x="0" y="45"/>
                  </a:cxn>
                  <a:cxn ang="0">
                    <a:pos x="99" y="72"/>
                  </a:cxn>
                  <a:cxn ang="0">
                    <a:pos x="70" y="0"/>
                  </a:cxn>
                  <a:cxn ang="0">
                    <a:pos x="0" y="45"/>
                  </a:cxn>
                </a:cxnLst>
                <a:rect l="txL" t="txT" r="txR" b="txB"/>
                <a:pathLst>
                  <a:path w="99" h="72">
                    <a:moveTo>
                      <a:pt x="0" y="45"/>
                    </a:moveTo>
                    <a:lnTo>
                      <a:pt x="99" y="72"/>
                    </a:lnTo>
                    <a:lnTo>
                      <a:pt x="70" y="0"/>
                    </a:lnTo>
                    <a:lnTo>
                      <a:pt x="0" y="45"/>
                    </a:lnTo>
                    <a:close/>
                  </a:path>
                </a:pathLst>
              </a:custGeom>
              <a:solidFill>
                <a:srgbClr val="000000"/>
              </a:solidFill>
              <a:ln w="9525">
                <a:noFill/>
              </a:ln>
            </p:spPr>
            <p:txBody>
              <a:bodyPr/>
              <a:lstStyle/>
              <a:p>
                <a:endParaRPr lang="zh-CN" altLang="en-US" dirty="0">
                  <a:latin typeface="Arial" panose="020B0604020202020204" pitchFamily="34" charset="0"/>
                </a:endParaRPr>
              </a:p>
            </p:txBody>
          </p:sp>
        </p:grpSp>
        <p:grpSp>
          <p:nvGrpSpPr>
            <p:cNvPr id="43152" name="Group 357"/>
            <p:cNvGrpSpPr/>
            <p:nvPr/>
          </p:nvGrpSpPr>
          <p:grpSpPr>
            <a:xfrm>
              <a:off x="5086" y="2366"/>
              <a:ext cx="97" cy="270"/>
              <a:chOff x="5086" y="2366"/>
              <a:chExt cx="97" cy="270"/>
            </a:xfrm>
          </p:grpSpPr>
          <p:sp>
            <p:nvSpPr>
              <p:cNvPr id="43325" name="Line 355"/>
              <p:cNvSpPr/>
              <p:nvPr/>
            </p:nvSpPr>
            <p:spPr>
              <a:xfrm>
                <a:off x="5134" y="2366"/>
                <a:ext cx="1" cy="205"/>
              </a:xfrm>
              <a:prstGeom prst="line">
                <a:avLst/>
              </a:prstGeom>
              <a:ln w="14288" cap="flat" cmpd="sng">
                <a:solidFill>
                  <a:srgbClr val="000000"/>
                </a:solidFill>
                <a:prstDash val="solid"/>
                <a:headEnd type="none" w="med" len="med"/>
                <a:tailEnd type="none" w="med" len="med"/>
              </a:ln>
            </p:spPr>
          </p:sp>
          <p:sp>
            <p:nvSpPr>
              <p:cNvPr id="43326" name="Freeform 356"/>
              <p:cNvSpPr/>
              <p:nvPr/>
            </p:nvSpPr>
            <p:spPr>
              <a:xfrm>
                <a:off x="5086" y="2569"/>
                <a:ext cx="97" cy="67"/>
              </a:xfrm>
              <a:custGeom>
                <a:avLst/>
                <a:gdLst>
                  <a:gd name="txL" fmla="*/ 0 w 97"/>
                  <a:gd name="txT" fmla="*/ 0 h 67"/>
                  <a:gd name="txR" fmla="*/ 97 w 97"/>
                  <a:gd name="txB" fmla="*/ 67 h 67"/>
                </a:gdLst>
                <a:ahLst/>
                <a:cxnLst>
                  <a:cxn ang="0">
                    <a:pos x="0" y="0"/>
                  </a:cxn>
                  <a:cxn ang="0">
                    <a:pos x="48" y="67"/>
                  </a:cxn>
                  <a:cxn ang="0">
                    <a:pos x="97" y="0"/>
                  </a:cxn>
                  <a:cxn ang="0">
                    <a:pos x="0" y="0"/>
                  </a:cxn>
                </a:cxnLst>
                <a:rect l="txL" t="txT" r="txR" b="txB"/>
                <a:pathLst>
                  <a:path w="97" h="67">
                    <a:moveTo>
                      <a:pt x="0" y="0"/>
                    </a:moveTo>
                    <a:lnTo>
                      <a:pt x="48" y="67"/>
                    </a:lnTo>
                    <a:lnTo>
                      <a:pt x="97" y="0"/>
                    </a:lnTo>
                    <a:lnTo>
                      <a:pt x="0" y="0"/>
                    </a:lnTo>
                    <a:close/>
                  </a:path>
                </a:pathLst>
              </a:custGeom>
              <a:solidFill>
                <a:srgbClr val="000000"/>
              </a:solidFill>
              <a:ln w="9525">
                <a:noFill/>
              </a:ln>
            </p:spPr>
            <p:txBody>
              <a:bodyPr/>
              <a:lstStyle/>
              <a:p>
                <a:endParaRPr lang="zh-CN" altLang="en-US" dirty="0">
                  <a:latin typeface="Arial" panose="020B0604020202020204" pitchFamily="34" charset="0"/>
                </a:endParaRPr>
              </a:p>
            </p:txBody>
          </p:sp>
        </p:grpSp>
        <p:grpSp>
          <p:nvGrpSpPr>
            <p:cNvPr id="43153" name="Group 360"/>
            <p:cNvGrpSpPr/>
            <p:nvPr/>
          </p:nvGrpSpPr>
          <p:grpSpPr>
            <a:xfrm>
              <a:off x="5160" y="2948"/>
              <a:ext cx="96" cy="269"/>
              <a:chOff x="5160" y="2948"/>
              <a:chExt cx="96" cy="269"/>
            </a:xfrm>
          </p:grpSpPr>
          <p:sp>
            <p:nvSpPr>
              <p:cNvPr id="43323" name="Line 358"/>
              <p:cNvSpPr/>
              <p:nvPr/>
            </p:nvSpPr>
            <p:spPr>
              <a:xfrm>
                <a:off x="5207" y="2948"/>
                <a:ext cx="1" cy="204"/>
              </a:xfrm>
              <a:prstGeom prst="line">
                <a:avLst/>
              </a:prstGeom>
              <a:ln w="14288" cap="flat" cmpd="sng">
                <a:solidFill>
                  <a:srgbClr val="000000"/>
                </a:solidFill>
                <a:prstDash val="solid"/>
                <a:headEnd type="none" w="med" len="med"/>
                <a:tailEnd type="none" w="med" len="med"/>
              </a:ln>
            </p:spPr>
          </p:sp>
          <p:sp>
            <p:nvSpPr>
              <p:cNvPr id="43324" name="Freeform 359"/>
              <p:cNvSpPr/>
              <p:nvPr/>
            </p:nvSpPr>
            <p:spPr>
              <a:xfrm>
                <a:off x="5160" y="3150"/>
                <a:ext cx="96" cy="67"/>
              </a:xfrm>
              <a:custGeom>
                <a:avLst/>
                <a:gdLst>
                  <a:gd name="txL" fmla="*/ 0 w 96"/>
                  <a:gd name="txT" fmla="*/ 0 h 67"/>
                  <a:gd name="txR" fmla="*/ 96 w 96"/>
                  <a:gd name="txB" fmla="*/ 67 h 67"/>
                </a:gdLst>
                <a:ahLst/>
                <a:cxnLst>
                  <a:cxn ang="0">
                    <a:pos x="0" y="0"/>
                  </a:cxn>
                  <a:cxn ang="0">
                    <a:pos x="47" y="67"/>
                  </a:cxn>
                  <a:cxn ang="0">
                    <a:pos x="96" y="0"/>
                  </a:cxn>
                  <a:cxn ang="0">
                    <a:pos x="0" y="0"/>
                  </a:cxn>
                </a:cxnLst>
                <a:rect l="txL" t="txT" r="txR" b="txB"/>
                <a:pathLst>
                  <a:path w="96" h="67">
                    <a:moveTo>
                      <a:pt x="0" y="0"/>
                    </a:moveTo>
                    <a:lnTo>
                      <a:pt x="47" y="67"/>
                    </a:lnTo>
                    <a:lnTo>
                      <a:pt x="96" y="0"/>
                    </a:lnTo>
                    <a:lnTo>
                      <a:pt x="0" y="0"/>
                    </a:lnTo>
                    <a:close/>
                  </a:path>
                </a:pathLst>
              </a:custGeom>
              <a:solidFill>
                <a:srgbClr val="000000"/>
              </a:solidFill>
              <a:ln w="9525">
                <a:noFill/>
              </a:ln>
            </p:spPr>
            <p:txBody>
              <a:bodyPr/>
              <a:lstStyle/>
              <a:p>
                <a:endParaRPr lang="zh-CN" altLang="en-US" dirty="0">
                  <a:latin typeface="Arial" panose="020B0604020202020204" pitchFamily="34" charset="0"/>
                </a:endParaRPr>
              </a:p>
            </p:txBody>
          </p:sp>
        </p:grpSp>
        <p:grpSp>
          <p:nvGrpSpPr>
            <p:cNvPr id="43154" name="Group 363"/>
            <p:cNvGrpSpPr/>
            <p:nvPr/>
          </p:nvGrpSpPr>
          <p:grpSpPr>
            <a:xfrm>
              <a:off x="2045" y="1162"/>
              <a:ext cx="108" cy="123"/>
              <a:chOff x="2045" y="1162"/>
              <a:chExt cx="108" cy="123"/>
            </a:xfrm>
          </p:grpSpPr>
          <p:sp>
            <p:nvSpPr>
              <p:cNvPr id="43321" name="Rectangle 361"/>
              <p:cNvSpPr/>
              <p:nvPr/>
            </p:nvSpPr>
            <p:spPr>
              <a:xfrm>
                <a:off x="2125" y="1217"/>
                <a:ext cx="28" cy="68"/>
              </a:xfrm>
              <a:prstGeom prst="rect">
                <a:avLst/>
              </a:prstGeom>
              <a:noFill/>
              <a:ln w="9525">
                <a:noFill/>
              </a:ln>
            </p:spPr>
            <p:txBody>
              <a:bodyPr wrap="none" lIns="0" tIns="0" rIns="0" bIns="0">
                <a:spAutoFit/>
              </a:bodyPr>
              <a:lstStyle/>
              <a:p>
                <a:r>
                  <a:rPr lang="en-US" altLang="zh-CN" sz="700" dirty="0">
                    <a:solidFill>
                      <a:srgbClr val="000000"/>
                    </a:solidFill>
                    <a:latin typeface="Times New Roman" panose="02020603050405020304" pitchFamily="18" charset="0"/>
                  </a:rPr>
                  <a:t>2</a:t>
                </a:r>
                <a:endParaRPr lang="en-US" altLang="zh-CN" dirty="0">
                  <a:latin typeface="Arial" panose="020B0604020202020204" pitchFamily="34" charset="0"/>
                </a:endParaRPr>
              </a:p>
            </p:txBody>
          </p:sp>
          <p:sp>
            <p:nvSpPr>
              <p:cNvPr id="43322" name="Rectangle 362"/>
              <p:cNvSpPr/>
              <p:nvPr/>
            </p:nvSpPr>
            <p:spPr>
              <a:xfrm>
                <a:off x="2045" y="1162"/>
                <a:ext cx="44" cy="107"/>
              </a:xfrm>
              <a:prstGeom prst="rect">
                <a:avLst/>
              </a:prstGeom>
              <a:noFill/>
              <a:ln w="9525">
                <a:noFill/>
              </a:ln>
            </p:spPr>
            <p:txBody>
              <a:bodyPr wrap="none" lIns="0" tIns="0" rIns="0" bIns="0">
                <a:spAutoFit/>
              </a:bodyPr>
              <a:lstStyle/>
              <a:p>
                <a:r>
                  <a:rPr lang="en-US" altLang="zh-CN" sz="1100" i="1" dirty="0">
                    <a:solidFill>
                      <a:srgbClr val="000000"/>
                    </a:solidFill>
                    <a:latin typeface="Times New Roman" panose="02020603050405020304" pitchFamily="18" charset="0"/>
                  </a:rPr>
                  <a:t>S</a:t>
                </a:r>
                <a:endParaRPr lang="en-US" altLang="zh-CN" dirty="0">
                  <a:latin typeface="Arial" panose="020B0604020202020204" pitchFamily="34" charset="0"/>
                </a:endParaRPr>
              </a:p>
            </p:txBody>
          </p:sp>
        </p:grpSp>
        <p:grpSp>
          <p:nvGrpSpPr>
            <p:cNvPr id="43155" name="Group 369"/>
            <p:cNvGrpSpPr/>
            <p:nvPr/>
          </p:nvGrpSpPr>
          <p:grpSpPr>
            <a:xfrm>
              <a:off x="1998" y="1276"/>
              <a:ext cx="238" cy="107"/>
              <a:chOff x="1998" y="1276"/>
              <a:chExt cx="238" cy="107"/>
            </a:xfrm>
          </p:grpSpPr>
          <p:sp>
            <p:nvSpPr>
              <p:cNvPr id="43316" name="Rectangle 364"/>
              <p:cNvSpPr/>
              <p:nvPr/>
            </p:nvSpPr>
            <p:spPr>
              <a:xfrm>
                <a:off x="2207" y="1276"/>
                <a:ext cx="29" cy="10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t>
                </a:r>
                <a:endParaRPr lang="en-US" altLang="zh-CN" dirty="0">
                  <a:latin typeface="Arial" panose="020B0604020202020204" pitchFamily="34" charset="0"/>
                </a:endParaRPr>
              </a:p>
            </p:txBody>
          </p:sp>
          <p:sp>
            <p:nvSpPr>
              <p:cNvPr id="43317" name="Rectangle 365"/>
              <p:cNvSpPr/>
              <p:nvPr/>
            </p:nvSpPr>
            <p:spPr>
              <a:xfrm>
                <a:off x="2133" y="1276"/>
                <a:ext cx="44" cy="10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2</a:t>
                </a:r>
                <a:endParaRPr lang="en-US" altLang="zh-CN" dirty="0">
                  <a:latin typeface="Arial" panose="020B0604020202020204" pitchFamily="34" charset="0"/>
                </a:endParaRPr>
              </a:p>
            </p:txBody>
          </p:sp>
          <p:sp>
            <p:nvSpPr>
              <p:cNvPr id="43318" name="Rectangle 366"/>
              <p:cNvSpPr/>
              <p:nvPr/>
            </p:nvSpPr>
            <p:spPr>
              <a:xfrm>
                <a:off x="2094" y="1276"/>
                <a:ext cx="22" cy="10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t>
                </a:r>
                <a:endParaRPr lang="en-US" altLang="zh-CN" dirty="0">
                  <a:latin typeface="Arial" panose="020B0604020202020204" pitchFamily="34" charset="0"/>
                </a:endParaRPr>
              </a:p>
            </p:txBody>
          </p:sp>
          <p:sp>
            <p:nvSpPr>
              <p:cNvPr id="43319" name="Rectangle 367"/>
              <p:cNvSpPr/>
              <p:nvPr/>
            </p:nvSpPr>
            <p:spPr>
              <a:xfrm>
                <a:off x="2035" y="1276"/>
                <a:ext cx="44" cy="10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1</a:t>
                </a:r>
                <a:endParaRPr lang="en-US" altLang="zh-CN" dirty="0">
                  <a:latin typeface="Arial" panose="020B0604020202020204" pitchFamily="34" charset="0"/>
                </a:endParaRPr>
              </a:p>
            </p:txBody>
          </p:sp>
          <p:sp>
            <p:nvSpPr>
              <p:cNvPr id="43320" name="Rectangle 368"/>
              <p:cNvSpPr/>
              <p:nvPr/>
            </p:nvSpPr>
            <p:spPr>
              <a:xfrm>
                <a:off x="1998" y="1276"/>
                <a:ext cx="29" cy="10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t>
                </a:r>
                <a:endParaRPr lang="en-US" altLang="zh-CN" dirty="0">
                  <a:latin typeface="Arial" panose="020B0604020202020204" pitchFamily="34" charset="0"/>
                </a:endParaRPr>
              </a:p>
            </p:txBody>
          </p:sp>
        </p:grpSp>
        <p:grpSp>
          <p:nvGrpSpPr>
            <p:cNvPr id="43156" name="Group 372"/>
            <p:cNvGrpSpPr/>
            <p:nvPr/>
          </p:nvGrpSpPr>
          <p:grpSpPr>
            <a:xfrm>
              <a:off x="1239" y="1650"/>
              <a:ext cx="105" cy="123"/>
              <a:chOff x="1239" y="1650"/>
              <a:chExt cx="105" cy="123"/>
            </a:xfrm>
          </p:grpSpPr>
          <p:sp>
            <p:nvSpPr>
              <p:cNvPr id="43314" name="Rectangle 370"/>
              <p:cNvSpPr/>
              <p:nvPr/>
            </p:nvSpPr>
            <p:spPr>
              <a:xfrm>
                <a:off x="1316" y="1705"/>
                <a:ext cx="28" cy="68"/>
              </a:xfrm>
              <a:prstGeom prst="rect">
                <a:avLst/>
              </a:prstGeom>
              <a:noFill/>
              <a:ln w="9525">
                <a:noFill/>
              </a:ln>
            </p:spPr>
            <p:txBody>
              <a:bodyPr wrap="none" lIns="0" tIns="0" rIns="0" bIns="0">
                <a:spAutoFit/>
              </a:bodyPr>
              <a:lstStyle/>
              <a:p>
                <a:r>
                  <a:rPr lang="en-US" altLang="zh-CN" sz="700" dirty="0">
                    <a:solidFill>
                      <a:srgbClr val="000000"/>
                    </a:solidFill>
                    <a:latin typeface="Times New Roman" panose="02020603050405020304" pitchFamily="18" charset="0"/>
                  </a:rPr>
                  <a:t>3</a:t>
                </a:r>
                <a:endParaRPr lang="en-US" altLang="zh-CN" dirty="0">
                  <a:latin typeface="Arial" panose="020B0604020202020204" pitchFamily="34" charset="0"/>
                </a:endParaRPr>
              </a:p>
            </p:txBody>
          </p:sp>
          <p:sp>
            <p:nvSpPr>
              <p:cNvPr id="43315" name="Rectangle 371"/>
              <p:cNvSpPr/>
              <p:nvPr/>
            </p:nvSpPr>
            <p:spPr>
              <a:xfrm>
                <a:off x="1239" y="1650"/>
                <a:ext cx="44" cy="107"/>
              </a:xfrm>
              <a:prstGeom prst="rect">
                <a:avLst/>
              </a:prstGeom>
              <a:noFill/>
              <a:ln w="9525">
                <a:noFill/>
              </a:ln>
            </p:spPr>
            <p:txBody>
              <a:bodyPr wrap="none" lIns="0" tIns="0" rIns="0" bIns="0">
                <a:spAutoFit/>
              </a:bodyPr>
              <a:lstStyle/>
              <a:p>
                <a:r>
                  <a:rPr lang="en-US" altLang="zh-CN" sz="1100" i="1" dirty="0">
                    <a:solidFill>
                      <a:srgbClr val="000000"/>
                    </a:solidFill>
                    <a:latin typeface="Times New Roman" panose="02020603050405020304" pitchFamily="18" charset="0"/>
                  </a:rPr>
                  <a:t>S</a:t>
                </a:r>
                <a:endParaRPr lang="en-US" altLang="zh-CN" dirty="0">
                  <a:latin typeface="Arial" panose="020B0604020202020204" pitchFamily="34" charset="0"/>
                </a:endParaRPr>
              </a:p>
            </p:txBody>
          </p:sp>
        </p:grpSp>
        <p:grpSp>
          <p:nvGrpSpPr>
            <p:cNvPr id="43157" name="Group 378"/>
            <p:cNvGrpSpPr/>
            <p:nvPr/>
          </p:nvGrpSpPr>
          <p:grpSpPr>
            <a:xfrm>
              <a:off x="1163" y="1769"/>
              <a:ext cx="265" cy="107"/>
              <a:chOff x="1163" y="1769"/>
              <a:chExt cx="265" cy="107"/>
            </a:xfrm>
          </p:grpSpPr>
          <p:sp>
            <p:nvSpPr>
              <p:cNvPr id="43309" name="Rectangle 373"/>
              <p:cNvSpPr/>
              <p:nvPr/>
            </p:nvSpPr>
            <p:spPr>
              <a:xfrm>
                <a:off x="1399" y="1769"/>
                <a:ext cx="29" cy="10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t>
                </a:r>
                <a:endParaRPr lang="en-US" altLang="zh-CN" dirty="0">
                  <a:latin typeface="Arial" panose="020B0604020202020204" pitchFamily="34" charset="0"/>
                </a:endParaRPr>
              </a:p>
            </p:txBody>
          </p:sp>
          <p:sp>
            <p:nvSpPr>
              <p:cNvPr id="43310" name="Rectangle 374"/>
              <p:cNvSpPr/>
              <p:nvPr/>
            </p:nvSpPr>
            <p:spPr>
              <a:xfrm>
                <a:off x="1326" y="1769"/>
                <a:ext cx="44" cy="10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2</a:t>
                </a:r>
                <a:endParaRPr lang="en-US" altLang="zh-CN" dirty="0">
                  <a:latin typeface="Arial" panose="020B0604020202020204" pitchFamily="34" charset="0"/>
                </a:endParaRPr>
              </a:p>
            </p:txBody>
          </p:sp>
          <p:sp>
            <p:nvSpPr>
              <p:cNvPr id="43311" name="Rectangle 375"/>
              <p:cNvSpPr/>
              <p:nvPr/>
            </p:nvSpPr>
            <p:spPr>
              <a:xfrm>
                <a:off x="1287" y="1769"/>
                <a:ext cx="22" cy="10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t>
                </a:r>
                <a:endParaRPr lang="en-US" altLang="zh-CN" dirty="0">
                  <a:latin typeface="Arial" panose="020B0604020202020204" pitchFamily="34" charset="0"/>
                </a:endParaRPr>
              </a:p>
            </p:txBody>
          </p:sp>
          <p:sp>
            <p:nvSpPr>
              <p:cNvPr id="43312" name="Rectangle 376"/>
              <p:cNvSpPr/>
              <p:nvPr/>
            </p:nvSpPr>
            <p:spPr>
              <a:xfrm>
                <a:off x="1216" y="1769"/>
                <a:ext cx="44" cy="10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2</a:t>
                </a:r>
                <a:endParaRPr lang="en-US" altLang="zh-CN" dirty="0">
                  <a:latin typeface="Arial" panose="020B0604020202020204" pitchFamily="34" charset="0"/>
                </a:endParaRPr>
              </a:p>
            </p:txBody>
          </p:sp>
          <p:sp>
            <p:nvSpPr>
              <p:cNvPr id="43313" name="Rectangle 377"/>
              <p:cNvSpPr/>
              <p:nvPr/>
            </p:nvSpPr>
            <p:spPr>
              <a:xfrm>
                <a:off x="1163" y="1769"/>
                <a:ext cx="29" cy="10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t>
                </a:r>
                <a:endParaRPr lang="en-US" altLang="zh-CN" dirty="0">
                  <a:latin typeface="Arial" panose="020B0604020202020204" pitchFamily="34" charset="0"/>
                </a:endParaRPr>
              </a:p>
            </p:txBody>
          </p:sp>
        </p:grpSp>
        <p:grpSp>
          <p:nvGrpSpPr>
            <p:cNvPr id="43158" name="Group 381"/>
            <p:cNvGrpSpPr/>
            <p:nvPr/>
          </p:nvGrpSpPr>
          <p:grpSpPr>
            <a:xfrm>
              <a:off x="506" y="2145"/>
              <a:ext cx="108" cy="122"/>
              <a:chOff x="506" y="2145"/>
              <a:chExt cx="108" cy="122"/>
            </a:xfrm>
          </p:grpSpPr>
          <p:sp>
            <p:nvSpPr>
              <p:cNvPr id="43307" name="Rectangle 379"/>
              <p:cNvSpPr/>
              <p:nvPr/>
            </p:nvSpPr>
            <p:spPr>
              <a:xfrm>
                <a:off x="586" y="2199"/>
                <a:ext cx="28" cy="68"/>
              </a:xfrm>
              <a:prstGeom prst="rect">
                <a:avLst/>
              </a:prstGeom>
              <a:noFill/>
              <a:ln w="9525">
                <a:noFill/>
              </a:ln>
            </p:spPr>
            <p:txBody>
              <a:bodyPr wrap="none" lIns="0" tIns="0" rIns="0" bIns="0">
                <a:spAutoFit/>
              </a:bodyPr>
              <a:lstStyle/>
              <a:p>
                <a:r>
                  <a:rPr lang="en-US" altLang="zh-CN" sz="700" dirty="0">
                    <a:solidFill>
                      <a:srgbClr val="000000"/>
                    </a:solidFill>
                    <a:latin typeface="Times New Roman" panose="02020603050405020304" pitchFamily="18" charset="0"/>
                  </a:rPr>
                  <a:t>4</a:t>
                </a:r>
                <a:endParaRPr lang="en-US" altLang="zh-CN" dirty="0">
                  <a:latin typeface="Arial" panose="020B0604020202020204" pitchFamily="34" charset="0"/>
                </a:endParaRPr>
              </a:p>
            </p:txBody>
          </p:sp>
          <p:sp>
            <p:nvSpPr>
              <p:cNvPr id="43308" name="Rectangle 380"/>
              <p:cNvSpPr/>
              <p:nvPr/>
            </p:nvSpPr>
            <p:spPr>
              <a:xfrm>
                <a:off x="506" y="2145"/>
                <a:ext cx="44" cy="107"/>
              </a:xfrm>
              <a:prstGeom prst="rect">
                <a:avLst/>
              </a:prstGeom>
              <a:noFill/>
              <a:ln w="9525">
                <a:noFill/>
              </a:ln>
            </p:spPr>
            <p:txBody>
              <a:bodyPr wrap="none" lIns="0" tIns="0" rIns="0" bIns="0">
                <a:spAutoFit/>
              </a:bodyPr>
              <a:lstStyle/>
              <a:p>
                <a:r>
                  <a:rPr lang="en-US" altLang="zh-CN" sz="1100" i="1" dirty="0">
                    <a:solidFill>
                      <a:srgbClr val="000000"/>
                    </a:solidFill>
                    <a:latin typeface="Times New Roman" panose="02020603050405020304" pitchFamily="18" charset="0"/>
                  </a:rPr>
                  <a:t>S</a:t>
                </a:r>
                <a:endParaRPr lang="en-US" altLang="zh-CN" dirty="0">
                  <a:latin typeface="Arial" panose="020B0604020202020204" pitchFamily="34" charset="0"/>
                </a:endParaRPr>
              </a:p>
            </p:txBody>
          </p:sp>
        </p:grpSp>
        <p:grpSp>
          <p:nvGrpSpPr>
            <p:cNvPr id="43159" name="Group 387"/>
            <p:cNvGrpSpPr/>
            <p:nvPr/>
          </p:nvGrpSpPr>
          <p:grpSpPr>
            <a:xfrm>
              <a:off x="449" y="2263"/>
              <a:ext cx="237" cy="107"/>
              <a:chOff x="449" y="2263"/>
              <a:chExt cx="237" cy="107"/>
            </a:xfrm>
          </p:grpSpPr>
          <p:sp>
            <p:nvSpPr>
              <p:cNvPr id="43302" name="Rectangle 382"/>
              <p:cNvSpPr/>
              <p:nvPr/>
            </p:nvSpPr>
            <p:spPr>
              <a:xfrm>
                <a:off x="657" y="2263"/>
                <a:ext cx="29" cy="10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t>
                </a:r>
                <a:endParaRPr lang="en-US" altLang="zh-CN" dirty="0">
                  <a:latin typeface="Arial" panose="020B0604020202020204" pitchFamily="34" charset="0"/>
                </a:endParaRPr>
              </a:p>
            </p:txBody>
          </p:sp>
          <p:sp>
            <p:nvSpPr>
              <p:cNvPr id="43303" name="Rectangle 383"/>
              <p:cNvSpPr/>
              <p:nvPr/>
            </p:nvSpPr>
            <p:spPr>
              <a:xfrm>
                <a:off x="595" y="2263"/>
                <a:ext cx="44" cy="10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1</a:t>
                </a:r>
                <a:endParaRPr lang="en-US" altLang="zh-CN" dirty="0">
                  <a:latin typeface="Arial" panose="020B0604020202020204" pitchFamily="34" charset="0"/>
                </a:endParaRPr>
              </a:p>
            </p:txBody>
          </p:sp>
          <p:sp>
            <p:nvSpPr>
              <p:cNvPr id="43304" name="Rectangle 384"/>
              <p:cNvSpPr/>
              <p:nvPr/>
            </p:nvSpPr>
            <p:spPr>
              <a:xfrm>
                <a:off x="573" y="2263"/>
                <a:ext cx="22" cy="10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t>
                </a:r>
                <a:endParaRPr lang="en-US" altLang="zh-CN" dirty="0">
                  <a:latin typeface="Arial" panose="020B0604020202020204" pitchFamily="34" charset="0"/>
                </a:endParaRPr>
              </a:p>
            </p:txBody>
          </p:sp>
          <p:sp>
            <p:nvSpPr>
              <p:cNvPr id="43305" name="Rectangle 385"/>
              <p:cNvSpPr/>
              <p:nvPr/>
            </p:nvSpPr>
            <p:spPr>
              <a:xfrm>
                <a:off x="502" y="2263"/>
                <a:ext cx="44" cy="10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2</a:t>
                </a:r>
                <a:endParaRPr lang="en-US" altLang="zh-CN" dirty="0">
                  <a:latin typeface="Arial" panose="020B0604020202020204" pitchFamily="34" charset="0"/>
                </a:endParaRPr>
              </a:p>
            </p:txBody>
          </p:sp>
          <p:sp>
            <p:nvSpPr>
              <p:cNvPr id="43306" name="Rectangle 386"/>
              <p:cNvSpPr/>
              <p:nvPr/>
            </p:nvSpPr>
            <p:spPr>
              <a:xfrm>
                <a:off x="449" y="2263"/>
                <a:ext cx="29" cy="10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t>
                </a:r>
                <a:endParaRPr lang="en-US" altLang="zh-CN" dirty="0">
                  <a:latin typeface="Arial" panose="020B0604020202020204" pitchFamily="34" charset="0"/>
                </a:endParaRPr>
              </a:p>
            </p:txBody>
          </p:sp>
        </p:grpSp>
        <p:grpSp>
          <p:nvGrpSpPr>
            <p:cNvPr id="43160" name="Group 390"/>
            <p:cNvGrpSpPr/>
            <p:nvPr/>
          </p:nvGrpSpPr>
          <p:grpSpPr>
            <a:xfrm>
              <a:off x="497" y="2725"/>
              <a:ext cx="105" cy="123"/>
              <a:chOff x="497" y="2725"/>
              <a:chExt cx="105" cy="123"/>
            </a:xfrm>
          </p:grpSpPr>
          <p:sp>
            <p:nvSpPr>
              <p:cNvPr id="43300" name="Rectangle 388"/>
              <p:cNvSpPr/>
              <p:nvPr/>
            </p:nvSpPr>
            <p:spPr>
              <a:xfrm>
                <a:off x="574" y="2780"/>
                <a:ext cx="28" cy="68"/>
              </a:xfrm>
              <a:prstGeom prst="rect">
                <a:avLst/>
              </a:prstGeom>
              <a:noFill/>
              <a:ln w="9525">
                <a:noFill/>
              </a:ln>
            </p:spPr>
            <p:txBody>
              <a:bodyPr wrap="none" lIns="0" tIns="0" rIns="0" bIns="0">
                <a:spAutoFit/>
              </a:bodyPr>
              <a:lstStyle/>
              <a:p>
                <a:r>
                  <a:rPr lang="en-US" altLang="zh-CN" sz="700" dirty="0">
                    <a:solidFill>
                      <a:srgbClr val="000000"/>
                    </a:solidFill>
                    <a:latin typeface="Times New Roman" panose="02020603050405020304" pitchFamily="18" charset="0"/>
                  </a:rPr>
                  <a:t>5</a:t>
                </a:r>
                <a:endParaRPr lang="en-US" altLang="zh-CN" dirty="0">
                  <a:latin typeface="Arial" panose="020B0604020202020204" pitchFamily="34" charset="0"/>
                </a:endParaRPr>
              </a:p>
            </p:txBody>
          </p:sp>
          <p:sp>
            <p:nvSpPr>
              <p:cNvPr id="43301" name="Rectangle 389"/>
              <p:cNvSpPr/>
              <p:nvPr/>
            </p:nvSpPr>
            <p:spPr>
              <a:xfrm>
                <a:off x="497" y="2725"/>
                <a:ext cx="44" cy="107"/>
              </a:xfrm>
              <a:prstGeom prst="rect">
                <a:avLst/>
              </a:prstGeom>
              <a:noFill/>
              <a:ln w="9525">
                <a:noFill/>
              </a:ln>
            </p:spPr>
            <p:txBody>
              <a:bodyPr wrap="none" lIns="0" tIns="0" rIns="0" bIns="0">
                <a:spAutoFit/>
              </a:bodyPr>
              <a:lstStyle/>
              <a:p>
                <a:r>
                  <a:rPr lang="en-US" altLang="zh-CN" sz="1100" i="1" dirty="0">
                    <a:solidFill>
                      <a:srgbClr val="000000"/>
                    </a:solidFill>
                    <a:latin typeface="Times New Roman" panose="02020603050405020304" pitchFamily="18" charset="0"/>
                  </a:rPr>
                  <a:t>S</a:t>
                </a:r>
                <a:endParaRPr lang="en-US" altLang="zh-CN" dirty="0">
                  <a:latin typeface="Arial" panose="020B0604020202020204" pitchFamily="34" charset="0"/>
                </a:endParaRPr>
              </a:p>
            </p:txBody>
          </p:sp>
        </p:grpSp>
        <p:grpSp>
          <p:nvGrpSpPr>
            <p:cNvPr id="43161" name="Group 396"/>
            <p:cNvGrpSpPr/>
            <p:nvPr/>
          </p:nvGrpSpPr>
          <p:grpSpPr>
            <a:xfrm>
              <a:off x="440" y="2844"/>
              <a:ext cx="228" cy="107"/>
              <a:chOff x="440" y="2844"/>
              <a:chExt cx="228" cy="107"/>
            </a:xfrm>
          </p:grpSpPr>
          <p:sp>
            <p:nvSpPr>
              <p:cNvPr id="43295" name="Rectangle 391"/>
              <p:cNvSpPr/>
              <p:nvPr/>
            </p:nvSpPr>
            <p:spPr>
              <a:xfrm>
                <a:off x="639" y="2844"/>
                <a:ext cx="29" cy="10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t>
                </a:r>
                <a:endParaRPr lang="en-US" altLang="zh-CN" dirty="0">
                  <a:latin typeface="Arial" panose="020B0604020202020204" pitchFamily="34" charset="0"/>
                </a:endParaRPr>
              </a:p>
            </p:txBody>
          </p:sp>
          <p:sp>
            <p:nvSpPr>
              <p:cNvPr id="43296" name="Rectangle 392"/>
              <p:cNvSpPr/>
              <p:nvPr/>
            </p:nvSpPr>
            <p:spPr>
              <a:xfrm>
                <a:off x="577" y="2844"/>
                <a:ext cx="44" cy="10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1</a:t>
                </a:r>
                <a:endParaRPr lang="en-US" altLang="zh-CN" dirty="0">
                  <a:latin typeface="Arial" panose="020B0604020202020204" pitchFamily="34" charset="0"/>
                </a:endParaRPr>
              </a:p>
            </p:txBody>
          </p:sp>
          <p:sp>
            <p:nvSpPr>
              <p:cNvPr id="43297" name="Rectangle 393"/>
              <p:cNvSpPr/>
              <p:nvPr/>
            </p:nvSpPr>
            <p:spPr>
              <a:xfrm>
                <a:off x="555" y="2844"/>
                <a:ext cx="22" cy="10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t>
                </a:r>
                <a:endParaRPr lang="en-US" altLang="zh-CN" dirty="0">
                  <a:latin typeface="Arial" panose="020B0604020202020204" pitchFamily="34" charset="0"/>
                </a:endParaRPr>
              </a:p>
            </p:txBody>
          </p:sp>
          <p:sp>
            <p:nvSpPr>
              <p:cNvPr id="43298" name="Rectangle 394"/>
              <p:cNvSpPr/>
              <p:nvPr/>
            </p:nvSpPr>
            <p:spPr>
              <a:xfrm>
                <a:off x="488" y="2844"/>
                <a:ext cx="44" cy="10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3</a:t>
                </a:r>
                <a:endParaRPr lang="en-US" altLang="zh-CN" dirty="0">
                  <a:latin typeface="Arial" panose="020B0604020202020204" pitchFamily="34" charset="0"/>
                </a:endParaRPr>
              </a:p>
            </p:txBody>
          </p:sp>
          <p:sp>
            <p:nvSpPr>
              <p:cNvPr id="43299" name="Rectangle 395"/>
              <p:cNvSpPr/>
              <p:nvPr/>
            </p:nvSpPr>
            <p:spPr>
              <a:xfrm>
                <a:off x="440" y="2844"/>
                <a:ext cx="29" cy="10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t>
                </a:r>
                <a:endParaRPr lang="en-US" altLang="zh-CN" dirty="0">
                  <a:latin typeface="Arial" panose="020B0604020202020204" pitchFamily="34" charset="0"/>
                </a:endParaRPr>
              </a:p>
            </p:txBody>
          </p:sp>
        </p:grpSp>
        <p:grpSp>
          <p:nvGrpSpPr>
            <p:cNvPr id="43162" name="Group 399"/>
            <p:cNvGrpSpPr/>
            <p:nvPr/>
          </p:nvGrpSpPr>
          <p:grpSpPr>
            <a:xfrm>
              <a:off x="497" y="3316"/>
              <a:ext cx="106" cy="123"/>
              <a:chOff x="497" y="3316"/>
              <a:chExt cx="106" cy="123"/>
            </a:xfrm>
          </p:grpSpPr>
          <p:sp>
            <p:nvSpPr>
              <p:cNvPr id="43293" name="Rectangle 397"/>
              <p:cNvSpPr/>
              <p:nvPr/>
            </p:nvSpPr>
            <p:spPr>
              <a:xfrm>
                <a:off x="575" y="3371"/>
                <a:ext cx="28" cy="68"/>
              </a:xfrm>
              <a:prstGeom prst="rect">
                <a:avLst/>
              </a:prstGeom>
              <a:noFill/>
              <a:ln w="9525">
                <a:noFill/>
              </a:ln>
            </p:spPr>
            <p:txBody>
              <a:bodyPr wrap="none" lIns="0" tIns="0" rIns="0" bIns="0">
                <a:spAutoFit/>
              </a:bodyPr>
              <a:lstStyle/>
              <a:p>
                <a:r>
                  <a:rPr lang="en-US" altLang="zh-CN" sz="700" dirty="0">
                    <a:solidFill>
                      <a:srgbClr val="000000"/>
                    </a:solidFill>
                    <a:latin typeface="Times New Roman" panose="02020603050405020304" pitchFamily="18" charset="0"/>
                  </a:rPr>
                  <a:t>6</a:t>
                </a:r>
                <a:endParaRPr lang="en-US" altLang="zh-CN" dirty="0">
                  <a:latin typeface="Arial" panose="020B0604020202020204" pitchFamily="34" charset="0"/>
                </a:endParaRPr>
              </a:p>
            </p:txBody>
          </p:sp>
          <p:sp>
            <p:nvSpPr>
              <p:cNvPr id="43294" name="Rectangle 398"/>
              <p:cNvSpPr/>
              <p:nvPr/>
            </p:nvSpPr>
            <p:spPr>
              <a:xfrm>
                <a:off x="497" y="3316"/>
                <a:ext cx="44" cy="107"/>
              </a:xfrm>
              <a:prstGeom prst="rect">
                <a:avLst/>
              </a:prstGeom>
              <a:noFill/>
              <a:ln w="9525">
                <a:noFill/>
              </a:ln>
            </p:spPr>
            <p:txBody>
              <a:bodyPr wrap="none" lIns="0" tIns="0" rIns="0" bIns="0">
                <a:spAutoFit/>
              </a:bodyPr>
              <a:lstStyle/>
              <a:p>
                <a:r>
                  <a:rPr lang="en-US" altLang="zh-CN" sz="1100" i="1" dirty="0">
                    <a:solidFill>
                      <a:srgbClr val="000000"/>
                    </a:solidFill>
                    <a:latin typeface="Times New Roman" panose="02020603050405020304" pitchFamily="18" charset="0"/>
                  </a:rPr>
                  <a:t>S</a:t>
                </a:r>
                <a:endParaRPr lang="en-US" altLang="zh-CN" dirty="0">
                  <a:latin typeface="Arial" panose="020B0604020202020204" pitchFamily="34" charset="0"/>
                </a:endParaRPr>
              </a:p>
            </p:txBody>
          </p:sp>
        </p:grpSp>
        <p:grpSp>
          <p:nvGrpSpPr>
            <p:cNvPr id="43163" name="Group 405"/>
            <p:cNvGrpSpPr/>
            <p:nvPr/>
          </p:nvGrpSpPr>
          <p:grpSpPr>
            <a:xfrm>
              <a:off x="418" y="3413"/>
              <a:ext cx="256" cy="107"/>
              <a:chOff x="418" y="3413"/>
              <a:chExt cx="256" cy="107"/>
            </a:xfrm>
          </p:grpSpPr>
          <p:sp>
            <p:nvSpPr>
              <p:cNvPr id="43288" name="Rectangle 400"/>
              <p:cNvSpPr/>
              <p:nvPr/>
            </p:nvSpPr>
            <p:spPr>
              <a:xfrm>
                <a:off x="645" y="3413"/>
                <a:ext cx="29" cy="10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t>
                </a:r>
                <a:endParaRPr lang="en-US" altLang="zh-CN" dirty="0">
                  <a:latin typeface="Arial" panose="020B0604020202020204" pitchFamily="34" charset="0"/>
                </a:endParaRPr>
              </a:p>
            </p:txBody>
          </p:sp>
          <p:sp>
            <p:nvSpPr>
              <p:cNvPr id="43289" name="Rectangle 401"/>
              <p:cNvSpPr/>
              <p:nvPr/>
            </p:nvSpPr>
            <p:spPr>
              <a:xfrm>
                <a:off x="571" y="3413"/>
                <a:ext cx="44" cy="10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2</a:t>
                </a:r>
                <a:endParaRPr lang="en-US" altLang="zh-CN" dirty="0">
                  <a:latin typeface="Arial" panose="020B0604020202020204" pitchFamily="34" charset="0"/>
                </a:endParaRPr>
              </a:p>
            </p:txBody>
          </p:sp>
          <p:sp>
            <p:nvSpPr>
              <p:cNvPr id="43290" name="Rectangle 402"/>
              <p:cNvSpPr/>
              <p:nvPr/>
            </p:nvSpPr>
            <p:spPr>
              <a:xfrm>
                <a:off x="533" y="3413"/>
                <a:ext cx="22" cy="10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t>
                </a:r>
                <a:endParaRPr lang="en-US" altLang="zh-CN" dirty="0">
                  <a:latin typeface="Arial" panose="020B0604020202020204" pitchFamily="34" charset="0"/>
                </a:endParaRPr>
              </a:p>
            </p:txBody>
          </p:sp>
          <p:sp>
            <p:nvSpPr>
              <p:cNvPr id="43291" name="Rectangle 403"/>
              <p:cNvSpPr/>
              <p:nvPr/>
            </p:nvSpPr>
            <p:spPr>
              <a:xfrm>
                <a:off x="466" y="3413"/>
                <a:ext cx="44" cy="10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3</a:t>
                </a:r>
                <a:endParaRPr lang="en-US" altLang="zh-CN" dirty="0">
                  <a:latin typeface="Arial" panose="020B0604020202020204" pitchFamily="34" charset="0"/>
                </a:endParaRPr>
              </a:p>
            </p:txBody>
          </p:sp>
          <p:sp>
            <p:nvSpPr>
              <p:cNvPr id="43292" name="Rectangle 404"/>
              <p:cNvSpPr/>
              <p:nvPr/>
            </p:nvSpPr>
            <p:spPr>
              <a:xfrm>
                <a:off x="418" y="3413"/>
                <a:ext cx="29" cy="10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t>
                </a:r>
                <a:endParaRPr lang="en-US" altLang="zh-CN" dirty="0">
                  <a:latin typeface="Arial" panose="020B0604020202020204" pitchFamily="34" charset="0"/>
                </a:endParaRPr>
              </a:p>
            </p:txBody>
          </p:sp>
        </p:grpSp>
        <p:grpSp>
          <p:nvGrpSpPr>
            <p:cNvPr id="43164" name="Group 408"/>
            <p:cNvGrpSpPr/>
            <p:nvPr/>
          </p:nvGrpSpPr>
          <p:grpSpPr>
            <a:xfrm>
              <a:off x="1825" y="2143"/>
              <a:ext cx="107" cy="123"/>
              <a:chOff x="1825" y="2143"/>
              <a:chExt cx="107" cy="123"/>
            </a:xfrm>
          </p:grpSpPr>
          <p:sp>
            <p:nvSpPr>
              <p:cNvPr id="43286" name="Rectangle 406"/>
              <p:cNvSpPr/>
              <p:nvPr/>
            </p:nvSpPr>
            <p:spPr>
              <a:xfrm>
                <a:off x="1904" y="2198"/>
                <a:ext cx="28" cy="68"/>
              </a:xfrm>
              <a:prstGeom prst="rect">
                <a:avLst/>
              </a:prstGeom>
              <a:noFill/>
              <a:ln w="9525">
                <a:noFill/>
              </a:ln>
            </p:spPr>
            <p:txBody>
              <a:bodyPr wrap="none" lIns="0" tIns="0" rIns="0" bIns="0">
                <a:spAutoFit/>
              </a:bodyPr>
              <a:lstStyle/>
              <a:p>
                <a:r>
                  <a:rPr lang="en-US" altLang="zh-CN" sz="700" dirty="0">
                    <a:solidFill>
                      <a:srgbClr val="000000"/>
                    </a:solidFill>
                    <a:latin typeface="Times New Roman" panose="02020603050405020304" pitchFamily="18" charset="0"/>
                  </a:rPr>
                  <a:t>7</a:t>
                </a:r>
                <a:endParaRPr lang="en-US" altLang="zh-CN" dirty="0">
                  <a:latin typeface="Arial" panose="020B0604020202020204" pitchFamily="34" charset="0"/>
                </a:endParaRPr>
              </a:p>
            </p:txBody>
          </p:sp>
          <p:sp>
            <p:nvSpPr>
              <p:cNvPr id="43287" name="Rectangle 407"/>
              <p:cNvSpPr/>
              <p:nvPr/>
            </p:nvSpPr>
            <p:spPr>
              <a:xfrm>
                <a:off x="1825" y="2143"/>
                <a:ext cx="44" cy="107"/>
              </a:xfrm>
              <a:prstGeom prst="rect">
                <a:avLst/>
              </a:prstGeom>
              <a:noFill/>
              <a:ln w="9525">
                <a:noFill/>
              </a:ln>
            </p:spPr>
            <p:txBody>
              <a:bodyPr wrap="none" lIns="0" tIns="0" rIns="0" bIns="0">
                <a:spAutoFit/>
              </a:bodyPr>
              <a:lstStyle/>
              <a:p>
                <a:r>
                  <a:rPr lang="en-US" altLang="zh-CN" sz="1100" i="1" dirty="0">
                    <a:solidFill>
                      <a:srgbClr val="000000"/>
                    </a:solidFill>
                    <a:latin typeface="Times New Roman" panose="02020603050405020304" pitchFamily="18" charset="0"/>
                  </a:rPr>
                  <a:t>S</a:t>
                </a:r>
                <a:endParaRPr lang="en-US" altLang="zh-CN" dirty="0">
                  <a:latin typeface="Arial" panose="020B0604020202020204" pitchFamily="34" charset="0"/>
                </a:endParaRPr>
              </a:p>
            </p:txBody>
          </p:sp>
        </p:grpSp>
        <p:grpSp>
          <p:nvGrpSpPr>
            <p:cNvPr id="43165" name="Group 414"/>
            <p:cNvGrpSpPr/>
            <p:nvPr/>
          </p:nvGrpSpPr>
          <p:grpSpPr>
            <a:xfrm>
              <a:off x="1735" y="2248"/>
              <a:ext cx="255" cy="107"/>
              <a:chOff x="1735" y="2248"/>
              <a:chExt cx="255" cy="107"/>
            </a:xfrm>
          </p:grpSpPr>
          <p:sp>
            <p:nvSpPr>
              <p:cNvPr id="43281" name="Rectangle 409"/>
              <p:cNvSpPr/>
              <p:nvPr/>
            </p:nvSpPr>
            <p:spPr>
              <a:xfrm>
                <a:off x="1961" y="2248"/>
                <a:ext cx="29" cy="10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t>
                </a:r>
                <a:endParaRPr lang="en-US" altLang="zh-CN" dirty="0">
                  <a:latin typeface="Arial" panose="020B0604020202020204" pitchFamily="34" charset="0"/>
                </a:endParaRPr>
              </a:p>
            </p:txBody>
          </p:sp>
          <p:sp>
            <p:nvSpPr>
              <p:cNvPr id="43282" name="Rectangle 410"/>
              <p:cNvSpPr/>
              <p:nvPr/>
            </p:nvSpPr>
            <p:spPr>
              <a:xfrm>
                <a:off x="1893" y="2248"/>
                <a:ext cx="44" cy="10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3</a:t>
                </a:r>
                <a:endParaRPr lang="en-US" altLang="zh-CN" dirty="0">
                  <a:latin typeface="Arial" panose="020B0604020202020204" pitchFamily="34" charset="0"/>
                </a:endParaRPr>
              </a:p>
            </p:txBody>
          </p:sp>
          <p:sp>
            <p:nvSpPr>
              <p:cNvPr id="43283" name="Rectangle 411"/>
              <p:cNvSpPr/>
              <p:nvPr/>
            </p:nvSpPr>
            <p:spPr>
              <a:xfrm>
                <a:off x="1859" y="2248"/>
                <a:ext cx="22" cy="10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t>
                </a:r>
                <a:endParaRPr lang="en-US" altLang="zh-CN" dirty="0">
                  <a:latin typeface="Arial" panose="020B0604020202020204" pitchFamily="34" charset="0"/>
                </a:endParaRPr>
              </a:p>
            </p:txBody>
          </p:sp>
          <p:sp>
            <p:nvSpPr>
              <p:cNvPr id="43284" name="Rectangle 412"/>
              <p:cNvSpPr/>
              <p:nvPr/>
            </p:nvSpPr>
            <p:spPr>
              <a:xfrm>
                <a:off x="1788" y="2248"/>
                <a:ext cx="44" cy="10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2</a:t>
                </a:r>
                <a:endParaRPr lang="en-US" altLang="zh-CN" dirty="0">
                  <a:latin typeface="Arial" panose="020B0604020202020204" pitchFamily="34" charset="0"/>
                </a:endParaRPr>
              </a:p>
            </p:txBody>
          </p:sp>
          <p:sp>
            <p:nvSpPr>
              <p:cNvPr id="43285" name="Rectangle 413"/>
              <p:cNvSpPr/>
              <p:nvPr/>
            </p:nvSpPr>
            <p:spPr>
              <a:xfrm>
                <a:off x="1735" y="2248"/>
                <a:ext cx="29" cy="10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t>
                </a:r>
                <a:endParaRPr lang="en-US" altLang="zh-CN" dirty="0">
                  <a:latin typeface="Arial" panose="020B0604020202020204" pitchFamily="34" charset="0"/>
                </a:endParaRPr>
              </a:p>
            </p:txBody>
          </p:sp>
        </p:grpSp>
        <p:grpSp>
          <p:nvGrpSpPr>
            <p:cNvPr id="43166" name="Group 417"/>
            <p:cNvGrpSpPr/>
            <p:nvPr/>
          </p:nvGrpSpPr>
          <p:grpSpPr>
            <a:xfrm>
              <a:off x="3759" y="1142"/>
              <a:ext cx="104" cy="123"/>
              <a:chOff x="3759" y="1142"/>
              <a:chExt cx="104" cy="123"/>
            </a:xfrm>
          </p:grpSpPr>
          <p:sp>
            <p:nvSpPr>
              <p:cNvPr id="43279" name="Rectangle 415"/>
              <p:cNvSpPr/>
              <p:nvPr/>
            </p:nvSpPr>
            <p:spPr>
              <a:xfrm>
                <a:off x="3835" y="1197"/>
                <a:ext cx="28" cy="68"/>
              </a:xfrm>
              <a:prstGeom prst="rect">
                <a:avLst/>
              </a:prstGeom>
              <a:noFill/>
              <a:ln w="9525">
                <a:noFill/>
              </a:ln>
            </p:spPr>
            <p:txBody>
              <a:bodyPr wrap="none" lIns="0" tIns="0" rIns="0" bIns="0">
                <a:spAutoFit/>
              </a:bodyPr>
              <a:lstStyle/>
              <a:p>
                <a:r>
                  <a:rPr lang="en-US" altLang="zh-CN" sz="700" dirty="0">
                    <a:solidFill>
                      <a:srgbClr val="000000"/>
                    </a:solidFill>
                    <a:latin typeface="Times New Roman" panose="02020603050405020304" pitchFamily="18" charset="0"/>
                  </a:rPr>
                  <a:t>8</a:t>
                </a:r>
                <a:endParaRPr lang="en-US" altLang="zh-CN" dirty="0">
                  <a:latin typeface="Arial" panose="020B0604020202020204" pitchFamily="34" charset="0"/>
                </a:endParaRPr>
              </a:p>
            </p:txBody>
          </p:sp>
          <p:sp>
            <p:nvSpPr>
              <p:cNvPr id="43280" name="Rectangle 416"/>
              <p:cNvSpPr/>
              <p:nvPr/>
            </p:nvSpPr>
            <p:spPr>
              <a:xfrm>
                <a:off x="3759" y="1142"/>
                <a:ext cx="44" cy="107"/>
              </a:xfrm>
              <a:prstGeom prst="rect">
                <a:avLst/>
              </a:prstGeom>
              <a:noFill/>
              <a:ln w="9525">
                <a:noFill/>
              </a:ln>
            </p:spPr>
            <p:txBody>
              <a:bodyPr wrap="none" lIns="0" tIns="0" rIns="0" bIns="0">
                <a:spAutoFit/>
              </a:bodyPr>
              <a:lstStyle/>
              <a:p>
                <a:r>
                  <a:rPr lang="en-US" altLang="zh-CN" sz="1100" i="1" dirty="0">
                    <a:solidFill>
                      <a:srgbClr val="000000"/>
                    </a:solidFill>
                    <a:latin typeface="Times New Roman" panose="02020603050405020304" pitchFamily="18" charset="0"/>
                  </a:rPr>
                  <a:t>S</a:t>
                </a:r>
                <a:endParaRPr lang="en-US" altLang="zh-CN" dirty="0">
                  <a:latin typeface="Arial" panose="020B0604020202020204" pitchFamily="34" charset="0"/>
                </a:endParaRPr>
              </a:p>
            </p:txBody>
          </p:sp>
        </p:grpSp>
        <p:grpSp>
          <p:nvGrpSpPr>
            <p:cNvPr id="43167" name="Group 423"/>
            <p:cNvGrpSpPr/>
            <p:nvPr/>
          </p:nvGrpSpPr>
          <p:grpSpPr>
            <a:xfrm>
              <a:off x="3681" y="1269"/>
              <a:ext cx="229" cy="107"/>
              <a:chOff x="3681" y="1269"/>
              <a:chExt cx="229" cy="107"/>
            </a:xfrm>
          </p:grpSpPr>
          <p:sp>
            <p:nvSpPr>
              <p:cNvPr id="43274" name="Rectangle 418"/>
              <p:cNvSpPr/>
              <p:nvPr/>
            </p:nvSpPr>
            <p:spPr>
              <a:xfrm>
                <a:off x="3881" y="1269"/>
                <a:ext cx="29" cy="10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t>
                </a:r>
                <a:endParaRPr lang="en-US" altLang="zh-CN" dirty="0">
                  <a:latin typeface="Arial" panose="020B0604020202020204" pitchFamily="34" charset="0"/>
                </a:endParaRPr>
              </a:p>
            </p:txBody>
          </p:sp>
          <p:sp>
            <p:nvSpPr>
              <p:cNvPr id="43275" name="Rectangle 419"/>
              <p:cNvSpPr/>
              <p:nvPr/>
            </p:nvSpPr>
            <p:spPr>
              <a:xfrm>
                <a:off x="3812" y="1269"/>
                <a:ext cx="44" cy="10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3</a:t>
                </a:r>
                <a:endParaRPr lang="en-US" altLang="zh-CN" dirty="0">
                  <a:latin typeface="Arial" panose="020B0604020202020204" pitchFamily="34" charset="0"/>
                </a:endParaRPr>
              </a:p>
            </p:txBody>
          </p:sp>
          <p:sp>
            <p:nvSpPr>
              <p:cNvPr id="43276" name="Rectangle 420"/>
              <p:cNvSpPr/>
              <p:nvPr/>
            </p:nvSpPr>
            <p:spPr>
              <a:xfrm>
                <a:off x="3778" y="1269"/>
                <a:ext cx="22" cy="10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t>
                </a:r>
                <a:endParaRPr lang="en-US" altLang="zh-CN" dirty="0">
                  <a:latin typeface="Arial" panose="020B0604020202020204" pitchFamily="34" charset="0"/>
                </a:endParaRPr>
              </a:p>
            </p:txBody>
          </p:sp>
          <p:sp>
            <p:nvSpPr>
              <p:cNvPr id="43277" name="Rectangle 421"/>
              <p:cNvSpPr/>
              <p:nvPr/>
            </p:nvSpPr>
            <p:spPr>
              <a:xfrm>
                <a:off x="3718" y="1269"/>
                <a:ext cx="44" cy="10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1</a:t>
                </a:r>
                <a:endParaRPr lang="en-US" altLang="zh-CN" dirty="0">
                  <a:latin typeface="Arial" panose="020B0604020202020204" pitchFamily="34" charset="0"/>
                </a:endParaRPr>
              </a:p>
            </p:txBody>
          </p:sp>
          <p:sp>
            <p:nvSpPr>
              <p:cNvPr id="43278" name="Rectangle 422"/>
              <p:cNvSpPr/>
              <p:nvPr/>
            </p:nvSpPr>
            <p:spPr>
              <a:xfrm>
                <a:off x="3681" y="1269"/>
                <a:ext cx="29" cy="10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t>
                </a:r>
                <a:endParaRPr lang="en-US" altLang="zh-CN" dirty="0">
                  <a:latin typeface="Arial" panose="020B0604020202020204" pitchFamily="34" charset="0"/>
                </a:endParaRPr>
              </a:p>
            </p:txBody>
          </p:sp>
        </p:grpSp>
        <p:grpSp>
          <p:nvGrpSpPr>
            <p:cNvPr id="43168" name="Group 426"/>
            <p:cNvGrpSpPr/>
            <p:nvPr/>
          </p:nvGrpSpPr>
          <p:grpSpPr>
            <a:xfrm>
              <a:off x="2987" y="1620"/>
              <a:ext cx="105" cy="123"/>
              <a:chOff x="2987" y="1620"/>
              <a:chExt cx="105" cy="123"/>
            </a:xfrm>
          </p:grpSpPr>
          <p:sp>
            <p:nvSpPr>
              <p:cNvPr id="43272" name="Rectangle 424"/>
              <p:cNvSpPr/>
              <p:nvPr/>
            </p:nvSpPr>
            <p:spPr>
              <a:xfrm>
                <a:off x="3064" y="1675"/>
                <a:ext cx="28" cy="68"/>
              </a:xfrm>
              <a:prstGeom prst="rect">
                <a:avLst/>
              </a:prstGeom>
              <a:noFill/>
              <a:ln w="9525">
                <a:noFill/>
              </a:ln>
            </p:spPr>
            <p:txBody>
              <a:bodyPr wrap="none" lIns="0" tIns="0" rIns="0" bIns="0">
                <a:spAutoFit/>
              </a:bodyPr>
              <a:lstStyle/>
              <a:p>
                <a:r>
                  <a:rPr lang="en-US" altLang="zh-CN" sz="700" dirty="0">
                    <a:solidFill>
                      <a:srgbClr val="000000"/>
                    </a:solidFill>
                    <a:latin typeface="Times New Roman" panose="02020603050405020304" pitchFamily="18" charset="0"/>
                  </a:rPr>
                  <a:t>9</a:t>
                </a:r>
                <a:endParaRPr lang="en-US" altLang="zh-CN" dirty="0">
                  <a:latin typeface="Arial" panose="020B0604020202020204" pitchFamily="34" charset="0"/>
                </a:endParaRPr>
              </a:p>
            </p:txBody>
          </p:sp>
          <p:sp>
            <p:nvSpPr>
              <p:cNvPr id="43273" name="Rectangle 425"/>
              <p:cNvSpPr/>
              <p:nvPr/>
            </p:nvSpPr>
            <p:spPr>
              <a:xfrm>
                <a:off x="2987" y="1620"/>
                <a:ext cx="44" cy="107"/>
              </a:xfrm>
              <a:prstGeom prst="rect">
                <a:avLst/>
              </a:prstGeom>
              <a:noFill/>
              <a:ln w="9525">
                <a:noFill/>
              </a:ln>
            </p:spPr>
            <p:txBody>
              <a:bodyPr wrap="none" lIns="0" tIns="0" rIns="0" bIns="0">
                <a:spAutoFit/>
              </a:bodyPr>
              <a:lstStyle/>
              <a:p>
                <a:r>
                  <a:rPr lang="en-US" altLang="zh-CN" sz="1100" i="1" dirty="0">
                    <a:solidFill>
                      <a:srgbClr val="000000"/>
                    </a:solidFill>
                    <a:latin typeface="Times New Roman" panose="02020603050405020304" pitchFamily="18" charset="0"/>
                  </a:rPr>
                  <a:t>S</a:t>
                </a:r>
                <a:endParaRPr lang="en-US" altLang="zh-CN" dirty="0">
                  <a:latin typeface="Arial" panose="020B0604020202020204" pitchFamily="34" charset="0"/>
                </a:endParaRPr>
              </a:p>
            </p:txBody>
          </p:sp>
        </p:grpSp>
        <p:grpSp>
          <p:nvGrpSpPr>
            <p:cNvPr id="43169" name="Group 432"/>
            <p:cNvGrpSpPr/>
            <p:nvPr/>
          </p:nvGrpSpPr>
          <p:grpSpPr>
            <a:xfrm>
              <a:off x="2916" y="1724"/>
              <a:ext cx="238" cy="107"/>
              <a:chOff x="2916" y="1724"/>
              <a:chExt cx="238" cy="107"/>
            </a:xfrm>
          </p:grpSpPr>
          <p:sp>
            <p:nvSpPr>
              <p:cNvPr id="43267" name="Rectangle 427"/>
              <p:cNvSpPr/>
              <p:nvPr/>
            </p:nvSpPr>
            <p:spPr>
              <a:xfrm>
                <a:off x="3125" y="1724"/>
                <a:ext cx="29" cy="10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t>
                </a:r>
                <a:endParaRPr lang="en-US" altLang="zh-CN" dirty="0">
                  <a:latin typeface="Arial" panose="020B0604020202020204" pitchFamily="34" charset="0"/>
                </a:endParaRPr>
              </a:p>
            </p:txBody>
          </p:sp>
          <p:sp>
            <p:nvSpPr>
              <p:cNvPr id="43268" name="Rectangle 428"/>
              <p:cNvSpPr/>
              <p:nvPr/>
            </p:nvSpPr>
            <p:spPr>
              <a:xfrm>
                <a:off x="3051" y="1724"/>
                <a:ext cx="44" cy="10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2</a:t>
                </a:r>
                <a:endParaRPr lang="en-US" altLang="zh-CN" dirty="0">
                  <a:latin typeface="Arial" panose="020B0604020202020204" pitchFamily="34" charset="0"/>
                </a:endParaRPr>
              </a:p>
            </p:txBody>
          </p:sp>
          <p:sp>
            <p:nvSpPr>
              <p:cNvPr id="43269" name="Rectangle 429"/>
              <p:cNvSpPr/>
              <p:nvPr/>
            </p:nvSpPr>
            <p:spPr>
              <a:xfrm>
                <a:off x="3013" y="1724"/>
                <a:ext cx="22" cy="10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t>
                </a:r>
                <a:endParaRPr lang="en-US" altLang="zh-CN" dirty="0">
                  <a:latin typeface="Arial" panose="020B0604020202020204" pitchFamily="34" charset="0"/>
                </a:endParaRPr>
              </a:p>
            </p:txBody>
          </p:sp>
          <p:sp>
            <p:nvSpPr>
              <p:cNvPr id="43270" name="Rectangle 430"/>
              <p:cNvSpPr/>
              <p:nvPr/>
            </p:nvSpPr>
            <p:spPr>
              <a:xfrm>
                <a:off x="2953" y="1724"/>
                <a:ext cx="44" cy="10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1</a:t>
                </a:r>
                <a:endParaRPr lang="en-US" altLang="zh-CN" dirty="0">
                  <a:latin typeface="Arial" panose="020B0604020202020204" pitchFamily="34" charset="0"/>
                </a:endParaRPr>
              </a:p>
            </p:txBody>
          </p:sp>
          <p:sp>
            <p:nvSpPr>
              <p:cNvPr id="43271" name="Rectangle 431"/>
              <p:cNvSpPr/>
              <p:nvPr/>
            </p:nvSpPr>
            <p:spPr>
              <a:xfrm>
                <a:off x="2916" y="1724"/>
                <a:ext cx="29" cy="10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t>
                </a:r>
                <a:endParaRPr lang="en-US" altLang="zh-CN" dirty="0">
                  <a:latin typeface="Arial" panose="020B0604020202020204" pitchFamily="34" charset="0"/>
                </a:endParaRPr>
              </a:p>
            </p:txBody>
          </p:sp>
        </p:grpSp>
        <p:grpSp>
          <p:nvGrpSpPr>
            <p:cNvPr id="43170" name="Group 435"/>
            <p:cNvGrpSpPr/>
            <p:nvPr/>
          </p:nvGrpSpPr>
          <p:grpSpPr>
            <a:xfrm>
              <a:off x="4358" y="1587"/>
              <a:ext cx="127" cy="122"/>
              <a:chOff x="4358" y="1587"/>
              <a:chExt cx="127" cy="122"/>
            </a:xfrm>
          </p:grpSpPr>
          <p:sp>
            <p:nvSpPr>
              <p:cNvPr id="43265" name="Rectangle 433"/>
              <p:cNvSpPr/>
              <p:nvPr/>
            </p:nvSpPr>
            <p:spPr>
              <a:xfrm>
                <a:off x="4428" y="1641"/>
                <a:ext cx="57" cy="68"/>
              </a:xfrm>
              <a:prstGeom prst="rect">
                <a:avLst/>
              </a:prstGeom>
              <a:noFill/>
              <a:ln w="9525">
                <a:noFill/>
              </a:ln>
            </p:spPr>
            <p:txBody>
              <a:bodyPr wrap="none" lIns="0" tIns="0" rIns="0" bIns="0">
                <a:spAutoFit/>
              </a:bodyPr>
              <a:lstStyle/>
              <a:p>
                <a:r>
                  <a:rPr lang="en-US" altLang="zh-CN" sz="700" dirty="0">
                    <a:solidFill>
                      <a:srgbClr val="000000"/>
                    </a:solidFill>
                    <a:latin typeface="Times New Roman" panose="02020603050405020304" pitchFamily="18" charset="0"/>
                  </a:rPr>
                  <a:t>14</a:t>
                </a:r>
                <a:endParaRPr lang="en-US" altLang="zh-CN" dirty="0">
                  <a:latin typeface="Arial" panose="020B0604020202020204" pitchFamily="34" charset="0"/>
                </a:endParaRPr>
              </a:p>
            </p:txBody>
          </p:sp>
          <p:sp>
            <p:nvSpPr>
              <p:cNvPr id="43266" name="Rectangle 434"/>
              <p:cNvSpPr/>
              <p:nvPr/>
            </p:nvSpPr>
            <p:spPr>
              <a:xfrm>
                <a:off x="4358" y="1587"/>
                <a:ext cx="44" cy="107"/>
              </a:xfrm>
              <a:prstGeom prst="rect">
                <a:avLst/>
              </a:prstGeom>
              <a:noFill/>
              <a:ln w="9525">
                <a:noFill/>
              </a:ln>
            </p:spPr>
            <p:txBody>
              <a:bodyPr wrap="none" lIns="0" tIns="0" rIns="0" bIns="0">
                <a:spAutoFit/>
              </a:bodyPr>
              <a:lstStyle/>
              <a:p>
                <a:r>
                  <a:rPr lang="en-US" altLang="zh-CN" sz="1100" i="1" dirty="0">
                    <a:solidFill>
                      <a:srgbClr val="000000"/>
                    </a:solidFill>
                    <a:latin typeface="Times New Roman" panose="02020603050405020304" pitchFamily="18" charset="0"/>
                  </a:rPr>
                  <a:t>S</a:t>
                </a:r>
                <a:endParaRPr lang="en-US" altLang="zh-CN" dirty="0">
                  <a:latin typeface="Arial" panose="020B0604020202020204" pitchFamily="34" charset="0"/>
                </a:endParaRPr>
              </a:p>
            </p:txBody>
          </p:sp>
        </p:grpSp>
        <p:grpSp>
          <p:nvGrpSpPr>
            <p:cNvPr id="43171" name="Group 441"/>
            <p:cNvGrpSpPr/>
            <p:nvPr/>
          </p:nvGrpSpPr>
          <p:grpSpPr>
            <a:xfrm>
              <a:off x="4298" y="1709"/>
              <a:ext cx="237" cy="107"/>
              <a:chOff x="4298" y="1709"/>
              <a:chExt cx="237" cy="107"/>
            </a:xfrm>
          </p:grpSpPr>
          <p:sp>
            <p:nvSpPr>
              <p:cNvPr id="43260" name="Rectangle 436"/>
              <p:cNvSpPr/>
              <p:nvPr/>
            </p:nvSpPr>
            <p:spPr>
              <a:xfrm>
                <a:off x="4506" y="1709"/>
                <a:ext cx="29" cy="10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t>
                </a:r>
                <a:endParaRPr lang="en-US" altLang="zh-CN" dirty="0">
                  <a:latin typeface="Arial" panose="020B0604020202020204" pitchFamily="34" charset="0"/>
                </a:endParaRPr>
              </a:p>
            </p:txBody>
          </p:sp>
          <p:sp>
            <p:nvSpPr>
              <p:cNvPr id="43261" name="Rectangle 437"/>
              <p:cNvSpPr/>
              <p:nvPr/>
            </p:nvSpPr>
            <p:spPr>
              <a:xfrm>
                <a:off x="4433" y="1709"/>
                <a:ext cx="44" cy="10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4</a:t>
                </a:r>
                <a:endParaRPr lang="en-US" altLang="zh-CN" dirty="0">
                  <a:latin typeface="Arial" panose="020B0604020202020204" pitchFamily="34" charset="0"/>
                </a:endParaRPr>
              </a:p>
            </p:txBody>
          </p:sp>
          <p:sp>
            <p:nvSpPr>
              <p:cNvPr id="43262" name="Rectangle 438"/>
              <p:cNvSpPr/>
              <p:nvPr/>
            </p:nvSpPr>
            <p:spPr>
              <a:xfrm>
                <a:off x="4394" y="1709"/>
                <a:ext cx="22" cy="10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t>
                </a:r>
                <a:endParaRPr lang="en-US" altLang="zh-CN" dirty="0">
                  <a:latin typeface="Arial" panose="020B0604020202020204" pitchFamily="34" charset="0"/>
                </a:endParaRPr>
              </a:p>
            </p:txBody>
          </p:sp>
          <p:sp>
            <p:nvSpPr>
              <p:cNvPr id="43263" name="Rectangle 439"/>
              <p:cNvSpPr/>
              <p:nvPr/>
            </p:nvSpPr>
            <p:spPr>
              <a:xfrm>
                <a:off x="4335" y="1709"/>
                <a:ext cx="44" cy="10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1</a:t>
                </a:r>
                <a:endParaRPr lang="en-US" altLang="zh-CN" dirty="0">
                  <a:latin typeface="Arial" panose="020B0604020202020204" pitchFamily="34" charset="0"/>
                </a:endParaRPr>
              </a:p>
            </p:txBody>
          </p:sp>
          <p:sp>
            <p:nvSpPr>
              <p:cNvPr id="43264" name="Rectangle 440"/>
              <p:cNvSpPr/>
              <p:nvPr/>
            </p:nvSpPr>
            <p:spPr>
              <a:xfrm>
                <a:off x="4298" y="1709"/>
                <a:ext cx="29" cy="10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t>
                </a:r>
                <a:endParaRPr lang="en-US" altLang="zh-CN" dirty="0">
                  <a:latin typeface="Arial" panose="020B0604020202020204" pitchFamily="34" charset="0"/>
                </a:endParaRPr>
              </a:p>
            </p:txBody>
          </p:sp>
        </p:grpSp>
        <p:grpSp>
          <p:nvGrpSpPr>
            <p:cNvPr id="43172" name="Group 444"/>
            <p:cNvGrpSpPr/>
            <p:nvPr/>
          </p:nvGrpSpPr>
          <p:grpSpPr>
            <a:xfrm>
              <a:off x="3339" y="2165"/>
              <a:ext cx="128" cy="124"/>
              <a:chOff x="3339" y="2165"/>
              <a:chExt cx="128" cy="124"/>
            </a:xfrm>
          </p:grpSpPr>
          <p:sp>
            <p:nvSpPr>
              <p:cNvPr id="43258" name="Rectangle 442"/>
              <p:cNvSpPr/>
              <p:nvPr/>
            </p:nvSpPr>
            <p:spPr>
              <a:xfrm>
                <a:off x="3410" y="2221"/>
                <a:ext cx="57" cy="68"/>
              </a:xfrm>
              <a:prstGeom prst="rect">
                <a:avLst/>
              </a:prstGeom>
              <a:noFill/>
              <a:ln w="9525">
                <a:noFill/>
              </a:ln>
            </p:spPr>
            <p:txBody>
              <a:bodyPr wrap="none" lIns="0" tIns="0" rIns="0" bIns="0">
                <a:spAutoFit/>
              </a:bodyPr>
              <a:lstStyle/>
              <a:p>
                <a:r>
                  <a:rPr lang="en-US" altLang="zh-CN" sz="700" dirty="0">
                    <a:solidFill>
                      <a:srgbClr val="000000"/>
                    </a:solidFill>
                    <a:latin typeface="Times New Roman" panose="02020603050405020304" pitchFamily="18" charset="0"/>
                  </a:rPr>
                  <a:t>10</a:t>
                </a:r>
                <a:endParaRPr lang="en-US" altLang="zh-CN" dirty="0">
                  <a:latin typeface="Arial" panose="020B0604020202020204" pitchFamily="34" charset="0"/>
                </a:endParaRPr>
              </a:p>
            </p:txBody>
          </p:sp>
          <p:sp>
            <p:nvSpPr>
              <p:cNvPr id="43259" name="Rectangle 443"/>
              <p:cNvSpPr/>
              <p:nvPr/>
            </p:nvSpPr>
            <p:spPr>
              <a:xfrm>
                <a:off x="3339" y="2165"/>
                <a:ext cx="44" cy="107"/>
              </a:xfrm>
              <a:prstGeom prst="rect">
                <a:avLst/>
              </a:prstGeom>
              <a:noFill/>
              <a:ln w="9525">
                <a:noFill/>
              </a:ln>
            </p:spPr>
            <p:txBody>
              <a:bodyPr wrap="none" lIns="0" tIns="0" rIns="0" bIns="0">
                <a:spAutoFit/>
              </a:bodyPr>
              <a:lstStyle/>
              <a:p>
                <a:r>
                  <a:rPr lang="en-US" altLang="zh-CN" sz="1100" i="1" dirty="0">
                    <a:solidFill>
                      <a:srgbClr val="000000"/>
                    </a:solidFill>
                    <a:latin typeface="Times New Roman" panose="02020603050405020304" pitchFamily="18" charset="0"/>
                  </a:rPr>
                  <a:t>S</a:t>
                </a:r>
                <a:endParaRPr lang="en-US" altLang="zh-CN" dirty="0">
                  <a:latin typeface="Arial" panose="020B0604020202020204" pitchFamily="34" charset="0"/>
                </a:endParaRPr>
              </a:p>
            </p:txBody>
          </p:sp>
        </p:grpSp>
        <p:grpSp>
          <p:nvGrpSpPr>
            <p:cNvPr id="43173" name="Group 450"/>
            <p:cNvGrpSpPr/>
            <p:nvPr/>
          </p:nvGrpSpPr>
          <p:grpSpPr>
            <a:xfrm>
              <a:off x="3279" y="2263"/>
              <a:ext cx="265" cy="107"/>
              <a:chOff x="3279" y="2263"/>
              <a:chExt cx="265" cy="107"/>
            </a:xfrm>
          </p:grpSpPr>
          <p:sp>
            <p:nvSpPr>
              <p:cNvPr id="43253" name="Rectangle 445"/>
              <p:cNvSpPr/>
              <p:nvPr/>
            </p:nvSpPr>
            <p:spPr>
              <a:xfrm>
                <a:off x="3515" y="2263"/>
                <a:ext cx="29" cy="10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t>
                </a:r>
                <a:endParaRPr lang="en-US" altLang="zh-CN" dirty="0">
                  <a:latin typeface="Arial" panose="020B0604020202020204" pitchFamily="34" charset="0"/>
                </a:endParaRPr>
              </a:p>
            </p:txBody>
          </p:sp>
          <p:sp>
            <p:nvSpPr>
              <p:cNvPr id="43254" name="Rectangle 446"/>
              <p:cNvSpPr/>
              <p:nvPr/>
            </p:nvSpPr>
            <p:spPr>
              <a:xfrm>
                <a:off x="3442" y="2263"/>
                <a:ext cx="44" cy="10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2</a:t>
                </a:r>
                <a:endParaRPr lang="en-US" altLang="zh-CN" dirty="0">
                  <a:latin typeface="Arial" panose="020B0604020202020204" pitchFamily="34" charset="0"/>
                </a:endParaRPr>
              </a:p>
            </p:txBody>
          </p:sp>
          <p:sp>
            <p:nvSpPr>
              <p:cNvPr id="43255" name="Rectangle 447"/>
              <p:cNvSpPr/>
              <p:nvPr/>
            </p:nvSpPr>
            <p:spPr>
              <a:xfrm>
                <a:off x="3403" y="2263"/>
                <a:ext cx="22" cy="10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t>
                </a:r>
                <a:endParaRPr lang="en-US" altLang="zh-CN" dirty="0">
                  <a:latin typeface="Arial" panose="020B0604020202020204" pitchFamily="34" charset="0"/>
                </a:endParaRPr>
              </a:p>
            </p:txBody>
          </p:sp>
          <p:sp>
            <p:nvSpPr>
              <p:cNvPr id="43256" name="Rectangle 448"/>
              <p:cNvSpPr/>
              <p:nvPr/>
            </p:nvSpPr>
            <p:spPr>
              <a:xfrm>
                <a:off x="3332" y="2263"/>
                <a:ext cx="44" cy="10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2</a:t>
                </a:r>
                <a:endParaRPr lang="en-US" altLang="zh-CN" dirty="0">
                  <a:latin typeface="Arial" panose="020B0604020202020204" pitchFamily="34" charset="0"/>
                </a:endParaRPr>
              </a:p>
            </p:txBody>
          </p:sp>
          <p:sp>
            <p:nvSpPr>
              <p:cNvPr id="43257" name="Rectangle 449"/>
              <p:cNvSpPr/>
              <p:nvPr/>
            </p:nvSpPr>
            <p:spPr>
              <a:xfrm>
                <a:off x="3279" y="2263"/>
                <a:ext cx="29" cy="10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t>
                </a:r>
                <a:endParaRPr lang="en-US" altLang="zh-CN" dirty="0">
                  <a:latin typeface="Arial" panose="020B0604020202020204" pitchFamily="34" charset="0"/>
                </a:endParaRPr>
              </a:p>
            </p:txBody>
          </p:sp>
        </p:grpSp>
        <p:grpSp>
          <p:nvGrpSpPr>
            <p:cNvPr id="43174" name="Group 453"/>
            <p:cNvGrpSpPr/>
            <p:nvPr/>
          </p:nvGrpSpPr>
          <p:grpSpPr>
            <a:xfrm>
              <a:off x="1864" y="2679"/>
              <a:ext cx="127" cy="123"/>
              <a:chOff x="1864" y="2679"/>
              <a:chExt cx="127" cy="123"/>
            </a:xfrm>
          </p:grpSpPr>
          <p:sp>
            <p:nvSpPr>
              <p:cNvPr id="43251" name="Rectangle 451"/>
              <p:cNvSpPr/>
              <p:nvPr/>
            </p:nvSpPr>
            <p:spPr>
              <a:xfrm>
                <a:off x="1934" y="2734"/>
                <a:ext cx="57" cy="68"/>
              </a:xfrm>
              <a:prstGeom prst="rect">
                <a:avLst/>
              </a:prstGeom>
              <a:noFill/>
              <a:ln w="9525">
                <a:noFill/>
              </a:ln>
            </p:spPr>
            <p:txBody>
              <a:bodyPr wrap="none" lIns="0" tIns="0" rIns="0" bIns="0">
                <a:spAutoFit/>
              </a:bodyPr>
              <a:lstStyle/>
              <a:p>
                <a:r>
                  <a:rPr lang="en-US" altLang="zh-CN" sz="700" dirty="0">
                    <a:solidFill>
                      <a:srgbClr val="000000"/>
                    </a:solidFill>
                    <a:latin typeface="Times New Roman" panose="02020603050405020304" pitchFamily="18" charset="0"/>
                  </a:rPr>
                  <a:t>11</a:t>
                </a:r>
                <a:endParaRPr lang="en-US" altLang="zh-CN" dirty="0">
                  <a:latin typeface="Arial" panose="020B0604020202020204" pitchFamily="34" charset="0"/>
                </a:endParaRPr>
              </a:p>
            </p:txBody>
          </p:sp>
          <p:sp>
            <p:nvSpPr>
              <p:cNvPr id="43252" name="Rectangle 452"/>
              <p:cNvSpPr/>
              <p:nvPr/>
            </p:nvSpPr>
            <p:spPr>
              <a:xfrm>
                <a:off x="1864" y="2679"/>
                <a:ext cx="44" cy="107"/>
              </a:xfrm>
              <a:prstGeom prst="rect">
                <a:avLst/>
              </a:prstGeom>
              <a:noFill/>
              <a:ln w="9525">
                <a:noFill/>
              </a:ln>
            </p:spPr>
            <p:txBody>
              <a:bodyPr wrap="none" lIns="0" tIns="0" rIns="0" bIns="0">
                <a:spAutoFit/>
              </a:bodyPr>
              <a:lstStyle/>
              <a:p>
                <a:r>
                  <a:rPr lang="en-US" altLang="zh-CN" sz="1100" i="1" dirty="0">
                    <a:solidFill>
                      <a:srgbClr val="000000"/>
                    </a:solidFill>
                    <a:latin typeface="Times New Roman" panose="02020603050405020304" pitchFamily="18" charset="0"/>
                  </a:rPr>
                  <a:t>S</a:t>
                </a:r>
                <a:endParaRPr lang="en-US" altLang="zh-CN" dirty="0">
                  <a:latin typeface="Arial" panose="020B0604020202020204" pitchFamily="34" charset="0"/>
                </a:endParaRPr>
              </a:p>
            </p:txBody>
          </p:sp>
        </p:grpSp>
        <p:grpSp>
          <p:nvGrpSpPr>
            <p:cNvPr id="43175" name="Group 459"/>
            <p:cNvGrpSpPr/>
            <p:nvPr/>
          </p:nvGrpSpPr>
          <p:grpSpPr>
            <a:xfrm>
              <a:off x="1820" y="2794"/>
              <a:ext cx="237" cy="107"/>
              <a:chOff x="1820" y="2794"/>
              <a:chExt cx="237" cy="107"/>
            </a:xfrm>
          </p:grpSpPr>
          <p:sp>
            <p:nvSpPr>
              <p:cNvPr id="43246" name="Rectangle 454"/>
              <p:cNvSpPr/>
              <p:nvPr/>
            </p:nvSpPr>
            <p:spPr>
              <a:xfrm>
                <a:off x="2028" y="2794"/>
                <a:ext cx="29" cy="10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t>
                </a:r>
                <a:endParaRPr lang="en-US" altLang="zh-CN" dirty="0">
                  <a:latin typeface="Arial" panose="020B0604020202020204" pitchFamily="34" charset="0"/>
                </a:endParaRPr>
              </a:p>
            </p:txBody>
          </p:sp>
          <p:sp>
            <p:nvSpPr>
              <p:cNvPr id="43247" name="Rectangle 455"/>
              <p:cNvSpPr/>
              <p:nvPr/>
            </p:nvSpPr>
            <p:spPr>
              <a:xfrm>
                <a:off x="1966" y="2794"/>
                <a:ext cx="44" cy="10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1</a:t>
                </a:r>
                <a:endParaRPr lang="en-US" altLang="zh-CN" dirty="0">
                  <a:latin typeface="Arial" panose="020B0604020202020204" pitchFamily="34" charset="0"/>
                </a:endParaRPr>
              </a:p>
            </p:txBody>
          </p:sp>
          <p:sp>
            <p:nvSpPr>
              <p:cNvPr id="43248" name="Rectangle 456"/>
              <p:cNvSpPr/>
              <p:nvPr/>
            </p:nvSpPr>
            <p:spPr>
              <a:xfrm>
                <a:off x="1944" y="2794"/>
                <a:ext cx="22" cy="10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t>
                </a:r>
                <a:endParaRPr lang="en-US" altLang="zh-CN" dirty="0">
                  <a:latin typeface="Arial" panose="020B0604020202020204" pitchFamily="34" charset="0"/>
                </a:endParaRPr>
              </a:p>
            </p:txBody>
          </p:sp>
          <p:sp>
            <p:nvSpPr>
              <p:cNvPr id="43249" name="Rectangle 457"/>
              <p:cNvSpPr/>
              <p:nvPr/>
            </p:nvSpPr>
            <p:spPr>
              <a:xfrm>
                <a:off x="1873" y="2794"/>
                <a:ext cx="44" cy="10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2</a:t>
                </a:r>
                <a:endParaRPr lang="en-US" altLang="zh-CN" dirty="0">
                  <a:latin typeface="Arial" panose="020B0604020202020204" pitchFamily="34" charset="0"/>
                </a:endParaRPr>
              </a:p>
            </p:txBody>
          </p:sp>
          <p:sp>
            <p:nvSpPr>
              <p:cNvPr id="43250" name="Rectangle 458"/>
              <p:cNvSpPr/>
              <p:nvPr/>
            </p:nvSpPr>
            <p:spPr>
              <a:xfrm>
                <a:off x="1820" y="2794"/>
                <a:ext cx="29" cy="10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t>
                </a:r>
                <a:endParaRPr lang="en-US" altLang="zh-CN" dirty="0">
                  <a:latin typeface="Arial" panose="020B0604020202020204" pitchFamily="34" charset="0"/>
                </a:endParaRPr>
              </a:p>
            </p:txBody>
          </p:sp>
        </p:grpSp>
        <p:grpSp>
          <p:nvGrpSpPr>
            <p:cNvPr id="43176" name="Group 462"/>
            <p:cNvGrpSpPr/>
            <p:nvPr/>
          </p:nvGrpSpPr>
          <p:grpSpPr>
            <a:xfrm>
              <a:off x="1903" y="3321"/>
              <a:ext cx="128" cy="122"/>
              <a:chOff x="1903" y="3321"/>
              <a:chExt cx="128" cy="122"/>
            </a:xfrm>
          </p:grpSpPr>
          <p:sp>
            <p:nvSpPr>
              <p:cNvPr id="43244" name="Rectangle 460"/>
              <p:cNvSpPr/>
              <p:nvPr/>
            </p:nvSpPr>
            <p:spPr>
              <a:xfrm>
                <a:off x="1974" y="3375"/>
                <a:ext cx="57" cy="68"/>
              </a:xfrm>
              <a:prstGeom prst="rect">
                <a:avLst/>
              </a:prstGeom>
              <a:noFill/>
              <a:ln w="9525">
                <a:noFill/>
              </a:ln>
            </p:spPr>
            <p:txBody>
              <a:bodyPr wrap="none" lIns="0" tIns="0" rIns="0" bIns="0">
                <a:spAutoFit/>
              </a:bodyPr>
              <a:lstStyle/>
              <a:p>
                <a:r>
                  <a:rPr lang="en-US" altLang="zh-CN" sz="700" dirty="0">
                    <a:solidFill>
                      <a:srgbClr val="000000"/>
                    </a:solidFill>
                    <a:latin typeface="Times New Roman" panose="02020603050405020304" pitchFamily="18" charset="0"/>
                  </a:rPr>
                  <a:t>12</a:t>
                </a:r>
                <a:endParaRPr lang="en-US" altLang="zh-CN" dirty="0">
                  <a:latin typeface="Arial" panose="020B0604020202020204" pitchFamily="34" charset="0"/>
                </a:endParaRPr>
              </a:p>
            </p:txBody>
          </p:sp>
          <p:sp>
            <p:nvSpPr>
              <p:cNvPr id="43245" name="Rectangle 461"/>
              <p:cNvSpPr/>
              <p:nvPr/>
            </p:nvSpPr>
            <p:spPr>
              <a:xfrm>
                <a:off x="1903" y="3321"/>
                <a:ext cx="44" cy="107"/>
              </a:xfrm>
              <a:prstGeom prst="rect">
                <a:avLst/>
              </a:prstGeom>
              <a:noFill/>
              <a:ln w="9525">
                <a:noFill/>
              </a:ln>
            </p:spPr>
            <p:txBody>
              <a:bodyPr wrap="none" lIns="0" tIns="0" rIns="0" bIns="0">
                <a:spAutoFit/>
              </a:bodyPr>
              <a:lstStyle/>
              <a:p>
                <a:r>
                  <a:rPr lang="en-US" altLang="zh-CN" sz="1100" i="1" dirty="0">
                    <a:solidFill>
                      <a:srgbClr val="000000"/>
                    </a:solidFill>
                    <a:latin typeface="Times New Roman" panose="02020603050405020304" pitchFamily="18" charset="0"/>
                  </a:rPr>
                  <a:t>S</a:t>
                </a:r>
                <a:endParaRPr lang="en-US" altLang="zh-CN" dirty="0">
                  <a:latin typeface="Arial" panose="020B0604020202020204" pitchFamily="34" charset="0"/>
                </a:endParaRPr>
              </a:p>
            </p:txBody>
          </p:sp>
        </p:grpSp>
        <p:grpSp>
          <p:nvGrpSpPr>
            <p:cNvPr id="43177" name="Group 468"/>
            <p:cNvGrpSpPr/>
            <p:nvPr/>
          </p:nvGrpSpPr>
          <p:grpSpPr>
            <a:xfrm>
              <a:off x="1864" y="3436"/>
              <a:ext cx="228" cy="107"/>
              <a:chOff x="1864" y="3436"/>
              <a:chExt cx="228" cy="107"/>
            </a:xfrm>
          </p:grpSpPr>
          <p:sp>
            <p:nvSpPr>
              <p:cNvPr id="43239" name="Rectangle 463"/>
              <p:cNvSpPr/>
              <p:nvPr/>
            </p:nvSpPr>
            <p:spPr>
              <a:xfrm>
                <a:off x="2063" y="3436"/>
                <a:ext cx="29" cy="10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t>
                </a:r>
                <a:endParaRPr lang="en-US" altLang="zh-CN" dirty="0">
                  <a:latin typeface="Arial" panose="020B0604020202020204" pitchFamily="34" charset="0"/>
                </a:endParaRPr>
              </a:p>
            </p:txBody>
          </p:sp>
          <p:sp>
            <p:nvSpPr>
              <p:cNvPr id="43240" name="Rectangle 464"/>
              <p:cNvSpPr/>
              <p:nvPr/>
            </p:nvSpPr>
            <p:spPr>
              <a:xfrm>
                <a:off x="2001" y="3436"/>
                <a:ext cx="44" cy="10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1</a:t>
                </a:r>
                <a:endParaRPr lang="en-US" altLang="zh-CN" dirty="0">
                  <a:latin typeface="Arial" panose="020B0604020202020204" pitchFamily="34" charset="0"/>
                </a:endParaRPr>
              </a:p>
            </p:txBody>
          </p:sp>
          <p:sp>
            <p:nvSpPr>
              <p:cNvPr id="43241" name="Rectangle 465"/>
              <p:cNvSpPr/>
              <p:nvPr/>
            </p:nvSpPr>
            <p:spPr>
              <a:xfrm>
                <a:off x="1978" y="3436"/>
                <a:ext cx="22" cy="10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t>
                </a:r>
                <a:endParaRPr lang="en-US" altLang="zh-CN" dirty="0">
                  <a:latin typeface="Arial" panose="020B0604020202020204" pitchFamily="34" charset="0"/>
                </a:endParaRPr>
              </a:p>
            </p:txBody>
          </p:sp>
          <p:sp>
            <p:nvSpPr>
              <p:cNvPr id="43242" name="Rectangle 466"/>
              <p:cNvSpPr/>
              <p:nvPr/>
            </p:nvSpPr>
            <p:spPr>
              <a:xfrm>
                <a:off x="1912" y="3436"/>
                <a:ext cx="44" cy="10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3</a:t>
                </a:r>
                <a:endParaRPr lang="en-US" altLang="zh-CN" dirty="0">
                  <a:latin typeface="Arial" panose="020B0604020202020204" pitchFamily="34" charset="0"/>
                </a:endParaRPr>
              </a:p>
            </p:txBody>
          </p:sp>
          <p:sp>
            <p:nvSpPr>
              <p:cNvPr id="43243" name="Rectangle 467"/>
              <p:cNvSpPr/>
              <p:nvPr/>
            </p:nvSpPr>
            <p:spPr>
              <a:xfrm>
                <a:off x="1864" y="3436"/>
                <a:ext cx="29" cy="10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t>
                </a:r>
                <a:endParaRPr lang="en-US" altLang="zh-CN" dirty="0">
                  <a:latin typeface="Arial" panose="020B0604020202020204" pitchFamily="34" charset="0"/>
                </a:endParaRPr>
              </a:p>
            </p:txBody>
          </p:sp>
        </p:grpSp>
        <p:grpSp>
          <p:nvGrpSpPr>
            <p:cNvPr id="43178" name="Group 471"/>
            <p:cNvGrpSpPr/>
            <p:nvPr/>
          </p:nvGrpSpPr>
          <p:grpSpPr>
            <a:xfrm>
              <a:off x="3423" y="2720"/>
              <a:ext cx="128" cy="123"/>
              <a:chOff x="3423" y="2720"/>
              <a:chExt cx="128" cy="123"/>
            </a:xfrm>
          </p:grpSpPr>
          <p:sp>
            <p:nvSpPr>
              <p:cNvPr id="43237" name="Rectangle 469"/>
              <p:cNvSpPr/>
              <p:nvPr/>
            </p:nvSpPr>
            <p:spPr>
              <a:xfrm>
                <a:off x="3494" y="2775"/>
                <a:ext cx="57" cy="68"/>
              </a:xfrm>
              <a:prstGeom prst="rect">
                <a:avLst/>
              </a:prstGeom>
              <a:noFill/>
              <a:ln w="9525">
                <a:noFill/>
              </a:ln>
            </p:spPr>
            <p:txBody>
              <a:bodyPr wrap="none" lIns="0" tIns="0" rIns="0" bIns="0">
                <a:spAutoFit/>
              </a:bodyPr>
              <a:lstStyle/>
              <a:p>
                <a:r>
                  <a:rPr lang="en-US" altLang="zh-CN" sz="700" dirty="0">
                    <a:solidFill>
                      <a:srgbClr val="000000"/>
                    </a:solidFill>
                    <a:latin typeface="Times New Roman" panose="02020603050405020304" pitchFamily="18" charset="0"/>
                  </a:rPr>
                  <a:t>13</a:t>
                </a:r>
                <a:endParaRPr lang="en-US" altLang="zh-CN" dirty="0">
                  <a:latin typeface="Arial" panose="020B0604020202020204" pitchFamily="34" charset="0"/>
                </a:endParaRPr>
              </a:p>
            </p:txBody>
          </p:sp>
          <p:sp>
            <p:nvSpPr>
              <p:cNvPr id="43238" name="Rectangle 470"/>
              <p:cNvSpPr/>
              <p:nvPr/>
            </p:nvSpPr>
            <p:spPr>
              <a:xfrm>
                <a:off x="3423" y="2720"/>
                <a:ext cx="44" cy="107"/>
              </a:xfrm>
              <a:prstGeom prst="rect">
                <a:avLst/>
              </a:prstGeom>
              <a:noFill/>
              <a:ln w="9525">
                <a:noFill/>
              </a:ln>
            </p:spPr>
            <p:txBody>
              <a:bodyPr wrap="none" lIns="0" tIns="0" rIns="0" bIns="0">
                <a:spAutoFit/>
              </a:bodyPr>
              <a:lstStyle/>
              <a:p>
                <a:r>
                  <a:rPr lang="en-US" altLang="zh-CN" sz="1100" i="1" dirty="0">
                    <a:solidFill>
                      <a:srgbClr val="000000"/>
                    </a:solidFill>
                    <a:latin typeface="Times New Roman" panose="02020603050405020304" pitchFamily="18" charset="0"/>
                  </a:rPr>
                  <a:t>S</a:t>
                </a:r>
                <a:endParaRPr lang="en-US" altLang="zh-CN" dirty="0">
                  <a:latin typeface="Arial" panose="020B0604020202020204" pitchFamily="34" charset="0"/>
                </a:endParaRPr>
              </a:p>
            </p:txBody>
          </p:sp>
        </p:grpSp>
        <p:grpSp>
          <p:nvGrpSpPr>
            <p:cNvPr id="43179" name="Group 477"/>
            <p:cNvGrpSpPr/>
            <p:nvPr/>
          </p:nvGrpSpPr>
          <p:grpSpPr>
            <a:xfrm>
              <a:off x="3344" y="2845"/>
              <a:ext cx="256" cy="107"/>
              <a:chOff x="3344" y="2845"/>
              <a:chExt cx="256" cy="107"/>
            </a:xfrm>
          </p:grpSpPr>
          <p:sp>
            <p:nvSpPr>
              <p:cNvPr id="43232" name="Rectangle 472"/>
              <p:cNvSpPr/>
              <p:nvPr/>
            </p:nvSpPr>
            <p:spPr>
              <a:xfrm>
                <a:off x="3571" y="2845"/>
                <a:ext cx="29" cy="10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t>
                </a:r>
                <a:endParaRPr lang="en-US" altLang="zh-CN" dirty="0">
                  <a:latin typeface="Arial" panose="020B0604020202020204" pitchFamily="34" charset="0"/>
                </a:endParaRPr>
              </a:p>
            </p:txBody>
          </p:sp>
          <p:sp>
            <p:nvSpPr>
              <p:cNvPr id="43233" name="Rectangle 473"/>
              <p:cNvSpPr/>
              <p:nvPr/>
            </p:nvSpPr>
            <p:spPr>
              <a:xfrm>
                <a:off x="3502" y="2845"/>
                <a:ext cx="44" cy="10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3</a:t>
                </a:r>
                <a:endParaRPr lang="en-US" altLang="zh-CN" dirty="0">
                  <a:latin typeface="Arial" panose="020B0604020202020204" pitchFamily="34" charset="0"/>
                </a:endParaRPr>
              </a:p>
            </p:txBody>
          </p:sp>
          <p:sp>
            <p:nvSpPr>
              <p:cNvPr id="43234" name="Rectangle 474"/>
              <p:cNvSpPr/>
              <p:nvPr/>
            </p:nvSpPr>
            <p:spPr>
              <a:xfrm>
                <a:off x="3468" y="2845"/>
                <a:ext cx="22" cy="10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t>
                </a:r>
                <a:endParaRPr lang="en-US" altLang="zh-CN" dirty="0">
                  <a:latin typeface="Arial" panose="020B0604020202020204" pitchFamily="34" charset="0"/>
                </a:endParaRPr>
              </a:p>
            </p:txBody>
          </p:sp>
          <p:sp>
            <p:nvSpPr>
              <p:cNvPr id="43235" name="Rectangle 475"/>
              <p:cNvSpPr/>
              <p:nvPr/>
            </p:nvSpPr>
            <p:spPr>
              <a:xfrm>
                <a:off x="3397" y="2845"/>
                <a:ext cx="44" cy="10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2</a:t>
                </a:r>
                <a:endParaRPr lang="en-US" altLang="zh-CN" dirty="0">
                  <a:latin typeface="Arial" panose="020B0604020202020204" pitchFamily="34" charset="0"/>
                </a:endParaRPr>
              </a:p>
            </p:txBody>
          </p:sp>
          <p:sp>
            <p:nvSpPr>
              <p:cNvPr id="43236" name="Rectangle 476"/>
              <p:cNvSpPr/>
              <p:nvPr/>
            </p:nvSpPr>
            <p:spPr>
              <a:xfrm>
                <a:off x="3344" y="2845"/>
                <a:ext cx="29" cy="10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t>
                </a:r>
                <a:endParaRPr lang="en-US" altLang="zh-CN" dirty="0">
                  <a:latin typeface="Arial" panose="020B0604020202020204" pitchFamily="34" charset="0"/>
                </a:endParaRPr>
              </a:p>
            </p:txBody>
          </p:sp>
        </p:grpSp>
        <p:grpSp>
          <p:nvGrpSpPr>
            <p:cNvPr id="43180" name="Group 480"/>
            <p:cNvGrpSpPr/>
            <p:nvPr/>
          </p:nvGrpSpPr>
          <p:grpSpPr>
            <a:xfrm>
              <a:off x="5212" y="2151"/>
              <a:ext cx="128" cy="123"/>
              <a:chOff x="5212" y="2151"/>
              <a:chExt cx="128" cy="123"/>
            </a:xfrm>
          </p:grpSpPr>
          <p:sp>
            <p:nvSpPr>
              <p:cNvPr id="43230" name="Rectangle 478"/>
              <p:cNvSpPr/>
              <p:nvPr/>
            </p:nvSpPr>
            <p:spPr>
              <a:xfrm>
                <a:off x="5283" y="2206"/>
                <a:ext cx="57" cy="68"/>
              </a:xfrm>
              <a:prstGeom prst="rect">
                <a:avLst/>
              </a:prstGeom>
              <a:noFill/>
              <a:ln w="9525">
                <a:noFill/>
              </a:ln>
            </p:spPr>
            <p:txBody>
              <a:bodyPr wrap="none" lIns="0" tIns="0" rIns="0" bIns="0">
                <a:spAutoFit/>
              </a:bodyPr>
              <a:lstStyle/>
              <a:p>
                <a:r>
                  <a:rPr lang="en-US" altLang="zh-CN" sz="700" dirty="0">
                    <a:solidFill>
                      <a:srgbClr val="000000"/>
                    </a:solidFill>
                    <a:latin typeface="Times New Roman" panose="02020603050405020304" pitchFamily="18" charset="0"/>
                  </a:rPr>
                  <a:t>15</a:t>
                </a:r>
                <a:endParaRPr lang="en-US" altLang="zh-CN" dirty="0">
                  <a:latin typeface="Arial" panose="020B0604020202020204" pitchFamily="34" charset="0"/>
                </a:endParaRPr>
              </a:p>
            </p:txBody>
          </p:sp>
          <p:sp>
            <p:nvSpPr>
              <p:cNvPr id="43231" name="Rectangle 479"/>
              <p:cNvSpPr/>
              <p:nvPr/>
            </p:nvSpPr>
            <p:spPr>
              <a:xfrm>
                <a:off x="5212" y="2151"/>
                <a:ext cx="44" cy="107"/>
              </a:xfrm>
              <a:prstGeom prst="rect">
                <a:avLst/>
              </a:prstGeom>
              <a:noFill/>
              <a:ln w="9525">
                <a:noFill/>
              </a:ln>
            </p:spPr>
            <p:txBody>
              <a:bodyPr wrap="none" lIns="0" tIns="0" rIns="0" bIns="0">
                <a:spAutoFit/>
              </a:bodyPr>
              <a:lstStyle/>
              <a:p>
                <a:r>
                  <a:rPr lang="en-US" altLang="zh-CN" sz="1100" i="1" dirty="0">
                    <a:solidFill>
                      <a:srgbClr val="000000"/>
                    </a:solidFill>
                    <a:latin typeface="Times New Roman" panose="02020603050405020304" pitchFamily="18" charset="0"/>
                  </a:rPr>
                  <a:t>S</a:t>
                </a:r>
                <a:endParaRPr lang="en-US" altLang="zh-CN" dirty="0">
                  <a:latin typeface="Arial" panose="020B0604020202020204" pitchFamily="34" charset="0"/>
                </a:endParaRPr>
              </a:p>
            </p:txBody>
          </p:sp>
        </p:grpSp>
        <p:grpSp>
          <p:nvGrpSpPr>
            <p:cNvPr id="43181" name="Group 486"/>
            <p:cNvGrpSpPr/>
            <p:nvPr/>
          </p:nvGrpSpPr>
          <p:grpSpPr>
            <a:xfrm>
              <a:off x="5140" y="2263"/>
              <a:ext cx="265" cy="107"/>
              <a:chOff x="5140" y="2263"/>
              <a:chExt cx="265" cy="107"/>
            </a:xfrm>
          </p:grpSpPr>
          <p:sp>
            <p:nvSpPr>
              <p:cNvPr id="43225" name="Rectangle 481"/>
              <p:cNvSpPr/>
              <p:nvPr/>
            </p:nvSpPr>
            <p:spPr>
              <a:xfrm>
                <a:off x="5376" y="2263"/>
                <a:ext cx="29" cy="10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t>
                </a:r>
                <a:endParaRPr lang="en-US" altLang="zh-CN" dirty="0">
                  <a:latin typeface="Arial" panose="020B0604020202020204" pitchFamily="34" charset="0"/>
                </a:endParaRPr>
              </a:p>
            </p:txBody>
          </p:sp>
          <p:sp>
            <p:nvSpPr>
              <p:cNvPr id="43226" name="Rectangle 482"/>
              <p:cNvSpPr/>
              <p:nvPr/>
            </p:nvSpPr>
            <p:spPr>
              <a:xfrm>
                <a:off x="5303" y="2263"/>
                <a:ext cx="44" cy="10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4</a:t>
                </a:r>
                <a:endParaRPr lang="en-US" altLang="zh-CN" dirty="0">
                  <a:latin typeface="Arial" panose="020B0604020202020204" pitchFamily="34" charset="0"/>
                </a:endParaRPr>
              </a:p>
            </p:txBody>
          </p:sp>
          <p:sp>
            <p:nvSpPr>
              <p:cNvPr id="43227" name="Rectangle 483"/>
              <p:cNvSpPr/>
              <p:nvPr/>
            </p:nvSpPr>
            <p:spPr>
              <a:xfrm>
                <a:off x="5264" y="2263"/>
                <a:ext cx="22" cy="10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t>
                </a:r>
                <a:endParaRPr lang="en-US" altLang="zh-CN" dirty="0">
                  <a:latin typeface="Arial" panose="020B0604020202020204" pitchFamily="34" charset="0"/>
                </a:endParaRPr>
              </a:p>
            </p:txBody>
          </p:sp>
          <p:sp>
            <p:nvSpPr>
              <p:cNvPr id="43228" name="Rectangle 484"/>
              <p:cNvSpPr/>
              <p:nvPr/>
            </p:nvSpPr>
            <p:spPr>
              <a:xfrm>
                <a:off x="5193" y="2263"/>
                <a:ext cx="44" cy="10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2</a:t>
                </a:r>
                <a:endParaRPr lang="en-US" altLang="zh-CN" dirty="0">
                  <a:latin typeface="Arial" panose="020B0604020202020204" pitchFamily="34" charset="0"/>
                </a:endParaRPr>
              </a:p>
            </p:txBody>
          </p:sp>
          <p:sp>
            <p:nvSpPr>
              <p:cNvPr id="43229" name="Rectangle 485"/>
              <p:cNvSpPr/>
              <p:nvPr/>
            </p:nvSpPr>
            <p:spPr>
              <a:xfrm>
                <a:off x="5140" y="2263"/>
                <a:ext cx="29" cy="10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t>
                </a:r>
                <a:endParaRPr lang="en-US" altLang="zh-CN" dirty="0">
                  <a:latin typeface="Arial" panose="020B0604020202020204" pitchFamily="34" charset="0"/>
                </a:endParaRPr>
              </a:p>
            </p:txBody>
          </p:sp>
        </p:grpSp>
        <p:grpSp>
          <p:nvGrpSpPr>
            <p:cNvPr id="43182" name="Group 489"/>
            <p:cNvGrpSpPr/>
            <p:nvPr/>
          </p:nvGrpSpPr>
          <p:grpSpPr>
            <a:xfrm>
              <a:off x="5191" y="2740"/>
              <a:ext cx="128" cy="123"/>
              <a:chOff x="5191" y="2740"/>
              <a:chExt cx="128" cy="123"/>
            </a:xfrm>
          </p:grpSpPr>
          <p:sp>
            <p:nvSpPr>
              <p:cNvPr id="43223" name="Rectangle 487"/>
              <p:cNvSpPr/>
              <p:nvPr/>
            </p:nvSpPr>
            <p:spPr>
              <a:xfrm>
                <a:off x="5262" y="2795"/>
                <a:ext cx="57" cy="68"/>
              </a:xfrm>
              <a:prstGeom prst="rect">
                <a:avLst/>
              </a:prstGeom>
              <a:noFill/>
              <a:ln w="9525">
                <a:noFill/>
              </a:ln>
            </p:spPr>
            <p:txBody>
              <a:bodyPr wrap="none" lIns="0" tIns="0" rIns="0" bIns="0">
                <a:spAutoFit/>
              </a:bodyPr>
              <a:lstStyle/>
              <a:p>
                <a:r>
                  <a:rPr lang="en-US" altLang="zh-CN" sz="700" dirty="0">
                    <a:solidFill>
                      <a:srgbClr val="000000"/>
                    </a:solidFill>
                    <a:latin typeface="Times New Roman" panose="02020603050405020304" pitchFamily="18" charset="0"/>
                  </a:rPr>
                  <a:t>16</a:t>
                </a:r>
                <a:endParaRPr lang="en-US" altLang="zh-CN" dirty="0">
                  <a:latin typeface="Arial" panose="020B0604020202020204" pitchFamily="34" charset="0"/>
                </a:endParaRPr>
              </a:p>
            </p:txBody>
          </p:sp>
          <p:sp>
            <p:nvSpPr>
              <p:cNvPr id="43224" name="Rectangle 488"/>
              <p:cNvSpPr/>
              <p:nvPr/>
            </p:nvSpPr>
            <p:spPr>
              <a:xfrm>
                <a:off x="5191" y="2740"/>
                <a:ext cx="44" cy="107"/>
              </a:xfrm>
              <a:prstGeom prst="rect">
                <a:avLst/>
              </a:prstGeom>
              <a:noFill/>
              <a:ln w="9525">
                <a:noFill/>
              </a:ln>
            </p:spPr>
            <p:txBody>
              <a:bodyPr wrap="none" lIns="0" tIns="0" rIns="0" bIns="0">
                <a:spAutoFit/>
              </a:bodyPr>
              <a:lstStyle/>
              <a:p>
                <a:r>
                  <a:rPr lang="en-US" altLang="zh-CN" sz="1100" i="1" dirty="0">
                    <a:solidFill>
                      <a:srgbClr val="000000"/>
                    </a:solidFill>
                    <a:latin typeface="Times New Roman" panose="02020603050405020304" pitchFamily="18" charset="0"/>
                  </a:rPr>
                  <a:t>S</a:t>
                </a:r>
                <a:endParaRPr lang="en-US" altLang="zh-CN" dirty="0">
                  <a:latin typeface="Arial" panose="020B0604020202020204" pitchFamily="34" charset="0"/>
                </a:endParaRPr>
              </a:p>
            </p:txBody>
          </p:sp>
        </p:grpSp>
        <p:grpSp>
          <p:nvGrpSpPr>
            <p:cNvPr id="43183" name="Group 495"/>
            <p:cNvGrpSpPr/>
            <p:nvPr/>
          </p:nvGrpSpPr>
          <p:grpSpPr>
            <a:xfrm>
              <a:off x="5128" y="2859"/>
              <a:ext cx="255" cy="107"/>
              <a:chOff x="5128" y="2859"/>
              <a:chExt cx="255" cy="107"/>
            </a:xfrm>
          </p:grpSpPr>
          <p:sp>
            <p:nvSpPr>
              <p:cNvPr id="43218" name="Rectangle 490"/>
              <p:cNvSpPr/>
              <p:nvPr/>
            </p:nvSpPr>
            <p:spPr>
              <a:xfrm>
                <a:off x="5354" y="2859"/>
                <a:ext cx="29" cy="10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t>
                </a:r>
                <a:endParaRPr lang="en-US" altLang="zh-CN" dirty="0">
                  <a:latin typeface="Arial" panose="020B0604020202020204" pitchFamily="34" charset="0"/>
                </a:endParaRPr>
              </a:p>
            </p:txBody>
          </p:sp>
          <p:sp>
            <p:nvSpPr>
              <p:cNvPr id="43219" name="Rectangle 491"/>
              <p:cNvSpPr/>
              <p:nvPr/>
            </p:nvSpPr>
            <p:spPr>
              <a:xfrm>
                <a:off x="5281" y="2859"/>
                <a:ext cx="44" cy="10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4</a:t>
                </a:r>
                <a:endParaRPr lang="en-US" altLang="zh-CN" dirty="0">
                  <a:latin typeface="Arial" panose="020B0604020202020204" pitchFamily="34" charset="0"/>
                </a:endParaRPr>
              </a:p>
            </p:txBody>
          </p:sp>
          <p:sp>
            <p:nvSpPr>
              <p:cNvPr id="43220" name="Rectangle 492"/>
              <p:cNvSpPr/>
              <p:nvPr/>
            </p:nvSpPr>
            <p:spPr>
              <a:xfrm>
                <a:off x="5242" y="2859"/>
                <a:ext cx="22" cy="10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t>
                </a:r>
                <a:endParaRPr lang="en-US" altLang="zh-CN" dirty="0">
                  <a:latin typeface="Arial" panose="020B0604020202020204" pitchFamily="34" charset="0"/>
                </a:endParaRPr>
              </a:p>
            </p:txBody>
          </p:sp>
          <p:sp>
            <p:nvSpPr>
              <p:cNvPr id="43221" name="Rectangle 493"/>
              <p:cNvSpPr/>
              <p:nvPr/>
            </p:nvSpPr>
            <p:spPr>
              <a:xfrm>
                <a:off x="5176" y="2859"/>
                <a:ext cx="44" cy="10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3</a:t>
                </a:r>
                <a:endParaRPr lang="en-US" altLang="zh-CN" dirty="0">
                  <a:latin typeface="Arial" panose="020B0604020202020204" pitchFamily="34" charset="0"/>
                </a:endParaRPr>
              </a:p>
            </p:txBody>
          </p:sp>
          <p:sp>
            <p:nvSpPr>
              <p:cNvPr id="43222" name="Rectangle 494"/>
              <p:cNvSpPr/>
              <p:nvPr/>
            </p:nvSpPr>
            <p:spPr>
              <a:xfrm>
                <a:off x="5128" y="2859"/>
                <a:ext cx="29" cy="10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t>
                </a:r>
                <a:endParaRPr lang="en-US" altLang="zh-CN" dirty="0">
                  <a:latin typeface="Arial" panose="020B0604020202020204" pitchFamily="34" charset="0"/>
                </a:endParaRPr>
              </a:p>
            </p:txBody>
          </p:sp>
        </p:grpSp>
        <p:grpSp>
          <p:nvGrpSpPr>
            <p:cNvPr id="43184" name="Group 498"/>
            <p:cNvGrpSpPr/>
            <p:nvPr/>
          </p:nvGrpSpPr>
          <p:grpSpPr>
            <a:xfrm>
              <a:off x="5116" y="3316"/>
              <a:ext cx="128" cy="123"/>
              <a:chOff x="5116" y="3316"/>
              <a:chExt cx="128" cy="123"/>
            </a:xfrm>
          </p:grpSpPr>
          <p:sp>
            <p:nvSpPr>
              <p:cNvPr id="43216" name="Rectangle 496"/>
              <p:cNvSpPr/>
              <p:nvPr/>
            </p:nvSpPr>
            <p:spPr>
              <a:xfrm>
                <a:off x="5187" y="3371"/>
                <a:ext cx="57" cy="68"/>
              </a:xfrm>
              <a:prstGeom prst="rect">
                <a:avLst/>
              </a:prstGeom>
              <a:noFill/>
              <a:ln w="9525">
                <a:noFill/>
              </a:ln>
            </p:spPr>
            <p:txBody>
              <a:bodyPr wrap="none" lIns="0" tIns="0" rIns="0" bIns="0">
                <a:spAutoFit/>
              </a:bodyPr>
              <a:lstStyle/>
              <a:p>
                <a:r>
                  <a:rPr lang="en-US" altLang="zh-CN" sz="700" dirty="0">
                    <a:solidFill>
                      <a:srgbClr val="000000"/>
                    </a:solidFill>
                    <a:latin typeface="Times New Roman" panose="02020603050405020304" pitchFamily="18" charset="0"/>
                  </a:rPr>
                  <a:t>17</a:t>
                </a:r>
                <a:endParaRPr lang="en-US" altLang="zh-CN" dirty="0">
                  <a:latin typeface="Arial" panose="020B0604020202020204" pitchFamily="34" charset="0"/>
                </a:endParaRPr>
              </a:p>
            </p:txBody>
          </p:sp>
          <p:sp>
            <p:nvSpPr>
              <p:cNvPr id="43217" name="Rectangle 497"/>
              <p:cNvSpPr/>
              <p:nvPr/>
            </p:nvSpPr>
            <p:spPr>
              <a:xfrm>
                <a:off x="5116" y="3316"/>
                <a:ext cx="44" cy="107"/>
              </a:xfrm>
              <a:prstGeom prst="rect">
                <a:avLst/>
              </a:prstGeom>
              <a:noFill/>
              <a:ln w="9525">
                <a:noFill/>
              </a:ln>
            </p:spPr>
            <p:txBody>
              <a:bodyPr wrap="none" lIns="0" tIns="0" rIns="0" bIns="0">
                <a:spAutoFit/>
              </a:bodyPr>
              <a:lstStyle/>
              <a:p>
                <a:r>
                  <a:rPr lang="en-US" altLang="zh-CN" sz="1100" i="1" dirty="0">
                    <a:solidFill>
                      <a:srgbClr val="000000"/>
                    </a:solidFill>
                    <a:latin typeface="Times New Roman" panose="02020603050405020304" pitchFamily="18" charset="0"/>
                  </a:rPr>
                  <a:t>S</a:t>
                </a:r>
                <a:endParaRPr lang="en-US" altLang="zh-CN" dirty="0">
                  <a:latin typeface="Arial" panose="020B0604020202020204" pitchFamily="34" charset="0"/>
                </a:endParaRPr>
              </a:p>
            </p:txBody>
          </p:sp>
        </p:grpSp>
        <p:grpSp>
          <p:nvGrpSpPr>
            <p:cNvPr id="43185" name="Group 504"/>
            <p:cNvGrpSpPr/>
            <p:nvPr/>
          </p:nvGrpSpPr>
          <p:grpSpPr>
            <a:xfrm>
              <a:off x="5076" y="3436"/>
              <a:ext cx="265" cy="107"/>
              <a:chOff x="5076" y="3436"/>
              <a:chExt cx="265" cy="107"/>
            </a:xfrm>
          </p:grpSpPr>
          <p:sp>
            <p:nvSpPr>
              <p:cNvPr id="43211" name="Rectangle 499"/>
              <p:cNvSpPr/>
              <p:nvPr/>
            </p:nvSpPr>
            <p:spPr>
              <a:xfrm>
                <a:off x="5312" y="3436"/>
                <a:ext cx="29" cy="10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t>
                </a:r>
                <a:endParaRPr lang="en-US" altLang="zh-CN" dirty="0">
                  <a:latin typeface="Arial" panose="020B0604020202020204" pitchFamily="34" charset="0"/>
                </a:endParaRPr>
              </a:p>
            </p:txBody>
          </p:sp>
          <p:sp>
            <p:nvSpPr>
              <p:cNvPr id="43212" name="Rectangle 500"/>
              <p:cNvSpPr/>
              <p:nvPr/>
            </p:nvSpPr>
            <p:spPr>
              <a:xfrm>
                <a:off x="5238" y="3436"/>
                <a:ext cx="44" cy="10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4</a:t>
                </a:r>
                <a:endParaRPr lang="en-US" altLang="zh-CN" dirty="0">
                  <a:latin typeface="Arial" panose="020B0604020202020204" pitchFamily="34" charset="0"/>
                </a:endParaRPr>
              </a:p>
            </p:txBody>
          </p:sp>
          <p:sp>
            <p:nvSpPr>
              <p:cNvPr id="43213" name="Rectangle 501"/>
              <p:cNvSpPr/>
              <p:nvPr/>
            </p:nvSpPr>
            <p:spPr>
              <a:xfrm>
                <a:off x="5199" y="3436"/>
                <a:ext cx="22" cy="10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t>
                </a:r>
                <a:endParaRPr lang="en-US" altLang="zh-CN" dirty="0">
                  <a:latin typeface="Arial" panose="020B0604020202020204" pitchFamily="34" charset="0"/>
                </a:endParaRPr>
              </a:p>
            </p:txBody>
          </p:sp>
          <p:sp>
            <p:nvSpPr>
              <p:cNvPr id="43214" name="Rectangle 502"/>
              <p:cNvSpPr/>
              <p:nvPr/>
            </p:nvSpPr>
            <p:spPr>
              <a:xfrm>
                <a:off x="5128" y="3436"/>
                <a:ext cx="44" cy="10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4</a:t>
                </a:r>
                <a:endParaRPr lang="en-US" altLang="zh-CN" dirty="0">
                  <a:latin typeface="Arial" panose="020B0604020202020204" pitchFamily="34" charset="0"/>
                </a:endParaRPr>
              </a:p>
            </p:txBody>
          </p:sp>
          <p:sp>
            <p:nvSpPr>
              <p:cNvPr id="43215" name="Rectangle 503"/>
              <p:cNvSpPr/>
              <p:nvPr/>
            </p:nvSpPr>
            <p:spPr>
              <a:xfrm>
                <a:off x="5076" y="3436"/>
                <a:ext cx="29" cy="10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t>
                </a:r>
                <a:endParaRPr lang="en-US" altLang="zh-CN" dirty="0">
                  <a:latin typeface="Arial" panose="020B0604020202020204" pitchFamily="34" charset="0"/>
                </a:endParaRPr>
              </a:p>
            </p:txBody>
          </p:sp>
        </p:grpSp>
        <p:grpSp>
          <p:nvGrpSpPr>
            <p:cNvPr id="43186" name="Group 507"/>
            <p:cNvGrpSpPr/>
            <p:nvPr/>
          </p:nvGrpSpPr>
          <p:grpSpPr>
            <a:xfrm>
              <a:off x="5131" y="1142"/>
              <a:ext cx="128" cy="123"/>
              <a:chOff x="5131" y="1142"/>
              <a:chExt cx="128" cy="123"/>
            </a:xfrm>
          </p:grpSpPr>
          <p:sp>
            <p:nvSpPr>
              <p:cNvPr id="43209" name="Rectangle 505"/>
              <p:cNvSpPr/>
              <p:nvPr/>
            </p:nvSpPr>
            <p:spPr>
              <a:xfrm>
                <a:off x="5202" y="1197"/>
                <a:ext cx="57" cy="68"/>
              </a:xfrm>
              <a:prstGeom prst="rect">
                <a:avLst/>
              </a:prstGeom>
              <a:noFill/>
              <a:ln w="9525">
                <a:noFill/>
              </a:ln>
            </p:spPr>
            <p:txBody>
              <a:bodyPr wrap="none" lIns="0" tIns="0" rIns="0" bIns="0">
                <a:spAutoFit/>
              </a:bodyPr>
              <a:lstStyle/>
              <a:p>
                <a:r>
                  <a:rPr lang="en-US" altLang="zh-CN" sz="700" dirty="0">
                    <a:solidFill>
                      <a:srgbClr val="000000"/>
                    </a:solidFill>
                    <a:latin typeface="Times New Roman" panose="02020603050405020304" pitchFamily="18" charset="0"/>
                  </a:rPr>
                  <a:t>18</a:t>
                </a:r>
                <a:endParaRPr lang="en-US" altLang="zh-CN" dirty="0">
                  <a:latin typeface="Arial" panose="020B0604020202020204" pitchFamily="34" charset="0"/>
                </a:endParaRPr>
              </a:p>
            </p:txBody>
          </p:sp>
          <p:sp>
            <p:nvSpPr>
              <p:cNvPr id="43210" name="Rectangle 506"/>
              <p:cNvSpPr/>
              <p:nvPr/>
            </p:nvSpPr>
            <p:spPr>
              <a:xfrm>
                <a:off x="5131" y="1142"/>
                <a:ext cx="44" cy="107"/>
              </a:xfrm>
              <a:prstGeom prst="rect">
                <a:avLst/>
              </a:prstGeom>
              <a:noFill/>
              <a:ln w="9525">
                <a:noFill/>
              </a:ln>
            </p:spPr>
            <p:txBody>
              <a:bodyPr wrap="none" lIns="0" tIns="0" rIns="0" bIns="0">
                <a:spAutoFit/>
              </a:bodyPr>
              <a:lstStyle/>
              <a:p>
                <a:r>
                  <a:rPr lang="en-US" altLang="zh-CN" sz="1100" i="1" dirty="0">
                    <a:solidFill>
                      <a:srgbClr val="000000"/>
                    </a:solidFill>
                    <a:latin typeface="Times New Roman" panose="02020603050405020304" pitchFamily="18" charset="0"/>
                  </a:rPr>
                  <a:t>S</a:t>
                </a:r>
                <a:endParaRPr lang="en-US" altLang="zh-CN" dirty="0">
                  <a:latin typeface="Arial" panose="020B0604020202020204" pitchFamily="34" charset="0"/>
                </a:endParaRPr>
              </a:p>
            </p:txBody>
          </p:sp>
        </p:grpSp>
        <p:grpSp>
          <p:nvGrpSpPr>
            <p:cNvPr id="43187" name="Group 513"/>
            <p:cNvGrpSpPr/>
            <p:nvPr/>
          </p:nvGrpSpPr>
          <p:grpSpPr>
            <a:xfrm>
              <a:off x="5091" y="1261"/>
              <a:ext cx="237" cy="107"/>
              <a:chOff x="5091" y="1261"/>
              <a:chExt cx="237" cy="107"/>
            </a:xfrm>
          </p:grpSpPr>
          <p:sp>
            <p:nvSpPr>
              <p:cNvPr id="43204" name="Rectangle 508"/>
              <p:cNvSpPr/>
              <p:nvPr/>
            </p:nvSpPr>
            <p:spPr>
              <a:xfrm>
                <a:off x="5299" y="1261"/>
                <a:ext cx="29" cy="10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t>
                </a:r>
                <a:endParaRPr lang="en-US" altLang="zh-CN" dirty="0">
                  <a:latin typeface="Arial" panose="020B0604020202020204" pitchFamily="34" charset="0"/>
                </a:endParaRPr>
              </a:p>
            </p:txBody>
          </p:sp>
          <p:sp>
            <p:nvSpPr>
              <p:cNvPr id="43205" name="Rectangle 509"/>
              <p:cNvSpPr/>
              <p:nvPr/>
            </p:nvSpPr>
            <p:spPr>
              <a:xfrm>
                <a:off x="5226" y="1261"/>
                <a:ext cx="44" cy="10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4</a:t>
                </a:r>
                <a:endParaRPr lang="en-US" altLang="zh-CN" dirty="0">
                  <a:latin typeface="Arial" panose="020B0604020202020204" pitchFamily="34" charset="0"/>
                </a:endParaRPr>
              </a:p>
            </p:txBody>
          </p:sp>
          <p:sp>
            <p:nvSpPr>
              <p:cNvPr id="43206" name="Rectangle 510"/>
              <p:cNvSpPr/>
              <p:nvPr/>
            </p:nvSpPr>
            <p:spPr>
              <a:xfrm>
                <a:off x="5187" y="1261"/>
                <a:ext cx="22" cy="10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t>
                </a:r>
                <a:endParaRPr lang="en-US" altLang="zh-CN" dirty="0">
                  <a:latin typeface="Arial" panose="020B0604020202020204" pitchFamily="34" charset="0"/>
                </a:endParaRPr>
              </a:p>
            </p:txBody>
          </p:sp>
          <p:sp>
            <p:nvSpPr>
              <p:cNvPr id="43207" name="Rectangle 511"/>
              <p:cNvSpPr/>
              <p:nvPr/>
            </p:nvSpPr>
            <p:spPr>
              <a:xfrm>
                <a:off x="5128" y="1261"/>
                <a:ext cx="44" cy="10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1</a:t>
                </a:r>
                <a:endParaRPr lang="en-US" altLang="zh-CN" dirty="0">
                  <a:latin typeface="Arial" panose="020B0604020202020204" pitchFamily="34" charset="0"/>
                </a:endParaRPr>
              </a:p>
            </p:txBody>
          </p:sp>
          <p:sp>
            <p:nvSpPr>
              <p:cNvPr id="43208" name="Rectangle 512"/>
              <p:cNvSpPr/>
              <p:nvPr/>
            </p:nvSpPr>
            <p:spPr>
              <a:xfrm>
                <a:off x="5091" y="1261"/>
                <a:ext cx="29" cy="10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t>
                </a:r>
                <a:endParaRPr lang="en-US" altLang="zh-CN" dirty="0">
                  <a:latin typeface="Arial" panose="020B0604020202020204" pitchFamily="34" charset="0"/>
                </a:endParaRPr>
              </a:p>
            </p:txBody>
          </p:sp>
        </p:grpSp>
        <p:sp>
          <p:nvSpPr>
            <p:cNvPr id="43188" name="Rectangle 514"/>
            <p:cNvSpPr/>
            <p:nvPr/>
          </p:nvSpPr>
          <p:spPr>
            <a:xfrm>
              <a:off x="5225" y="1413"/>
              <a:ext cx="368" cy="186"/>
            </a:xfrm>
            <a:prstGeom prst="rect">
              <a:avLst/>
            </a:prstGeom>
            <a:noFill/>
            <a:ln w="9525">
              <a:noFill/>
            </a:ln>
          </p:spPr>
          <p:txBody>
            <a:bodyPr/>
            <a:lstStyle/>
            <a:p>
              <a:endParaRPr lang="zh-CN" altLang="en-US" dirty="0">
                <a:latin typeface="Arial" panose="020B0604020202020204" pitchFamily="34" charset="0"/>
              </a:endParaRPr>
            </a:p>
          </p:txBody>
        </p:sp>
        <p:sp>
          <p:nvSpPr>
            <p:cNvPr id="43189" name="Rectangle 515"/>
            <p:cNvSpPr/>
            <p:nvPr/>
          </p:nvSpPr>
          <p:spPr>
            <a:xfrm>
              <a:off x="5314" y="1460"/>
              <a:ext cx="105" cy="126"/>
            </a:xfrm>
            <a:prstGeom prst="rect">
              <a:avLst/>
            </a:prstGeom>
            <a:noFill/>
            <a:ln w="9525">
              <a:noFill/>
            </a:ln>
          </p:spPr>
          <p:txBody>
            <a:bodyPr wrap="none" lIns="0" tIns="0" rIns="0" bIns="0">
              <a:spAutoFit/>
            </a:bodyPr>
            <a:lstStyle/>
            <a:p>
              <a:r>
                <a:rPr lang="zh-CN" altLang="en-US" sz="1300" dirty="0">
                  <a:solidFill>
                    <a:srgbClr val="000000"/>
                  </a:solidFill>
                  <a:latin typeface="宋体" panose="02010600030101010101" pitchFamily="2" charset="-122"/>
                </a:rPr>
                <a:t>死</a:t>
              </a:r>
              <a:endParaRPr lang="zh-CN" altLang="en-US" dirty="0">
                <a:latin typeface="Arial" panose="020B0604020202020204" pitchFamily="34" charset="0"/>
              </a:endParaRPr>
            </a:p>
          </p:txBody>
        </p:sp>
        <p:sp>
          <p:nvSpPr>
            <p:cNvPr id="43190" name="Rectangle 516"/>
            <p:cNvSpPr/>
            <p:nvPr/>
          </p:nvSpPr>
          <p:spPr>
            <a:xfrm>
              <a:off x="399" y="3573"/>
              <a:ext cx="368" cy="186"/>
            </a:xfrm>
            <a:prstGeom prst="rect">
              <a:avLst/>
            </a:prstGeom>
            <a:noFill/>
            <a:ln w="9525">
              <a:noFill/>
            </a:ln>
          </p:spPr>
          <p:txBody>
            <a:bodyPr/>
            <a:lstStyle/>
            <a:p>
              <a:endParaRPr lang="zh-CN" altLang="en-US" dirty="0">
                <a:latin typeface="Arial" panose="020B0604020202020204" pitchFamily="34" charset="0"/>
              </a:endParaRPr>
            </a:p>
          </p:txBody>
        </p:sp>
        <p:sp>
          <p:nvSpPr>
            <p:cNvPr id="43191" name="Rectangle 517"/>
            <p:cNvSpPr/>
            <p:nvPr/>
          </p:nvSpPr>
          <p:spPr>
            <a:xfrm>
              <a:off x="487" y="3620"/>
              <a:ext cx="105" cy="126"/>
            </a:xfrm>
            <a:prstGeom prst="rect">
              <a:avLst/>
            </a:prstGeom>
            <a:noFill/>
            <a:ln w="9525">
              <a:noFill/>
            </a:ln>
          </p:spPr>
          <p:txBody>
            <a:bodyPr wrap="none" lIns="0" tIns="0" rIns="0" bIns="0">
              <a:spAutoFit/>
            </a:bodyPr>
            <a:lstStyle/>
            <a:p>
              <a:r>
                <a:rPr lang="zh-CN" altLang="en-US" sz="1300" dirty="0">
                  <a:solidFill>
                    <a:srgbClr val="000000"/>
                  </a:solidFill>
                  <a:latin typeface="宋体" panose="02010600030101010101" pitchFamily="2" charset="-122"/>
                </a:rPr>
                <a:t>死</a:t>
              </a:r>
              <a:endParaRPr lang="zh-CN" altLang="en-US" dirty="0">
                <a:latin typeface="Arial" panose="020B0604020202020204" pitchFamily="34" charset="0"/>
              </a:endParaRPr>
            </a:p>
          </p:txBody>
        </p:sp>
        <p:sp>
          <p:nvSpPr>
            <p:cNvPr id="43192" name="Rectangle 518"/>
            <p:cNvSpPr/>
            <p:nvPr/>
          </p:nvSpPr>
          <p:spPr>
            <a:xfrm>
              <a:off x="3256" y="2993"/>
              <a:ext cx="368" cy="186"/>
            </a:xfrm>
            <a:prstGeom prst="rect">
              <a:avLst/>
            </a:prstGeom>
            <a:noFill/>
            <a:ln w="9525">
              <a:noFill/>
            </a:ln>
          </p:spPr>
          <p:txBody>
            <a:bodyPr/>
            <a:lstStyle/>
            <a:p>
              <a:endParaRPr lang="zh-CN" altLang="en-US" dirty="0">
                <a:latin typeface="Arial" panose="020B0604020202020204" pitchFamily="34" charset="0"/>
              </a:endParaRPr>
            </a:p>
          </p:txBody>
        </p:sp>
        <p:sp>
          <p:nvSpPr>
            <p:cNvPr id="43193" name="Rectangle 519"/>
            <p:cNvSpPr/>
            <p:nvPr/>
          </p:nvSpPr>
          <p:spPr>
            <a:xfrm>
              <a:off x="3345" y="3040"/>
              <a:ext cx="105" cy="126"/>
            </a:xfrm>
            <a:prstGeom prst="rect">
              <a:avLst/>
            </a:prstGeom>
            <a:noFill/>
            <a:ln w="9525">
              <a:noFill/>
            </a:ln>
          </p:spPr>
          <p:txBody>
            <a:bodyPr wrap="none" lIns="0" tIns="0" rIns="0" bIns="0">
              <a:spAutoFit/>
            </a:bodyPr>
            <a:lstStyle/>
            <a:p>
              <a:r>
                <a:rPr lang="zh-CN" altLang="en-US" sz="1300" dirty="0">
                  <a:solidFill>
                    <a:srgbClr val="000000"/>
                  </a:solidFill>
                  <a:latin typeface="宋体" panose="02010600030101010101" pitchFamily="2" charset="-122"/>
                </a:rPr>
                <a:t>死</a:t>
              </a:r>
              <a:endParaRPr lang="zh-CN" altLang="en-US" dirty="0">
                <a:latin typeface="Arial" panose="020B0604020202020204" pitchFamily="34" charset="0"/>
              </a:endParaRPr>
            </a:p>
          </p:txBody>
        </p:sp>
        <p:sp>
          <p:nvSpPr>
            <p:cNvPr id="43194" name="Rectangle 520"/>
            <p:cNvSpPr/>
            <p:nvPr/>
          </p:nvSpPr>
          <p:spPr>
            <a:xfrm>
              <a:off x="252" y="1473"/>
              <a:ext cx="368" cy="186"/>
            </a:xfrm>
            <a:prstGeom prst="rect">
              <a:avLst/>
            </a:prstGeom>
            <a:noFill/>
            <a:ln w="9525">
              <a:noFill/>
            </a:ln>
          </p:spPr>
          <p:txBody>
            <a:bodyPr/>
            <a:lstStyle/>
            <a:p>
              <a:endParaRPr lang="zh-CN" altLang="en-US" dirty="0">
                <a:latin typeface="Arial" panose="020B0604020202020204" pitchFamily="34" charset="0"/>
              </a:endParaRPr>
            </a:p>
          </p:txBody>
        </p:sp>
        <p:sp>
          <p:nvSpPr>
            <p:cNvPr id="43195" name="Rectangle 521"/>
            <p:cNvSpPr/>
            <p:nvPr/>
          </p:nvSpPr>
          <p:spPr>
            <a:xfrm>
              <a:off x="341" y="1520"/>
              <a:ext cx="105" cy="126"/>
            </a:xfrm>
            <a:prstGeom prst="rect">
              <a:avLst/>
            </a:prstGeom>
            <a:noFill/>
            <a:ln w="9525">
              <a:noFill/>
            </a:ln>
          </p:spPr>
          <p:txBody>
            <a:bodyPr wrap="none" lIns="0" tIns="0" rIns="0" bIns="0">
              <a:spAutoFit/>
            </a:bodyPr>
            <a:lstStyle/>
            <a:p>
              <a:r>
                <a:rPr lang="zh-CN" altLang="en-US" sz="1300" dirty="0">
                  <a:solidFill>
                    <a:srgbClr val="000000"/>
                  </a:solidFill>
                  <a:latin typeface="宋体" panose="02010600030101010101" pitchFamily="2" charset="-122"/>
                </a:rPr>
                <a:t>死</a:t>
              </a:r>
              <a:endParaRPr lang="zh-CN" altLang="en-US" dirty="0">
                <a:latin typeface="Arial" panose="020B0604020202020204" pitchFamily="34" charset="0"/>
              </a:endParaRPr>
            </a:p>
          </p:txBody>
        </p:sp>
        <p:sp>
          <p:nvSpPr>
            <p:cNvPr id="43196" name="Rectangle 522"/>
            <p:cNvSpPr/>
            <p:nvPr/>
          </p:nvSpPr>
          <p:spPr>
            <a:xfrm>
              <a:off x="1557" y="3586"/>
              <a:ext cx="954" cy="186"/>
            </a:xfrm>
            <a:prstGeom prst="rect">
              <a:avLst/>
            </a:prstGeom>
            <a:noFill/>
            <a:ln w="9525">
              <a:noFill/>
            </a:ln>
          </p:spPr>
          <p:txBody>
            <a:bodyPr/>
            <a:lstStyle/>
            <a:p>
              <a:endParaRPr lang="zh-CN" altLang="en-US" dirty="0">
                <a:latin typeface="Arial" panose="020B0604020202020204" pitchFamily="34" charset="0"/>
              </a:endParaRPr>
            </a:p>
          </p:txBody>
        </p:sp>
        <p:sp>
          <p:nvSpPr>
            <p:cNvPr id="43197" name="Rectangle 523"/>
            <p:cNvSpPr/>
            <p:nvPr/>
          </p:nvSpPr>
          <p:spPr>
            <a:xfrm>
              <a:off x="1646" y="3633"/>
              <a:ext cx="420" cy="126"/>
            </a:xfrm>
            <a:prstGeom prst="rect">
              <a:avLst/>
            </a:prstGeom>
            <a:noFill/>
            <a:ln w="9525">
              <a:noFill/>
            </a:ln>
          </p:spPr>
          <p:txBody>
            <a:bodyPr wrap="none" lIns="0" tIns="0" rIns="0" bIns="0">
              <a:spAutoFit/>
            </a:bodyPr>
            <a:lstStyle/>
            <a:p>
              <a:r>
                <a:rPr lang="zh-CN" altLang="en-US" sz="1300" dirty="0">
                  <a:solidFill>
                    <a:srgbClr val="000000"/>
                  </a:solidFill>
                  <a:latin typeface="宋体" panose="02010600030101010101" pitchFamily="2" charset="-122"/>
                </a:rPr>
                <a:t>深度限制</a:t>
              </a:r>
              <a:endParaRPr lang="zh-CN" altLang="en-US" dirty="0">
                <a:latin typeface="Arial" panose="020B0604020202020204" pitchFamily="34" charset="0"/>
              </a:endParaRPr>
            </a:p>
          </p:txBody>
        </p:sp>
        <p:sp>
          <p:nvSpPr>
            <p:cNvPr id="43198" name="Rectangle 524"/>
            <p:cNvSpPr/>
            <p:nvPr/>
          </p:nvSpPr>
          <p:spPr>
            <a:xfrm>
              <a:off x="5030" y="3588"/>
              <a:ext cx="325" cy="186"/>
            </a:xfrm>
            <a:prstGeom prst="rect">
              <a:avLst/>
            </a:prstGeom>
            <a:noFill/>
            <a:ln w="9525">
              <a:noFill/>
            </a:ln>
          </p:spPr>
          <p:txBody>
            <a:bodyPr/>
            <a:lstStyle/>
            <a:p>
              <a:endParaRPr lang="zh-CN" altLang="en-US" dirty="0">
                <a:latin typeface="Arial" panose="020B0604020202020204" pitchFamily="34" charset="0"/>
              </a:endParaRPr>
            </a:p>
          </p:txBody>
        </p:sp>
        <p:sp>
          <p:nvSpPr>
            <p:cNvPr id="43199" name="Rectangle 525"/>
            <p:cNvSpPr/>
            <p:nvPr/>
          </p:nvSpPr>
          <p:spPr>
            <a:xfrm>
              <a:off x="5118" y="3635"/>
              <a:ext cx="105" cy="126"/>
            </a:xfrm>
            <a:prstGeom prst="rect">
              <a:avLst/>
            </a:prstGeom>
            <a:noFill/>
            <a:ln w="9525">
              <a:noFill/>
            </a:ln>
          </p:spPr>
          <p:txBody>
            <a:bodyPr wrap="none" lIns="0" tIns="0" rIns="0" bIns="0">
              <a:spAutoFit/>
            </a:bodyPr>
            <a:lstStyle/>
            <a:p>
              <a:r>
                <a:rPr lang="zh-CN" altLang="en-US" sz="1300" dirty="0">
                  <a:solidFill>
                    <a:srgbClr val="000000"/>
                  </a:solidFill>
                  <a:latin typeface="宋体" panose="02010600030101010101" pitchFamily="2" charset="-122"/>
                </a:rPr>
                <a:t>解</a:t>
              </a:r>
              <a:endParaRPr lang="zh-CN" altLang="en-US" dirty="0">
                <a:latin typeface="Arial" panose="020B0604020202020204" pitchFamily="34" charset="0"/>
              </a:endParaRPr>
            </a:p>
          </p:txBody>
        </p:sp>
        <p:sp>
          <p:nvSpPr>
            <p:cNvPr id="43200" name="Rectangle 526"/>
            <p:cNvSpPr/>
            <p:nvPr/>
          </p:nvSpPr>
          <p:spPr>
            <a:xfrm>
              <a:off x="1950" y="3908"/>
              <a:ext cx="2126" cy="165"/>
            </a:xfrm>
            <a:prstGeom prst="rect">
              <a:avLst/>
            </a:prstGeom>
            <a:noFill/>
            <a:ln w="9525">
              <a:noFill/>
            </a:ln>
          </p:spPr>
          <p:txBody>
            <a:bodyPr/>
            <a:lstStyle/>
            <a:p>
              <a:endParaRPr lang="zh-CN" altLang="en-US" dirty="0">
                <a:latin typeface="Arial" panose="020B0604020202020204" pitchFamily="34" charset="0"/>
              </a:endParaRPr>
            </a:p>
          </p:txBody>
        </p:sp>
        <p:sp>
          <p:nvSpPr>
            <p:cNvPr id="43201" name="Rectangle 527"/>
            <p:cNvSpPr/>
            <p:nvPr/>
          </p:nvSpPr>
          <p:spPr>
            <a:xfrm>
              <a:off x="2038" y="3947"/>
              <a:ext cx="0" cy="174"/>
            </a:xfrm>
            <a:prstGeom prst="rect">
              <a:avLst/>
            </a:prstGeom>
            <a:noFill/>
            <a:ln w="9525">
              <a:noFill/>
            </a:ln>
          </p:spPr>
          <p:txBody>
            <a:bodyPr wrap="none" lIns="0" tIns="0" rIns="0" bIns="0">
              <a:spAutoFit/>
            </a:bodyPr>
            <a:lstStyle/>
            <a:p>
              <a:endParaRPr lang="zh-CN" altLang="zh-CN" dirty="0">
                <a:latin typeface="Arial" panose="020B0604020202020204" pitchFamily="34" charset="0"/>
              </a:endParaRPr>
            </a:p>
          </p:txBody>
        </p:sp>
        <p:sp>
          <p:nvSpPr>
            <p:cNvPr id="43202" name="Rectangle 528"/>
            <p:cNvSpPr/>
            <p:nvPr/>
          </p:nvSpPr>
          <p:spPr>
            <a:xfrm>
              <a:off x="2160" y="3945"/>
              <a:ext cx="0" cy="174"/>
            </a:xfrm>
            <a:prstGeom prst="rect">
              <a:avLst/>
            </a:prstGeom>
            <a:noFill/>
            <a:ln w="9525">
              <a:noFill/>
            </a:ln>
          </p:spPr>
          <p:txBody>
            <a:bodyPr wrap="none" lIns="0" tIns="0" rIns="0" bIns="0">
              <a:spAutoFit/>
            </a:bodyPr>
            <a:lstStyle/>
            <a:p>
              <a:endParaRPr lang="zh-CN" altLang="zh-CN" dirty="0">
                <a:latin typeface="Arial" panose="020B0604020202020204" pitchFamily="34" charset="0"/>
              </a:endParaRPr>
            </a:p>
          </p:txBody>
        </p:sp>
        <p:sp>
          <p:nvSpPr>
            <p:cNvPr id="43203" name="Rectangle 529"/>
            <p:cNvSpPr/>
            <p:nvPr/>
          </p:nvSpPr>
          <p:spPr>
            <a:xfrm>
              <a:off x="2405" y="3947"/>
              <a:ext cx="0" cy="174"/>
            </a:xfrm>
            <a:prstGeom prst="rect">
              <a:avLst/>
            </a:prstGeom>
            <a:noFill/>
            <a:ln w="9525">
              <a:noFill/>
            </a:ln>
          </p:spPr>
          <p:txBody>
            <a:bodyPr wrap="none" lIns="0" tIns="0" rIns="0" bIns="0">
              <a:spAutoFit/>
            </a:bodyPr>
            <a:lstStyle/>
            <a:p>
              <a:endParaRPr lang="zh-CN" altLang="zh-CN" dirty="0">
                <a:latin typeface="Arial" panose="020B0604020202020204" pitchFamily="34" charset="0"/>
              </a:endParaRPr>
            </a:p>
          </p:txBody>
        </p:sp>
      </p:grpSp>
      <p:sp>
        <p:nvSpPr>
          <p:cNvPr id="43021" name="Text Box 530"/>
          <p:cNvSpPr txBox="1"/>
          <p:nvPr/>
        </p:nvSpPr>
        <p:spPr>
          <a:xfrm>
            <a:off x="3935413" y="6092826"/>
            <a:ext cx="4248150" cy="366713"/>
          </a:xfrm>
          <a:prstGeom prst="rect">
            <a:avLst/>
          </a:prstGeom>
          <a:noFill/>
          <a:ln w="9525">
            <a:noFill/>
          </a:ln>
        </p:spPr>
        <p:txBody>
          <a:bodyPr>
            <a:spAutoFit/>
          </a:bodyPr>
          <a:lstStyle/>
          <a:p>
            <a:pPr>
              <a:spcBef>
                <a:spcPct val="50000"/>
              </a:spcBef>
            </a:pPr>
            <a:endParaRPr lang="zh-CN" altLang="zh-CN" dirty="0">
              <a:latin typeface="Arial" panose="020B0604020202020204" pitchFamily="34" charset="0"/>
            </a:endParaRPr>
          </a:p>
        </p:txBody>
      </p:sp>
      <p:sp>
        <p:nvSpPr>
          <p:cNvPr id="43022" name="Text Box 531"/>
          <p:cNvSpPr txBox="1"/>
          <p:nvPr/>
        </p:nvSpPr>
        <p:spPr>
          <a:xfrm>
            <a:off x="4511675" y="6056314"/>
            <a:ext cx="4248150" cy="396875"/>
          </a:xfrm>
          <a:prstGeom prst="rect">
            <a:avLst/>
          </a:prstGeom>
          <a:noFill/>
          <a:ln w="9525">
            <a:noFill/>
          </a:ln>
        </p:spPr>
        <p:txBody>
          <a:bodyPr>
            <a:spAutoFit/>
          </a:bodyPr>
          <a:lstStyle/>
          <a:p>
            <a:pPr>
              <a:spcBef>
                <a:spcPct val="50000"/>
              </a:spcBef>
            </a:pPr>
            <a:r>
              <a:rPr lang="zh-CN" altLang="en-US" sz="2000" dirty="0"/>
              <a:t>卒子穿阵的深度优先搜索树</a:t>
            </a:r>
          </a:p>
        </p:txBody>
      </p:sp>
      <p:sp>
        <p:nvSpPr>
          <p:cNvPr id="525" name="Rectangle 4"/>
          <p:cNvSpPr/>
          <p:nvPr/>
        </p:nvSpPr>
        <p:spPr>
          <a:xfrm>
            <a:off x="7786" y="-3175"/>
            <a:ext cx="12192000" cy="765175"/>
          </a:xfrm>
          <a:prstGeom prst="rect">
            <a:avLst/>
          </a:prstGeom>
          <a:solidFill>
            <a:srgbClr val="A50021"/>
          </a:solidFill>
          <a:ln w="9525">
            <a:noFill/>
          </a:ln>
        </p:spPr>
        <p:txBody>
          <a:bodyPr anchor="b"/>
          <a:lstStyle/>
          <a:p>
            <a:pPr indent="176530"/>
            <a:r>
              <a:rPr lang="en-US" altLang="zh-CN" sz="3600" dirty="0">
                <a:solidFill>
                  <a:schemeClr val="bg1"/>
                </a:solidFill>
                <a:latin typeface="Times New Roman" panose="02020603050405020304" pitchFamily="18" charset="0"/>
                <a:ea typeface="黑体" panose="02010609060101010101" pitchFamily="2" charset="-122"/>
              </a:rPr>
              <a:t>5.3.3  </a:t>
            </a:r>
            <a:r>
              <a:rPr lang="zh-CN" altLang="en-US" sz="3600" dirty="0">
                <a:solidFill>
                  <a:schemeClr val="bg1"/>
                </a:solidFill>
                <a:latin typeface="Times New Roman" panose="02020603050405020304" pitchFamily="18" charset="0"/>
                <a:ea typeface="黑体" panose="02010609060101010101" pitchFamily="2" charset="-122"/>
              </a:rPr>
              <a:t>深度优先搜索策略</a:t>
            </a:r>
          </a:p>
        </p:txBody>
      </p:sp>
      <p:pic>
        <p:nvPicPr>
          <p:cNvPr id="523" name="Picture 4"/>
          <p:cNvPicPr>
            <a:picLocks noChangeAspect="1"/>
          </p:cNvPicPr>
          <p:nvPr/>
        </p:nvPicPr>
        <p:blipFill>
          <a:blip r:embed="rId2"/>
          <a:srcRect b="12799"/>
          <a:stretch>
            <a:fillRect/>
          </a:stretch>
        </p:blipFill>
        <p:spPr>
          <a:xfrm>
            <a:off x="7555318" y="44309"/>
            <a:ext cx="4583876" cy="2114949"/>
          </a:xfrm>
          <a:prstGeom prst="rect">
            <a:avLst/>
          </a:prstGeom>
          <a:gradFill rotWithShape="0">
            <a:gsLst>
              <a:gs pos="0">
                <a:srgbClr val="FFFFFF"/>
              </a:gs>
              <a:gs pos="100000">
                <a:srgbClr val="CCFFFF"/>
              </a:gs>
            </a:gsLst>
            <a:path path="shape">
              <a:fillToRect l="50000" t="50000" r="50000" b="50000"/>
            </a:path>
            <a:tileRect/>
          </a:gradFill>
          <a:ln w="9525">
            <a:noFill/>
          </a:ln>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8909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8909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8910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9107"/>
                                        </p:tgtEl>
                                        <p:attrNameLst>
                                          <p:attrName>style.visibility</p:attrName>
                                        </p:attrNameLst>
                                      </p:cBhvr>
                                      <p:to>
                                        <p:strVal val="visible"/>
                                      </p:to>
                                    </p:set>
                                    <p:anim calcmode="lin" valueType="num">
                                      <p:cBhvr additive="base">
                                        <p:cTn id="19" dur="500" fill="hold"/>
                                        <p:tgtEl>
                                          <p:spTgt spid="89107"/>
                                        </p:tgtEl>
                                        <p:attrNameLst>
                                          <p:attrName>ppt_x</p:attrName>
                                        </p:attrNameLst>
                                      </p:cBhvr>
                                      <p:tavLst>
                                        <p:tav tm="0">
                                          <p:val>
                                            <p:strVal val="#ppt_x"/>
                                          </p:val>
                                        </p:tav>
                                        <p:tav tm="100000">
                                          <p:val>
                                            <p:strVal val="#ppt_x"/>
                                          </p:val>
                                        </p:tav>
                                      </p:tavLst>
                                    </p:anim>
                                    <p:anim calcmode="lin" valueType="num">
                                      <p:cBhvr additive="base">
                                        <p:cTn id="20" dur="500" fill="hold"/>
                                        <p:tgtEl>
                                          <p:spTgt spid="8910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523"/>
                                        </p:tgtEl>
                                        <p:attrNameLst>
                                          <p:attrName>style.visibility</p:attrName>
                                        </p:attrNameLst>
                                      </p:cBhvr>
                                      <p:to>
                                        <p:strVal val="visible"/>
                                      </p:to>
                                    </p:set>
                                    <p:animEffect transition="in" filter="dissolve">
                                      <p:cBhvr>
                                        <p:cTn id="25" dur="500"/>
                                        <p:tgtEl>
                                          <p:spTgt spid="5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107"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3"/>
          <p:cNvSpPr>
            <a:spLocks noGrp="1"/>
          </p:cNvSpPr>
          <p:nvPr>
            <p:ph idx="1"/>
          </p:nvPr>
        </p:nvSpPr>
        <p:spPr>
          <a:xfrm>
            <a:off x="911424" y="1065544"/>
            <a:ext cx="9073008" cy="5400675"/>
          </a:xfrm>
          <a:ln/>
        </p:spPr>
        <p:txBody>
          <a:bodyPr vert="horz" wrap="square" lIns="91440" tIns="45720" rIns="91440" bIns="45720" anchor="t"/>
          <a:lstStyle/>
          <a:p>
            <a:pPr eaLnBrk="1" hangingPunct="1">
              <a:lnSpc>
                <a:spcPct val="160000"/>
              </a:lnSpc>
            </a:pPr>
            <a:r>
              <a:rPr lang="en-US" altLang="zh-CN" b="1" dirty="0">
                <a:latin typeface="Times New Roman" panose="02020603050405020304" pitchFamily="18" charset="0"/>
              </a:rPr>
              <a:t>5.1  </a:t>
            </a:r>
            <a:r>
              <a:rPr lang="zh-CN" altLang="en-US" b="1" dirty="0">
                <a:latin typeface="Times New Roman" panose="02020603050405020304" pitchFamily="18" charset="0"/>
              </a:rPr>
              <a:t>搜索的概念</a:t>
            </a:r>
          </a:p>
          <a:p>
            <a:pPr eaLnBrk="1" hangingPunct="1">
              <a:lnSpc>
                <a:spcPct val="160000"/>
              </a:lnSpc>
            </a:pPr>
            <a:r>
              <a:rPr lang="en-US" altLang="zh-CN" b="1" dirty="0">
                <a:latin typeface="Times New Roman" panose="02020603050405020304" pitchFamily="18" charset="0"/>
              </a:rPr>
              <a:t>5.2  </a:t>
            </a:r>
            <a:r>
              <a:rPr lang="zh-CN" altLang="en-US" b="1" dirty="0">
                <a:latin typeface="Times New Roman" panose="02020603050405020304" pitchFamily="18" charset="0"/>
              </a:rPr>
              <a:t>状态空间知识表示方法</a:t>
            </a:r>
          </a:p>
          <a:p>
            <a:pPr eaLnBrk="1" hangingPunct="1">
              <a:lnSpc>
                <a:spcPct val="160000"/>
              </a:lnSpc>
            </a:pPr>
            <a:r>
              <a:rPr lang="en-US" altLang="zh-CN" b="1" dirty="0">
                <a:latin typeface="Times New Roman" panose="02020603050405020304" pitchFamily="18" charset="0"/>
              </a:rPr>
              <a:t>5.3  </a:t>
            </a:r>
            <a:r>
              <a:rPr lang="zh-CN" altLang="en-US" b="1" dirty="0">
                <a:latin typeface="Times New Roman" panose="02020603050405020304" pitchFamily="18" charset="0"/>
              </a:rPr>
              <a:t>盲目的图搜索策略</a:t>
            </a:r>
          </a:p>
          <a:p>
            <a:pPr eaLnBrk="1" hangingPunct="1">
              <a:lnSpc>
                <a:spcPct val="160000"/>
              </a:lnSpc>
              <a:buClr>
                <a:srgbClr val="0000FF"/>
              </a:buClr>
              <a:buSzPct val="150000"/>
              <a:buFont typeface="Wingdings" panose="05000000000000000000" pitchFamily="2" charset="2"/>
              <a:buChar char="ü"/>
            </a:pPr>
            <a:r>
              <a:rPr lang="en-US" altLang="zh-CN" b="1" dirty="0">
                <a:solidFill>
                  <a:srgbClr val="0000FF"/>
                </a:solidFill>
                <a:latin typeface="Times New Roman" panose="02020603050405020304" pitchFamily="18" charset="0"/>
              </a:rPr>
              <a:t>5.4  </a:t>
            </a:r>
            <a:r>
              <a:rPr lang="zh-CN" altLang="en-US" b="1" dirty="0">
                <a:solidFill>
                  <a:srgbClr val="0000FF"/>
                </a:solidFill>
                <a:latin typeface="Times New Roman" panose="02020603050405020304" pitchFamily="18" charset="0"/>
              </a:rPr>
              <a:t>启发式图搜索策略</a:t>
            </a:r>
          </a:p>
          <a:p>
            <a:pPr eaLnBrk="1" hangingPunct="1">
              <a:lnSpc>
                <a:spcPct val="160000"/>
              </a:lnSpc>
            </a:pPr>
            <a:r>
              <a:rPr lang="en-US" altLang="zh-CN" b="1" dirty="0">
                <a:latin typeface="Times New Roman" panose="02020603050405020304" pitchFamily="18" charset="0"/>
              </a:rPr>
              <a:t>5.5  </a:t>
            </a:r>
            <a:r>
              <a:rPr lang="zh-CN" altLang="en-US" b="1" dirty="0">
                <a:latin typeface="Times New Roman" panose="02020603050405020304" pitchFamily="18" charset="0"/>
                <a:ea typeface="黑体" panose="02010609060101010101" pitchFamily="2" charset="-122"/>
              </a:rPr>
              <a:t>与</a:t>
            </a:r>
            <a:r>
              <a:rPr lang="en-US" altLang="zh-CN" b="1" dirty="0">
                <a:latin typeface="Times New Roman" panose="02020603050405020304" pitchFamily="18" charset="0"/>
              </a:rPr>
              <a:t>/</a:t>
            </a:r>
            <a:r>
              <a:rPr lang="zh-CN" altLang="en-US" b="1" dirty="0">
                <a:latin typeface="Times New Roman" panose="02020603050405020304" pitchFamily="18" charset="0"/>
                <a:ea typeface="黑体" panose="02010609060101010101" pitchFamily="2" charset="-122"/>
              </a:rPr>
              <a:t>或</a:t>
            </a:r>
            <a:r>
              <a:rPr lang="zh-CN" altLang="en-US" b="1" dirty="0">
                <a:latin typeface="Times New Roman" panose="02020603050405020304" pitchFamily="18" charset="0"/>
              </a:rPr>
              <a:t>图搜索策略</a:t>
            </a:r>
          </a:p>
        </p:txBody>
      </p:sp>
      <p:sp>
        <p:nvSpPr>
          <p:cNvPr id="44034" name="灯片编号占位符 3"/>
          <p:cNvSpPr txBox="1">
            <a:spLocks noGrp="1"/>
          </p:cNvSpPr>
          <p:nvPr>
            <p:ph type="sldNum" sz="quarter" idx="4294967295"/>
          </p:nvPr>
        </p:nvSpPr>
        <p:spPr>
          <a:xfrm>
            <a:off x="9550400" y="6477000"/>
            <a:ext cx="2641600" cy="360363"/>
          </a:xfrm>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t>35</a:t>
            </a:fld>
            <a:endParaRPr lang="ja-JP" altLang="en-US" dirty="0">
              <a:solidFill>
                <a:srgbClr val="A50021"/>
              </a:solidFill>
              <a:ea typeface="MS PGothic" panose="020B0600070205080204" pitchFamily="34" charset="-128"/>
            </a:endParaRPr>
          </a:p>
        </p:txBody>
      </p:sp>
      <p:sp>
        <p:nvSpPr>
          <p:cNvPr id="5" name="Rectangle 4"/>
          <p:cNvSpPr/>
          <p:nvPr/>
        </p:nvSpPr>
        <p:spPr>
          <a:xfrm>
            <a:off x="7786" y="-3175"/>
            <a:ext cx="12192000" cy="765175"/>
          </a:xfrm>
          <a:prstGeom prst="rect">
            <a:avLst/>
          </a:prstGeom>
          <a:solidFill>
            <a:srgbClr val="A50021"/>
          </a:solidFill>
          <a:ln w="9525">
            <a:noFill/>
          </a:ln>
        </p:spPr>
        <p:txBody>
          <a:bodyPr anchor="b"/>
          <a:lstStyle/>
          <a:p>
            <a:pPr indent="176530"/>
            <a:r>
              <a:rPr lang="zh-CN" altLang="en-US" sz="3600" dirty="0">
                <a:solidFill>
                  <a:schemeClr val="bg1"/>
                </a:solidFill>
                <a:latin typeface="Times New Roman" panose="02020603050405020304" pitchFamily="18" charset="0"/>
                <a:ea typeface="黑体" panose="02010609060101010101" pitchFamily="2" charset="-122"/>
              </a:rPr>
              <a:t>第</a:t>
            </a:r>
            <a:r>
              <a:rPr lang="en-US" altLang="zh-CN" sz="3600" dirty="0">
                <a:solidFill>
                  <a:schemeClr val="bg1"/>
                </a:solidFill>
                <a:latin typeface="Times New Roman" panose="02020603050405020304" pitchFamily="18" charset="0"/>
                <a:ea typeface="黑体" panose="02010609060101010101" pitchFamily="2" charset="-122"/>
              </a:rPr>
              <a:t>5</a:t>
            </a:r>
            <a:r>
              <a:rPr lang="zh-CN" altLang="en-US" sz="3600" dirty="0">
                <a:solidFill>
                  <a:schemeClr val="bg1"/>
                </a:solidFill>
                <a:latin typeface="Times New Roman" panose="02020603050405020304" pitchFamily="18" charset="0"/>
                <a:ea typeface="黑体" panose="02010609060101010101" pitchFamily="2" charset="-122"/>
              </a:rPr>
              <a:t>章  搜索求解策略</a:t>
            </a:r>
          </a:p>
        </p:txBody>
      </p:sp>
    </p:spTree>
  </p:cSld>
  <p:clrMapOvr>
    <a:masterClrMapping/>
  </p:clrMapOvr>
  <p:transition>
    <p:random/>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Rectangle 1027"/>
          <p:cNvSpPr>
            <a:spLocks noGrp="1"/>
          </p:cNvSpPr>
          <p:nvPr>
            <p:ph idx="1"/>
          </p:nvPr>
        </p:nvSpPr>
        <p:spPr>
          <a:xfrm>
            <a:off x="911424" y="1068745"/>
            <a:ext cx="10153128" cy="4736519"/>
          </a:xfrm>
          <a:ln/>
        </p:spPr>
        <p:txBody>
          <a:bodyPr vert="horz" wrap="square" lIns="91440" tIns="45720" rIns="91440" bIns="45720" anchor="t"/>
          <a:lstStyle/>
          <a:p>
            <a:pPr eaLnBrk="1" hangingPunct="1">
              <a:lnSpc>
                <a:spcPct val="140000"/>
              </a:lnSpc>
              <a:buSzPct val="60000"/>
              <a:buBlip>
                <a:blip r:embed="rId3"/>
              </a:buBlip>
            </a:pPr>
            <a:r>
              <a:rPr lang="en-US" altLang="zh-CN" sz="3000" b="1" dirty="0">
                <a:latin typeface="Times New Roman" panose="02020603050405020304" pitchFamily="18" charset="0"/>
              </a:rPr>
              <a:t>5.4.1  </a:t>
            </a:r>
            <a:r>
              <a:rPr lang="zh-CN" altLang="en-US" sz="3000" b="1" dirty="0">
                <a:latin typeface="Times New Roman" panose="02020603050405020304" pitchFamily="18" charset="0"/>
              </a:rPr>
              <a:t>启发式策略</a:t>
            </a:r>
          </a:p>
          <a:p>
            <a:pPr eaLnBrk="1" hangingPunct="1">
              <a:lnSpc>
                <a:spcPct val="140000"/>
              </a:lnSpc>
              <a:buSzPct val="60000"/>
              <a:buBlip>
                <a:blip r:embed="rId3"/>
              </a:buBlip>
            </a:pPr>
            <a:r>
              <a:rPr lang="en-US" altLang="zh-CN" sz="3000" b="1" dirty="0">
                <a:latin typeface="Times New Roman" panose="02020603050405020304" pitchFamily="18" charset="0"/>
              </a:rPr>
              <a:t>5.4.2  </a:t>
            </a:r>
            <a:r>
              <a:rPr lang="zh-CN" altLang="en-US" sz="3000" b="1" dirty="0">
                <a:latin typeface="Times New Roman" panose="02020603050405020304" pitchFamily="18" charset="0"/>
              </a:rPr>
              <a:t>启发信息和估价函数</a:t>
            </a:r>
          </a:p>
          <a:p>
            <a:pPr eaLnBrk="1" hangingPunct="1">
              <a:lnSpc>
                <a:spcPct val="140000"/>
              </a:lnSpc>
              <a:buSzPct val="60000"/>
              <a:buBlip>
                <a:blip r:embed="rId3"/>
              </a:buBlip>
            </a:pPr>
            <a:r>
              <a:rPr lang="en-US" altLang="zh-CN" sz="3000" b="1" dirty="0">
                <a:latin typeface="Times New Roman" panose="02020603050405020304" pitchFamily="18" charset="0"/>
              </a:rPr>
              <a:t>5.4.3  </a:t>
            </a:r>
            <a:r>
              <a:rPr lang="en-US" altLang="zh-CN" sz="3000" b="1" i="1" dirty="0">
                <a:latin typeface="Times New Roman" panose="02020603050405020304" pitchFamily="18" charset="0"/>
              </a:rPr>
              <a:t>A</a:t>
            </a:r>
            <a:r>
              <a:rPr lang="zh-CN" altLang="en-US" sz="3000" b="1" dirty="0">
                <a:latin typeface="Times New Roman" panose="02020603050405020304" pitchFamily="18" charset="0"/>
              </a:rPr>
              <a:t>搜索算法</a:t>
            </a:r>
          </a:p>
          <a:p>
            <a:pPr eaLnBrk="1" hangingPunct="1">
              <a:lnSpc>
                <a:spcPct val="140000"/>
              </a:lnSpc>
              <a:buSzPct val="60000"/>
              <a:buBlip>
                <a:blip r:embed="rId3"/>
              </a:buBlip>
            </a:pPr>
            <a:r>
              <a:rPr lang="en-US" altLang="zh-CN" sz="3000" b="1" dirty="0">
                <a:latin typeface="Times New Roman" panose="02020603050405020304" pitchFamily="18" charset="0"/>
              </a:rPr>
              <a:t>5.4.4  </a:t>
            </a:r>
            <a:r>
              <a:rPr lang="en-US" altLang="zh-CN" sz="3000" b="1" i="1" dirty="0">
                <a:latin typeface="Times New Roman" panose="02020603050405020304" pitchFamily="18" charset="0"/>
              </a:rPr>
              <a:t>A</a:t>
            </a:r>
            <a:r>
              <a:rPr lang="en-US" altLang="zh-CN" sz="3000" b="1" dirty="0">
                <a:latin typeface="Times New Roman" panose="02020603050405020304" pitchFamily="18" charset="0"/>
              </a:rPr>
              <a:t>*</a:t>
            </a:r>
            <a:r>
              <a:rPr lang="zh-CN" altLang="en-US" sz="3000" b="1" dirty="0">
                <a:latin typeface="Times New Roman" panose="02020603050405020304" pitchFamily="18" charset="0"/>
              </a:rPr>
              <a:t>搜索算法及其特性分析</a:t>
            </a:r>
          </a:p>
          <a:p>
            <a:pPr eaLnBrk="1" hangingPunct="1">
              <a:lnSpc>
                <a:spcPct val="140000"/>
              </a:lnSpc>
              <a:buSzPct val="60000"/>
              <a:buNone/>
            </a:pPr>
            <a:endParaRPr lang="en-US" altLang="zh-CN" sz="3000" b="1" dirty="0">
              <a:latin typeface="Times New Roman" panose="02020603050405020304" pitchFamily="18" charset="0"/>
            </a:endParaRPr>
          </a:p>
        </p:txBody>
      </p:sp>
      <p:sp>
        <p:nvSpPr>
          <p:cNvPr id="45058" name="灯片编号占位符 3"/>
          <p:cNvSpPr txBox="1">
            <a:spLocks noGrp="1"/>
          </p:cNvSpPr>
          <p:nvPr>
            <p:ph type="sldNum" sz="quarter" idx="4294967295"/>
          </p:nvPr>
        </p:nvSpPr>
        <p:spPr>
          <a:xfrm>
            <a:off x="9550400" y="6477000"/>
            <a:ext cx="2641600" cy="360363"/>
          </a:xfrm>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t>36</a:t>
            </a:fld>
            <a:endParaRPr lang="ja-JP" altLang="en-US" dirty="0">
              <a:solidFill>
                <a:srgbClr val="A50021"/>
              </a:solidFill>
              <a:ea typeface="MS PGothic" panose="020B0600070205080204" pitchFamily="34" charset="-128"/>
            </a:endParaRPr>
          </a:p>
        </p:txBody>
      </p:sp>
      <p:sp>
        <p:nvSpPr>
          <p:cNvPr id="6" name="Rectangle 4"/>
          <p:cNvSpPr/>
          <p:nvPr/>
        </p:nvSpPr>
        <p:spPr>
          <a:xfrm>
            <a:off x="7786" y="-3175"/>
            <a:ext cx="12192000" cy="765175"/>
          </a:xfrm>
          <a:prstGeom prst="rect">
            <a:avLst/>
          </a:prstGeom>
          <a:solidFill>
            <a:srgbClr val="A50021"/>
          </a:solidFill>
          <a:ln w="9525">
            <a:noFill/>
          </a:ln>
        </p:spPr>
        <p:txBody>
          <a:bodyPr anchor="b"/>
          <a:lstStyle/>
          <a:p>
            <a:pPr indent="176530"/>
            <a:r>
              <a:rPr lang="en-US" altLang="zh-CN" sz="3600" dirty="0">
                <a:solidFill>
                  <a:schemeClr val="bg1"/>
                </a:solidFill>
                <a:latin typeface="Times New Roman" panose="02020603050405020304" pitchFamily="18" charset="0"/>
                <a:ea typeface="黑体" panose="02010609060101010101" pitchFamily="2" charset="-122"/>
              </a:rPr>
              <a:t>5.4  </a:t>
            </a:r>
            <a:r>
              <a:rPr lang="zh-CN" altLang="en-US" sz="3600" dirty="0">
                <a:solidFill>
                  <a:schemeClr val="bg1"/>
                </a:solidFill>
                <a:latin typeface="Times New Roman" panose="02020603050405020304" pitchFamily="18" charset="0"/>
                <a:ea typeface="黑体" panose="02010609060101010101" pitchFamily="2" charset="-122"/>
              </a:rPr>
              <a:t>启发式图搜索策略</a:t>
            </a:r>
          </a:p>
        </p:txBody>
      </p:sp>
    </p:spTree>
  </p:cSld>
  <p:clrMapOvr>
    <a:masterClrMapping/>
  </p:clrMapOvr>
  <p:transition>
    <p:random/>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p:cNvSpPr>
          <p:nvPr>
            <p:ph idx="1"/>
          </p:nvPr>
        </p:nvSpPr>
        <p:spPr>
          <a:xfrm>
            <a:off x="911424" y="1123951"/>
            <a:ext cx="10513168" cy="4393281"/>
          </a:xfrm>
          <a:ln/>
        </p:spPr>
        <p:txBody>
          <a:bodyPr vert="horz" wrap="square" lIns="91440" tIns="45720" rIns="91440" bIns="45720" anchor="t"/>
          <a:lstStyle/>
          <a:p>
            <a:pPr eaLnBrk="1" hangingPunct="1">
              <a:lnSpc>
                <a:spcPct val="150000"/>
              </a:lnSpc>
            </a:pPr>
            <a:r>
              <a:rPr lang="en-US" altLang="zh-CN" dirty="0">
                <a:latin typeface="Times New Roman" panose="02020603050405020304" pitchFamily="18" charset="0"/>
              </a:rPr>
              <a:t>“</a:t>
            </a:r>
            <a:r>
              <a:rPr lang="zh-CN" altLang="en-US" b="1" dirty="0">
                <a:latin typeface="Times New Roman" panose="02020603050405020304" pitchFamily="18" charset="0"/>
              </a:rPr>
              <a:t>启发</a:t>
            </a:r>
            <a:r>
              <a:rPr lang="zh-CN" altLang="en-US" dirty="0">
                <a:latin typeface="Times New Roman" panose="02020603050405020304" pitchFamily="18" charset="0"/>
              </a:rPr>
              <a:t>”（</a:t>
            </a:r>
            <a:r>
              <a:rPr lang="en-US" altLang="zh-CN" dirty="0">
                <a:latin typeface="Times New Roman" panose="02020603050405020304" pitchFamily="18" charset="0"/>
              </a:rPr>
              <a:t>heuristic</a:t>
            </a:r>
            <a:r>
              <a:rPr lang="zh-CN" altLang="en-US" dirty="0">
                <a:latin typeface="Times New Roman" panose="02020603050405020304" pitchFamily="18" charset="0"/>
              </a:rPr>
              <a:t>）：关于发现和发明操作算子及搜索方法的研究。</a:t>
            </a:r>
          </a:p>
          <a:p>
            <a:pPr eaLnBrk="1" hangingPunct="1">
              <a:lnSpc>
                <a:spcPct val="150000"/>
              </a:lnSpc>
            </a:pPr>
            <a:r>
              <a:rPr lang="zh-CN" altLang="en-US" dirty="0">
                <a:latin typeface="Times New Roman" panose="02020603050405020304" pitchFamily="18" charset="0"/>
              </a:rPr>
              <a:t>在状态空间搜索中，</a:t>
            </a:r>
            <a:r>
              <a:rPr lang="zh-CN" altLang="en-US" b="1" dirty="0">
                <a:latin typeface="Times New Roman" panose="02020603050405020304" pitchFamily="18" charset="0"/>
              </a:rPr>
              <a:t>启发式</a:t>
            </a:r>
            <a:r>
              <a:rPr lang="zh-CN" altLang="en-US" dirty="0">
                <a:latin typeface="Times New Roman" panose="02020603050405020304" pitchFamily="18" charset="0"/>
              </a:rPr>
              <a:t>被定义成一系列操作算子，并能从状态空间中选择最有希望到达问题解的路径。</a:t>
            </a:r>
          </a:p>
          <a:p>
            <a:pPr eaLnBrk="1" hangingPunct="1">
              <a:lnSpc>
                <a:spcPct val="150000"/>
              </a:lnSpc>
            </a:pPr>
            <a:r>
              <a:rPr lang="zh-CN" altLang="en-US" b="1" dirty="0">
                <a:latin typeface="Times New Roman" panose="02020603050405020304" pitchFamily="18" charset="0"/>
              </a:rPr>
              <a:t>启发式策略</a:t>
            </a:r>
            <a:r>
              <a:rPr lang="zh-CN" altLang="en-US" dirty="0">
                <a:latin typeface="Times New Roman" panose="02020603050405020304" pitchFamily="18" charset="0"/>
              </a:rPr>
              <a:t>：利用与问题有关的启发信息进行搜索。</a:t>
            </a:r>
          </a:p>
        </p:txBody>
      </p:sp>
      <p:sp>
        <p:nvSpPr>
          <p:cNvPr id="46082" name="灯片编号占位符 3"/>
          <p:cNvSpPr txBox="1">
            <a:spLocks noGrp="1"/>
          </p:cNvSpPr>
          <p:nvPr>
            <p:ph type="sldNum" sz="quarter" idx="4294967295"/>
          </p:nvPr>
        </p:nvSpPr>
        <p:spPr>
          <a:xfrm>
            <a:off x="9550400" y="6477000"/>
            <a:ext cx="2641600" cy="360363"/>
          </a:xfrm>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t>37</a:t>
            </a:fld>
            <a:endParaRPr lang="ja-JP" altLang="en-US" dirty="0">
              <a:solidFill>
                <a:srgbClr val="A50021"/>
              </a:solidFill>
              <a:ea typeface="MS PGothic" panose="020B0600070205080204" pitchFamily="34" charset="-128"/>
            </a:endParaRPr>
          </a:p>
        </p:txBody>
      </p:sp>
      <p:sp>
        <p:nvSpPr>
          <p:cNvPr id="6" name="Rectangle 4"/>
          <p:cNvSpPr/>
          <p:nvPr/>
        </p:nvSpPr>
        <p:spPr>
          <a:xfrm>
            <a:off x="7786" y="-3175"/>
            <a:ext cx="12192000" cy="765175"/>
          </a:xfrm>
          <a:prstGeom prst="rect">
            <a:avLst/>
          </a:prstGeom>
          <a:solidFill>
            <a:srgbClr val="A50021"/>
          </a:solidFill>
          <a:ln w="9525">
            <a:noFill/>
          </a:ln>
        </p:spPr>
        <p:txBody>
          <a:bodyPr anchor="b"/>
          <a:lstStyle/>
          <a:p>
            <a:pPr indent="176530"/>
            <a:r>
              <a:rPr lang="en-US" altLang="zh-CN" sz="3600" dirty="0">
                <a:solidFill>
                  <a:schemeClr val="bg1"/>
                </a:solidFill>
                <a:latin typeface="Times New Roman" panose="02020603050405020304" pitchFamily="18" charset="0"/>
                <a:ea typeface="黑体" panose="02010609060101010101" pitchFamily="2" charset="-122"/>
              </a:rPr>
              <a:t>5.4  </a:t>
            </a:r>
            <a:r>
              <a:rPr lang="zh-CN" altLang="en-US" sz="3600" dirty="0">
                <a:solidFill>
                  <a:schemeClr val="bg1"/>
                </a:solidFill>
                <a:latin typeface="Times New Roman" panose="02020603050405020304" pitchFamily="18" charset="0"/>
                <a:ea typeface="黑体" panose="02010609060101010101" pitchFamily="2" charset="-122"/>
              </a:rPr>
              <a:t>启发式图搜索策略</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23555">
                                            <p:txEl>
                                              <p:pRg st="0" end="0"/>
                                            </p:txEl>
                                          </p:spTgt>
                                        </p:tgtEl>
                                        <p:attrNameLst>
                                          <p:attrName>style.visibility</p:attrName>
                                        </p:attrNameLst>
                                      </p:cBhvr>
                                      <p:to>
                                        <p:strVal val="visible"/>
                                      </p:to>
                                    </p:set>
                                    <p:animEffect transition="in" filter="blinds(horizontal)">
                                      <p:cBhvr>
                                        <p:cTn id="7" dur="500"/>
                                        <p:tgtEl>
                                          <p:spTgt spid="2355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3555">
                                            <p:txEl>
                                              <p:pRg st="1" end="1"/>
                                            </p:txEl>
                                          </p:spTgt>
                                        </p:tgtEl>
                                        <p:attrNameLst>
                                          <p:attrName>style.visibility</p:attrName>
                                        </p:attrNameLst>
                                      </p:cBhvr>
                                      <p:to>
                                        <p:strVal val="visible"/>
                                      </p:to>
                                    </p:set>
                                    <p:animEffect transition="in" filter="blinds(horizontal)">
                                      <p:cBhvr>
                                        <p:cTn id="12" dur="500"/>
                                        <p:tgtEl>
                                          <p:spTgt spid="2355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3555">
                                            <p:txEl>
                                              <p:pRg st="2" end="2"/>
                                            </p:txEl>
                                          </p:spTgt>
                                        </p:tgtEl>
                                        <p:attrNameLst>
                                          <p:attrName>style.visibility</p:attrName>
                                        </p:attrNameLst>
                                      </p:cBhvr>
                                      <p:to>
                                        <p:strVal val="visible"/>
                                      </p:to>
                                    </p:set>
                                    <p:animEffect transition="in" filter="blinds(horizontal)">
                                      <p:cBhvr>
                                        <p:cTn id="17" dur="500"/>
                                        <p:tgtEl>
                                          <p:spTgt spid="2355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p:cNvSpPr>
          <p:nvPr>
            <p:ph idx="1"/>
          </p:nvPr>
        </p:nvSpPr>
        <p:spPr>
          <a:xfrm>
            <a:off x="839416" y="1052515"/>
            <a:ext cx="10585176" cy="4464718"/>
          </a:xfrm>
          <a:ln/>
        </p:spPr>
        <p:txBody>
          <a:bodyPr vert="horz" wrap="square" lIns="91440" tIns="45720" rIns="91440" bIns="45720" anchor="t">
            <a:normAutofit/>
          </a:bodyPr>
          <a:lstStyle/>
          <a:p>
            <a:pPr marL="495300" indent="-495300">
              <a:lnSpc>
                <a:spcPct val="150000"/>
              </a:lnSpc>
            </a:pPr>
            <a:r>
              <a:rPr lang="zh-CN" altLang="en-US" b="1" dirty="0"/>
              <a:t>运用启发式策略的两种基本情况</a:t>
            </a:r>
            <a:r>
              <a:rPr lang="zh-CN" altLang="en-US" dirty="0"/>
              <a:t>： </a:t>
            </a:r>
          </a:p>
          <a:p>
            <a:pPr marL="495300" indent="-495300" algn="just">
              <a:lnSpc>
                <a:spcPct val="150000"/>
              </a:lnSpc>
              <a:buClr>
                <a:schemeClr val="tx1"/>
              </a:buClr>
              <a:buNone/>
            </a:pPr>
            <a:r>
              <a:rPr lang="zh-CN" altLang="en-US" dirty="0">
                <a:latin typeface="Times New Roman" panose="02020603050405020304" pitchFamily="18" charset="0"/>
              </a:rPr>
              <a:t>（</a:t>
            </a:r>
            <a:r>
              <a:rPr lang="en-US" altLang="zh-CN" dirty="0">
                <a:latin typeface="Times New Roman" panose="02020603050405020304" pitchFamily="18" charset="0"/>
              </a:rPr>
              <a:t>1</a:t>
            </a:r>
            <a:r>
              <a:rPr lang="zh-CN" altLang="en-US" dirty="0">
                <a:latin typeface="Times New Roman" panose="02020603050405020304" pitchFamily="18" charset="0"/>
              </a:rPr>
              <a:t>）一个问题由于在问题陈述和数据获取方面</a:t>
            </a:r>
            <a:r>
              <a:rPr lang="zh-CN" altLang="en-US" dirty="0" smtClean="0">
                <a:latin typeface="Times New Roman" panose="02020603050405020304" pitchFamily="18" charset="0"/>
              </a:rPr>
              <a:t>固有的</a:t>
            </a:r>
            <a:r>
              <a:rPr lang="zh-CN" altLang="en-US" dirty="0">
                <a:latin typeface="Times New Roman" panose="02020603050405020304" pitchFamily="18" charset="0"/>
              </a:rPr>
              <a:t>模糊性，可能会使它没有一个确定的解。 </a:t>
            </a:r>
          </a:p>
          <a:p>
            <a:pPr marL="495300" indent="-495300" algn="just">
              <a:lnSpc>
                <a:spcPct val="150000"/>
              </a:lnSpc>
              <a:buClr>
                <a:schemeClr val="tx1"/>
              </a:buClr>
              <a:buNone/>
            </a:pPr>
            <a:r>
              <a:rPr lang="zh-CN" altLang="en-US" dirty="0">
                <a:latin typeface="Times New Roman" panose="02020603050405020304" pitchFamily="18" charset="0"/>
              </a:rPr>
              <a:t>（</a:t>
            </a:r>
            <a:r>
              <a:rPr lang="en-US" altLang="zh-CN" dirty="0">
                <a:latin typeface="Times New Roman" panose="02020603050405020304" pitchFamily="18" charset="0"/>
              </a:rPr>
              <a:t>2</a:t>
            </a:r>
            <a:r>
              <a:rPr lang="zh-CN" altLang="en-US" dirty="0">
                <a:latin typeface="Times New Roman" panose="02020603050405020304" pitchFamily="18" charset="0"/>
              </a:rPr>
              <a:t>）虽然一个问题可能有确定解，但是其</a:t>
            </a:r>
            <a:r>
              <a:rPr lang="zh-CN" altLang="en-US" dirty="0" smtClean="0">
                <a:latin typeface="Times New Roman" panose="02020603050405020304" pitchFamily="18" charset="0"/>
              </a:rPr>
              <a:t>状态空间特别</a:t>
            </a:r>
            <a:r>
              <a:rPr lang="zh-CN" altLang="en-US" dirty="0">
                <a:latin typeface="Times New Roman" panose="02020603050405020304" pitchFamily="18" charset="0"/>
              </a:rPr>
              <a:t>大，搜索中生成扩展的状态数会随着</a:t>
            </a:r>
            <a:r>
              <a:rPr lang="zh-CN" altLang="en-US" dirty="0" smtClean="0">
                <a:latin typeface="Times New Roman" panose="02020603050405020304" pitchFamily="18" charset="0"/>
              </a:rPr>
              <a:t>搜索的</a:t>
            </a:r>
            <a:r>
              <a:rPr lang="zh-CN" altLang="en-US" dirty="0">
                <a:latin typeface="Times New Roman" panose="02020603050405020304" pitchFamily="18" charset="0"/>
              </a:rPr>
              <a:t>深度呈指数级增长。</a:t>
            </a:r>
          </a:p>
        </p:txBody>
      </p:sp>
      <p:sp>
        <p:nvSpPr>
          <p:cNvPr id="47106" name="灯片编号占位符 3"/>
          <p:cNvSpPr txBox="1">
            <a:spLocks noGrp="1"/>
          </p:cNvSpPr>
          <p:nvPr>
            <p:ph type="sldNum" sz="quarter" idx="4294967295"/>
          </p:nvPr>
        </p:nvSpPr>
        <p:spPr>
          <a:xfrm>
            <a:off x="9550400" y="6477000"/>
            <a:ext cx="2641600" cy="360363"/>
          </a:xfrm>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t>38</a:t>
            </a:fld>
            <a:endParaRPr lang="ja-JP" altLang="en-US" dirty="0">
              <a:solidFill>
                <a:srgbClr val="A50021"/>
              </a:solidFill>
              <a:ea typeface="MS PGothic" panose="020B0600070205080204" pitchFamily="34" charset="-128"/>
            </a:endParaRPr>
          </a:p>
        </p:txBody>
      </p:sp>
      <p:sp>
        <p:nvSpPr>
          <p:cNvPr id="5" name="Rectangle 4"/>
          <p:cNvSpPr/>
          <p:nvPr/>
        </p:nvSpPr>
        <p:spPr>
          <a:xfrm>
            <a:off x="7786" y="-3175"/>
            <a:ext cx="12192000" cy="765175"/>
          </a:xfrm>
          <a:prstGeom prst="rect">
            <a:avLst/>
          </a:prstGeom>
          <a:solidFill>
            <a:srgbClr val="A50021"/>
          </a:solidFill>
          <a:ln w="9525">
            <a:noFill/>
          </a:ln>
        </p:spPr>
        <p:txBody>
          <a:bodyPr anchor="b"/>
          <a:lstStyle/>
          <a:p>
            <a:pPr indent="176530"/>
            <a:r>
              <a:rPr lang="en-US" altLang="zh-CN" sz="3600" dirty="0">
                <a:solidFill>
                  <a:schemeClr val="bg1"/>
                </a:solidFill>
                <a:latin typeface="Times New Roman" panose="02020603050405020304" pitchFamily="18" charset="0"/>
                <a:ea typeface="黑体" panose="02010609060101010101" pitchFamily="2" charset="-122"/>
              </a:rPr>
              <a:t>5.4.1  </a:t>
            </a:r>
            <a:r>
              <a:rPr lang="zh-CN" altLang="en-US" sz="3600" dirty="0">
                <a:solidFill>
                  <a:schemeClr val="bg1"/>
                </a:solidFill>
                <a:latin typeface="Times New Roman" panose="02020603050405020304" pitchFamily="18" charset="0"/>
                <a:ea typeface="黑体" panose="02010609060101010101" pitchFamily="2" charset="-122"/>
              </a:rPr>
              <a:t>启发式策略</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animEffect transition="in" filter="blinds(horizontal)">
                                      <p:cBhvr>
                                        <p:cTn id="7" dur="500"/>
                                        <p:tgtEl>
                                          <p:spTgt spid="2457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4579">
                                            <p:txEl>
                                              <p:pRg st="1" end="1"/>
                                            </p:txEl>
                                          </p:spTgt>
                                        </p:tgtEl>
                                        <p:attrNameLst>
                                          <p:attrName>style.visibility</p:attrName>
                                        </p:attrNameLst>
                                      </p:cBhvr>
                                      <p:to>
                                        <p:strVal val="visible"/>
                                      </p:to>
                                    </p:set>
                                    <p:animEffect transition="in" filter="blinds(horizontal)">
                                      <p:cBhvr>
                                        <p:cTn id="12" dur="500"/>
                                        <p:tgtEl>
                                          <p:spTgt spid="2457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4579">
                                            <p:txEl>
                                              <p:pRg st="2" end="2"/>
                                            </p:txEl>
                                          </p:spTgt>
                                        </p:tgtEl>
                                        <p:attrNameLst>
                                          <p:attrName>style.visibility</p:attrName>
                                        </p:attrNameLst>
                                      </p:cBhvr>
                                      <p:to>
                                        <p:strVal val="visible"/>
                                      </p:to>
                                    </p:set>
                                    <p:animEffect transition="in" filter="blinds(horizontal)">
                                      <p:cBhvr>
                                        <p:cTn id="17" dur="500"/>
                                        <p:tgtEl>
                                          <p:spTgt spid="2457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3"/>
          <p:cNvSpPr>
            <a:spLocks noGrp="1"/>
          </p:cNvSpPr>
          <p:nvPr>
            <p:ph idx="1"/>
          </p:nvPr>
        </p:nvSpPr>
        <p:spPr>
          <a:xfrm>
            <a:off x="551384" y="1162844"/>
            <a:ext cx="10945216" cy="4351338"/>
          </a:xfrm>
          <a:ln/>
        </p:spPr>
        <p:txBody>
          <a:bodyPr vert="horz" wrap="square" lIns="91440" tIns="45720" rIns="91440" bIns="45720" anchor="t"/>
          <a:lstStyle/>
          <a:p>
            <a:pPr marL="187325" indent="-187325" algn="just"/>
            <a:r>
              <a:rPr lang="en-US" altLang="zh-CN" sz="2600" b="1" dirty="0">
                <a:latin typeface="宋体" panose="02010600030101010101" pitchFamily="2" charset="-122"/>
              </a:rPr>
              <a:t> </a:t>
            </a:r>
            <a:r>
              <a:rPr lang="zh-CN" altLang="en-US" sz="2600" b="1" dirty="0">
                <a:latin typeface="宋体" panose="02010600030101010101" pitchFamily="2" charset="-122"/>
              </a:rPr>
              <a:t>例</a:t>
            </a:r>
            <a:r>
              <a:rPr lang="en-US" altLang="zh-CN" sz="2600" b="1" dirty="0">
                <a:latin typeface="Times New Roman" panose="02020603050405020304" pitchFamily="18" charset="0"/>
                <a:cs typeface="Times New Roman" panose="02020603050405020304" pitchFamily="18" charset="0"/>
              </a:rPr>
              <a:t>5.6  </a:t>
            </a:r>
            <a:r>
              <a:rPr lang="zh-CN" altLang="en-US" sz="2600" b="1" dirty="0">
                <a:latin typeface="宋体" panose="02010600030101010101" pitchFamily="2" charset="-122"/>
              </a:rPr>
              <a:t>一字棋</a:t>
            </a:r>
            <a:r>
              <a:rPr lang="zh-CN" altLang="en-US" sz="2600" dirty="0">
                <a:latin typeface="宋体" panose="02010600030101010101" pitchFamily="2" charset="-122"/>
              </a:rPr>
              <a:t>。在九宫棋盘上，从空棋盘开始，双方轮流在棋盘上摆各自的棋子 </a:t>
            </a:r>
            <a:r>
              <a:rPr lang="zh-CN" altLang="en-US" sz="2600" dirty="0">
                <a:latin typeface="宋体" panose="02010600030101010101" pitchFamily="2" charset="-122"/>
                <a:sym typeface="Wingdings 2" pitchFamily="18" charset="2"/>
              </a:rPr>
              <a:t></a:t>
            </a:r>
            <a:r>
              <a:rPr lang="zh-CN" altLang="en-US" sz="2600" dirty="0">
                <a:latin typeface="宋体" panose="02010600030101010101" pitchFamily="2" charset="-122"/>
              </a:rPr>
              <a:t> 或 </a:t>
            </a:r>
            <a:r>
              <a:rPr lang="zh-CN" altLang="en-US" sz="2600" dirty="0">
                <a:latin typeface="宋体" panose="02010600030101010101" pitchFamily="2" charset="-122"/>
                <a:sym typeface="Wingdings" panose="05000000000000000000" pitchFamily="2" charset="2"/>
              </a:rPr>
              <a:t></a:t>
            </a:r>
            <a:r>
              <a:rPr lang="zh-CN" altLang="en-US" sz="2600" dirty="0">
                <a:latin typeface="宋体" panose="02010600030101010101" pitchFamily="2" charset="-122"/>
              </a:rPr>
              <a:t> （每次一枚），谁先取得三子一线（一行、一列或一条对角线）的结果就取胜。</a:t>
            </a:r>
            <a:r>
              <a:rPr lang="zh-CN" altLang="en-US" sz="2600" dirty="0"/>
              <a:t> </a:t>
            </a:r>
          </a:p>
        </p:txBody>
      </p:sp>
      <p:sp>
        <p:nvSpPr>
          <p:cNvPr id="9219" name="灯片编号占位符 3"/>
          <p:cNvSpPr txBox="1">
            <a:spLocks noGrp="1"/>
          </p:cNvSpPr>
          <p:nvPr>
            <p:ph type="sldNum" sz="quarter" idx="4294967295"/>
          </p:nvPr>
        </p:nvSpPr>
        <p:spPr>
          <a:xfrm>
            <a:off x="9550400" y="6477000"/>
            <a:ext cx="2641600" cy="360363"/>
          </a:xfrm>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t>39</a:t>
            </a:fld>
            <a:endParaRPr lang="ja-JP" altLang="en-US" dirty="0">
              <a:solidFill>
                <a:srgbClr val="A50021"/>
              </a:solidFill>
              <a:ea typeface="MS PGothic" panose="020B0600070205080204" pitchFamily="34" charset="-128"/>
            </a:endParaRPr>
          </a:p>
        </p:txBody>
      </p:sp>
      <p:sp>
        <p:nvSpPr>
          <p:cNvPr id="9222" name="Rectangle 6"/>
          <p:cNvSpPr/>
          <p:nvPr/>
        </p:nvSpPr>
        <p:spPr>
          <a:xfrm>
            <a:off x="3286125" y="2119313"/>
            <a:ext cx="9144000" cy="369332"/>
          </a:xfrm>
          <a:prstGeom prst="rect">
            <a:avLst/>
          </a:prstGeom>
          <a:noFill/>
          <a:ln w="9525">
            <a:noFill/>
          </a:ln>
        </p:spPr>
        <p:txBody>
          <a:bodyPr>
            <a:spAutoFit/>
          </a:bodyPr>
          <a:lstStyle/>
          <a:p>
            <a:endParaRPr lang="zh-CN" altLang="en-US" dirty="0">
              <a:latin typeface="Arial" panose="020B0604020202020204" pitchFamily="34" charset="0"/>
            </a:endParaRPr>
          </a:p>
        </p:txBody>
      </p:sp>
      <p:sp>
        <p:nvSpPr>
          <p:cNvPr id="9223" name="Rectangle 9"/>
          <p:cNvSpPr/>
          <p:nvPr/>
        </p:nvSpPr>
        <p:spPr>
          <a:xfrm>
            <a:off x="5619750" y="3338513"/>
            <a:ext cx="9144000" cy="369332"/>
          </a:xfrm>
          <a:prstGeom prst="rect">
            <a:avLst/>
          </a:prstGeom>
          <a:noFill/>
          <a:ln w="9525">
            <a:noFill/>
          </a:ln>
        </p:spPr>
        <p:txBody>
          <a:bodyPr>
            <a:spAutoFit/>
          </a:bodyPr>
          <a:lstStyle/>
          <a:p>
            <a:endParaRPr lang="zh-CN" altLang="en-US" dirty="0">
              <a:latin typeface="Arial" panose="020B0604020202020204" pitchFamily="34" charset="0"/>
            </a:endParaRPr>
          </a:p>
        </p:txBody>
      </p:sp>
      <p:grpSp>
        <p:nvGrpSpPr>
          <p:cNvPr id="2" name="Group 10"/>
          <p:cNvGrpSpPr/>
          <p:nvPr/>
        </p:nvGrpSpPr>
        <p:grpSpPr>
          <a:xfrm>
            <a:off x="839787" y="3008315"/>
            <a:ext cx="10656888" cy="1646238"/>
            <a:chOff x="-431" y="1895"/>
            <a:chExt cx="6713" cy="1037"/>
          </a:xfrm>
        </p:grpSpPr>
        <p:sp>
          <p:nvSpPr>
            <p:cNvPr id="9225" name="Text Box 7"/>
            <p:cNvSpPr txBox="1"/>
            <p:nvPr/>
          </p:nvSpPr>
          <p:spPr>
            <a:xfrm>
              <a:off x="-431" y="1895"/>
              <a:ext cx="6713" cy="1037"/>
            </a:xfrm>
            <a:prstGeom prst="rect">
              <a:avLst/>
            </a:prstGeom>
            <a:gradFill rotWithShape="0">
              <a:gsLst>
                <a:gs pos="0">
                  <a:schemeClr val="bg1"/>
                </a:gs>
                <a:gs pos="100000">
                  <a:srgbClr val="CCFFFF"/>
                </a:gs>
              </a:gsLst>
              <a:path path="shape">
                <a:fillToRect l="50000" t="50000" r="50000" b="50000"/>
              </a:path>
              <a:tileRect/>
            </a:gradFill>
            <a:ln w="9525" cap="flat" cmpd="sng">
              <a:solidFill>
                <a:srgbClr val="008080"/>
              </a:solidFill>
              <a:prstDash val="solid"/>
              <a:miter/>
              <a:headEnd type="none" w="med" len="med"/>
              <a:tailEnd type="none" w="med" len="med"/>
            </a:ln>
          </p:spPr>
          <p:txBody>
            <a:bodyPr wrap="square">
              <a:spAutoFit/>
            </a:bodyPr>
            <a:lstStyle/>
            <a:p>
              <a:pPr>
                <a:spcBef>
                  <a:spcPct val="50000"/>
                </a:spcBef>
                <a:buClr>
                  <a:srgbClr val="0000FF"/>
                </a:buClr>
                <a:buFont typeface="Wingdings" panose="05000000000000000000" pitchFamily="2" charset="2"/>
                <a:buChar char="§"/>
              </a:pPr>
              <a:r>
                <a:rPr lang="en-US" altLang="zh-CN" sz="2400" dirty="0">
                  <a:latin typeface="宋体" panose="02010600030101010101" pitchFamily="2" charset="-122"/>
                </a:rPr>
                <a:t> </a:t>
              </a:r>
              <a:r>
                <a:rPr lang="en-US" altLang="zh-CN" sz="2600" dirty="0">
                  <a:latin typeface="Times New Roman" panose="02020603050405020304" pitchFamily="18" charset="0"/>
                  <a:sym typeface="Wingdings 2" pitchFamily="18" charset="2"/>
                </a:rPr>
                <a:t></a:t>
              </a:r>
              <a:r>
                <a:rPr lang="en-US" altLang="zh-CN" sz="2400" dirty="0">
                  <a:latin typeface="Times New Roman" panose="02020603050405020304" pitchFamily="18" charset="0"/>
                </a:rPr>
                <a:t> </a:t>
              </a:r>
              <a:r>
                <a:rPr lang="zh-CN" altLang="en-US" sz="2400" dirty="0">
                  <a:latin typeface="Times New Roman" panose="02020603050405020304" pitchFamily="18" charset="0"/>
                </a:rPr>
                <a:t>和 </a:t>
              </a:r>
              <a:r>
                <a:rPr lang="zh-CN" altLang="en-US" sz="2600" dirty="0">
                  <a:latin typeface="Times New Roman" panose="02020603050405020304" pitchFamily="18" charset="0"/>
                  <a:sym typeface="Wingdings" panose="05000000000000000000" pitchFamily="2" charset="2"/>
                </a:rPr>
                <a:t></a:t>
              </a:r>
              <a:r>
                <a:rPr lang="zh-CN" altLang="en-US" sz="2400" dirty="0">
                  <a:latin typeface="Times New Roman" panose="02020603050405020304" pitchFamily="18" charset="0"/>
                </a:rPr>
                <a:t> 能够在棋盘中摆成的各种不同的棋局就是问题空间中的不同状态。</a:t>
              </a:r>
            </a:p>
            <a:p>
              <a:pPr>
                <a:spcBef>
                  <a:spcPct val="50000"/>
                </a:spcBef>
                <a:buClr>
                  <a:srgbClr val="0000FF"/>
                </a:buClr>
                <a:buFont typeface="Wingdings" panose="05000000000000000000" pitchFamily="2" charset="2"/>
                <a:buChar char="§"/>
              </a:pPr>
              <a:r>
                <a:rPr lang="zh-CN" altLang="en-US" sz="2400" dirty="0">
                  <a:latin typeface="Times New Roman" panose="02020603050405020304" pitchFamily="18" charset="0"/>
                </a:rPr>
                <a:t> </a:t>
              </a:r>
              <a:r>
                <a:rPr lang="en-US" altLang="zh-CN" sz="2400" dirty="0">
                  <a:latin typeface="Times New Roman" panose="02020603050405020304" pitchFamily="18" charset="0"/>
                </a:rPr>
                <a:t>9</a:t>
              </a:r>
              <a:r>
                <a:rPr lang="zh-CN" altLang="en-US" sz="2400" dirty="0">
                  <a:latin typeface="Times New Roman" panose="02020603050405020304" pitchFamily="18" charset="0"/>
                </a:rPr>
                <a:t>个位置上摆放</a:t>
              </a:r>
              <a:r>
                <a:rPr lang="en-US" altLang="zh-CN" sz="2400" dirty="0">
                  <a:latin typeface="Times New Roman" panose="02020603050405020304" pitchFamily="18" charset="0"/>
                </a:rPr>
                <a:t>{</a:t>
              </a:r>
              <a:r>
                <a:rPr lang="zh-CN" altLang="en-US" sz="2400" dirty="0">
                  <a:latin typeface="Times New Roman" panose="02020603050405020304" pitchFamily="18" charset="0"/>
                </a:rPr>
                <a:t>空， </a:t>
              </a:r>
              <a:r>
                <a:rPr lang="zh-CN" altLang="en-US" sz="2600" dirty="0">
                  <a:latin typeface="Times New Roman" panose="02020603050405020304" pitchFamily="18" charset="0"/>
                  <a:sym typeface="Wingdings 2" pitchFamily="18" charset="2"/>
                </a:rPr>
                <a:t></a:t>
              </a:r>
              <a:r>
                <a:rPr lang="zh-CN" altLang="en-US" sz="2400" dirty="0">
                  <a:latin typeface="Times New Roman" panose="02020603050405020304" pitchFamily="18" charset="0"/>
                </a:rPr>
                <a:t> ， </a:t>
              </a:r>
              <a:r>
                <a:rPr lang="zh-CN" altLang="en-US" sz="2600" dirty="0">
                  <a:latin typeface="Times New Roman" panose="02020603050405020304" pitchFamily="18" charset="0"/>
                  <a:sym typeface="Wingdings" panose="05000000000000000000" pitchFamily="2" charset="2"/>
                </a:rPr>
                <a:t></a:t>
              </a:r>
              <a:r>
                <a:rPr lang="en-US" altLang="zh-CN" sz="2400" dirty="0">
                  <a:latin typeface="Times New Roman" panose="02020603050405020304" pitchFamily="18" charset="0"/>
                </a:rPr>
                <a:t>}</a:t>
              </a:r>
              <a:r>
                <a:rPr lang="zh-CN" altLang="en-US" sz="2400" dirty="0">
                  <a:latin typeface="Times New Roman" panose="02020603050405020304" pitchFamily="18" charset="0"/>
                </a:rPr>
                <a:t>有 </a:t>
              </a:r>
              <a:r>
                <a:rPr lang="en-US" altLang="zh-CN" sz="2400" dirty="0">
                  <a:latin typeface="Times New Roman" panose="02020603050405020304" pitchFamily="18" charset="0"/>
                </a:rPr>
                <a:t>3</a:t>
              </a:r>
              <a:r>
                <a:rPr lang="en-US" altLang="zh-CN" sz="2400" baseline="30000" dirty="0">
                  <a:latin typeface="Times New Roman" panose="02020603050405020304" pitchFamily="18" charset="0"/>
                </a:rPr>
                <a:t>9</a:t>
              </a:r>
              <a:r>
                <a:rPr lang="en-US" altLang="zh-CN" sz="2400" dirty="0">
                  <a:latin typeface="Times New Roman" panose="02020603050405020304" pitchFamily="18" charset="0"/>
                </a:rPr>
                <a:t> </a:t>
              </a:r>
              <a:r>
                <a:rPr lang="zh-CN" altLang="en-US" sz="2400" dirty="0">
                  <a:latin typeface="Times New Roman" panose="02020603050405020304" pitchFamily="18" charset="0"/>
                </a:rPr>
                <a:t>种棋局。</a:t>
              </a:r>
            </a:p>
            <a:p>
              <a:pPr>
                <a:spcBef>
                  <a:spcPct val="50000"/>
                </a:spcBef>
                <a:buClr>
                  <a:srgbClr val="0000FF"/>
                </a:buClr>
                <a:buFont typeface="Wingdings" panose="05000000000000000000" pitchFamily="2" charset="2"/>
                <a:buChar char="§"/>
              </a:pPr>
              <a:r>
                <a:rPr lang="zh-CN" altLang="en-US" sz="2400" dirty="0">
                  <a:latin typeface="Times New Roman" panose="02020603050405020304" pitchFamily="18" charset="0"/>
                  <a:cs typeface="Times New Roman" panose="02020603050405020304" pitchFamily="18" charset="0"/>
                </a:rPr>
                <a:t> 可能的走法</a:t>
              </a:r>
              <a:r>
                <a:rPr lang="zh-CN" altLang="en-US" sz="2400" dirty="0">
                  <a:latin typeface="Times New Roman" panose="02020603050405020304" pitchFamily="18" charset="0"/>
                </a:rPr>
                <a:t> ：                           。</a:t>
              </a:r>
            </a:p>
          </p:txBody>
        </p:sp>
        <p:graphicFrame>
          <p:nvGraphicFramePr>
            <p:cNvPr id="9218" name="Object 0"/>
            <p:cNvGraphicFramePr/>
            <p:nvPr>
              <p:extLst>
                <p:ext uri="{D42A27DB-BD31-4B8C-83A1-F6EECF244321}">
                  <p14:modId xmlns:p14="http://schemas.microsoft.com/office/powerpoint/2010/main" val="2481360061"/>
                </p:ext>
              </p:extLst>
            </p:nvPr>
          </p:nvGraphicFramePr>
          <p:xfrm>
            <a:off x="1020" y="2691"/>
            <a:ext cx="1176" cy="224"/>
          </p:xfrm>
          <a:graphic>
            <a:graphicData uri="http://schemas.openxmlformats.org/presentationml/2006/ole">
              <mc:AlternateContent xmlns:mc="http://schemas.openxmlformats.org/markup-compatibility/2006">
                <mc:Choice xmlns:v="urn:schemas-microsoft-com:vml" Requires="v">
                  <p:oleObj spid="_x0000_s11295" r:id="rId3" imgW="951865" imgH="177800" progId="Equation.DSMT4">
                    <p:embed/>
                  </p:oleObj>
                </mc:Choice>
                <mc:Fallback>
                  <p:oleObj r:id="rId3" imgW="951865" imgH="177800" progId="Equation.DSMT4">
                    <p:embed/>
                    <p:pic>
                      <p:nvPicPr>
                        <p:cNvPr id="0" name="图片 3093"/>
                        <p:cNvPicPr/>
                        <p:nvPr/>
                      </p:nvPicPr>
                      <p:blipFill>
                        <a:blip r:embed="rId4"/>
                        <a:stretch>
                          <a:fillRect/>
                        </a:stretch>
                      </p:blipFill>
                      <p:spPr>
                        <a:xfrm>
                          <a:off x="1020" y="2691"/>
                          <a:ext cx="1176" cy="224"/>
                        </a:xfrm>
                        <a:prstGeom prst="rect">
                          <a:avLst/>
                        </a:prstGeom>
                        <a:noFill/>
                        <a:ln w="38100">
                          <a:noFill/>
                          <a:miter/>
                        </a:ln>
                      </p:spPr>
                    </p:pic>
                  </p:oleObj>
                </mc:Fallback>
              </mc:AlternateContent>
            </a:graphicData>
          </a:graphic>
        </p:graphicFrame>
      </p:grpSp>
      <p:sp>
        <p:nvSpPr>
          <p:cNvPr id="10" name="Rectangle 4"/>
          <p:cNvSpPr/>
          <p:nvPr/>
        </p:nvSpPr>
        <p:spPr>
          <a:xfrm>
            <a:off x="7786" y="-3175"/>
            <a:ext cx="12192000" cy="765175"/>
          </a:xfrm>
          <a:prstGeom prst="rect">
            <a:avLst/>
          </a:prstGeom>
          <a:solidFill>
            <a:srgbClr val="A50021"/>
          </a:solidFill>
          <a:ln w="9525">
            <a:noFill/>
          </a:ln>
        </p:spPr>
        <p:txBody>
          <a:bodyPr anchor="b"/>
          <a:lstStyle/>
          <a:p>
            <a:pPr indent="176530"/>
            <a:r>
              <a:rPr lang="en-US" altLang="zh-CN" sz="3600" dirty="0">
                <a:solidFill>
                  <a:schemeClr val="bg1"/>
                </a:solidFill>
                <a:latin typeface="Times New Roman" panose="02020603050405020304" pitchFamily="18" charset="0"/>
                <a:ea typeface="黑体" panose="02010609060101010101" pitchFamily="2" charset="-122"/>
              </a:rPr>
              <a:t>5.4.1  </a:t>
            </a:r>
            <a:r>
              <a:rPr lang="zh-CN" altLang="en-US" sz="3600" dirty="0">
                <a:solidFill>
                  <a:schemeClr val="bg1"/>
                </a:solidFill>
                <a:latin typeface="Times New Roman" panose="02020603050405020304" pitchFamily="18" charset="0"/>
                <a:ea typeface="黑体" panose="02010609060101010101" pitchFamily="2" charset="-122"/>
              </a:rPr>
              <a:t>启发式策略</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3"/>
          <p:cNvSpPr>
            <a:spLocks noGrp="1"/>
          </p:cNvSpPr>
          <p:nvPr>
            <p:ph idx="1"/>
          </p:nvPr>
        </p:nvSpPr>
        <p:spPr>
          <a:xfrm>
            <a:off x="983432" y="1054393"/>
            <a:ext cx="10009112" cy="5400675"/>
          </a:xfrm>
          <a:ln/>
        </p:spPr>
        <p:txBody>
          <a:bodyPr vert="horz" wrap="square" lIns="91440" tIns="45720" rIns="91440" bIns="45720" anchor="t"/>
          <a:lstStyle/>
          <a:p>
            <a:pPr eaLnBrk="1" hangingPunct="1">
              <a:lnSpc>
                <a:spcPct val="160000"/>
              </a:lnSpc>
              <a:buClr>
                <a:srgbClr val="0000FF"/>
              </a:buClr>
              <a:buSzPct val="150000"/>
              <a:buFont typeface="Wingdings" panose="05000000000000000000" pitchFamily="2" charset="2"/>
              <a:buChar char="ü"/>
            </a:pPr>
            <a:r>
              <a:rPr lang="en-US" altLang="zh-CN" b="1" dirty="0">
                <a:solidFill>
                  <a:srgbClr val="0000FF"/>
                </a:solidFill>
                <a:latin typeface="Times New Roman" panose="02020603050405020304" pitchFamily="18" charset="0"/>
              </a:rPr>
              <a:t>5.1  </a:t>
            </a:r>
            <a:r>
              <a:rPr lang="zh-CN" altLang="en-US" b="1" dirty="0">
                <a:solidFill>
                  <a:srgbClr val="0000FF"/>
                </a:solidFill>
                <a:latin typeface="Times New Roman" panose="02020603050405020304" pitchFamily="18" charset="0"/>
              </a:rPr>
              <a:t>搜索的概念</a:t>
            </a:r>
          </a:p>
          <a:p>
            <a:pPr eaLnBrk="1" hangingPunct="1">
              <a:lnSpc>
                <a:spcPct val="160000"/>
              </a:lnSpc>
            </a:pPr>
            <a:r>
              <a:rPr lang="en-US" altLang="zh-CN" b="1" dirty="0">
                <a:latin typeface="Times New Roman" panose="02020603050405020304" pitchFamily="18" charset="0"/>
              </a:rPr>
              <a:t>5.2  </a:t>
            </a:r>
            <a:r>
              <a:rPr lang="zh-CN" altLang="en-US" b="1" dirty="0">
                <a:latin typeface="Times New Roman" panose="02020603050405020304" pitchFamily="18" charset="0"/>
              </a:rPr>
              <a:t>状态空间的搜索策略</a:t>
            </a:r>
          </a:p>
          <a:p>
            <a:pPr eaLnBrk="1" hangingPunct="1">
              <a:lnSpc>
                <a:spcPct val="160000"/>
              </a:lnSpc>
            </a:pPr>
            <a:r>
              <a:rPr lang="en-US" altLang="zh-CN" b="1" dirty="0">
                <a:latin typeface="Times New Roman" panose="02020603050405020304" pitchFamily="18" charset="0"/>
              </a:rPr>
              <a:t>5.3  </a:t>
            </a:r>
            <a:r>
              <a:rPr lang="zh-CN" altLang="en-US" b="1" dirty="0">
                <a:latin typeface="Times New Roman" panose="02020603050405020304" pitchFamily="18" charset="0"/>
              </a:rPr>
              <a:t>盲目的图搜索策略</a:t>
            </a:r>
          </a:p>
          <a:p>
            <a:pPr eaLnBrk="1" hangingPunct="1">
              <a:lnSpc>
                <a:spcPct val="160000"/>
              </a:lnSpc>
            </a:pPr>
            <a:r>
              <a:rPr lang="en-US" altLang="zh-CN" b="1" dirty="0">
                <a:latin typeface="Times New Roman" panose="02020603050405020304" pitchFamily="18" charset="0"/>
              </a:rPr>
              <a:t>5.4  </a:t>
            </a:r>
            <a:r>
              <a:rPr lang="zh-CN" altLang="en-US" b="1" dirty="0">
                <a:latin typeface="Times New Roman" panose="02020603050405020304" pitchFamily="18" charset="0"/>
              </a:rPr>
              <a:t>启发式图搜索</a:t>
            </a:r>
            <a:r>
              <a:rPr lang="zh-CN" altLang="en-US" b="1" dirty="0" smtClean="0">
                <a:latin typeface="Times New Roman" panose="02020603050405020304" pitchFamily="18" charset="0"/>
              </a:rPr>
              <a:t>策略</a:t>
            </a:r>
            <a:endParaRPr lang="en-US" altLang="zh-CN" b="1" dirty="0" smtClean="0">
              <a:latin typeface="Times New Roman" panose="02020603050405020304" pitchFamily="18" charset="0"/>
            </a:endParaRPr>
          </a:p>
          <a:p>
            <a:pPr>
              <a:lnSpc>
                <a:spcPct val="160000"/>
              </a:lnSpc>
            </a:pPr>
            <a:r>
              <a:rPr lang="en-US" altLang="zh-CN" b="1" dirty="0">
                <a:latin typeface="Times New Roman" panose="02020603050405020304" pitchFamily="18" charset="0"/>
              </a:rPr>
              <a:t>5.5 </a:t>
            </a:r>
            <a:r>
              <a:rPr lang="zh-CN" altLang="en-US" b="1" dirty="0">
                <a:latin typeface="Times New Roman" panose="02020603050405020304" pitchFamily="18" charset="0"/>
              </a:rPr>
              <a:t>与</a:t>
            </a:r>
            <a:r>
              <a:rPr lang="en-US" altLang="zh-CN" b="1" dirty="0">
                <a:latin typeface="Times New Roman" panose="02020603050405020304" pitchFamily="18" charset="0"/>
              </a:rPr>
              <a:t>/</a:t>
            </a:r>
            <a:r>
              <a:rPr lang="zh-CN" altLang="en-US" b="1" dirty="0">
                <a:latin typeface="Times New Roman" panose="02020603050405020304" pitchFamily="18" charset="0"/>
              </a:rPr>
              <a:t>或图搜索</a:t>
            </a:r>
            <a:r>
              <a:rPr lang="zh-CN" altLang="en-US" b="1" dirty="0" smtClean="0">
                <a:latin typeface="Times New Roman" panose="02020603050405020304" pitchFamily="18" charset="0"/>
              </a:rPr>
              <a:t>策略</a:t>
            </a:r>
            <a:endParaRPr lang="zh-CN" altLang="en-US" b="1" dirty="0">
              <a:latin typeface="Times New Roman" panose="02020603050405020304" pitchFamily="18" charset="0"/>
            </a:endParaRPr>
          </a:p>
        </p:txBody>
      </p:sp>
      <p:sp>
        <p:nvSpPr>
          <p:cNvPr id="20482" name="灯片编号占位符 3"/>
          <p:cNvSpPr txBox="1">
            <a:spLocks noGrp="1"/>
          </p:cNvSpPr>
          <p:nvPr>
            <p:ph type="sldNum" sz="quarter" idx="4294967295"/>
          </p:nvPr>
        </p:nvSpPr>
        <p:spPr>
          <a:xfrm>
            <a:off x="9550400" y="6477000"/>
            <a:ext cx="2641600" cy="360363"/>
          </a:xfrm>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t>4</a:t>
            </a:fld>
            <a:endParaRPr lang="ja-JP" altLang="en-US" dirty="0">
              <a:solidFill>
                <a:srgbClr val="A50021"/>
              </a:solidFill>
              <a:ea typeface="MS PGothic" panose="020B0600070205080204" pitchFamily="34" charset="-128"/>
            </a:endParaRPr>
          </a:p>
        </p:txBody>
      </p:sp>
      <p:sp>
        <p:nvSpPr>
          <p:cNvPr id="6" name="Rectangle 4"/>
          <p:cNvSpPr/>
          <p:nvPr/>
        </p:nvSpPr>
        <p:spPr>
          <a:xfrm>
            <a:off x="0" y="1"/>
            <a:ext cx="12072664" cy="765175"/>
          </a:xfrm>
          <a:prstGeom prst="rect">
            <a:avLst/>
          </a:prstGeom>
          <a:solidFill>
            <a:srgbClr val="A50021"/>
          </a:solidFill>
          <a:ln w="9525">
            <a:noFill/>
          </a:ln>
        </p:spPr>
        <p:txBody>
          <a:bodyPr anchor="b"/>
          <a:lstStyle/>
          <a:p>
            <a:pPr indent="176530"/>
            <a:r>
              <a:rPr lang="zh-CN" altLang="en-US" sz="3600" dirty="0">
                <a:solidFill>
                  <a:schemeClr val="bg1"/>
                </a:solidFill>
                <a:latin typeface="Times New Roman" panose="02020603050405020304" pitchFamily="18" charset="0"/>
                <a:ea typeface="黑体" panose="02010609060101010101" pitchFamily="2" charset="-122"/>
              </a:rPr>
              <a:t>第</a:t>
            </a:r>
            <a:r>
              <a:rPr lang="en-US" altLang="zh-CN" sz="3600" dirty="0">
                <a:solidFill>
                  <a:schemeClr val="bg1"/>
                </a:solidFill>
                <a:latin typeface="Times New Roman" panose="02020603050405020304" pitchFamily="18" charset="0"/>
                <a:ea typeface="黑体" panose="02010609060101010101" pitchFamily="2" charset="-122"/>
              </a:rPr>
              <a:t>5</a:t>
            </a:r>
            <a:r>
              <a:rPr lang="zh-CN" altLang="en-US" sz="3600" dirty="0">
                <a:solidFill>
                  <a:schemeClr val="bg1"/>
                </a:solidFill>
                <a:latin typeface="Times New Roman" panose="02020603050405020304" pitchFamily="18" charset="0"/>
                <a:ea typeface="黑体" panose="02010609060101010101" pitchFamily="2" charset="-122"/>
              </a:rPr>
              <a:t>章  搜索求解策略</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灯片编号占位符 3"/>
          <p:cNvSpPr txBox="1">
            <a:spLocks noGrp="1"/>
          </p:cNvSpPr>
          <p:nvPr>
            <p:ph type="sldNum" sz="quarter" idx="4294967295"/>
          </p:nvPr>
        </p:nvSpPr>
        <p:spPr>
          <a:xfrm>
            <a:off x="9550400" y="6477000"/>
            <a:ext cx="2641600" cy="360363"/>
          </a:xfrm>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t>40</a:t>
            </a:fld>
            <a:endParaRPr lang="ja-JP" altLang="en-US" dirty="0">
              <a:solidFill>
                <a:srgbClr val="A50021"/>
              </a:solidFill>
              <a:ea typeface="MS PGothic" panose="020B0600070205080204" pitchFamily="34" charset="-128"/>
            </a:endParaRPr>
          </a:p>
        </p:txBody>
      </p:sp>
      <p:pic>
        <p:nvPicPr>
          <p:cNvPr id="107524" name="Picture 4"/>
          <p:cNvPicPr>
            <a:picLocks noChangeAspect="1"/>
          </p:cNvPicPr>
          <p:nvPr/>
        </p:nvPicPr>
        <p:blipFill>
          <a:blip r:embed="rId2"/>
          <a:srcRect b="30180"/>
          <a:stretch>
            <a:fillRect/>
          </a:stretch>
        </p:blipFill>
        <p:spPr>
          <a:xfrm>
            <a:off x="2057400" y="1600200"/>
            <a:ext cx="8610600" cy="3352800"/>
          </a:xfrm>
          <a:prstGeom prst="rect">
            <a:avLst/>
          </a:prstGeom>
          <a:noFill/>
          <a:ln w="9525">
            <a:noFill/>
          </a:ln>
        </p:spPr>
      </p:pic>
      <p:sp>
        <p:nvSpPr>
          <p:cNvPr id="48133" name="Text Box 5"/>
          <p:cNvSpPr txBox="1"/>
          <p:nvPr/>
        </p:nvSpPr>
        <p:spPr>
          <a:xfrm>
            <a:off x="4343400" y="5318126"/>
            <a:ext cx="3810000" cy="396875"/>
          </a:xfrm>
          <a:prstGeom prst="rect">
            <a:avLst/>
          </a:prstGeom>
          <a:noFill/>
          <a:ln w="9525">
            <a:noFill/>
          </a:ln>
        </p:spPr>
        <p:txBody>
          <a:bodyPr>
            <a:spAutoFit/>
          </a:bodyPr>
          <a:lstStyle/>
          <a:p>
            <a:pPr>
              <a:spcBef>
                <a:spcPct val="50000"/>
              </a:spcBef>
            </a:pPr>
            <a:r>
              <a:rPr lang="en-US" altLang="zh-CN" sz="2000" b="1" dirty="0"/>
              <a:t>          </a:t>
            </a:r>
            <a:r>
              <a:rPr lang="zh-CN" altLang="en-US" sz="2000" b="1" dirty="0"/>
              <a:t>启发式策略的运用</a:t>
            </a:r>
          </a:p>
        </p:txBody>
      </p:sp>
      <p:sp>
        <p:nvSpPr>
          <p:cNvPr id="107529" name="Text Box 9"/>
          <p:cNvSpPr txBox="1"/>
          <p:nvPr/>
        </p:nvSpPr>
        <p:spPr>
          <a:xfrm>
            <a:off x="2009775" y="1524000"/>
            <a:ext cx="685800" cy="762000"/>
          </a:xfrm>
          <a:prstGeom prst="rect">
            <a:avLst/>
          </a:prstGeom>
          <a:noFill/>
          <a:ln w="9525">
            <a:noFill/>
          </a:ln>
        </p:spPr>
        <p:txBody>
          <a:bodyPr>
            <a:spAutoFit/>
          </a:bodyPr>
          <a:lstStyle/>
          <a:p>
            <a:pPr>
              <a:spcBef>
                <a:spcPct val="50000"/>
              </a:spcBef>
            </a:pPr>
            <a:r>
              <a:rPr lang="en-US" altLang="zh-CN" sz="4400" dirty="0">
                <a:solidFill>
                  <a:schemeClr val="accent2"/>
                </a:solidFill>
                <a:latin typeface="宋体" panose="02010600030101010101" pitchFamily="2" charset="-122"/>
                <a:sym typeface="Wingdings 2" pitchFamily="18" charset="2"/>
              </a:rPr>
              <a:t></a:t>
            </a:r>
            <a:endParaRPr lang="en-US" altLang="zh-CN" sz="4400" dirty="0"/>
          </a:p>
        </p:txBody>
      </p:sp>
      <p:sp>
        <p:nvSpPr>
          <p:cNvPr id="107530" name="Text Box 10"/>
          <p:cNvSpPr txBox="1"/>
          <p:nvPr/>
        </p:nvSpPr>
        <p:spPr>
          <a:xfrm>
            <a:off x="5986463" y="1585913"/>
            <a:ext cx="685800" cy="762000"/>
          </a:xfrm>
          <a:prstGeom prst="rect">
            <a:avLst/>
          </a:prstGeom>
          <a:noFill/>
          <a:ln w="9525">
            <a:noFill/>
          </a:ln>
        </p:spPr>
        <p:txBody>
          <a:bodyPr>
            <a:spAutoFit/>
          </a:bodyPr>
          <a:lstStyle/>
          <a:p>
            <a:pPr>
              <a:spcBef>
                <a:spcPct val="50000"/>
              </a:spcBef>
            </a:pPr>
            <a:r>
              <a:rPr lang="en-US" altLang="zh-CN" sz="4400" dirty="0">
                <a:solidFill>
                  <a:schemeClr val="accent2"/>
                </a:solidFill>
                <a:latin typeface="宋体" panose="02010600030101010101" pitchFamily="2" charset="-122"/>
                <a:sym typeface="Wingdings 2" pitchFamily="18" charset="2"/>
              </a:rPr>
              <a:t></a:t>
            </a:r>
            <a:endParaRPr lang="en-US" altLang="zh-CN" sz="4400" dirty="0"/>
          </a:p>
        </p:txBody>
      </p:sp>
      <p:sp>
        <p:nvSpPr>
          <p:cNvPr id="107531" name="Text Box 11"/>
          <p:cNvSpPr txBox="1"/>
          <p:nvPr/>
        </p:nvSpPr>
        <p:spPr>
          <a:xfrm>
            <a:off x="9239250" y="2438400"/>
            <a:ext cx="685800" cy="762000"/>
          </a:xfrm>
          <a:prstGeom prst="rect">
            <a:avLst/>
          </a:prstGeom>
          <a:noFill/>
          <a:ln w="9525">
            <a:noFill/>
          </a:ln>
        </p:spPr>
        <p:txBody>
          <a:bodyPr>
            <a:spAutoFit/>
          </a:bodyPr>
          <a:lstStyle/>
          <a:p>
            <a:pPr>
              <a:spcBef>
                <a:spcPct val="50000"/>
              </a:spcBef>
            </a:pPr>
            <a:r>
              <a:rPr lang="en-US" altLang="zh-CN" sz="4400" dirty="0">
                <a:solidFill>
                  <a:schemeClr val="accent2"/>
                </a:solidFill>
                <a:latin typeface="宋体" panose="02010600030101010101" pitchFamily="2" charset="-122"/>
                <a:sym typeface="Wingdings 2" pitchFamily="18" charset="2"/>
              </a:rPr>
              <a:t></a:t>
            </a:r>
            <a:endParaRPr lang="en-US" altLang="zh-CN" sz="4400" dirty="0"/>
          </a:p>
        </p:txBody>
      </p:sp>
      <p:sp>
        <p:nvSpPr>
          <p:cNvPr id="9" name="Rectangle 4"/>
          <p:cNvSpPr/>
          <p:nvPr/>
        </p:nvSpPr>
        <p:spPr>
          <a:xfrm>
            <a:off x="7786" y="-3175"/>
            <a:ext cx="12192000" cy="765175"/>
          </a:xfrm>
          <a:prstGeom prst="rect">
            <a:avLst/>
          </a:prstGeom>
          <a:solidFill>
            <a:srgbClr val="A50021"/>
          </a:solidFill>
          <a:ln w="9525">
            <a:noFill/>
          </a:ln>
        </p:spPr>
        <p:txBody>
          <a:bodyPr anchor="b"/>
          <a:lstStyle/>
          <a:p>
            <a:pPr indent="176530"/>
            <a:r>
              <a:rPr lang="en-US" altLang="zh-CN" sz="3600" dirty="0">
                <a:solidFill>
                  <a:schemeClr val="bg1"/>
                </a:solidFill>
                <a:latin typeface="Times New Roman" panose="02020603050405020304" pitchFamily="18" charset="0"/>
                <a:ea typeface="黑体" panose="02010609060101010101" pitchFamily="2" charset="-122"/>
              </a:rPr>
              <a:t>5.4.1  </a:t>
            </a:r>
            <a:r>
              <a:rPr lang="zh-CN" altLang="en-US" sz="3600" dirty="0">
                <a:solidFill>
                  <a:schemeClr val="bg1"/>
                </a:solidFill>
                <a:latin typeface="Times New Roman" panose="02020603050405020304" pitchFamily="18" charset="0"/>
                <a:ea typeface="黑体" panose="02010609060101010101" pitchFamily="2" charset="-122"/>
              </a:rPr>
              <a:t>启发式策略</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8" fill="hold" nodeType="afterEffect">
                                  <p:stCondLst>
                                    <p:cond delay="0"/>
                                  </p:stCondLst>
                                  <p:childTnLst>
                                    <p:set>
                                      <p:cBhvr>
                                        <p:cTn id="6" dur="1" fill="hold">
                                          <p:stCondLst>
                                            <p:cond delay="0"/>
                                          </p:stCondLst>
                                        </p:cTn>
                                        <p:tgtEl>
                                          <p:spTgt spid="107524"/>
                                        </p:tgtEl>
                                        <p:attrNameLst>
                                          <p:attrName>style.visibility</p:attrName>
                                        </p:attrNameLst>
                                      </p:cBhvr>
                                      <p:to>
                                        <p:strVal val="visible"/>
                                      </p:to>
                                    </p:set>
                                    <p:anim calcmode="lin" valueType="num">
                                      <p:cBhvr>
                                        <p:cTn id="7" dur="500" fill="hold"/>
                                        <p:tgtEl>
                                          <p:spTgt spid="107524"/>
                                        </p:tgtEl>
                                        <p:attrNameLst>
                                          <p:attrName>ppt_x</p:attrName>
                                        </p:attrNameLst>
                                      </p:cBhvr>
                                      <p:tavLst>
                                        <p:tav tm="0">
                                          <p:val>
                                            <p:strVal val="#ppt_x-#ppt_w/2"/>
                                          </p:val>
                                        </p:tav>
                                        <p:tav tm="100000">
                                          <p:val>
                                            <p:strVal val="#ppt_x"/>
                                          </p:val>
                                        </p:tav>
                                      </p:tavLst>
                                    </p:anim>
                                    <p:anim calcmode="lin" valueType="num">
                                      <p:cBhvr>
                                        <p:cTn id="8" dur="500" fill="hold"/>
                                        <p:tgtEl>
                                          <p:spTgt spid="107524"/>
                                        </p:tgtEl>
                                        <p:attrNameLst>
                                          <p:attrName>ppt_y</p:attrName>
                                        </p:attrNameLst>
                                      </p:cBhvr>
                                      <p:tavLst>
                                        <p:tav tm="0">
                                          <p:val>
                                            <p:strVal val="#ppt_y"/>
                                          </p:val>
                                        </p:tav>
                                        <p:tav tm="100000">
                                          <p:val>
                                            <p:strVal val="#ppt_y"/>
                                          </p:val>
                                        </p:tav>
                                      </p:tavLst>
                                    </p:anim>
                                    <p:anim calcmode="lin" valueType="num">
                                      <p:cBhvr>
                                        <p:cTn id="9" dur="500" fill="hold"/>
                                        <p:tgtEl>
                                          <p:spTgt spid="107524"/>
                                        </p:tgtEl>
                                        <p:attrNameLst>
                                          <p:attrName>ppt_w</p:attrName>
                                        </p:attrNameLst>
                                      </p:cBhvr>
                                      <p:tavLst>
                                        <p:tav tm="0">
                                          <p:val>
                                            <p:fltVal val="0"/>
                                          </p:val>
                                        </p:tav>
                                        <p:tav tm="100000">
                                          <p:val>
                                            <p:strVal val="#ppt_w"/>
                                          </p:val>
                                        </p:tav>
                                      </p:tavLst>
                                    </p:anim>
                                    <p:anim calcmode="lin" valueType="num">
                                      <p:cBhvr>
                                        <p:cTn id="10" dur="500" fill="hold"/>
                                        <p:tgtEl>
                                          <p:spTgt spid="107524"/>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07529"/>
                                        </p:tgtEl>
                                        <p:attrNameLst>
                                          <p:attrName>style.visibility</p:attrName>
                                        </p:attrNameLst>
                                      </p:cBhvr>
                                      <p:to>
                                        <p:strVal val="visible"/>
                                      </p:to>
                                    </p:set>
                                  </p:childTnLst>
                                  <p:subTnLst>
                                    <p:set>
                                      <p:cBhvr override="childStyle">
                                        <p:cTn dur="1" fill="hold" display="0" masterRel="nextClick" afterEffect="1"/>
                                        <p:tgtEl>
                                          <p:spTgt spid="107529"/>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07530"/>
                                        </p:tgtEl>
                                        <p:attrNameLst>
                                          <p:attrName>style.visibility</p:attrName>
                                        </p:attrNameLst>
                                      </p:cBhvr>
                                      <p:to>
                                        <p:strVal val="visible"/>
                                      </p:to>
                                    </p:set>
                                  </p:childTnLst>
                                  <p:subTnLst>
                                    <p:set>
                                      <p:cBhvr override="childStyle">
                                        <p:cTn dur="1" fill="hold" display="0" masterRel="nextClick" afterEffect="1"/>
                                        <p:tgtEl>
                                          <p:spTgt spid="107530"/>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07531"/>
                                        </p:tgtEl>
                                        <p:attrNameLst>
                                          <p:attrName>style.visibility</p:attrName>
                                        </p:attrNameLst>
                                      </p:cBhvr>
                                      <p:to>
                                        <p:strVal val="visible"/>
                                      </p:to>
                                    </p:set>
                                  </p:childTnLst>
                                  <p:subTnLst>
                                    <p:set>
                                      <p:cBhvr override="childStyle">
                                        <p:cTn dur="1" fill="hold" display="0" masterRel="nextClick" afterEffect="1"/>
                                        <p:tgtEl>
                                          <p:spTgt spid="107531"/>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9" grpId="0"/>
      <p:bldP spid="107530" grpId="0"/>
      <p:bldP spid="107531"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灯片编号占位符 3"/>
          <p:cNvSpPr txBox="1">
            <a:spLocks noGrp="1"/>
          </p:cNvSpPr>
          <p:nvPr>
            <p:ph type="sldNum" sz="quarter" idx="4294967295"/>
          </p:nvPr>
        </p:nvSpPr>
        <p:spPr>
          <a:xfrm>
            <a:off x="9550400" y="6477000"/>
            <a:ext cx="2641600" cy="360363"/>
          </a:xfrm>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t>41</a:t>
            </a:fld>
            <a:endParaRPr lang="ja-JP" altLang="en-US" dirty="0">
              <a:solidFill>
                <a:srgbClr val="A50021"/>
              </a:solidFill>
              <a:ea typeface="MS PGothic" panose="020B0600070205080204" pitchFamily="34" charset="-128"/>
            </a:endParaRPr>
          </a:p>
        </p:txBody>
      </p:sp>
      <p:sp>
        <p:nvSpPr>
          <p:cNvPr id="10246" name="Rectangle 5"/>
          <p:cNvSpPr/>
          <p:nvPr/>
        </p:nvSpPr>
        <p:spPr>
          <a:xfrm>
            <a:off x="3462338" y="1376363"/>
            <a:ext cx="9144000" cy="369332"/>
          </a:xfrm>
          <a:prstGeom prst="rect">
            <a:avLst/>
          </a:prstGeom>
          <a:noFill/>
          <a:ln w="9525">
            <a:noFill/>
          </a:ln>
        </p:spPr>
        <p:txBody>
          <a:bodyPr>
            <a:spAutoFit/>
          </a:bodyPr>
          <a:lstStyle/>
          <a:p>
            <a:endParaRPr lang="zh-CN" altLang="en-US" dirty="0">
              <a:latin typeface="Arial" panose="020B0604020202020204" pitchFamily="34" charset="0"/>
            </a:endParaRPr>
          </a:p>
        </p:txBody>
      </p:sp>
      <p:graphicFrame>
        <p:nvGraphicFramePr>
          <p:cNvPr id="10242" name="Object 4"/>
          <p:cNvGraphicFramePr/>
          <p:nvPr>
            <p:extLst>
              <p:ext uri="{D42A27DB-BD31-4B8C-83A1-F6EECF244321}">
                <p14:modId xmlns:p14="http://schemas.microsoft.com/office/powerpoint/2010/main" val="1410833864"/>
              </p:ext>
            </p:extLst>
          </p:nvPr>
        </p:nvGraphicFramePr>
        <p:xfrm>
          <a:off x="1752600" y="809625"/>
          <a:ext cx="8610600" cy="5715000"/>
        </p:xfrm>
        <a:graphic>
          <a:graphicData uri="http://schemas.openxmlformats.org/presentationml/2006/ole">
            <mc:AlternateContent xmlns:mc="http://schemas.openxmlformats.org/markup-compatibility/2006">
              <mc:Choice xmlns:v="urn:schemas-microsoft-com:vml" Requires="v">
                <p:oleObj spid="_x0000_s12318" r:id="rId3" imgW="5023485" imgH="3968750" progId="Visio.Drawing.6">
                  <p:embed/>
                </p:oleObj>
              </mc:Choice>
              <mc:Fallback>
                <p:oleObj r:id="rId3" imgW="5023485" imgH="3968750" progId="Visio.Drawing.6">
                  <p:embed/>
                  <p:pic>
                    <p:nvPicPr>
                      <p:cNvPr id="0" name="图片 3094"/>
                      <p:cNvPicPr/>
                      <p:nvPr/>
                    </p:nvPicPr>
                    <p:blipFill>
                      <a:blip r:embed="rId4"/>
                      <a:stretch>
                        <a:fillRect/>
                      </a:stretch>
                    </p:blipFill>
                    <p:spPr>
                      <a:xfrm>
                        <a:off x="1752600" y="809625"/>
                        <a:ext cx="8610600" cy="5715000"/>
                      </a:xfrm>
                      <a:prstGeom prst="rect">
                        <a:avLst/>
                      </a:prstGeom>
                      <a:noFill/>
                      <a:ln w="38100">
                        <a:noFill/>
                        <a:miter/>
                      </a:ln>
                    </p:spPr>
                  </p:pic>
                </p:oleObj>
              </mc:Fallback>
            </mc:AlternateContent>
          </a:graphicData>
        </a:graphic>
      </p:graphicFrame>
      <p:sp>
        <p:nvSpPr>
          <p:cNvPr id="10247" name="Line 6"/>
          <p:cNvSpPr/>
          <p:nvPr/>
        </p:nvSpPr>
        <p:spPr>
          <a:xfrm>
            <a:off x="1752600" y="5291138"/>
            <a:ext cx="914400" cy="0"/>
          </a:xfrm>
          <a:prstGeom prst="line">
            <a:avLst/>
          </a:prstGeom>
          <a:ln w="9525" cap="flat" cmpd="sng">
            <a:solidFill>
              <a:schemeClr val="tx1"/>
            </a:solidFill>
            <a:prstDash val="solid"/>
            <a:headEnd type="none" w="med" len="med"/>
            <a:tailEnd type="none" w="med" len="med"/>
          </a:ln>
        </p:spPr>
      </p:sp>
      <p:sp>
        <p:nvSpPr>
          <p:cNvPr id="10248" name="Line 7"/>
          <p:cNvSpPr/>
          <p:nvPr/>
        </p:nvSpPr>
        <p:spPr>
          <a:xfrm>
            <a:off x="1752600" y="5638800"/>
            <a:ext cx="914400" cy="0"/>
          </a:xfrm>
          <a:prstGeom prst="line">
            <a:avLst/>
          </a:prstGeom>
          <a:ln w="9525" cap="flat" cmpd="sng">
            <a:solidFill>
              <a:schemeClr val="tx1"/>
            </a:solidFill>
            <a:prstDash val="solid"/>
            <a:headEnd type="none" w="med" len="med"/>
            <a:tailEnd type="none" w="med" len="med"/>
          </a:ln>
        </p:spPr>
      </p:sp>
      <p:sp>
        <p:nvSpPr>
          <p:cNvPr id="105482" name="Line 10"/>
          <p:cNvSpPr/>
          <p:nvPr/>
        </p:nvSpPr>
        <p:spPr>
          <a:xfrm>
            <a:off x="5886450" y="1676400"/>
            <a:ext cx="1676400" cy="762000"/>
          </a:xfrm>
          <a:prstGeom prst="line">
            <a:avLst/>
          </a:prstGeom>
          <a:ln w="25400" cap="flat" cmpd="sng">
            <a:solidFill>
              <a:schemeClr val="accent2"/>
            </a:solidFill>
            <a:prstDash val="solid"/>
            <a:headEnd type="none" w="med" len="med"/>
            <a:tailEnd type="triangle" w="med" len="lg"/>
          </a:ln>
        </p:spPr>
      </p:sp>
      <p:grpSp>
        <p:nvGrpSpPr>
          <p:cNvPr id="2" name="Group 17"/>
          <p:cNvGrpSpPr/>
          <p:nvPr/>
        </p:nvGrpSpPr>
        <p:grpSpPr>
          <a:xfrm>
            <a:off x="4724400" y="3219450"/>
            <a:ext cx="2819400" cy="552450"/>
            <a:chOff x="2016" y="2028"/>
            <a:chExt cx="1776" cy="348"/>
          </a:xfrm>
        </p:grpSpPr>
        <p:sp>
          <p:nvSpPr>
            <p:cNvPr id="10258" name="Line 11"/>
            <p:cNvSpPr/>
            <p:nvPr/>
          </p:nvSpPr>
          <p:spPr>
            <a:xfrm flipH="1">
              <a:off x="2016" y="2040"/>
              <a:ext cx="1776" cy="336"/>
            </a:xfrm>
            <a:prstGeom prst="line">
              <a:avLst/>
            </a:prstGeom>
            <a:ln w="25400" cap="flat" cmpd="sng">
              <a:solidFill>
                <a:schemeClr val="accent2"/>
              </a:solidFill>
              <a:prstDash val="solid"/>
              <a:headEnd type="none" w="med" len="med"/>
              <a:tailEnd type="triangle" w="med" len="lg"/>
            </a:ln>
          </p:spPr>
        </p:sp>
        <p:sp>
          <p:nvSpPr>
            <p:cNvPr id="10259" name="Line 12"/>
            <p:cNvSpPr/>
            <p:nvPr/>
          </p:nvSpPr>
          <p:spPr>
            <a:xfrm flipH="1">
              <a:off x="3408" y="2028"/>
              <a:ext cx="384" cy="240"/>
            </a:xfrm>
            <a:prstGeom prst="line">
              <a:avLst/>
            </a:prstGeom>
            <a:ln w="25400" cap="flat" cmpd="sng">
              <a:solidFill>
                <a:schemeClr val="accent2"/>
              </a:solidFill>
              <a:prstDash val="solid"/>
              <a:headEnd type="none" w="med" len="med"/>
              <a:tailEnd type="triangle" w="med" len="lg"/>
            </a:ln>
          </p:spPr>
        </p:sp>
      </p:grpSp>
      <p:grpSp>
        <p:nvGrpSpPr>
          <p:cNvPr id="3" name="Group 18"/>
          <p:cNvGrpSpPr/>
          <p:nvPr/>
        </p:nvGrpSpPr>
        <p:grpSpPr>
          <a:xfrm>
            <a:off x="3429000" y="4419600"/>
            <a:ext cx="6553200" cy="628650"/>
            <a:chOff x="1200" y="2784"/>
            <a:chExt cx="4128" cy="396"/>
          </a:xfrm>
        </p:grpSpPr>
        <p:sp>
          <p:nvSpPr>
            <p:cNvPr id="10254" name="Line 13"/>
            <p:cNvSpPr/>
            <p:nvPr/>
          </p:nvSpPr>
          <p:spPr>
            <a:xfrm flipH="1">
              <a:off x="1200" y="2784"/>
              <a:ext cx="528" cy="384"/>
            </a:xfrm>
            <a:prstGeom prst="line">
              <a:avLst/>
            </a:prstGeom>
            <a:ln w="25400" cap="flat" cmpd="sng">
              <a:solidFill>
                <a:schemeClr val="accent2"/>
              </a:solidFill>
              <a:prstDash val="solid"/>
              <a:headEnd type="none" w="med" len="med"/>
              <a:tailEnd type="triangle" w="med" len="lg"/>
            </a:ln>
          </p:spPr>
        </p:sp>
        <p:sp>
          <p:nvSpPr>
            <p:cNvPr id="10255" name="Line 14"/>
            <p:cNvSpPr/>
            <p:nvPr/>
          </p:nvSpPr>
          <p:spPr>
            <a:xfrm>
              <a:off x="1740" y="2784"/>
              <a:ext cx="624" cy="384"/>
            </a:xfrm>
            <a:prstGeom prst="line">
              <a:avLst/>
            </a:prstGeom>
            <a:ln w="25400" cap="flat" cmpd="sng">
              <a:solidFill>
                <a:schemeClr val="accent2"/>
              </a:solidFill>
              <a:prstDash val="solid"/>
              <a:headEnd type="none" w="med" len="med"/>
              <a:tailEnd type="triangle" w="med" len="lg"/>
            </a:ln>
          </p:spPr>
        </p:sp>
        <p:sp>
          <p:nvSpPr>
            <p:cNvPr id="10256" name="Line 15"/>
            <p:cNvSpPr/>
            <p:nvPr/>
          </p:nvSpPr>
          <p:spPr>
            <a:xfrm flipH="1">
              <a:off x="3312" y="2844"/>
              <a:ext cx="384" cy="336"/>
            </a:xfrm>
            <a:prstGeom prst="line">
              <a:avLst/>
            </a:prstGeom>
            <a:ln w="25400" cap="flat" cmpd="sng">
              <a:solidFill>
                <a:schemeClr val="accent2"/>
              </a:solidFill>
              <a:prstDash val="solid"/>
              <a:headEnd type="none" w="med" len="med"/>
              <a:tailEnd type="triangle" w="med" len="lg"/>
            </a:ln>
          </p:spPr>
        </p:sp>
        <p:sp>
          <p:nvSpPr>
            <p:cNvPr id="10257" name="Line 16"/>
            <p:cNvSpPr/>
            <p:nvPr/>
          </p:nvSpPr>
          <p:spPr>
            <a:xfrm>
              <a:off x="3696" y="2832"/>
              <a:ext cx="1632" cy="336"/>
            </a:xfrm>
            <a:prstGeom prst="line">
              <a:avLst/>
            </a:prstGeom>
            <a:ln w="25400" cap="flat" cmpd="sng">
              <a:solidFill>
                <a:schemeClr val="accent2"/>
              </a:solidFill>
              <a:prstDash val="solid"/>
              <a:headEnd type="none" w="med" len="med"/>
              <a:tailEnd type="triangle" w="med" len="lg"/>
            </a:ln>
          </p:spPr>
        </p:sp>
      </p:grpSp>
      <p:sp>
        <p:nvSpPr>
          <p:cNvPr id="10252" name="Rectangle 144"/>
          <p:cNvSpPr/>
          <p:nvPr/>
        </p:nvSpPr>
        <p:spPr>
          <a:xfrm>
            <a:off x="4224339" y="6308725"/>
            <a:ext cx="3527425" cy="215900"/>
          </a:xfrm>
          <a:prstGeom prst="rect">
            <a:avLst/>
          </a:prstGeom>
          <a:solidFill>
            <a:schemeClr val="bg1"/>
          </a:solidFill>
          <a:ln w="9525">
            <a:noFill/>
          </a:ln>
        </p:spPr>
        <p:txBody>
          <a:bodyPr wrap="none" anchor="ctr"/>
          <a:lstStyle/>
          <a:p>
            <a:endParaRPr lang="zh-CN" altLang="en-US" dirty="0">
              <a:latin typeface="Arial" panose="020B0604020202020204" pitchFamily="34" charset="0"/>
            </a:endParaRPr>
          </a:p>
        </p:txBody>
      </p:sp>
      <p:sp>
        <p:nvSpPr>
          <p:cNvPr id="10253" name="Text Box 145"/>
          <p:cNvSpPr txBox="1"/>
          <p:nvPr/>
        </p:nvSpPr>
        <p:spPr>
          <a:xfrm>
            <a:off x="4151313" y="6165850"/>
            <a:ext cx="4248150" cy="457200"/>
          </a:xfrm>
          <a:prstGeom prst="rect">
            <a:avLst/>
          </a:prstGeom>
          <a:noFill/>
          <a:ln w="9525">
            <a:noFill/>
          </a:ln>
        </p:spPr>
        <p:txBody>
          <a:bodyPr>
            <a:spAutoFit/>
          </a:bodyPr>
          <a:lstStyle/>
          <a:p>
            <a:pPr>
              <a:spcBef>
                <a:spcPct val="50000"/>
              </a:spcBef>
            </a:pPr>
            <a:r>
              <a:rPr lang="zh-CN" altLang="en-US" sz="2400" b="1" dirty="0"/>
              <a:t>启发式搜索下缩减的状态空间</a:t>
            </a:r>
          </a:p>
        </p:txBody>
      </p:sp>
      <p:sp>
        <p:nvSpPr>
          <p:cNvPr id="21" name="Rectangle 4"/>
          <p:cNvSpPr/>
          <p:nvPr/>
        </p:nvSpPr>
        <p:spPr>
          <a:xfrm>
            <a:off x="7786" y="-3175"/>
            <a:ext cx="12192000" cy="765175"/>
          </a:xfrm>
          <a:prstGeom prst="rect">
            <a:avLst/>
          </a:prstGeom>
          <a:solidFill>
            <a:srgbClr val="A50021"/>
          </a:solidFill>
          <a:ln w="9525">
            <a:noFill/>
          </a:ln>
        </p:spPr>
        <p:txBody>
          <a:bodyPr anchor="b"/>
          <a:lstStyle/>
          <a:p>
            <a:pPr indent="176530"/>
            <a:r>
              <a:rPr lang="en-US" altLang="zh-CN" sz="3600" dirty="0">
                <a:solidFill>
                  <a:schemeClr val="bg1"/>
                </a:solidFill>
                <a:latin typeface="Times New Roman" panose="02020603050405020304" pitchFamily="18" charset="0"/>
                <a:ea typeface="黑体" panose="02010609060101010101" pitchFamily="2" charset="-122"/>
              </a:rPr>
              <a:t>5.4.1  </a:t>
            </a:r>
            <a:r>
              <a:rPr lang="zh-CN" altLang="en-US" sz="3600" dirty="0">
                <a:solidFill>
                  <a:schemeClr val="bg1"/>
                </a:solidFill>
                <a:latin typeface="Times New Roman" panose="02020603050405020304" pitchFamily="18" charset="0"/>
                <a:ea typeface="黑体" panose="02010609060101010101" pitchFamily="2" charset="-122"/>
              </a:rPr>
              <a:t>启发式策略</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0548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p:cNvSpPr>
          <p:nvPr>
            <p:ph idx="1"/>
          </p:nvPr>
        </p:nvSpPr>
        <p:spPr>
          <a:xfrm>
            <a:off x="983432" y="1196977"/>
            <a:ext cx="10297144" cy="4752304"/>
          </a:xfrm>
          <a:ln/>
        </p:spPr>
        <p:txBody>
          <a:bodyPr vert="horz" wrap="square" lIns="91440" tIns="45720" rIns="91440" bIns="45720" anchor="t"/>
          <a:lstStyle/>
          <a:p>
            <a:pPr eaLnBrk="1" hangingPunct="1">
              <a:lnSpc>
                <a:spcPct val="150000"/>
              </a:lnSpc>
            </a:pPr>
            <a:r>
              <a:rPr lang="zh-CN" altLang="en-US" dirty="0"/>
              <a:t>在具体求解中，能够利用与该问题有关的信息来简化搜索过程，称此类信息为</a:t>
            </a:r>
            <a:r>
              <a:rPr lang="zh-CN" altLang="en-US" b="1" dirty="0"/>
              <a:t>启发信息</a:t>
            </a:r>
            <a:r>
              <a:rPr lang="zh-CN" altLang="en-US" dirty="0"/>
              <a:t>。</a:t>
            </a:r>
          </a:p>
          <a:p>
            <a:pPr eaLnBrk="1" hangingPunct="1">
              <a:lnSpc>
                <a:spcPct val="150000"/>
              </a:lnSpc>
            </a:pPr>
            <a:r>
              <a:rPr lang="zh-CN" altLang="en-US" b="1" dirty="0"/>
              <a:t>启发式搜索</a:t>
            </a:r>
            <a:r>
              <a:rPr lang="zh-CN" altLang="en-US" dirty="0"/>
              <a:t>：利用启发信息的搜索过程。</a:t>
            </a:r>
          </a:p>
        </p:txBody>
      </p:sp>
      <p:sp>
        <p:nvSpPr>
          <p:cNvPr id="49154" name="灯片编号占位符 3"/>
          <p:cNvSpPr txBox="1">
            <a:spLocks noGrp="1"/>
          </p:cNvSpPr>
          <p:nvPr>
            <p:ph type="sldNum" sz="quarter" idx="4294967295"/>
          </p:nvPr>
        </p:nvSpPr>
        <p:spPr>
          <a:xfrm>
            <a:off x="9550400" y="6477000"/>
            <a:ext cx="2641600" cy="360363"/>
          </a:xfrm>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t>42</a:t>
            </a:fld>
            <a:endParaRPr lang="ja-JP" altLang="en-US" dirty="0">
              <a:solidFill>
                <a:srgbClr val="A50021"/>
              </a:solidFill>
              <a:ea typeface="MS PGothic" panose="020B0600070205080204" pitchFamily="34" charset="-128"/>
            </a:endParaRPr>
          </a:p>
        </p:txBody>
      </p:sp>
      <p:sp>
        <p:nvSpPr>
          <p:cNvPr id="5" name="Rectangle 4"/>
          <p:cNvSpPr/>
          <p:nvPr/>
        </p:nvSpPr>
        <p:spPr>
          <a:xfrm>
            <a:off x="7786" y="-3175"/>
            <a:ext cx="12192000" cy="765175"/>
          </a:xfrm>
          <a:prstGeom prst="rect">
            <a:avLst/>
          </a:prstGeom>
          <a:solidFill>
            <a:srgbClr val="A50021"/>
          </a:solidFill>
          <a:ln w="9525">
            <a:noFill/>
          </a:ln>
        </p:spPr>
        <p:txBody>
          <a:bodyPr anchor="b"/>
          <a:lstStyle/>
          <a:p>
            <a:pPr indent="176530"/>
            <a:r>
              <a:rPr lang="en-US" altLang="zh-CN" sz="3600" dirty="0">
                <a:solidFill>
                  <a:schemeClr val="bg1"/>
                </a:solidFill>
                <a:latin typeface="Times New Roman" panose="02020603050405020304" pitchFamily="18" charset="0"/>
                <a:ea typeface="黑体" panose="02010609060101010101" pitchFamily="2" charset="-122"/>
              </a:rPr>
              <a:t>5.4.2  </a:t>
            </a:r>
            <a:r>
              <a:rPr lang="zh-CN" altLang="en-US" sz="3600" dirty="0">
                <a:solidFill>
                  <a:schemeClr val="bg1"/>
                </a:solidFill>
                <a:latin typeface="Times New Roman" panose="02020603050405020304" pitchFamily="18" charset="0"/>
                <a:ea typeface="黑体" panose="02010609060101010101" pitchFamily="2" charset="-122"/>
              </a:rPr>
              <a:t>启发信息和估价函数</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animEffect transition="in" filter="checkerboard(across)">
                                      <p:cBhvr>
                                        <p:cTn id="7" dur="500"/>
                                        <p:tgtEl>
                                          <p:spTgt spid="256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25603">
                                            <p:txEl>
                                              <p:pRg st="1" end="1"/>
                                            </p:txEl>
                                          </p:spTgt>
                                        </p:tgtEl>
                                        <p:attrNameLst>
                                          <p:attrName>style.visibility</p:attrName>
                                        </p:attrNameLst>
                                      </p:cBhvr>
                                      <p:to>
                                        <p:strVal val="visible"/>
                                      </p:to>
                                    </p:set>
                                    <p:animEffect transition="in" filter="checkerboard(across)">
                                      <p:cBhvr>
                                        <p:cTn id="12" dur="500"/>
                                        <p:tgtEl>
                                          <p:spTgt spid="2560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Grp="1"/>
          </p:cNvSpPr>
          <p:nvPr>
            <p:ph idx="1"/>
          </p:nvPr>
        </p:nvSpPr>
        <p:spPr>
          <a:xfrm>
            <a:off x="695400" y="838201"/>
            <a:ext cx="10801200" cy="5686425"/>
          </a:xfrm>
          <a:ln/>
        </p:spPr>
        <p:txBody>
          <a:bodyPr vert="horz" wrap="square" lIns="91440" tIns="45720" rIns="91440" bIns="45720" anchor="t"/>
          <a:lstStyle/>
          <a:p>
            <a:pPr marL="288925" indent="-288925" algn="just" defTabSz="0">
              <a:lnSpc>
                <a:spcPct val="150000"/>
              </a:lnSpc>
              <a:tabLst>
                <a:tab pos="288925" algn="l"/>
              </a:tabLst>
            </a:pPr>
            <a:r>
              <a:rPr lang="en-US" altLang="zh-CN" sz="2600" dirty="0"/>
              <a:t>  </a:t>
            </a:r>
            <a:r>
              <a:rPr lang="zh-CN" altLang="en-US" sz="2600" dirty="0"/>
              <a:t>求解问题中能利用的大多是非完备的启发信息：</a:t>
            </a:r>
          </a:p>
          <a:p>
            <a:pPr marL="288925" indent="-288925" algn="just" defTabSz="0">
              <a:lnSpc>
                <a:spcPct val="150000"/>
              </a:lnSpc>
              <a:buClr>
                <a:schemeClr val="tx1"/>
              </a:buClr>
              <a:buNone/>
              <a:tabLst>
                <a:tab pos="288925" algn="l"/>
              </a:tabLst>
            </a:pPr>
            <a:r>
              <a:rPr lang="zh-CN" altLang="en-US" sz="2600" dirty="0">
                <a:latin typeface="Times New Roman" panose="02020603050405020304" pitchFamily="18" charset="0"/>
              </a:rPr>
              <a:t>（</a:t>
            </a:r>
            <a:r>
              <a:rPr lang="en-US" altLang="zh-CN" sz="2600" dirty="0">
                <a:latin typeface="Times New Roman" panose="02020603050405020304" pitchFamily="18" charset="0"/>
              </a:rPr>
              <a:t>1</a:t>
            </a:r>
            <a:r>
              <a:rPr lang="zh-CN" altLang="en-US" sz="2600" dirty="0">
                <a:latin typeface="Times New Roman" panose="02020603050405020304" pitchFamily="18" charset="0"/>
              </a:rPr>
              <a:t>）求解问题系统不可能知道与实际问题有关的全部信息，因而无法知道该问题的全部状态空间，也不可能用一套算法来求解所有的问题。</a:t>
            </a:r>
          </a:p>
          <a:p>
            <a:pPr marL="288925" indent="-288925" algn="just" defTabSz="0">
              <a:lnSpc>
                <a:spcPct val="150000"/>
              </a:lnSpc>
              <a:buClr>
                <a:schemeClr val="tx1"/>
              </a:buClr>
              <a:buNone/>
              <a:tabLst>
                <a:tab pos="288925" algn="l"/>
              </a:tabLst>
            </a:pPr>
            <a:r>
              <a:rPr lang="zh-CN" altLang="en-US" sz="2600" dirty="0">
                <a:latin typeface="Times New Roman" panose="02020603050405020304" pitchFamily="18" charset="0"/>
              </a:rPr>
              <a:t>（</a:t>
            </a:r>
            <a:r>
              <a:rPr lang="en-US" altLang="zh-CN" sz="2600" dirty="0">
                <a:latin typeface="Times New Roman" panose="02020603050405020304" pitchFamily="18" charset="0"/>
              </a:rPr>
              <a:t>2</a:t>
            </a:r>
            <a:r>
              <a:rPr lang="zh-CN" altLang="en-US" sz="2600" dirty="0">
                <a:latin typeface="Times New Roman" panose="02020603050405020304" pitchFamily="18" charset="0"/>
              </a:rPr>
              <a:t>）有些问题</a:t>
            </a:r>
            <a:r>
              <a:rPr lang="zh-CN" altLang="en-US" sz="2600" dirty="0"/>
              <a:t>在理论上虽然存在着求解算法，但是在工程实践中，这些算法不是效率太低，就是根本无法实现。</a:t>
            </a:r>
          </a:p>
        </p:txBody>
      </p:sp>
      <p:sp>
        <p:nvSpPr>
          <p:cNvPr id="50178" name="灯片编号占位符 3"/>
          <p:cNvSpPr txBox="1">
            <a:spLocks noGrp="1"/>
          </p:cNvSpPr>
          <p:nvPr>
            <p:ph type="sldNum" sz="quarter" idx="4294967295"/>
          </p:nvPr>
        </p:nvSpPr>
        <p:spPr>
          <a:xfrm>
            <a:off x="9550400" y="6477000"/>
            <a:ext cx="2641600" cy="360363"/>
          </a:xfrm>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t>43</a:t>
            </a:fld>
            <a:endParaRPr lang="ja-JP" altLang="en-US" dirty="0">
              <a:solidFill>
                <a:srgbClr val="A50021"/>
              </a:solidFill>
              <a:ea typeface="MS PGothic" panose="020B0600070205080204" pitchFamily="34" charset="-128"/>
            </a:endParaRPr>
          </a:p>
        </p:txBody>
      </p:sp>
      <p:sp>
        <p:nvSpPr>
          <p:cNvPr id="26628" name="Text Box 4"/>
          <p:cNvSpPr txBox="1"/>
          <p:nvPr/>
        </p:nvSpPr>
        <p:spPr>
          <a:xfrm>
            <a:off x="1127448" y="4365626"/>
            <a:ext cx="10225136" cy="1384995"/>
          </a:xfrm>
          <a:prstGeom prst="rect">
            <a:avLst/>
          </a:prstGeom>
          <a:gradFill rotWithShape="0">
            <a:gsLst>
              <a:gs pos="0">
                <a:srgbClr val="CCECFF"/>
              </a:gs>
              <a:gs pos="50000">
                <a:srgbClr val="FFFFFF"/>
              </a:gs>
              <a:gs pos="100000">
                <a:srgbClr val="CCECFF"/>
              </a:gs>
            </a:gsLst>
            <a:lin ang="5400000" scaled="1"/>
            <a:tileRect/>
          </a:gradFill>
          <a:ln w="9525" cap="flat" cmpd="sng">
            <a:solidFill>
              <a:srgbClr val="0000FF"/>
            </a:solidFill>
            <a:prstDash val="solid"/>
            <a:miter/>
            <a:headEnd type="none" w="med" len="med"/>
            <a:tailEnd type="none" w="med" len="med"/>
          </a:ln>
        </p:spPr>
        <p:txBody>
          <a:bodyPr wrap="square">
            <a:spAutoFit/>
          </a:bodyPr>
          <a:lstStyle/>
          <a:p>
            <a:pPr>
              <a:spcBef>
                <a:spcPct val="50000"/>
              </a:spcBef>
            </a:pPr>
            <a:r>
              <a:rPr lang="zh-CN" altLang="en-US" sz="2400" dirty="0">
                <a:latin typeface="Times New Roman" panose="02020603050405020304" pitchFamily="18" charset="0"/>
              </a:rPr>
              <a:t>一字棋：</a:t>
            </a:r>
            <a:r>
              <a:rPr lang="en-US" altLang="zh-CN" sz="2400" dirty="0">
                <a:latin typeface="Times New Roman" panose="02020603050405020304" pitchFamily="18" charset="0"/>
                <a:cs typeface="Times New Roman" panose="02020603050405020304" pitchFamily="18" charset="0"/>
              </a:rPr>
              <a:t>9</a:t>
            </a:r>
            <a:r>
              <a:rPr lang="zh-CN" altLang="en-US" sz="2400" dirty="0">
                <a:latin typeface="Times New Roman" panose="02020603050405020304" pitchFamily="18" charset="0"/>
              </a:rPr>
              <a:t>！，西洋跳棋：</a:t>
            </a:r>
            <a:r>
              <a:rPr lang="en-US" altLang="zh-CN" sz="2400" dirty="0">
                <a:latin typeface="Times New Roman" panose="02020603050405020304" pitchFamily="18" charset="0"/>
              </a:rPr>
              <a:t>10</a:t>
            </a:r>
            <a:r>
              <a:rPr lang="en-US" altLang="zh-CN" sz="2400" baseline="30000" dirty="0">
                <a:latin typeface="Times New Roman" panose="02020603050405020304" pitchFamily="18" charset="0"/>
              </a:rPr>
              <a:t>78</a:t>
            </a:r>
            <a:r>
              <a:rPr lang="zh-CN" altLang="en-US" sz="2400" dirty="0">
                <a:latin typeface="Times New Roman" panose="02020603050405020304" pitchFamily="18" charset="0"/>
              </a:rPr>
              <a:t>，国际象棋：</a:t>
            </a:r>
            <a:r>
              <a:rPr lang="en-US" altLang="zh-CN" sz="2400" dirty="0">
                <a:latin typeface="Times New Roman" panose="02020603050405020304" pitchFamily="18" charset="0"/>
              </a:rPr>
              <a:t>10</a:t>
            </a:r>
            <a:r>
              <a:rPr lang="en-US" altLang="zh-CN" sz="2400" baseline="30000" dirty="0">
                <a:latin typeface="Times New Roman" panose="02020603050405020304" pitchFamily="18" charset="0"/>
              </a:rPr>
              <a:t>120</a:t>
            </a:r>
            <a:r>
              <a:rPr lang="zh-CN" altLang="en-US" sz="2400" dirty="0">
                <a:latin typeface="Times New Roman" panose="02020603050405020304" pitchFamily="18" charset="0"/>
              </a:rPr>
              <a:t>，围棋：</a:t>
            </a:r>
            <a:r>
              <a:rPr lang="en-US" altLang="zh-CN" sz="2400" dirty="0">
                <a:latin typeface="Times New Roman" panose="02020603050405020304" pitchFamily="18" charset="0"/>
              </a:rPr>
              <a:t>10</a:t>
            </a:r>
            <a:r>
              <a:rPr lang="en-US" altLang="zh-CN" sz="2400" baseline="30000" dirty="0">
                <a:latin typeface="Times New Roman" panose="02020603050405020304" pitchFamily="18" charset="0"/>
              </a:rPr>
              <a:t>761</a:t>
            </a:r>
            <a:r>
              <a:rPr lang="zh-CN" altLang="en-US" sz="2400" dirty="0">
                <a:latin typeface="Times New Roman" panose="02020603050405020304" pitchFamily="18" charset="0"/>
              </a:rPr>
              <a:t>。</a:t>
            </a:r>
          </a:p>
          <a:p>
            <a:pPr>
              <a:spcBef>
                <a:spcPct val="50000"/>
              </a:spcBef>
            </a:pPr>
            <a:r>
              <a:rPr lang="zh-CN" altLang="en-US" sz="2400" dirty="0">
                <a:latin typeface="Times New Roman" panose="02020603050405020304" pitchFamily="18" charset="0"/>
              </a:rPr>
              <a:t>假设每步可以搜索一个棋局，用极限并行速度（</a:t>
            </a:r>
            <a:r>
              <a:rPr lang="en-US" altLang="zh-CN" sz="2400" dirty="0">
                <a:latin typeface="Times New Roman" panose="02020603050405020304" pitchFamily="18" charset="0"/>
              </a:rPr>
              <a:t>10</a:t>
            </a:r>
            <a:r>
              <a:rPr lang="en-US" altLang="zh-CN" sz="2400" baseline="30000" dirty="0">
                <a:latin typeface="Times New Roman" panose="02020603050405020304" pitchFamily="18" charset="0"/>
              </a:rPr>
              <a:t>-104</a:t>
            </a:r>
            <a:r>
              <a:rPr lang="zh-CN" altLang="en-US" sz="2400" dirty="0">
                <a:latin typeface="Times New Roman" panose="02020603050405020304" pitchFamily="18" charset="0"/>
              </a:rPr>
              <a:t>年</a:t>
            </a:r>
            <a:r>
              <a:rPr lang="en-US" altLang="zh-CN"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rPr>
              <a:t>步）来处理，搜索一遍国际象棋的全部棋局也得</a:t>
            </a:r>
            <a:r>
              <a:rPr lang="en-US" altLang="zh-CN" sz="2400" dirty="0">
                <a:latin typeface="Times New Roman" panose="02020603050405020304" pitchFamily="18" charset="0"/>
              </a:rPr>
              <a:t>10</a:t>
            </a:r>
            <a:r>
              <a:rPr lang="en-US" altLang="zh-CN" sz="2400" baseline="30000" dirty="0">
                <a:latin typeface="Times New Roman" panose="02020603050405020304" pitchFamily="18" charset="0"/>
              </a:rPr>
              <a:t>16</a:t>
            </a:r>
            <a:r>
              <a:rPr lang="zh-CN" altLang="en-US" sz="2400" dirty="0">
                <a:latin typeface="Times New Roman" panose="02020603050405020304" pitchFamily="18" charset="0"/>
              </a:rPr>
              <a:t>年即</a:t>
            </a:r>
            <a:r>
              <a:rPr lang="en-US" altLang="zh-CN" sz="2400" dirty="0">
                <a:latin typeface="Times New Roman" panose="02020603050405020304" pitchFamily="18" charset="0"/>
                <a:cs typeface="Times New Roman" panose="02020603050405020304" pitchFamily="18" charset="0"/>
              </a:rPr>
              <a:t>1</a:t>
            </a:r>
            <a:r>
              <a:rPr lang="zh-CN" altLang="en-US" sz="2400" dirty="0">
                <a:latin typeface="Times New Roman" panose="02020603050405020304" pitchFamily="18" charset="0"/>
              </a:rPr>
              <a:t>亿亿年才可以算完！</a:t>
            </a:r>
            <a:r>
              <a:rPr lang="zh-CN" altLang="en-US" dirty="0">
                <a:latin typeface="Times New Roman" panose="02020603050405020304" pitchFamily="18" charset="0"/>
              </a:rPr>
              <a:t> </a:t>
            </a:r>
          </a:p>
        </p:txBody>
      </p:sp>
      <p:sp>
        <p:nvSpPr>
          <p:cNvPr id="6" name="Rectangle 4"/>
          <p:cNvSpPr/>
          <p:nvPr/>
        </p:nvSpPr>
        <p:spPr>
          <a:xfrm>
            <a:off x="7786" y="-3175"/>
            <a:ext cx="12192000" cy="765175"/>
          </a:xfrm>
          <a:prstGeom prst="rect">
            <a:avLst/>
          </a:prstGeom>
          <a:solidFill>
            <a:srgbClr val="A50021"/>
          </a:solidFill>
          <a:ln w="9525">
            <a:noFill/>
          </a:ln>
        </p:spPr>
        <p:txBody>
          <a:bodyPr anchor="b"/>
          <a:lstStyle/>
          <a:p>
            <a:pPr indent="176530"/>
            <a:r>
              <a:rPr lang="en-US" altLang="zh-CN" sz="3600" dirty="0">
                <a:solidFill>
                  <a:schemeClr val="bg1"/>
                </a:solidFill>
                <a:latin typeface="Times New Roman" panose="02020603050405020304" pitchFamily="18" charset="0"/>
                <a:ea typeface="黑体" panose="02010609060101010101" pitchFamily="2" charset="-122"/>
              </a:rPr>
              <a:t>5.4.2  </a:t>
            </a:r>
            <a:r>
              <a:rPr lang="zh-CN" altLang="en-US" sz="3600" dirty="0">
                <a:solidFill>
                  <a:schemeClr val="bg1"/>
                </a:solidFill>
                <a:latin typeface="Times New Roman" panose="02020603050405020304" pitchFamily="18" charset="0"/>
                <a:ea typeface="黑体" panose="02010609060101010101" pitchFamily="2" charset="-122"/>
              </a:rPr>
              <a:t>启发信息和估价函数</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26627">
                                            <p:txEl>
                                              <p:pRg st="0" end="0"/>
                                            </p:txEl>
                                          </p:spTgt>
                                        </p:tgtEl>
                                        <p:attrNameLst>
                                          <p:attrName>style.visibility</p:attrName>
                                        </p:attrNameLst>
                                      </p:cBhvr>
                                      <p:to>
                                        <p:strVal val="visible"/>
                                      </p:to>
                                    </p:set>
                                    <p:animEffect transition="in" filter="checkerboard(across)">
                                      <p:cBhvr>
                                        <p:cTn id="7" dur="500"/>
                                        <p:tgtEl>
                                          <p:spTgt spid="266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26627">
                                            <p:txEl>
                                              <p:pRg st="1" end="1"/>
                                            </p:txEl>
                                          </p:spTgt>
                                        </p:tgtEl>
                                        <p:attrNameLst>
                                          <p:attrName>style.visibility</p:attrName>
                                        </p:attrNameLst>
                                      </p:cBhvr>
                                      <p:to>
                                        <p:strVal val="visible"/>
                                      </p:to>
                                    </p:set>
                                    <p:animEffect transition="in" filter="checkerboard(across)">
                                      <p:cBhvr>
                                        <p:cTn id="12" dur="500"/>
                                        <p:tgtEl>
                                          <p:spTgt spid="2662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26627">
                                            <p:txEl>
                                              <p:pRg st="2" end="2"/>
                                            </p:txEl>
                                          </p:spTgt>
                                        </p:tgtEl>
                                        <p:attrNameLst>
                                          <p:attrName>style.visibility</p:attrName>
                                        </p:attrNameLst>
                                      </p:cBhvr>
                                      <p:to>
                                        <p:strVal val="visible"/>
                                      </p:to>
                                    </p:set>
                                    <p:animEffect transition="in" filter="checkerboard(across)">
                                      <p:cBhvr>
                                        <p:cTn id="17" dur="500"/>
                                        <p:tgtEl>
                                          <p:spTgt spid="2662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6628"/>
                                        </p:tgtEl>
                                        <p:attrNameLst>
                                          <p:attrName>style.visibility</p:attrName>
                                        </p:attrNameLst>
                                      </p:cBhvr>
                                      <p:to>
                                        <p:strVal val="visible"/>
                                      </p:to>
                                    </p:set>
                                    <p:animEffect transition="in" filter="dissolve">
                                      <p:cBhvr>
                                        <p:cTn id="22" dur="500"/>
                                        <p:tgtEl>
                                          <p:spTgt spid="266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build="p"/>
      <p:bldP spid="26628"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p:cNvSpPr>
            <a:spLocks noGrp="1"/>
          </p:cNvSpPr>
          <p:nvPr>
            <p:ph idx="1"/>
          </p:nvPr>
        </p:nvSpPr>
        <p:spPr>
          <a:xfrm>
            <a:off x="695400" y="1340768"/>
            <a:ext cx="10945216" cy="4351338"/>
          </a:xfrm>
          <a:ln/>
        </p:spPr>
        <p:txBody>
          <a:bodyPr vert="horz" wrap="square" lIns="91440" tIns="45720" rIns="91440" bIns="45720" anchor="t"/>
          <a:lstStyle/>
          <a:p>
            <a:pPr marL="571500" indent="-571500"/>
            <a:r>
              <a:rPr lang="zh-CN" altLang="en-US" sz="2600" dirty="0"/>
              <a:t>启发信息的分类：</a:t>
            </a:r>
          </a:p>
          <a:p>
            <a:pPr marL="571500" indent="-571500">
              <a:buNone/>
            </a:pPr>
            <a:r>
              <a:rPr lang="zh-CN" altLang="en-US" sz="2600" dirty="0"/>
              <a:t>    </a:t>
            </a:r>
            <a:r>
              <a:rPr lang="zh-CN" altLang="en-US" sz="2600" dirty="0">
                <a:latin typeface="Times New Roman" panose="02020603050405020304" pitchFamily="18" charset="0"/>
              </a:rPr>
              <a:t>（</a:t>
            </a:r>
            <a:r>
              <a:rPr lang="en-US" altLang="zh-CN" sz="2600" dirty="0">
                <a:latin typeface="Times New Roman" panose="02020603050405020304" pitchFamily="18" charset="0"/>
              </a:rPr>
              <a:t>1</a:t>
            </a:r>
            <a:r>
              <a:rPr lang="zh-CN" altLang="en-US" sz="2600" dirty="0">
                <a:latin typeface="Times New Roman" panose="02020603050405020304" pitchFamily="18" charset="0"/>
              </a:rPr>
              <a:t>）陈述性启发信息</a:t>
            </a:r>
          </a:p>
          <a:p>
            <a:pPr marL="571500" indent="-571500">
              <a:buNone/>
            </a:pPr>
            <a:r>
              <a:rPr lang="zh-CN" altLang="en-US" sz="2600" dirty="0">
                <a:latin typeface="Times New Roman" panose="02020603050405020304" pitchFamily="18" charset="0"/>
              </a:rPr>
              <a:t>    （</a:t>
            </a:r>
            <a:r>
              <a:rPr lang="en-US" altLang="zh-CN" sz="2600" dirty="0">
                <a:latin typeface="Times New Roman" panose="02020603050405020304" pitchFamily="18" charset="0"/>
              </a:rPr>
              <a:t>2</a:t>
            </a:r>
            <a:r>
              <a:rPr lang="zh-CN" altLang="en-US" sz="2600" dirty="0">
                <a:latin typeface="Times New Roman" panose="02020603050405020304" pitchFamily="18" charset="0"/>
              </a:rPr>
              <a:t>）过程性启发信息</a:t>
            </a:r>
          </a:p>
          <a:p>
            <a:pPr marL="571500" indent="-571500">
              <a:buNone/>
            </a:pPr>
            <a:r>
              <a:rPr lang="zh-CN" altLang="en-US" sz="2600" dirty="0">
                <a:latin typeface="Times New Roman" panose="02020603050405020304" pitchFamily="18" charset="0"/>
              </a:rPr>
              <a:t>    （</a:t>
            </a:r>
            <a:r>
              <a:rPr lang="en-US" altLang="zh-CN" sz="2600" dirty="0">
                <a:latin typeface="Times New Roman" panose="02020603050405020304" pitchFamily="18" charset="0"/>
              </a:rPr>
              <a:t>3</a:t>
            </a:r>
            <a:r>
              <a:rPr lang="zh-CN" altLang="en-US" sz="2600" dirty="0">
                <a:latin typeface="Times New Roman" panose="02020603050405020304" pitchFamily="18" charset="0"/>
              </a:rPr>
              <a:t>）控制性启发信息</a:t>
            </a:r>
          </a:p>
          <a:p>
            <a:pPr marL="571500" indent="-571500"/>
            <a:r>
              <a:rPr lang="zh-CN" altLang="en-US" sz="2600" dirty="0">
                <a:latin typeface="Times New Roman" panose="02020603050405020304" pitchFamily="18" charset="0"/>
              </a:rPr>
              <a:t>利用控制性的启发信息的情况：</a:t>
            </a:r>
          </a:p>
          <a:p>
            <a:pPr marL="571500" indent="-571500">
              <a:buNone/>
            </a:pPr>
            <a:r>
              <a:rPr lang="zh-CN" altLang="en-US" sz="2600" dirty="0">
                <a:latin typeface="Times New Roman" panose="02020603050405020304" pitchFamily="18" charset="0"/>
              </a:rPr>
              <a:t>  （</a:t>
            </a:r>
            <a:r>
              <a:rPr lang="en-US" altLang="zh-CN" sz="2600" dirty="0">
                <a:latin typeface="Times New Roman" panose="02020603050405020304" pitchFamily="18" charset="0"/>
              </a:rPr>
              <a:t>1</a:t>
            </a:r>
            <a:r>
              <a:rPr lang="zh-CN" altLang="en-US" sz="2600" dirty="0">
                <a:latin typeface="Times New Roman" panose="02020603050405020304" pitchFamily="18" charset="0"/>
              </a:rPr>
              <a:t>）没有任何控制性知识作为搜索的依据，因而搜索的每一步完全是随意的。</a:t>
            </a:r>
          </a:p>
          <a:p>
            <a:pPr marL="571500" indent="-571500">
              <a:buNone/>
            </a:pPr>
            <a:r>
              <a:rPr lang="zh-CN" altLang="en-US" sz="2600" dirty="0">
                <a:latin typeface="Times New Roman" panose="02020603050405020304" pitchFamily="18" charset="0"/>
              </a:rPr>
              <a:t>  （</a:t>
            </a:r>
            <a:r>
              <a:rPr lang="en-US" altLang="zh-CN" sz="2600" dirty="0">
                <a:latin typeface="Times New Roman" panose="02020603050405020304" pitchFamily="18" charset="0"/>
              </a:rPr>
              <a:t>2</a:t>
            </a:r>
            <a:r>
              <a:rPr lang="zh-CN" altLang="en-US" sz="2600" dirty="0">
                <a:latin typeface="Times New Roman" panose="02020603050405020304" pitchFamily="18" charset="0"/>
              </a:rPr>
              <a:t>）有充分的控制知识作为依据，因而搜索的每一步选择都是正确的，但这</a:t>
            </a:r>
            <a:r>
              <a:rPr lang="zh-CN" altLang="en-US" sz="2600" dirty="0"/>
              <a:t>是不现实的。</a:t>
            </a:r>
          </a:p>
        </p:txBody>
      </p:sp>
      <p:sp>
        <p:nvSpPr>
          <p:cNvPr id="51202" name="灯片编号占位符 3"/>
          <p:cNvSpPr txBox="1">
            <a:spLocks noGrp="1"/>
          </p:cNvSpPr>
          <p:nvPr>
            <p:ph type="sldNum" sz="quarter" idx="4294967295"/>
          </p:nvPr>
        </p:nvSpPr>
        <p:spPr>
          <a:xfrm>
            <a:off x="9550400" y="6477000"/>
            <a:ext cx="2641600" cy="360363"/>
          </a:xfrm>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t>44</a:t>
            </a:fld>
            <a:endParaRPr lang="ja-JP" altLang="en-US" dirty="0">
              <a:solidFill>
                <a:srgbClr val="A50021"/>
              </a:solidFill>
              <a:ea typeface="MS PGothic" panose="020B0600070205080204" pitchFamily="34" charset="-128"/>
            </a:endParaRPr>
          </a:p>
        </p:txBody>
      </p:sp>
      <p:sp>
        <p:nvSpPr>
          <p:cNvPr id="6" name="Rectangle 4"/>
          <p:cNvSpPr/>
          <p:nvPr/>
        </p:nvSpPr>
        <p:spPr>
          <a:xfrm>
            <a:off x="7786" y="-3175"/>
            <a:ext cx="12192000" cy="765175"/>
          </a:xfrm>
          <a:prstGeom prst="rect">
            <a:avLst/>
          </a:prstGeom>
          <a:solidFill>
            <a:srgbClr val="A50021"/>
          </a:solidFill>
          <a:ln w="9525">
            <a:noFill/>
          </a:ln>
        </p:spPr>
        <p:txBody>
          <a:bodyPr anchor="b"/>
          <a:lstStyle/>
          <a:p>
            <a:pPr indent="176530"/>
            <a:r>
              <a:rPr lang="en-US" altLang="zh-CN" sz="3600" dirty="0">
                <a:solidFill>
                  <a:schemeClr val="bg1"/>
                </a:solidFill>
                <a:latin typeface="Times New Roman" panose="02020603050405020304" pitchFamily="18" charset="0"/>
                <a:ea typeface="黑体" panose="02010609060101010101" pitchFamily="2" charset="-122"/>
              </a:rPr>
              <a:t>5.4.2  </a:t>
            </a:r>
            <a:r>
              <a:rPr lang="zh-CN" altLang="en-US" sz="3600" dirty="0">
                <a:solidFill>
                  <a:schemeClr val="bg1"/>
                </a:solidFill>
                <a:latin typeface="Times New Roman" panose="02020603050405020304" pitchFamily="18" charset="0"/>
                <a:ea typeface="黑体" panose="02010609060101010101" pitchFamily="2" charset="-122"/>
              </a:rPr>
              <a:t>启发信息和估价函数</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grpId="0" nodeType="after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animEffect transition="in" filter="diamond(in)">
                                      <p:cBhvr>
                                        <p:cTn id="7" dur="2000"/>
                                        <p:tgtEl>
                                          <p:spTgt spid="27651">
                                            <p:txEl>
                                              <p:pRg st="0" end="0"/>
                                            </p:txEl>
                                          </p:spTgt>
                                        </p:tgtEl>
                                      </p:cBhvr>
                                    </p:animEffect>
                                  </p:childTnLst>
                                </p:cTn>
                              </p:par>
                            </p:childTnLst>
                          </p:cTn>
                        </p:par>
                        <p:par>
                          <p:cTn id="8" fill="hold">
                            <p:stCondLst>
                              <p:cond delay="2000"/>
                            </p:stCondLst>
                            <p:childTnLst>
                              <p:par>
                                <p:cTn id="9" presetID="8" presetClass="entr" presetSubtype="16" fill="hold" grpId="0" nodeType="afterEffect">
                                  <p:stCondLst>
                                    <p:cond delay="0"/>
                                  </p:stCondLst>
                                  <p:childTnLst>
                                    <p:set>
                                      <p:cBhvr>
                                        <p:cTn id="10" dur="1" fill="hold">
                                          <p:stCondLst>
                                            <p:cond delay="0"/>
                                          </p:stCondLst>
                                        </p:cTn>
                                        <p:tgtEl>
                                          <p:spTgt spid="27651">
                                            <p:txEl>
                                              <p:pRg st="1" end="1"/>
                                            </p:txEl>
                                          </p:spTgt>
                                        </p:tgtEl>
                                        <p:attrNameLst>
                                          <p:attrName>style.visibility</p:attrName>
                                        </p:attrNameLst>
                                      </p:cBhvr>
                                      <p:to>
                                        <p:strVal val="visible"/>
                                      </p:to>
                                    </p:set>
                                    <p:animEffect transition="in" filter="diamond(in)">
                                      <p:cBhvr>
                                        <p:cTn id="11" dur="2000"/>
                                        <p:tgtEl>
                                          <p:spTgt spid="27651">
                                            <p:txEl>
                                              <p:pRg st="1" end="1"/>
                                            </p:txEl>
                                          </p:spTgt>
                                        </p:tgtEl>
                                      </p:cBhvr>
                                    </p:animEffect>
                                  </p:childTnLst>
                                </p:cTn>
                              </p:par>
                            </p:childTnLst>
                          </p:cTn>
                        </p:par>
                        <p:par>
                          <p:cTn id="12" fill="hold">
                            <p:stCondLst>
                              <p:cond delay="4000"/>
                            </p:stCondLst>
                            <p:childTnLst>
                              <p:par>
                                <p:cTn id="13" presetID="8" presetClass="entr" presetSubtype="16" fill="hold" grpId="0" nodeType="afterEffect">
                                  <p:stCondLst>
                                    <p:cond delay="0"/>
                                  </p:stCondLst>
                                  <p:childTnLst>
                                    <p:set>
                                      <p:cBhvr>
                                        <p:cTn id="14" dur="1" fill="hold">
                                          <p:stCondLst>
                                            <p:cond delay="0"/>
                                          </p:stCondLst>
                                        </p:cTn>
                                        <p:tgtEl>
                                          <p:spTgt spid="27651">
                                            <p:txEl>
                                              <p:pRg st="2" end="2"/>
                                            </p:txEl>
                                          </p:spTgt>
                                        </p:tgtEl>
                                        <p:attrNameLst>
                                          <p:attrName>style.visibility</p:attrName>
                                        </p:attrNameLst>
                                      </p:cBhvr>
                                      <p:to>
                                        <p:strVal val="visible"/>
                                      </p:to>
                                    </p:set>
                                    <p:animEffect transition="in" filter="diamond(in)">
                                      <p:cBhvr>
                                        <p:cTn id="15" dur="2000"/>
                                        <p:tgtEl>
                                          <p:spTgt spid="27651">
                                            <p:txEl>
                                              <p:pRg st="2" end="2"/>
                                            </p:txEl>
                                          </p:spTgt>
                                        </p:tgtEl>
                                      </p:cBhvr>
                                    </p:animEffect>
                                  </p:childTnLst>
                                </p:cTn>
                              </p:par>
                            </p:childTnLst>
                          </p:cTn>
                        </p:par>
                        <p:par>
                          <p:cTn id="16" fill="hold">
                            <p:stCondLst>
                              <p:cond delay="6000"/>
                            </p:stCondLst>
                            <p:childTnLst>
                              <p:par>
                                <p:cTn id="17" presetID="8" presetClass="entr" presetSubtype="16" fill="hold" grpId="0" nodeType="afterEffect">
                                  <p:stCondLst>
                                    <p:cond delay="0"/>
                                  </p:stCondLst>
                                  <p:childTnLst>
                                    <p:set>
                                      <p:cBhvr>
                                        <p:cTn id="18" dur="1" fill="hold">
                                          <p:stCondLst>
                                            <p:cond delay="0"/>
                                          </p:stCondLst>
                                        </p:cTn>
                                        <p:tgtEl>
                                          <p:spTgt spid="27651">
                                            <p:txEl>
                                              <p:pRg st="3" end="3"/>
                                            </p:txEl>
                                          </p:spTgt>
                                        </p:tgtEl>
                                        <p:attrNameLst>
                                          <p:attrName>style.visibility</p:attrName>
                                        </p:attrNameLst>
                                      </p:cBhvr>
                                      <p:to>
                                        <p:strVal val="visible"/>
                                      </p:to>
                                    </p:set>
                                    <p:animEffect transition="in" filter="diamond(in)">
                                      <p:cBhvr>
                                        <p:cTn id="19" dur="2000"/>
                                        <p:tgtEl>
                                          <p:spTgt spid="27651">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8" presetClass="entr" presetSubtype="16" fill="hold" grpId="0" nodeType="clickEffect">
                                  <p:stCondLst>
                                    <p:cond delay="0"/>
                                  </p:stCondLst>
                                  <p:childTnLst>
                                    <p:set>
                                      <p:cBhvr>
                                        <p:cTn id="23" dur="1" fill="hold">
                                          <p:stCondLst>
                                            <p:cond delay="0"/>
                                          </p:stCondLst>
                                        </p:cTn>
                                        <p:tgtEl>
                                          <p:spTgt spid="27651">
                                            <p:txEl>
                                              <p:pRg st="4" end="4"/>
                                            </p:txEl>
                                          </p:spTgt>
                                        </p:tgtEl>
                                        <p:attrNameLst>
                                          <p:attrName>style.visibility</p:attrName>
                                        </p:attrNameLst>
                                      </p:cBhvr>
                                      <p:to>
                                        <p:strVal val="visible"/>
                                      </p:to>
                                    </p:set>
                                    <p:animEffect transition="in" filter="diamond(in)">
                                      <p:cBhvr>
                                        <p:cTn id="24" dur="2000"/>
                                        <p:tgtEl>
                                          <p:spTgt spid="27651">
                                            <p:txEl>
                                              <p:pRg st="4" end="4"/>
                                            </p:txEl>
                                          </p:spTgt>
                                        </p:tgtEl>
                                      </p:cBhvr>
                                    </p:animEffect>
                                  </p:childTnLst>
                                </p:cTn>
                              </p:par>
                            </p:childTnLst>
                          </p:cTn>
                        </p:par>
                        <p:par>
                          <p:cTn id="25" fill="hold">
                            <p:stCondLst>
                              <p:cond delay="2000"/>
                            </p:stCondLst>
                            <p:childTnLst>
                              <p:par>
                                <p:cTn id="26" presetID="8" presetClass="entr" presetSubtype="16" fill="hold" grpId="0" nodeType="afterEffect">
                                  <p:stCondLst>
                                    <p:cond delay="0"/>
                                  </p:stCondLst>
                                  <p:childTnLst>
                                    <p:set>
                                      <p:cBhvr>
                                        <p:cTn id="27" dur="1" fill="hold">
                                          <p:stCondLst>
                                            <p:cond delay="0"/>
                                          </p:stCondLst>
                                        </p:cTn>
                                        <p:tgtEl>
                                          <p:spTgt spid="27651">
                                            <p:txEl>
                                              <p:pRg st="5" end="5"/>
                                            </p:txEl>
                                          </p:spTgt>
                                        </p:tgtEl>
                                        <p:attrNameLst>
                                          <p:attrName>style.visibility</p:attrName>
                                        </p:attrNameLst>
                                      </p:cBhvr>
                                      <p:to>
                                        <p:strVal val="visible"/>
                                      </p:to>
                                    </p:set>
                                    <p:animEffect transition="in" filter="diamond(in)">
                                      <p:cBhvr>
                                        <p:cTn id="28" dur="2000"/>
                                        <p:tgtEl>
                                          <p:spTgt spid="27651">
                                            <p:txEl>
                                              <p:pRg st="5" end="5"/>
                                            </p:txEl>
                                          </p:spTgt>
                                        </p:tgtEl>
                                      </p:cBhvr>
                                    </p:animEffect>
                                  </p:childTnLst>
                                </p:cTn>
                              </p:par>
                            </p:childTnLst>
                          </p:cTn>
                        </p:par>
                        <p:par>
                          <p:cTn id="29" fill="hold">
                            <p:stCondLst>
                              <p:cond delay="4000"/>
                            </p:stCondLst>
                            <p:childTnLst>
                              <p:par>
                                <p:cTn id="30" presetID="8" presetClass="entr" presetSubtype="16" fill="hold" grpId="0" nodeType="afterEffect">
                                  <p:stCondLst>
                                    <p:cond delay="0"/>
                                  </p:stCondLst>
                                  <p:childTnLst>
                                    <p:set>
                                      <p:cBhvr>
                                        <p:cTn id="31" dur="1" fill="hold">
                                          <p:stCondLst>
                                            <p:cond delay="0"/>
                                          </p:stCondLst>
                                        </p:cTn>
                                        <p:tgtEl>
                                          <p:spTgt spid="27651">
                                            <p:txEl>
                                              <p:pRg st="6" end="6"/>
                                            </p:txEl>
                                          </p:spTgt>
                                        </p:tgtEl>
                                        <p:attrNameLst>
                                          <p:attrName>style.visibility</p:attrName>
                                        </p:attrNameLst>
                                      </p:cBhvr>
                                      <p:to>
                                        <p:strVal val="visible"/>
                                      </p:to>
                                    </p:set>
                                    <p:animEffect transition="in" filter="diamond(in)">
                                      <p:cBhvr>
                                        <p:cTn id="32" dur="2000"/>
                                        <p:tgtEl>
                                          <p:spTgt spid="2765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4" name="Rectangle 3"/>
          <p:cNvSpPr>
            <a:spLocks noGrp="1"/>
          </p:cNvSpPr>
          <p:nvPr>
            <p:ph idx="1"/>
          </p:nvPr>
        </p:nvSpPr>
        <p:spPr>
          <a:xfrm>
            <a:off x="627831" y="1181894"/>
            <a:ext cx="11012537" cy="4351338"/>
          </a:xfrm>
          <a:ln/>
        </p:spPr>
        <p:txBody>
          <a:bodyPr vert="horz" wrap="square" lIns="91440" tIns="45720" rIns="91440" bIns="45720" anchor="t"/>
          <a:lstStyle/>
          <a:p>
            <a:pPr marL="0" indent="0"/>
            <a:r>
              <a:rPr lang="en-US" altLang="zh-CN" dirty="0"/>
              <a:t>  </a:t>
            </a:r>
            <a:r>
              <a:rPr lang="zh-CN" altLang="en-US" dirty="0">
                <a:latin typeface="Times New Roman" panose="02020603050405020304" pitchFamily="18" charset="0"/>
              </a:rPr>
              <a:t>估价函数的任务就是估计待搜索结点的“有希望”程度，并依次给它们排定次序（在</a:t>
            </a:r>
            <a:r>
              <a:rPr lang="en-US" altLang="zh-CN" dirty="0">
                <a:latin typeface="Times New Roman" panose="02020603050405020304" pitchFamily="18" charset="0"/>
              </a:rPr>
              <a:t>open</a:t>
            </a:r>
            <a:r>
              <a:rPr lang="zh-CN" altLang="en-US" dirty="0">
                <a:latin typeface="Times New Roman" panose="02020603050405020304" pitchFamily="18" charset="0"/>
              </a:rPr>
              <a:t>表中）。</a:t>
            </a:r>
          </a:p>
          <a:p>
            <a:pPr marL="0" indent="0"/>
            <a:endParaRPr lang="en-US" altLang="zh-CN" dirty="0">
              <a:latin typeface="Times New Roman" panose="02020603050405020304" pitchFamily="18" charset="0"/>
            </a:endParaRPr>
          </a:p>
        </p:txBody>
      </p:sp>
      <p:sp>
        <p:nvSpPr>
          <p:cNvPr id="11272" name="灯片编号占位符 3"/>
          <p:cNvSpPr txBox="1">
            <a:spLocks noGrp="1"/>
          </p:cNvSpPr>
          <p:nvPr>
            <p:ph type="sldNum" sz="quarter" idx="4294967295"/>
          </p:nvPr>
        </p:nvSpPr>
        <p:spPr>
          <a:xfrm>
            <a:off x="9550400" y="6477000"/>
            <a:ext cx="2641600" cy="360363"/>
          </a:xfrm>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t>45</a:t>
            </a:fld>
            <a:endParaRPr lang="ja-JP" altLang="en-US" dirty="0">
              <a:solidFill>
                <a:srgbClr val="A50021"/>
              </a:solidFill>
              <a:ea typeface="MS PGothic" panose="020B0600070205080204" pitchFamily="34" charset="-128"/>
            </a:endParaRPr>
          </a:p>
        </p:txBody>
      </p:sp>
      <p:sp>
        <p:nvSpPr>
          <p:cNvPr id="11275" name="Rectangle 5"/>
          <p:cNvSpPr/>
          <p:nvPr/>
        </p:nvSpPr>
        <p:spPr>
          <a:xfrm>
            <a:off x="1524000" y="-184666"/>
            <a:ext cx="184731" cy="369332"/>
          </a:xfrm>
          <a:prstGeom prst="rect">
            <a:avLst/>
          </a:prstGeom>
          <a:noFill/>
          <a:ln w="9525">
            <a:noFill/>
          </a:ln>
        </p:spPr>
        <p:txBody>
          <a:bodyPr wrap="none" anchor="ctr">
            <a:spAutoFit/>
          </a:bodyPr>
          <a:lstStyle/>
          <a:p>
            <a:endParaRPr lang="zh-CN" altLang="en-US" dirty="0">
              <a:latin typeface="Arial" panose="020B0604020202020204" pitchFamily="34" charset="0"/>
            </a:endParaRPr>
          </a:p>
        </p:txBody>
      </p:sp>
      <p:sp>
        <p:nvSpPr>
          <p:cNvPr id="11276" name="Rectangle 7"/>
          <p:cNvSpPr/>
          <p:nvPr/>
        </p:nvSpPr>
        <p:spPr>
          <a:xfrm>
            <a:off x="1524000" y="-184666"/>
            <a:ext cx="184731" cy="369332"/>
          </a:xfrm>
          <a:prstGeom prst="rect">
            <a:avLst/>
          </a:prstGeom>
          <a:noFill/>
          <a:ln w="9525">
            <a:noFill/>
          </a:ln>
        </p:spPr>
        <p:txBody>
          <a:bodyPr wrap="none" anchor="ctr">
            <a:spAutoFit/>
          </a:bodyPr>
          <a:lstStyle/>
          <a:p>
            <a:endParaRPr lang="zh-CN" altLang="en-US" dirty="0">
              <a:latin typeface="Arial" panose="020B0604020202020204" pitchFamily="34" charset="0"/>
            </a:endParaRPr>
          </a:p>
        </p:txBody>
      </p:sp>
      <p:sp>
        <p:nvSpPr>
          <p:cNvPr id="11277" name="Rectangle 9"/>
          <p:cNvSpPr/>
          <p:nvPr/>
        </p:nvSpPr>
        <p:spPr>
          <a:xfrm>
            <a:off x="1524000" y="-184666"/>
            <a:ext cx="184731" cy="369332"/>
          </a:xfrm>
          <a:prstGeom prst="rect">
            <a:avLst/>
          </a:prstGeom>
          <a:noFill/>
          <a:ln w="9525">
            <a:noFill/>
          </a:ln>
        </p:spPr>
        <p:txBody>
          <a:bodyPr wrap="none" anchor="ctr">
            <a:spAutoFit/>
          </a:bodyPr>
          <a:lstStyle/>
          <a:p>
            <a:endParaRPr lang="zh-CN" altLang="en-US" dirty="0">
              <a:latin typeface="Arial" panose="020B0604020202020204" pitchFamily="34" charset="0"/>
            </a:endParaRPr>
          </a:p>
        </p:txBody>
      </p:sp>
      <p:grpSp>
        <p:nvGrpSpPr>
          <p:cNvPr id="11278" name="Group 21"/>
          <p:cNvGrpSpPr/>
          <p:nvPr/>
        </p:nvGrpSpPr>
        <p:grpSpPr>
          <a:xfrm>
            <a:off x="911225" y="2082801"/>
            <a:ext cx="10225088" cy="1884363"/>
            <a:chOff x="-386" y="1312"/>
            <a:chExt cx="6441" cy="1187"/>
          </a:xfrm>
        </p:grpSpPr>
        <p:sp>
          <p:nvSpPr>
            <p:cNvPr id="11285" name="Text Box 20"/>
            <p:cNvSpPr txBox="1"/>
            <p:nvPr/>
          </p:nvSpPr>
          <p:spPr>
            <a:xfrm>
              <a:off x="-386" y="1312"/>
              <a:ext cx="6441" cy="704"/>
            </a:xfrm>
            <a:prstGeom prst="rect">
              <a:avLst/>
            </a:prstGeom>
            <a:noFill/>
            <a:ln w="9525">
              <a:noFill/>
            </a:ln>
          </p:spPr>
          <p:txBody>
            <a:bodyPr wrap="square">
              <a:spAutoFit/>
            </a:bodyPr>
            <a:lstStyle/>
            <a:p>
              <a:pPr>
                <a:lnSpc>
                  <a:spcPct val="120000"/>
                </a:lnSpc>
                <a:spcBef>
                  <a:spcPct val="40000"/>
                </a:spcBef>
                <a:buClr>
                  <a:schemeClr val="accent2"/>
                </a:buClr>
                <a:buFont typeface="Wingdings" panose="05000000000000000000" pitchFamily="2" charset="2"/>
                <a:buBlip>
                  <a:blip r:embed="rId3"/>
                </a:buBlip>
              </a:pPr>
              <a:r>
                <a:rPr lang="en-US" altLang="zh-CN" sz="2800" dirty="0"/>
                <a:t>  </a:t>
              </a:r>
              <a:r>
                <a:rPr lang="zh-CN" altLang="en-US" sz="2800" dirty="0"/>
                <a:t>估价函数         ：从初始结点经过    结点到达</a:t>
              </a:r>
              <a:r>
                <a:rPr lang="zh-CN" altLang="en-US" sz="2800" dirty="0" smtClean="0"/>
                <a:t>目的结点</a:t>
              </a:r>
              <a:r>
                <a:rPr lang="zh-CN" altLang="en-US" sz="2800" dirty="0"/>
                <a:t>的路径的最小代价估计值，其一般形式是</a:t>
              </a:r>
            </a:p>
          </p:txBody>
        </p:sp>
        <p:graphicFrame>
          <p:nvGraphicFramePr>
            <p:cNvPr id="11269" name="Object 4"/>
            <p:cNvGraphicFramePr/>
            <p:nvPr>
              <p:extLst>
                <p:ext uri="{D42A27DB-BD31-4B8C-83A1-F6EECF244321}">
                  <p14:modId xmlns:p14="http://schemas.microsoft.com/office/powerpoint/2010/main" val="1832712823"/>
                </p:ext>
              </p:extLst>
            </p:nvPr>
          </p:nvGraphicFramePr>
          <p:xfrm>
            <a:off x="884" y="1332"/>
            <a:ext cx="499" cy="278"/>
          </p:xfrm>
          <a:graphic>
            <a:graphicData uri="http://schemas.openxmlformats.org/presentationml/2006/ole">
              <mc:AlternateContent xmlns:mc="http://schemas.openxmlformats.org/markup-compatibility/2006">
                <mc:Choice xmlns:v="urn:schemas-microsoft-com:vml" Requires="v">
                  <p:oleObj spid="_x0000_s13487" r:id="rId4" imgW="342900" imgH="203200" progId="Equation.3">
                    <p:embed/>
                  </p:oleObj>
                </mc:Choice>
                <mc:Fallback>
                  <p:oleObj r:id="rId4" imgW="342900" imgH="203200" progId="Equation.3">
                    <p:embed/>
                    <p:pic>
                      <p:nvPicPr>
                        <p:cNvPr id="0" name="图片 3095"/>
                        <p:cNvPicPr/>
                        <p:nvPr/>
                      </p:nvPicPr>
                      <p:blipFill>
                        <a:blip r:embed="rId5"/>
                        <a:stretch>
                          <a:fillRect/>
                        </a:stretch>
                      </p:blipFill>
                      <p:spPr>
                        <a:xfrm>
                          <a:off x="884" y="1332"/>
                          <a:ext cx="499" cy="278"/>
                        </a:xfrm>
                        <a:prstGeom prst="rect">
                          <a:avLst/>
                        </a:prstGeom>
                        <a:noFill/>
                        <a:ln w="38100">
                          <a:noFill/>
                          <a:miter/>
                        </a:ln>
                      </p:spPr>
                    </p:pic>
                  </p:oleObj>
                </mc:Fallback>
              </mc:AlternateContent>
            </a:graphicData>
          </a:graphic>
        </p:graphicFrame>
        <p:graphicFrame>
          <p:nvGraphicFramePr>
            <p:cNvPr id="11270" name="Object 6"/>
            <p:cNvGraphicFramePr/>
            <p:nvPr>
              <p:extLst>
                <p:ext uri="{D42A27DB-BD31-4B8C-83A1-F6EECF244321}">
                  <p14:modId xmlns:p14="http://schemas.microsoft.com/office/powerpoint/2010/main" val="3879528783"/>
                </p:ext>
              </p:extLst>
            </p:nvPr>
          </p:nvGraphicFramePr>
          <p:xfrm>
            <a:off x="3243" y="1389"/>
            <a:ext cx="197" cy="227"/>
          </p:xfrm>
          <a:graphic>
            <a:graphicData uri="http://schemas.openxmlformats.org/presentationml/2006/ole">
              <mc:AlternateContent xmlns:mc="http://schemas.openxmlformats.org/markup-compatibility/2006">
                <mc:Choice xmlns:v="urn:schemas-microsoft-com:vml" Requires="v">
                  <p:oleObj spid="_x0000_s13488" r:id="rId6" imgW="127000" imgH="139700" progId="Equation.3">
                    <p:embed/>
                  </p:oleObj>
                </mc:Choice>
                <mc:Fallback>
                  <p:oleObj r:id="rId6" imgW="127000" imgH="139700" progId="Equation.3">
                    <p:embed/>
                    <p:pic>
                      <p:nvPicPr>
                        <p:cNvPr id="0" name="图片 3096"/>
                        <p:cNvPicPr/>
                        <p:nvPr/>
                      </p:nvPicPr>
                      <p:blipFill>
                        <a:blip r:embed="rId7"/>
                        <a:stretch>
                          <a:fillRect/>
                        </a:stretch>
                      </p:blipFill>
                      <p:spPr>
                        <a:xfrm>
                          <a:off x="3243" y="1389"/>
                          <a:ext cx="197" cy="227"/>
                        </a:xfrm>
                        <a:prstGeom prst="rect">
                          <a:avLst/>
                        </a:prstGeom>
                        <a:noFill/>
                        <a:ln w="38100">
                          <a:noFill/>
                          <a:miter/>
                        </a:ln>
                      </p:spPr>
                    </p:pic>
                  </p:oleObj>
                </mc:Fallback>
              </mc:AlternateContent>
            </a:graphicData>
          </a:graphic>
        </p:graphicFrame>
        <p:graphicFrame>
          <p:nvGraphicFramePr>
            <p:cNvPr id="11271" name="Object 8"/>
            <p:cNvGraphicFramePr/>
            <p:nvPr/>
          </p:nvGraphicFramePr>
          <p:xfrm>
            <a:off x="1872" y="2160"/>
            <a:ext cx="2016" cy="339"/>
          </p:xfrm>
          <a:graphic>
            <a:graphicData uri="http://schemas.openxmlformats.org/presentationml/2006/ole">
              <mc:AlternateContent xmlns:mc="http://schemas.openxmlformats.org/markup-compatibility/2006">
                <mc:Choice xmlns:v="urn:schemas-microsoft-com:vml" Requires="v">
                  <p:oleObj spid="_x0000_s13489" r:id="rId8" imgW="1193800" imgH="203200" progId="Equation.3">
                    <p:embed/>
                  </p:oleObj>
                </mc:Choice>
                <mc:Fallback>
                  <p:oleObj r:id="rId8" imgW="1193800" imgH="203200" progId="Equation.3">
                    <p:embed/>
                    <p:pic>
                      <p:nvPicPr>
                        <p:cNvPr id="0" name="图片 3097"/>
                        <p:cNvPicPr/>
                        <p:nvPr/>
                      </p:nvPicPr>
                      <p:blipFill>
                        <a:blip r:embed="rId9"/>
                        <a:stretch>
                          <a:fillRect/>
                        </a:stretch>
                      </p:blipFill>
                      <p:spPr>
                        <a:xfrm>
                          <a:off x="1872" y="2160"/>
                          <a:ext cx="2016" cy="339"/>
                        </a:xfrm>
                        <a:prstGeom prst="rect">
                          <a:avLst/>
                        </a:prstGeom>
                        <a:noFill/>
                        <a:ln w="38100">
                          <a:noFill/>
                          <a:miter/>
                        </a:ln>
                      </p:spPr>
                    </p:pic>
                  </p:oleObj>
                </mc:Fallback>
              </mc:AlternateContent>
            </a:graphicData>
          </a:graphic>
        </p:graphicFrame>
      </p:grpSp>
      <p:sp>
        <p:nvSpPr>
          <p:cNvPr id="11279" name="Rectangle 11"/>
          <p:cNvSpPr/>
          <p:nvPr/>
        </p:nvSpPr>
        <p:spPr>
          <a:xfrm>
            <a:off x="1524000" y="-184666"/>
            <a:ext cx="184731" cy="369332"/>
          </a:xfrm>
          <a:prstGeom prst="rect">
            <a:avLst/>
          </a:prstGeom>
          <a:noFill/>
          <a:ln w="9525">
            <a:noFill/>
          </a:ln>
        </p:spPr>
        <p:txBody>
          <a:bodyPr wrap="none" anchor="ctr">
            <a:spAutoFit/>
          </a:bodyPr>
          <a:lstStyle/>
          <a:p>
            <a:endParaRPr lang="zh-CN" altLang="en-US" dirty="0">
              <a:latin typeface="Arial" panose="020B0604020202020204" pitchFamily="34" charset="0"/>
            </a:endParaRPr>
          </a:p>
        </p:txBody>
      </p:sp>
      <p:sp>
        <p:nvSpPr>
          <p:cNvPr id="11280" name="Rectangle 15"/>
          <p:cNvSpPr/>
          <p:nvPr/>
        </p:nvSpPr>
        <p:spPr>
          <a:xfrm>
            <a:off x="1524000" y="3172897"/>
            <a:ext cx="184731" cy="369332"/>
          </a:xfrm>
          <a:prstGeom prst="rect">
            <a:avLst/>
          </a:prstGeom>
          <a:noFill/>
          <a:ln w="9525">
            <a:noFill/>
          </a:ln>
        </p:spPr>
        <p:txBody>
          <a:bodyPr wrap="none" anchor="ctr">
            <a:spAutoFit/>
          </a:bodyPr>
          <a:lstStyle/>
          <a:p>
            <a:endParaRPr lang="zh-CN" altLang="en-US" dirty="0">
              <a:latin typeface="Arial" panose="020B0604020202020204" pitchFamily="34" charset="0"/>
            </a:endParaRPr>
          </a:p>
        </p:txBody>
      </p:sp>
      <p:sp>
        <p:nvSpPr>
          <p:cNvPr id="11281" name="Rectangle 17"/>
          <p:cNvSpPr/>
          <p:nvPr/>
        </p:nvSpPr>
        <p:spPr>
          <a:xfrm>
            <a:off x="1524000" y="3172897"/>
            <a:ext cx="184731" cy="369332"/>
          </a:xfrm>
          <a:prstGeom prst="rect">
            <a:avLst/>
          </a:prstGeom>
          <a:noFill/>
          <a:ln w="9525">
            <a:noFill/>
          </a:ln>
        </p:spPr>
        <p:txBody>
          <a:bodyPr wrap="none" anchor="ctr">
            <a:spAutoFit/>
          </a:bodyPr>
          <a:lstStyle/>
          <a:p>
            <a:endParaRPr lang="zh-CN" altLang="en-US" dirty="0">
              <a:latin typeface="Arial" panose="020B0604020202020204" pitchFamily="34" charset="0"/>
            </a:endParaRPr>
          </a:p>
        </p:txBody>
      </p:sp>
      <p:sp>
        <p:nvSpPr>
          <p:cNvPr id="11282" name="Rectangle 19"/>
          <p:cNvSpPr/>
          <p:nvPr/>
        </p:nvSpPr>
        <p:spPr>
          <a:xfrm>
            <a:off x="1524000" y="-184666"/>
            <a:ext cx="184731" cy="369332"/>
          </a:xfrm>
          <a:prstGeom prst="rect">
            <a:avLst/>
          </a:prstGeom>
          <a:noFill/>
          <a:ln w="9525">
            <a:noFill/>
          </a:ln>
        </p:spPr>
        <p:txBody>
          <a:bodyPr wrap="none" anchor="ctr">
            <a:spAutoFit/>
          </a:bodyPr>
          <a:lstStyle/>
          <a:p>
            <a:endParaRPr lang="zh-CN" altLang="en-US" dirty="0">
              <a:latin typeface="Arial" panose="020B0604020202020204" pitchFamily="34" charset="0"/>
            </a:endParaRPr>
          </a:p>
        </p:txBody>
      </p:sp>
      <p:sp>
        <p:nvSpPr>
          <p:cNvPr id="11283" name="Text Box 22"/>
          <p:cNvSpPr txBox="1"/>
          <p:nvPr/>
        </p:nvSpPr>
        <p:spPr>
          <a:xfrm>
            <a:off x="983431" y="4419600"/>
            <a:ext cx="10152881" cy="1600438"/>
          </a:xfrm>
          <a:prstGeom prst="rect">
            <a:avLst/>
          </a:prstGeom>
          <a:noFill/>
          <a:ln w="9525">
            <a:noFill/>
          </a:ln>
        </p:spPr>
        <p:txBody>
          <a:bodyPr wrap="square">
            <a:spAutoFit/>
          </a:bodyPr>
          <a:lstStyle/>
          <a:p>
            <a:pPr algn="just">
              <a:spcBef>
                <a:spcPct val="50000"/>
              </a:spcBef>
              <a:buBlip>
                <a:blip r:embed="rId3"/>
              </a:buBlip>
            </a:pPr>
            <a:r>
              <a:rPr lang="en-US" altLang="zh-CN" sz="2800" dirty="0">
                <a:latin typeface="宋体" panose="02010600030101010101" pitchFamily="2" charset="-122"/>
              </a:rPr>
              <a:t> </a:t>
            </a:r>
            <a:r>
              <a:rPr lang="zh-CN" altLang="en-US" sz="2800" dirty="0">
                <a:latin typeface="宋体" panose="02010600030101010101" pitchFamily="2" charset="-122"/>
              </a:rPr>
              <a:t>一般地，在    中，   的比重越大，越倾向于宽度优先搜索方式，而    的比重越大，表示启发性能越强。</a:t>
            </a:r>
            <a:endParaRPr lang="zh-CN" altLang="en-US" sz="2800" dirty="0">
              <a:latin typeface="Times New Roman" panose="02020603050405020304" pitchFamily="18" charset="0"/>
              <a:cs typeface="Times New Roman" panose="02020603050405020304" pitchFamily="18" charset="0"/>
            </a:endParaRPr>
          </a:p>
          <a:p>
            <a:pPr>
              <a:spcBef>
                <a:spcPct val="50000"/>
              </a:spcBef>
              <a:buBlip>
                <a:blip r:embed="rId3"/>
              </a:buBlip>
            </a:pPr>
            <a:endParaRPr lang="en-US" altLang="zh-CN" sz="2800" dirty="0"/>
          </a:p>
        </p:txBody>
      </p:sp>
      <p:grpSp>
        <p:nvGrpSpPr>
          <p:cNvPr id="11284" name="Group 27"/>
          <p:cNvGrpSpPr/>
          <p:nvPr/>
        </p:nvGrpSpPr>
        <p:grpSpPr>
          <a:xfrm>
            <a:off x="2564234" y="4424365"/>
            <a:ext cx="2781299" cy="958851"/>
            <a:chOff x="1290" y="2816"/>
            <a:chExt cx="1752" cy="604"/>
          </a:xfrm>
        </p:grpSpPr>
        <p:graphicFrame>
          <p:nvGraphicFramePr>
            <p:cNvPr id="11266" name="Object 23"/>
            <p:cNvGraphicFramePr/>
            <p:nvPr>
              <p:extLst>
                <p:ext uri="{D42A27DB-BD31-4B8C-83A1-F6EECF244321}">
                  <p14:modId xmlns:p14="http://schemas.microsoft.com/office/powerpoint/2010/main" val="1062652588"/>
                </p:ext>
              </p:extLst>
            </p:nvPr>
          </p:nvGraphicFramePr>
          <p:xfrm>
            <a:off x="1666" y="2841"/>
            <a:ext cx="480" cy="297"/>
          </p:xfrm>
          <a:graphic>
            <a:graphicData uri="http://schemas.openxmlformats.org/presentationml/2006/ole">
              <mc:AlternateContent xmlns:mc="http://schemas.openxmlformats.org/markup-compatibility/2006">
                <mc:Choice xmlns:v="urn:schemas-microsoft-com:vml" Requires="v">
                  <p:oleObj spid="_x0000_s13490" r:id="rId10" imgW="266065" imgH="165100" progId="Equation.DSMT4">
                    <p:embed/>
                  </p:oleObj>
                </mc:Choice>
                <mc:Fallback>
                  <p:oleObj r:id="rId10" imgW="266065" imgH="165100" progId="Equation.DSMT4">
                    <p:embed/>
                    <p:pic>
                      <p:nvPicPr>
                        <p:cNvPr id="0" name="图片 3098"/>
                        <p:cNvPicPr/>
                        <p:nvPr/>
                      </p:nvPicPr>
                      <p:blipFill>
                        <a:blip r:embed="rId11"/>
                        <a:stretch>
                          <a:fillRect/>
                        </a:stretch>
                      </p:blipFill>
                      <p:spPr>
                        <a:xfrm>
                          <a:off x="1666" y="2841"/>
                          <a:ext cx="480" cy="297"/>
                        </a:xfrm>
                        <a:prstGeom prst="rect">
                          <a:avLst/>
                        </a:prstGeom>
                        <a:noFill/>
                        <a:ln w="38100">
                          <a:noFill/>
                          <a:miter/>
                        </a:ln>
                      </p:spPr>
                    </p:pic>
                  </p:oleObj>
                </mc:Fallback>
              </mc:AlternateContent>
            </a:graphicData>
          </a:graphic>
        </p:graphicFrame>
        <p:graphicFrame>
          <p:nvGraphicFramePr>
            <p:cNvPr id="11267" name="Object 24"/>
            <p:cNvGraphicFramePr/>
            <p:nvPr/>
          </p:nvGraphicFramePr>
          <p:xfrm>
            <a:off x="2562" y="2816"/>
            <a:ext cx="480" cy="297"/>
          </p:xfrm>
          <a:graphic>
            <a:graphicData uri="http://schemas.openxmlformats.org/presentationml/2006/ole">
              <mc:AlternateContent xmlns:mc="http://schemas.openxmlformats.org/markup-compatibility/2006">
                <mc:Choice xmlns:v="urn:schemas-microsoft-com:vml" Requires="v">
                  <p:oleObj spid="_x0000_s13491" r:id="rId12" imgW="266065" imgH="165100" progId="Equation.DSMT4">
                    <p:embed/>
                  </p:oleObj>
                </mc:Choice>
                <mc:Fallback>
                  <p:oleObj r:id="rId12" imgW="266065" imgH="165100" progId="Equation.DSMT4">
                    <p:embed/>
                    <p:pic>
                      <p:nvPicPr>
                        <p:cNvPr id="0" name="图片 3099"/>
                        <p:cNvPicPr/>
                        <p:nvPr/>
                      </p:nvPicPr>
                      <p:blipFill>
                        <a:blip r:embed="rId13"/>
                        <a:stretch>
                          <a:fillRect/>
                        </a:stretch>
                      </p:blipFill>
                      <p:spPr>
                        <a:xfrm>
                          <a:off x="2562" y="2816"/>
                          <a:ext cx="480" cy="297"/>
                        </a:xfrm>
                        <a:prstGeom prst="rect">
                          <a:avLst/>
                        </a:prstGeom>
                        <a:noFill/>
                        <a:ln w="38100">
                          <a:noFill/>
                          <a:miter/>
                        </a:ln>
                      </p:spPr>
                    </p:pic>
                  </p:oleObj>
                </mc:Fallback>
              </mc:AlternateContent>
            </a:graphicData>
          </a:graphic>
        </p:graphicFrame>
        <p:graphicFrame>
          <p:nvGraphicFramePr>
            <p:cNvPr id="11268" name="Object 25"/>
            <p:cNvGraphicFramePr/>
            <p:nvPr>
              <p:extLst>
                <p:ext uri="{D42A27DB-BD31-4B8C-83A1-F6EECF244321}">
                  <p14:modId xmlns:p14="http://schemas.microsoft.com/office/powerpoint/2010/main" val="906830101"/>
                </p:ext>
              </p:extLst>
            </p:nvPr>
          </p:nvGraphicFramePr>
          <p:xfrm>
            <a:off x="1290" y="3123"/>
            <a:ext cx="457" cy="297"/>
          </p:xfrm>
          <a:graphic>
            <a:graphicData uri="http://schemas.openxmlformats.org/presentationml/2006/ole">
              <mc:AlternateContent xmlns:mc="http://schemas.openxmlformats.org/markup-compatibility/2006">
                <mc:Choice xmlns:v="urn:schemas-microsoft-com:vml" Requires="v">
                  <p:oleObj spid="_x0000_s13492" r:id="rId14" imgW="253365" imgH="165100" progId="Equation.DSMT4">
                    <p:embed/>
                  </p:oleObj>
                </mc:Choice>
                <mc:Fallback>
                  <p:oleObj r:id="rId14" imgW="253365" imgH="165100" progId="Equation.DSMT4">
                    <p:embed/>
                    <p:pic>
                      <p:nvPicPr>
                        <p:cNvPr id="0" name="图片 3100"/>
                        <p:cNvPicPr/>
                        <p:nvPr/>
                      </p:nvPicPr>
                      <p:blipFill>
                        <a:blip r:embed="rId15"/>
                        <a:stretch>
                          <a:fillRect/>
                        </a:stretch>
                      </p:blipFill>
                      <p:spPr>
                        <a:xfrm>
                          <a:off x="1290" y="3123"/>
                          <a:ext cx="457" cy="297"/>
                        </a:xfrm>
                        <a:prstGeom prst="rect">
                          <a:avLst/>
                        </a:prstGeom>
                        <a:noFill/>
                        <a:ln w="38100">
                          <a:noFill/>
                          <a:miter/>
                        </a:ln>
                      </p:spPr>
                    </p:pic>
                  </p:oleObj>
                </mc:Fallback>
              </mc:AlternateContent>
            </a:graphicData>
          </a:graphic>
        </p:graphicFrame>
      </p:grpSp>
      <p:sp>
        <p:nvSpPr>
          <p:cNvPr id="23" name="Rectangle 4"/>
          <p:cNvSpPr/>
          <p:nvPr/>
        </p:nvSpPr>
        <p:spPr>
          <a:xfrm>
            <a:off x="7786" y="-3175"/>
            <a:ext cx="12192000" cy="765175"/>
          </a:xfrm>
          <a:prstGeom prst="rect">
            <a:avLst/>
          </a:prstGeom>
          <a:solidFill>
            <a:srgbClr val="A50021"/>
          </a:solidFill>
          <a:ln w="9525">
            <a:noFill/>
          </a:ln>
        </p:spPr>
        <p:txBody>
          <a:bodyPr anchor="b"/>
          <a:lstStyle/>
          <a:p>
            <a:pPr indent="176530"/>
            <a:r>
              <a:rPr lang="en-US" altLang="zh-CN" sz="3600" dirty="0">
                <a:solidFill>
                  <a:schemeClr val="bg1"/>
                </a:solidFill>
                <a:latin typeface="Times New Roman" panose="02020603050405020304" pitchFamily="18" charset="0"/>
                <a:ea typeface="黑体" panose="02010609060101010101" pitchFamily="2" charset="-122"/>
              </a:rPr>
              <a:t>5.4.2  </a:t>
            </a:r>
            <a:r>
              <a:rPr lang="zh-CN" altLang="en-US" sz="3600" dirty="0">
                <a:solidFill>
                  <a:schemeClr val="bg1"/>
                </a:solidFill>
                <a:latin typeface="Times New Roman" panose="02020603050405020304" pitchFamily="18" charset="0"/>
                <a:ea typeface="黑体" panose="02010609060101010101" pitchFamily="2" charset="-122"/>
              </a:rPr>
              <a:t>启发信息和估价函数</a:t>
            </a:r>
          </a:p>
        </p:txBody>
      </p:sp>
    </p:spTree>
  </p:cSld>
  <p:clrMapOvr>
    <a:masterClrMapping/>
  </p:clrMapOvr>
  <p:transition>
    <p:random/>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8C422876-EC27-4FB6-B55C-3EE24632B528}" type="datetime1">
              <a:rPr lang="zh-CN" altLang="en-US"/>
              <a:pPr>
                <a:defRPr/>
              </a:pPr>
              <a:t>2018/10/9</a:t>
            </a:fld>
            <a:endParaRPr lang="en-US" altLang="zh-CN"/>
          </a:p>
        </p:txBody>
      </p:sp>
      <p:sp>
        <p:nvSpPr>
          <p:cNvPr id="10752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F7572CC5-212A-42A5-958F-36B7064DD4CE}" type="slidenum">
              <a:rPr kumimoji="0" lang="en-US" altLang="zh-CN" sz="1400">
                <a:latin typeface="Tahoma" panose="020B0604030504040204" pitchFamily="34" charset="0"/>
                <a:ea typeface="宋体" panose="02010600030101010101" pitchFamily="2" charset="-122"/>
              </a:rPr>
              <a:pPr>
                <a:spcBef>
                  <a:spcPct val="0"/>
                </a:spcBef>
                <a:buClrTx/>
                <a:buSzTx/>
                <a:buFontTx/>
                <a:buNone/>
              </a:pPr>
              <a:t>46</a:t>
            </a:fld>
            <a:endParaRPr kumimoji="0" lang="en-US" altLang="zh-CN" sz="1400">
              <a:latin typeface="Tahoma" panose="020B0604030504040204" pitchFamily="34" charset="0"/>
              <a:ea typeface="宋体" panose="02010600030101010101" pitchFamily="2" charset="-122"/>
            </a:endParaRPr>
          </a:p>
        </p:txBody>
      </p:sp>
      <p:sp>
        <p:nvSpPr>
          <p:cNvPr id="130051" name="Rectangle 3"/>
          <p:cNvSpPr>
            <a:spLocks noGrp="1" noChangeArrowheads="1"/>
          </p:cNvSpPr>
          <p:nvPr>
            <p:ph type="body" idx="1"/>
          </p:nvPr>
        </p:nvSpPr>
        <p:spPr>
          <a:xfrm>
            <a:off x="845986" y="1388379"/>
            <a:ext cx="11082662" cy="4351338"/>
          </a:xfrm>
        </p:spPr>
        <p:txBody>
          <a:bodyPr/>
          <a:lstStyle/>
          <a:p>
            <a:pPr eaLnBrk="1" hangingPunct="1">
              <a:lnSpc>
                <a:spcPct val="125000"/>
              </a:lnSpc>
            </a:pPr>
            <a:r>
              <a:rPr lang="zh-CN" altLang="en-US" dirty="0" smtClean="0"/>
              <a:t>利用知识来引导搜索，达到减少搜索范围，降低问题复杂度的目的</a:t>
            </a:r>
          </a:p>
          <a:p>
            <a:pPr eaLnBrk="1" hangingPunct="1">
              <a:lnSpc>
                <a:spcPct val="125000"/>
              </a:lnSpc>
            </a:pPr>
            <a:r>
              <a:rPr lang="zh-CN" altLang="en-US" dirty="0" smtClean="0"/>
              <a:t>启发信息的强度</a:t>
            </a:r>
          </a:p>
          <a:p>
            <a:pPr lvl="1" eaLnBrk="1" hangingPunct="1">
              <a:lnSpc>
                <a:spcPct val="125000"/>
              </a:lnSpc>
            </a:pPr>
            <a:r>
              <a:rPr lang="zh-CN" altLang="en-US" dirty="0" smtClean="0"/>
              <a:t>强：降低搜索工作量，但可能导致找不到最优解</a:t>
            </a:r>
          </a:p>
          <a:p>
            <a:pPr lvl="1" eaLnBrk="1" hangingPunct="1">
              <a:lnSpc>
                <a:spcPct val="125000"/>
              </a:lnSpc>
            </a:pPr>
            <a:r>
              <a:rPr lang="zh-CN" altLang="en-US" dirty="0" smtClean="0"/>
              <a:t>弱：一般导致工作量加大，极限情况下为 盲目搜索，但可能可以找到最优解</a:t>
            </a:r>
            <a:endParaRPr lang="en-US" altLang="zh-CN" dirty="0" smtClean="0"/>
          </a:p>
          <a:p>
            <a:pPr>
              <a:lnSpc>
                <a:spcPct val="125000"/>
              </a:lnSpc>
            </a:pPr>
            <a:r>
              <a:rPr lang="zh-CN" altLang="en-US" dirty="0"/>
              <a:t>引入启发知识，在保证找到最佳解的情况下，尽可能减少搜索范围，提高搜索效率。</a:t>
            </a:r>
          </a:p>
          <a:p>
            <a:pPr>
              <a:lnSpc>
                <a:spcPct val="125000"/>
              </a:lnSpc>
            </a:pPr>
            <a:endParaRPr lang="zh-CN" altLang="en-US" dirty="0" smtClean="0"/>
          </a:p>
        </p:txBody>
      </p:sp>
      <p:sp>
        <p:nvSpPr>
          <p:cNvPr id="7" name="Rectangle 4"/>
          <p:cNvSpPr/>
          <p:nvPr/>
        </p:nvSpPr>
        <p:spPr>
          <a:xfrm>
            <a:off x="7786" y="-3175"/>
            <a:ext cx="12192000" cy="765175"/>
          </a:xfrm>
          <a:prstGeom prst="rect">
            <a:avLst/>
          </a:prstGeom>
          <a:solidFill>
            <a:srgbClr val="A50021"/>
          </a:solidFill>
          <a:ln w="9525">
            <a:noFill/>
          </a:ln>
        </p:spPr>
        <p:txBody>
          <a:bodyPr anchor="b"/>
          <a:lstStyle/>
          <a:p>
            <a:pPr indent="176530"/>
            <a:r>
              <a:rPr lang="en-US" altLang="zh-CN" sz="3600" dirty="0">
                <a:solidFill>
                  <a:schemeClr val="bg1"/>
                </a:solidFill>
                <a:latin typeface="Times New Roman" panose="02020603050405020304" pitchFamily="18" charset="0"/>
                <a:ea typeface="黑体" panose="02010609060101010101" pitchFamily="2" charset="-122"/>
              </a:rPr>
              <a:t>5.4.2  </a:t>
            </a:r>
            <a:r>
              <a:rPr lang="zh-CN" altLang="en-US" sz="3600" dirty="0">
                <a:solidFill>
                  <a:schemeClr val="bg1"/>
                </a:solidFill>
                <a:latin typeface="Times New Roman" panose="02020603050405020304" pitchFamily="18" charset="0"/>
                <a:ea typeface="黑体" panose="02010609060101010101" pitchFamily="2" charset="-122"/>
              </a:rPr>
              <a:t>启发信息和估价函数</a:t>
            </a:r>
          </a:p>
        </p:txBody>
      </p:sp>
    </p:spTree>
    <p:extLst>
      <p:ext uri="{BB962C8B-B14F-4D97-AF65-F5344CB8AC3E}">
        <p14:creationId xmlns:p14="http://schemas.microsoft.com/office/powerpoint/2010/main" val="29697991"/>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005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3005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3005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3005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3005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51" grpId="0" build="p" bldLvl="2"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7" name="Rectangle 3"/>
          <p:cNvSpPr>
            <a:spLocks noGrp="1"/>
          </p:cNvSpPr>
          <p:nvPr>
            <p:ph idx="1"/>
          </p:nvPr>
        </p:nvSpPr>
        <p:spPr>
          <a:xfrm>
            <a:off x="551384" y="908051"/>
            <a:ext cx="11089232" cy="5616575"/>
          </a:xfrm>
          <a:ln/>
        </p:spPr>
        <p:txBody>
          <a:bodyPr vert="horz" wrap="square" lIns="91440" tIns="45720" rIns="91440" bIns="45720" anchor="t"/>
          <a:lstStyle/>
          <a:p>
            <a:pPr marL="0" indent="0" algn="just">
              <a:lnSpc>
                <a:spcPct val="150000"/>
              </a:lnSpc>
            </a:pPr>
            <a:r>
              <a:rPr lang="en-US" altLang="zh-CN" b="1" dirty="0">
                <a:latin typeface="Times New Roman" panose="02020603050405020304" pitchFamily="18" charset="0"/>
              </a:rPr>
              <a:t> </a:t>
            </a:r>
            <a:r>
              <a:rPr lang="zh-CN" altLang="en-US" b="1" dirty="0">
                <a:latin typeface="Times New Roman" panose="02020603050405020304" pitchFamily="18" charset="0"/>
              </a:rPr>
              <a:t>例</a:t>
            </a:r>
            <a:r>
              <a:rPr lang="en-US" altLang="zh-CN" b="1" dirty="0">
                <a:latin typeface="Times New Roman" panose="02020603050405020304" pitchFamily="18" charset="0"/>
                <a:cs typeface="Times New Roman" panose="02020603050405020304" pitchFamily="18" charset="0"/>
              </a:rPr>
              <a:t>5.7  </a:t>
            </a:r>
            <a:r>
              <a:rPr lang="zh-CN" altLang="en-US" b="1" dirty="0">
                <a:latin typeface="Times New Roman" panose="02020603050405020304" pitchFamily="18" charset="0"/>
              </a:rPr>
              <a:t>八数码的估价函数</a:t>
            </a:r>
            <a:r>
              <a:rPr lang="zh-CN" altLang="en-US" dirty="0">
                <a:latin typeface="Times New Roman" panose="02020603050405020304" pitchFamily="18" charset="0"/>
              </a:rPr>
              <a:t>设计方法有多种，并且不同的估价函数对求解八数码问题有不同的影响。</a:t>
            </a:r>
          </a:p>
          <a:p>
            <a:pPr marL="0" indent="0" algn="just">
              <a:lnSpc>
                <a:spcPct val="150000"/>
              </a:lnSpc>
              <a:buClr>
                <a:srgbClr val="0000FF"/>
              </a:buClr>
              <a:buFont typeface="Wingdings" panose="05000000000000000000" pitchFamily="2" charset="2"/>
              <a:buChar char="Ø"/>
            </a:pPr>
            <a:r>
              <a:rPr lang="zh-CN" altLang="en-US" sz="2600" dirty="0">
                <a:latin typeface="Times New Roman" panose="02020603050405020304" pitchFamily="18" charset="0"/>
              </a:rPr>
              <a:t> 最简单的估价函数：取一格局与目的格局相比，其位置不符的将牌数目。</a:t>
            </a:r>
          </a:p>
          <a:p>
            <a:pPr marL="0" indent="0" algn="just">
              <a:lnSpc>
                <a:spcPct val="150000"/>
              </a:lnSpc>
              <a:buClr>
                <a:srgbClr val="0000FF"/>
              </a:buClr>
              <a:buFont typeface="Wingdings" panose="05000000000000000000" pitchFamily="2" charset="2"/>
              <a:buChar char="Ø"/>
            </a:pPr>
            <a:r>
              <a:rPr lang="zh-CN" altLang="en-US" sz="2600" dirty="0">
                <a:latin typeface="Times New Roman" panose="02020603050405020304" pitchFamily="18" charset="0"/>
              </a:rPr>
              <a:t> 较好的估价函数：各将牌移到目的位置所需移动的距离的总和。</a:t>
            </a:r>
          </a:p>
          <a:p>
            <a:pPr marL="0" indent="0" algn="just">
              <a:lnSpc>
                <a:spcPct val="150000"/>
              </a:lnSpc>
              <a:buClr>
                <a:srgbClr val="0000FF"/>
              </a:buClr>
              <a:buFont typeface="Wingdings" panose="05000000000000000000" pitchFamily="2" charset="2"/>
              <a:buChar char="Ø"/>
            </a:pPr>
            <a:r>
              <a:rPr lang="zh-CN" altLang="en-US" sz="2600" dirty="0">
                <a:latin typeface="Times New Roman" panose="02020603050405020304" pitchFamily="18" charset="0"/>
              </a:rPr>
              <a:t> 第三种估价函数：对每一对逆转将牌乘以一个倍数。</a:t>
            </a:r>
          </a:p>
          <a:p>
            <a:pPr marL="0" indent="0" algn="just">
              <a:lnSpc>
                <a:spcPct val="150000"/>
              </a:lnSpc>
              <a:buClr>
                <a:srgbClr val="0000FF"/>
              </a:buClr>
              <a:buFont typeface="Wingdings" panose="05000000000000000000" pitchFamily="2" charset="2"/>
              <a:buChar char="Ø"/>
            </a:pPr>
            <a:r>
              <a:rPr lang="zh-CN" altLang="en-US" sz="2600" dirty="0">
                <a:latin typeface="Times New Roman" panose="02020603050405020304" pitchFamily="18" charset="0"/>
              </a:rPr>
              <a:t> 第四种估价函数：克服了仅计算将牌逆转数目策略的局限，将位置不符将牌数目的总和与</a:t>
            </a:r>
            <a:r>
              <a:rPr lang="en-US" altLang="zh-CN" sz="2600" dirty="0">
                <a:latin typeface="Times New Roman" panose="02020603050405020304" pitchFamily="18" charset="0"/>
              </a:rPr>
              <a:t>3</a:t>
            </a:r>
            <a:r>
              <a:rPr lang="zh-CN" altLang="en-US" sz="2600" dirty="0">
                <a:latin typeface="Times New Roman" panose="02020603050405020304" pitchFamily="18" charset="0"/>
              </a:rPr>
              <a:t>倍将牌逆转数目相加。</a:t>
            </a:r>
            <a:r>
              <a:rPr lang="zh-CN" altLang="en-US" sz="2600" dirty="0">
                <a:latin typeface="宋体" panose="02010600030101010101" pitchFamily="2" charset="-122"/>
              </a:rPr>
              <a:t> </a:t>
            </a:r>
            <a:endParaRPr lang="zh-CN" altLang="en-US" sz="2600" dirty="0">
              <a:latin typeface="Times New Roman" panose="02020603050405020304" pitchFamily="18" charset="0"/>
              <a:cs typeface="Times New Roman" panose="02020603050405020304" pitchFamily="18" charset="0"/>
            </a:endParaRPr>
          </a:p>
          <a:p>
            <a:pPr marL="0" indent="0"/>
            <a:endParaRPr lang="en-US" altLang="zh-CN" sz="2600" dirty="0"/>
          </a:p>
        </p:txBody>
      </p:sp>
      <p:sp>
        <p:nvSpPr>
          <p:cNvPr id="52226" name="灯片编号占位符 3"/>
          <p:cNvSpPr txBox="1">
            <a:spLocks noGrp="1"/>
          </p:cNvSpPr>
          <p:nvPr>
            <p:ph type="sldNum" sz="quarter" idx="4294967295"/>
          </p:nvPr>
        </p:nvSpPr>
        <p:spPr>
          <a:xfrm>
            <a:off x="9550400" y="6477000"/>
            <a:ext cx="2641600" cy="360363"/>
          </a:xfrm>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t>47</a:t>
            </a:fld>
            <a:endParaRPr lang="ja-JP" altLang="en-US" dirty="0">
              <a:solidFill>
                <a:srgbClr val="A50021"/>
              </a:solidFill>
              <a:ea typeface="MS PGothic" panose="020B0600070205080204" pitchFamily="34" charset="-128"/>
            </a:endParaRPr>
          </a:p>
        </p:txBody>
      </p:sp>
      <p:sp>
        <p:nvSpPr>
          <p:cNvPr id="6" name="Rectangle 4"/>
          <p:cNvSpPr/>
          <p:nvPr/>
        </p:nvSpPr>
        <p:spPr>
          <a:xfrm>
            <a:off x="7786" y="-3175"/>
            <a:ext cx="12192000" cy="765175"/>
          </a:xfrm>
          <a:prstGeom prst="rect">
            <a:avLst/>
          </a:prstGeom>
          <a:solidFill>
            <a:srgbClr val="A50021"/>
          </a:solidFill>
          <a:ln w="9525">
            <a:noFill/>
          </a:ln>
        </p:spPr>
        <p:txBody>
          <a:bodyPr anchor="b"/>
          <a:lstStyle/>
          <a:p>
            <a:pPr indent="176530"/>
            <a:r>
              <a:rPr lang="en-US" altLang="zh-CN" sz="3600" dirty="0">
                <a:solidFill>
                  <a:schemeClr val="bg1"/>
                </a:solidFill>
                <a:latin typeface="Times New Roman" panose="02020603050405020304" pitchFamily="18" charset="0"/>
                <a:ea typeface="黑体" panose="02010609060101010101" pitchFamily="2" charset="-122"/>
              </a:rPr>
              <a:t>5.4.2  </a:t>
            </a:r>
            <a:r>
              <a:rPr lang="zh-CN" altLang="en-US" sz="3600" dirty="0">
                <a:solidFill>
                  <a:schemeClr val="bg1"/>
                </a:solidFill>
                <a:latin typeface="Times New Roman" panose="02020603050405020304" pitchFamily="18" charset="0"/>
                <a:ea typeface="黑体" panose="02010609060101010101" pitchFamily="2" charset="-122"/>
              </a:rPr>
              <a:t>启发信息和估价函数</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08547">
                                            <p:txEl>
                                              <p:pRg st="0" end="0"/>
                                            </p:txEl>
                                          </p:spTgt>
                                        </p:tgtEl>
                                        <p:attrNameLst>
                                          <p:attrName>style.visibility</p:attrName>
                                        </p:attrNameLst>
                                      </p:cBhvr>
                                      <p:to>
                                        <p:strVal val="visible"/>
                                      </p:to>
                                    </p:set>
                                    <p:animEffect transition="in" filter="dissolve">
                                      <p:cBhvr>
                                        <p:cTn id="7" dur="500"/>
                                        <p:tgtEl>
                                          <p:spTgt spid="1085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08547">
                                            <p:txEl>
                                              <p:pRg st="1" end="1"/>
                                            </p:txEl>
                                          </p:spTgt>
                                        </p:tgtEl>
                                        <p:attrNameLst>
                                          <p:attrName>style.visibility</p:attrName>
                                        </p:attrNameLst>
                                      </p:cBhvr>
                                      <p:to>
                                        <p:strVal val="visible"/>
                                      </p:to>
                                    </p:set>
                                    <p:animEffect transition="in" filter="dissolve">
                                      <p:cBhvr>
                                        <p:cTn id="12" dur="500"/>
                                        <p:tgtEl>
                                          <p:spTgt spid="108547">
                                            <p:txEl>
                                              <p:pRg st="1" end="1"/>
                                            </p:txEl>
                                          </p:spTgt>
                                        </p:tgtEl>
                                      </p:cBhvr>
                                    </p:animEffect>
                                  </p:childTnLst>
                                </p:cTn>
                              </p:par>
                            </p:childTnLst>
                          </p:cTn>
                        </p:par>
                        <p:par>
                          <p:cTn id="13" fill="hold">
                            <p:stCondLst>
                              <p:cond delay="500"/>
                            </p:stCondLst>
                            <p:childTnLst>
                              <p:par>
                                <p:cTn id="14" presetID="9" presetClass="entr" presetSubtype="0" fill="hold" grpId="0" nodeType="afterEffect">
                                  <p:stCondLst>
                                    <p:cond delay="0"/>
                                  </p:stCondLst>
                                  <p:childTnLst>
                                    <p:set>
                                      <p:cBhvr>
                                        <p:cTn id="15" dur="1" fill="hold">
                                          <p:stCondLst>
                                            <p:cond delay="0"/>
                                          </p:stCondLst>
                                        </p:cTn>
                                        <p:tgtEl>
                                          <p:spTgt spid="108547">
                                            <p:txEl>
                                              <p:pRg st="2" end="2"/>
                                            </p:txEl>
                                          </p:spTgt>
                                        </p:tgtEl>
                                        <p:attrNameLst>
                                          <p:attrName>style.visibility</p:attrName>
                                        </p:attrNameLst>
                                      </p:cBhvr>
                                      <p:to>
                                        <p:strVal val="visible"/>
                                      </p:to>
                                    </p:set>
                                    <p:animEffect transition="in" filter="dissolve">
                                      <p:cBhvr>
                                        <p:cTn id="16" dur="500"/>
                                        <p:tgtEl>
                                          <p:spTgt spid="108547">
                                            <p:txEl>
                                              <p:pRg st="2" end="2"/>
                                            </p:txEl>
                                          </p:spTgt>
                                        </p:tgtEl>
                                      </p:cBhvr>
                                    </p:animEffect>
                                  </p:childTnLst>
                                </p:cTn>
                              </p:par>
                            </p:childTnLst>
                          </p:cTn>
                        </p:par>
                        <p:par>
                          <p:cTn id="17" fill="hold">
                            <p:stCondLst>
                              <p:cond delay="1000"/>
                            </p:stCondLst>
                            <p:childTnLst>
                              <p:par>
                                <p:cTn id="18" presetID="9" presetClass="entr" presetSubtype="0" fill="hold" grpId="0" nodeType="afterEffect">
                                  <p:stCondLst>
                                    <p:cond delay="0"/>
                                  </p:stCondLst>
                                  <p:childTnLst>
                                    <p:set>
                                      <p:cBhvr>
                                        <p:cTn id="19" dur="1" fill="hold">
                                          <p:stCondLst>
                                            <p:cond delay="0"/>
                                          </p:stCondLst>
                                        </p:cTn>
                                        <p:tgtEl>
                                          <p:spTgt spid="108547">
                                            <p:txEl>
                                              <p:pRg st="3" end="3"/>
                                            </p:txEl>
                                          </p:spTgt>
                                        </p:tgtEl>
                                        <p:attrNameLst>
                                          <p:attrName>style.visibility</p:attrName>
                                        </p:attrNameLst>
                                      </p:cBhvr>
                                      <p:to>
                                        <p:strVal val="visible"/>
                                      </p:to>
                                    </p:set>
                                    <p:animEffect transition="in" filter="dissolve">
                                      <p:cBhvr>
                                        <p:cTn id="20" dur="500"/>
                                        <p:tgtEl>
                                          <p:spTgt spid="108547">
                                            <p:txEl>
                                              <p:pRg st="3" end="3"/>
                                            </p:txEl>
                                          </p:spTgt>
                                        </p:tgtEl>
                                      </p:cBhvr>
                                    </p:animEffect>
                                  </p:childTnLst>
                                </p:cTn>
                              </p:par>
                            </p:childTnLst>
                          </p:cTn>
                        </p:par>
                        <p:par>
                          <p:cTn id="21" fill="hold">
                            <p:stCondLst>
                              <p:cond delay="1500"/>
                            </p:stCondLst>
                            <p:childTnLst>
                              <p:par>
                                <p:cTn id="22" presetID="9" presetClass="entr" presetSubtype="0" fill="hold" grpId="0" nodeType="afterEffect">
                                  <p:stCondLst>
                                    <p:cond delay="0"/>
                                  </p:stCondLst>
                                  <p:childTnLst>
                                    <p:set>
                                      <p:cBhvr>
                                        <p:cTn id="23" dur="1" fill="hold">
                                          <p:stCondLst>
                                            <p:cond delay="0"/>
                                          </p:stCondLst>
                                        </p:cTn>
                                        <p:tgtEl>
                                          <p:spTgt spid="108547">
                                            <p:txEl>
                                              <p:pRg st="4" end="4"/>
                                            </p:txEl>
                                          </p:spTgt>
                                        </p:tgtEl>
                                        <p:attrNameLst>
                                          <p:attrName>style.visibility</p:attrName>
                                        </p:attrNameLst>
                                      </p:cBhvr>
                                      <p:to>
                                        <p:strVal val="visible"/>
                                      </p:to>
                                    </p:set>
                                    <p:animEffect transition="in" filter="dissolve">
                                      <p:cBhvr>
                                        <p:cTn id="24" dur="500"/>
                                        <p:tgtEl>
                                          <p:spTgt spid="10854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7"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6" name="Rectangle 3"/>
          <p:cNvSpPr>
            <a:spLocks noGrp="1"/>
          </p:cNvSpPr>
          <p:nvPr>
            <p:ph idx="1"/>
          </p:nvPr>
        </p:nvSpPr>
        <p:spPr>
          <a:xfrm>
            <a:off x="479376" y="943491"/>
            <a:ext cx="11089232" cy="4351338"/>
          </a:xfrm>
          <a:ln/>
        </p:spPr>
        <p:txBody>
          <a:bodyPr vert="horz" wrap="square" lIns="91440" tIns="45720" rIns="91440" bIns="45720" anchor="t"/>
          <a:lstStyle/>
          <a:p>
            <a:pPr algn="just" eaLnBrk="1" hangingPunct="1">
              <a:lnSpc>
                <a:spcPct val="150000"/>
              </a:lnSpc>
            </a:pPr>
            <a:r>
              <a:rPr lang="zh-CN" altLang="en-US" sz="2600" b="1" dirty="0"/>
              <a:t>启发式图搜索法的基本特点</a:t>
            </a:r>
            <a:r>
              <a:rPr lang="zh-CN" altLang="en-US" sz="2600" dirty="0"/>
              <a:t>：如何寻找并设计一个与问题有关的        及构出                          ，  然后以       的大小来排列待扩展状态的次序，每次选择      </a:t>
            </a:r>
            <a:r>
              <a:rPr lang="zh-CN" altLang="en-US" sz="2600" dirty="0" smtClean="0"/>
              <a:t>    值</a:t>
            </a:r>
            <a:r>
              <a:rPr lang="zh-CN" altLang="en-US" sz="2600" dirty="0"/>
              <a:t>最小者进行扩展。</a:t>
            </a:r>
          </a:p>
        </p:txBody>
      </p:sp>
      <p:sp>
        <p:nvSpPr>
          <p:cNvPr id="12294" name="灯片编号占位符 3"/>
          <p:cNvSpPr txBox="1">
            <a:spLocks noGrp="1"/>
          </p:cNvSpPr>
          <p:nvPr>
            <p:ph type="sldNum" sz="quarter" idx="4294967295"/>
          </p:nvPr>
        </p:nvSpPr>
        <p:spPr>
          <a:xfrm>
            <a:off x="9550400" y="6477000"/>
            <a:ext cx="2641600" cy="360363"/>
          </a:xfrm>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t>48</a:t>
            </a:fld>
            <a:endParaRPr lang="ja-JP" altLang="en-US" dirty="0">
              <a:solidFill>
                <a:srgbClr val="A50021"/>
              </a:solidFill>
              <a:ea typeface="MS PGothic" panose="020B0600070205080204" pitchFamily="34" charset="-128"/>
            </a:endParaRPr>
          </a:p>
        </p:txBody>
      </p:sp>
      <p:sp>
        <p:nvSpPr>
          <p:cNvPr id="12297" name="Rectangle 5"/>
          <p:cNvSpPr/>
          <p:nvPr/>
        </p:nvSpPr>
        <p:spPr>
          <a:xfrm>
            <a:off x="1524000" y="-184666"/>
            <a:ext cx="184731" cy="369332"/>
          </a:xfrm>
          <a:prstGeom prst="rect">
            <a:avLst/>
          </a:prstGeom>
          <a:noFill/>
          <a:ln w="9525">
            <a:noFill/>
          </a:ln>
        </p:spPr>
        <p:txBody>
          <a:bodyPr wrap="none" anchor="ctr">
            <a:spAutoFit/>
          </a:bodyPr>
          <a:lstStyle/>
          <a:p>
            <a:endParaRPr lang="zh-CN" altLang="en-US" dirty="0">
              <a:latin typeface="Arial" panose="020B0604020202020204" pitchFamily="34" charset="0"/>
            </a:endParaRPr>
          </a:p>
        </p:txBody>
      </p:sp>
      <p:sp>
        <p:nvSpPr>
          <p:cNvPr id="12298" name="Rectangle 7"/>
          <p:cNvSpPr/>
          <p:nvPr/>
        </p:nvSpPr>
        <p:spPr>
          <a:xfrm>
            <a:off x="1524000" y="-184666"/>
            <a:ext cx="184731" cy="369332"/>
          </a:xfrm>
          <a:prstGeom prst="rect">
            <a:avLst/>
          </a:prstGeom>
          <a:noFill/>
          <a:ln w="9525">
            <a:noFill/>
          </a:ln>
        </p:spPr>
        <p:txBody>
          <a:bodyPr wrap="none" anchor="ctr">
            <a:spAutoFit/>
          </a:bodyPr>
          <a:lstStyle/>
          <a:p>
            <a:endParaRPr lang="zh-CN" altLang="en-US" dirty="0">
              <a:latin typeface="Arial" panose="020B0604020202020204" pitchFamily="34" charset="0"/>
            </a:endParaRPr>
          </a:p>
        </p:txBody>
      </p:sp>
      <p:sp>
        <p:nvSpPr>
          <p:cNvPr id="12299" name="Rectangle 11"/>
          <p:cNvSpPr/>
          <p:nvPr/>
        </p:nvSpPr>
        <p:spPr>
          <a:xfrm>
            <a:off x="1524000" y="3144322"/>
            <a:ext cx="184731" cy="369332"/>
          </a:xfrm>
          <a:prstGeom prst="rect">
            <a:avLst/>
          </a:prstGeom>
          <a:noFill/>
          <a:ln w="9525">
            <a:noFill/>
          </a:ln>
        </p:spPr>
        <p:txBody>
          <a:bodyPr wrap="none" anchor="ctr">
            <a:spAutoFit/>
          </a:bodyPr>
          <a:lstStyle/>
          <a:p>
            <a:endParaRPr lang="zh-CN" altLang="en-US" dirty="0">
              <a:latin typeface="Arial" panose="020B0604020202020204" pitchFamily="34" charset="0"/>
            </a:endParaRPr>
          </a:p>
        </p:txBody>
      </p:sp>
      <p:sp>
        <p:nvSpPr>
          <p:cNvPr id="12300" name="Rectangle 13"/>
          <p:cNvSpPr/>
          <p:nvPr/>
        </p:nvSpPr>
        <p:spPr>
          <a:xfrm>
            <a:off x="1524000" y="3144322"/>
            <a:ext cx="184731" cy="369332"/>
          </a:xfrm>
          <a:prstGeom prst="rect">
            <a:avLst/>
          </a:prstGeom>
          <a:noFill/>
          <a:ln w="9525">
            <a:noFill/>
          </a:ln>
        </p:spPr>
        <p:txBody>
          <a:bodyPr wrap="none" anchor="ctr">
            <a:spAutoFit/>
          </a:bodyPr>
          <a:lstStyle/>
          <a:p>
            <a:endParaRPr lang="zh-CN" altLang="en-US" dirty="0">
              <a:latin typeface="Arial" panose="020B0604020202020204" pitchFamily="34" charset="0"/>
            </a:endParaRPr>
          </a:p>
        </p:txBody>
      </p:sp>
      <p:grpSp>
        <p:nvGrpSpPr>
          <p:cNvPr id="12301" name="Group 15"/>
          <p:cNvGrpSpPr/>
          <p:nvPr/>
        </p:nvGrpSpPr>
        <p:grpSpPr>
          <a:xfrm>
            <a:off x="1128029" y="1101209"/>
            <a:ext cx="10964792" cy="1054101"/>
            <a:chOff x="37" y="85"/>
            <a:chExt cx="6221" cy="664"/>
          </a:xfrm>
        </p:grpSpPr>
        <p:graphicFrame>
          <p:nvGraphicFramePr>
            <p:cNvPr id="12290" name="Object 4"/>
            <p:cNvGraphicFramePr/>
            <p:nvPr>
              <p:extLst>
                <p:ext uri="{D42A27DB-BD31-4B8C-83A1-F6EECF244321}">
                  <p14:modId xmlns:p14="http://schemas.microsoft.com/office/powerpoint/2010/main" val="2604500819"/>
                </p:ext>
              </p:extLst>
            </p:nvPr>
          </p:nvGraphicFramePr>
          <p:xfrm>
            <a:off x="5066" y="85"/>
            <a:ext cx="499" cy="318"/>
          </p:xfrm>
          <a:graphic>
            <a:graphicData uri="http://schemas.openxmlformats.org/presentationml/2006/ole">
              <mc:AlternateContent xmlns:mc="http://schemas.openxmlformats.org/markup-compatibility/2006">
                <mc:Choice xmlns:v="urn:schemas-microsoft-com:vml" Requires="v">
                  <p:oleObj spid="_x0000_s14453" r:id="rId3" imgW="317500" imgH="203200" progId="Equation.3">
                    <p:embed/>
                  </p:oleObj>
                </mc:Choice>
                <mc:Fallback>
                  <p:oleObj r:id="rId3" imgW="317500" imgH="203200" progId="Equation.3">
                    <p:embed/>
                    <p:pic>
                      <p:nvPicPr>
                        <p:cNvPr id="0" name="图片 3101"/>
                        <p:cNvPicPr/>
                        <p:nvPr/>
                      </p:nvPicPr>
                      <p:blipFill>
                        <a:blip r:embed="rId4"/>
                        <a:stretch>
                          <a:fillRect/>
                        </a:stretch>
                      </p:blipFill>
                      <p:spPr>
                        <a:xfrm>
                          <a:off x="5066" y="85"/>
                          <a:ext cx="499" cy="318"/>
                        </a:xfrm>
                        <a:prstGeom prst="rect">
                          <a:avLst/>
                        </a:prstGeom>
                        <a:noFill/>
                        <a:ln w="38100">
                          <a:noFill/>
                          <a:miter/>
                        </a:ln>
                      </p:spPr>
                    </p:pic>
                  </p:oleObj>
                </mc:Fallback>
              </mc:AlternateContent>
            </a:graphicData>
          </a:graphic>
        </p:graphicFrame>
        <p:graphicFrame>
          <p:nvGraphicFramePr>
            <p:cNvPr id="12291" name="Object 6"/>
            <p:cNvGraphicFramePr/>
            <p:nvPr>
              <p:extLst>
                <p:ext uri="{D42A27DB-BD31-4B8C-83A1-F6EECF244321}">
                  <p14:modId xmlns:p14="http://schemas.microsoft.com/office/powerpoint/2010/main" val="3842076104"/>
                </p:ext>
              </p:extLst>
            </p:nvPr>
          </p:nvGraphicFramePr>
          <p:xfrm>
            <a:off x="37" y="477"/>
            <a:ext cx="1406" cy="205"/>
          </p:xfrm>
          <a:graphic>
            <a:graphicData uri="http://schemas.openxmlformats.org/presentationml/2006/ole">
              <mc:AlternateContent xmlns:mc="http://schemas.openxmlformats.org/markup-compatibility/2006">
                <mc:Choice xmlns:v="urn:schemas-microsoft-com:vml" Requires="v">
                  <p:oleObj spid="_x0000_s14454" r:id="rId5" imgW="1167130" imgH="203200" progId="Equation.3">
                    <p:embed/>
                  </p:oleObj>
                </mc:Choice>
                <mc:Fallback>
                  <p:oleObj r:id="rId5" imgW="1167130" imgH="203200" progId="Equation.3">
                    <p:embed/>
                    <p:pic>
                      <p:nvPicPr>
                        <p:cNvPr id="0" name="图片 3102"/>
                        <p:cNvPicPr/>
                        <p:nvPr/>
                      </p:nvPicPr>
                      <p:blipFill>
                        <a:blip r:embed="rId6"/>
                        <a:stretch>
                          <a:fillRect/>
                        </a:stretch>
                      </p:blipFill>
                      <p:spPr>
                        <a:xfrm>
                          <a:off x="37" y="477"/>
                          <a:ext cx="1406" cy="205"/>
                        </a:xfrm>
                        <a:prstGeom prst="rect">
                          <a:avLst/>
                        </a:prstGeom>
                        <a:noFill/>
                        <a:ln w="38100">
                          <a:noFill/>
                          <a:miter/>
                        </a:ln>
                      </p:spPr>
                    </p:pic>
                  </p:oleObj>
                </mc:Fallback>
              </mc:AlternateContent>
            </a:graphicData>
          </a:graphic>
        </p:graphicFrame>
        <p:graphicFrame>
          <p:nvGraphicFramePr>
            <p:cNvPr id="12292" name="Object 10"/>
            <p:cNvGraphicFramePr/>
            <p:nvPr>
              <p:extLst>
                <p:ext uri="{D42A27DB-BD31-4B8C-83A1-F6EECF244321}">
                  <p14:modId xmlns:p14="http://schemas.microsoft.com/office/powerpoint/2010/main" val="254846064"/>
                </p:ext>
              </p:extLst>
            </p:nvPr>
          </p:nvGraphicFramePr>
          <p:xfrm>
            <a:off x="5898" y="490"/>
            <a:ext cx="360" cy="225"/>
          </p:xfrm>
          <a:graphic>
            <a:graphicData uri="http://schemas.openxmlformats.org/presentationml/2006/ole">
              <mc:AlternateContent xmlns:mc="http://schemas.openxmlformats.org/markup-compatibility/2006">
                <mc:Choice xmlns:v="urn:schemas-microsoft-com:vml" Requires="v">
                  <p:oleObj spid="_x0000_s14455" r:id="rId7" imgW="342900" imgH="203200" progId="Equation.3">
                    <p:embed/>
                  </p:oleObj>
                </mc:Choice>
                <mc:Fallback>
                  <p:oleObj r:id="rId7" imgW="342900" imgH="203200" progId="Equation.3">
                    <p:embed/>
                    <p:pic>
                      <p:nvPicPr>
                        <p:cNvPr id="0" name="图片 3103"/>
                        <p:cNvPicPr/>
                        <p:nvPr/>
                      </p:nvPicPr>
                      <p:blipFill>
                        <a:blip r:embed="rId8"/>
                        <a:stretch>
                          <a:fillRect/>
                        </a:stretch>
                      </p:blipFill>
                      <p:spPr>
                        <a:xfrm>
                          <a:off x="5898" y="490"/>
                          <a:ext cx="360" cy="225"/>
                        </a:xfrm>
                        <a:prstGeom prst="rect">
                          <a:avLst/>
                        </a:prstGeom>
                        <a:noFill/>
                        <a:ln w="38100">
                          <a:noFill/>
                          <a:miter/>
                        </a:ln>
                      </p:spPr>
                    </p:pic>
                  </p:oleObj>
                </mc:Fallback>
              </mc:AlternateContent>
            </a:graphicData>
          </a:graphic>
        </p:graphicFrame>
        <p:graphicFrame>
          <p:nvGraphicFramePr>
            <p:cNvPr id="12293" name="Object 12"/>
            <p:cNvGraphicFramePr/>
            <p:nvPr>
              <p:extLst>
                <p:ext uri="{D42A27DB-BD31-4B8C-83A1-F6EECF244321}">
                  <p14:modId xmlns:p14="http://schemas.microsoft.com/office/powerpoint/2010/main" val="2551891222"/>
                </p:ext>
              </p:extLst>
            </p:nvPr>
          </p:nvGraphicFramePr>
          <p:xfrm>
            <a:off x="1963" y="510"/>
            <a:ext cx="435" cy="239"/>
          </p:xfrm>
          <a:graphic>
            <a:graphicData uri="http://schemas.openxmlformats.org/presentationml/2006/ole">
              <mc:AlternateContent xmlns:mc="http://schemas.openxmlformats.org/markup-compatibility/2006">
                <mc:Choice xmlns:v="urn:schemas-microsoft-com:vml" Requires="v">
                  <p:oleObj spid="_x0000_s14456" r:id="rId9" imgW="342900" imgH="203200" progId="Equation.3">
                    <p:embed/>
                  </p:oleObj>
                </mc:Choice>
                <mc:Fallback>
                  <p:oleObj r:id="rId9" imgW="342900" imgH="203200" progId="Equation.3">
                    <p:embed/>
                    <p:pic>
                      <p:nvPicPr>
                        <p:cNvPr id="0" name="图片 3104"/>
                        <p:cNvPicPr/>
                        <p:nvPr/>
                      </p:nvPicPr>
                      <p:blipFill>
                        <a:blip r:embed="rId8"/>
                        <a:stretch>
                          <a:fillRect/>
                        </a:stretch>
                      </p:blipFill>
                      <p:spPr>
                        <a:xfrm>
                          <a:off x="1963" y="510"/>
                          <a:ext cx="435" cy="239"/>
                        </a:xfrm>
                        <a:prstGeom prst="rect">
                          <a:avLst/>
                        </a:prstGeom>
                        <a:noFill/>
                        <a:ln w="38100">
                          <a:noFill/>
                          <a:miter/>
                        </a:ln>
                      </p:spPr>
                    </p:pic>
                  </p:oleObj>
                </mc:Fallback>
              </mc:AlternateContent>
            </a:graphicData>
          </a:graphic>
        </p:graphicFrame>
      </p:grpSp>
      <p:sp>
        <p:nvSpPr>
          <p:cNvPr id="31758" name="Text Box 14"/>
          <p:cNvSpPr txBox="1"/>
          <p:nvPr/>
        </p:nvSpPr>
        <p:spPr>
          <a:xfrm>
            <a:off x="883206" y="3144322"/>
            <a:ext cx="10441160" cy="2332946"/>
          </a:xfrm>
          <a:prstGeom prst="rect">
            <a:avLst/>
          </a:prstGeom>
          <a:solidFill>
            <a:srgbClr val="FFFFFF"/>
          </a:solidFill>
          <a:ln w="9525" cap="flat" cmpd="sng">
            <a:solidFill>
              <a:srgbClr val="808080"/>
            </a:solidFill>
            <a:prstDash val="solid"/>
            <a:miter/>
            <a:headEnd type="none" w="med" len="med"/>
            <a:tailEnd type="none" w="med" len="med"/>
          </a:ln>
        </p:spPr>
        <p:txBody>
          <a:bodyPr wrap="square">
            <a:spAutoFit/>
          </a:bodyPr>
          <a:lstStyle/>
          <a:p>
            <a:pPr algn="just">
              <a:lnSpc>
                <a:spcPct val="120000"/>
              </a:lnSpc>
              <a:spcBef>
                <a:spcPct val="40000"/>
              </a:spcBef>
              <a:buClr>
                <a:schemeClr val="accent2"/>
              </a:buClr>
              <a:buFont typeface="Wingdings" panose="05000000000000000000" pitchFamily="2" charset="2"/>
              <a:buBlip>
                <a:blip r:embed="rId10"/>
              </a:buBlip>
            </a:pPr>
            <a:r>
              <a:rPr lang="en-US" altLang="zh-CN" sz="2600" dirty="0"/>
              <a:t>   </a:t>
            </a:r>
            <a:r>
              <a:rPr lang="en-US" altLang="zh-CN" sz="2600" dirty="0">
                <a:latin typeface="Times New Roman" panose="02020603050405020304" pitchFamily="18" charset="0"/>
              </a:rPr>
              <a:t>open</a:t>
            </a:r>
            <a:r>
              <a:rPr lang="zh-CN" altLang="en-US" sz="2600" dirty="0">
                <a:latin typeface="Times New Roman" panose="02020603050405020304" pitchFamily="18" charset="0"/>
              </a:rPr>
              <a:t>表：保留所有已生成而未扩展的状态。</a:t>
            </a:r>
          </a:p>
          <a:p>
            <a:pPr algn="just">
              <a:lnSpc>
                <a:spcPct val="120000"/>
              </a:lnSpc>
              <a:spcBef>
                <a:spcPct val="40000"/>
              </a:spcBef>
              <a:buClr>
                <a:schemeClr val="accent2"/>
              </a:buClr>
              <a:buFont typeface="Wingdings" panose="05000000000000000000" pitchFamily="2" charset="2"/>
              <a:buBlip>
                <a:blip r:embed="rId10"/>
              </a:buBlip>
            </a:pPr>
            <a:r>
              <a:rPr lang="zh-CN" altLang="en-US" sz="2600" dirty="0">
                <a:latin typeface="Times New Roman" panose="02020603050405020304" pitchFamily="18" charset="0"/>
              </a:rPr>
              <a:t>   </a:t>
            </a:r>
            <a:r>
              <a:rPr lang="en-US" altLang="zh-CN" sz="2600" dirty="0">
                <a:latin typeface="Times New Roman" panose="02020603050405020304" pitchFamily="18" charset="0"/>
              </a:rPr>
              <a:t>closed</a:t>
            </a:r>
            <a:r>
              <a:rPr lang="zh-CN" altLang="en-US" sz="2600" dirty="0">
                <a:latin typeface="Times New Roman" panose="02020603050405020304" pitchFamily="18" charset="0"/>
              </a:rPr>
              <a:t>表：记录已扩展过的状态。</a:t>
            </a:r>
          </a:p>
          <a:p>
            <a:pPr algn="just">
              <a:lnSpc>
                <a:spcPct val="120000"/>
              </a:lnSpc>
              <a:spcBef>
                <a:spcPct val="40000"/>
              </a:spcBef>
              <a:buClr>
                <a:schemeClr val="accent2"/>
              </a:buClr>
              <a:buFont typeface="Wingdings" panose="05000000000000000000" pitchFamily="2" charset="2"/>
              <a:buBlip>
                <a:blip r:embed="rId10"/>
              </a:buBlip>
            </a:pPr>
            <a:r>
              <a:rPr lang="zh-CN" altLang="en-US" sz="2600" dirty="0">
                <a:latin typeface="Times New Roman" panose="02020603050405020304" pitchFamily="18" charset="0"/>
              </a:rPr>
              <a:t>   进入</a:t>
            </a:r>
            <a:r>
              <a:rPr lang="en-US" altLang="zh-CN" sz="2600" dirty="0">
                <a:latin typeface="Times New Roman" panose="02020603050405020304" pitchFamily="18" charset="0"/>
              </a:rPr>
              <a:t>open</a:t>
            </a:r>
            <a:r>
              <a:rPr lang="zh-CN" altLang="en-US" sz="2600" dirty="0">
                <a:latin typeface="Times New Roman" panose="02020603050405020304" pitchFamily="18" charset="0"/>
              </a:rPr>
              <a:t>表的状态是根据其估值的大小插入到表中合适的位置，每次</a:t>
            </a:r>
            <a:r>
              <a:rPr lang="zh-CN" altLang="en-US" sz="2600" dirty="0"/>
              <a:t>从表中优先取出启发估价函数值最小的状态加以扩展。</a:t>
            </a:r>
            <a:r>
              <a:rPr lang="zh-CN" altLang="en-US" dirty="0">
                <a:latin typeface="Arial" panose="020B0604020202020204" pitchFamily="34" charset="0"/>
              </a:rPr>
              <a:t> </a:t>
            </a:r>
          </a:p>
        </p:txBody>
      </p:sp>
      <p:sp>
        <p:nvSpPr>
          <p:cNvPr id="15" name="Rectangle 4"/>
          <p:cNvSpPr/>
          <p:nvPr/>
        </p:nvSpPr>
        <p:spPr>
          <a:xfrm>
            <a:off x="7786" y="-3175"/>
            <a:ext cx="12192000" cy="765175"/>
          </a:xfrm>
          <a:prstGeom prst="rect">
            <a:avLst/>
          </a:prstGeom>
          <a:solidFill>
            <a:srgbClr val="A50021"/>
          </a:solidFill>
          <a:ln w="9525">
            <a:noFill/>
          </a:ln>
        </p:spPr>
        <p:txBody>
          <a:bodyPr anchor="b"/>
          <a:lstStyle/>
          <a:p>
            <a:pPr indent="176530"/>
            <a:r>
              <a:rPr lang="en-US" altLang="zh-CN" sz="3600" dirty="0">
                <a:solidFill>
                  <a:schemeClr val="bg1"/>
                </a:solidFill>
                <a:latin typeface="Times New Roman" panose="02020603050405020304" pitchFamily="18" charset="0"/>
                <a:ea typeface="黑体" panose="02010609060101010101" pitchFamily="2" charset="-122"/>
              </a:rPr>
              <a:t>5.4.3  A</a:t>
            </a:r>
            <a:r>
              <a:rPr lang="zh-CN" altLang="en-US" sz="3600" dirty="0">
                <a:solidFill>
                  <a:schemeClr val="bg1"/>
                </a:solidFill>
                <a:latin typeface="Times New Roman" panose="02020603050405020304" pitchFamily="18" charset="0"/>
                <a:ea typeface="黑体" panose="02010609060101010101" pitchFamily="2" charset="-122"/>
              </a:rPr>
              <a:t>搜索算法</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31758"/>
                                        </p:tgtEl>
                                        <p:attrNameLst>
                                          <p:attrName>style.visibility</p:attrName>
                                        </p:attrNameLst>
                                      </p:cBhvr>
                                      <p:to>
                                        <p:strVal val="visible"/>
                                      </p:to>
                                    </p:set>
                                    <p:animEffect transition="in" filter="barn(inHorizontal)">
                                      <p:cBhvr>
                                        <p:cTn id="7" dur="500"/>
                                        <p:tgtEl>
                                          <p:spTgt spid="317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58"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3"/>
          <p:cNvSpPr>
            <a:spLocks noGrp="1"/>
          </p:cNvSpPr>
          <p:nvPr>
            <p:ph idx="1"/>
          </p:nvPr>
        </p:nvSpPr>
        <p:spPr>
          <a:xfrm>
            <a:off x="882698" y="821525"/>
            <a:ext cx="10469886" cy="5759450"/>
          </a:xfrm>
          <a:ln/>
        </p:spPr>
        <p:txBody>
          <a:bodyPr vert="horz" wrap="square" lIns="91440" tIns="45720" rIns="91440" bIns="45720" anchor="t"/>
          <a:lstStyle/>
          <a:p>
            <a:pPr eaLnBrk="1" hangingPunct="1"/>
            <a:r>
              <a:rPr lang="zh-CN" altLang="en-US" sz="2400" b="1" dirty="0"/>
              <a:t>一般启发式图搜索算法（</a:t>
            </a:r>
            <a:r>
              <a:rPr lang="zh-CN" altLang="en-US" sz="2400" b="1" dirty="0">
                <a:latin typeface="Times New Roman" panose="02020603050405020304" pitchFamily="18" charset="0"/>
              </a:rPr>
              <a:t>简记为</a:t>
            </a:r>
            <a:r>
              <a:rPr lang="en-US" altLang="zh-CN" sz="2400" b="1" i="1" dirty="0">
                <a:latin typeface="Times New Roman" panose="02020603050405020304" pitchFamily="18" charset="0"/>
              </a:rPr>
              <a:t>A</a:t>
            </a:r>
            <a:r>
              <a:rPr lang="zh-CN" altLang="en-US" sz="2400" b="1" dirty="0"/>
              <a:t>）</a:t>
            </a:r>
          </a:p>
        </p:txBody>
      </p:sp>
      <p:sp>
        <p:nvSpPr>
          <p:cNvPr id="53250" name="灯片编号占位符 3"/>
          <p:cNvSpPr txBox="1">
            <a:spLocks noGrp="1"/>
          </p:cNvSpPr>
          <p:nvPr>
            <p:ph type="sldNum" sz="quarter" idx="4294967295"/>
          </p:nvPr>
        </p:nvSpPr>
        <p:spPr>
          <a:xfrm>
            <a:off x="9550400" y="6477000"/>
            <a:ext cx="2641600" cy="360363"/>
          </a:xfrm>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t>49</a:t>
            </a:fld>
            <a:endParaRPr lang="ja-JP" altLang="en-US" dirty="0">
              <a:solidFill>
                <a:srgbClr val="A50021"/>
              </a:solidFill>
              <a:ea typeface="MS PGothic" panose="020B0600070205080204" pitchFamily="34" charset="-128"/>
            </a:endParaRPr>
          </a:p>
        </p:txBody>
      </p:sp>
      <p:sp>
        <p:nvSpPr>
          <p:cNvPr id="109573" name="Text Box 5"/>
          <p:cNvSpPr txBox="1"/>
          <p:nvPr/>
        </p:nvSpPr>
        <p:spPr>
          <a:xfrm>
            <a:off x="911424" y="1400176"/>
            <a:ext cx="10441160" cy="5153025"/>
          </a:xfrm>
          <a:prstGeom prst="rect">
            <a:avLst/>
          </a:prstGeom>
          <a:solidFill>
            <a:srgbClr val="FFFFFF"/>
          </a:solidFill>
          <a:ln w="9525" cap="flat" cmpd="sng">
            <a:solidFill>
              <a:srgbClr val="808080"/>
            </a:solidFill>
            <a:prstDash val="solid"/>
            <a:miter/>
            <a:headEnd type="none" w="med" len="med"/>
            <a:tailEnd type="none" w="med" len="med"/>
          </a:ln>
        </p:spPr>
        <p:txBody>
          <a:bodyPr wrap="square">
            <a:spAutoFit/>
          </a:bodyPr>
          <a:lstStyle/>
          <a:p>
            <a:pPr algn="just">
              <a:spcBef>
                <a:spcPct val="20000"/>
              </a:spcBef>
            </a:pPr>
            <a:r>
              <a:rPr lang="en-US" altLang="zh-CN" sz="2000" dirty="0">
                <a:latin typeface="Times New Roman" panose="02020603050405020304" pitchFamily="18" charset="0"/>
                <a:cs typeface="Times New Roman" panose="02020603050405020304" pitchFamily="18" charset="0"/>
              </a:rPr>
              <a:t>procedure heuristic_search</a:t>
            </a:r>
          </a:p>
          <a:p>
            <a:pPr algn="just">
              <a:spcBef>
                <a:spcPct val="20000"/>
              </a:spcBef>
            </a:pPr>
            <a:r>
              <a:rPr lang="en-US" altLang="zh-CN" sz="2000" dirty="0">
                <a:latin typeface="Times New Roman" panose="02020603050405020304" pitchFamily="18" charset="0"/>
                <a:cs typeface="Times New Roman" panose="02020603050405020304" pitchFamily="18" charset="0"/>
              </a:rPr>
              <a:t>open</a:t>
            </a:r>
            <a:r>
              <a:rPr lang="zh-CN" altLang="en-US" sz="2000" dirty="0">
                <a:latin typeface="宋体" panose="02010600030101010101" pitchFamily="2" charset="-122"/>
              </a:rPr>
              <a:t>：</a:t>
            </a:r>
            <a:r>
              <a:rPr lang="en-US" altLang="zh-CN" sz="2000" dirty="0">
                <a:latin typeface="Times New Roman" panose="02020603050405020304" pitchFamily="18" charset="0"/>
                <a:cs typeface="Times New Roman" panose="02020603050405020304" pitchFamily="18" charset="0"/>
              </a:rPr>
              <a:t>=[start]</a:t>
            </a:r>
            <a:r>
              <a:rPr lang="zh-CN" altLang="en-US" sz="2000" dirty="0">
                <a:latin typeface="宋体" panose="02010600030101010101" pitchFamily="2" charset="-122"/>
              </a:rPr>
              <a:t>；</a:t>
            </a:r>
            <a:r>
              <a:rPr lang="en-US" altLang="zh-CN" sz="2000" dirty="0">
                <a:latin typeface="Times New Roman" panose="02020603050405020304" pitchFamily="18" charset="0"/>
                <a:cs typeface="Times New Roman" panose="02020603050405020304" pitchFamily="18" charset="0"/>
              </a:rPr>
              <a:t>closed</a:t>
            </a:r>
            <a:r>
              <a:rPr lang="zh-CN" altLang="en-US" sz="2000" dirty="0">
                <a:latin typeface="宋体" panose="02010600030101010101" pitchFamily="2" charset="-122"/>
              </a:rPr>
              <a:t>：</a:t>
            </a:r>
            <a:r>
              <a:rPr lang="en-US" altLang="zh-CN" sz="2000" dirty="0">
                <a:latin typeface="Times New Roman" panose="02020603050405020304" pitchFamily="18" charset="0"/>
                <a:cs typeface="Times New Roman" panose="02020603050405020304" pitchFamily="18" charset="0"/>
              </a:rPr>
              <a:t>=[ ]</a:t>
            </a:r>
            <a:r>
              <a:rPr lang="zh-CN" altLang="en-US" sz="2000" dirty="0">
                <a:latin typeface="宋体" panose="02010600030101010101" pitchFamily="2" charset="-122"/>
              </a:rPr>
              <a:t>；</a:t>
            </a:r>
            <a:r>
              <a:rPr lang="en-US" altLang="zh-CN" sz="2000" dirty="0">
                <a:latin typeface="Times New Roman" panose="02020603050405020304" pitchFamily="18" charset="0"/>
                <a:cs typeface="Times New Roman" panose="02020603050405020304" pitchFamily="18" charset="0"/>
              </a:rPr>
              <a:t>f(s)</a:t>
            </a:r>
            <a:r>
              <a:rPr lang="zh-CN" altLang="en-US" sz="2000" dirty="0">
                <a:latin typeface="宋体" panose="02010600030101010101" pitchFamily="2" charset="-122"/>
              </a:rPr>
              <a:t>：</a:t>
            </a:r>
            <a:r>
              <a:rPr lang="en-US" altLang="zh-CN" sz="2000" dirty="0">
                <a:latin typeface="Times New Roman" panose="02020603050405020304" pitchFamily="18" charset="0"/>
                <a:cs typeface="Times New Roman" panose="02020603050405020304" pitchFamily="18" charset="0"/>
              </a:rPr>
              <a:t>=g(s)+h(s)</a:t>
            </a:r>
            <a:r>
              <a:rPr lang="zh-CN" altLang="en-US" sz="2000" dirty="0">
                <a:latin typeface="宋体" panose="02010600030101010101" pitchFamily="2" charset="-122"/>
              </a:rPr>
              <a:t>；</a:t>
            </a:r>
            <a:r>
              <a:rPr lang="zh-CN" altLang="en-US" sz="2000" dirty="0">
                <a:latin typeface="Times New Roman" panose="02020603050405020304" pitchFamily="18" charset="0"/>
                <a:cs typeface="Times New Roman" panose="02020603050405020304" pitchFamily="18" charset="0"/>
              </a:rPr>
              <a:t>	</a:t>
            </a:r>
            <a:r>
              <a:rPr lang="en-US" altLang="zh-CN" sz="2000" dirty="0" smtClean="0">
                <a:latin typeface="Times New Roman" panose="02020603050405020304" pitchFamily="18" charset="0"/>
                <a:cs typeface="Times New Roman" panose="02020603050405020304" pitchFamily="18" charset="0"/>
              </a:rPr>
              <a:t>//</a:t>
            </a:r>
            <a:r>
              <a:rPr lang="zh-CN" altLang="en-US" sz="2000" dirty="0" smtClean="0">
                <a:latin typeface="宋体" panose="02010600030101010101" pitchFamily="2" charset="-122"/>
              </a:rPr>
              <a:t>初始化</a:t>
            </a:r>
            <a:endParaRPr lang="zh-CN" altLang="en-US" sz="2000" dirty="0">
              <a:latin typeface="Times New Roman" panose="02020603050405020304" pitchFamily="18" charset="0"/>
              <a:cs typeface="Times New Roman" panose="02020603050405020304" pitchFamily="18" charset="0"/>
            </a:endParaRPr>
          </a:p>
          <a:p>
            <a:pPr algn="just">
              <a:spcBef>
                <a:spcPct val="20000"/>
              </a:spcBef>
            </a:pPr>
            <a:r>
              <a:rPr lang="en-US" altLang="zh-CN" sz="2000" dirty="0">
                <a:latin typeface="Times New Roman" panose="02020603050405020304" pitchFamily="18" charset="0"/>
                <a:cs typeface="Times New Roman" panose="02020603050405020304" pitchFamily="18" charset="0"/>
              </a:rPr>
              <a:t>while open</a:t>
            </a:r>
            <a:r>
              <a:rPr lang="en-US" altLang="zh-CN" sz="2000" dirty="0">
                <a:latin typeface="宋体" panose="02010600030101010101" pitchFamily="2" charset="-122"/>
              </a:rPr>
              <a:t>≠</a:t>
            </a:r>
            <a:r>
              <a:rPr lang="en-US" altLang="zh-CN" sz="2000" dirty="0">
                <a:latin typeface="Times New Roman" panose="02020603050405020304" pitchFamily="18" charset="0"/>
                <a:cs typeface="Times New Roman" panose="02020603050405020304" pitchFamily="18" charset="0"/>
              </a:rPr>
              <a:t>[ ] do</a:t>
            </a:r>
          </a:p>
          <a:p>
            <a:pPr algn="just">
              <a:spcBef>
                <a:spcPct val="20000"/>
              </a:spcBef>
            </a:pPr>
            <a:r>
              <a:rPr lang="en-US" altLang="zh-CN" sz="2000" dirty="0">
                <a:latin typeface="Times New Roman" panose="02020603050405020304" pitchFamily="18" charset="0"/>
                <a:cs typeface="Times New Roman" panose="02020603050405020304" pitchFamily="18" charset="0"/>
              </a:rPr>
              <a:t>begin</a:t>
            </a:r>
          </a:p>
          <a:p>
            <a:pPr algn="just">
              <a:spcBef>
                <a:spcPct val="20000"/>
              </a:spcBef>
            </a:pPr>
            <a:r>
              <a:rPr lang="zh-CN" altLang="en-US" sz="2000" dirty="0">
                <a:latin typeface="宋体" panose="02010600030101010101" pitchFamily="2" charset="-122"/>
              </a:rPr>
              <a:t>从</a:t>
            </a:r>
            <a:r>
              <a:rPr lang="en-US" altLang="zh-CN" sz="2000" dirty="0">
                <a:latin typeface="Times New Roman" panose="02020603050405020304" pitchFamily="18" charset="0"/>
                <a:cs typeface="Times New Roman" panose="02020603050405020304" pitchFamily="18" charset="0"/>
              </a:rPr>
              <a:t>open</a:t>
            </a:r>
            <a:r>
              <a:rPr lang="zh-CN" altLang="en-US" sz="2000" dirty="0">
                <a:latin typeface="宋体" panose="02010600030101010101" pitchFamily="2" charset="-122"/>
              </a:rPr>
              <a:t>表中删除第一个状态，称之为</a:t>
            </a:r>
            <a:r>
              <a:rPr lang="en-US" altLang="zh-CN" sz="2000" dirty="0">
                <a:latin typeface="Times New Roman" panose="02020603050405020304" pitchFamily="18" charset="0"/>
                <a:cs typeface="Times New Roman" panose="02020603050405020304" pitchFamily="18" charset="0"/>
              </a:rPr>
              <a:t>n</a:t>
            </a:r>
            <a:r>
              <a:rPr lang="zh-CN" altLang="en-US" sz="2000" dirty="0">
                <a:latin typeface="宋体" panose="02010600030101010101" pitchFamily="2" charset="-122"/>
              </a:rPr>
              <a:t>；</a:t>
            </a:r>
            <a:endParaRPr lang="zh-CN" altLang="en-US" sz="2000" dirty="0">
              <a:latin typeface="Times New Roman" panose="02020603050405020304" pitchFamily="18" charset="0"/>
              <a:cs typeface="Times New Roman" panose="02020603050405020304" pitchFamily="18" charset="0"/>
            </a:endParaRPr>
          </a:p>
          <a:p>
            <a:pPr algn="just">
              <a:spcBef>
                <a:spcPct val="20000"/>
              </a:spcBef>
            </a:pPr>
            <a:r>
              <a:rPr lang="en-US" altLang="zh-CN" sz="2000" dirty="0">
                <a:latin typeface="Times New Roman" panose="02020603050405020304" pitchFamily="18" charset="0"/>
                <a:cs typeface="Times New Roman" panose="02020603050405020304" pitchFamily="18" charset="0"/>
              </a:rPr>
              <a:t>if n=</a:t>
            </a:r>
            <a:r>
              <a:rPr lang="zh-CN" altLang="en-US" sz="2000" dirty="0">
                <a:latin typeface="宋体" panose="02010600030101010101" pitchFamily="2" charset="-122"/>
              </a:rPr>
              <a:t>目的状态</a:t>
            </a:r>
            <a:r>
              <a:rPr lang="en-US" altLang="zh-CN" sz="2000" dirty="0">
                <a:latin typeface="Times New Roman" panose="02020603050405020304" pitchFamily="18" charset="0"/>
                <a:cs typeface="Times New Roman" panose="02020603050405020304" pitchFamily="18" charset="0"/>
              </a:rPr>
              <a:t>then return(success)</a:t>
            </a:r>
            <a:r>
              <a:rPr lang="zh-CN" altLang="en-US" sz="2000" dirty="0">
                <a:latin typeface="宋体" panose="02010600030101010101" pitchFamily="2" charset="-122"/>
              </a:rPr>
              <a:t>；</a:t>
            </a:r>
            <a:endParaRPr lang="zh-CN" altLang="en-US" sz="2000" dirty="0">
              <a:latin typeface="Times New Roman" panose="02020603050405020304" pitchFamily="18" charset="0"/>
              <a:cs typeface="Times New Roman" panose="02020603050405020304" pitchFamily="18" charset="0"/>
            </a:endParaRPr>
          </a:p>
          <a:p>
            <a:pPr algn="just">
              <a:spcBef>
                <a:spcPct val="20000"/>
              </a:spcBef>
            </a:pPr>
            <a:r>
              <a:rPr lang="zh-CN" altLang="en-US" sz="2000" dirty="0">
                <a:latin typeface="宋体" panose="02010600030101010101" pitchFamily="2" charset="-122"/>
              </a:rPr>
              <a:t>生成</a:t>
            </a:r>
            <a:r>
              <a:rPr lang="en-US" altLang="zh-CN" sz="2000" dirty="0">
                <a:latin typeface="Times New Roman" panose="02020603050405020304" pitchFamily="18" charset="0"/>
                <a:cs typeface="Times New Roman" panose="02020603050405020304" pitchFamily="18" charset="0"/>
              </a:rPr>
              <a:t>n</a:t>
            </a:r>
            <a:r>
              <a:rPr lang="zh-CN" altLang="en-US" sz="2000" dirty="0">
                <a:latin typeface="宋体" panose="02010600030101010101" pitchFamily="2" charset="-122"/>
              </a:rPr>
              <a:t>的所有子状态；</a:t>
            </a:r>
            <a:endParaRPr lang="zh-CN" altLang="en-US" sz="2000" dirty="0">
              <a:latin typeface="Times New Roman" panose="02020603050405020304" pitchFamily="18" charset="0"/>
              <a:cs typeface="Times New Roman" panose="02020603050405020304" pitchFamily="18" charset="0"/>
            </a:endParaRPr>
          </a:p>
          <a:p>
            <a:pPr algn="just">
              <a:spcBef>
                <a:spcPct val="20000"/>
              </a:spcBef>
            </a:pPr>
            <a:r>
              <a:rPr lang="en-US" altLang="zh-CN" sz="2000" dirty="0">
                <a:latin typeface="Times New Roman" panose="02020603050405020304" pitchFamily="18" charset="0"/>
                <a:cs typeface="Times New Roman" panose="02020603050405020304" pitchFamily="18" charset="0"/>
              </a:rPr>
              <a:t>if n</a:t>
            </a:r>
            <a:r>
              <a:rPr lang="zh-CN" altLang="en-US" sz="2000" dirty="0">
                <a:latin typeface="宋体" panose="02010600030101010101" pitchFamily="2" charset="-122"/>
              </a:rPr>
              <a:t>没有任何子状态</a:t>
            </a:r>
            <a:r>
              <a:rPr lang="en-US" altLang="zh-CN" sz="2000" dirty="0">
                <a:latin typeface="Times New Roman" panose="02020603050405020304" pitchFamily="18" charset="0"/>
                <a:cs typeface="Times New Roman" panose="02020603050405020304" pitchFamily="18" charset="0"/>
              </a:rPr>
              <a:t>then continue</a:t>
            </a:r>
            <a:r>
              <a:rPr lang="zh-CN" altLang="en-US" sz="2000" dirty="0">
                <a:latin typeface="宋体" panose="02010600030101010101" pitchFamily="2" charset="-122"/>
              </a:rPr>
              <a:t>；</a:t>
            </a:r>
            <a:endParaRPr lang="zh-CN" altLang="en-US" sz="2000" dirty="0">
              <a:latin typeface="Times New Roman" panose="02020603050405020304" pitchFamily="18" charset="0"/>
              <a:cs typeface="Times New Roman" panose="02020603050405020304" pitchFamily="18" charset="0"/>
            </a:endParaRPr>
          </a:p>
          <a:p>
            <a:pPr algn="just">
              <a:spcBef>
                <a:spcPct val="20000"/>
              </a:spcBef>
            </a:pPr>
            <a:r>
              <a:rPr lang="en-US" altLang="zh-CN" sz="2000" dirty="0">
                <a:latin typeface="Times New Roman" panose="02020603050405020304" pitchFamily="18" charset="0"/>
                <a:cs typeface="Times New Roman" panose="02020603050405020304" pitchFamily="18" charset="0"/>
              </a:rPr>
              <a:t>for n</a:t>
            </a:r>
            <a:r>
              <a:rPr lang="zh-CN" altLang="en-US" sz="2000" dirty="0">
                <a:latin typeface="宋体" panose="02010600030101010101" pitchFamily="2" charset="-122"/>
              </a:rPr>
              <a:t>的每个子状态</a:t>
            </a:r>
            <a:r>
              <a:rPr lang="en-US" altLang="zh-CN" sz="2000" dirty="0">
                <a:latin typeface="Times New Roman" panose="02020603050405020304" pitchFamily="18" charset="0"/>
                <a:cs typeface="Times New Roman" panose="02020603050405020304" pitchFamily="18" charset="0"/>
              </a:rPr>
              <a:t>do</a:t>
            </a:r>
          </a:p>
          <a:p>
            <a:pPr algn="just">
              <a:spcBef>
                <a:spcPct val="20000"/>
              </a:spcBef>
            </a:pPr>
            <a:r>
              <a:rPr lang="en-US" altLang="zh-CN" sz="2000" dirty="0">
                <a:latin typeface="Times New Roman" panose="02020603050405020304" pitchFamily="18" charset="0"/>
                <a:cs typeface="Times New Roman" panose="02020603050405020304" pitchFamily="18" charset="0"/>
              </a:rPr>
              <a:t>case</a:t>
            </a:r>
            <a:r>
              <a:rPr lang="zh-CN" altLang="en-US" sz="2000" dirty="0">
                <a:latin typeface="宋体" panose="02010600030101010101" pitchFamily="2" charset="-122"/>
              </a:rPr>
              <a:t>子状态</a:t>
            </a:r>
            <a:r>
              <a:rPr lang="en-US" altLang="zh-CN" sz="2000" dirty="0">
                <a:latin typeface="Times New Roman" panose="02020603050405020304" pitchFamily="18" charset="0"/>
                <a:cs typeface="Times New Roman" panose="02020603050405020304" pitchFamily="18" charset="0"/>
              </a:rPr>
              <a:t>is not already on open</a:t>
            </a:r>
            <a:r>
              <a:rPr lang="zh-CN" altLang="en-US" sz="2000" dirty="0">
                <a:latin typeface="宋体" panose="02010600030101010101" pitchFamily="2" charset="-122"/>
              </a:rPr>
              <a:t>表</a:t>
            </a:r>
            <a:r>
              <a:rPr lang="en-US" altLang="zh-CN" sz="2000" dirty="0">
                <a:latin typeface="Times New Roman" panose="02020603050405020304" pitchFamily="18" charset="0"/>
                <a:cs typeface="Times New Roman" panose="02020603050405020304" pitchFamily="18" charset="0"/>
              </a:rPr>
              <a:t>or closed</a:t>
            </a:r>
            <a:r>
              <a:rPr lang="zh-CN" altLang="en-US" sz="2000" dirty="0">
                <a:latin typeface="宋体" panose="02010600030101010101" pitchFamily="2" charset="-122"/>
              </a:rPr>
              <a:t>表；</a:t>
            </a:r>
            <a:endParaRPr lang="zh-CN" altLang="en-US" sz="2000" dirty="0">
              <a:latin typeface="Times New Roman" panose="02020603050405020304" pitchFamily="18" charset="0"/>
              <a:cs typeface="Times New Roman" panose="02020603050405020304" pitchFamily="18" charset="0"/>
            </a:endParaRPr>
          </a:p>
          <a:p>
            <a:pPr algn="just">
              <a:spcBef>
                <a:spcPct val="20000"/>
              </a:spcBef>
            </a:pPr>
            <a:r>
              <a:rPr lang="en-US" altLang="zh-CN" sz="2000" dirty="0">
                <a:latin typeface="Times New Roman" panose="02020603050405020304" pitchFamily="18" charset="0"/>
                <a:cs typeface="Times New Roman" panose="02020603050405020304" pitchFamily="18" charset="0"/>
              </a:rPr>
              <a:t>begin</a:t>
            </a:r>
          </a:p>
          <a:p>
            <a:pPr algn="just">
              <a:spcBef>
                <a:spcPct val="20000"/>
              </a:spcBef>
            </a:pPr>
            <a:r>
              <a:rPr lang="zh-CN" altLang="en-US" sz="2000" dirty="0">
                <a:latin typeface="宋体" panose="02010600030101010101" pitchFamily="2" charset="-122"/>
              </a:rPr>
              <a:t>计算该子状态的估价函数值；</a:t>
            </a:r>
            <a:endParaRPr lang="zh-CN" altLang="en-US" sz="2000" dirty="0">
              <a:latin typeface="Times New Roman" panose="02020603050405020304" pitchFamily="18" charset="0"/>
              <a:cs typeface="Times New Roman" panose="02020603050405020304" pitchFamily="18" charset="0"/>
            </a:endParaRPr>
          </a:p>
          <a:p>
            <a:pPr algn="just">
              <a:spcBef>
                <a:spcPct val="20000"/>
              </a:spcBef>
            </a:pPr>
            <a:r>
              <a:rPr lang="zh-CN" altLang="en-US" sz="2000" dirty="0">
                <a:latin typeface="宋体" panose="02010600030101010101" pitchFamily="2" charset="-122"/>
              </a:rPr>
              <a:t>将该子状态加到</a:t>
            </a:r>
            <a:r>
              <a:rPr lang="en-US" altLang="zh-CN" sz="2000" dirty="0">
                <a:latin typeface="Times New Roman" panose="02020603050405020304" pitchFamily="18" charset="0"/>
                <a:cs typeface="Times New Roman" panose="02020603050405020304" pitchFamily="18" charset="0"/>
              </a:rPr>
              <a:t>open</a:t>
            </a:r>
            <a:r>
              <a:rPr lang="zh-CN" altLang="en-US" sz="2000" dirty="0">
                <a:latin typeface="宋体" panose="02010600030101010101" pitchFamily="2" charset="-122"/>
              </a:rPr>
              <a:t>表中；</a:t>
            </a:r>
            <a:endParaRPr lang="zh-CN" altLang="en-US" sz="2000" dirty="0">
              <a:latin typeface="Times New Roman" panose="02020603050405020304" pitchFamily="18" charset="0"/>
              <a:cs typeface="Times New Roman" panose="02020603050405020304" pitchFamily="18" charset="0"/>
            </a:endParaRPr>
          </a:p>
          <a:p>
            <a:pPr>
              <a:spcBef>
                <a:spcPct val="20000"/>
              </a:spcBef>
            </a:pPr>
            <a:r>
              <a:rPr lang="zh-CN" altLang="en-US" sz="2000" dirty="0">
                <a:latin typeface="Times New Roman" panose="02020603050405020304" pitchFamily="18" charset="0"/>
                <a:cs typeface="Times New Roman" panose="02020603050405020304" pitchFamily="18" charset="0"/>
              </a:rPr>
              <a:t>  </a:t>
            </a:r>
            <a:r>
              <a:rPr lang="zh-CN" altLang="en-US" sz="2000" dirty="0" smtClean="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end</a:t>
            </a:r>
            <a:r>
              <a:rPr lang="zh-CN" altLang="en-US" sz="2000" dirty="0">
                <a:latin typeface="宋体" panose="02010600030101010101" pitchFamily="2" charset="-122"/>
              </a:rPr>
              <a:t>；</a:t>
            </a:r>
            <a:r>
              <a:rPr lang="zh-CN" altLang="en-US" sz="2000" dirty="0"/>
              <a:t> </a:t>
            </a:r>
          </a:p>
        </p:txBody>
      </p:sp>
      <p:sp>
        <p:nvSpPr>
          <p:cNvPr id="7" name="Rectangle 4"/>
          <p:cNvSpPr/>
          <p:nvPr/>
        </p:nvSpPr>
        <p:spPr>
          <a:xfrm>
            <a:off x="7786" y="-3175"/>
            <a:ext cx="12192000" cy="765175"/>
          </a:xfrm>
          <a:prstGeom prst="rect">
            <a:avLst/>
          </a:prstGeom>
          <a:solidFill>
            <a:srgbClr val="A50021"/>
          </a:solidFill>
          <a:ln w="9525">
            <a:noFill/>
          </a:ln>
        </p:spPr>
        <p:txBody>
          <a:bodyPr anchor="b"/>
          <a:lstStyle/>
          <a:p>
            <a:pPr indent="176530"/>
            <a:r>
              <a:rPr lang="en-US" altLang="zh-CN" sz="3600" dirty="0">
                <a:solidFill>
                  <a:schemeClr val="bg1"/>
                </a:solidFill>
                <a:latin typeface="Times New Roman" panose="02020603050405020304" pitchFamily="18" charset="0"/>
                <a:ea typeface="黑体" panose="02010609060101010101" pitchFamily="2" charset="-122"/>
              </a:rPr>
              <a:t>5.4.3  A</a:t>
            </a:r>
            <a:r>
              <a:rPr lang="zh-CN" altLang="en-US" sz="3600" dirty="0">
                <a:solidFill>
                  <a:schemeClr val="bg1"/>
                </a:solidFill>
                <a:latin typeface="Times New Roman" panose="02020603050405020304" pitchFamily="18" charset="0"/>
                <a:ea typeface="黑体" panose="02010609060101010101" pitchFamily="2" charset="-122"/>
              </a:rPr>
              <a:t>搜索算法</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109573"/>
                                        </p:tgtEl>
                                        <p:attrNameLst>
                                          <p:attrName>style.visibility</p:attrName>
                                        </p:attrNameLst>
                                      </p:cBhvr>
                                      <p:to>
                                        <p:strVal val="visible"/>
                                      </p:to>
                                    </p:set>
                                    <p:anim calcmode="lin" valueType="num">
                                      <p:cBhvr>
                                        <p:cTn id="7" dur="500" fill="hold"/>
                                        <p:tgtEl>
                                          <p:spTgt spid="109573"/>
                                        </p:tgtEl>
                                        <p:attrNameLst>
                                          <p:attrName>ppt_w</p:attrName>
                                        </p:attrNameLst>
                                      </p:cBhvr>
                                      <p:tavLst>
                                        <p:tav tm="0">
                                          <p:val>
                                            <p:fltVal val="0"/>
                                          </p:val>
                                        </p:tav>
                                        <p:tav tm="100000">
                                          <p:val>
                                            <p:strVal val="#ppt_w"/>
                                          </p:val>
                                        </p:tav>
                                      </p:tavLst>
                                    </p:anim>
                                    <p:anim calcmode="lin" valueType="num">
                                      <p:cBhvr>
                                        <p:cTn id="8" dur="500" fill="hold"/>
                                        <p:tgtEl>
                                          <p:spTgt spid="10957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7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Grp="1"/>
          </p:cNvSpPr>
          <p:nvPr>
            <p:ph idx="1"/>
          </p:nvPr>
        </p:nvSpPr>
        <p:spPr>
          <a:xfrm>
            <a:off x="911424" y="1107300"/>
            <a:ext cx="11089232" cy="5400675"/>
          </a:xfrm>
          <a:ln/>
        </p:spPr>
        <p:txBody>
          <a:bodyPr vert="horz" wrap="square" lIns="91440" tIns="45720" rIns="91440" bIns="45720" anchor="t">
            <a:normAutofit/>
          </a:bodyPr>
          <a:lstStyle/>
          <a:p>
            <a:pPr marL="571500" indent="-571500">
              <a:lnSpc>
                <a:spcPct val="150000"/>
              </a:lnSpc>
            </a:pPr>
            <a:r>
              <a:rPr lang="zh-CN" altLang="en-US" dirty="0">
                <a:latin typeface="宋体" panose="02010600030101010101" pitchFamily="2" charset="-122"/>
                <a:ea typeface="宋体" panose="02010600030101010101" pitchFamily="2" charset="-122"/>
              </a:rPr>
              <a:t>问题求解：</a:t>
            </a:r>
          </a:p>
          <a:p>
            <a:pPr marL="571500" indent="-571500">
              <a:lnSpc>
                <a:spcPct val="150000"/>
              </a:lnSpc>
              <a:buBlip>
                <a:blip r:embed="rId2"/>
              </a:buBlip>
            </a:pPr>
            <a:r>
              <a:rPr lang="zh-CN" altLang="en-US" dirty="0">
                <a:latin typeface="宋体" panose="02010600030101010101" pitchFamily="2" charset="-122"/>
                <a:ea typeface="宋体" panose="02010600030101010101" pitchFamily="2" charset="-122"/>
              </a:rPr>
              <a:t>问题的表示。 </a:t>
            </a:r>
          </a:p>
          <a:p>
            <a:pPr marL="571500" indent="-571500">
              <a:lnSpc>
                <a:spcPct val="150000"/>
              </a:lnSpc>
              <a:buBlip>
                <a:blip r:embed="rId2"/>
              </a:buBlip>
            </a:pPr>
            <a:r>
              <a:rPr lang="zh-CN" altLang="en-US" dirty="0">
                <a:latin typeface="宋体" panose="02010600030101010101" pitchFamily="2" charset="-122"/>
                <a:ea typeface="宋体" panose="02010600030101010101" pitchFamily="2" charset="-122"/>
              </a:rPr>
              <a:t>求解方法。</a:t>
            </a:r>
          </a:p>
          <a:p>
            <a:pPr marL="571500" indent="-571500">
              <a:lnSpc>
                <a:spcPct val="150000"/>
              </a:lnSpc>
            </a:pPr>
            <a:r>
              <a:rPr lang="zh-CN" altLang="en-US" dirty="0">
                <a:latin typeface="宋体" panose="02010600030101010101" pitchFamily="2" charset="-122"/>
                <a:ea typeface="宋体" panose="02010600030101010101" pitchFamily="2" charset="-122"/>
              </a:rPr>
              <a:t>问题求解的基本方法：</a:t>
            </a:r>
            <a:r>
              <a:rPr lang="zh-CN" altLang="en-US" dirty="0">
                <a:solidFill>
                  <a:schemeClr val="accent2"/>
                </a:solidFill>
                <a:latin typeface="宋体" panose="02010600030101010101" pitchFamily="2" charset="-122"/>
                <a:ea typeface="宋体" panose="02010600030101010101" pitchFamily="2" charset="-122"/>
              </a:rPr>
              <a:t>搜索法</a:t>
            </a:r>
            <a:r>
              <a:rPr lang="zh-CN" altLang="en-US" dirty="0">
                <a:latin typeface="宋体" panose="02010600030101010101" pitchFamily="2" charset="-122"/>
                <a:ea typeface="宋体" panose="02010600030101010101" pitchFamily="2" charset="-122"/>
              </a:rPr>
              <a:t>、归约法、归结法、推理法及产生式等。</a:t>
            </a:r>
          </a:p>
        </p:txBody>
      </p:sp>
      <p:sp>
        <p:nvSpPr>
          <p:cNvPr id="21506" name="灯片编号占位符 3"/>
          <p:cNvSpPr txBox="1">
            <a:spLocks noGrp="1"/>
          </p:cNvSpPr>
          <p:nvPr>
            <p:ph type="sldNum" sz="quarter" idx="4294967295"/>
          </p:nvPr>
        </p:nvSpPr>
        <p:spPr>
          <a:xfrm>
            <a:off x="9550400" y="6477000"/>
            <a:ext cx="2641600" cy="360363"/>
          </a:xfrm>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t>5</a:t>
            </a:fld>
            <a:endParaRPr lang="ja-JP" altLang="en-US" dirty="0">
              <a:solidFill>
                <a:srgbClr val="A50021"/>
              </a:solidFill>
              <a:ea typeface="MS PGothic" panose="020B0600070205080204" pitchFamily="34" charset="-128"/>
            </a:endParaRPr>
          </a:p>
        </p:txBody>
      </p:sp>
      <p:sp>
        <p:nvSpPr>
          <p:cNvPr id="6" name="Rectangle 4"/>
          <p:cNvSpPr/>
          <p:nvPr/>
        </p:nvSpPr>
        <p:spPr>
          <a:xfrm>
            <a:off x="0" y="1"/>
            <a:ext cx="12192000" cy="765175"/>
          </a:xfrm>
          <a:prstGeom prst="rect">
            <a:avLst/>
          </a:prstGeom>
          <a:solidFill>
            <a:srgbClr val="A50021"/>
          </a:solidFill>
          <a:ln w="9525">
            <a:noFill/>
          </a:ln>
        </p:spPr>
        <p:txBody>
          <a:bodyPr anchor="b"/>
          <a:lstStyle/>
          <a:p>
            <a:pPr indent="176530"/>
            <a:r>
              <a:rPr lang="en-US" altLang="zh-CN" sz="3600" dirty="0">
                <a:solidFill>
                  <a:schemeClr val="bg1"/>
                </a:solidFill>
                <a:latin typeface="Times New Roman" panose="02020603050405020304" pitchFamily="18" charset="0"/>
                <a:ea typeface="黑体" panose="02010609060101010101" pitchFamily="2" charset="-122"/>
              </a:rPr>
              <a:t>5.1  </a:t>
            </a:r>
            <a:r>
              <a:rPr lang="zh-CN" altLang="en-US" sz="3600" dirty="0">
                <a:solidFill>
                  <a:schemeClr val="bg1"/>
                </a:solidFill>
                <a:latin typeface="Times New Roman" panose="02020603050405020304" pitchFamily="18" charset="0"/>
                <a:ea typeface="黑体" panose="02010609060101010101" pitchFamily="2" charset="-122"/>
              </a:rPr>
              <a:t>搜索的概念</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075">
                                            <p:txEl>
                                              <p:pRg st="0" end="0"/>
                                            </p:txEl>
                                          </p:spTgt>
                                        </p:tgtEl>
                                        <p:attrNameLst>
                                          <p:attrName>style.visibility</p:attrName>
                                        </p:attrNameLst>
                                      </p:cBhvr>
                                      <p:to>
                                        <p:strVal val="visible"/>
                                      </p:to>
                                    </p:set>
                                    <p:anim calcmode="lin" valueType="num">
                                      <p:cBhvr additive="base">
                                        <p:cTn id="7" dur="500" fill="hold"/>
                                        <p:tgtEl>
                                          <p:spTgt spid="307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07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075">
                                            <p:txEl>
                                              <p:pRg st="1" end="1"/>
                                            </p:txEl>
                                          </p:spTgt>
                                        </p:tgtEl>
                                        <p:attrNameLst>
                                          <p:attrName>style.visibility</p:attrName>
                                        </p:attrNameLst>
                                      </p:cBhvr>
                                      <p:to>
                                        <p:strVal val="visible"/>
                                      </p:to>
                                    </p:set>
                                    <p:anim calcmode="lin" valueType="num">
                                      <p:cBhvr additive="base">
                                        <p:cTn id="13" dur="500" fill="hold"/>
                                        <p:tgtEl>
                                          <p:spTgt spid="307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07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075">
                                            <p:txEl>
                                              <p:pRg st="2" end="2"/>
                                            </p:txEl>
                                          </p:spTgt>
                                        </p:tgtEl>
                                        <p:attrNameLst>
                                          <p:attrName>style.visibility</p:attrName>
                                        </p:attrNameLst>
                                      </p:cBhvr>
                                      <p:to>
                                        <p:strVal val="visible"/>
                                      </p:to>
                                    </p:set>
                                    <p:anim calcmode="lin" valueType="num">
                                      <p:cBhvr additive="base">
                                        <p:cTn id="19" dur="500" fill="hold"/>
                                        <p:tgtEl>
                                          <p:spTgt spid="307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07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075">
                                            <p:txEl>
                                              <p:pRg st="3" end="3"/>
                                            </p:txEl>
                                          </p:spTgt>
                                        </p:tgtEl>
                                        <p:attrNameLst>
                                          <p:attrName>style.visibility</p:attrName>
                                        </p:attrNameLst>
                                      </p:cBhvr>
                                      <p:to>
                                        <p:strVal val="visible"/>
                                      </p:to>
                                    </p:set>
                                    <p:anim calcmode="lin" valueType="num">
                                      <p:cBhvr additive="base">
                                        <p:cTn id="25" dur="500" fill="hold"/>
                                        <p:tgtEl>
                                          <p:spTgt spid="3075">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075">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灯片编号占位符 3"/>
          <p:cNvSpPr txBox="1">
            <a:spLocks noGrp="1"/>
          </p:cNvSpPr>
          <p:nvPr>
            <p:ph type="sldNum" sz="quarter" idx="4294967295"/>
          </p:nvPr>
        </p:nvSpPr>
        <p:spPr>
          <a:xfrm>
            <a:off x="9550400" y="6477000"/>
            <a:ext cx="2641600" cy="360363"/>
          </a:xfrm>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t>50</a:t>
            </a:fld>
            <a:endParaRPr lang="ja-JP" altLang="en-US" dirty="0">
              <a:solidFill>
                <a:srgbClr val="A50021"/>
              </a:solidFill>
              <a:ea typeface="MS PGothic" panose="020B0600070205080204" pitchFamily="34" charset="-128"/>
            </a:endParaRPr>
          </a:p>
        </p:txBody>
      </p:sp>
      <p:sp>
        <p:nvSpPr>
          <p:cNvPr id="54277" name="Text Box 4"/>
          <p:cNvSpPr txBox="1"/>
          <p:nvPr/>
        </p:nvSpPr>
        <p:spPr>
          <a:xfrm>
            <a:off x="767408" y="914400"/>
            <a:ext cx="10657184" cy="5518150"/>
          </a:xfrm>
          <a:prstGeom prst="rect">
            <a:avLst/>
          </a:prstGeom>
          <a:solidFill>
            <a:srgbClr val="FFFFFF"/>
          </a:solidFill>
          <a:ln w="9525" cap="flat" cmpd="sng">
            <a:solidFill>
              <a:srgbClr val="808080"/>
            </a:solidFill>
            <a:prstDash val="solid"/>
            <a:miter/>
            <a:headEnd type="none" w="med" len="med"/>
            <a:tailEnd type="none" w="med" len="med"/>
          </a:ln>
        </p:spPr>
        <p:txBody>
          <a:bodyPr wrap="square">
            <a:spAutoFit/>
          </a:bodyPr>
          <a:lstStyle/>
          <a:p>
            <a:pPr algn="just">
              <a:spcBef>
                <a:spcPct val="20000"/>
              </a:spcBef>
            </a:pPr>
            <a:r>
              <a:rPr lang="en-US" altLang="zh-CN" sz="2000" dirty="0">
                <a:latin typeface="Times New Roman" panose="02020603050405020304" pitchFamily="18" charset="0"/>
              </a:rPr>
              <a:t>case</a:t>
            </a:r>
            <a:r>
              <a:rPr lang="zh-CN" altLang="en-US" sz="2000" dirty="0">
                <a:latin typeface="Times New Roman" panose="02020603050405020304" pitchFamily="18" charset="0"/>
              </a:rPr>
              <a:t>子状态</a:t>
            </a:r>
            <a:r>
              <a:rPr lang="en-US" altLang="zh-CN" sz="2000" dirty="0">
                <a:latin typeface="Times New Roman" panose="02020603050405020304" pitchFamily="18" charset="0"/>
              </a:rPr>
              <a:t>is already on open</a:t>
            </a:r>
            <a:r>
              <a:rPr lang="zh-CN" altLang="en-US" sz="2000" dirty="0">
                <a:latin typeface="Times New Roman" panose="02020603050405020304" pitchFamily="18" charset="0"/>
              </a:rPr>
              <a:t>表：</a:t>
            </a:r>
          </a:p>
          <a:p>
            <a:pPr algn="just">
              <a:spcBef>
                <a:spcPct val="20000"/>
              </a:spcBef>
            </a:pPr>
            <a:r>
              <a:rPr lang="en-US" altLang="zh-CN" sz="2000" dirty="0">
                <a:latin typeface="Times New Roman" panose="02020603050405020304" pitchFamily="18" charset="0"/>
              </a:rPr>
              <a:t>if</a:t>
            </a:r>
            <a:r>
              <a:rPr lang="zh-CN" altLang="en-US" sz="2000" dirty="0">
                <a:latin typeface="Times New Roman" panose="02020603050405020304" pitchFamily="18" charset="0"/>
              </a:rPr>
              <a:t>该子状态是沿着一条比在</a:t>
            </a:r>
            <a:r>
              <a:rPr lang="en-US" altLang="zh-CN" sz="2000" dirty="0">
                <a:latin typeface="Times New Roman" panose="02020603050405020304" pitchFamily="18" charset="0"/>
              </a:rPr>
              <a:t>open</a:t>
            </a:r>
            <a:r>
              <a:rPr lang="zh-CN" altLang="en-US" sz="2000" dirty="0">
                <a:latin typeface="Times New Roman" panose="02020603050405020304" pitchFamily="18" charset="0"/>
              </a:rPr>
              <a:t>表已有的更短路径而到达</a:t>
            </a:r>
          </a:p>
          <a:p>
            <a:pPr algn="just">
              <a:spcBef>
                <a:spcPct val="20000"/>
              </a:spcBef>
            </a:pPr>
            <a:r>
              <a:rPr lang="en-US" altLang="zh-CN" sz="2000" dirty="0">
                <a:latin typeface="Times New Roman" panose="02020603050405020304" pitchFamily="18" charset="0"/>
              </a:rPr>
              <a:t>then </a:t>
            </a:r>
            <a:r>
              <a:rPr lang="zh-CN" altLang="en-US" sz="2000" dirty="0">
                <a:latin typeface="Times New Roman" panose="02020603050405020304" pitchFamily="18" charset="0"/>
              </a:rPr>
              <a:t>记录更短路径走向及其估价函数值；</a:t>
            </a:r>
          </a:p>
          <a:p>
            <a:pPr algn="just">
              <a:spcBef>
                <a:spcPct val="20000"/>
              </a:spcBef>
            </a:pPr>
            <a:r>
              <a:rPr lang="en-US" altLang="zh-CN" sz="2000" dirty="0">
                <a:latin typeface="Times New Roman" panose="02020603050405020304" pitchFamily="18" charset="0"/>
              </a:rPr>
              <a:t>case</a:t>
            </a:r>
            <a:r>
              <a:rPr lang="zh-CN" altLang="en-US" sz="2000" dirty="0">
                <a:latin typeface="Times New Roman" panose="02020603050405020304" pitchFamily="18" charset="0"/>
              </a:rPr>
              <a:t>子状态</a:t>
            </a:r>
            <a:r>
              <a:rPr lang="en-US" altLang="zh-CN" sz="2000" dirty="0">
                <a:latin typeface="Times New Roman" panose="02020603050405020304" pitchFamily="18" charset="0"/>
              </a:rPr>
              <a:t>is already on closed</a:t>
            </a:r>
            <a:r>
              <a:rPr lang="zh-CN" altLang="en-US" sz="2000" dirty="0">
                <a:latin typeface="Times New Roman" panose="02020603050405020304" pitchFamily="18" charset="0"/>
              </a:rPr>
              <a:t>表：</a:t>
            </a:r>
          </a:p>
          <a:p>
            <a:pPr algn="just">
              <a:spcBef>
                <a:spcPct val="20000"/>
              </a:spcBef>
            </a:pPr>
            <a:r>
              <a:rPr lang="en-US" altLang="zh-CN" sz="2000" dirty="0">
                <a:latin typeface="Times New Roman" panose="02020603050405020304" pitchFamily="18" charset="0"/>
              </a:rPr>
              <a:t>if</a:t>
            </a:r>
            <a:r>
              <a:rPr lang="zh-CN" altLang="en-US" sz="2000" dirty="0">
                <a:latin typeface="Times New Roman" panose="02020603050405020304" pitchFamily="18" charset="0"/>
              </a:rPr>
              <a:t>该子状态是沿着一条比在</a:t>
            </a:r>
            <a:r>
              <a:rPr lang="en-US" altLang="zh-CN" sz="2000" dirty="0">
                <a:latin typeface="Times New Roman" panose="02020603050405020304" pitchFamily="18" charset="0"/>
              </a:rPr>
              <a:t>closed</a:t>
            </a:r>
            <a:r>
              <a:rPr lang="zh-CN" altLang="en-US" sz="2000" dirty="0">
                <a:latin typeface="Times New Roman" panose="02020603050405020304" pitchFamily="18" charset="0"/>
              </a:rPr>
              <a:t>表已有的更短路径而到达</a:t>
            </a:r>
            <a:r>
              <a:rPr lang="en-US" altLang="zh-CN" sz="2000" dirty="0">
                <a:latin typeface="Times New Roman" panose="02020603050405020304" pitchFamily="18" charset="0"/>
              </a:rPr>
              <a:t>then</a:t>
            </a:r>
          </a:p>
          <a:p>
            <a:pPr algn="just">
              <a:spcBef>
                <a:spcPct val="20000"/>
              </a:spcBef>
            </a:pPr>
            <a:r>
              <a:rPr lang="en-US" altLang="zh-CN" sz="2000" dirty="0">
                <a:latin typeface="Times New Roman" panose="02020603050405020304" pitchFamily="18" charset="0"/>
              </a:rPr>
              <a:t>begin</a:t>
            </a:r>
          </a:p>
          <a:p>
            <a:pPr algn="just">
              <a:spcBef>
                <a:spcPct val="20000"/>
              </a:spcBef>
            </a:pPr>
            <a:r>
              <a:rPr lang="zh-CN" altLang="en-US" sz="2000" dirty="0">
                <a:latin typeface="Times New Roman" panose="02020603050405020304" pitchFamily="18" charset="0"/>
              </a:rPr>
              <a:t>将该子状态从</a:t>
            </a:r>
            <a:r>
              <a:rPr lang="en-US" altLang="zh-CN" sz="2000" dirty="0">
                <a:latin typeface="Times New Roman" panose="02020603050405020304" pitchFamily="18" charset="0"/>
              </a:rPr>
              <a:t>closed</a:t>
            </a:r>
            <a:r>
              <a:rPr lang="zh-CN" altLang="en-US" sz="2000" dirty="0">
                <a:latin typeface="Times New Roman" panose="02020603050405020304" pitchFamily="18" charset="0"/>
              </a:rPr>
              <a:t>表移到</a:t>
            </a:r>
            <a:r>
              <a:rPr lang="en-US" altLang="zh-CN" sz="2000" dirty="0">
                <a:latin typeface="Times New Roman" panose="02020603050405020304" pitchFamily="18" charset="0"/>
              </a:rPr>
              <a:t>open</a:t>
            </a:r>
            <a:r>
              <a:rPr lang="zh-CN" altLang="en-US" sz="2000" dirty="0">
                <a:latin typeface="Times New Roman" panose="02020603050405020304" pitchFamily="18" charset="0"/>
              </a:rPr>
              <a:t>表中；</a:t>
            </a:r>
          </a:p>
          <a:p>
            <a:pPr algn="just">
              <a:spcBef>
                <a:spcPct val="20000"/>
              </a:spcBef>
            </a:pPr>
            <a:r>
              <a:rPr lang="zh-CN" altLang="en-US" sz="2000" dirty="0">
                <a:latin typeface="Times New Roman" panose="02020603050405020304" pitchFamily="18" charset="0"/>
              </a:rPr>
              <a:t>记录更短路径走向及其估价函数值；</a:t>
            </a:r>
          </a:p>
          <a:p>
            <a:pPr algn="just">
              <a:spcBef>
                <a:spcPct val="20000"/>
              </a:spcBef>
            </a:pPr>
            <a:r>
              <a:rPr lang="en-US" altLang="zh-CN" sz="2000" dirty="0">
                <a:latin typeface="Times New Roman" panose="02020603050405020304" pitchFamily="18" charset="0"/>
              </a:rPr>
              <a:t>end</a:t>
            </a:r>
            <a:r>
              <a:rPr lang="zh-CN" altLang="en-US" sz="2000" dirty="0">
                <a:latin typeface="Times New Roman" panose="02020603050405020304" pitchFamily="18" charset="0"/>
              </a:rPr>
              <a:t>；</a:t>
            </a:r>
          </a:p>
          <a:p>
            <a:pPr algn="just">
              <a:spcBef>
                <a:spcPct val="20000"/>
              </a:spcBef>
            </a:pPr>
            <a:r>
              <a:rPr lang="en-US" altLang="zh-CN" sz="2000" dirty="0">
                <a:latin typeface="Times New Roman" panose="02020603050405020304" pitchFamily="18" charset="0"/>
              </a:rPr>
              <a:t>case end</a:t>
            </a:r>
            <a:r>
              <a:rPr lang="zh-CN" altLang="en-US" sz="2000" dirty="0">
                <a:latin typeface="Times New Roman" panose="02020603050405020304" pitchFamily="18" charset="0"/>
              </a:rPr>
              <a:t>；</a:t>
            </a:r>
          </a:p>
          <a:p>
            <a:pPr algn="just">
              <a:spcBef>
                <a:spcPct val="20000"/>
              </a:spcBef>
            </a:pPr>
            <a:r>
              <a:rPr lang="zh-CN" altLang="en-US" sz="2000" dirty="0">
                <a:latin typeface="Times New Roman" panose="02020603050405020304" pitchFamily="18" charset="0"/>
              </a:rPr>
              <a:t>将</a:t>
            </a:r>
            <a:r>
              <a:rPr lang="en-US" altLang="zh-CN" sz="2000" dirty="0">
                <a:latin typeface="Times New Roman" panose="02020603050405020304" pitchFamily="18" charset="0"/>
              </a:rPr>
              <a:t>n</a:t>
            </a:r>
            <a:r>
              <a:rPr lang="zh-CN" altLang="en-US" sz="2000" dirty="0">
                <a:latin typeface="Times New Roman" panose="02020603050405020304" pitchFamily="18" charset="0"/>
              </a:rPr>
              <a:t>放入</a:t>
            </a:r>
            <a:r>
              <a:rPr lang="en-US" altLang="zh-CN" sz="2000" dirty="0">
                <a:latin typeface="Times New Roman" panose="02020603050405020304" pitchFamily="18" charset="0"/>
              </a:rPr>
              <a:t>closed</a:t>
            </a:r>
            <a:r>
              <a:rPr lang="zh-CN" altLang="en-US" sz="2000" dirty="0">
                <a:latin typeface="Times New Roman" panose="02020603050405020304" pitchFamily="18" charset="0"/>
              </a:rPr>
              <a:t>表中；</a:t>
            </a:r>
          </a:p>
          <a:p>
            <a:pPr algn="just">
              <a:spcBef>
                <a:spcPct val="20000"/>
              </a:spcBef>
            </a:pPr>
            <a:r>
              <a:rPr lang="zh-CN" altLang="en-US" sz="2000" dirty="0">
                <a:latin typeface="Times New Roman" panose="02020603050405020304" pitchFamily="18" charset="0"/>
              </a:rPr>
              <a:t>根据估价函数值，从小到大重新排列</a:t>
            </a:r>
            <a:r>
              <a:rPr lang="en-US" altLang="zh-CN" sz="2000" dirty="0">
                <a:latin typeface="Times New Roman" panose="02020603050405020304" pitchFamily="18" charset="0"/>
              </a:rPr>
              <a:t>open</a:t>
            </a:r>
            <a:r>
              <a:rPr lang="zh-CN" altLang="en-US" sz="2000" dirty="0">
                <a:latin typeface="Times New Roman" panose="02020603050405020304" pitchFamily="18" charset="0"/>
              </a:rPr>
              <a:t>表；</a:t>
            </a:r>
          </a:p>
          <a:p>
            <a:pPr algn="just">
              <a:spcBef>
                <a:spcPct val="20000"/>
              </a:spcBef>
            </a:pPr>
            <a:r>
              <a:rPr lang="en-US" altLang="zh-CN" sz="2000" dirty="0">
                <a:latin typeface="Times New Roman" panose="02020603050405020304" pitchFamily="18" charset="0"/>
              </a:rPr>
              <a:t>end</a:t>
            </a:r>
            <a:r>
              <a:rPr lang="zh-CN" altLang="en-US" sz="2000" dirty="0">
                <a:latin typeface="Times New Roman" panose="02020603050405020304" pitchFamily="18" charset="0"/>
              </a:rPr>
              <a:t>；					</a:t>
            </a:r>
            <a:r>
              <a:rPr lang="en-US" altLang="zh-CN" sz="2000" dirty="0" smtClean="0">
                <a:latin typeface="Times New Roman" panose="02020603050405020304" pitchFamily="18" charset="0"/>
              </a:rPr>
              <a:t>//open</a:t>
            </a:r>
            <a:r>
              <a:rPr lang="zh-CN" altLang="en-US" sz="2000" dirty="0">
                <a:latin typeface="Times New Roman" panose="02020603050405020304" pitchFamily="18" charset="0"/>
              </a:rPr>
              <a:t>表中结点已耗尽</a:t>
            </a:r>
          </a:p>
          <a:p>
            <a:pPr algn="just">
              <a:spcBef>
                <a:spcPct val="20000"/>
              </a:spcBef>
            </a:pPr>
            <a:r>
              <a:rPr lang="en-US" altLang="zh-CN" sz="2000" dirty="0">
                <a:latin typeface="Times New Roman" panose="02020603050405020304" pitchFamily="18" charset="0"/>
              </a:rPr>
              <a:t>return(failure)</a:t>
            </a:r>
            <a:r>
              <a:rPr lang="zh-CN" altLang="en-US" sz="2000" dirty="0">
                <a:latin typeface="Times New Roman" panose="02020603050405020304" pitchFamily="18" charset="0"/>
              </a:rPr>
              <a:t>；</a:t>
            </a:r>
          </a:p>
          <a:p>
            <a:pPr algn="just">
              <a:spcBef>
                <a:spcPct val="20000"/>
              </a:spcBef>
            </a:pPr>
            <a:r>
              <a:rPr lang="en-US" altLang="zh-CN" sz="2000" dirty="0">
                <a:latin typeface="Times New Roman" panose="02020603050405020304" pitchFamily="18" charset="0"/>
              </a:rPr>
              <a:t>end.</a:t>
            </a:r>
          </a:p>
        </p:txBody>
      </p:sp>
      <p:sp>
        <p:nvSpPr>
          <p:cNvPr id="6" name="Rectangle 4"/>
          <p:cNvSpPr/>
          <p:nvPr/>
        </p:nvSpPr>
        <p:spPr>
          <a:xfrm>
            <a:off x="7786" y="-3175"/>
            <a:ext cx="12192000" cy="765175"/>
          </a:xfrm>
          <a:prstGeom prst="rect">
            <a:avLst/>
          </a:prstGeom>
          <a:solidFill>
            <a:srgbClr val="A50021"/>
          </a:solidFill>
          <a:ln w="9525">
            <a:noFill/>
          </a:ln>
        </p:spPr>
        <p:txBody>
          <a:bodyPr anchor="b"/>
          <a:lstStyle/>
          <a:p>
            <a:pPr indent="176530"/>
            <a:r>
              <a:rPr lang="en-US" altLang="zh-CN" sz="3600" dirty="0">
                <a:solidFill>
                  <a:schemeClr val="bg1"/>
                </a:solidFill>
                <a:latin typeface="Times New Roman" panose="02020603050405020304" pitchFamily="18" charset="0"/>
                <a:ea typeface="黑体" panose="02010609060101010101" pitchFamily="2" charset="-122"/>
              </a:rPr>
              <a:t>5.4.3  A</a:t>
            </a:r>
            <a:r>
              <a:rPr lang="zh-CN" altLang="en-US" sz="3600" dirty="0">
                <a:solidFill>
                  <a:schemeClr val="bg1"/>
                </a:solidFill>
                <a:latin typeface="Times New Roman" panose="02020603050405020304" pitchFamily="18" charset="0"/>
                <a:ea typeface="黑体" panose="02010609060101010101" pitchFamily="2" charset="-122"/>
              </a:rPr>
              <a:t>搜索算法</a:t>
            </a:r>
          </a:p>
        </p:txBody>
      </p:sp>
    </p:spTree>
  </p:cSld>
  <p:clrMapOvr>
    <a:masterClrMapping/>
  </p:clrMapOvr>
  <p:transition>
    <p:random/>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3" name="Rectangle 3"/>
          <p:cNvSpPr>
            <a:spLocks noGrp="1"/>
          </p:cNvSpPr>
          <p:nvPr>
            <p:ph idx="1"/>
          </p:nvPr>
        </p:nvSpPr>
        <p:spPr>
          <a:xfrm>
            <a:off x="623392" y="1052515"/>
            <a:ext cx="11161240" cy="5040782"/>
          </a:xfrm>
          <a:ln/>
        </p:spPr>
        <p:txBody>
          <a:bodyPr vert="horz" wrap="square" lIns="91440" tIns="45720" rIns="91440" bIns="45720" anchor="t"/>
          <a:lstStyle/>
          <a:p>
            <a:pPr algn="just" eaLnBrk="1" hangingPunct="1">
              <a:lnSpc>
                <a:spcPct val="150000"/>
              </a:lnSpc>
            </a:pPr>
            <a:r>
              <a:rPr lang="zh-CN" altLang="en-US" sz="2400" dirty="0">
                <a:latin typeface="Times New Roman" panose="02020603050405020304" pitchFamily="18" charset="0"/>
              </a:rPr>
              <a:t>每次重复时，</a:t>
            </a:r>
            <a:r>
              <a:rPr lang="en-US" altLang="zh-CN" sz="2400" i="1" dirty="0">
                <a:latin typeface="Times New Roman" panose="02020603050405020304" pitchFamily="18" charset="0"/>
              </a:rPr>
              <a:t>A</a:t>
            </a:r>
            <a:r>
              <a:rPr lang="zh-CN" altLang="en-US" sz="2400" dirty="0">
                <a:latin typeface="Times New Roman" panose="02020603050405020304" pitchFamily="18" charset="0"/>
              </a:rPr>
              <a:t>搜索算法从</a:t>
            </a:r>
            <a:r>
              <a:rPr lang="en-US" altLang="zh-CN" sz="2400" dirty="0">
                <a:latin typeface="Times New Roman" panose="02020603050405020304" pitchFamily="18" charset="0"/>
              </a:rPr>
              <a:t>open</a:t>
            </a:r>
            <a:r>
              <a:rPr lang="zh-CN" altLang="en-US" sz="2400" dirty="0">
                <a:latin typeface="Times New Roman" panose="02020603050405020304" pitchFamily="18" charset="0"/>
              </a:rPr>
              <a:t>表中取出第一个状态，如果该状态满足目的条件，则算法返回到该状态的搜索路径。</a:t>
            </a:r>
          </a:p>
          <a:p>
            <a:pPr algn="just" eaLnBrk="1" hangingPunct="1">
              <a:lnSpc>
                <a:spcPct val="150000"/>
              </a:lnSpc>
            </a:pPr>
            <a:r>
              <a:rPr lang="zh-CN" altLang="en-US" sz="2400" dirty="0">
                <a:latin typeface="Times New Roman" panose="02020603050405020304" pitchFamily="18" charset="0"/>
              </a:rPr>
              <a:t>如果</a:t>
            </a:r>
            <a:r>
              <a:rPr lang="en-US" altLang="zh-CN" sz="2400" dirty="0">
                <a:latin typeface="Times New Roman" panose="02020603050405020304" pitchFamily="18" charset="0"/>
              </a:rPr>
              <a:t>open</a:t>
            </a:r>
            <a:r>
              <a:rPr lang="zh-CN" altLang="en-US" sz="2400" dirty="0">
                <a:latin typeface="Times New Roman" panose="02020603050405020304" pitchFamily="18" charset="0"/>
              </a:rPr>
              <a:t>表的第一个状态不是目的状态，则算法利用与之相匹配的一系列操作算子进行相应的操作来产生它的子状态。如果某个子状态已在</a:t>
            </a:r>
            <a:r>
              <a:rPr lang="en-US" altLang="zh-CN" sz="2400" dirty="0">
                <a:latin typeface="Times New Roman" panose="02020603050405020304" pitchFamily="18" charset="0"/>
              </a:rPr>
              <a:t>open</a:t>
            </a:r>
            <a:r>
              <a:rPr lang="zh-CN" altLang="en-US" sz="2400" dirty="0">
                <a:latin typeface="Times New Roman" panose="02020603050405020304" pitchFamily="18" charset="0"/>
              </a:rPr>
              <a:t>表（或</a:t>
            </a:r>
            <a:r>
              <a:rPr lang="en-US" altLang="zh-CN" sz="2400" dirty="0">
                <a:latin typeface="Times New Roman" panose="02020603050405020304" pitchFamily="18" charset="0"/>
              </a:rPr>
              <a:t>closed</a:t>
            </a:r>
            <a:r>
              <a:rPr lang="zh-CN" altLang="en-US" sz="2400" dirty="0">
                <a:latin typeface="Times New Roman" panose="02020603050405020304" pitchFamily="18" charset="0"/>
              </a:rPr>
              <a:t>表）中出现过，即该状态再一次被发现时，则通过刷新它的祖先状态的历史记录，使算法极有可能找到到达目的状态的更短的路径</a:t>
            </a:r>
          </a:p>
          <a:p>
            <a:pPr algn="just" eaLnBrk="1" hangingPunct="1">
              <a:lnSpc>
                <a:spcPct val="150000"/>
              </a:lnSpc>
            </a:pPr>
            <a:r>
              <a:rPr lang="zh-CN" altLang="en-US" sz="2400" dirty="0">
                <a:latin typeface="Times New Roman" panose="02020603050405020304" pitchFamily="18" charset="0"/>
              </a:rPr>
              <a:t>接着，</a:t>
            </a:r>
            <a:r>
              <a:rPr lang="en-US" altLang="zh-CN" sz="2400" i="1" dirty="0">
                <a:latin typeface="Times New Roman" panose="02020603050405020304" pitchFamily="18" charset="0"/>
              </a:rPr>
              <a:t>A</a:t>
            </a:r>
            <a:r>
              <a:rPr lang="zh-CN" altLang="en-US" sz="2400" dirty="0">
                <a:latin typeface="Times New Roman" panose="02020603050405020304" pitchFamily="18" charset="0"/>
              </a:rPr>
              <a:t>搜索算法</a:t>
            </a:r>
            <a:r>
              <a:rPr lang="en-US" altLang="zh-CN" sz="2400" dirty="0">
                <a:latin typeface="Times New Roman" panose="02020603050405020304" pitchFamily="18" charset="0"/>
              </a:rPr>
              <a:t>open</a:t>
            </a:r>
            <a:r>
              <a:rPr lang="zh-CN" altLang="en-US" sz="2400" dirty="0">
                <a:latin typeface="Times New Roman" panose="02020603050405020304" pitchFamily="18" charset="0"/>
              </a:rPr>
              <a:t>表中每个状态的估价函数值，按照值的大小重新排序，将值最小的状态放在表头，使其第一个被扩展。 </a:t>
            </a:r>
          </a:p>
        </p:txBody>
      </p:sp>
      <p:sp>
        <p:nvSpPr>
          <p:cNvPr id="55298" name="灯片编号占位符 3"/>
          <p:cNvSpPr txBox="1">
            <a:spLocks noGrp="1"/>
          </p:cNvSpPr>
          <p:nvPr>
            <p:ph type="sldNum" sz="quarter" idx="4294967295"/>
          </p:nvPr>
        </p:nvSpPr>
        <p:spPr>
          <a:xfrm>
            <a:off x="9550400" y="6477000"/>
            <a:ext cx="2641600" cy="360363"/>
          </a:xfrm>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t>51</a:t>
            </a:fld>
            <a:endParaRPr lang="ja-JP" altLang="en-US" dirty="0">
              <a:solidFill>
                <a:srgbClr val="A50021"/>
              </a:solidFill>
              <a:ea typeface="MS PGothic" panose="020B0600070205080204" pitchFamily="34" charset="-128"/>
            </a:endParaRPr>
          </a:p>
        </p:txBody>
      </p:sp>
      <p:sp>
        <p:nvSpPr>
          <p:cNvPr id="6" name="Rectangle 4"/>
          <p:cNvSpPr/>
          <p:nvPr/>
        </p:nvSpPr>
        <p:spPr>
          <a:xfrm>
            <a:off x="7786" y="-3175"/>
            <a:ext cx="12192000" cy="765175"/>
          </a:xfrm>
          <a:prstGeom prst="rect">
            <a:avLst/>
          </a:prstGeom>
          <a:solidFill>
            <a:srgbClr val="A50021"/>
          </a:solidFill>
          <a:ln w="9525">
            <a:noFill/>
          </a:ln>
        </p:spPr>
        <p:txBody>
          <a:bodyPr anchor="b"/>
          <a:lstStyle/>
          <a:p>
            <a:pPr indent="176530"/>
            <a:r>
              <a:rPr lang="en-US" altLang="zh-CN" sz="3600" dirty="0">
                <a:solidFill>
                  <a:schemeClr val="bg1"/>
                </a:solidFill>
                <a:latin typeface="Times New Roman" panose="02020603050405020304" pitchFamily="18" charset="0"/>
                <a:ea typeface="黑体" panose="02010609060101010101" pitchFamily="2" charset="-122"/>
              </a:rPr>
              <a:t>5.4.3  A</a:t>
            </a:r>
            <a:r>
              <a:rPr lang="zh-CN" altLang="en-US" sz="3600" dirty="0">
                <a:solidFill>
                  <a:schemeClr val="bg1"/>
                </a:solidFill>
                <a:latin typeface="Times New Roman" panose="02020603050405020304" pitchFamily="18" charset="0"/>
                <a:ea typeface="黑体" panose="02010609060101010101" pitchFamily="2" charset="-122"/>
              </a:rPr>
              <a:t>搜索算法</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6" fill="hold" grpId="0" nodeType="afterEffect">
                                  <p:stCondLst>
                                    <p:cond delay="0"/>
                                  </p:stCondLst>
                                  <p:childTnLst>
                                    <p:set>
                                      <p:cBhvr>
                                        <p:cTn id="6" dur="1" fill="hold">
                                          <p:stCondLst>
                                            <p:cond delay="0"/>
                                          </p:stCondLst>
                                        </p:cTn>
                                        <p:tgtEl>
                                          <p:spTgt spid="112643">
                                            <p:txEl>
                                              <p:pRg st="0" end="0"/>
                                            </p:txEl>
                                          </p:spTgt>
                                        </p:tgtEl>
                                        <p:attrNameLst>
                                          <p:attrName>style.visibility</p:attrName>
                                        </p:attrNameLst>
                                      </p:cBhvr>
                                      <p:to>
                                        <p:strVal val="visible"/>
                                      </p:to>
                                    </p:set>
                                    <p:animEffect transition="in" filter="barn(inHorizontal)">
                                      <p:cBhvr>
                                        <p:cTn id="7" dur="500"/>
                                        <p:tgtEl>
                                          <p:spTgt spid="1126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grpId="0" nodeType="clickEffect">
                                  <p:stCondLst>
                                    <p:cond delay="0"/>
                                  </p:stCondLst>
                                  <p:childTnLst>
                                    <p:set>
                                      <p:cBhvr>
                                        <p:cTn id="11" dur="1" fill="hold">
                                          <p:stCondLst>
                                            <p:cond delay="0"/>
                                          </p:stCondLst>
                                        </p:cTn>
                                        <p:tgtEl>
                                          <p:spTgt spid="112643">
                                            <p:txEl>
                                              <p:pRg st="1" end="1"/>
                                            </p:txEl>
                                          </p:spTgt>
                                        </p:tgtEl>
                                        <p:attrNameLst>
                                          <p:attrName>style.visibility</p:attrName>
                                        </p:attrNameLst>
                                      </p:cBhvr>
                                      <p:to>
                                        <p:strVal val="visible"/>
                                      </p:to>
                                    </p:set>
                                    <p:animEffect transition="in" filter="barn(inHorizontal)">
                                      <p:cBhvr>
                                        <p:cTn id="12" dur="500"/>
                                        <p:tgtEl>
                                          <p:spTgt spid="11264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6" fill="hold" grpId="0" nodeType="clickEffect">
                                  <p:stCondLst>
                                    <p:cond delay="0"/>
                                  </p:stCondLst>
                                  <p:childTnLst>
                                    <p:set>
                                      <p:cBhvr>
                                        <p:cTn id="16" dur="1" fill="hold">
                                          <p:stCondLst>
                                            <p:cond delay="0"/>
                                          </p:stCondLst>
                                        </p:cTn>
                                        <p:tgtEl>
                                          <p:spTgt spid="112643">
                                            <p:txEl>
                                              <p:pRg st="2" end="2"/>
                                            </p:txEl>
                                          </p:spTgt>
                                        </p:tgtEl>
                                        <p:attrNameLst>
                                          <p:attrName>style.visibility</p:attrName>
                                        </p:attrNameLst>
                                      </p:cBhvr>
                                      <p:to>
                                        <p:strVal val="visible"/>
                                      </p:to>
                                    </p:set>
                                    <p:animEffect transition="in" filter="barn(inHorizontal)">
                                      <p:cBhvr>
                                        <p:cTn id="17" dur="500"/>
                                        <p:tgtEl>
                                          <p:spTgt spid="11264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3"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22" name="Rectangle 3"/>
          <p:cNvSpPr>
            <a:spLocks noGrp="1"/>
          </p:cNvSpPr>
          <p:nvPr>
            <p:ph type="body" sz="half" idx="1"/>
          </p:nvPr>
        </p:nvSpPr>
        <p:spPr>
          <a:xfrm>
            <a:off x="847202" y="1138237"/>
            <a:ext cx="10513168" cy="5400675"/>
          </a:xfrm>
          <a:ln/>
        </p:spPr>
        <p:txBody>
          <a:bodyPr vert="horz" wrap="square" lIns="91440" tIns="45720" rIns="91440" bIns="45720" anchor="t"/>
          <a:lstStyle/>
          <a:p>
            <a:pPr eaLnBrk="1" hangingPunct="1"/>
            <a:r>
              <a:rPr lang="zh-CN" altLang="en-US" sz="2400" b="1" dirty="0">
                <a:latin typeface="宋体" panose="02010600030101010101" pitchFamily="2" charset="-122"/>
              </a:rPr>
              <a:t>例</a:t>
            </a:r>
            <a:r>
              <a:rPr lang="en-US" altLang="zh-CN" sz="2400" b="1" dirty="0">
                <a:latin typeface="Times New Roman" panose="02020603050405020304" pitchFamily="18" charset="0"/>
                <a:cs typeface="Times New Roman" panose="02020603050405020304" pitchFamily="18" charset="0"/>
              </a:rPr>
              <a:t>5.8   </a:t>
            </a:r>
            <a:r>
              <a:rPr lang="zh-CN" altLang="en-US" sz="2400" dirty="0">
                <a:latin typeface="宋体" panose="02010600030101010101" pitchFamily="2" charset="-122"/>
              </a:rPr>
              <a:t>利用</a:t>
            </a:r>
            <a:r>
              <a:rPr lang="en-US" altLang="zh-CN" sz="2400" i="1" dirty="0">
                <a:latin typeface="Times New Roman" panose="02020603050405020304" pitchFamily="18" charset="0"/>
                <a:cs typeface="Times New Roman" panose="02020603050405020304" pitchFamily="18" charset="0"/>
              </a:rPr>
              <a:t>A</a:t>
            </a:r>
            <a:r>
              <a:rPr lang="zh-CN" altLang="en-US" sz="2400" dirty="0">
                <a:latin typeface="宋体" panose="02010600030101010101" pitchFamily="2" charset="-122"/>
              </a:rPr>
              <a:t>搜索算法求解八数码问题的搜索树，其估价函数定义为</a:t>
            </a:r>
          </a:p>
          <a:p>
            <a:pPr eaLnBrk="1" hangingPunct="1"/>
            <a:endParaRPr lang="zh-CN" altLang="en-US" sz="2400" dirty="0">
              <a:latin typeface="宋体" panose="02010600030101010101" pitchFamily="2" charset="-122"/>
            </a:endParaRPr>
          </a:p>
          <a:p>
            <a:pPr eaLnBrk="1" hangingPunct="1">
              <a:buClr>
                <a:srgbClr val="0000FF"/>
              </a:buClr>
              <a:buFont typeface="Wingdings" panose="05000000000000000000" pitchFamily="2" charset="2"/>
              <a:buChar char="§"/>
            </a:pPr>
            <a:r>
              <a:rPr lang="zh-CN" altLang="en-US" sz="2400" dirty="0">
                <a:latin typeface="宋体" panose="02010600030101010101" pitchFamily="2" charset="-122"/>
              </a:rPr>
              <a:t>     ：状态的深度，每步为单位代价。</a:t>
            </a:r>
          </a:p>
          <a:p>
            <a:pPr eaLnBrk="1" hangingPunct="1">
              <a:buClr>
                <a:srgbClr val="0000FF"/>
              </a:buClr>
              <a:buFont typeface="Wingdings" panose="05000000000000000000" pitchFamily="2" charset="2"/>
              <a:buChar char="§"/>
            </a:pPr>
            <a:r>
              <a:rPr lang="zh-CN" altLang="en-US" sz="2400" dirty="0">
                <a:latin typeface="宋体" panose="02010600030101010101" pitchFamily="2" charset="-122"/>
              </a:rPr>
              <a:t>     ：以</a:t>
            </a:r>
            <a:r>
              <a:rPr lang="zh-CN" altLang="en-US" sz="2400" dirty="0">
                <a:latin typeface="Times New Roman" panose="02020603050405020304" pitchFamily="18" charset="0"/>
              </a:rPr>
              <a:t>“</a:t>
            </a:r>
            <a:r>
              <a:rPr lang="zh-CN" altLang="en-US" sz="2400" dirty="0">
                <a:latin typeface="宋体" panose="02010600030101010101" pitchFamily="2" charset="-122"/>
              </a:rPr>
              <a:t>不在位</a:t>
            </a:r>
            <a:r>
              <a:rPr lang="zh-CN" altLang="en-US" sz="2400" dirty="0">
                <a:latin typeface="Times New Roman" panose="02020603050405020304" pitchFamily="18" charset="0"/>
              </a:rPr>
              <a:t>”</a:t>
            </a:r>
            <a:r>
              <a:rPr lang="zh-CN" altLang="en-US" sz="2400" dirty="0">
                <a:latin typeface="宋体" panose="02010600030101010101" pitchFamily="2" charset="-122"/>
              </a:rPr>
              <a:t>的将牌数作为启发信息的度量。</a:t>
            </a:r>
            <a:endParaRPr lang="zh-CN" altLang="en-US" sz="2400" dirty="0"/>
          </a:p>
        </p:txBody>
      </p:sp>
      <p:sp>
        <p:nvSpPr>
          <p:cNvPr id="13320" name="灯片编号占位符 5"/>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t>52</a:t>
            </a:fld>
            <a:endParaRPr lang="ja-JP" altLang="en-US" dirty="0">
              <a:solidFill>
                <a:srgbClr val="A50021"/>
              </a:solidFill>
              <a:ea typeface="MS PGothic" panose="020B0600070205080204" pitchFamily="34" charset="-128"/>
            </a:endParaRPr>
          </a:p>
        </p:txBody>
      </p:sp>
      <p:sp>
        <p:nvSpPr>
          <p:cNvPr id="13323" name="Rectangle 6"/>
          <p:cNvSpPr/>
          <p:nvPr/>
        </p:nvSpPr>
        <p:spPr>
          <a:xfrm>
            <a:off x="5486400" y="3328988"/>
            <a:ext cx="9144000" cy="369332"/>
          </a:xfrm>
          <a:prstGeom prst="rect">
            <a:avLst/>
          </a:prstGeom>
          <a:noFill/>
          <a:ln w="9525">
            <a:noFill/>
          </a:ln>
        </p:spPr>
        <p:txBody>
          <a:bodyPr>
            <a:spAutoFit/>
          </a:bodyPr>
          <a:lstStyle/>
          <a:p>
            <a:endParaRPr lang="zh-CN" altLang="en-US" dirty="0">
              <a:latin typeface="Arial" panose="020B0604020202020204" pitchFamily="34" charset="0"/>
            </a:endParaRPr>
          </a:p>
        </p:txBody>
      </p:sp>
      <p:sp>
        <p:nvSpPr>
          <p:cNvPr id="13324" name="Rectangle 14"/>
          <p:cNvSpPr/>
          <p:nvPr/>
        </p:nvSpPr>
        <p:spPr>
          <a:xfrm>
            <a:off x="5672138" y="3328988"/>
            <a:ext cx="9144000" cy="369332"/>
          </a:xfrm>
          <a:prstGeom prst="rect">
            <a:avLst/>
          </a:prstGeom>
          <a:noFill/>
          <a:ln w="9525">
            <a:noFill/>
          </a:ln>
        </p:spPr>
        <p:txBody>
          <a:bodyPr>
            <a:spAutoFit/>
          </a:bodyPr>
          <a:lstStyle/>
          <a:p>
            <a:endParaRPr lang="zh-CN" altLang="en-US" dirty="0">
              <a:latin typeface="Arial" panose="020B0604020202020204" pitchFamily="34" charset="0"/>
            </a:endParaRPr>
          </a:p>
        </p:txBody>
      </p:sp>
      <p:grpSp>
        <p:nvGrpSpPr>
          <p:cNvPr id="13325" name="Group 25"/>
          <p:cNvGrpSpPr/>
          <p:nvPr/>
        </p:nvGrpSpPr>
        <p:grpSpPr>
          <a:xfrm>
            <a:off x="1199456" y="1502212"/>
            <a:ext cx="4376737" cy="1550988"/>
            <a:chOff x="449" y="1319"/>
            <a:chExt cx="2757" cy="977"/>
          </a:xfrm>
        </p:grpSpPr>
        <p:graphicFrame>
          <p:nvGraphicFramePr>
            <p:cNvPr id="13317" name="Object 18"/>
            <p:cNvGraphicFramePr/>
            <p:nvPr/>
          </p:nvGraphicFramePr>
          <p:xfrm>
            <a:off x="485" y="1673"/>
            <a:ext cx="454" cy="279"/>
          </p:xfrm>
          <a:graphic>
            <a:graphicData uri="http://schemas.openxmlformats.org/presentationml/2006/ole">
              <mc:AlternateContent xmlns:mc="http://schemas.openxmlformats.org/markup-compatibility/2006">
                <mc:Choice xmlns:v="urn:schemas-microsoft-com:vml" Requires="v">
                  <p:oleObj spid="_x0000_s15535" r:id="rId3" imgW="330200" imgH="203200" progId="Equation.3">
                    <p:embed/>
                  </p:oleObj>
                </mc:Choice>
                <mc:Fallback>
                  <p:oleObj r:id="rId3" imgW="330200" imgH="203200" progId="Equation.3">
                    <p:embed/>
                    <p:pic>
                      <p:nvPicPr>
                        <p:cNvPr id="0" name="图片 3105"/>
                        <p:cNvPicPr/>
                        <p:nvPr/>
                      </p:nvPicPr>
                      <p:blipFill>
                        <a:blip r:embed="rId4"/>
                        <a:stretch>
                          <a:fillRect/>
                        </a:stretch>
                      </p:blipFill>
                      <p:spPr>
                        <a:xfrm>
                          <a:off x="485" y="1673"/>
                          <a:ext cx="454" cy="279"/>
                        </a:xfrm>
                        <a:prstGeom prst="rect">
                          <a:avLst/>
                        </a:prstGeom>
                        <a:noFill/>
                        <a:ln w="38100">
                          <a:noFill/>
                          <a:miter/>
                        </a:ln>
                      </p:spPr>
                    </p:pic>
                  </p:oleObj>
                </mc:Fallback>
              </mc:AlternateContent>
            </a:graphicData>
          </a:graphic>
        </p:graphicFrame>
        <p:graphicFrame>
          <p:nvGraphicFramePr>
            <p:cNvPr id="13318" name="Object 5"/>
            <p:cNvGraphicFramePr/>
            <p:nvPr>
              <p:extLst>
                <p:ext uri="{D42A27DB-BD31-4B8C-83A1-F6EECF244321}">
                  <p14:modId xmlns:p14="http://schemas.microsoft.com/office/powerpoint/2010/main" val="1253392661"/>
                </p:ext>
              </p:extLst>
            </p:nvPr>
          </p:nvGraphicFramePr>
          <p:xfrm>
            <a:off x="1334" y="1319"/>
            <a:ext cx="1872" cy="307"/>
          </p:xfrm>
          <a:graphic>
            <a:graphicData uri="http://schemas.openxmlformats.org/presentationml/2006/ole">
              <mc:AlternateContent xmlns:mc="http://schemas.openxmlformats.org/markup-compatibility/2006">
                <mc:Choice xmlns:v="urn:schemas-microsoft-com:vml" Requires="v">
                  <p:oleObj spid="_x0000_s15536" r:id="rId5" imgW="1218565" imgH="203200" progId="Equation.DSMT4">
                    <p:embed/>
                  </p:oleObj>
                </mc:Choice>
                <mc:Fallback>
                  <p:oleObj r:id="rId5" imgW="1218565" imgH="203200" progId="Equation.DSMT4">
                    <p:embed/>
                    <p:pic>
                      <p:nvPicPr>
                        <p:cNvPr id="0" name="图片 3106"/>
                        <p:cNvPicPr/>
                        <p:nvPr/>
                      </p:nvPicPr>
                      <p:blipFill>
                        <a:blip r:embed="rId6"/>
                        <a:stretch>
                          <a:fillRect/>
                        </a:stretch>
                      </p:blipFill>
                      <p:spPr>
                        <a:xfrm>
                          <a:off x="1334" y="1319"/>
                          <a:ext cx="1872" cy="307"/>
                        </a:xfrm>
                        <a:prstGeom prst="rect">
                          <a:avLst/>
                        </a:prstGeom>
                        <a:noFill/>
                        <a:ln w="38100">
                          <a:noFill/>
                          <a:miter/>
                        </a:ln>
                      </p:spPr>
                    </p:pic>
                  </p:oleObj>
                </mc:Fallback>
              </mc:AlternateContent>
            </a:graphicData>
          </a:graphic>
        </p:graphicFrame>
        <p:graphicFrame>
          <p:nvGraphicFramePr>
            <p:cNvPr id="13319" name="Object 20"/>
            <p:cNvGraphicFramePr/>
            <p:nvPr/>
          </p:nvGraphicFramePr>
          <p:xfrm>
            <a:off x="449" y="1988"/>
            <a:ext cx="499" cy="308"/>
          </p:xfrm>
          <a:graphic>
            <a:graphicData uri="http://schemas.openxmlformats.org/presentationml/2006/ole">
              <mc:AlternateContent xmlns:mc="http://schemas.openxmlformats.org/markup-compatibility/2006">
                <mc:Choice xmlns:v="urn:schemas-microsoft-com:vml" Requires="v">
                  <p:oleObj spid="_x0000_s15537" r:id="rId7" imgW="330200" imgH="203200" progId="Equation.3">
                    <p:embed/>
                  </p:oleObj>
                </mc:Choice>
                <mc:Fallback>
                  <p:oleObj r:id="rId7" imgW="330200" imgH="203200" progId="Equation.3">
                    <p:embed/>
                    <p:pic>
                      <p:nvPicPr>
                        <p:cNvPr id="0" name="图片 3107"/>
                        <p:cNvPicPr/>
                        <p:nvPr/>
                      </p:nvPicPr>
                      <p:blipFill>
                        <a:blip r:embed="rId8"/>
                        <a:stretch>
                          <a:fillRect/>
                        </a:stretch>
                      </p:blipFill>
                      <p:spPr>
                        <a:xfrm>
                          <a:off x="449" y="1988"/>
                          <a:ext cx="499" cy="308"/>
                        </a:xfrm>
                        <a:prstGeom prst="rect">
                          <a:avLst/>
                        </a:prstGeom>
                        <a:noFill/>
                        <a:ln w="38100">
                          <a:noFill/>
                          <a:miter/>
                        </a:ln>
                      </p:spPr>
                    </p:pic>
                  </p:oleObj>
                </mc:Fallback>
              </mc:AlternateContent>
            </a:graphicData>
          </a:graphic>
        </p:graphicFrame>
      </p:grpSp>
      <p:grpSp>
        <p:nvGrpSpPr>
          <p:cNvPr id="13326" name="Group 24"/>
          <p:cNvGrpSpPr/>
          <p:nvPr/>
        </p:nvGrpSpPr>
        <p:grpSpPr>
          <a:xfrm>
            <a:off x="911424" y="3541339"/>
            <a:ext cx="9433048" cy="1298575"/>
            <a:chOff x="192" y="2734"/>
            <a:chExt cx="5273" cy="818"/>
          </a:xfrm>
        </p:grpSpPr>
        <p:sp>
          <p:nvSpPr>
            <p:cNvPr id="13327" name="Text Box 15"/>
            <p:cNvSpPr txBox="1"/>
            <p:nvPr/>
          </p:nvSpPr>
          <p:spPr>
            <a:xfrm>
              <a:off x="192" y="2734"/>
              <a:ext cx="5273" cy="818"/>
            </a:xfrm>
            <a:prstGeom prst="rect">
              <a:avLst/>
            </a:prstGeom>
            <a:gradFill rotWithShape="0">
              <a:gsLst>
                <a:gs pos="0">
                  <a:srgbClr val="CCECFF"/>
                </a:gs>
                <a:gs pos="100000">
                  <a:schemeClr val="bg1"/>
                </a:gs>
              </a:gsLst>
              <a:path path="rect">
                <a:fillToRect t="100000" r="100000"/>
              </a:path>
              <a:tileRect/>
            </a:gradFill>
            <a:ln w="9525" cap="flat" cmpd="sng">
              <a:solidFill>
                <a:srgbClr val="008080"/>
              </a:solidFill>
              <a:prstDash val="solid"/>
              <a:miter/>
              <a:headEnd type="none" w="med" len="med"/>
              <a:tailEnd type="none" w="med" len="med"/>
            </a:ln>
          </p:spPr>
          <p:txBody>
            <a:bodyPr>
              <a:spAutoFit/>
            </a:bodyPr>
            <a:lstStyle/>
            <a:p>
              <a:pPr>
                <a:lnSpc>
                  <a:spcPct val="120000"/>
                </a:lnSpc>
                <a:spcBef>
                  <a:spcPct val="40000"/>
                </a:spcBef>
                <a:buClr>
                  <a:srgbClr val="0000FF"/>
                </a:buClr>
                <a:buFont typeface="Wingdings" panose="05000000000000000000" pitchFamily="2" charset="2"/>
                <a:buChar char="§"/>
              </a:pPr>
              <a:r>
                <a:rPr lang="en-US" altLang="zh-CN" sz="2800" dirty="0">
                  <a:latin typeface="宋体" panose="02010600030101010101" pitchFamily="2" charset="-122"/>
                </a:rPr>
                <a:t>     </a:t>
              </a:r>
              <a:r>
                <a:rPr lang="zh-CN" altLang="en-US" sz="2800" dirty="0">
                  <a:latin typeface="宋体" panose="02010600030101010101" pitchFamily="2" charset="-122"/>
                </a:rPr>
                <a:t>：为状态  到目的状态的最优路径的代价。</a:t>
              </a:r>
            </a:p>
            <a:p>
              <a:pPr>
                <a:lnSpc>
                  <a:spcPct val="120000"/>
                </a:lnSpc>
                <a:spcBef>
                  <a:spcPct val="40000"/>
                </a:spcBef>
                <a:buClr>
                  <a:srgbClr val="0000FF"/>
                </a:buClr>
                <a:buFont typeface="Wingdings" panose="05000000000000000000" pitchFamily="2" charset="2"/>
                <a:buChar char="§"/>
              </a:pPr>
              <a:r>
                <a:rPr lang="zh-CN" altLang="en-US" sz="2800" dirty="0">
                  <a:latin typeface="宋体" panose="02010600030101010101" pitchFamily="2" charset="-122"/>
                </a:rPr>
                <a:t>               </a:t>
              </a:r>
              <a:r>
                <a:rPr lang="zh-CN" altLang="en-US" sz="2800" dirty="0">
                  <a:latin typeface="Times New Roman" panose="02020603050405020304" pitchFamily="18" charset="0"/>
                </a:rPr>
                <a:t>：</a:t>
              </a:r>
              <a:r>
                <a:rPr lang="en-US" altLang="zh-CN" sz="2800" i="1" dirty="0">
                  <a:latin typeface="Times New Roman" panose="02020603050405020304" pitchFamily="18" charset="0"/>
                </a:rPr>
                <a:t>A</a:t>
              </a:r>
              <a:r>
                <a:rPr lang="zh-CN" altLang="en-US" sz="2800" dirty="0">
                  <a:latin typeface="Times New Roman" panose="02020603050405020304" pitchFamily="18" charset="0"/>
                </a:rPr>
                <a:t>搜索算法 </a:t>
              </a:r>
              <a:r>
                <a:rPr lang="zh-CN" altLang="en-US" dirty="0">
                  <a:latin typeface="Arial" panose="020B0604020202020204" pitchFamily="34" charset="0"/>
                  <a:sym typeface="Wingdings" panose="05000000000000000000" pitchFamily="2" charset="2"/>
                </a:rPr>
                <a:t>→</a:t>
              </a:r>
              <a:r>
                <a:rPr lang="zh-CN" altLang="en-US" sz="2800" dirty="0">
                  <a:latin typeface="Times New Roman" panose="02020603050405020304" pitchFamily="18" charset="0"/>
                  <a:sym typeface="Wingdings" panose="05000000000000000000" pitchFamily="2" charset="2"/>
                </a:rPr>
                <a:t> </a:t>
              </a:r>
              <a:r>
                <a:rPr lang="en-US" altLang="zh-CN" sz="2800" i="1" dirty="0">
                  <a:latin typeface="Times New Roman" panose="02020603050405020304" pitchFamily="18" charset="0"/>
                </a:rPr>
                <a:t>A</a:t>
              </a:r>
              <a:r>
                <a:rPr lang="en-US" altLang="zh-CN" sz="2800" dirty="0">
                  <a:latin typeface="Times New Roman" panose="02020603050405020304" pitchFamily="18" charset="0"/>
                </a:rPr>
                <a:t>*</a:t>
              </a:r>
              <a:r>
                <a:rPr lang="zh-CN" altLang="en-US" sz="2800" dirty="0">
                  <a:latin typeface="Times New Roman" panose="02020603050405020304" pitchFamily="18" charset="0"/>
                </a:rPr>
                <a:t>搜索算法。</a:t>
              </a:r>
              <a:r>
                <a:rPr lang="zh-CN" altLang="en-US" sz="2800" dirty="0">
                  <a:latin typeface="宋体" panose="02010600030101010101" pitchFamily="2" charset="-122"/>
                </a:rPr>
                <a:t> </a:t>
              </a:r>
            </a:p>
          </p:txBody>
        </p:sp>
        <p:graphicFrame>
          <p:nvGraphicFramePr>
            <p:cNvPr id="13314" name="Object 13"/>
            <p:cNvGraphicFramePr/>
            <p:nvPr>
              <p:extLst>
                <p:ext uri="{D42A27DB-BD31-4B8C-83A1-F6EECF244321}">
                  <p14:modId xmlns:p14="http://schemas.microsoft.com/office/powerpoint/2010/main" val="1983621591"/>
                </p:ext>
              </p:extLst>
            </p:nvPr>
          </p:nvGraphicFramePr>
          <p:xfrm>
            <a:off x="337" y="3234"/>
            <a:ext cx="1435" cy="258"/>
          </p:xfrm>
          <a:graphic>
            <a:graphicData uri="http://schemas.openxmlformats.org/presentationml/2006/ole">
              <mc:AlternateContent xmlns:mc="http://schemas.openxmlformats.org/markup-compatibility/2006">
                <mc:Choice xmlns:v="urn:schemas-microsoft-com:vml" Requires="v">
                  <p:oleObj spid="_x0000_s15538" r:id="rId9" imgW="976630" imgH="165100" progId="Equation.DSMT4">
                    <p:embed/>
                  </p:oleObj>
                </mc:Choice>
                <mc:Fallback>
                  <p:oleObj r:id="rId9" imgW="976630" imgH="165100" progId="Equation.DSMT4">
                    <p:embed/>
                    <p:pic>
                      <p:nvPicPr>
                        <p:cNvPr id="0" name="图片 3108"/>
                        <p:cNvPicPr/>
                        <p:nvPr/>
                      </p:nvPicPr>
                      <p:blipFill>
                        <a:blip r:embed="rId10"/>
                        <a:stretch>
                          <a:fillRect/>
                        </a:stretch>
                      </p:blipFill>
                      <p:spPr>
                        <a:xfrm>
                          <a:off x="337" y="3234"/>
                          <a:ext cx="1435" cy="258"/>
                        </a:xfrm>
                        <a:prstGeom prst="rect">
                          <a:avLst/>
                        </a:prstGeom>
                        <a:noFill/>
                        <a:ln w="38100">
                          <a:noFill/>
                          <a:miter/>
                        </a:ln>
                      </p:spPr>
                    </p:pic>
                  </p:oleObj>
                </mc:Fallback>
              </mc:AlternateContent>
            </a:graphicData>
          </a:graphic>
        </p:graphicFrame>
        <p:graphicFrame>
          <p:nvGraphicFramePr>
            <p:cNvPr id="13315" name="Object 22"/>
            <p:cNvGraphicFramePr/>
            <p:nvPr>
              <p:extLst>
                <p:ext uri="{D42A27DB-BD31-4B8C-83A1-F6EECF244321}">
                  <p14:modId xmlns:p14="http://schemas.microsoft.com/office/powerpoint/2010/main" val="1802599156"/>
                </p:ext>
              </p:extLst>
            </p:nvPr>
          </p:nvGraphicFramePr>
          <p:xfrm>
            <a:off x="1655" y="2833"/>
            <a:ext cx="165" cy="181"/>
          </p:xfrm>
          <a:graphic>
            <a:graphicData uri="http://schemas.openxmlformats.org/presentationml/2006/ole">
              <mc:AlternateContent xmlns:mc="http://schemas.openxmlformats.org/markup-compatibility/2006">
                <mc:Choice xmlns:v="urn:schemas-microsoft-com:vml" Requires="v">
                  <p:oleObj spid="_x0000_s15539" r:id="rId11" imgW="127000" imgH="139700" progId="Equation.3">
                    <p:embed/>
                  </p:oleObj>
                </mc:Choice>
                <mc:Fallback>
                  <p:oleObj r:id="rId11" imgW="127000" imgH="139700" progId="Equation.3">
                    <p:embed/>
                    <p:pic>
                      <p:nvPicPr>
                        <p:cNvPr id="0" name="图片 3109"/>
                        <p:cNvPicPr/>
                        <p:nvPr/>
                      </p:nvPicPr>
                      <p:blipFill>
                        <a:blip r:embed="rId12"/>
                        <a:stretch>
                          <a:fillRect/>
                        </a:stretch>
                      </p:blipFill>
                      <p:spPr>
                        <a:xfrm>
                          <a:off x="1655" y="2833"/>
                          <a:ext cx="165" cy="181"/>
                        </a:xfrm>
                        <a:prstGeom prst="rect">
                          <a:avLst/>
                        </a:prstGeom>
                        <a:noFill/>
                        <a:ln w="38100">
                          <a:noFill/>
                          <a:miter/>
                        </a:ln>
                      </p:spPr>
                    </p:pic>
                  </p:oleObj>
                </mc:Fallback>
              </mc:AlternateContent>
            </a:graphicData>
          </a:graphic>
        </p:graphicFrame>
        <p:graphicFrame>
          <p:nvGraphicFramePr>
            <p:cNvPr id="13316" name="Object 23"/>
            <p:cNvGraphicFramePr/>
            <p:nvPr>
              <p:extLst>
                <p:ext uri="{D42A27DB-BD31-4B8C-83A1-F6EECF244321}">
                  <p14:modId xmlns:p14="http://schemas.microsoft.com/office/powerpoint/2010/main" val="3992588693"/>
                </p:ext>
              </p:extLst>
            </p:nvPr>
          </p:nvGraphicFramePr>
          <p:xfrm>
            <a:off x="325" y="2785"/>
            <a:ext cx="499" cy="309"/>
          </p:xfrm>
          <a:graphic>
            <a:graphicData uri="http://schemas.openxmlformats.org/presentationml/2006/ole">
              <mc:AlternateContent xmlns:mc="http://schemas.openxmlformats.org/markup-compatibility/2006">
                <mc:Choice xmlns:v="urn:schemas-microsoft-com:vml" Requires="v">
                  <p:oleObj spid="_x0000_s15540" r:id="rId13" imgW="368300" imgH="228600" progId="Equation.3">
                    <p:embed/>
                  </p:oleObj>
                </mc:Choice>
                <mc:Fallback>
                  <p:oleObj r:id="rId13" imgW="368300" imgH="228600" progId="Equation.3">
                    <p:embed/>
                    <p:pic>
                      <p:nvPicPr>
                        <p:cNvPr id="0" name="图片 3110"/>
                        <p:cNvPicPr/>
                        <p:nvPr/>
                      </p:nvPicPr>
                      <p:blipFill>
                        <a:blip r:embed="rId14"/>
                        <a:stretch>
                          <a:fillRect/>
                        </a:stretch>
                      </p:blipFill>
                      <p:spPr>
                        <a:xfrm>
                          <a:off x="325" y="2785"/>
                          <a:ext cx="499" cy="309"/>
                        </a:xfrm>
                        <a:prstGeom prst="rect">
                          <a:avLst/>
                        </a:prstGeom>
                        <a:noFill/>
                        <a:ln w="38100">
                          <a:noFill/>
                          <a:miter/>
                        </a:ln>
                      </p:spPr>
                    </p:pic>
                  </p:oleObj>
                </mc:Fallback>
              </mc:AlternateContent>
            </a:graphicData>
          </a:graphic>
        </p:graphicFrame>
      </p:grpSp>
      <p:sp>
        <p:nvSpPr>
          <p:cNvPr id="17" name="Rectangle 4"/>
          <p:cNvSpPr/>
          <p:nvPr/>
        </p:nvSpPr>
        <p:spPr>
          <a:xfrm>
            <a:off x="7786" y="-3175"/>
            <a:ext cx="12192000" cy="765175"/>
          </a:xfrm>
          <a:prstGeom prst="rect">
            <a:avLst/>
          </a:prstGeom>
          <a:solidFill>
            <a:srgbClr val="A50021"/>
          </a:solidFill>
          <a:ln w="9525">
            <a:noFill/>
          </a:ln>
        </p:spPr>
        <p:txBody>
          <a:bodyPr anchor="b"/>
          <a:lstStyle/>
          <a:p>
            <a:pPr indent="176530"/>
            <a:r>
              <a:rPr lang="en-US" altLang="zh-CN" sz="3600" dirty="0">
                <a:solidFill>
                  <a:schemeClr val="bg1"/>
                </a:solidFill>
                <a:latin typeface="Times New Roman" panose="02020603050405020304" pitchFamily="18" charset="0"/>
                <a:ea typeface="黑体" panose="02010609060101010101" pitchFamily="2" charset="-122"/>
              </a:rPr>
              <a:t>5.4.3  A</a:t>
            </a:r>
            <a:r>
              <a:rPr lang="zh-CN" altLang="en-US" sz="3600" dirty="0">
                <a:solidFill>
                  <a:schemeClr val="bg1"/>
                </a:solidFill>
                <a:latin typeface="Times New Roman" panose="02020603050405020304" pitchFamily="18" charset="0"/>
                <a:ea typeface="黑体" panose="02010609060101010101" pitchFamily="2" charset="-122"/>
              </a:rPr>
              <a:t>搜索算法</a:t>
            </a:r>
          </a:p>
        </p:txBody>
      </p:sp>
    </p:spTree>
  </p:cSld>
  <p:clrMapOvr>
    <a:masterClrMapping/>
  </p:clrMapOvr>
  <p:transition>
    <p:random/>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灯片编号占位符 3"/>
          <p:cNvSpPr txBox="1">
            <a:spLocks noGrp="1"/>
          </p:cNvSpPr>
          <p:nvPr>
            <p:ph type="sldNum" sz="quarter" idx="4294967295"/>
          </p:nvPr>
        </p:nvSpPr>
        <p:spPr>
          <a:xfrm>
            <a:off x="9550400" y="6477000"/>
            <a:ext cx="2641600" cy="360363"/>
          </a:xfrm>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t>53</a:t>
            </a:fld>
            <a:endParaRPr lang="ja-JP" altLang="en-US" dirty="0">
              <a:solidFill>
                <a:srgbClr val="A50021"/>
              </a:solidFill>
              <a:ea typeface="MS PGothic" panose="020B0600070205080204" pitchFamily="34" charset="-128"/>
            </a:endParaRPr>
          </a:p>
        </p:txBody>
      </p:sp>
      <p:sp>
        <p:nvSpPr>
          <p:cNvPr id="6" name="Rectangle 4"/>
          <p:cNvSpPr/>
          <p:nvPr/>
        </p:nvSpPr>
        <p:spPr>
          <a:xfrm>
            <a:off x="7786" y="-3175"/>
            <a:ext cx="12192000" cy="765175"/>
          </a:xfrm>
          <a:prstGeom prst="rect">
            <a:avLst/>
          </a:prstGeom>
          <a:solidFill>
            <a:srgbClr val="A50021"/>
          </a:solidFill>
          <a:ln w="9525">
            <a:noFill/>
          </a:ln>
        </p:spPr>
        <p:txBody>
          <a:bodyPr anchor="b"/>
          <a:lstStyle/>
          <a:p>
            <a:pPr indent="176530"/>
            <a:r>
              <a:rPr lang="en-US" altLang="zh-CN" sz="3600" dirty="0">
                <a:solidFill>
                  <a:schemeClr val="bg1"/>
                </a:solidFill>
                <a:latin typeface="Times New Roman" panose="02020603050405020304" pitchFamily="18" charset="0"/>
                <a:ea typeface="黑体" panose="02010609060101010101" pitchFamily="2" charset="-122"/>
              </a:rPr>
              <a:t>5.4.3  A</a:t>
            </a:r>
            <a:r>
              <a:rPr lang="zh-CN" altLang="en-US" sz="3600" dirty="0">
                <a:solidFill>
                  <a:schemeClr val="bg1"/>
                </a:solidFill>
                <a:latin typeface="Times New Roman" panose="02020603050405020304" pitchFamily="18" charset="0"/>
                <a:ea typeface="黑体" panose="02010609060101010101" pitchFamily="2" charset="-122"/>
              </a:rPr>
              <a:t>搜索算法</a:t>
            </a:r>
          </a:p>
        </p:txBody>
      </p:sp>
      <p:graphicFrame>
        <p:nvGraphicFramePr>
          <p:cNvPr id="2" name="表格 1"/>
          <p:cNvGraphicFramePr>
            <a:graphicFrameLocks noGrp="1"/>
          </p:cNvGraphicFramePr>
          <p:nvPr>
            <p:extLst>
              <p:ext uri="{D42A27DB-BD31-4B8C-83A1-F6EECF244321}">
                <p14:modId xmlns:p14="http://schemas.microsoft.com/office/powerpoint/2010/main" val="1919436883"/>
              </p:ext>
            </p:extLst>
          </p:nvPr>
        </p:nvGraphicFramePr>
        <p:xfrm>
          <a:off x="-19751" y="890526"/>
          <a:ext cx="6619807" cy="5918310"/>
        </p:xfrm>
        <a:graphic>
          <a:graphicData uri="http://schemas.openxmlformats.org/drawingml/2006/table">
            <a:tbl>
              <a:tblPr firstRow="1" bandRow="1">
                <a:tableStyleId>{5C22544A-7EE6-4342-B048-85BDC9FD1C3A}</a:tableStyleId>
              </a:tblPr>
              <a:tblGrid>
                <a:gridCol w="3118948">
                  <a:extLst>
                    <a:ext uri="{9D8B030D-6E8A-4147-A177-3AD203B41FA5}">
                      <a16:colId xmlns:a16="http://schemas.microsoft.com/office/drawing/2014/main" val="3804056668"/>
                    </a:ext>
                  </a:extLst>
                </a:gridCol>
                <a:gridCol w="3500859">
                  <a:extLst>
                    <a:ext uri="{9D8B030D-6E8A-4147-A177-3AD203B41FA5}">
                      <a16:colId xmlns:a16="http://schemas.microsoft.com/office/drawing/2014/main" val="4099823313"/>
                    </a:ext>
                  </a:extLst>
                </a:gridCol>
              </a:tblGrid>
              <a:tr h="347758">
                <a:tc>
                  <a:txBody>
                    <a:bodyPr/>
                    <a:lstStyle/>
                    <a:p>
                      <a:r>
                        <a:rPr lang="en-US" altLang="zh-CN" sz="1600" dirty="0" smtClean="0"/>
                        <a:t>Open</a:t>
                      </a:r>
                      <a:r>
                        <a:rPr lang="zh-CN" altLang="en-US" sz="1600" dirty="0" smtClean="0"/>
                        <a:t>表</a:t>
                      </a:r>
                      <a:endParaRPr lang="zh-CN" altLang="en-US" sz="1600" dirty="0"/>
                    </a:p>
                  </a:txBody>
                  <a:tcPr/>
                </a:tc>
                <a:tc>
                  <a:txBody>
                    <a:bodyPr/>
                    <a:lstStyle/>
                    <a:p>
                      <a:r>
                        <a:rPr lang="en-US" altLang="zh-CN" sz="1600" dirty="0" smtClean="0"/>
                        <a:t>Closed</a:t>
                      </a:r>
                      <a:r>
                        <a:rPr lang="zh-CN" altLang="en-US" sz="1600" dirty="0" smtClean="0"/>
                        <a:t>表</a:t>
                      </a:r>
                      <a:endParaRPr lang="zh-CN" altLang="en-US" sz="1600" dirty="0"/>
                    </a:p>
                  </a:txBody>
                  <a:tcPr/>
                </a:tc>
                <a:extLst>
                  <a:ext uri="{0D108BD9-81ED-4DB2-BD59-A6C34878D82A}">
                    <a16:rowId xmlns:a16="http://schemas.microsoft.com/office/drawing/2014/main" val="3768101493"/>
                  </a:ext>
                </a:extLst>
              </a:tr>
              <a:tr h="347758">
                <a:tc>
                  <a:txBody>
                    <a:bodyPr/>
                    <a:lstStyle/>
                    <a:p>
                      <a:r>
                        <a:rPr lang="zh-CN" altLang="en-US" sz="1600" dirty="0" smtClean="0"/>
                        <a:t>初始化：</a:t>
                      </a:r>
                      <a:r>
                        <a:rPr lang="en-US" altLang="zh-CN" sz="1600" dirty="0" smtClean="0"/>
                        <a:t>(s(4))</a:t>
                      </a:r>
                      <a:endParaRPr lang="zh-CN" altLang="en-US" sz="1600" dirty="0"/>
                    </a:p>
                  </a:txBody>
                  <a:tcPr/>
                </a:tc>
                <a:tc>
                  <a:txBody>
                    <a:bodyPr/>
                    <a:lstStyle/>
                    <a:p>
                      <a:r>
                        <a:rPr lang="en-US" altLang="zh-CN" sz="1600" dirty="0" smtClean="0"/>
                        <a:t>()</a:t>
                      </a:r>
                      <a:endParaRPr lang="zh-CN" altLang="en-US" sz="1600" dirty="0"/>
                    </a:p>
                  </a:txBody>
                  <a:tcPr/>
                </a:tc>
                <a:extLst>
                  <a:ext uri="{0D108BD9-81ED-4DB2-BD59-A6C34878D82A}">
                    <a16:rowId xmlns:a16="http://schemas.microsoft.com/office/drawing/2014/main" val="1271884332"/>
                  </a:ext>
                </a:extLst>
              </a:tr>
              <a:tr h="347758">
                <a:tc>
                  <a:txBody>
                    <a:bodyPr/>
                    <a:lstStyle/>
                    <a:p>
                      <a:r>
                        <a:rPr lang="zh-CN" altLang="en-US" sz="1600" dirty="0" smtClean="0"/>
                        <a:t>一次循环后</a:t>
                      </a:r>
                      <a:r>
                        <a:rPr lang="en-US" altLang="zh-CN" sz="1600" dirty="0" smtClean="0"/>
                        <a:t>:</a:t>
                      </a:r>
                      <a:endParaRPr lang="zh-CN" altLang="en-US" sz="1600" dirty="0"/>
                    </a:p>
                  </a:txBody>
                  <a:tcPr/>
                </a:tc>
                <a:tc>
                  <a:txBody>
                    <a:bodyPr/>
                    <a:lstStyle/>
                    <a:p>
                      <a:endParaRPr lang="zh-CN" altLang="en-US" sz="1600"/>
                    </a:p>
                  </a:txBody>
                  <a:tcPr/>
                </a:tc>
                <a:extLst>
                  <a:ext uri="{0D108BD9-81ED-4DB2-BD59-A6C34878D82A}">
                    <a16:rowId xmlns:a16="http://schemas.microsoft.com/office/drawing/2014/main" val="1162389680"/>
                  </a:ext>
                </a:extLst>
              </a:tr>
              <a:tr h="347758">
                <a:tc>
                  <a:txBody>
                    <a:bodyPr/>
                    <a:lstStyle/>
                    <a:p>
                      <a:r>
                        <a:rPr lang="en-US" altLang="zh-CN" sz="1600" dirty="0" smtClean="0"/>
                        <a:t>(</a:t>
                      </a:r>
                      <a:r>
                        <a:rPr lang="en-US" altLang="zh-CN" sz="1600" dirty="0" smtClean="0">
                          <a:solidFill>
                            <a:srgbClr val="FF0000"/>
                          </a:solidFill>
                        </a:rPr>
                        <a:t>B(4)     </a:t>
                      </a:r>
                      <a:r>
                        <a:rPr lang="en-US" altLang="zh-CN" sz="1600" dirty="0" smtClean="0"/>
                        <a:t>A(6)    C(6))</a:t>
                      </a:r>
                      <a:endParaRPr lang="zh-CN" alt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dirty="0" smtClean="0"/>
                        <a:t>(s(4))</a:t>
                      </a:r>
                      <a:endParaRPr lang="zh-CN" altLang="en-US" sz="1600" dirty="0"/>
                    </a:p>
                  </a:txBody>
                  <a:tcPr/>
                </a:tc>
                <a:extLst>
                  <a:ext uri="{0D108BD9-81ED-4DB2-BD59-A6C34878D82A}">
                    <a16:rowId xmlns:a16="http://schemas.microsoft.com/office/drawing/2014/main" val="2621677852"/>
                  </a:ext>
                </a:extLst>
              </a:tr>
              <a:tr h="347758">
                <a:tc>
                  <a:txBody>
                    <a:bodyPr/>
                    <a:lstStyle/>
                    <a:p>
                      <a:r>
                        <a:rPr lang="zh-CN" altLang="en-US" sz="1600" dirty="0" smtClean="0"/>
                        <a:t>二次循环后</a:t>
                      </a:r>
                      <a:r>
                        <a:rPr lang="en-US" altLang="zh-CN" sz="1600" dirty="0" smtClean="0"/>
                        <a:t>:</a:t>
                      </a:r>
                      <a:endParaRPr lang="zh-CN" altLang="en-US" sz="1600" dirty="0"/>
                    </a:p>
                  </a:txBody>
                  <a:tcPr/>
                </a:tc>
                <a:tc>
                  <a:txBody>
                    <a:bodyPr/>
                    <a:lstStyle/>
                    <a:p>
                      <a:endParaRPr lang="zh-CN" altLang="en-US" sz="1600" dirty="0"/>
                    </a:p>
                  </a:txBody>
                  <a:tcPr/>
                </a:tc>
                <a:extLst>
                  <a:ext uri="{0D108BD9-81ED-4DB2-BD59-A6C34878D82A}">
                    <a16:rowId xmlns:a16="http://schemas.microsoft.com/office/drawing/2014/main" val="2678722445"/>
                  </a:ext>
                </a:extLst>
              </a:tr>
              <a:tr h="34775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dirty="0" smtClean="0"/>
                        <a:t>(</a:t>
                      </a:r>
                      <a:r>
                        <a:rPr lang="en-US" altLang="zh-CN" sz="1600" dirty="0" smtClean="0">
                          <a:solidFill>
                            <a:srgbClr val="FF0000"/>
                          </a:solidFill>
                        </a:rPr>
                        <a:t>D(5)  </a:t>
                      </a:r>
                      <a:r>
                        <a:rPr lang="en-US" altLang="zh-CN" sz="1600" dirty="0" smtClean="0"/>
                        <a:t>E(5) A(6)    C(6)   F(6))</a:t>
                      </a:r>
                      <a:endParaRPr lang="zh-CN" altLang="en-US" sz="1600" dirty="0"/>
                    </a:p>
                  </a:txBody>
                  <a:tcPr/>
                </a:tc>
                <a:tc>
                  <a:txBody>
                    <a:bodyPr/>
                    <a:lstStyle/>
                    <a:p>
                      <a:r>
                        <a:rPr lang="en-US" altLang="zh-CN" sz="1600" dirty="0" smtClean="0"/>
                        <a:t>(s(4)  B(4)  )</a:t>
                      </a:r>
                      <a:endParaRPr lang="zh-CN" altLang="en-US" sz="1600" dirty="0"/>
                    </a:p>
                  </a:txBody>
                  <a:tcPr/>
                </a:tc>
                <a:extLst>
                  <a:ext uri="{0D108BD9-81ED-4DB2-BD59-A6C34878D82A}">
                    <a16:rowId xmlns:a16="http://schemas.microsoft.com/office/drawing/2014/main" val="3835408407"/>
                  </a:ext>
                </a:extLst>
              </a:tr>
              <a:tr h="34775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600" dirty="0" smtClean="0"/>
                        <a:t>三次循环后</a:t>
                      </a:r>
                      <a:r>
                        <a:rPr lang="en-US" altLang="zh-CN" sz="1600" dirty="0" smtClean="0"/>
                        <a:t>:</a:t>
                      </a:r>
                      <a:endParaRPr lang="zh-CN" altLang="en-US" sz="1600" dirty="0"/>
                    </a:p>
                  </a:txBody>
                  <a:tcPr/>
                </a:tc>
                <a:tc>
                  <a:txBody>
                    <a:bodyPr/>
                    <a:lstStyle/>
                    <a:p>
                      <a:endParaRPr lang="zh-CN" altLang="en-US" sz="1600" dirty="0"/>
                    </a:p>
                  </a:txBody>
                  <a:tcPr/>
                </a:tc>
                <a:extLst>
                  <a:ext uri="{0D108BD9-81ED-4DB2-BD59-A6C34878D82A}">
                    <a16:rowId xmlns:a16="http://schemas.microsoft.com/office/drawing/2014/main" val="1137908156"/>
                  </a:ext>
                </a:extLst>
              </a:tr>
              <a:tr h="34775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dirty="0" smtClean="0"/>
                        <a:t>(</a:t>
                      </a:r>
                      <a:r>
                        <a:rPr lang="en-US" altLang="zh-CN" sz="1600" dirty="0" smtClean="0">
                          <a:solidFill>
                            <a:srgbClr val="FF0000"/>
                          </a:solidFill>
                        </a:rPr>
                        <a:t>E(5)  </a:t>
                      </a:r>
                      <a:r>
                        <a:rPr lang="en-US" altLang="zh-CN" sz="1600" dirty="0" smtClean="0"/>
                        <a:t>A(6)    C(6)   F(6) G(6) H(7)) </a:t>
                      </a:r>
                      <a:endParaRPr lang="zh-CN" altLang="en-US" sz="1600" dirty="0"/>
                    </a:p>
                  </a:txBody>
                  <a:tcPr/>
                </a:tc>
                <a:tc>
                  <a:txBody>
                    <a:bodyPr/>
                    <a:lstStyle/>
                    <a:p>
                      <a:r>
                        <a:rPr lang="en-US" altLang="zh-CN" sz="1600" dirty="0" smtClean="0"/>
                        <a:t>(s(4)  B(4) D(5)  )</a:t>
                      </a:r>
                      <a:endParaRPr lang="zh-CN" altLang="en-US" sz="1600" dirty="0"/>
                    </a:p>
                  </a:txBody>
                  <a:tcPr/>
                </a:tc>
                <a:extLst>
                  <a:ext uri="{0D108BD9-81ED-4DB2-BD59-A6C34878D82A}">
                    <a16:rowId xmlns:a16="http://schemas.microsoft.com/office/drawing/2014/main" val="3507857628"/>
                  </a:ext>
                </a:extLst>
              </a:tr>
              <a:tr h="347758">
                <a:tc>
                  <a:txBody>
                    <a:bodyPr/>
                    <a:lstStyle/>
                    <a:p>
                      <a:r>
                        <a:rPr lang="zh-CN" altLang="en-US" sz="1600" dirty="0" smtClean="0"/>
                        <a:t>四次循环后</a:t>
                      </a:r>
                      <a:r>
                        <a:rPr lang="en-US" altLang="zh-CN" sz="1600" dirty="0" smtClean="0"/>
                        <a:t>:</a:t>
                      </a:r>
                      <a:endParaRPr lang="zh-CN" altLang="en-US" sz="1600" dirty="0"/>
                    </a:p>
                  </a:txBody>
                  <a:tcPr/>
                </a:tc>
                <a:tc>
                  <a:txBody>
                    <a:bodyPr/>
                    <a:lstStyle/>
                    <a:p>
                      <a:endParaRPr lang="zh-CN" altLang="en-US" sz="1600" dirty="0"/>
                    </a:p>
                  </a:txBody>
                  <a:tcPr/>
                </a:tc>
                <a:extLst>
                  <a:ext uri="{0D108BD9-81ED-4DB2-BD59-A6C34878D82A}">
                    <a16:rowId xmlns:a16="http://schemas.microsoft.com/office/drawing/2014/main" val="2068776999"/>
                  </a:ext>
                </a:extLst>
              </a:tr>
              <a:tr h="47057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dirty="0" smtClean="0"/>
                        <a:t>(</a:t>
                      </a:r>
                      <a:r>
                        <a:rPr lang="en-US" altLang="zh-CN" sz="1600" dirty="0" smtClean="0">
                          <a:solidFill>
                            <a:srgbClr val="FF0000"/>
                          </a:solidFill>
                        </a:rPr>
                        <a:t>I(5)</a:t>
                      </a:r>
                      <a:r>
                        <a:rPr lang="en-US" altLang="zh-CN" sz="1600" baseline="0" dirty="0" smtClean="0">
                          <a:solidFill>
                            <a:srgbClr val="FF0000"/>
                          </a:solidFill>
                        </a:rPr>
                        <a:t>  </a:t>
                      </a:r>
                      <a:r>
                        <a:rPr lang="en-US" altLang="zh-CN" sz="1600" dirty="0" smtClean="0"/>
                        <a:t>A(6)    C(6)   F(6) G(6) H(7) J(7))</a:t>
                      </a:r>
                      <a:endParaRPr lang="zh-CN" alt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dirty="0" smtClean="0"/>
                        <a:t>(s(4)  B(4) D(5) E(5) )</a:t>
                      </a:r>
                      <a:endParaRPr lang="zh-CN" altLang="en-US" sz="1600" dirty="0"/>
                    </a:p>
                  </a:txBody>
                  <a:tcPr/>
                </a:tc>
                <a:extLst>
                  <a:ext uri="{0D108BD9-81ED-4DB2-BD59-A6C34878D82A}">
                    <a16:rowId xmlns:a16="http://schemas.microsoft.com/office/drawing/2014/main" val="2077276280"/>
                  </a:ext>
                </a:extLst>
              </a:tr>
              <a:tr h="34775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600" dirty="0" smtClean="0"/>
                        <a:t>五次循环后</a:t>
                      </a:r>
                      <a:r>
                        <a:rPr lang="en-US" altLang="zh-CN" sz="1600" dirty="0" smtClean="0"/>
                        <a:t>:</a:t>
                      </a:r>
                      <a:endParaRPr lang="zh-CN" altLang="en-US" sz="1600" dirty="0"/>
                    </a:p>
                  </a:txBody>
                  <a:tcPr/>
                </a:tc>
                <a:tc>
                  <a:txBody>
                    <a:bodyPr/>
                    <a:lstStyle/>
                    <a:p>
                      <a:endParaRPr lang="zh-CN" altLang="en-US" sz="1600" dirty="0"/>
                    </a:p>
                  </a:txBody>
                  <a:tcPr/>
                </a:tc>
                <a:extLst>
                  <a:ext uri="{0D108BD9-81ED-4DB2-BD59-A6C34878D82A}">
                    <a16:rowId xmlns:a16="http://schemas.microsoft.com/office/drawing/2014/main" val="3279533143"/>
                  </a:ext>
                </a:extLst>
              </a:tr>
              <a:tr h="34775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dirty="0" smtClean="0"/>
                        <a:t>(</a:t>
                      </a:r>
                      <a:r>
                        <a:rPr lang="en-US" altLang="zh-CN" sz="1600" dirty="0" smtClean="0">
                          <a:solidFill>
                            <a:srgbClr val="FF0000"/>
                          </a:solidFill>
                        </a:rPr>
                        <a:t>K(5) </a:t>
                      </a:r>
                      <a:r>
                        <a:rPr lang="en-US" altLang="zh-CN" sz="1600" dirty="0" smtClean="0"/>
                        <a:t>A(6)    C(6)   F(6) G(6) H(7) J(7))</a:t>
                      </a:r>
                      <a:endParaRPr lang="zh-CN" alt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dirty="0" smtClean="0"/>
                        <a:t>(s(4)  B(4) D(5) E(5) I(5))</a:t>
                      </a:r>
                      <a:endParaRPr lang="zh-CN" altLang="en-US" sz="1600" dirty="0"/>
                    </a:p>
                  </a:txBody>
                  <a:tcPr/>
                </a:tc>
                <a:extLst>
                  <a:ext uri="{0D108BD9-81ED-4DB2-BD59-A6C34878D82A}">
                    <a16:rowId xmlns:a16="http://schemas.microsoft.com/office/drawing/2014/main" val="3366158393"/>
                  </a:ext>
                </a:extLst>
              </a:tr>
              <a:tr h="34775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600" dirty="0" smtClean="0"/>
                        <a:t>六次循环后</a:t>
                      </a:r>
                      <a:r>
                        <a:rPr lang="en-US" altLang="zh-CN" sz="1600" dirty="0" smtClean="0"/>
                        <a:t>:</a:t>
                      </a:r>
                      <a:endParaRPr lang="zh-CN" altLang="en-US" sz="1600" dirty="0"/>
                    </a:p>
                  </a:txBody>
                  <a:tcPr/>
                </a:tc>
                <a:tc>
                  <a:txBody>
                    <a:bodyPr/>
                    <a:lstStyle/>
                    <a:p>
                      <a:endParaRPr lang="zh-CN" altLang="en-US" sz="1600" dirty="0"/>
                    </a:p>
                  </a:txBody>
                  <a:tcPr/>
                </a:tc>
                <a:extLst>
                  <a:ext uri="{0D108BD9-81ED-4DB2-BD59-A6C34878D82A}">
                    <a16:rowId xmlns:a16="http://schemas.microsoft.com/office/drawing/2014/main" val="888543063"/>
                  </a:ext>
                </a:extLst>
              </a:tr>
              <a:tr h="34775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dirty="0" smtClean="0"/>
                        <a:t>(</a:t>
                      </a:r>
                      <a:r>
                        <a:rPr lang="en-US" altLang="zh-CN" sz="1600" dirty="0" smtClean="0">
                          <a:solidFill>
                            <a:srgbClr val="FF0000"/>
                          </a:solidFill>
                        </a:rPr>
                        <a:t>L(5) </a:t>
                      </a:r>
                      <a:r>
                        <a:rPr lang="en-US" altLang="zh-CN" sz="1600" dirty="0" smtClean="0"/>
                        <a:t>A(6)    C(6)   F(6) G(6) H(7) J(7))</a:t>
                      </a:r>
                      <a:endParaRPr lang="zh-CN" alt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dirty="0" smtClean="0"/>
                        <a:t>(s(4)  B(4) D(5) E(5) I(5) K(5))</a:t>
                      </a:r>
                      <a:endParaRPr lang="zh-CN" altLang="en-US" sz="1600" dirty="0"/>
                    </a:p>
                  </a:txBody>
                  <a:tcPr/>
                </a:tc>
                <a:extLst>
                  <a:ext uri="{0D108BD9-81ED-4DB2-BD59-A6C34878D82A}">
                    <a16:rowId xmlns:a16="http://schemas.microsoft.com/office/drawing/2014/main" val="419788752"/>
                  </a:ext>
                </a:extLst>
              </a:tr>
              <a:tr h="347758">
                <a:tc>
                  <a:txBody>
                    <a:bodyPr/>
                    <a:lstStyle/>
                    <a:p>
                      <a:r>
                        <a:rPr lang="zh-CN" altLang="en-US" sz="1600" dirty="0" smtClean="0"/>
                        <a:t>七次循环后</a:t>
                      </a:r>
                      <a:r>
                        <a:rPr lang="en-US" altLang="zh-CN" sz="1600" dirty="0" smtClean="0"/>
                        <a:t>:</a:t>
                      </a:r>
                      <a:endParaRPr lang="zh-CN" altLang="en-US" sz="1600" dirty="0"/>
                    </a:p>
                  </a:txBody>
                  <a:tcPr/>
                </a:tc>
                <a:tc>
                  <a:txBody>
                    <a:bodyPr/>
                    <a:lstStyle/>
                    <a:p>
                      <a:endParaRPr lang="zh-CN" altLang="en-US" sz="1600" dirty="0"/>
                    </a:p>
                  </a:txBody>
                  <a:tcPr/>
                </a:tc>
                <a:extLst>
                  <a:ext uri="{0D108BD9-81ED-4DB2-BD59-A6C34878D82A}">
                    <a16:rowId xmlns:a16="http://schemas.microsoft.com/office/drawing/2014/main" val="3980434048"/>
                  </a:ext>
                </a:extLst>
              </a:tr>
              <a:tr h="347758">
                <a:tc>
                  <a:txBody>
                    <a:bodyPr/>
                    <a:lstStyle/>
                    <a:p>
                      <a:r>
                        <a:rPr lang="en-US" altLang="zh-CN" sz="1600" dirty="0" smtClean="0"/>
                        <a:t>L</a:t>
                      </a:r>
                      <a:r>
                        <a:rPr lang="zh-CN" altLang="en-US" sz="1600" dirty="0" smtClean="0"/>
                        <a:t>是目标状态，则成功退出，结束搜索</a:t>
                      </a:r>
                      <a:endParaRPr lang="zh-CN" alt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dirty="0" smtClean="0"/>
                        <a:t>(s(4)  B(4) D(5) E(5) I(5) K(5) L(5) )</a:t>
                      </a:r>
                      <a:endParaRPr lang="zh-CN" altLang="en-US" sz="1600" dirty="0"/>
                    </a:p>
                  </a:txBody>
                  <a:tcPr/>
                </a:tc>
                <a:extLst>
                  <a:ext uri="{0D108BD9-81ED-4DB2-BD59-A6C34878D82A}">
                    <a16:rowId xmlns:a16="http://schemas.microsoft.com/office/drawing/2014/main" val="842331941"/>
                  </a:ext>
                </a:extLst>
              </a:tr>
            </a:tbl>
          </a:graphicData>
        </a:graphic>
      </p:graphicFrame>
      <p:pic>
        <p:nvPicPr>
          <p:cNvPr id="4" name="图片 3"/>
          <p:cNvPicPr>
            <a:picLocks noChangeAspect="1"/>
          </p:cNvPicPr>
          <p:nvPr/>
        </p:nvPicPr>
        <p:blipFill>
          <a:blip r:embed="rId2"/>
          <a:stretch>
            <a:fillRect/>
          </a:stretch>
        </p:blipFill>
        <p:spPr>
          <a:xfrm>
            <a:off x="6567739" y="1196752"/>
            <a:ext cx="5483385" cy="5023826"/>
          </a:xfrm>
          <a:prstGeom prst="rect">
            <a:avLst/>
          </a:prstGeom>
        </p:spPr>
      </p:pic>
    </p:spTree>
  </p:cSld>
  <p:clrMapOvr>
    <a:masterClrMapping/>
  </p:clrMapOvr>
  <p:transition>
    <p:random/>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2"/>
          <p:cNvSpPr>
            <a:spLocks noGrp="1"/>
          </p:cNvSpPr>
          <p:nvPr>
            <p:ph idx="1"/>
          </p:nvPr>
        </p:nvSpPr>
        <p:spPr>
          <a:xfrm>
            <a:off x="695400" y="1052515"/>
            <a:ext cx="10801200" cy="5040782"/>
          </a:xfrm>
          <a:ln/>
        </p:spPr>
        <p:txBody>
          <a:bodyPr vert="horz" wrap="square" lIns="91440" tIns="45720" rIns="91440" bIns="45720" anchor="t"/>
          <a:lstStyle/>
          <a:p>
            <a:pPr eaLnBrk="1" hangingPunct="1">
              <a:lnSpc>
                <a:spcPct val="150000"/>
              </a:lnSpc>
            </a:pPr>
            <a:r>
              <a:rPr lang="zh-CN" altLang="en-US" dirty="0">
                <a:latin typeface="宋体" panose="02010600030101010101" pitchFamily="2" charset="-122"/>
              </a:rPr>
              <a:t>如果某一问题有解，那么利用</a:t>
            </a:r>
            <a:r>
              <a:rPr lang="en-US" altLang="zh-CN" i="1" dirty="0">
                <a:latin typeface="Times New Roman" panose="02020603050405020304" pitchFamily="18" charset="0"/>
                <a:cs typeface="Times New Roman" panose="02020603050405020304" pitchFamily="18" charset="0"/>
              </a:rPr>
              <a:t>A</a:t>
            </a:r>
            <a:r>
              <a:rPr lang="en-US" altLang="zh-CN" dirty="0">
                <a:latin typeface="Times New Roman" panose="02020603050405020304" pitchFamily="18" charset="0"/>
                <a:cs typeface="Times New Roman" panose="02020603050405020304" pitchFamily="18" charset="0"/>
              </a:rPr>
              <a:t>*</a:t>
            </a:r>
            <a:r>
              <a:rPr lang="zh-CN" altLang="en-US" dirty="0">
                <a:latin typeface="宋体" panose="02010600030101010101" pitchFamily="2" charset="-122"/>
              </a:rPr>
              <a:t>搜索算法对该问题进行搜索则一定能搜索到解，并且一定能搜索到最优的解而结束。</a:t>
            </a:r>
          </a:p>
          <a:p>
            <a:pPr eaLnBrk="1" hangingPunct="1">
              <a:lnSpc>
                <a:spcPct val="150000"/>
              </a:lnSpc>
            </a:pPr>
            <a:r>
              <a:rPr lang="zh-CN" altLang="en-US" dirty="0">
                <a:latin typeface="宋体" panose="02010600030101010101" pitchFamily="2" charset="-122"/>
              </a:rPr>
              <a:t>上例中的八数码</a:t>
            </a:r>
            <a:r>
              <a:rPr lang="en-US" altLang="zh-CN" i="1" dirty="0">
                <a:latin typeface="Times New Roman" panose="02020603050405020304" pitchFamily="18" charset="0"/>
                <a:cs typeface="Times New Roman" panose="02020603050405020304" pitchFamily="18" charset="0"/>
              </a:rPr>
              <a:t>A</a:t>
            </a:r>
            <a:r>
              <a:rPr lang="zh-CN" altLang="en-US" dirty="0">
                <a:latin typeface="宋体" panose="02010600030101010101" pitchFamily="2" charset="-122"/>
              </a:rPr>
              <a:t>搜索树也是</a:t>
            </a:r>
            <a:r>
              <a:rPr lang="en-US" altLang="zh-CN" i="1" dirty="0">
                <a:latin typeface="Times New Roman" panose="02020603050405020304" pitchFamily="18" charset="0"/>
                <a:cs typeface="Times New Roman" panose="02020603050405020304" pitchFamily="18" charset="0"/>
              </a:rPr>
              <a:t>A</a:t>
            </a:r>
            <a:r>
              <a:rPr lang="en-US" altLang="zh-CN" dirty="0">
                <a:latin typeface="Times New Roman" panose="02020603050405020304" pitchFamily="18" charset="0"/>
                <a:cs typeface="Times New Roman" panose="02020603050405020304" pitchFamily="18" charset="0"/>
              </a:rPr>
              <a:t>*</a:t>
            </a:r>
            <a:r>
              <a:rPr lang="zh-CN" altLang="en-US" dirty="0">
                <a:latin typeface="宋体" panose="02010600030101010101" pitchFamily="2" charset="-122"/>
              </a:rPr>
              <a:t>搜索树，所得的解路（</a:t>
            </a:r>
            <a:r>
              <a:rPr lang="en-US" altLang="zh-CN" i="1" dirty="0">
                <a:latin typeface="Times New Roman" panose="02020603050405020304" pitchFamily="18" charset="0"/>
                <a:cs typeface="Times New Roman" panose="02020603050405020304" pitchFamily="18" charset="0"/>
              </a:rPr>
              <a:t>s</a:t>
            </a:r>
            <a:r>
              <a:rPr lang="zh-CN" altLang="en-US" dirty="0">
                <a:latin typeface="宋体" panose="02010600030101010101" pitchFamily="2" charset="-122"/>
              </a:rPr>
              <a:t>，</a:t>
            </a:r>
            <a:r>
              <a:rPr lang="en-US" altLang="zh-CN" i="1" dirty="0">
                <a:latin typeface="Times New Roman" panose="02020603050405020304" pitchFamily="18" charset="0"/>
                <a:cs typeface="Times New Roman" panose="02020603050405020304" pitchFamily="18" charset="0"/>
              </a:rPr>
              <a:t>B</a:t>
            </a:r>
            <a:r>
              <a:rPr lang="zh-CN" altLang="en-US" dirty="0">
                <a:latin typeface="宋体" panose="02010600030101010101" pitchFamily="2" charset="-122"/>
              </a:rPr>
              <a:t>，</a:t>
            </a:r>
            <a:r>
              <a:rPr lang="en-US" altLang="zh-CN" i="1" dirty="0">
                <a:latin typeface="Times New Roman" panose="02020603050405020304" pitchFamily="18" charset="0"/>
                <a:cs typeface="Times New Roman" panose="02020603050405020304" pitchFamily="18" charset="0"/>
              </a:rPr>
              <a:t>E</a:t>
            </a:r>
            <a:r>
              <a:rPr lang="zh-CN" altLang="en-US" dirty="0">
                <a:latin typeface="宋体" panose="02010600030101010101" pitchFamily="2" charset="-122"/>
              </a:rPr>
              <a:t>，</a:t>
            </a:r>
            <a:r>
              <a:rPr lang="en-US" altLang="zh-CN" i="1" dirty="0">
                <a:latin typeface="Times New Roman" panose="02020603050405020304" pitchFamily="18" charset="0"/>
                <a:cs typeface="Times New Roman" panose="02020603050405020304" pitchFamily="18" charset="0"/>
              </a:rPr>
              <a:t>I</a:t>
            </a:r>
            <a:r>
              <a:rPr lang="zh-CN" altLang="en-US" dirty="0">
                <a:latin typeface="宋体" panose="02010600030101010101" pitchFamily="2" charset="-122"/>
              </a:rPr>
              <a:t>，</a:t>
            </a:r>
            <a:r>
              <a:rPr lang="en-US" altLang="zh-CN" i="1" dirty="0">
                <a:latin typeface="Times New Roman" panose="02020603050405020304" pitchFamily="18" charset="0"/>
                <a:cs typeface="Times New Roman" panose="02020603050405020304" pitchFamily="18" charset="0"/>
              </a:rPr>
              <a:t>K</a:t>
            </a:r>
            <a:r>
              <a:rPr lang="zh-CN" altLang="en-US" dirty="0">
                <a:latin typeface="宋体" panose="02010600030101010101" pitchFamily="2" charset="-122"/>
              </a:rPr>
              <a:t>，</a:t>
            </a:r>
            <a:r>
              <a:rPr lang="en-US" altLang="zh-CN" i="1" dirty="0">
                <a:latin typeface="Times New Roman" panose="02020603050405020304" pitchFamily="18" charset="0"/>
                <a:cs typeface="Times New Roman" panose="02020603050405020304" pitchFamily="18" charset="0"/>
              </a:rPr>
              <a:t>L</a:t>
            </a:r>
            <a:r>
              <a:rPr lang="zh-CN" altLang="en-US" dirty="0">
                <a:latin typeface="宋体" panose="02010600030101010101" pitchFamily="2" charset="-122"/>
              </a:rPr>
              <a:t>）为最优解路，其步数为状态</a:t>
            </a:r>
            <a:r>
              <a:rPr lang="en-US" altLang="zh-CN" i="1" dirty="0">
                <a:latin typeface="Times New Roman" panose="02020603050405020304" pitchFamily="18" charset="0"/>
                <a:cs typeface="Times New Roman" panose="02020603050405020304" pitchFamily="18" charset="0"/>
              </a:rPr>
              <a:t>L</a:t>
            </a:r>
            <a:r>
              <a:rPr lang="zh-CN" altLang="en-US" dirty="0">
                <a:latin typeface="宋体" panose="02010600030101010101" pitchFamily="2" charset="-122"/>
              </a:rPr>
              <a:t>（</a:t>
            </a:r>
            <a:r>
              <a:rPr lang="en-US" altLang="zh-CN" dirty="0">
                <a:latin typeface="Times New Roman" panose="02020603050405020304" pitchFamily="18" charset="0"/>
                <a:cs typeface="Times New Roman" panose="02020603050405020304" pitchFamily="18" charset="0"/>
              </a:rPr>
              <a:t>5</a:t>
            </a:r>
            <a:r>
              <a:rPr lang="zh-CN" altLang="en-US" dirty="0">
                <a:latin typeface="宋体" panose="02010600030101010101" pitchFamily="2" charset="-122"/>
              </a:rPr>
              <a:t>）上所标注的</a:t>
            </a:r>
            <a:r>
              <a:rPr lang="en-US" altLang="zh-CN" dirty="0">
                <a:latin typeface="Times New Roman" panose="02020603050405020304" pitchFamily="18" charset="0"/>
                <a:cs typeface="Times New Roman" panose="02020603050405020304" pitchFamily="18" charset="0"/>
              </a:rPr>
              <a:t>5</a:t>
            </a:r>
            <a:r>
              <a:rPr lang="en-US" altLang="zh-CN" dirty="0"/>
              <a:t> </a:t>
            </a:r>
            <a:r>
              <a:rPr lang="zh-CN" altLang="en-US" dirty="0"/>
              <a:t>。</a:t>
            </a:r>
          </a:p>
        </p:txBody>
      </p:sp>
      <p:sp>
        <p:nvSpPr>
          <p:cNvPr id="59394" name="灯片编号占位符 3"/>
          <p:cNvSpPr txBox="1">
            <a:spLocks noGrp="1"/>
          </p:cNvSpPr>
          <p:nvPr>
            <p:ph type="sldNum" sz="quarter" idx="4294967295"/>
          </p:nvPr>
        </p:nvSpPr>
        <p:spPr>
          <a:xfrm>
            <a:off x="9550400" y="6477000"/>
            <a:ext cx="2641600" cy="360363"/>
          </a:xfrm>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t>54</a:t>
            </a:fld>
            <a:endParaRPr lang="ja-JP" altLang="en-US" dirty="0">
              <a:solidFill>
                <a:srgbClr val="A50021"/>
              </a:solidFill>
              <a:ea typeface="MS PGothic" panose="020B0600070205080204" pitchFamily="34" charset="-128"/>
            </a:endParaRPr>
          </a:p>
        </p:txBody>
      </p:sp>
      <p:sp>
        <p:nvSpPr>
          <p:cNvPr id="5" name="Rectangle 4"/>
          <p:cNvSpPr/>
          <p:nvPr/>
        </p:nvSpPr>
        <p:spPr>
          <a:xfrm>
            <a:off x="0" y="0"/>
            <a:ext cx="12192000" cy="765175"/>
          </a:xfrm>
          <a:prstGeom prst="rect">
            <a:avLst/>
          </a:prstGeom>
          <a:solidFill>
            <a:srgbClr val="A50021"/>
          </a:solidFill>
          <a:ln w="9525">
            <a:noFill/>
          </a:ln>
        </p:spPr>
        <p:txBody>
          <a:bodyPr anchor="b"/>
          <a:lstStyle/>
          <a:p>
            <a:pPr indent="176530"/>
            <a:r>
              <a:rPr lang="pt-BR" altLang="zh-CN" sz="3600" dirty="0">
                <a:solidFill>
                  <a:schemeClr val="bg1"/>
                </a:solidFill>
                <a:latin typeface="Times New Roman" panose="02020603050405020304" pitchFamily="18" charset="0"/>
                <a:ea typeface="黑体" panose="02010609060101010101" pitchFamily="2" charset="-122"/>
              </a:rPr>
              <a:t>5.4.4  A*</a:t>
            </a:r>
            <a:r>
              <a:rPr lang="zh-CN" altLang="pt-BR" sz="3600" dirty="0">
                <a:solidFill>
                  <a:schemeClr val="bg1"/>
                </a:solidFill>
                <a:latin typeface="Times New Roman" panose="02020603050405020304" pitchFamily="18" charset="0"/>
                <a:ea typeface="黑体" panose="02010609060101010101" pitchFamily="2" charset="-122"/>
              </a:rPr>
              <a:t>搜索算法及其特性分析</a:t>
            </a:r>
            <a:endParaRPr lang="zh-CN" altLang="en-US" sz="3600" dirty="0">
              <a:solidFill>
                <a:schemeClr val="bg1"/>
              </a:solidFill>
              <a:latin typeface="Times New Roman" panose="02020603050405020304" pitchFamily="18" charset="0"/>
              <a:ea typeface="黑体" panose="02010609060101010101" pitchFamily="2" charset="-122"/>
            </a:endParaRPr>
          </a:p>
        </p:txBody>
      </p:sp>
    </p:spTree>
  </p:cSld>
  <p:clrMapOvr>
    <a:masterClrMapping/>
  </p:clrMapOvr>
  <p:transition>
    <p:random/>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 name="日期占位符 3"/>
          <p:cNvSpPr>
            <a:spLocks noGrp="1"/>
          </p:cNvSpPr>
          <p:nvPr>
            <p:ph type="dt" sz="quarter" idx="10"/>
          </p:nvPr>
        </p:nvSpPr>
        <p:spPr/>
        <p:txBody>
          <a:bodyPr/>
          <a:lstStyle/>
          <a:p>
            <a:pPr>
              <a:defRPr/>
            </a:pPr>
            <a:fld id="{BF8C7B16-22C9-4684-BEAF-8B5014F066FE}" type="datetime1">
              <a:rPr lang="zh-CN" altLang="en-US"/>
              <a:pPr>
                <a:defRPr/>
              </a:pPr>
              <a:t>2018/10/9</a:t>
            </a:fld>
            <a:endParaRPr lang="en-US" altLang="zh-CN"/>
          </a:p>
        </p:txBody>
      </p:sp>
      <p:sp>
        <p:nvSpPr>
          <p:cNvPr id="13312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0FBEDEA1-88C3-40EE-BF88-3CC767106908}" type="slidenum">
              <a:rPr kumimoji="0" lang="en-US" altLang="zh-CN" sz="1400">
                <a:latin typeface="Tahoma" panose="020B0604030504040204" pitchFamily="34" charset="0"/>
                <a:ea typeface="宋体" panose="02010600030101010101" pitchFamily="2" charset="-122"/>
              </a:rPr>
              <a:pPr>
                <a:spcBef>
                  <a:spcPct val="0"/>
                </a:spcBef>
                <a:buClrTx/>
                <a:buSzTx/>
                <a:buFontTx/>
                <a:buNone/>
              </a:pPr>
              <a:t>55</a:t>
            </a:fld>
            <a:endParaRPr kumimoji="0" lang="en-US" altLang="zh-CN" sz="1400">
              <a:latin typeface="Tahoma" panose="020B0604030504040204" pitchFamily="34" charset="0"/>
              <a:ea typeface="宋体" panose="02010600030101010101" pitchFamily="2" charset="-122"/>
            </a:endParaRPr>
          </a:p>
        </p:txBody>
      </p:sp>
      <p:sp>
        <p:nvSpPr>
          <p:cNvPr id="143363" name="Rectangle 1027"/>
          <p:cNvSpPr>
            <a:spLocks noGrp="1" noChangeArrowheads="1"/>
          </p:cNvSpPr>
          <p:nvPr>
            <p:ph type="body" idx="1"/>
          </p:nvPr>
        </p:nvSpPr>
        <p:spPr>
          <a:xfrm>
            <a:off x="1266032" y="1273174"/>
            <a:ext cx="9510488" cy="4964137"/>
          </a:xfrm>
        </p:spPr>
        <p:txBody>
          <a:bodyPr>
            <a:normAutofit/>
          </a:bodyPr>
          <a:lstStyle/>
          <a:p>
            <a:pPr eaLnBrk="1" hangingPunct="1">
              <a:lnSpc>
                <a:spcPct val="125000"/>
              </a:lnSpc>
              <a:defRPr/>
            </a:pPr>
            <a:r>
              <a:rPr lang="en-US" altLang="zh-CN" sz="2400" dirty="0" smtClean="0"/>
              <a:t>f(n</a:t>
            </a:r>
            <a:r>
              <a:rPr lang="en-US" altLang="zh-CN" sz="2400" dirty="0"/>
              <a:t>)=d(n)+h(n),</a:t>
            </a:r>
            <a:r>
              <a:rPr lang="zh-CN" altLang="en-US" sz="2400" dirty="0"/>
              <a:t>其中，</a:t>
            </a:r>
            <a:r>
              <a:rPr lang="en-US" altLang="zh-CN" sz="2400" dirty="0"/>
              <a:t>d(n)</a:t>
            </a:r>
            <a:r>
              <a:rPr lang="zh-CN" altLang="en-US" sz="2400" dirty="0"/>
              <a:t>表示节点</a:t>
            </a:r>
            <a:r>
              <a:rPr lang="en-US" altLang="zh-CN" sz="2400" dirty="0"/>
              <a:t>n</a:t>
            </a:r>
            <a:r>
              <a:rPr lang="zh-CN" altLang="en-US" sz="2400" dirty="0"/>
              <a:t>在搜索树中的深度；</a:t>
            </a:r>
            <a:endParaRPr lang="en-US" altLang="zh-CN" sz="2400" dirty="0"/>
          </a:p>
          <a:p>
            <a:pPr marL="457200" indent="-457200">
              <a:lnSpc>
                <a:spcPct val="125000"/>
              </a:lnSpc>
              <a:buFont typeface="Wingdings" panose="05000000000000000000" pitchFamily="2" charset="2"/>
              <a:buAutoNum type="arabicParenBoth"/>
              <a:defRPr/>
            </a:pPr>
            <a:r>
              <a:rPr lang="en-US" altLang="zh-CN" sz="2400" dirty="0"/>
              <a:t>h(n)=W(n),</a:t>
            </a:r>
            <a:r>
              <a:rPr lang="zh-CN" altLang="en-US" sz="2400" dirty="0"/>
              <a:t>表示节点</a:t>
            </a:r>
            <a:r>
              <a:rPr lang="en-US" altLang="zh-CN" sz="2400" dirty="0"/>
              <a:t>n</a:t>
            </a:r>
            <a:r>
              <a:rPr lang="zh-CN" altLang="en-US" sz="2400" dirty="0"/>
              <a:t>中“不在位”的数码个数</a:t>
            </a:r>
            <a:r>
              <a:rPr lang="en-US" altLang="zh-CN" sz="2400" dirty="0"/>
              <a:t>;</a:t>
            </a:r>
          </a:p>
          <a:p>
            <a:pPr marL="457200" indent="-457200">
              <a:lnSpc>
                <a:spcPct val="125000"/>
              </a:lnSpc>
              <a:buFont typeface="Wingdings" panose="05000000000000000000" pitchFamily="2" charset="2"/>
              <a:buAutoNum type="arabicParenBoth"/>
              <a:defRPr/>
            </a:pPr>
            <a:r>
              <a:rPr lang="en-US" altLang="zh-CN" sz="2400" dirty="0"/>
              <a:t>h(n)=P(n),</a:t>
            </a:r>
            <a:r>
              <a:rPr lang="zh-CN" altLang="en-US" sz="2400" dirty="0"/>
              <a:t> 将牌“不在位”的距离和。</a:t>
            </a:r>
            <a:endParaRPr lang="en-US" altLang="zh-CN" sz="2400" dirty="0"/>
          </a:p>
          <a:p>
            <a:pPr marL="457200" indent="-457200">
              <a:lnSpc>
                <a:spcPct val="125000"/>
              </a:lnSpc>
              <a:buNone/>
              <a:defRPr/>
            </a:pPr>
            <a:r>
              <a:rPr lang="en-US" altLang="zh-CN" sz="2400" dirty="0"/>
              <a:t>P(x)</a:t>
            </a:r>
            <a:r>
              <a:rPr lang="zh-CN" altLang="en-US" sz="2400" dirty="0"/>
              <a:t>比</a:t>
            </a:r>
            <a:r>
              <a:rPr lang="en-US" altLang="zh-CN" sz="2400" dirty="0"/>
              <a:t>W(x)</a:t>
            </a:r>
            <a:r>
              <a:rPr lang="zh-CN" altLang="en-US" sz="2400" dirty="0"/>
              <a:t>更接近</a:t>
            </a:r>
            <a:r>
              <a:rPr lang="en-US" altLang="zh-CN" sz="2400" dirty="0"/>
              <a:t>h</a:t>
            </a:r>
            <a:r>
              <a:rPr lang="zh-CN" altLang="en-US" sz="2400" dirty="0"/>
              <a:t>*</a:t>
            </a:r>
            <a:r>
              <a:rPr lang="en-US" altLang="zh-CN" sz="2400" dirty="0"/>
              <a:t>(x)</a:t>
            </a:r>
          </a:p>
        </p:txBody>
      </p:sp>
      <p:grpSp>
        <p:nvGrpSpPr>
          <p:cNvPr id="2" name="Group 1028"/>
          <p:cNvGrpSpPr>
            <a:grpSpLocks/>
          </p:cNvGrpSpPr>
          <p:nvPr/>
        </p:nvGrpSpPr>
        <p:grpSpPr bwMode="auto">
          <a:xfrm>
            <a:off x="2971800" y="3732212"/>
            <a:ext cx="4845050" cy="2171700"/>
            <a:chOff x="912" y="2351"/>
            <a:chExt cx="3052" cy="1368"/>
          </a:xfrm>
        </p:grpSpPr>
        <p:sp>
          <p:nvSpPr>
            <p:cNvPr id="133127" name="Text Box 1029"/>
            <p:cNvSpPr txBox="1">
              <a:spLocks noChangeArrowheads="1"/>
            </p:cNvSpPr>
            <p:nvPr/>
          </p:nvSpPr>
          <p:spPr bwMode="auto">
            <a:xfrm>
              <a:off x="1172" y="2640"/>
              <a:ext cx="864" cy="754"/>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400">
                  <a:solidFill>
                    <a:schemeClr val="tx2"/>
                  </a:solidFill>
                  <a:latin typeface="Times New Roman" panose="02020603050405020304" pitchFamily="18" charset="0"/>
                  <a:ea typeface="宋体" panose="02010600030101010101" pitchFamily="2" charset="-122"/>
                </a:rPr>
                <a:t>2</a:t>
              </a:r>
              <a:r>
                <a:rPr lang="en-US" altLang="zh-CN" sz="2400">
                  <a:latin typeface="Times New Roman" panose="02020603050405020304" pitchFamily="18" charset="0"/>
                  <a:ea typeface="宋体" panose="02010600030101010101" pitchFamily="2" charset="-122"/>
                </a:rPr>
                <a:t>    </a:t>
              </a:r>
              <a:r>
                <a:rPr lang="en-US" altLang="zh-CN" sz="2400">
                  <a:solidFill>
                    <a:schemeClr val="tx2"/>
                  </a:solidFill>
                  <a:latin typeface="Times New Roman" panose="02020603050405020304" pitchFamily="18" charset="0"/>
                  <a:ea typeface="宋体" panose="02010600030101010101" pitchFamily="2" charset="-122"/>
                </a:rPr>
                <a:t>8</a:t>
              </a:r>
              <a:r>
                <a:rPr lang="en-US" altLang="zh-CN" sz="2400">
                  <a:latin typeface="Times New Roman" panose="02020603050405020304" pitchFamily="18" charset="0"/>
                  <a:ea typeface="宋体" panose="02010600030101010101" pitchFamily="2" charset="-122"/>
                </a:rPr>
                <a:t>    3</a:t>
              </a:r>
            </a:p>
            <a:p>
              <a:pPr eaLnBrk="1" hangingPunct="1">
                <a:spcBef>
                  <a:spcPct val="0"/>
                </a:spcBef>
                <a:buClrTx/>
                <a:buSzTx/>
                <a:buFontTx/>
                <a:buNone/>
              </a:pPr>
              <a:r>
                <a:rPr lang="en-US" altLang="zh-CN" sz="2400">
                  <a:solidFill>
                    <a:schemeClr val="tx2"/>
                  </a:solidFill>
                  <a:latin typeface="Times New Roman" panose="02020603050405020304" pitchFamily="18" charset="0"/>
                  <a:ea typeface="宋体" panose="02010600030101010101" pitchFamily="2" charset="-122"/>
                </a:rPr>
                <a:t>1</a:t>
              </a:r>
              <a:r>
                <a:rPr lang="en-US" altLang="zh-CN" sz="2400">
                  <a:latin typeface="Times New Roman" panose="02020603050405020304" pitchFamily="18" charset="0"/>
                  <a:ea typeface="宋体" panose="02010600030101010101" pitchFamily="2" charset="-122"/>
                </a:rPr>
                <a:t>    </a:t>
              </a:r>
              <a:r>
                <a:rPr lang="en-US" altLang="zh-CN" sz="2400">
                  <a:solidFill>
                    <a:schemeClr val="tx2"/>
                  </a:solidFill>
                  <a:latin typeface="Times New Roman" panose="02020603050405020304" pitchFamily="18" charset="0"/>
                  <a:ea typeface="宋体" panose="02010600030101010101" pitchFamily="2" charset="-122"/>
                </a:rPr>
                <a:t>6</a:t>
              </a:r>
              <a:r>
                <a:rPr lang="en-US" altLang="zh-CN" sz="2400">
                  <a:latin typeface="Times New Roman" panose="02020603050405020304" pitchFamily="18" charset="0"/>
                  <a:ea typeface="宋体" panose="02010600030101010101" pitchFamily="2" charset="-122"/>
                </a:rPr>
                <a:t>    4</a:t>
              </a:r>
            </a:p>
            <a:p>
              <a:pPr eaLnBrk="1" hangingPunct="1">
                <a:spcBef>
                  <a:spcPct val="0"/>
                </a:spcBef>
                <a:buClrTx/>
                <a:buSzTx/>
                <a:buFontTx/>
                <a:buNone/>
              </a:pPr>
              <a:r>
                <a:rPr lang="en-US" altLang="zh-CN" sz="2400">
                  <a:latin typeface="Times New Roman" panose="02020603050405020304" pitchFamily="18" charset="0"/>
                  <a:ea typeface="宋体" panose="02010600030101010101" pitchFamily="2" charset="-122"/>
                </a:rPr>
                <a:t>7          5</a:t>
              </a:r>
            </a:p>
          </p:txBody>
        </p:sp>
        <p:sp>
          <p:nvSpPr>
            <p:cNvPr id="133128" name="Text Box 1030"/>
            <p:cNvSpPr txBox="1">
              <a:spLocks noChangeArrowheads="1"/>
            </p:cNvSpPr>
            <p:nvPr/>
          </p:nvSpPr>
          <p:spPr bwMode="auto">
            <a:xfrm>
              <a:off x="1172" y="2351"/>
              <a:ext cx="50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2400" dirty="0">
                  <a:solidFill>
                    <a:srgbClr val="FF0000"/>
                  </a:solidFill>
                  <a:latin typeface="Times New Roman" panose="02020603050405020304" pitchFamily="18" charset="0"/>
                  <a:ea typeface="宋体" panose="02010600030101010101" pitchFamily="2" charset="-122"/>
                </a:rPr>
                <a:t>1    </a:t>
              </a:r>
              <a:r>
                <a:rPr lang="en-US" altLang="zh-CN" sz="2400" dirty="0" smtClean="0">
                  <a:solidFill>
                    <a:srgbClr val="FF0000"/>
                  </a:solidFill>
                  <a:latin typeface="Times New Roman" panose="02020603050405020304" pitchFamily="18" charset="0"/>
                  <a:ea typeface="宋体" panose="02010600030101010101" pitchFamily="2" charset="-122"/>
                </a:rPr>
                <a:t>2</a:t>
              </a:r>
              <a:endParaRPr lang="en-US" altLang="zh-CN" sz="2400" dirty="0">
                <a:latin typeface="Times New Roman" panose="02020603050405020304" pitchFamily="18" charset="0"/>
                <a:ea typeface="宋体" panose="02010600030101010101" pitchFamily="2" charset="-122"/>
              </a:endParaRPr>
            </a:p>
          </p:txBody>
        </p:sp>
        <p:sp>
          <p:nvSpPr>
            <p:cNvPr id="133130" name="Text Box 1032"/>
            <p:cNvSpPr txBox="1">
              <a:spLocks noChangeArrowheads="1"/>
            </p:cNvSpPr>
            <p:nvPr/>
          </p:nvSpPr>
          <p:spPr bwMode="auto">
            <a:xfrm>
              <a:off x="1472" y="3428"/>
              <a:ext cx="407"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2400" dirty="0" smtClean="0">
                  <a:solidFill>
                    <a:srgbClr val="FF0000"/>
                  </a:solidFill>
                  <a:latin typeface="Times New Roman" panose="02020603050405020304" pitchFamily="18" charset="0"/>
                  <a:ea typeface="宋体" panose="02010600030101010101" pitchFamily="2" charset="-122"/>
                </a:rPr>
                <a:t>6    </a:t>
              </a:r>
              <a:endParaRPr lang="en-US" altLang="zh-CN" sz="2400" dirty="0">
                <a:latin typeface="Times New Roman" panose="02020603050405020304" pitchFamily="18" charset="0"/>
                <a:ea typeface="宋体" panose="02010600030101010101" pitchFamily="2" charset="-122"/>
              </a:endParaRPr>
            </a:p>
          </p:txBody>
        </p:sp>
        <p:sp>
          <p:nvSpPr>
            <p:cNvPr id="133131" name="Text Box 1033"/>
            <p:cNvSpPr txBox="1">
              <a:spLocks noChangeArrowheads="1"/>
            </p:cNvSpPr>
            <p:nvPr/>
          </p:nvSpPr>
          <p:spPr bwMode="auto">
            <a:xfrm>
              <a:off x="912" y="2880"/>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rgbClr val="FF0000"/>
                  </a:solidFill>
                  <a:latin typeface="Times New Roman" panose="02020603050405020304" pitchFamily="18" charset="0"/>
                  <a:ea typeface="宋体" panose="02010600030101010101" pitchFamily="2" charset="-122"/>
                </a:rPr>
                <a:t>8</a:t>
              </a:r>
              <a:endParaRPr lang="en-US" altLang="zh-CN" sz="2400">
                <a:latin typeface="Times New Roman" panose="02020603050405020304" pitchFamily="18" charset="0"/>
                <a:ea typeface="宋体" panose="02010600030101010101" pitchFamily="2" charset="-122"/>
              </a:endParaRPr>
            </a:p>
          </p:txBody>
        </p:sp>
        <p:sp>
          <p:nvSpPr>
            <p:cNvPr id="133132" name="Text Box 1034"/>
            <p:cNvSpPr txBox="1">
              <a:spLocks noChangeArrowheads="1"/>
            </p:cNvSpPr>
            <p:nvPr/>
          </p:nvSpPr>
          <p:spPr bwMode="auto">
            <a:xfrm>
              <a:off x="3072" y="2491"/>
              <a:ext cx="892" cy="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a:solidFill>
                    <a:schemeClr val="tx2"/>
                  </a:solidFill>
                  <a:latin typeface="Times New Roman" panose="02020603050405020304" pitchFamily="18" charset="0"/>
                  <a:ea typeface="宋体" panose="02010600030101010101" pitchFamily="2" charset="-122"/>
                </a:rPr>
                <a:t>将牌</a:t>
              </a:r>
              <a:r>
                <a:rPr lang="en-US" altLang="zh-CN" sz="2400">
                  <a:solidFill>
                    <a:schemeClr val="tx2"/>
                  </a:solidFill>
                  <a:latin typeface="Times New Roman" panose="02020603050405020304" pitchFamily="18" charset="0"/>
                  <a:ea typeface="宋体" panose="02010600030101010101" pitchFamily="2" charset="-122"/>
                </a:rPr>
                <a:t>1</a:t>
              </a:r>
              <a:r>
                <a:rPr lang="zh-CN" altLang="en-US" sz="2400">
                  <a:solidFill>
                    <a:schemeClr val="tx2"/>
                  </a:solidFill>
                  <a:latin typeface="Times New Roman" panose="02020603050405020304" pitchFamily="18" charset="0"/>
                  <a:ea typeface="宋体" panose="02010600030101010101" pitchFamily="2" charset="-122"/>
                </a:rPr>
                <a:t>：</a:t>
              </a:r>
              <a:r>
                <a:rPr lang="en-US" altLang="zh-CN" sz="2400">
                  <a:solidFill>
                    <a:schemeClr val="tx2"/>
                  </a:solidFill>
                  <a:latin typeface="Times New Roman" panose="02020603050405020304" pitchFamily="18" charset="0"/>
                  <a:ea typeface="宋体" panose="02010600030101010101" pitchFamily="2" charset="-122"/>
                </a:rPr>
                <a:t>1</a:t>
              </a:r>
            </a:p>
            <a:p>
              <a:pPr eaLnBrk="1" hangingPunct="1">
                <a:spcBef>
                  <a:spcPct val="0"/>
                </a:spcBef>
                <a:buClrTx/>
                <a:buSzTx/>
                <a:buFontTx/>
                <a:buNone/>
              </a:pPr>
              <a:r>
                <a:rPr lang="zh-CN" altLang="en-US" sz="2400">
                  <a:solidFill>
                    <a:schemeClr val="tx2"/>
                  </a:solidFill>
                  <a:latin typeface="Times New Roman" panose="02020603050405020304" pitchFamily="18" charset="0"/>
                  <a:ea typeface="宋体" panose="02010600030101010101" pitchFamily="2" charset="-122"/>
                </a:rPr>
                <a:t>将牌</a:t>
              </a:r>
              <a:r>
                <a:rPr lang="en-US" altLang="zh-CN" sz="2400">
                  <a:solidFill>
                    <a:schemeClr val="tx2"/>
                  </a:solidFill>
                  <a:latin typeface="Times New Roman" panose="02020603050405020304" pitchFamily="18" charset="0"/>
                  <a:ea typeface="宋体" panose="02010600030101010101" pitchFamily="2" charset="-122"/>
                </a:rPr>
                <a:t>2</a:t>
              </a:r>
              <a:r>
                <a:rPr lang="zh-CN" altLang="en-US" sz="2400">
                  <a:solidFill>
                    <a:schemeClr val="tx2"/>
                  </a:solidFill>
                  <a:latin typeface="Times New Roman" panose="02020603050405020304" pitchFamily="18" charset="0"/>
                  <a:ea typeface="宋体" panose="02010600030101010101" pitchFamily="2" charset="-122"/>
                </a:rPr>
                <a:t>：</a:t>
              </a:r>
              <a:r>
                <a:rPr lang="en-US" altLang="zh-CN" sz="2400">
                  <a:solidFill>
                    <a:schemeClr val="tx2"/>
                  </a:solidFill>
                  <a:latin typeface="Times New Roman" panose="02020603050405020304" pitchFamily="18" charset="0"/>
                  <a:ea typeface="宋体" panose="02010600030101010101" pitchFamily="2" charset="-122"/>
                </a:rPr>
                <a:t>1</a:t>
              </a:r>
            </a:p>
            <a:p>
              <a:pPr eaLnBrk="1" hangingPunct="1">
                <a:spcBef>
                  <a:spcPct val="0"/>
                </a:spcBef>
                <a:buClrTx/>
                <a:buSzTx/>
                <a:buFontTx/>
                <a:buNone/>
              </a:pPr>
              <a:r>
                <a:rPr lang="zh-CN" altLang="en-US" sz="2400">
                  <a:solidFill>
                    <a:schemeClr val="tx2"/>
                  </a:solidFill>
                  <a:latin typeface="Times New Roman" panose="02020603050405020304" pitchFamily="18" charset="0"/>
                  <a:ea typeface="宋体" panose="02010600030101010101" pitchFamily="2" charset="-122"/>
                </a:rPr>
                <a:t>将牌</a:t>
              </a:r>
              <a:r>
                <a:rPr lang="en-US" altLang="zh-CN" sz="2400">
                  <a:solidFill>
                    <a:schemeClr val="tx2"/>
                  </a:solidFill>
                  <a:latin typeface="Times New Roman" panose="02020603050405020304" pitchFamily="18" charset="0"/>
                  <a:ea typeface="宋体" panose="02010600030101010101" pitchFamily="2" charset="-122"/>
                </a:rPr>
                <a:t>6</a:t>
              </a:r>
              <a:r>
                <a:rPr lang="zh-CN" altLang="en-US" sz="2400">
                  <a:solidFill>
                    <a:schemeClr val="tx2"/>
                  </a:solidFill>
                  <a:latin typeface="Times New Roman" panose="02020603050405020304" pitchFamily="18" charset="0"/>
                  <a:ea typeface="宋体" panose="02010600030101010101" pitchFamily="2" charset="-122"/>
                </a:rPr>
                <a:t>：</a:t>
              </a:r>
              <a:r>
                <a:rPr lang="en-US" altLang="zh-CN" sz="2400">
                  <a:solidFill>
                    <a:schemeClr val="tx2"/>
                  </a:solidFill>
                  <a:latin typeface="Times New Roman" panose="02020603050405020304" pitchFamily="18" charset="0"/>
                  <a:ea typeface="宋体" panose="02010600030101010101" pitchFamily="2" charset="-122"/>
                </a:rPr>
                <a:t>1</a:t>
              </a:r>
            </a:p>
            <a:p>
              <a:pPr eaLnBrk="1" hangingPunct="1">
                <a:spcBef>
                  <a:spcPct val="0"/>
                </a:spcBef>
                <a:buClrTx/>
                <a:buSzTx/>
                <a:buFontTx/>
                <a:buNone/>
              </a:pPr>
              <a:r>
                <a:rPr lang="zh-CN" altLang="en-US" sz="2400">
                  <a:solidFill>
                    <a:schemeClr val="tx2"/>
                  </a:solidFill>
                  <a:latin typeface="Times New Roman" panose="02020603050405020304" pitchFamily="18" charset="0"/>
                  <a:ea typeface="宋体" panose="02010600030101010101" pitchFamily="2" charset="-122"/>
                </a:rPr>
                <a:t>将牌</a:t>
              </a:r>
              <a:r>
                <a:rPr lang="en-US" altLang="zh-CN" sz="2400">
                  <a:solidFill>
                    <a:schemeClr val="tx2"/>
                  </a:solidFill>
                  <a:latin typeface="Times New Roman" panose="02020603050405020304" pitchFamily="18" charset="0"/>
                  <a:ea typeface="宋体" panose="02010600030101010101" pitchFamily="2" charset="-122"/>
                </a:rPr>
                <a:t>8</a:t>
              </a:r>
              <a:r>
                <a:rPr lang="zh-CN" altLang="en-US" sz="2400">
                  <a:solidFill>
                    <a:schemeClr val="tx2"/>
                  </a:solidFill>
                  <a:latin typeface="Times New Roman" panose="02020603050405020304" pitchFamily="18" charset="0"/>
                  <a:ea typeface="宋体" panose="02010600030101010101" pitchFamily="2" charset="-122"/>
                </a:rPr>
                <a:t>：</a:t>
              </a:r>
              <a:r>
                <a:rPr lang="en-US" altLang="zh-CN" sz="2400">
                  <a:solidFill>
                    <a:schemeClr val="tx2"/>
                  </a:solidFill>
                  <a:latin typeface="Times New Roman" panose="02020603050405020304" pitchFamily="18" charset="0"/>
                  <a:ea typeface="宋体" panose="02010600030101010101" pitchFamily="2" charset="-122"/>
                </a:rPr>
                <a:t>2</a:t>
              </a:r>
              <a:endParaRPr lang="en-US" altLang="zh-CN" sz="2400">
                <a:latin typeface="Times New Roman" panose="02020603050405020304" pitchFamily="18" charset="0"/>
                <a:ea typeface="宋体" panose="02010600030101010101" pitchFamily="2" charset="-122"/>
              </a:endParaRPr>
            </a:p>
          </p:txBody>
        </p:sp>
      </p:grpSp>
      <p:sp>
        <p:nvSpPr>
          <p:cNvPr id="14" name="Rectangle 4"/>
          <p:cNvSpPr/>
          <p:nvPr/>
        </p:nvSpPr>
        <p:spPr>
          <a:xfrm>
            <a:off x="7786" y="-3175"/>
            <a:ext cx="12192000" cy="765175"/>
          </a:xfrm>
          <a:prstGeom prst="rect">
            <a:avLst/>
          </a:prstGeom>
          <a:solidFill>
            <a:srgbClr val="A50021"/>
          </a:solidFill>
          <a:ln w="9525">
            <a:noFill/>
          </a:ln>
        </p:spPr>
        <p:txBody>
          <a:bodyPr anchor="b"/>
          <a:lstStyle/>
          <a:p>
            <a:pPr indent="176530"/>
            <a:r>
              <a:rPr lang="en-US" altLang="zh-CN" sz="3600" dirty="0">
                <a:solidFill>
                  <a:schemeClr val="bg1"/>
                </a:solidFill>
                <a:latin typeface="Times New Roman" panose="02020603050405020304" pitchFamily="18" charset="0"/>
                <a:ea typeface="黑体" panose="02010609060101010101" pitchFamily="2" charset="-122"/>
              </a:rPr>
              <a:t>5.4.3  A</a:t>
            </a:r>
            <a:r>
              <a:rPr lang="zh-CN" altLang="en-US" sz="3600" dirty="0">
                <a:solidFill>
                  <a:schemeClr val="bg1"/>
                </a:solidFill>
                <a:latin typeface="Times New Roman" panose="02020603050405020304" pitchFamily="18" charset="0"/>
                <a:ea typeface="黑体" panose="02010609060101010101" pitchFamily="2" charset="-122"/>
              </a:rPr>
              <a:t>搜索算法</a:t>
            </a:r>
          </a:p>
        </p:txBody>
      </p:sp>
    </p:spTree>
    <p:extLst>
      <p:ext uri="{BB962C8B-B14F-4D97-AF65-F5344CB8AC3E}">
        <p14:creationId xmlns:p14="http://schemas.microsoft.com/office/powerpoint/2010/main" val="126364563"/>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336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4336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4336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4336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3" grpId="0" build="p" bldLvl="2"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4146" name="Group 143"/>
          <p:cNvGrpSpPr>
            <a:grpSpLocks/>
          </p:cNvGrpSpPr>
          <p:nvPr/>
        </p:nvGrpSpPr>
        <p:grpSpPr bwMode="auto">
          <a:xfrm>
            <a:off x="3652838" y="511175"/>
            <a:ext cx="3200400" cy="584200"/>
            <a:chOff x="1776" y="413"/>
            <a:chExt cx="2016" cy="368"/>
          </a:xfrm>
        </p:grpSpPr>
        <p:sp>
          <p:nvSpPr>
            <p:cNvPr id="134220" name="Line 10"/>
            <p:cNvSpPr>
              <a:spLocks noChangeShapeType="1"/>
            </p:cNvSpPr>
            <p:nvPr/>
          </p:nvSpPr>
          <p:spPr bwMode="auto">
            <a:xfrm flipV="1">
              <a:off x="1776" y="624"/>
              <a:ext cx="912"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4221" name="Line 11"/>
            <p:cNvSpPr>
              <a:spLocks noChangeShapeType="1"/>
            </p:cNvSpPr>
            <p:nvPr/>
          </p:nvSpPr>
          <p:spPr bwMode="auto">
            <a:xfrm flipH="1" flipV="1">
              <a:off x="2736" y="624"/>
              <a:ext cx="1056"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4222" name="Text Box 43"/>
            <p:cNvSpPr txBox="1">
              <a:spLocks noChangeArrowheads="1"/>
            </p:cNvSpPr>
            <p:nvPr/>
          </p:nvSpPr>
          <p:spPr bwMode="auto">
            <a:xfrm>
              <a:off x="2488" y="413"/>
              <a:ext cx="246"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Wingdings" panose="05000000000000000000" pitchFamily="2" charset="2"/>
                <a:buNone/>
              </a:pPr>
              <a:r>
                <a:rPr lang="en-US" altLang="zh-CN" sz="3200" b="1">
                  <a:solidFill>
                    <a:schemeClr val="folHlink"/>
                  </a:solidFill>
                  <a:latin typeface="Times New Roman" panose="02020603050405020304" pitchFamily="18" charset="0"/>
                </a:rPr>
                <a:t>2</a:t>
              </a:r>
            </a:p>
          </p:txBody>
        </p:sp>
      </p:grpSp>
      <p:sp>
        <p:nvSpPr>
          <p:cNvPr id="15363" name="日期占位符 1"/>
          <p:cNvSpPr>
            <a:spLocks noGrp="1"/>
          </p:cNvSpPr>
          <p:nvPr>
            <p:ph type="dt" sz="quarter" idx="10"/>
          </p:nvPr>
        </p:nvSpPr>
        <p:spPr>
          <a:xfrm>
            <a:off x="9167813" y="6356351"/>
            <a:ext cx="1046162" cy="365125"/>
          </a:xfrm>
        </p:spPr>
        <p:txBody>
          <a:bodyPr/>
          <a:lstStyle/>
          <a:p>
            <a:pPr>
              <a:defRPr/>
            </a:pPr>
            <a:fld id="{01177B35-347A-44F7-B342-D00B736D55B3}" type="datetime1">
              <a:rPr lang="zh-CN" altLang="en-US">
                <a:ea typeface="华文新魏" pitchFamily="2" charset="-122"/>
              </a:rPr>
              <a:pPr>
                <a:defRPr/>
              </a:pPr>
              <a:t>2018/10/9</a:t>
            </a:fld>
            <a:endParaRPr lang="en-US" altLang="zh-CN">
              <a:ea typeface="华文新魏" pitchFamily="2" charset="-122"/>
            </a:endParaRPr>
          </a:p>
        </p:txBody>
      </p:sp>
      <p:sp>
        <p:nvSpPr>
          <p:cNvPr id="13414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BDF36022-D027-4DB6-AD7C-01C17036513D}" type="slidenum">
              <a:rPr kumimoji="0" lang="en-US" altLang="zh-CN" sz="1400">
                <a:latin typeface="Tahoma" panose="020B0604030504040204" pitchFamily="34" charset="0"/>
              </a:rPr>
              <a:pPr>
                <a:spcBef>
                  <a:spcPct val="0"/>
                </a:spcBef>
                <a:buClrTx/>
                <a:buSzTx/>
                <a:buFontTx/>
                <a:buNone/>
              </a:pPr>
              <a:t>56</a:t>
            </a:fld>
            <a:endParaRPr kumimoji="0" lang="en-US" altLang="zh-CN" sz="1400">
              <a:latin typeface="Tahoma" panose="020B0604030504040204" pitchFamily="34" charset="0"/>
            </a:endParaRPr>
          </a:p>
        </p:txBody>
      </p:sp>
      <p:sp>
        <p:nvSpPr>
          <p:cNvPr id="134149" name="Text Box 4"/>
          <p:cNvSpPr txBox="1">
            <a:spLocks noChangeArrowheads="1"/>
          </p:cNvSpPr>
          <p:nvPr/>
        </p:nvSpPr>
        <p:spPr bwMode="auto">
          <a:xfrm>
            <a:off x="4805364" y="-65088"/>
            <a:ext cx="803275" cy="93027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1600">
                <a:latin typeface="Times New Roman" panose="02020603050405020304" pitchFamily="18" charset="0"/>
              </a:rPr>
              <a:t>2   8   3</a:t>
            </a:r>
          </a:p>
          <a:p>
            <a:pPr eaLnBrk="1" hangingPunct="1">
              <a:buFont typeface="Wingdings" panose="05000000000000000000" pitchFamily="2" charset="2"/>
              <a:buNone/>
            </a:pPr>
            <a:r>
              <a:rPr lang="en-US" altLang="zh-CN" sz="1600">
                <a:latin typeface="Times New Roman" panose="02020603050405020304" pitchFamily="18" charset="0"/>
              </a:rPr>
              <a:t>1   6   4</a:t>
            </a:r>
          </a:p>
          <a:p>
            <a:pPr eaLnBrk="1" hangingPunct="1">
              <a:buFont typeface="Wingdings" panose="05000000000000000000" pitchFamily="2" charset="2"/>
              <a:buNone/>
            </a:pPr>
            <a:r>
              <a:rPr lang="en-US" altLang="zh-CN" sz="1600">
                <a:latin typeface="Times New Roman" panose="02020603050405020304" pitchFamily="18" charset="0"/>
              </a:rPr>
              <a:t>7        5</a:t>
            </a:r>
          </a:p>
        </p:txBody>
      </p:sp>
      <p:grpSp>
        <p:nvGrpSpPr>
          <p:cNvPr id="134150" name="Group 144"/>
          <p:cNvGrpSpPr>
            <a:grpSpLocks/>
          </p:cNvGrpSpPr>
          <p:nvPr/>
        </p:nvGrpSpPr>
        <p:grpSpPr bwMode="auto">
          <a:xfrm>
            <a:off x="3243263" y="1042988"/>
            <a:ext cx="4000500" cy="931862"/>
            <a:chOff x="1488" y="737"/>
            <a:chExt cx="2520" cy="587"/>
          </a:xfrm>
        </p:grpSpPr>
        <p:sp>
          <p:nvSpPr>
            <p:cNvPr id="134217" name="Text Box 6"/>
            <p:cNvSpPr txBox="1">
              <a:spLocks noChangeArrowheads="1"/>
            </p:cNvSpPr>
            <p:nvPr/>
          </p:nvSpPr>
          <p:spPr bwMode="auto">
            <a:xfrm>
              <a:off x="2448" y="738"/>
              <a:ext cx="504" cy="58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1600">
                  <a:latin typeface="Times New Roman" panose="02020603050405020304" pitchFamily="18" charset="0"/>
                </a:rPr>
                <a:t>2   8   3</a:t>
              </a:r>
            </a:p>
            <a:p>
              <a:pPr eaLnBrk="1" hangingPunct="1">
                <a:buFont typeface="Wingdings" panose="05000000000000000000" pitchFamily="2" charset="2"/>
                <a:buNone/>
              </a:pPr>
              <a:r>
                <a:rPr lang="en-US" altLang="zh-CN" sz="1600">
                  <a:latin typeface="Times New Roman" panose="02020603050405020304" pitchFamily="18" charset="0"/>
                </a:rPr>
                <a:t>1        4</a:t>
              </a:r>
            </a:p>
            <a:p>
              <a:pPr eaLnBrk="1" hangingPunct="1">
                <a:buFont typeface="Wingdings" panose="05000000000000000000" pitchFamily="2" charset="2"/>
                <a:buNone/>
              </a:pPr>
              <a:r>
                <a:rPr lang="en-US" altLang="zh-CN" sz="1600">
                  <a:latin typeface="Times New Roman" panose="02020603050405020304" pitchFamily="18" charset="0"/>
                </a:rPr>
                <a:t>7   6   5</a:t>
              </a:r>
            </a:p>
          </p:txBody>
        </p:sp>
        <p:sp>
          <p:nvSpPr>
            <p:cNvPr id="134218" name="Text Box 7"/>
            <p:cNvSpPr txBox="1">
              <a:spLocks noChangeArrowheads="1"/>
            </p:cNvSpPr>
            <p:nvPr/>
          </p:nvSpPr>
          <p:spPr bwMode="auto">
            <a:xfrm>
              <a:off x="1488" y="737"/>
              <a:ext cx="504" cy="58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1600">
                  <a:latin typeface="Times New Roman" panose="02020603050405020304" pitchFamily="18" charset="0"/>
                </a:rPr>
                <a:t>2   8   3</a:t>
              </a:r>
            </a:p>
            <a:p>
              <a:pPr eaLnBrk="1" hangingPunct="1">
                <a:buFont typeface="Wingdings" panose="05000000000000000000" pitchFamily="2" charset="2"/>
                <a:buNone/>
              </a:pPr>
              <a:r>
                <a:rPr lang="en-US" altLang="zh-CN" sz="1600">
                  <a:latin typeface="Times New Roman" panose="02020603050405020304" pitchFamily="18" charset="0"/>
                </a:rPr>
                <a:t>1   6   4</a:t>
              </a:r>
            </a:p>
            <a:p>
              <a:pPr eaLnBrk="1" hangingPunct="1">
                <a:buFont typeface="Wingdings" panose="05000000000000000000" pitchFamily="2" charset="2"/>
                <a:buNone/>
              </a:pPr>
              <a:r>
                <a:rPr lang="en-US" altLang="zh-CN" sz="1600">
                  <a:latin typeface="Times New Roman" panose="02020603050405020304" pitchFamily="18" charset="0"/>
                </a:rPr>
                <a:t>     7   5</a:t>
              </a:r>
            </a:p>
          </p:txBody>
        </p:sp>
        <p:sp>
          <p:nvSpPr>
            <p:cNvPr id="134219" name="Text Box 8"/>
            <p:cNvSpPr txBox="1">
              <a:spLocks noChangeArrowheads="1"/>
            </p:cNvSpPr>
            <p:nvPr/>
          </p:nvSpPr>
          <p:spPr bwMode="auto">
            <a:xfrm>
              <a:off x="3504" y="738"/>
              <a:ext cx="504" cy="58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1600">
                  <a:latin typeface="Times New Roman" panose="02020603050405020304" pitchFamily="18" charset="0"/>
                </a:rPr>
                <a:t>2   8   3</a:t>
              </a:r>
            </a:p>
            <a:p>
              <a:pPr eaLnBrk="1" hangingPunct="1">
                <a:buFont typeface="Wingdings" panose="05000000000000000000" pitchFamily="2" charset="2"/>
                <a:buNone/>
              </a:pPr>
              <a:r>
                <a:rPr lang="en-US" altLang="zh-CN" sz="1600">
                  <a:latin typeface="Times New Roman" panose="02020603050405020304" pitchFamily="18" charset="0"/>
                </a:rPr>
                <a:t>1   6   4</a:t>
              </a:r>
            </a:p>
            <a:p>
              <a:pPr eaLnBrk="1" hangingPunct="1">
                <a:buFont typeface="Wingdings" panose="05000000000000000000" pitchFamily="2" charset="2"/>
                <a:buNone/>
              </a:pPr>
              <a:r>
                <a:rPr lang="en-US" altLang="zh-CN" sz="1600">
                  <a:latin typeface="Times New Roman" panose="02020603050405020304" pitchFamily="18" charset="0"/>
                </a:rPr>
                <a:t>7   5</a:t>
              </a:r>
            </a:p>
          </p:txBody>
        </p:sp>
      </p:grpSp>
      <p:sp>
        <p:nvSpPr>
          <p:cNvPr id="134151" name="Line 9"/>
          <p:cNvSpPr>
            <a:spLocks noChangeShapeType="1"/>
          </p:cNvSpPr>
          <p:nvPr/>
        </p:nvSpPr>
        <p:spPr bwMode="auto">
          <a:xfrm flipV="1">
            <a:off x="5167313" y="857250"/>
            <a:ext cx="0" cy="22860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4152" name="Text Box 13"/>
          <p:cNvSpPr txBox="1">
            <a:spLocks noChangeArrowheads="1"/>
          </p:cNvSpPr>
          <p:nvPr/>
        </p:nvSpPr>
        <p:spPr bwMode="auto">
          <a:xfrm>
            <a:off x="4732338" y="2012951"/>
            <a:ext cx="800100" cy="93027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1600">
                <a:latin typeface="Times New Roman" panose="02020603050405020304" pitchFamily="18" charset="0"/>
              </a:rPr>
              <a:t>2        3</a:t>
            </a:r>
          </a:p>
          <a:p>
            <a:pPr eaLnBrk="1" hangingPunct="1">
              <a:buFont typeface="Wingdings" panose="05000000000000000000" pitchFamily="2" charset="2"/>
              <a:buNone/>
            </a:pPr>
            <a:r>
              <a:rPr lang="en-US" altLang="zh-CN" sz="1600">
                <a:latin typeface="Times New Roman" panose="02020603050405020304" pitchFamily="18" charset="0"/>
              </a:rPr>
              <a:t>1   8   4</a:t>
            </a:r>
          </a:p>
          <a:p>
            <a:pPr eaLnBrk="1" hangingPunct="1">
              <a:buFont typeface="Wingdings" panose="05000000000000000000" pitchFamily="2" charset="2"/>
              <a:buNone/>
            </a:pPr>
            <a:r>
              <a:rPr lang="en-US" altLang="zh-CN" sz="1600">
                <a:latin typeface="Times New Roman" panose="02020603050405020304" pitchFamily="18" charset="0"/>
              </a:rPr>
              <a:t>7   6   5</a:t>
            </a:r>
          </a:p>
        </p:txBody>
      </p:sp>
      <p:sp>
        <p:nvSpPr>
          <p:cNvPr id="134153" name="Text Box 14"/>
          <p:cNvSpPr txBox="1">
            <a:spLocks noChangeArrowheads="1"/>
          </p:cNvSpPr>
          <p:nvPr/>
        </p:nvSpPr>
        <p:spPr bwMode="auto">
          <a:xfrm>
            <a:off x="3208338" y="2012951"/>
            <a:ext cx="800100" cy="93027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1600">
                <a:latin typeface="Times New Roman" panose="02020603050405020304" pitchFamily="18" charset="0"/>
              </a:rPr>
              <a:t>2   8   3</a:t>
            </a:r>
          </a:p>
          <a:p>
            <a:pPr eaLnBrk="1" hangingPunct="1">
              <a:buFont typeface="Wingdings" panose="05000000000000000000" pitchFamily="2" charset="2"/>
              <a:buNone/>
            </a:pPr>
            <a:r>
              <a:rPr lang="en-US" altLang="zh-CN" sz="1600">
                <a:latin typeface="Times New Roman" panose="02020603050405020304" pitchFamily="18" charset="0"/>
              </a:rPr>
              <a:t>     1   4</a:t>
            </a:r>
          </a:p>
          <a:p>
            <a:pPr eaLnBrk="1" hangingPunct="1">
              <a:buFont typeface="Wingdings" panose="05000000000000000000" pitchFamily="2" charset="2"/>
              <a:buNone/>
            </a:pPr>
            <a:r>
              <a:rPr lang="en-US" altLang="zh-CN" sz="1600">
                <a:latin typeface="Times New Roman" panose="02020603050405020304" pitchFamily="18" charset="0"/>
              </a:rPr>
              <a:t>7   6   5</a:t>
            </a:r>
          </a:p>
        </p:txBody>
      </p:sp>
      <p:sp>
        <p:nvSpPr>
          <p:cNvPr id="134154" name="Text Box 15"/>
          <p:cNvSpPr txBox="1">
            <a:spLocks noChangeArrowheads="1"/>
          </p:cNvSpPr>
          <p:nvPr/>
        </p:nvSpPr>
        <p:spPr bwMode="auto">
          <a:xfrm>
            <a:off x="6408738" y="2012951"/>
            <a:ext cx="800100" cy="93027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1600">
                <a:latin typeface="Times New Roman" panose="02020603050405020304" pitchFamily="18" charset="0"/>
              </a:rPr>
              <a:t>2   8   3</a:t>
            </a:r>
          </a:p>
          <a:p>
            <a:pPr eaLnBrk="1" hangingPunct="1">
              <a:buFont typeface="Wingdings" panose="05000000000000000000" pitchFamily="2" charset="2"/>
              <a:buNone/>
            </a:pPr>
            <a:r>
              <a:rPr lang="en-US" altLang="zh-CN" sz="1600">
                <a:latin typeface="Times New Roman" panose="02020603050405020304" pitchFamily="18" charset="0"/>
              </a:rPr>
              <a:t>1   4</a:t>
            </a:r>
          </a:p>
          <a:p>
            <a:pPr eaLnBrk="1" hangingPunct="1">
              <a:buFont typeface="Wingdings" panose="05000000000000000000" pitchFamily="2" charset="2"/>
              <a:buNone/>
            </a:pPr>
            <a:r>
              <a:rPr lang="en-US" altLang="zh-CN" sz="1600">
                <a:latin typeface="Times New Roman" panose="02020603050405020304" pitchFamily="18" charset="0"/>
              </a:rPr>
              <a:t>7   6   5</a:t>
            </a:r>
          </a:p>
        </p:txBody>
      </p:sp>
      <p:sp>
        <p:nvSpPr>
          <p:cNvPr id="134155" name="Line 17"/>
          <p:cNvSpPr>
            <a:spLocks noChangeShapeType="1"/>
          </p:cNvSpPr>
          <p:nvPr/>
        </p:nvSpPr>
        <p:spPr bwMode="auto">
          <a:xfrm flipV="1">
            <a:off x="3667125" y="1916113"/>
            <a:ext cx="1447800" cy="144462"/>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4156" name="Line 18"/>
          <p:cNvSpPr>
            <a:spLocks noChangeShapeType="1"/>
          </p:cNvSpPr>
          <p:nvPr/>
        </p:nvSpPr>
        <p:spPr bwMode="auto">
          <a:xfrm flipH="1" flipV="1">
            <a:off x="5108575" y="1916113"/>
            <a:ext cx="1727200" cy="1444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4157" name="Text Box 20"/>
          <p:cNvSpPr txBox="1">
            <a:spLocks noChangeArrowheads="1"/>
          </p:cNvSpPr>
          <p:nvPr/>
        </p:nvSpPr>
        <p:spPr bwMode="auto">
          <a:xfrm>
            <a:off x="3808413" y="3019425"/>
            <a:ext cx="800100" cy="928688"/>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1600">
                <a:latin typeface="Times New Roman" panose="02020603050405020304" pitchFamily="18" charset="0"/>
              </a:rPr>
              <a:t>2   8   3</a:t>
            </a:r>
          </a:p>
          <a:p>
            <a:pPr eaLnBrk="1" hangingPunct="1">
              <a:buFont typeface="Wingdings" panose="05000000000000000000" pitchFamily="2" charset="2"/>
              <a:buNone/>
            </a:pPr>
            <a:r>
              <a:rPr lang="en-US" altLang="zh-CN" sz="1600">
                <a:latin typeface="Times New Roman" panose="02020603050405020304" pitchFamily="18" charset="0"/>
              </a:rPr>
              <a:t>7   1   4</a:t>
            </a:r>
          </a:p>
          <a:p>
            <a:pPr eaLnBrk="1" hangingPunct="1">
              <a:buFont typeface="Wingdings" panose="05000000000000000000" pitchFamily="2" charset="2"/>
              <a:buNone/>
            </a:pPr>
            <a:r>
              <a:rPr lang="en-US" altLang="zh-CN" sz="1600">
                <a:latin typeface="Times New Roman" panose="02020603050405020304" pitchFamily="18" charset="0"/>
              </a:rPr>
              <a:t>     6   5</a:t>
            </a:r>
          </a:p>
        </p:txBody>
      </p:sp>
      <p:sp>
        <p:nvSpPr>
          <p:cNvPr id="134158" name="Text Box 21"/>
          <p:cNvSpPr txBox="1">
            <a:spLocks noChangeArrowheads="1"/>
          </p:cNvSpPr>
          <p:nvPr/>
        </p:nvSpPr>
        <p:spPr bwMode="auto">
          <a:xfrm>
            <a:off x="2284413" y="3021014"/>
            <a:ext cx="800100" cy="93027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1600">
                <a:latin typeface="Times New Roman" panose="02020603050405020304" pitchFamily="18" charset="0"/>
              </a:rPr>
              <a:t>     8   3</a:t>
            </a:r>
          </a:p>
          <a:p>
            <a:pPr eaLnBrk="1" hangingPunct="1">
              <a:buFont typeface="Wingdings" panose="05000000000000000000" pitchFamily="2" charset="2"/>
              <a:buNone/>
            </a:pPr>
            <a:r>
              <a:rPr lang="en-US" altLang="zh-CN" sz="1600">
                <a:latin typeface="Times New Roman" panose="02020603050405020304" pitchFamily="18" charset="0"/>
              </a:rPr>
              <a:t>2   1   4</a:t>
            </a:r>
          </a:p>
          <a:p>
            <a:pPr eaLnBrk="1" hangingPunct="1">
              <a:buFont typeface="Wingdings" panose="05000000000000000000" pitchFamily="2" charset="2"/>
              <a:buNone/>
            </a:pPr>
            <a:r>
              <a:rPr lang="en-US" altLang="zh-CN" sz="1600">
                <a:latin typeface="Times New Roman" panose="02020603050405020304" pitchFamily="18" charset="0"/>
              </a:rPr>
              <a:t>7   6   5</a:t>
            </a:r>
          </a:p>
        </p:txBody>
      </p:sp>
      <p:sp>
        <p:nvSpPr>
          <p:cNvPr id="134159" name="Line 22"/>
          <p:cNvSpPr>
            <a:spLocks noChangeShapeType="1"/>
          </p:cNvSpPr>
          <p:nvPr/>
        </p:nvSpPr>
        <p:spPr bwMode="auto">
          <a:xfrm flipV="1">
            <a:off x="2573338" y="2924176"/>
            <a:ext cx="1008062" cy="144463"/>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4160" name="Line 23"/>
          <p:cNvSpPr>
            <a:spLocks noChangeShapeType="1"/>
          </p:cNvSpPr>
          <p:nvPr/>
        </p:nvSpPr>
        <p:spPr bwMode="auto">
          <a:xfrm flipH="1" flipV="1">
            <a:off x="3436938" y="2924176"/>
            <a:ext cx="792162" cy="1444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4161" name="Text Box 25"/>
          <p:cNvSpPr txBox="1">
            <a:spLocks noChangeArrowheads="1"/>
          </p:cNvSpPr>
          <p:nvPr/>
        </p:nvSpPr>
        <p:spPr bwMode="auto">
          <a:xfrm>
            <a:off x="6742113" y="2957514"/>
            <a:ext cx="800100" cy="93027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1600">
                <a:latin typeface="Times New Roman" panose="02020603050405020304" pitchFamily="18" charset="0"/>
              </a:rPr>
              <a:t>8   1   3</a:t>
            </a:r>
          </a:p>
          <a:p>
            <a:pPr eaLnBrk="1" hangingPunct="1">
              <a:buFont typeface="Wingdings" panose="05000000000000000000" pitchFamily="2" charset="2"/>
              <a:buNone/>
            </a:pPr>
            <a:r>
              <a:rPr lang="en-US" altLang="zh-CN" sz="1600">
                <a:latin typeface="Times New Roman" panose="02020603050405020304" pitchFamily="18" charset="0"/>
              </a:rPr>
              <a:t>     2   4</a:t>
            </a:r>
          </a:p>
          <a:p>
            <a:pPr eaLnBrk="1" hangingPunct="1">
              <a:buFont typeface="Wingdings" panose="05000000000000000000" pitchFamily="2" charset="2"/>
              <a:buNone/>
            </a:pPr>
            <a:r>
              <a:rPr lang="en-US" altLang="zh-CN" sz="1600">
                <a:latin typeface="Times New Roman" panose="02020603050405020304" pitchFamily="18" charset="0"/>
              </a:rPr>
              <a:t>7   6   5</a:t>
            </a:r>
          </a:p>
        </p:txBody>
      </p:sp>
      <p:sp>
        <p:nvSpPr>
          <p:cNvPr id="134162" name="Text Box 26"/>
          <p:cNvSpPr txBox="1">
            <a:spLocks noChangeArrowheads="1"/>
          </p:cNvSpPr>
          <p:nvPr/>
        </p:nvSpPr>
        <p:spPr bwMode="auto">
          <a:xfrm>
            <a:off x="7983539" y="2962276"/>
            <a:ext cx="803275" cy="93027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1600">
                <a:latin typeface="Times New Roman" panose="02020603050405020304" pitchFamily="18" charset="0"/>
              </a:rPr>
              <a:t>8   1   3</a:t>
            </a:r>
          </a:p>
          <a:p>
            <a:pPr eaLnBrk="1" hangingPunct="1">
              <a:buFont typeface="Wingdings" panose="05000000000000000000" pitchFamily="2" charset="2"/>
              <a:buNone/>
            </a:pPr>
            <a:r>
              <a:rPr lang="en-US" altLang="zh-CN" sz="1600">
                <a:latin typeface="Times New Roman" panose="02020603050405020304" pitchFamily="18" charset="0"/>
              </a:rPr>
              <a:t>2   4</a:t>
            </a:r>
          </a:p>
          <a:p>
            <a:pPr eaLnBrk="1" hangingPunct="1">
              <a:buFont typeface="Wingdings" panose="05000000000000000000" pitchFamily="2" charset="2"/>
              <a:buNone/>
            </a:pPr>
            <a:r>
              <a:rPr lang="en-US" altLang="zh-CN" sz="1600">
                <a:latin typeface="Times New Roman" panose="02020603050405020304" pitchFamily="18" charset="0"/>
              </a:rPr>
              <a:t>7   6   5</a:t>
            </a:r>
          </a:p>
        </p:txBody>
      </p:sp>
      <p:sp>
        <p:nvSpPr>
          <p:cNvPr id="134163" name="Text Box 30"/>
          <p:cNvSpPr txBox="1">
            <a:spLocks noChangeArrowheads="1"/>
          </p:cNvSpPr>
          <p:nvPr/>
        </p:nvSpPr>
        <p:spPr bwMode="auto">
          <a:xfrm>
            <a:off x="3581400" y="5181601"/>
            <a:ext cx="800100" cy="93027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1600">
                <a:latin typeface="Times New Roman" panose="02020603050405020304" pitchFamily="18" charset="0"/>
              </a:rPr>
              <a:t>8   1   3</a:t>
            </a:r>
          </a:p>
          <a:p>
            <a:pPr eaLnBrk="1" hangingPunct="1">
              <a:buFont typeface="Wingdings" panose="05000000000000000000" pitchFamily="2" charset="2"/>
              <a:buNone/>
            </a:pPr>
            <a:r>
              <a:rPr lang="en-US" altLang="zh-CN" sz="1600">
                <a:latin typeface="Times New Roman" panose="02020603050405020304" pitchFamily="18" charset="0"/>
              </a:rPr>
              <a:t>2        4</a:t>
            </a:r>
          </a:p>
          <a:p>
            <a:pPr eaLnBrk="1" hangingPunct="1">
              <a:buFont typeface="Wingdings" panose="05000000000000000000" pitchFamily="2" charset="2"/>
              <a:buNone/>
            </a:pPr>
            <a:r>
              <a:rPr lang="en-US" altLang="zh-CN" sz="1600">
                <a:latin typeface="Times New Roman" panose="02020603050405020304" pitchFamily="18" charset="0"/>
              </a:rPr>
              <a:t>7   6   5</a:t>
            </a:r>
          </a:p>
        </p:txBody>
      </p:sp>
      <p:sp>
        <p:nvSpPr>
          <p:cNvPr id="134164" name="Line 31"/>
          <p:cNvSpPr>
            <a:spLocks noChangeShapeType="1"/>
          </p:cNvSpPr>
          <p:nvPr/>
        </p:nvSpPr>
        <p:spPr bwMode="auto">
          <a:xfrm flipV="1">
            <a:off x="2573338" y="3932238"/>
            <a:ext cx="0" cy="22860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4165" name="Text Box 33"/>
          <p:cNvSpPr txBox="1">
            <a:spLocks noChangeArrowheads="1"/>
          </p:cNvSpPr>
          <p:nvPr/>
        </p:nvSpPr>
        <p:spPr bwMode="auto">
          <a:xfrm>
            <a:off x="2284413" y="5181601"/>
            <a:ext cx="800100" cy="93027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1600">
                <a:latin typeface="Times New Roman" panose="02020603050405020304" pitchFamily="18" charset="0"/>
              </a:rPr>
              <a:t>8   3</a:t>
            </a:r>
          </a:p>
          <a:p>
            <a:pPr eaLnBrk="1" hangingPunct="1">
              <a:buFont typeface="Wingdings" panose="05000000000000000000" pitchFamily="2" charset="2"/>
              <a:buNone/>
            </a:pPr>
            <a:r>
              <a:rPr lang="en-US" altLang="zh-CN" sz="1600">
                <a:latin typeface="Times New Roman" panose="02020603050405020304" pitchFamily="18" charset="0"/>
              </a:rPr>
              <a:t>2   1   4</a:t>
            </a:r>
          </a:p>
          <a:p>
            <a:pPr eaLnBrk="1" hangingPunct="1">
              <a:buFont typeface="Wingdings" panose="05000000000000000000" pitchFamily="2" charset="2"/>
              <a:buNone/>
            </a:pPr>
            <a:r>
              <a:rPr lang="en-US" altLang="zh-CN" sz="1600">
                <a:latin typeface="Times New Roman" panose="02020603050405020304" pitchFamily="18" charset="0"/>
              </a:rPr>
              <a:t>7   6   5</a:t>
            </a:r>
          </a:p>
        </p:txBody>
      </p:sp>
      <p:sp>
        <p:nvSpPr>
          <p:cNvPr id="134166" name="Text Box 34"/>
          <p:cNvSpPr txBox="1">
            <a:spLocks noChangeArrowheads="1"/>
          </p:cNvSpPr>
          <p:nvPr/>
        </p:nvSpPr>
        <p:spPr bwMode="auto">
          <a:xfrm>
            <a:off x="9136063" y="2949575"/>
            <a:ext cx="800100" cy="928688"/>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1600">
                <a:latin typeface="Times New Roman" panose="02020603050405020304" pitchFamily="18" charset="0"/>
              </a:rPr>
              <a:t>8   1   3</a:t>
            </a:r>
          </a:p>
          <a:p>
            <a:pPr eaLnBrk="1" hangingPunct="1">
              <a:buFont typeface="Wingdings" panose="05000000000000000000" pitchFamily="2" charset="2"/>
              <a:buNone/>
            </a:pPr>
            <a:r>
              <a:rPr lang="en-US" altLang="zh-CN" sz="1600">
                <a:latin typeface="Times New Roman" panose="02020603050405020304" pitchFamily="18" charset="0"/>
              </a:rPr>
              <a:t>2   6   4</a:t>
            </a:r>
          </a:p>
          <a:p>
            <a:pPr eaLnBrk="1" hangingPunct="1">
              <a:buFont typeface="Wingdings" panose="05000000000000000000" pitchFamily="2" charset="2"/>
              <a:buNone/>
            </a:pPr>
            <a:r>
              <a:rPr lang="en-US" altLang="zh-CN" sz="1600">
                <a:latin typeface="Times New Roman" panose="02020603050405020304" pitchFamily="18" charset="0"/>
              </a:rPr>
              <a:t>7        5</a:t>
            </a:r>
          </a:p>
        </p:txBody>
      </p:sp>
      <p:sp>
        <p:nvSpPr>
          <p:cNvPr id="134167" name="Text Box 50"/>
          <p:cNvSpPr txBox="1">
            <a:spLocks noChangeArrowheads="1"/>
          </p:cNvSpPr>
          <p:nvPr/>
        </p:nvSpPr>
        <p:spPr bwMode="auto">
          <a:xfrm>
            <a:off x="5842001" y="6248400"/>
            <a:ext cx="1006475"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Wingdings" panose="05000000000000000000" pitchFamily="2" charset="2"/>
              <a:buNone/>
            </a:pPr>
            <a:r>
              <a:rPr lang="zh-CN" altLang="en-US" sz="3200">
                <a:solidFill>
                  <a:schemeClr val="tx2"/>
                </a:solidFill>
                <a:latin typeface="Times New Roman" panose="02020603050405020304" pitchFamily="18" charset="0"/>
              </a:rPr>
              <a:t>目标</a:t>
            </a:r>
            <a:endParaRPr lang="zh-CN" altLang="en-US" sz="3200">
              <a:latin typeface="Times New Roman" panose="02020603050405020304" pitchFamily="18" charset="0"/>
            </a:endParaRPr>
          </a:p>
        </p:txBody>
      </p:sp>
      <p:sp>
        <p:nvSpPr>
          <p:cNvPr id="134168" name="Oval 51"/>
          <p:cNvSpPr>
            <a:spLocks noChangeArrowheads="1"/>
          </p:cNvSpPr>
          <p:nvPr/>
        </p:nvSpPr>
        <p:spPr bwMode="auto">
          <a:xfrm>
            <a:off x="4445001" y="319088"/>
            <a:ext cx="225425" cy="431800"/>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Wingdings" panose="05000000000000000000" pitchFamily="2" charset="2"/>
              <a:buNone/>
            </a:pPr>
            <a:r>
              <a:rPr lang="en-US" altLang="zh-CN" sz="1400">
                <a:solidFill>
                  <a:srgbClr val="FF0000"/>
                </a:solidFill>
                <a:latin typeface="Times New Roman" panose="02020603050405020304" pitchFamily="18" charset="0"/>
              </a:rPr>
              <a:t>4</a:t>
            </a:r>
          </a:p>
        </p:txBody>
      </p:sp>
      <p:sp>
        <p:nvSpPr>
          <p:cNvPr id="134169" name="Oval 52"/>
          <p:cNvSpPr>
            <a:spLocks noChangeArrowheads="1"/>
          </p:cNvSpPr>
          <p:nvPr/>
        </p:nvSpPr>
        <p:spPr bwMode="auto">
          <a:xfrm>
            <a:off x="6096001" y="1357314"/>
            <a:ext cx="225425" cy="433387"/>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Wingdings" panose="05000000000000000000" pitchFamily="2" charset="2"/>
              <a:buNone/>
            </a:pPr>
            <a:r>
              <a:rPr lang="en-US" altLang="zh-CN" sz="1400">
                <a:solidFill>
                  <a:srgbClr val="FF0000"/>
                </a:solidFill>
                <a:latin typeface="Times New Roman" panose="02020603050405020304" pitchFamily="18" charset="0"/>
              </a:rPr>
              <a:t>6</a:t>
            </a:r>
          </a:p>
        </p:txBody>
      </p:sp>
      <p:sp>
        <p:nvSpPr>
          <p:cNvPr id="134170" name="Oval 53"/>
          <p:cNvSpPr>
            <a:spLocks noChangeArrowheads="1"/>
          </p:cNvSpPr>
          <p:nvPr/>
        </p:nvSpPr>
        <p:spPr bwMode="auto">
          <a:xfrm>
            <a:off x="4445001" y="2420939"/>
            <a:ext cx="225425" cy="433387"/>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Wingdings" panose="05000000000000000000" pitchFamily="2" charset="2"/>
              <a:buNone/>
            </a:pPr>
            <a:r>
              <a:rPr lang="en-US" altLang="zh-CN" sz="1400">
                <a:solidFill>
                  <a:srgbClr val="FF0000"/>
                </a:solidFill>
                <a:latin typeface="Times New Roman" panose="02020603050405020304" pitchFamily="18" charset="0"/>
              </a:rPr>
              <a:t>5</a:t>
            </a:r>
          </a:p>
        </p:txBody>
      </p:sp>
      <p:sp>
        <p:nvSpPr>
          <p:cNvPr id="134171" name="Oval 54"/>
          <p:cNvSpPr>
            <a:spLocks noChangeArrowheads="1"/>
          </p:cNvSpPr>
          <p:nvPr/>
        </p:nvSpPr>
        <p:spPr bwMode="auto">
          <a:xfrm>
            <a:off x="6100764" y="2420939"/>
            <a:ext cx="225425" cy="433387"/>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Wingdings" panose="05000000000000000000" pitchFamily="2" charset="2"/>
              <a:buNone/>
            </a:pPr>
            <a:r>
              <a:rPr lang="en-US" altLang="zh-CN" sz="1400">
                <a:solidFill>
                  <a:srgbClr val="FF0000"/>
                </a:solidFill>
                <a:latin typeface="Times New Roman" panose="02020603050405020304" pitchFamily="18" charset="0"/>
              </a:rPr>
              <a:t>6</a:t>
            </a:r>
          </a:p>
        </p:txBody>
      </p:sp>
      <p:sp>
        <p:nvSpPr>
          <p:cNvPr id="134172" name="Text Box 110"/>
          <p:cNvSpPr txBox="1">
            <a:spLocks noChangeArrowheads="1"/>
          </p:cNvSpPr>
          <p:nvPr/>
        </p:nvSpPr>
        <p:spPr bwMode="auto">
          <a:xfrm>
            <a:off x="5813425" y="223839"/>
            <a:ext cx="60325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Wingdings" panose="05000000000000000000" pitchFamily="2" charset="2"/>
              <a:buNone/>
            </a:pPr>
            <a:r>
              <a:rPr lang="en-US" altLang="zh-CN" sz="3200">
                <a:solidFill>
                  <a:schemeClr val="tx2"/>
                </a:solidFill>
                <a:latin typeface="Times New Roman" panose="02020603050405020304" pitchFamily="18" charset="0"/>
              </a:rPr>
              <a:t>S</a:t>
            </a:r>
            <a:r>
              <a:rPr lang="en-US" altLang="zh-CN" sz="3200" baseline="-25000">
                <a:solidFill>
                  <a:schemeClr val="tx2"/>
                </a:solidFill>
                <a:latin typeface="Times New Roman" panose="02020603050405020304" pitchFamily="18" charset="0"/>
              </a:rPr>
              <a:t>0</a:t>
            </a:r>
          </a:p>
        </p:txBody>
      </p:sp>
      <p:sp>
        <p:nvSpPr>
          <p:cNvPr id="134173" name="Oval 112"/>
          <p:cNvSpPr>
            <a:spLocks noChangeArrowheads="1"/>
          </p:cNvSpPr>
          <p:nvPr/>
        </p:nvSpPr>
        <p:spPr bwMode="auto">
          <a:xfrm>
            <a:off x="4452939" y="1357314"/>
            <a:ext cx="225425" cy="433387"/>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Wingdings" panose="05000000000000000000" pitchFamily="2" charset="2"/>
              <a:buNone/>
            </a:pPr>
            <a:r>
              <a:rPr lang="en-US" altLang="zh-CN" sz="1400">
                <a:solidFill>
                  <a:srgbClr val="FF0000"/>
                </a:solidFill>
                <a:latin typeface="Times New Roman" panose="02020603050405020304" pitchFamily="18" charset="0"/>
              </a:rPr>
              <a:t>4</a:t>
            </a:r>
          </a:p>
        </p:txBody>
      </p:sp>
      <p:sp>
        <p:nvSpPr>
          <p:cNvPr id="134174" name="Oval 113"/>
          <p:cNvSpPr>
            <a:spLocks noChangeArrowheads="1"/>
          </p:cNvSpPr>
          <p:nvPr/>
        </p:nvSpPr>
        <p:spPr bwMode="auto">
          <a:xfrm>
            <a:off x="2860676" y="2420939"/>
            <a:ext cx="225425" cy="433387"/>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Wingdings" panose="05000000000000000000" pitchFamily="2" charset="2"/>
              <a:buNone/>
            </a:pPr>
            <a:r>
              <a:rPr lang="en-US" altLang="zh-CN" sz="1400">
                <a:solidFill>
                  <a:srgbClr val="FF0000"/>
                </a:solidFill>
                <a:latin typeface="Times New Roman" panose="02020603050405020304" pitchFamily="18" charset="0"/>
              </a:rPr>
              <a:t>5</a:t>
            </a:r>
          </a:p>
        </p:txBody>
      </p:sp>
      <p:sp>
        <p:nvSpPr>
          <p:cNvPr id="134175" name="Text Box 115"/>
          <p:cNvSpPr txBox="1">
            <a:spLocks noChangeArrowheads="1"/>
          </p:cNvSpPr>
          <p:nvPr/>
        </p:nvSpPr>
        <p:spPr bwMode="auto">
          <a:xfrm>
            <a:off x="4125914" y="1663700"/>
            <a:ext cx="390525"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Wingdings" panose="05000000000000000000" pitchFamily="2" charset="2"/>
              <a:buNone/>
            </a:pPr>
            <a:r>
              <a:rPr lang="en-US" altLang="zh-CN" sz="3200" b="1">
                <a:solidFill>
                  <a:schemeClr val="folHlink"/>
                </a:solidFill>
                <a:latin typeface="Times New Roman" panose="02020603050405020304" pitchFamily="18" charset="0"/>
              </a:rPr>
              <a:t>3</a:t>
            </a:r>
          </a:p>
        </p:txBody>
      </p:sp>
      <p:sp>
        <p:nvSpPr>
          <p:cNvPr id="134176" name="Text Box 116"/>
          <p:cNvSpPr txBox="1">
            <a:spLocks noChangeArrowheads="1"/>
          </p:cNvSpPr>
          <p:nvPr/>
        </p:nvSpPr>
        <p:spPr bwMode="auto">
          <a:xfrm>
            <a:off x="2886076" y="2814639"/>
            <a:ext cx="390525"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Wingdings" panose="05000000000000000000" pitchFamily="2" charset="2"/>
              <a:buNone/>
            </a:pPr>
            <a:r>
              <a:rPr lang="en-US" altLang="zh-CN" sz="3200" b="1">
                <a:solidFill>
                  <a:schemeClr val="folHlink"/>
                </a:solidFill>
                <a:latin typeface="Times New Roman" panose="02020603050405020304" pitchFamily="18" charset="0"/>
              </a:rPr>
              <a:t>4</a:t>
            </a:r>
          </a:p>
        </p:txBody>
      </p:sp>
      <p:sp>
        <p:nvSpPr>
          <p:cNvPr id="134177" name="Oval 117"/>
          <p:cNvSpPr>
            <a:spLocks noChangeArrowheads="1"/>
          </p:cNvSpPr>
          <p:nvPr/>
        </p:nvSpPr>
        <p:spPr bwMode="auto">
          <a:xfrm>
            <a:off x="1924051" y="3284539"/>
            <a:ext cx="225425" cy="433387"/>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Wingdings" panose="05000000000000000000" pitchFamily="2" charset="2"/>
              <a:buNone/>
            </a:pPr>
            <a:r>
              <a:rPr lang="en-US" altLang="zh-CN" sz="1400">
                <a:solidFill>
                  <a:srgbClr val="FF0000"/>
                </a:solidFill>
                <a:latin typeface="Times New Roman" panose="02020603050405020304" pitchFamily="18" charset="0"/>
              </a:rPr>
              <a:t>6</a:t>
            </a:r>
          </a:p>
        </p:txBody>
      </p:sp>
      <p:sp>
        <p:nvSpPr>
          <p:cNvPr id="134178" name="Oval 118"/>
          <p:cNvSpPr>
            <a:spLocks noChangeArrowheads="1"/>
          </p:cNvSpPr>
          <p:nvPr/>
        </p:nvSpPr>
        <p:spPr bwMode="auto">
          <a:xfrm>
            <a:off x="3508376" y="3211514"/>
            <a:ext cx="225425" cy="433387"/>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Wingdings" panose="05000000000000000000" pitchFamily="2" charset="2"/>
              <a:buNone/>
            </a:pPr>
            <a:r>
              <a:rPr lang="en-US" altLang="zh-CN" sz="1400">
                <a:solidFill>
                  <a:srgbClr val="FF0000"/>
                </a:solidFill>
                <a:latin typeface="Times New Roman" panose="02020603050405020304" pitchFamily="18" charset="0"/>
              </a:rPr>
              <a:t>7</a:t>
            </a:r>
          </a:p>
        </p:txBody>
      </p:sp>
      <p:sp>
        <p:nvSpPr>
          <p:cNvPr id="134179" name="Text Box 119"/>
          <p:cNvSpPr txBox="1">
            <a:spLocks noChangeArrowheads="1"/>
          </p:cNvSpPr>
          <p:nvPr/>
        </p:nvSpPr>
        <p:spPr bwMode="auto">
          <a:xfrm>
            <a:off x="2252663" y="4108450"/>
            <a:ext cx="800100" cy="928688"/>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1600">
                <a:latin typeface="Times New Roman" panose="02020603050405020304" pitchFamily="18" charset="0"/>
              </a:rPr>
              <a:t>8        3</a:t>
            </a:r>
          </a:p>
          <a:p>
            <a:pPr eaLnBrk="1" hangingPunct="1">
              <a:buFont typeface="Wingdings" panose="05000000000000000000" pitchFamily="2" charset="2"/>
              <a:buNone/>
            </a:pPr>
            <a:r>
              <a:rPr lang="en-US" altLang="zh-CN" sz="1600">
                <a:latin typeface="Times New Roman" panose="02020603050405020304" pitchFamily="18" charset="0"/>
              </a:rPr>
              <a:t>2   1   4</a:t>
            </a:r>
          </a:p>
          <a:p>
            <a:pPr eaLnBrk="1" hangingPunct="1">
              <a:buFont typeface="Wingdings" panose="05000000000000000000" pitchFamily="2" charset="2"/>
              <a:buNone/>
            </a:pPr>
            <a:r>
              <a:rPr lang="en-US" altLang="zh-CN" sz="1600">
                <a:latin typeface="Times New Roman" panose="02020603050405020304" pitchFamily="18" charset="0"/>
              </a:rPr>
              <a:t>7   6   5</a:t>
            </a:r>
          </a:p>
        </p:txBody>
      </p:sp>
      <p:sp>
        <p:nvSpPr>
          <p:cNvPr id="134180" name="Oval 120"/>
          <p:cNvSpPr>
            <a:spLocks noChangeArrowheads="1"/>
          </p:cNvSpPr>
          <p:nvPr/>
        </p:nvSpPr>
        <p:spPr bwMode="auto">
          <a:xfrm>
            <a:off x="1881189" y="4357689"/>
            <a:ext cx="225425" cy="433387"/>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Wingdings" panose="05000000000000000000" pitchFamily="2" charset="2"/>
              <a:buNone/>
            </a:pPr>
            <a:r>
              <a:rPr lang="en-US" altLang="zh-CN" sz="1400">
                <a:solidFill>
                  <a:srgbClr val="FF0000"/>
                </a:solidFill>
                <a:latin typeface="Times New Roman" panose="02020603050405020304" pitchFamily="18" charset="0"/>
              </a:rPr>
              <a:t>7</a:t>
            </a:r>
          </a:p>
        </p:txBody>
      </p:sp>
      <p:sp>
        <p:nvSpPr>
          <p:cNvPr id="134181" name="Text Box 121"/>
          <p:cNvSpPr txBox="1">
            <a:spLocks noChangeArrowheads="1"/>
          </p:cNvSpPr>
          <p:nvPr/>
        </p:nvSpPr>
        <p:spPr bwMode="auto">
          <a:xfrm>
            <a:off x="3192464" y="4819650"/>
            <a:ext cx="390525"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Wingdings" panose="05000000000000000000" pitchFamily="2" charset="2"/>
              <a:buNone/>
            </a:pPr>
            <a:r>
              <a:rPr lang="en-US" altLang="zh-CN" sz="3200" b="1">
                <a:solidFill>
                  <a:schemeClr val="folHlink"/>
                </a:solidFill>
                <a:latin typeface="Times New Roman" panose="02020603050405020304" pitchFamily="18" charset="0"/>
              </a:rPr>
              <a:t>6</a:t>
            </a:r>
          </a:p>
        </p:txBody>
      </p:sp>
      <p:sp>
        <p:nvSpPr>
          <p:cNvPr id="134182" name="Line 122"/>
          <p:cNvSpPr>
            <a:spLocks noChangeShapeType="1"/>
          </p:cNvSpPr>
          <p:nvPr/>
        </p:nvSpPr>
        <p:spPr bwMode="auto">
          <a:xfrm flipV="1">
            <a:off x="2573338" y="5003800"/>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4183" name="Text Box 124"/>
          <p:cNvSpPr txBox="1">
            <a:spLocks noChangeArrowheads="1"/>
          </p:cNvSpPr>
          <p:nvPr/>
        </p:nvSpPr>
        <p:spPr bwMode="auto">
          <a:xfrm>
            <a:off x="2598739" y="3751264"/>
            <a:ext cx="390525"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Wingdings" panose="05000000000000000000" pitchFamily="2" charset="2"/>
              <a:buNone/>
            </a:pPr>
            <a:r>
              <a:rPr lang="en-US" altLang="zh-CN" sz="3200" b="1">
                <a:solidFill>
                  <a:schemeClr val="folHlink"/>
                </a:solidFill>
                <a:latin typeface="Times New Roman" panose="02020603050405020304" pitchFamily="18" charset="0"/>
              </a:rPr>
              <a:t>5</a:t>
            </a:r>
          </a:p>
        </p:txBody>
      </p:sp>
      <p:sp>
        <p:nvSpPr>
          <p:cNvPr id="134184" name="Oval 125"/>
          <p:cNvSpPr>
            <a:spLocks noChangeArrowheads="1"/>
          </p:cNvSpPr>
          <p:nvPr/>
        </p:nvSpPr>
        <p:spPr bwMode="auto">
          <a:xfrm>
            <a:off x="1952626" y="5429250"/>
            <a:ext cx="225425" cy="433388"/>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Wingdings" panose="05000000000000000000" pitchFamily="2" charset="2"/>
              <a:buNone/>
            </a:pPr>
            <a:r>
              <a:rPr lang="en-US" altLang="zh-CN" sz="1400">
                <a:solidFill>
                  <a:srgbClr val="FF0000"/>
                </a:solidFill>
                <a:latin typeface="Times New Roman" panose="02020603050405020304" pitchFamily="18" charset="0"/>
              </a:rPr>
              <a:t>9</a:t>
            </a:r>
          </a:p>
        </p:txBody>
      </p:sp>
      <p:sp>
        <p:nvSpPr>
          <p:cNvPr id="134185" name="Oval 126"/>
          <p:cNvSpPr>
            <a:spLocks noChangeArrowheads="1"/>
          </p:cNvSpPr>
          <p:nvPr/>
        </p:nvSpPr>
        <p:spPr bwMode="auto">
          <a:xfrm>
            <a:off x="3238501" y="5429250"/>
            <a:ext cx="225425" cy="433388"/>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Wingdings" panose="05000000000000000000" pitchFamily="2" charset="2"/>
              <a:buNone/>
            </a:pPr>
            <a:r>
              <a:rPr lang="en-US" altLang="zh-CN" sz="1400">
                <a:solidFill>
                  <a:srgbClr val="FF0000"/>
                </a:solidFill>
                <a:latin typeface="Times New Roman" panose="02020603050405020304" pitchFamily="18" charset="0"/>
              </a:rPr>
              <a:t>8</a:t>
            </a:r>
          </a:p>
        </p:txBody>
      </p:sp>
      <p:sp>
        <p:nvSpPr>
          <p:cNvPr id="134186" name="Line 127"/>
          <p:cNvSpPr>
            <a:spLocks noChangeShapeType="1"/>
          </p:cNvSpPr>
          <p:nvPr/>
        </p:nvSpPr>
        <p:spPr bwMode="auto">
          <a:xfrm>
            <a:off x="2573338" y="5013325"/>
            <a:ext cx="1439862" cy="2159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4187" name="Line 128"/>
          <p:cNvSpPr>
            <a:spLocks noChangeShapeType="1"/>
          </p:cNvSpPr>
          <p:nvPr/>
        </p:nvSpPr>
        <p:spPr bwMode="auto">
          <a:xfrm flipV="1">
            <a:off x="3981450" y="6053138"/>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4188" name="Text Box 129"/>
          <p:cNvSpPr txBox="1">
            <a:spLocks noChangeArrowheads="1"/>
          </p:cNvSpPr>
          <p:nvPr/>
        </p:nvSpPr>
        <p:spPr bwMode="auto">
          <a:xfrm>
            <a:off x="3549651" y="5891214"/>
            <a:ext cx="390525"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Wingdings" panose="05000000000000000000" pitchFamily="2" charset="2"/>
              <a:buNone/>
            </a:pPr>
            <a:r>
              <a:rPr lang="en-US" altLang="zh-CN" sz="3200" b="1">
                <a:solidFill>
                  <a:schemeClr val="folHlink"/>
                </a:solidFill>
                <a:latin typeface="Times New Roman" panose="02020603050405020304" pitchFamily="18" charset="0"/>
              </a:rPr>
              <a:t>7</a:t>
            </a:r>
          </a:p>
        </p:txBody>
      </p:sp>
      <p:sp>
        <p:nvSpPr>
          <p:cNvPr id="134189" name="Line 130"/>
          <p:cNvSpPr>
            <a:spLocks noChangeShapeType="1"/>
          </p:cNvSpPr>
          <p:nvPr/>
        </p:nvSpPr>
        <p:spPr bwMode="auto">
          <a:xfrm flipH="1">
            <a:off x="3524250" y="6072188"/>
            <a:ext cx="431800" cy="18891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4190" name="Line 131"/>
          <p:cNvSpPr>
            <a:spLocks noChangeShapeType="1"/>
          </p:cNvSpPr>
          <p:nvPr/>
        </p:nvSpPr>
        <p:spPr bwMode="auto">
          <a:xfrm>
            <a:off x="4024313" y="6072188"/>
            <a:ext cx="576262" cy="1889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191" name="Oval 133"/>
          <p:cNvSpPr>
            <a:spLocks noChangeArrowheads="1"/>
          </p:cNvSpPr>
          <p:nvPr/>
        </p:nvSpPr>
        <p:spPr bwMode="auto">
          <a:xfrm>
            <a:off x="6453189" y="3292475"/>
            <a:ext cx="225425" cy="433388"/>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Wingdings" panose="05000000000000000000" pitchFamily="2" charset="2"/>
              <a:buNone/>
            </a:pPr>
            <a:r>
              <a:rPr lang="en-US" altLang="zh-CN" sz="1400">
                <a:solidFill>
                  <a:srgbClr val="FF0000"/>
                </a:solidFill>
                <a:latin typeface="Times New Roman" panose="02020603050405020304" pitchFamily="18" charset="0"/>
              </a:rPr>
              <a:t>9</a:t>
            </a:r>
          </a:p>
        </p:txBody>
      </p:sp>
      <p:sp>
        <p:nvSpPr>
          <p:cNvPr id="134192" name="Oval 135"/>
          <p:cNvSpPr>
            <a:spLocks noChangeArrowheads="1"/>
          </p:cNvSpPr>
          <p:nvPr/>
        </p:nvSpPr>
        <p:spPr bwMode="auto">
          <a:xfrm>
            <a:off x="7616825" y="3292475"/>
            <a:ext cx="285750" cy="433388"/>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rIns="0"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Wingdings" panose="05000000000000000000" pitchFamily="2" charset="2"/>
              <a:buNone/>
            </a:pPr>
            <a:r>
              <a:rPr lang="en-US" altLang="zh-CN" sz="1400">
                <a:solidFill>
                  <a:srgbClr val="FF0000"/>
                </a:solidFill>
                <a:latin typeface="Times New Roman" panose="02020603050405020304" pitchFamily="18" charset="0"/>
              </a:rPr>
              <a:t>10</a:t>
            </a:r>
          </a:p>
        </p:txBody>
      </p:sp>
      <p:sp>
        <p:nvSpPr>
          <p:cNvPr id="134193" name="Text Box 137"/>
          <p:cNvSpPr txBox="1">
            <a:spLocks noChangeArrowheads="1"/>
          </p:cNvSpPr>
          <p:nvPr/>
        </p:nvSpPr>
        <p:spPr bwMode="auto">
          <a:xfrm>
            <a:off x="6770688" y="3933826"/>
            <a:ext cx="800100" cy="93027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1600">
                <a:latin typeface="Times New Roman" panose="02020603050405020304" pitchFamily="18" charset="0"/>
              </a:rPr>
              <a:t>     1   3</a:t>
            </a:r>
          </a:p>
          <a:p>
            <a:pPr eaLnBrk="1" hangingPunct="1">
              <a:buFont typeface="Wingdings" panose="05000000000000000000" pitchFamily="2" charset="2"/>
              <a:buNone/>
            </a:pPr>
            <a:r>
              <a:rPr lang="en-US" altLang="zh-CN" sz="1600">
                <a:latin typeface="Times New Roman" panose="02020603050405020304" pitchFamily="18" charset="0"/>
              </a:rPr>
              <a:t>8   2   4</a:t>
            </a:r>
          </a:p>
          <a:p>
            <a:pPr eaLnBrk="1" hangingPunct="1">
              <a:buFont typeface="Wingdings" panose="05000000000000000000" pitchFamily="2" charset="2"/>
              <a:buNone/>
            </a:pPr>
            <a:r>
              <a:rPr lang="en-US" altLang="zh-CN" sz="1600">
                <a:latin typeface="Times New Roman" panose="02020603050405020304" pitchFamily="18" charset="0"/>
              </a:rPr>
              <a:t>7   6   5</a:t>
            </a:r>
          </a:p>
        </p:txBody>
      </p:sp>
      <p:sp>
        <p:nvSpPr>
          <p:cNvPr id="134194" name="Text Box 138"/>
          <p:cNvSpPr txBox="1">
            <a:spLocks noChangeArrowheads="1"/>
          </p:cNvSpPr>
          <p:nvPr/>
        </p:nvSpPr>
        <p:spPr bwMode="auto">
          <a:xfrm>
            <a:off x="8139114" y="3998914"/>
            <a:ext cx="803275" cy="93027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1600">
                <a:latin typeface="Times New Roman" panose="02020603050405020304" pitchFamily="18" charset="0"/>
              </a:rPr>
              <a:t>8   1   3</a:t>
            </a:r>
          </a:p>
          <a:p>
            <a:pPr eaLnBrk="1" hangingPunct="1">
              <a:buFont typeface="Wingdings" panose="05000000000000000000" pitchFamily="2" charset="2"/>
              <a:buNone/>
            </a:pPr>
            <a:r>
              <a:rPr lang="en-US" altLang="zh-CN" sz="1600">
                <a:latin typeface="Times New Roman" panose="02020603050405020304" pitchFamily="18" charset="0"/>
              </a:rPr>
              <a:t>7   2   4</a:t>
            </a:r>
          </a:p>
          <a:p>
            <a:pPr eaLnBrk="1" hangingPunct="1">
              <a:buFont typeface="Wingdings" panose="05000000000000000000" pitchFamily="2" charset="2"/>
              <a:buNone/>
            </a:pPr>
            <a:r>
              <a:rPr lang="en-US" altLang="zh-CN" sz="1600">
                <a:latin typeface="Times New Roman" panose="02020603050405020304" pitchFamily="18" charset="0"/>
              </a:rPr>
              <a:t>     6   5</a:t>
            </a:r>
          </a:p>
        </p:txBody>
      </p:sp>
      <p:sp>
        <p:nvSpPr>
          <p:cNvPr id="134195" name="Line 139"/>
          <p:cNvSpPr>
            <a:spLocks noChangeShapeType="1"/>
          </p:cNvSpPr>
          <p:nvPr/>
        </p:nvSpPr>
        <p:spPr bwMode="auto">
          <a:xfrm>
            <a:off x="7131051" y="3844925"/>
            <a:ext cx="1343025" cy="2095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196" name="Text Box 141"/>
          <p:cNvSpPr txBox="1">
            <a:spLocks noChangeArrowheads="1"/>
          </p:cNvSpPr>
          <p:nvPr/>
        </p:nvSpPr>
        <p:spPr bwMode="auto">
          <a:xfrm>
            <a:off x="6724651" y="3662364"/>
            <a:ext cx="390525"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Wingdings" panose="05000000000000000000" pitchFamily="2" charset="2"/>
              <a:buNone/>
            </a:pPr>
            <a:r>
              <a:rPr lang="en-US" altLang="zh-CN" sz="3200" b="1">
                <a:solidFill>
                  <a:schemeClr val="folHlink"/>
                </a:solidFill>
                <a:latin typeface="Times New Roman" panose="02020603050405020304" pitchFamily="18" charset="0"/>
              </a:rPr>
              <a:t>8</a:t>
            </a:r>
          </a:p>
        </p:txBody>
      </p:sp>
      <p:sp>
        <p:nvSpPr>
          <p:cNvPr id="134197" name="Text Box 142"/>
          <p:cNvSpPr txBox="1">
            <a:spLocks noChangeArrowheads="1"/>
          </p:cNvSpPr>
          <p:nvPr/>
        </p:nvSpPr>
        <p:spPr bwMode="auto">
          <a:xfrm>
            <a:off x="6770689" y="4891089"/>
            <a:ext cx="803275" cy="93027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1600">
                <a:latin typeface="Times New Roman" panose="02020603050405020304" pitchFamily="18" charset="0"/>
              </a:rPr>
              <a:t>1        3</a:t>
            </a:r>
          </a:p>
          <a:p>
            <a:pPr eaLnBrk="1" hangingPunct="1">
              <a:buFont typeface="Wingdings" panose="05000000000000000000" pitchFamily="2" charset="2"/>
              <a:buNone/>
            </a:pPr>
            <a:r>
              <a:rPr lang="en-US" altLang="zh-CN" sz="1600">
                <a:latin typeface="Times New Roman" panose="02020603050405020304" pitchFamily="18" charset="0"/>
              </a:rPr>
              <a:t>8   2   4</a:t>
            </a:r>
          </a:p>
          <a:p>
            <a:pPr eaLnBrk="1" hangingPunct="1">
              <a:buFont typeface="Wingdings" panose="05000000000000000000" pitchFamily="2" charset="2"/>
              <a:buNone/>
            </a:pPr>
            <a:r>
              <a:rPr lang="en-US" altLang="zh-CN" sz="1600">
                <a:latin typeface="Times New Roman" panose="02020603050405020304" pitchFamily="18" charset="0"/>
              </a:rPr>
              <a:t>7   6   5</a:t>
            </a:r>
          </a:p>
        </p:txBody>
      </p:sp>
      <p:sp>
        <p:nvSpPr>
          <p:cNvPr id="134198" name="Line 145"/>
          <p:cNvSpPr>
            <a:spLocks noChangeShapeType="1"/>
          </p:cNvSpPr>
          <p:nvPr/>
        </p:nvSpPr>
        <p:spPr bwMode="auto">
          <a:xfrm>
            <a:off x="5108575" y="1916113"/>
            <a:ext cx="0" cy="144462"/>
          </a:xfrm>
          <a:prstGeom prst="line">
            <a:avLst/>
          </a:prstGeom>
          <a:noFill/>
          <a:ln w="9525">
            <a:solidFill>
              <a:srgbClr val="96969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199" name="Text Box 146"/>
          <p:cNvSpPr txBox="1">
            <a:spLocks noChangeArrowheads="1"/>
          </p:cNvSpPr>
          <p:nvPr/>
        </p:nvSpPr>
        <p:spPr bwMode="auto">
          <a:xfrm>
            <a:off x="6770689" y="5903914"/>
            <a:ext cx="803275" cy="93027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1600">
                <a:latin typeface="Times New Roman" panose="02020603050405020304" pitchFamily="18" charset="0"/>
              </a:rPr>
              <a:t>1   2   3</a:t>
            </a:r>
          </a:p>
          <a:p>
            <a:pPr eaLnBrk="1" hangingPunct="1">
              <a:buFont typeface="Wingdings" panose="05000000000000000000" pitchFamily="2" charset="2"/>
              <a:buNone/>
            </a:pPr>
            <a:r>
              <a:rPr lang="en-US" altLang="zh-CN" sz="1600">
                <a:latin typeface="Times New Roman" panose="02020603050405020304" pitchFamily="18" charset="0"/>
              </a:rPr>
              <a:t>8        4</a:t>
            </a:r>
          </a:p>
          <a:p>
            <a:pPr eaLnBrk="1" hangingPunct="1">
              <a:buFont typeface="Wingdings" panose="05000000000000000000" pitchFamily="2" charset="2"/>
              <a:buNone/>
            </a:pPr>
            <a:r>
              <a:rPr lang="en-US" altLang="zh-CN" sz="1600">
                <a:latin typeface="Times New Roman" panose="02020603050405020304" pitchFamily="18" charset="0"/>
              </a:rPr>
              <a:t>7   6   5</a:t>
            </a:r>
          </a:p>
        </p:txBody>
      </p:sp>
      <p:sp>
        <p:nvSpPr>
          <p:cNvPr id="134200" name="Text Box 147"/>
          <p:cNvSpPr txBox="1">
            <a:spLocks noChangeArrowheads="1"/>
          </p:cNvSpPr>
          <p:nvPr/>
        </p:nvSpPr>
        <p:spPr bwMode="auto">
          <a:xfrm>
            <a:off x="8355013" y="5886451"/>
            <a:ext cx="800100" cy="93027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1600">
                <a:latin typeface="Times New Roman" panose="02020603050405020304" pitchFamily="18" charset="0"/>
              </a:rPr>
              <a:t>1   3</a:t>
            </a:r>
          </a:p>
          <a:p>
            <a:pPr eaLnBrk="1" hangingPunct="1">
              <a:buFont typeface="Wingdings" panose="05000000000000000000" pitchFamily="2" charset="2"/>
              <a:buNone/>
            </a:pPr>
            <a:r>
              <a:rPr lang="en-US" altLang="zh-CN" sz="1600">
                <a:latin typeface="Times New Roman" panose="02020603050405020304" pitchFamily="18" charset="0"/>
              </a:rPr>
              <a:t>8   2  4</a:t>
            </a:r>
          </a:p>
          <a:p>
            <a:pPr eaLnBrk="1" hangingPunct="1">
              <a:buFont typeface="Wingdings" panose="05000000000000000000" pitchFamily="2" charset="2"/>
              <a:buNone/>
            </a:pPr>
            <a:r>
              <a:rPr lang="en-US" altLang="zh-CN" sz="1600">
                <a:latin typeface="Times New Roman" panose="02020603050405020304" pitchFamily="18" charset="0"/>
              </a:rPr>
              <a:t>7   6   5</a:t>
            </a:r>
          </a:p>
        </p:txBody>
      </p:sp>
      <p:sp>
        <p:nvSpPr>
          <p:cNvPr id="134201" name="Line 148"/>
          <p:cNvSpPr>
            <a:spLocks noChangeShapeType="1"/>
          </p:cNvSpPr>
          <p:nvPr/>
        </p:nvSpPr>
        <p:spPr bwMode="auto">
          <a:xfrm>
            <a:off x="7131050" y="3844926"/>
            <a:ext cx="0" cy="1428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4202" name="Line 149"/>
          <p:cNvSpPr>
            <a:spLocks noChangeShapeType="1"/>
          </p:cNvSpPr>
          <p:nvPr/>
        </p:nvSpPr>
        <p:spPr bwMode="auto">
          <a:xfrm>
            <a:off x="7105650" y="4795838"/>
            <a:ext cx="0" cy="1444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4203" name="Line 150"/>
          <p:cNvSpPr>
            <a:spLocks noChangeShapeType="1"/>
          </p:cNvSpPr>
          <p:nvPr/>
        </p:nvSpPr>
        <p:spPr bwMode="auto">
          <a:xfrm>
            <a:off x="7146925" y="5789613"/>
            <a:ext cx="0" cy="1444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4204" name="Line 151"/>
          <p:cNvSpPr>
            <a:spLocks noChangeShapeType="1"/>
          </p:cNvSpPr>
          <p:nvPr/>
        </p:nvSpPr>
        <p:spPr bwMode="auto">
          <a:xfrm>
            <a:off x="7131051" y="5788026"/>
            <a:ext cx="1655763" cy="1444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205" name="Text Box 152"/>
          <p:cNvSpPr txBox="1">
            <a:spLocks noChangeArrowheads="1"/>
          </p:cNvSpPr>
          <p:nvPr/>
        </p:nvSpPr>
        <p:spPr bwMode="auto">
          <a:xfrm>
            <a:off x="7478714" y="2533650"/>
            <a:ext cx="390525"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Wingdings" panose="05000000000000000000" pitchFamily="2" charset="2"/>
              <a:buNone/>
            </a:pPr>
            <a:r>
              <a:rPr lang="en-US" altLang="zh-CN" sz="3200" b="1">
                <a:solidFill>
                  <a:schemeClr val="folHlink"/>
                </a:solidFill>
                <a:latin typeface="Times New Roman" panose="02020603050405020304" pitchFamily="18" charset="0"/>
              </a:rPr>
              <a:t>7</a:t>
            </a:r>
          </a:p>
        </p:txBody>
      </p:sp>
      <p:sp>
        <p:nvSpPr>
          <p:cNvPr id="134206" name="Text Box 153"/>
          <p:cNvSpPr txBox="1">
            <a:spLocks noChangeArrowheads="1"/>
          </p:cNvSpPr>
          <p:nvPr/>
        </p:nvSpPr>
        <p:spPr bwMode="auto">
          <a:xfrm>
            <a:off x="6796089" y="4598989"/>
            <a:ext cx="390525"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Wingdings" panose="05000000000000000000" pitchFamily="2" charset="2"/>
              <a:buNone/>
            </a:pPr>
            <a:r>
              <a:rPr lang="en-US" altLang="zh-CN" sz="3200" b="1">
                <a:solidFill>
                  <a:schemeClr val="folHlink"/>
                </a:solidFill>
                <a:latin typeface="Times New Roman" panose="02020603050405020304" pitchFamily="18" charset="0"/>
              </a:rPr>
              <a:t>9</a:t>
            </a:r>
          </a:p>
        </p:txBody>
      </p:sp>
      <p:sp>
        <p:nvSpPr>
          <p:cNvPr id="134207" name="Text Box 154"/>
          <p:cNvSpPr txBox="1">
            <a:spLocks noChangeArrowheads="1"/>
          </p:cNvSpPr>
          <p:nvPr/>
        </p:nvSpPr>
        <p:spPr bwMode="auto">
          <a:xfrm>
            <a:off x="6623051" y="5607050"/>
            <a:ext cx="593725"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Wingdings" panose="05000000000000000000" pitchFamily="2" charset="2"/>
              <a:buNone/>
            </a:pPr>
            <a:r>
              <a:rPr lang="en-US" altLang="zh-CN" sz="3200" b="1">
                <a:solidFill>
                  <a:schemeClr val="folHlink"/>
                </a:solidFill>
                <a:latin typeface="Times New Roman" panose="02020603050405020304" pitchFamily="18" charset="0"/>
              </a:rPr>
              <a:t>10</a:t>
            </a:r>
          </a:p>
        </p:txBody>
      </p:sp>
      <p:sp>
        <p:nvSpPr>
          <p:cNvPr id="134208" name="Oval 156"/>
          <p:cNvSpPr>
            <a:spLocks noChangeArrowheads="1"/>
          </p:cNvSpPr>
          <p:nvPr/>
        </p:nvSpPr>
        <p:spPr bwMode="auto">
          <a:xfrm>
            <a:off x="6481764" y="4203700"/>
            <a:ext cx="225425" cy="433388"/>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Wingdings" panose="05000000000000000000" pitchFamily="2" charset="2"/>
              <a:buNone/>
            </a:pPr>
            <a:r>
              <a:rPr lang="en-US" altLang="zh-CN" sz="1400">
                <a:solidFill>
                  <a:srgbClr val="FF0000"/>
                </a:solidFill>
                <a:latin typeface="Times New Roman" panose="02020603050405020304" pitchFamily="18" charset="0"/>
              </a:rPr>
              <a:t>9</a:t>
            </a:r>
          </a:p>
        </p:txBody>
      </p:sp>
      <p:sp>
        <p:nvSpPr>
          <p:cNvPr id="134209" name="Oval 157"/>
          <p:cNvSpPr>
            <a:spLocks noChangeArrowheads="1"/>
          </p:cNvSpPr>
          <p:nvPr/>
        </p:nvSpPr>
        <p:spPr bwMode="auto">
          <a:xfrm>
            <a:off x="6481764" y="5140325"/>
            <a:ext cx="225425" cy="433388"/>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Wingdings" panose="05000000000000000000" pitchFamily="2" charset="2"/>
              <a:buNone/>
            </a:pPr>
            <a:r>
              <a:rPr lang="en-US" altLang="zh-CN" sz="1400">
                <a:solidFill>
                  <a:srgbClr val="FF0000"/>
                </a:solidFill>
                <a:latin typeface="Times New Roman" panose="02020603050405020304" pitchFamily="18" charset="0"/>
              </a:rPr>
              <a:t>9</a:t>
            </a:r>
          </a:p>
        </p:txBody>
      </p:sp>
      <p:sp>
        <p:nvSpPr>
          <p:cNvPr id="134210" name="Oval 51"/>
          <p:cNvSpPr>
            <a:spLocks noChangeArrowheads="1"/>
          </p:cNvSpPr>
          <p:nvPr/>
        </p:nvSpPr>
        <p:spPr bwMode="auto">
          <a:xfrm>
            <a:off x="2809876" y="1428750"/>
            <a:ext cx="225425" cy="433388"/>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Wingdings" panose="05000000000000000000" pitchFamily="2" charset="2"/>
              <a:buNone/>
            </a:pPr>
            <a:r>
              <a:rPr lang="en-US" altLang="zh-CN" sz="1400">
                <a:solidFill>
                  <a:srgbClr val="FF0000"/>
                </a:solidFill>
                <a:latin typeface="Times New Roman" panose="02020603050405020304" pitchFamily="18" charset="0"/>
              </a:rPr>
              <a:t>6</a:t>
            </a:r>
          </a:p>
        </p:txBody>
      </p:sp>
      <p:sp>
        <p:nvSpPr>
          <p:cNvPr id="134211" name="Oval 135"/>
          <p:cNvSpPr>
            <a:spLocks noChangeArrowheads="1"/>
          </p:cNvSpPr>
          <p:nvPr/>
        </p:nvSpPr>
        <p:spPr bwMode="auto">
          <a:xfrm>
            <a:off x="9974263" y="3287713"/>
            <a:ext cx="285750" cy="431800"/>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rIns="0"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Wingdings" panose="05000000000000000000" pitchFamily="2" charset="2"/>
              <a:buNone/>
            </a:pPr>
            <a:r>
              <a:rPr lang="en-US" altLang="zh-CN" sz="1400">
                <a:solidFill>
                  <a:srgbClr val="FF0000"/>
                </a:solidFill>
                <a:latin typeface="Times New Roman" panose="02020603050405020304" pitchFamily="18" charset="0"/>
              </a:rPr>
              <a:t>10</a:t>
            </a:r>
          </a:p>
        </p:txBody>
      </p:sp>
      <p:sp>
        <p:nvSpPr>
          <p:cNvPr id="134212" name="Oval 135"/>
          <p:cNvSpPr>
            <a:spLocks noChangeArrowheads="1"/>
          </p:cNvSpPr>
          <p:nvPr/>
        </p:nvSpPr>
        <p:spPr bwMode="auto">
          <a:xfrm>
            <a:off x="9045575" y="4197350"/>
            <a:ext cx="285750" cy="433388"/>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rIns="0"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Wingdings" panose="05000000000000000000" pitchFamily="2" charset="2"/>
              <a:buNone/>
            </a:pPr>
            <a:r>
              <a:rPr lang="en-US" altLang="zh-CN" sz="1400">
                <a:solidFill>
                  <a:srgbClr val="FF0000"/>
                </a:solidFill>
                <a:latin typeface="Times New Roman" panose="02020603050405020304" pitchFamily="18" charset="0"/>
              </a:rPr>
              <a:t>11</a:t>
            </a:r>
          </a:p>
        </p:txBody>
      </p:sp>
      <p:sp>
        <p:nvSpPr>
          <p:cNvPr id="134213" name="Line 17"/>
          <p:cNvSpPr>
            <a:spLocks noChangeShapeType="1"/>
          </p:cNvSpPr>
          <p:nvPr/>
        </p:nvSpPr>
        <p:spPr bwMode="auto">
          <a:xfrm flipV="1">
            <a:off x="7116764" y="2838451"/>
            <a:ext cx="1279525" cy="144463"/>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4214" name="Line 18"/>
          <p:cNvSpPr>
            <a:spLocks noChangeShapeType="1"/>
          </p:cNvSpPr>
          <p:nvPr/>
        </p:nvSpPr>
        <p:spPr bwMode="auto">
          <a:xfrm flipH="1" flipV="1">
            <a:off x="8389938" y="2838451"/>
            <a:ext cx="1155700" cy="1444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4215" name="Line 145"/>
          <p:cNvSpPr>
            <a:spLocks noChangeShapeType="1"/>
          </p:cNvSpPr>
          <p:nvPr/>
        </p:nvSpPr>
        <p:spPr bwMode="auto">
          <a:xfrm>
            <a:off x="8389938" y="2838451"/>
            <a:ext cx="0" cy="144463"/>
          </a:xfrm>
          <a:prstGeom prst="line">
            <a:avLst/>
          </a:prstGeom>
          <a:noFill/>
          <a:ln w="9525">
            <a:solidFill>
              <a:srgbClr val="969696"/>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430302668"/>
      </p:ext>
    </p:extLst>
  </p:cSld>
  <p:clrMapOvr>
    <a:masterClrMapping/>
  </p:clrMapOvr>
  <p:transition>
    <p:random/>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5170" name="Group 143"/>
          <p:cNvGrpSpPr>
            <a:grpSpLocks/>
          </p:cNvGrpSpPr>
          <p:nvPr/>
        </p:nvGrpSpPr>
        <p:grpSpPr bwMode="auto">
          <a:xfrm>
            <a:off x="4367213" y="876300"/>
            <a:ext cx="3200400" cy="584200"/>
            <a:chOff x="1776" y="472"/>
            <a:chExt cx="2016" cy="368"/>
          </a:xfrm>
        </p:grpSpPr>
        <p:sp>
          <p:nvSpPr>
            <p:cNvPr id="135210" name="Line 10"/>
            <p:cNvSpPr>
              <a:spLocks noChangeShapeType="1"/>
            </p:cNvSpPr>
            <p:nvPr/>
          </p:nvSpPr>
          <p:spPr bwMode="auto">
            <a:xfrm flipV="1">
              <a:off x="1776" y="624"/>
              <a:ext cx="912"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5211" name="Line 11"/>
            <p:cNvSpPr>
              <a:spLocks noChangeShapeType="1"/>
            </p:cNvSpPr>
            <p:nvPr/>
          </p:nvSpPr>
          <p:spPr bwMode="auto">
            <a:xfrm flipH="1" flipV="1">
              <a:off x="2736" y="624"/>
              <a:ext cx="1056"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5212" name="Text Box 43"/>
            <p:cNvSpPr txBox="1">
              <a:spLocks noChangeArrowheads="1"/>
            </p:cNvSpPr>
            <p:nvPr/>
          </p:nvSpPr>
          <p:spPr bwMode="auto">
            <a:xfrm>
              <a:off x="2521" y="472"/>
              <a:ext cx="246"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Wingdings" panose="05000000000000000000" pitchFamily="2" charset="2"/>
                <a:buNone/>
              </a:pPr>
              <a:r>
                <a:rPr lang="en-US" altLang="zh-CN" sz="3200" b="1">
                  <a:solidFill>
                    <a:schemeClr val="folHlink"/>
                  </a:solidFill>
                  <a:latin typeface="Times New Roman" panose="02020603050405020304" pitchFamily="18" charset="0"/>
                </a:rPr>
                <a:t>2</a:t>
              </a:r>
            </a:p>
          </p:txBody>
        </p:sp>
      </p:grpSp>
      <p:sp>
        <p:nvSpPr>
          <p:cNvPr id="135171" name="Text Box 4"/>
          <p:cNvSpPr txBox="1">
            <a:spLocks noChangeArrowheads="1"/>
          </p:cNvSpPr>
          <p:nvPr/>
        </p:nvSpPr>
        <p:spPr bwMode="auto">
          <a:xfrm>
            <a:off x="5538788" y="162775"/>
            <a:ext cx="803275" cy="93027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1600">
                <a:latin typeface="Times New Roman" panose="02020603050405020304" pitchFamily="18" charset="0"/>
              </a:rPr>
              <a:t>2   8   3</a:t>
            </a:r>
          </a:p>
          <a:p>
            <a:pPr eaLnBrk="1" hangingPunct="1">
              <a:buFont typeface="Wingdings" panose="05000000000000000000" pitchFamily="2" charset="2"/>
              <a:buNone/>
            </a:pPr>
            <a:r>
              <a:rPr lang="en-US" altLang="zh-CN" sz="1600">
                <a:latin typeface="Times New Roman" panose="02020603050405020304" pitchFamily="18" charset="0"/>
              </a:rPr>
              <a:t>1   6   4</a:t>
            </a:r>
          </a:p>
          <a:p>
            <a:pPr eaLnBrk="1" hangingPunct="1">
              <a:buFont typeface="Wingdings" panose="05000000000000000000" pitchFamily="2" charset="2"/>
              <a:buNone/>
            </a:pPr>
            <a:r>
              <a:rPr lang="en-US" altLang="zh-CN" sz="1600">
                <a:latin typeface="Times New Roman" panose="02020603050405020304" pitchFamily="18" charset="0"/>
              </a:rPr>
              <a:t>7        5</a:t>
            </a:r>
          </a:p>
        </p:txBody>
      </p:sp>
      <p:grpSp>
        <p:nvGrpSpPr>
          <p:cNvPr id="135172" name="Group 144"/>
          <p:cNvGrpSpPr>
            <a:grpSpLocks/>
          </p:cNvGrpSpPr>
          <p:nvPr/>
        </p:nvGrpSpPr>
        <p:grpSpPr bwMode="auto">
          <a:xfrm>
            <a:off x="3957638" y="1314451"/>
            <a:ext cx="4000500" cy="931863"/>
            <a:chOff x="1488" y="737"/>
            <a:chExt cx="2520" cy="587"/>
          </a:xfrm>
        </p:grpSpPr>
        <p:sp>
          <p:nvSpPr>
            <p:cNvPr id="135207" name="Text Box 6"/>
            <p:cNvSpPr txBox="1">
              <a:spLocks noChangeArrowheads="1"/>
            </p:cNvSpPr>
            <p:nvPr/>
          </p:nvSpPr>
          <p:spPr bwMode="auto">
            <a:xfrm>
              <a:off x="2448" y="738"/>
              <a:ext cx="504" cy="58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1600">
                  <a:latin typeface="Times New Roman" panose="02020603050405020304" pitchFamily="18" charset="0"/>
                </a:rPr>
                <a:t>2   8   3</a:t>
              </a:r>
            </a:p>
            <a:p>
              <a:pPr eaLnBrk="1" hangingPunct="1">
                <a:buFont typeface="Wingdings" panose="05000000000000000000" pitchFamily="2" charset="2"/>
                <a:buNone/>
              </a:pPr>
              <a:r>
                <a:rPr lang="en-US" altLang="zh-CN" sz="1600">
                  <a:latin typeface="Times New Roman" panose="02020603050405020304" pitchFamily="18" charset="0"/>
                </a:rPr>
                <a:t>1        4</a:t>
              </a:r>
            </a:p>
            <a:p>
              <a:pPr eaLnBrk="1" hangingPunct="1">
                <a:buFont typeface="Wingdings" panose="05000000000000000000" pitchFamily="2" charset="2"/>
                <a:buNone/>
              </a:pPr>
              <a:r>
                <a:rPr lang="en-US" altLang="zh-CN" sz="1600">
                  <a:latin typeface="Times New Roman" panose="02020603050405020304" pitchFamily="18" charset="0"/>
                </a:rPr>
                <a:t>7   6   5</a:t>
              </a:r>
            </a:p>
          </p:txBody>
        </p:sp>
        <p:sp>
          <p:nvSpPr>
            <p:cNvPr id="135208" name="Text Box 7"/>
            <p:cNvSpPr txBox="1">
              <a:spLocks noChangeArrowheads="1"/>
            </p:cNvSpPr>
            <p:nvPr/>
          </p:nvSpPr>
          <p:spPr bwMode="auto">
            <a:xfrm>
              <a:off x="1488" y="737"/>
              <a:ext cx="504" cy="58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1600">
                  <a:latin typeface="Times New Roman" panose="02020603050405020304" pitchFamily="18" charset="0"/>
                </a:rPr>
                <a:t>2   8   3</a:t>
              </a:r>
            </a:p>
            <a:p>
              <a:pPr eaLnBrk="1" hangingPunct="1">
                <a:buFont typeface="Wingdings" panose="05000000000000000000" pitchFamily="2" charset="2"/>
                <a:buNone/>
              </a:pPr>
              <a:r>
                <a:rPr lang="en-US" altLang="zh-CN" sz="1600">
                  <a:latin typeface="Times New Roman" panose="02020603050405020304" pitchFamily="18" charset="0"/>
                </a:rPr>
                <a:t>1   6   4</a:t>
              </a:r>
            </a:p>
            <a:p>
              <a:pPr eaLnBrk="1" hangingPunct="1">
                <a:buFont typeface="Wingdings" panose="05000000000000000000" pitchFamily="2" charset="2"/>
                <a:buNone/>
              </a:pPr>
              <a:r>
                <a:rPr lang="en-US" altLang="zh-CN" sz="1600">
                  <a:latin typeface="Times New Roman" panose="02020603050405020304" pitchFamily="18" charset="0"/>
                </a:rPr>
                <a:t>     7   5</a:t>
              </a:r>
            </a:p>
          </p:txBody>
        </p:sp>
        <p:sp>
          <p:nvSpPr>
            <p:cNvPr id="135209" name="Text Box 8"/>
            <p:cNvSpPr txBox="1">
              <a:spLocks noChangeArrowheads="1"/>
            </p:cNvSpPr>
            <p:nvPr/>
          </p:nvSpPr>
          <p:spPr bwMode="auto">
            <a:xfrm>
              <a:off x="3504" y="738"/>
              <a:ext cx="504" cy="58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1600">
                  <a:latin typeface="Times New Roman" panose="02020603050405020304" pitchFamily="18" charset="0"/>
                </a:rPr>
                <a:t>2   8   3</a:t>
              </a:r>
            </a:p>
            <a:p>
              <a:pPr eaLnBrk="1" hangingPunct="1">
                <a:buFont typeface="Wingdings" panose="05000000000000000000" pitchFamily="2" charset="2"/>
                <a:buNone/>
              </a:pPr>
              <a:r>
                <a:rPr lang="en-US" altLang="zh-CN" sz="1600">
                  <a:latin typeface="Times New Roman" panose="02020603050405020304" pitchFamily="18" charset="0"/>
                </a:rPr>
                <a:t>1   6   4</a:t>
              </a:r>
            </a:p>
            <a:p>
              <a:pPr eaLnBrk="1" hangingPunct="1">
                <a:buFont typeface="Wingdings" panose="05000000000000000000" pitchFamily="2" charset="2"/>
                <a:buNone/>
              </a:pPr>
              <a:r>
                <a:rPr lang="en-US" altLang="zh-CN" sz="1600">
                  <a:latin typeface="Times New Roman" panose="02020603050405020304" pitchFamily="18" charset="0"/>
                </a:rPr>
                <a:t>7   5</a:t>
              </a:r>
            </a:p>
          </p:txBody>
        </p:sp>
      </p:grpSp>
      <p:sp>
        <p:nvSpPr>
          <p:cNvPr id="135173" name="Line 9"/>
          <p:cNvSpPr>
            <a:spLocks noChangeShapeType="1"/>
          </p:cNvSpPr>
          <p:nvPr/>
        </p:nvSpPr>
        <p:spPr bwMode="auto">
          <a:xfrm flipV="1">
            <a:off x="5881688" y="1128713"/>
            <a:ext cx="0" cy="22860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5174" name="Text Box 13"/>
          <p:cNvSpPr txBox="1">
            <a:spLocks noChangeArrowheads="1"/>
          </p:cNvSpPr>
          <p:nvPr/>
        </p:nvSpPr>
        <p:spPr bwMode="auto">
          <a:xfrm>
            <a:off x="5458848" y="2339976"/>
            <a:ext cx="800100" cy="93027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1600" dirty="0">
                <a:latin typeface="Times New Roman" panose="02020603050405020304" pitchFamily="18" charset="0"/>
              </a:rPr>
              <a:t>2        3</a:t>
            </a:r>
          </a:p>
          <a:p>
            <a:pPr eaLnBrk="1" hangingPunct="1">
              <a:buFont typeface="Wingdings" panose="05000000000000000000" pitchFamily="2" charset="2"/>
              <a:buNone/>
            </a:pPr>
            <a:r>
              <a:rPr lang="en-US" altLang="zh-CN" sz="1600" dirty="0">
                <a:latin typeface="Times New Roman" panose="02020603050405020304" pitchFamily="18" charset="0"/>
              </a:rPr>
              <a:t>1   8   4</a:t>
            </a:r>
          </a:p>
          <a:p>
            <a:pPr eaLnBrk="1" hangingPunct="1">
              <a:buFont typeface="Wingdings" panose="05000000000000000000" pitchFamily="2" charset="2"/>
              <a:buNone/>
            </a:pPr>
            <a:r>
              <a:rPr lang="en-US" altLang="zh-CN" sz="1600" dirty="0">
                <a:latin typeface="Times New Roman" panose="02020603050405020304" pitchFamily="18" charset="0"/>
              </a:rPr>
              <a:t>7   6   5</a:t>
            </a:r>
          </a:p>
        </p:txBody>
      </p:sp>
      <p:sp>
        <p:nvSpPr>
          <p:cNvPr id="135175" name="Text Box 14"/>
          <p:cNvSpPr txBox="1">
            <a:spLocks noChangeArrowheads="1"/>
          </p:cNvSpPr>
          <p:nvPr/>
        </p:nvSpPr>
        <p:spPr bwMode="auto">
          <a:xfrm>
            <a:off x="3932803" y="2420940"/>
            <a:ext cx="800100" cy="93027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1600" dirty="0">
                <a:latin typeface="Times New Roman" panose="02020603050405020304" pitchFamily="18" charset="0"/>
              </a:rPr>
              <a:t>2   8   3</a:t>
            </a:r>
          </a:p>
          <a:p>
            <a:pPr eaLnBrk="1" hangingPunct="1">
              <a:buFont typeface="Wingdings" panose="05000000000000000000" pitchFamily="2" charset="2"/>
              <a:buNone/>
            </a:pPr>
            <a:r>
              <a:rPr lang="en-US" altLang="zh-CN" sz="1600" dirty="0">
                <a:latin typeface="Times New Roman" panose="02020603050405020304" pitchFamily="18" charset="0"/>
              </a:rPr>
              <a:t>     1   4</a:t>
            </a:r>
          </a:p>
          <a:p>
            <a:pPr eaLnBrk="1" hangingPunct="1">
              <a:buFont typeface="Wingdings" panose="05000000000000000000" pitchFamily="2" charset="2"/>
              <a:buNone/>
            </a:pPr>
            <a:r>
              <a:rPr lang="en-US" altLang="zh-CN" sz="1600" dirty="0">
                <a:latin typeface="Times New Roman" panose="02020603050405020304" pitchFamily="18" charset="0"/>
              </a:rPr>
              <a:t>7   6   5</a:t>
            </a:r>
          </a:p>
        </p:txBody>
      </p:sp>
      <p:sp>
        <p:nvSpPr>
          <p:cNvPr id="135176" name="Text Box 15"/>
          <p:cNvSpPr txBox="1">
            <a:spLocks noChangeArrowheads="1"/>
          </p:cNvSpPr>
          <p:nvPr/>
        </p:nvSpPr>
        <p:spPr bwMode="auto">
          <a:xfrm>
            <a:off x="7131050" y="2397495"/>
            <a:ext cx="800100" cy="93027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1600">
                <a:latin typeface="Times New Roman" panose="02020603050405020304" pitchFamily="18" charset="0"/>
              </a:rPr>
              <a:t>2   8   3</a:t>
            </a:r>
          </a:p>
          <a:p>
            <a:pPr eaLnBrk="1" hangingPunct="1">
              <a:buFont typeface="Wingdings" panose="05000000000000000000" pitchFamily="2" charset="2"/>
              <a:buNone/>
            </a:pPr>
            <a:r>
              <a:rPr lang="en-US" altLang="zh-CN" sz="1600">
                <a:latin typeface="Times New Roman" panose="02020603050405020304" pitchFamily="18" charset="0"/>
              </a:rPr>
              <a:t>1   4</a:t>
            </a:r>
          </a:p>
          <a:p>
            <a:pPr eaLnBrk="1" hangingPunct="1">
              <a:buFont typeface="Wingdings" panose="05000000000000000000" pitchFamily="2" charset="2"/>
              <a:buNone/>
            </a:pPr>
            <a:r>
              <a:rPr lang="en-US" altLang="zh-CN" sz="1600">
                <a:latin typeface="Times New Roman" panose="02020603050405020304" pitchFamily="18" charset="0"/>
              </a:rPr>
              <a:t>7   6   5</a:t>
            </a:r>
          </a:p>
        </p:txBody>
      </p:sp>
      <p:sp>
        <p:nvSpPr>
          <p:cNvPr id="135177" name="Line 17"/>
          <p:cNvSpPr>
            <a:spLocks noChangeShapeType="1"/>
          </p:cNvSpPr>
          <p:nvPr/>
        </p:nvSpPr>
        <p:spPr bwMode="auto">
          <a:xfrm flipV="1">
            <a:off x="4384675" y="2221153"/>
            <a:ext cx="1447800" cy="1444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5178" name="Line 18"/>
          <p:cNvSpPr>
            <a:spLocks noChangeShapeType="1"/>
          </p:cNvSpPr>
          <p:nvPr/>
        </p:nvSpPr>
        <p:spPr bwMode="auto">
          <a:xfrm flipH="1" flipV="1">
            <a:off x="5834412" y="2232086"/>
            <a:ext cx="1727200" cy="1444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5179" name="Oval 51"/>
          <p:cNvSpPr>
            <a:spLocks noChangeArrowheads="1"/>
          </p:cNvSpPr>
          <p:nvPr/>
        </p:nvSpPr>
        <p:spPr bwMode="auto">
          <a:xfrm>
            <a:off x="5159376" y="604839"/>
            <a:ext cx="225425" cy="433387"/>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Wingdings" panose="05000000000000000000" pitchFamily="2" charset="2"/>
              <a:buNone/>
            </a:pPr>
            <a:r>
              <a:rPr lang="en-US" altLang="zh-CN" sz="1400">
                <a:solidFill>
                  <a:srgbClr val="FF0000"/>
                </a:solidFill>
                <a:latin typeface="Times New Roman" panose="02020603050405020304" pitchFamily="18" charset="0"/>
              </a:rPr>
              <a:t>5</a:t>
            </a:r>
          </a:p>
        </p:txBody>
      </p:sp>
      <p:sp>
        <p:nvSpPr>
          <p:cNvPr id="135180" name="Oval 52"/>
          <p:cNvSpPr>
            <a:spLocks noChangeArrowheads="1"/>
          </p:cNvSpPr>
          <p:nvPr/>
        </p:nvSpPr>
        <p:spPr bwMode="auto">
          <a:xfrm>
            <a:off x="6810376" y="1628775"/>
            <a:ext cx="225425" cy="433388"/>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Wingdings" panose="05000000000000000000" pitchFamily="2" charset="2"/>
              <a:buNone/>
            </a:pPr>
            <a:r>
              <a:rPr lang="en-US" altLang="zh-CN" sz="1400">
                <a:solidFill>
                  <a:srgbClr val="FF0000"/>
                </a:solidFill>
                <a:latin typeface="Times New Roman" panose="02020603050405020304" pitchFamily="18" charset="0"/>
              </a:rPr>
              <a:t>7</a:t>
            </a:r>
          </a:p>
        </p:txBody>
      </p:sp>
      <p:sp>
        <p:nvSpPr>
          <p:cNvPr id="135181" name="Oval 53"/>
          <p:cNvSpPr>
            <a:spLocks noChangeArrowheads="1"/>
          </p:cNvSpPr>
          <p:nvPr/>
        </p:nvSpPr>
        <p:spPr bwMode="auto">
          <a:xfrm>
            <a:off x="5159376" y="2692400"/>
            <a:ext cx="225425" cy="433388"/>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Wingdings" panose="05000000000000000000" pitchFamily="2" charset="2"/>
              <a:buNone/>
            </a:pPr>
            <a:r>
              <a:rPr lang="en-US" altLang="zh-CN" sz="1400">
                <a:solidFill>
                  <a:srgbClr val="FF0000"/>
                </a:solidFill>
                <a:latin typeface="Times New Roman" panose="02020603050405020304" pitchFamily="18" charset="0"/>
              </a:rPr>
              <a:t>5</a:t>
            </a:r>
          </a:p>
        </p:txBody>
      </p:sp>
      <p:sp>
        <p:nvSpPr>
          <p:cNvPr id="135182" name="Oval 54"/>
          <p:cNvSpPr>
            <a:spLocks noChangeArrowheads="1"/>
          </p:cNvSpPr>
          <p:nvPr/>
        </p:nvSpPr>
        <p:spPr bwMode="auto">
          <a:xfrm>
            <a:off x="6810376" y="2700339"/>
            <a:ext cx="225425" cy="433387"/>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Wingdings" panose="05000000000000000000" pitchFamily="2" charset="2"/>
              <a:buNone/>
            </a:pPr>
            <a:r>
              <a:rPr lang="en-US" altLang="zh-CN" sz="1400">
                <a:solidFill>
                  <a:srgbClr val="FF0000"/>
                </a:solidFill>
                <a:latin typeface="Times New Roman" panose="02020603050405020304" pitchFamily="18" charset="0"/>
              </a:rPr>
              <a:t>7</a:t>
            </a:r>
          </a:p>
        </p:txBody>
      </p:sp>
      <p:sp>
        <p:nvSpPr>
          <p:cNvPr id="135183" name="Text Box 110"/>
          <p:cNvSpPr txBox="1">
            <a:spLocks noChangeArrowheads="1"/>
          </p:cNvSpPr>
          <p:nvPr/>
        </p:nvSpPr>
        <p:spPr bwMode="auto">
          <a:xfrm>
            <a:off x="6527800" y="495300"/>
            <a:ext cx="60325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Wingdings" panose="05000000000000000000" pitchFamily="2" charset="2"/>
              <a:buNone/>
            </a:pPr>
            <a:r>
              <a:rPr lang="en-US" altLang="zh-CN" sz="3200">
                <a:solidFill>
                  <a:schemeClr val="tx2"/>
                </a:solidFill>
                <a:latin typeface="Times New Roman" panose="02020603050405020304" pitchFamily="18" charset="0"/>
              </a:rPr>
              <a:t>S</a:t>
            </a:r>
            <a:r>
              <a:rPr lang="en-US" altLang="zh-CN" sz="3200" baseline="-25000">
                <a:solidFill>
                  <a:schemeClr val="tx2"/>
                </a:solidFill>
                <a:latin typeface="Times New Roman" panose="02020603050405020304" pitchFamily="18" charset="0"/>
              </a:rPr>
              <a:t>0</a:t>
            </a:r>
          </a:p>
        </p:txBody>
      </p:sp>
      <p:sp>
        <p:nvSpPr>
          <p:cNvPr id="135184" name="Oval 112"/>
          <p:cNvSpPr>
            <a:spLocks noChangeArrowheads="1"/>
          </p:cNvSpPr>
          <p:nvPr/>
        </p:nvSpPr>
        <p:spPr bwMode="auto">
          <a:xfrm>
            <a:off x="5167314" y="1628775"/>
            <a:ext cx="225425" cy="433388"/>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Wingdings" panose="05000000000000000000" pitchFamily="2" charset="2"/>
              <a:buNone/>
            </a:pPr>
            <a:r>
              <a:rPr lang="en-US" altLang="zh-CN" sz="1400">
                <a:solidFill>
                  <a:srgbClr val="FF0000"/>
                </a:solidFill>
                <a:latin typeface="Times New Roman" panose="02020603050405020304" pitchFamily="18" charset="0"/>
              </a:rPr>
              <a:t>5</a:t>
            </a:r>
          </a:p>
        </p:txBody>
      </p:sp>
      <p:sp>
        <p:nvSpPr>
          <p:cNvPr id="135185" name="Oval 113"/>
          <p:cNvSpPr>
            <a:spLocks noChangeArrowheads="1"/>
          </p:cNvSpPr>
          <p:nvPr/>
        </p:nvSpPr>
        <p:spPr bwMode="auto">
          <a:xfrm>
            <a:off x="3575051" y="2692400"/>
            <a:ext cx="225425" cy="433388"/>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Wingdings" panose="05000000000000000000" pitchFamily="2" charset="2"/>
              <a:buNone/>
            </a:pPr>
            <a:r>
              <a:rPr lang="en-US" altLang="zh-CN" sz="1400">
                <a:solidFill>
                  <a:srgbClr val="FF0000"/>
                </a:solidFill>
                <a:latin typeface="Times New Roman" panose="02020603050405020304" pitchFamily="18" charset="0"/>
              </a:rPr>
              <a:t>7</a:t>
            </a:r>
          </a:p>
        </p:txBody>
      </p:sp>
      <p:sp>
        <p:nvSpPr>
          <p:cNvPr id="135186" name="Text Box 115"/>
          <p:cNvSpPr txBox="1">
            <a:spLocks noChangeArrowheads="1"/>
          </p:cNvSpPr>
          <p:nvPr/>
        </p:nvSpPr>
        <p:spPr bwMode="auto">
          <a:xfrm>
            <a:off x="5764214" y="2019300"/>
            <a:ext cx="390525"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Wingdings" panose="05000000000000000000" pitchFamily="2" charset="2"/>
              <a:buNone/>
            </a:pPr>
            <a:r>
              <a:rPr lang="en-US" altLang="zh-CN" sz="3200" b="1">
                <a:solidFill>
                  <a:schemeClr val="folHlink"/>
                </a:solidFill>
                <a:latin typeface="Times New Roman" panose="02020603050405020304" pitchFamily="18" charset="0"/>
              </a:rPr>
              <a:t>3</a:t>
            </a:r>
          </a:p>
        </p:txBody>
      </p:sp>
      <p:sp>
        <p:nvSpPr>
          <p:cNvPr id="135187" name="Line 145"/>
          <p:cNvSpPr>
            <a:spLocks noChangeShapeType="1"/>
          </p:cNvSpPr>
          <p:nvPr/>
        </p:nvSpPr>
        <p:spPr bwMode="auto">
          <a:xfrm>
            <a:off x="5822950" y="2187576"/>
            <a:ext cx="0" cy="1444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5188" name="Oval 51"/>
          <p:cNvSpPr>
            <a:spLocks noChangeArrowheads="1"/>
          </p:cNvSpPr>
          <p:nvPr/>
        </p:nvSpPr>
        <p:spPr bwMode="auto">
          <a:xfrm>
            <a:off x="3524251" y="1700214"/>
            <a:ext cx="225425" cy="433387"/>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Wingdings" panose="05000000000000000000" pitchFamily="2" charset="2"/>
              <a:buNone/>
            </a:pPr>
            <a:r>
              <a:rPr lang="en-US" altLang="zh-CN" sz="1400">
                <a:solidFill>
                  <a:srgbClr val="FF0000"/>
                </a:solidFill>
                <a:latin typeface="Times New Roman" panose="02020603050405020304" pitchFamily="18" charset="0"/>
              </a:rPr>
              <a:t>7</a:t>
            </a:r>
          </a:p>
        </p:txBody>
      </p:sp>
      <p:sp>
        <p:nvSpPr>
          <p:cNvPr id="135189" name="Text Box 137"/>
          <p:cNvSpPr txBox="1">
            <a:spLocks noChangeArrowheads="1"/>
          </p:cNvSpPr>
          <p:nvPr/>
        </p:nvSpPr>
        <p:spPr bwMode="auto">
          <a:xfrm>
            <a:off x="5478463" y="3426587"/>
            <a:ext cx="800100" cy="93027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1600" dirty="0">
                <a:latin typeface="Times New Roman" panose="02020603050405020304" pitchFamily="18" charset="0"/>
              </a:rPr>
              <a:t>     2   3</a:t>
            </a:r>
          </a:p>
          <a:p>
            <a:pPr eaLnBrk="1" hangingPunct="1">
              <a:buFont typeface="Wingdings" panose="05000000000000000000" pitchFamily="2" charset="2"/>
              <a:buNone/>
            </a:pPr>
            <a:r>
              <a:rPr lang="en-US" altLang="zh-CN" sz="1600" dirty="0">
                <a:latin typeface="Times New Roman" panose="02020603050405020304" pitchFamily="18" charset="0"/>
              </a:rPr>
              <a:t>1   8   4</a:t>
            </a:r>
          </a:p>
          <a:p>
            <a:pPr eaLnBrk="1" hangingPunct="1">
              <a:buFont typeface="Wingdings" panose="05000000000000000000" pitchFamily="2" charset="2"/>
              <a:buNone/>
            </a:pPr>
            <a:r>
              <a:rPr lang="en-US" altLang="zh-CN" sz="1600" dirty="0">
                <a:latin typeface="Times New Roman" panose="02020603050405020304" pitchFamily="18" charset="0"/>
              </a:rPr>
              <a:t>7   6   5</a:t>
            </a:r>
          </a:p>
        </p:txBody>
      </p:sp>
      <p:sp>
        <p:nvSpPr>
          <p:cNvPr id="135190" name="Text Box 138"/>
          <p:cNvSpPr txBox="1">
            <a:spLocks noChangeArrowheads="1"/>
          </p:cNvSpPr>
          <p:nvPr/>
        </p:nvSpPr>
        <p:spPr bwMode="auto">
          <a:xfrm>
            <a:off x="6764338" y="3479065"/>
            <a:ext cx="803275" cy="93027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1600">
                <a:latin typeface="Times New Roman" panose="02020603050405020304" pitchFamily="18" charset="0"/>
              </a:rPr>
              <a:t>2   3     </a:t>
            </a:r>
          </a:p>
          <a:p>
            <a:pPr eaLnBrk="1" hangingPunct="1">
              <a:buFont typeface="Wingdings" panose="05000000000000000000" pitchFamily="2" charset="2"/>
              <a:buNone/>
            </a:pPr>
            <a:r>
              <a:rPr lang="en-US" altLang="zh-CN" sz="1600">
                <a:latin typeface="Times New Roman" panose="02020603050405020304" pitchFamily="18" charset="0"/>
              </a:rPr>
              <a:t>1   8   4</a:t>
            </a:r>
          </a:p>
          <a:p>
            <a:pPr eaLnBrk="1" hangingPunct="1">
              <a:buFont typeface="Wingdings" panose="05000000000000000000" pitchFamily="2" charset="2"/>
              <a:buNone/>
            </a:pPr>
            <a:r>
              <a:rPr lang="en-US" altLang="zh-CN" sz="1600">
                <a:latin typeface="Times New Roman" panose="02020603050405020304" pitchFamily="18" charset="0"/>
              </a:rPr>
              <a:t>7   6   5</a:t>
            </a:r>
          </a:p>
        </p:txBody>
      </p:sp>
      <p:sp>
        <p:nvSpPr>
          <p:cNvPr id="135191" name="Line 139"/>
          <p:cNvSpPr>
            <a:spLocks noChangeShapeType="1"/>
          </p:cNvSpPr>
          <p:nvPr/>
        </p:nvSpPr>
        <p:spPr bwMode="auto">
          <a:xfrm>
            <a:off x="5883741" y="3269401"/>
            <a:ext cx="1343025" cy="2095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5192" name="Text Box 141"/>
          <p:cNvSpPr txBox="1">
            <a:spLocks noChangeArrowheads="1"/>
          </p:cNvSpPr>
          <p:nvPr/>
        </p:nvSpPr>
        <p:spPr bwMode="auto">
          <a:xfrm>
            <a:off x="5410201" y="3019425"/>
            <a:ext cx="390525"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Wingdings" panose="05000000000000000000" pitchFamily="2" charset="2"/>
              <a:buNone/>
            </a:pPr>
            <a:r>
              <a:rPr lang="en-US" altLang="zh-CN" sz="3200" b="1">
                <a:solidFill>
                  <a:schemeClr val="folHlink"/>
                </a:solidFill>
                <a:latin typeface="Times New Roman" panose="02020603050405020304" pitchFamily="18" charset="0"/>
              </a:rPr>
              <a:t>4</a:t>
            </a:r>
          </a:p>
        </p:txBody>
      </p:sp>
      <p:sp>
        <p:nvSpPr>
          <p:cNvPr id="135193" name="Text Box 142"/>
          <p:cNvSpPr txBox="1">
            <a:spLocks noChangeArrowheads="1"/>
          </p:cNvSpPr>
          <p:nvPr/>
        </p:nvSpPr>
        <p:spPr bwMode="auto">
          <a:xfrm>
            <a:off x="5478463" y="4516687"/>
            <a:ext cx="803275" cy="93027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1600" dirty="0">
                <a:latin typeface="Times New Roman" panose="02020603050405020304" pitchFamily="18" charset="0"/>
              </a:rPr>
              <a:t>1   2   3</a:t>
            </a:r>
          </a:p>
          <a:p>
            <a:pPr eaLnBrk="1" hangingPunct="1">
              <a:buFont typeface="Wingdings" panose="05000000000000000000" pitchFamily="2" charset="2"/>
              <a:buNone/>
            </a:pPr>
            <a:r>
              <a:rPr lang="en-US" altLang="zh-CN" sz="1600" dirty="0">
                <a:latin typeface="Times New Roman" panose="02020603050405020304" pitchFamily="18" charset="0"/>
              </a:rPr>
              <a:t>     8   4</a:t>
            </a:r>
          </a:p>
          <a:p>
            <a:pPr eaLnBrk="1" hangingPunct="1">
              <a:buFont typeface="Wingdings" panose="05000000000000000000" pitchFamily="2" charset="2"/>
              <a:buNone/>
            </a:pPr>
            <a:r>
              <a:rPr lang="en-US" altLang="zh-CN" sz="1600" dirty="0">
                <a:latin typeface="Times New Roman" panose="02020603050405020304" pitchFamily="18" charset="0"/>
              </a:rPr>
              <a:t>7   6   5</a:t>
            </a:r>
          </a:p>
        </p:txBody>
      </p:sp>
      <p:sp>
        <p:nvSpPr>
          <p:cNvPr id="135194" name="Text Box 146"/>
          <p:cNvSpPr txBox="1">
            <a:spLocks noChangeArrowheads="1"/>
          </p:cNvSpPr>
          <p:nvPr/>
        </p:nvSpPr>
        <p:spPr bwMode="auto">
          <a:xfrm>
            <a:off x="5445124" y="5583255"/>
            <a:ext cx="803275" cy="93027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1600" dirty="0">
                <a:latin typeface="Times New Roman" panose="02020603050405020304" pitchFamily="18" charset="0"/>
              </a:rPr>
              <a:t>1   2   3</a:t>
            </a:r>
          </a:p>
          <a:p>
            <a:pPr eaLnBrk="1" hangingPunct="1">
              <a:buFont typeface="Wingdings" panose="05000000000000000000" pitchFamily="2" charset="2"/>
              <a:buNone/>
            </a:pPr>
            <a:r>
              <a:rPr lang="en-US" altLang="zh-CN" sz="1600" dirty="0">
                <a:latin typeface="Times New Roman" panose="02020603050405020304" pitchFamily="18" charset="0"/>
              </a:rPr>
              <a:t>8        4</a:t>
            </a:r>
          </a:p>
          <a:p>
            <a:pPr eaLnBrk="1" hangingPunct="1">
              <a:buFont typeface="Wingdings" panose="05000000000000000000" pitchFamily="2" charset="2"/>
              <a:buNone/>
            </a:pPr>
            <a:r>
              <a:rPr lang="en-US" altLang="zh-CN" sz="1600" dirty="0">
                <a:latin typeface="Times New Roman" panose="02020603050405020304" pitchFamily="18" charset="0"/>
              </a:rPr>
              <a:t>7   6   5</a:t>
            </a:r>
          </a:p>
        </p:txBody>
      </p:sp>
      <p:sp>
        <p:nvSpPr>
          <p:cNvPr id="135195" name="Text Box 147"/>
          <p:cNvSpPr txBox="1">
            <a:spLocks noChangeArrowheads="1"/>
          </p:cNvSpPr>
          <p:nvPr/>
        </p:nvSpPr>
        <p:spPr bwMode="auto">
          <a:xfrm>
            <a:off x="7073900" y="5641977"/>
            <a:ext cx="800100" cy="928688"/>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1600" dirty="0">
                <a:latin typeface="Times New Roman" panose="02020603050405020304" pitchFamily="18" charset="0"/>
              </a:rPr>
              <a:t>1   2   3</a:t>
            </a:r>
          </a:p>
          <a:p>
            <a:pPr eaLnBrk="1" hangingPunct="1">
              <a:buFont typeface="Wingdings" panose="05000000000000000000" pitchFamily="2" charset="2"/>
              <a:buNone/>
            </a:pPr>
            <a:r>
              <a:rPr lang="en-US" altLang="zh-CN" sz="1600" dirty="0">
                <a:latin typeface="Times New Roman" panose="02020603050405020304" pitchFamily="18" charset="0"/>
              </a:rPr>
              <a:t>7   8   4</a:t>
            </a:r>
          </a:p>
          <a:p>
            <a:pPr eaLnBrk="1" hangingPunct="1">
              <a:buFont typeface="Wingdings" panose="05000000000000000000" pitchFamily="2" charset="2"/>
              <a:buNone/>
            </a:pPr>
            <a:r>
              <a:rPr lang="en-US" altLang="zh-CN" sz="1600" dirty="0">
                <a:latin typeface="Times New Roman" panose="02020603050405020304" pitchFamily="18" charset="0"/>
              </a:rPr>
              <a:t>     6   5</a:t>
            </a:r>
          </a:p>
        </p:txBody>
      </p:sp>
      <p:sp>
        <p:nvSpPr>
          <p:cNvPr id="135196" name="Line 148"/>
          <p:cNvSpPr>
            <a:spLocks noChangeShapeType="1"/>
          </p:cNvSpPr>
          <p:nvPr/>
        </p:nvSpPr>
        <p:spPr bwMode="auto">
          <a:xfrm>
            <a:off x="5816600" y="3291197"/>
            <a:ext cx="0" cy="1428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5197" name="Line 149"/>
          <p:cNvSpPr>
            <a:spLocks noChangeShapeType="1"/>
          </p:cNvSpPr>
          <p:nvPr/>
        </p:nvSpPr>
        <p:spPr bwMode="auto">
          <a:xfrm>
            <a:off x="5791200" y="4364770"/>
            <a:ext cx="0" cy="1444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5198" name="Line 150"/>
          <p:cNvSpPr>
            <a:spLocks noChangeShapeType="1"/>
          </p:cNvSpPr>
          <p:nvPr/>
        </p:nvSpPr>
        <p:spPr bwMode="auto">
          <a:xfrm>
            <a:off x="5848815" y="5441124"/>
            <a:ext cx="0" cy="1444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5199" name="Line 151"/>
          <p:cNvSpPr>
            <a:spLocks noChangeShapeType="1"/>
          </p:cNvSpPr>
          <p:nvPr/>
        </p:nvSpPr>
        <p:spPr bwMode="auto">
          <a:xfrm>
            <a:off x="5846879" y="5441124"/>
            <a:ext cx="1598960" cy="21588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5200" name="Text Box 153"/>
          <p:cNvSpPr txBox="1">
            <a:spLocks noChangeArrowheads="1"/>
          </p:cNvSpPr>
          <p:nvPr/>
        </p:nvSpPr>
        <p:spPr bwMode="auto">
          <a:xfrm>
            <a:off x="5257007" y="4013668"/>
            <a:ext cx="390525"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Wingdings" panose="05000000000000000000" pitchFamily="2" charset="2"/>
              <a:buNone/>
            </a:pPr>
            <a:r>
              <a:rPr lang="en-US" altLang="zh-CN" sz="3200" b="1">
                <a:solidFill>
                  <a:schemeClr val="folHlink"/>
                </a:solidFill>
                <a:latin typeface="Times New Roman" panose="02020603050405020304" pitchFamily="18" charset="0"/>
              </a:rPr>
              <a:t>5</a:t>
            </a:r>
          </a:p>
        </p:txBody>
      </p:sp>
      <p:sp>
        <p:nvSpPr>
          <p:cNvPr id="135201" name="Text Box 154"/>
          <p:cNvSpPr txBox="1">
            <a:spLocks noChangeArrowheads="1"/>
          </p:cNvSpPr>
          <p:nvPr/>
        </p:nvSpPr>
        <p:spPr bwMode="auto">
          <a:xfrm>
            <a:off x="5386814" y="5056189"/>
            <a:ext cx="38893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Wingdings" panose="05000000000000000000" pitchFamily="2" charset="2"/>
              <a:buNone/>
            </a:pPr>
            <a:r>
              <a:rPr lang="en-US" altLang="zh-CN" sz="3200" b="1">
                <a:solidFill>
                  <a:schemeClr val="folHlink"/>
                </a:solidFill>
                <a:latin typeface="Times New Roman" panose="02020603050405020304" pitchFamily="18" charset="0"/>
              </a:rPr>
              <a:t>6</a:t>
            </a:r>
          </a:p>
        </p:txBody>
      </p:sp>
      <p:sp>
        <p:nvSpPr>
          <p:cNvPr id="135202" name="Oval 156"/>
          <p:cNvSpPr>
            <a:spLocks noChangeArrowheads="1"/>
          </p:cNvSpPr>
          <p:nvPr/>
        </p:nvSpPr>
        <p:spPr bwMode="auto">
          <a:xfrm>
            <a:off x="5167314" y="3560764"/>
            <a:ext cx="225425" cy="433387"/>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Wingdings" panose="05000000000000000000" pitchFamily="2" charset="2"/>
              <a:buNone/>
            </a:pPr>
            <a:r>
              <a:rPr lang="en-US" altLang="zh-CN" sz="1400">
                <a:solidFill>
                  <a:srgbClr val="FF0000"/>
                </a:solidFill>
                <a:latin typeface="Times New Roman" panose="02020603050405020304" pitchFamily="18" charset="0"/>
              </a:rPr>
              <a:t>5</a:t>
            </a:r>
          </a:p>
        </p:txBody>
      </p:sp>
      <p:sp>
        <p:nvSpPr>
          <p:cNvPr id="135203" name="Oval 157"/>
          <p:cNvSpPr>
            <a:spLocks noChangeArrowheads="1"/>
          </p:cNvSpPr>
          <p:nvPr/>
        </p:nvSpPr>
        <p:spPr bwMode="auto">
          <a:xfrm>
            <a:off x="5167314" y="4497389"/>
            <a:ext cx="225425" cy="433387"/>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Wingdings" panose="05000000000000000000" pitchFamily="2" charset="2"/>
              <a:buNone/>
            </a:pPr>
            <a:r>
              <a:rPr lang="en-US" altLang="zh-CN" sz="1400">
                <a:solidFill>
                  <a:srgbClr val="FF0000"/>
                </a:solidFill>
                <a:latin typeface="Times New Roman" panose="02020603050405020304" pitchFamily="18" charset="0"/>
              </a:rPr>
              <a:t>5</a:t>
            </a:r>
          </a:p>
        </p:txBody>
      </p:sp>
      <p:sp>
        <p:nvSpPr>
          <p:cNvPr id="135204" name="Oval 135"/>
          <p:cNvSpPr>
            <a:spLocks noChangeArrowheads="1"/>
          </p:cNvSpPr>
          <p:nvPr/>
        </p:nvSpPr>
        <p:spPr bwMode="auto">
          <a:xfrm>
            <a:off x="7731125" y="3554414"/>
            <a:ext cx="285750" cy="433387"/>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rIns="0"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Wingdings" panose="05000000000000000000" pitchFamily="2" charset="2"/>
              <a:buNone/>
            </a:pPr>
            <a:r>
              <a:rPr lang="en-US" altLang="zh-CN" sz="1400">
                <a:solidFill>
                  <a:srgbClr val="FF0000"/>
                </a:solidFill>
                <a:latin typeface="Times New Roman" panose="02020603050405020304" pitchFamily="18" charset="0"/>
              </a:rPr>
              <a:t>7</a:t>
            </a:r>
          </a:p>
        </p:txBody>
      </p:sp>
      <p:sp>
        <p:nvSpPr>
          <p:cNvPr id="135205" name="Text Box 50"/>
          <p:cNvSpPr txBox="1">
            <a:spLocks noChangeArrowheads="1"/>
          </p:cNvSpPr>
          <p:nvPr/>
        </p:nvSpPr>
        <p:spPr bwMode="auto">
          <a:xfrm>
            <a:off x="4484689" y="5519739"/>
            <a:ext cx="1006475"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Wingdings" panose="05000000000000000000" pitchFamily="2" charset="2"/>
              <a:buNone/>
            </a:pPr>
            <a:r>
              <a:rPr lang="zh-CN" altLang="en-US" sz="3200">
                <a:solidFill>
                  <a:schemeClr val="tx2"/>
                </a:solidFill>
                <a:latin typeface="Times New Roman" panose="02020603050405020304" pitchFamily="18" charset="0"/>
              </a:rPr>
              <a:t>目标</a:t>
            </a:r>
            <a:endParaRPr lang="zh-CN" altLang="en-US" sz="3200">
              <a:latin typeface="Times New Roman" panose="02020603050405020304" pitchFamily="18" charset="0"/>
            </a:endParaRPr>
          </a:p>
        </p:txBody>
      </p:sp>
    </p:spTree>
    <p:extLst>
      <p:ext uri="{BB962C8B-B14F-4D97-AF65-F5344CB8AC3E}">
        <p14:creationId xmlns:p14="http://schemas.microsoft.com/office/powerpoint/2010/main" val="3506264244"/>
      </p:ext>
    </p:extLst>
  </p:cSld>
  <p:clrMapOvr>
    <a:masterClrMapping/>
  </p:clrMapOvr>
  <p:transition>
    <p:random/>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9F232ADB-E12B-4DA1-8291-24E2E7A712FE}" type="datetime1">
              <a:rPr lang="zh-CN" altLang="en-US"/>
              <a:pPr>
                <a:defRPr/>
              </a:pPr>
              <a:t>2018/10/9</a:t>
            </a:fld>
            <a:endParaRPr lang="en-US" altLang="zh-CN"/>
          </a:p>
        </p:txBody>
      </p:sp>
      <p:sp>
        <p:nvSpPr>
          <p:cNvPr id="12800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CF54AC1B-BE61-4936-B3EB-D559FCD195C6}" type="slidenum">
              <a:rPr kumimoji="0" lang="en-US" altLang="zh-CN" sz="1400">
                <a:latin typeface="Tahoma" panose="020B0604030504040204" pitchFamily="34" charset="0"/>
                <a:ea typeface="宋体" panose="02010600030101010101" pitchFamily="2" charset="-122"/>
              </a:rPr>
              <a:pPr>
                <a:spcBef>
                  <a:spcPct val="0"/>
                </a:spcBef>
                <a:buClrTx/>
                <a:buSzTx/>
                <a:buFontTx/>
                <a:buNone/>
              </a:pPr>
              <a:t>58</a:t>
            </a:fld>
            <a:endParaRPr kumimoji="0" lang="en-US" altLang="zh-CN" sz="1400">
              <a:latin typeface="Tahoma" panose="020B0604030504040204" pitchFamily="34" charset="0"/>
              <a:ea typeface="宋体" panose="02010600030101010101" pitchFamily="2" charset="-122"/>
            </a:endParaRPr>
          </a:p>
        </p:txBody>
      </p:sp>
      <p:sp>
        <p:nvSpPr>
          <p:cNvPr id="128005" name="Rectangle 2051"/>
          <p:cNvSpPr>
            <a:spLocks noGrp="1" noChangeArrowheads="1"/>
          </p:cNvSpPr>
          <p:nvPr>
            <p:ph type="body" idx="1"/>
          </p:nvPr>
        </p:nvSpPr>
        <p:spPr>
          <a:xfrm>
            <a:off x="811372" y="1503362"/>
            <a:ext cx="10542427" cy="4114800"/>
          </a:xfrm>
        </p:spPr>
        <p:txBody>
          <a:bodyPr/>
          <a:lstStyle/>
          <a:p>
            <a:pPr eaLnBrk="1" hangingPunct="1">
              <a:lnSpc>
                <a:spcPct val="125000"/>
              </a:lnSpc>
            </a:pPr>
            <a:r>
              <a:rPr lang="zh-CN" altLang="en-US" dirty="0" smtClean="0"/>
              <a:t>上面讨论的启发式函数都没有对估价函数</a:t>
            </a:r>
            <a:r>
              <a:rPr lang="en-US" altLang="zh-CN" dirty="0" smtClean="0"/>
              <a:t>f(n)</a:t>
            </a:r>
            <a:r>
              <a:rPr lang="zh-CN" altLang="en-US" dirty="0" smtClean="0"/>
              <a:t>作任何限制。实际上，估价函数对搜索过程是十分重要的，直接影响找到解或找到最优解。</a:t>
            </a:r>
          </a:p>
          <a:p>
            <a:pPr eaLnBrk="1" hangingPunct="1">
              <a:lnSpc>
                <a:spcPct val="125000"/>
              </a:lnSpc>
            </a:pPr>
            <a:r>
              <a:rPr lang="zh-CN" altLang="en-US" dirty="0" smtClean="0"/>
              <a:t>需要对估价函数进行某些限制。 </a:t>
            </a:r>
            <a:r>
              <a:rPr lang="en-US" altLang="zh-CN" dirty="0" smtClean="0"/>
              <a:t>A*</a:t>
            </a:r>
            <a:r>
              <a:rPr lang="zh-CN" altLang="en-US" dirty="0" smtClean="0"/>
              <a:t>算法就是对估价函数加上一些限制后得到的一种启发式搜索算法。</a:t>
            </a:r>
          </a:p>
        </p:txBody>
      </p:sp>
      <p:sp>
        <p:nvSpPr>
          <p:cNvPr id="7" name="Rectangle 4"/>
          <p:cNvSpPr/>
          <p:nvPr/>
        </p:nvSpPr>
        <p:spPr>
          <a:xfrm>
            <a:off x="0" y="0"/>
            <a:ext cx="12192000" cy="765175"/>
          </a:xfrm>
          <a:prstGeom prst="rect">
            <a:avLst/>
          </a:prstGeom>
          <a:solidFill>
            <a:srgbClr val="A50021"/>
          </a:solidFill>
          <a:ln w="9525">
            <a:noFill/>
          </a:ln>
        </p:spPr>
        <p:txBody>
          <a:bodyPr anchor="b"/>
          <a:lstStyle/>
          <a:p>
            <a:pPr indent="176530"/>
            <a:r>
              <a:rPr lang="pt-BR" altLang="zh-CN" sz="3600" dirty="0">
                <a:solidFill>
                  <a:schemeClr val="bg1"/>
                </a:solidFill>
                <a:latin typeface="Times New Roman" panose="02020603050405020304" pitchFamily="18" charset="0"/>
                <a:ea typeface="黑体" panose="02010609060101010101" pitchFamily="2" charset="-122"/>
              </a:rPr>
              <a:t>5.4.4  A*</a:t>
            </a:r>
            <a:r>
              <a:rPr lang="zh-CN" altLang="pt-BR" sz="3600" dirty="0">
                <a:solidFill>
                  <a:schemeClr val="bg1"/>
                </a:solidFill>
                <a:latin typeface="Times New Roman" panose="02020603050405020304" pitchFamily="18" charset="0"/>
                <a:ea typeface="黑体" panose="02010609060101010101" pitchFamily="2" charset="-122"/>
              </a:rPr>
              <a:t>搜索算法及其特性分析</a:t>
            </a:r>
            <a:endParaRPr lang="zh-CN" altLang="en-US" sz="3600" dirty="0">
              <a:solidFill>
                <a:schemeClr val="bg1"/>
              </a:solidFill>
              <a:latin typeface="Times New Roman" panose="02020603050405020304" pitchFamily="18" charset="0"/>
              <a:ea typeface="黑体" panose="02010609060101010101" pitchFamily="2" charset="-122"/>
            </a:endParaRPr>
          </a:p>
        </p:txBody>
      </p:sp>
    </p:spTree>
    <p:extLst>
      <p:ext uri="{BB962C8B-B14F-4D97-AF65-F5344CB8AC3E}">
        <p14:creationId xmlns:p14="http://schemas.microsoft.com/office/powerpoint/2010/main" val="2832872742"/>
      </p:ext>
    </p:extLst>
  </p:cSld>
  <p:clrMapOvr>
    <a:masterClrMapping/>
  </p:clrMapOvr>
  <p:transition>
    <p:random/>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7108FCC5-552B-4F03-BC2F-9C6E0E44BB5C}" type="datetime1">
              <a:rPr lang="zh-CN" altLang="en-US"/>
              <a:pPr>
                <a:defRPr/>
              </a:pPr>
              <a:t>2018/10/9</a:t>
            </a:fld>
            <a:endParaRPr lang="en-US" altLang="zh-CN"/>
          </a:p>
        </p:txBody>
      </p:sp>
      <p:sp>
        <p:nvSpPr>
          <p:cNvPr id="12902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7BFF6C9C-691C-4EA1-9A68-4B0EE14FF9D6}" type="slidenum">
              <a:rPr kumimoji="0" lang="en-US" altLang="zh-CN" sz="1400">
                <a:latin typeface="Tahoma" panose="020B0604030504040204" pitchFamily="34" charset="0"/>
                <a:ea typeface="宋体" panose="02010600030101010101" pitchFamily="2" charset="-122"/>
              </a:rPr>
              <a:pPr>
                <a:spcBef>
                  <a:spcPct val="0"/>
                </a:spcBef>
                <a:buClrTx/>
                <a:buSzTx/>
                <a:buFontTx/>
                <a:buNone/>
              </a:pPr>
              <a:t>59</a:t>
            </a:fld>
            <a:endParaRPr kumimoji="0" lang="en-US" altLang="zh-CN" sz="1400">
              <a:latin typeface="Tahoma" panose="020B0604030504040204" pitchFamily="34" charset="0"/>
              <a:ea typeface="宋体" panose="02010600030101010101" pitchFamily="2" charset="-122"/>
            </a:endParaRPr>
          </a:p>
        </p:txBody>
      </p:sp>
      <p:sp>
        <p:nvSpPr>
          <p:cNvPr id="129029" name="Rectangle 3"/>
          <p:cNvSpPr>
            <a:spLocks noGrp="1" noChangeArrowheads="1"/>
          </p:cNvSpPr>
          <p:nvPr>
            <p:ph type="body" idx="1"/>
          </p:nvPr>
        </p:nvSpPr>
        <p:spPr>
          <a:xfrm>
            <a:off x="983432" y="1340768"/>
            <a:ext cx="10010328" cy="4616450"/>
          </a:xfrm>
        </p:spPr>
        <p:txBody>
          <a:bodyPr>
            <a:normAutofit/>
          </a:bodyPr>
          <a:lstStyle/>
          <a:p>
            <a:pPr marL="609600" indent="-609600">
              <a:lnSpc>
                <a:spcPct val="150000"/>
              </a:lnSpc>
              <a:buFont typeface="Wingdings" panose="05000000000000000000" pitchFamily="2" charset="2"/>
              <a:buChar char="q"/>
              <a:defRPr/>
            </a:pPr>
            <a:r>
              <a:rPr lang="zh-CN" altLang="en-US" sz="2400" dirty="0">
                <a:latin typeface="+mn-ea"/>
              </a:rPr>
              <a:t>将状态空间一般搜索过程进行如下的限制,就是</a:t>
            </a:r>
            <a:r>
              <a:rPr lang="en-US" altLang="zh-CN" sz="2400" dirty="0">
                <a:latin typeface="+mn-ea"/>
              </a:rPr>
              <a:t>A*</a:t>
            </a:r>
            <a:r>
              <a:rPr lang="zh-CN" altLang="zh-CN" sz="2400" dirty="0">
                <a:latin typeface="+mn-ea"/>
              </a:rPr>
              <a:t>算法</a:t>
            </a:r>
            <a:r>
              <a:rPr lang="en-US" altLang="zh-CN" sz="2400" dirty="0">
                <a:latin typeface="+mn-ea"/>
              </a:rPr>
              <a:t>,</a:t>
            </a:r>
            <a:r>
              <a:rPr lang="zh-CN" altLang="en-US" sz="2400" dirty="0">
                <a:latin typeface="+mn-ea"/>
              </a:rPr>
              <a:t>定义</a:t>
            </a:r>
            <a:r>
              <a:rPr lang="zh-CN" altLang="zh-CN" sz="2400" dirty="0">
                <a:latin typeface="+mn-ea"/>
              </a:rPr>
              <a:t>估价函数</a:t>
            </a:r>
            <a:r>
              <a:rPr lang="zh-CN" altLang="en-US" sz="2400" dirty="0">
                <a:latin typeface="+mn-ea"/>
              </a:rPr>
              <a:t>：</a:t>
            </a:r>
            <a:endParaRPr lang="zh-CN" altLang="zh-CN" sz="2400" dirty="0">
              <a:latin typeface="+mn-ea"/>
            </a:endParaRPr>
          </a:p>
          <a:p>
            <a:pPr marL="1371600" lvl="2" indent="-457200">
              <a:lnSpc>
                <a:spcPct val="150000"/>
              </a:lnSpc>
              <a:buNone/>
              <a:defRPr/>
            </a:pPr>
            <a:r>
              <a:rPr lang="zh-CN" altLang="zh-CN" sz="2400" dirty="0">
                <a:latin typeface="+mn-ea"/>
              </a:rPr>
              <a:t>                     f</a:t>
            </a:r>
            <a:r>
              <a:rPr lang="zh-CN" altLang="en-US" sz="2400" dirty="0">
                <a:latin typeface="+mn-ea"/>
              </a:rPr>
              <a:t>*</a:t>
            </a:r>
            <a:r>
              <a:rPr lang="zh-CN" altLang="zh-CN" sz="2400" dirty="0">
                <a:latin typeface="+mn-ea"/>
              </a:rPr>
              <a:t>(x) = g</a:t>
            </a:r>
            <a:r>
              <a:rPr lang="zh-CN" altLang="en-US" sz="2400" dirty="0">
                <a:latin typeface="+mn-ea"/>
              </a:rPr>
              <a:t>*</a:t>
            </a:r>
            <a:r>
              <a:rPr lang="zh-CN" altLang="zh-CN" sz="2400" dirty="0">
                <a:latin typeface="+mn-ea"/>
              </a:rPr>
              <a:t>(x) + h</a:t>
            </a:r>
            <a:r>
              <a:rPr lang="zh-CN" altLang="en-US" sz="2400" dirty="0">
                <a:latin typeface="+mn-ea"/>
              </a:rPr>
              <a:t>*</a:t>
            </a:r>
            <a:r>
              <a:rPr lang="zh-CN" altLang="zh-CN" sz="2400" dirty="0">
                <a:latin typeface="+mn-ea"/>
              </a:rPr>
              <a:t>(x)</a:t>
            </a:r>
          </a:p>
          <a:p>
            <a:pPr marL="990600" lvl="1" indent="-533400">
              <a:lnSpc>
                <a:spcPct val="150000"/>
              </a:lnSpc>
              <a:buNone/>
              <a:defRPr/>
            </a:pPr>
            <a:r>
              <a:rPr lang="zh-CN" altLang="en-US" dirty="0" smtClean="0">
                <a:latin typeface="+mn-ea"/>
              </a:rPr>
              <a:t>其中:</a:t>
            </a:r>
            <a:endParaRPr lang="en-US" altLang="zh-CN" dirty="0" smtClean="0">
              <a:latin typeface="+mn-ea"/>
            </a:endParaRPr>
          </a:p>
          <a:p>
            <a:pPr lvl="1">
              <a:lnSpc>
                <a:spcPct val="150000"/>
              </a:lnSpc>
              <a:buFont typeface="Arial" panose="020B0604020202020204" pitchFamily="34" charset="0"/>
              <a:buChar char="•"/>
              <a:defRPr/>
            </a:pPr>
            <a:r>
              <a:rPr lang="en-US" altLang="zh-CN" dirty="0" smtClean="0">
                <a:latin typeface="+mn-ea"/>
              </a:rPr>
              <a:t>g*(x)</a:t>
            </a:r>
            <a:r>
              <a:rPr lang="zh-CN" altLang="zh-CN" dirty="0" smtClean="0">
                <a:latin typeface="+mn-ea"/>
              </a:rPr>
              <a:t>是从初始节点</a:t>
            </a:r>
            <a:r>
              <a:rPr lang="en-US" altLang="zh-CN" dirty="0" smtClean="0">
                <a:latin typeface="+mn-ea"/>
              </a:rPr>
              <a:t>S</a:t>
            </a:r>
            <a:r>
              <a:rPr lang="en-US" altLang="zh-CN" baseline="-25000" dirty="0" smtClean="0">
                <a:latin typeface="+mn-ea"/>
              </a:rPr>
              <a:t>0</a:t>
            </a:r>
            <a:r>
              <a:rPr lang="zh-CN" altLang="zh-CN" dirty="0" smtClean="0">
                <a:latin typeface="+mn-ea"/>
              </a:rPr>
              <a:t>到节点</a:t>
            </a:r>
            <a:r>
              <a:rPr lang="en-US" altLang="zh-CN" dirty="0" smtClean="0">
                <a:latin typeface="+mn-ea"/>
              </a:rPr>
              <a:t>x</a:t>
            </a:r>
            <a:r>
              <a:rPr lang="zh-CN" altLang="zh-CN" dirty="0" smtClean="0">
                <a:latin typeface="+mn-ea"/>
              </a:rPr>
              <a:t>的</a:t>
            </a:r>
            <a:r>
              <a:rPr lang="zh-CN" altLang="en-US" dirty="0" smtClean="0">
                <a:latin typeface="+mn-ea"/>
              </a:rPr>
              <a:t>实际</a:t>
            </a:r>
            <a:r>
              <a:rPr lang="zh-CN" altLang="zh-CN" dirty="0" smtClean="0">
                <a:latin typeface="+mn-ea"/>
              </a:rPr>
              <a:t>最小代价</a:t>
            </a:r>
            <a:r>
              <a:rPr lang="zh-CN" altLang="en-US" dirty="0" smtClean="0">
                <a:latin typeface="+mn-ea"/>
              </a:rPr>
              <a:t>；</a:t>
            </a:r>
            <a:endParaRPr lang="en-US" altLang="zh-CN" dirty="0" smtClean="0">
              <a:latin typeface="+mn-ea"/>
            </a:endParaRPr>
          </a:p>
          <a:p>
            <a:pPr lvl="1">
              <a:lnSpc>
                <a:spcPct val="150000"/>
              </a:lnSpc>
              <a:buFont typeface="Arial" panose="020B0604020202020204" pitchFamily="34" charset="0"/>
              <a:buChar char="•"/>
              <a:defRPr/>
            </a:pPr>
            <a:r>
              <a:rPr lang="zh-CN" altLang="zh-CN" dirty="0" smtClean="0">
                <a:latin typeface="+mn-ea"/>
              </a:rPr>
              <a:t> </a:t>
            </a:r>
            <a:r>
              <a:rPr lang="en-US" altLang="zh-CN" dirty="0" smtClean="0">
                <a:latin typeface="+mn-ea"/>
              </a:rPr>
              <a:t>h*(x)</a:t>
            </a:r>
            <a:r>
              <a:rPr lang="zh-CN" altLang="zh-CN" dirty="0" smtClean="0">
                <a:latin typeface="+mn-ea"/>
              </a:rPr>
              <a:t>是从节点</a:t>
            </a:r>
            <a:r>
              <a:rPr lang="en-US" altLang="zh-CN" dirty="0" smtClean="0">
                <a:latin typeface="+mn-ea"/>
              </a:rPr>
              <a:t>x</a:t>
            </a:r>
            <a:r>
              <a:rPr lang="zh-CN" altLang="zh-CN" dirty="0" smtClean="0">
                <a:latin typeface="+mn-ea"/>
              </a:rPr>
              <a:t>到目标节点</a:t>
            </a:r>
            <a:r>
              <a:rPr lang="en-US" altLang="zh-CN" dirty="0" err="1" smtClean="0">
                <a:latin typeface="+mn-ea"/>
              </a:rPr>
              <a:t>S</a:t>
            </a:r>
            <a:r>
              <a:rPr lang="en-US" altLang="zh-CN" baseline="-25000" dirty="0" err="1" smtClean="0">
                <a:latin typeface="+mn-ea"/>
              </a:rPr>
              <a:t>g</a:t>
            </a:r>
            <a:r>
              <a:rPr lang="zh-CN" altLang="zh-CN" dirty="0" smtClean="0">
                <a:latin typeface="+mn-ea"/>
              </a:rPr>
              <a:t>的</a:t>
            </a:r>
            <a:r>
              <a:rPr lang="zh-CN" altLang="en-US" dirty="0" smtClean="0">
                <a:latin typeface="+mn-ea"/>
              </a:rPr>
              <a:t>实际</a:t>
            </a:r>
            <a:r>
              <a:rPr lang="zh-CN" altLang="zh-CN" dirty="0" smtClean="0">
                <a:latin typeface="+mn-ea"/>
              </a:rPr>
              <a:t>最小代价</a:t>
            </a:r>
            <a:r>
              <a:rPr lang="zh-CN" altLang="en-US" dirty="0" smtClean="0">
                <a:latin typeface="+mn-ea"/>
              </a:rPr>
              <a:t>；</a:t>
            </a:r>
            <a:endParaRPr lang="en-US" altLang="zh-CN" dirty="0" smtClean="0">
              <a:latin typeface="+mn-ea"/>
            </a:endParaRPr>
          </a:p>
          <a:p>
            <a:pPr lvl="1">
              <a:lnSpc>
                <a:spcPct val="150000"/>
              </a:lnSpc>
              <a:buFont typeface="Arial" panose="020B0604020202020204" pitchFamily="34" charset="0"/>
              <a:buChar char="•"/>
              <a:defRPr/>
            </a:pPr>
            <a:r>
              <a:rPr lang="zh-CN" altLang="zh-CN" dirty="0" smtClean="0">
                <a:latin typeface="+mn-ea"/>
              </a:rPr>
              <a:t>f</a:t>
            </a:r>
            <a:r>
              <a:rPr lang="zh-CN" altLang="en-US" dirty="0" smtClean="0">
                <a:latin typeface="+mn-ea"/>
              </a:rPr>
              <a:t>*</a:t>
            </a:r>
            <a:r>
              <a:rPr lang="zh-CN" altLang="zh-CN" dirty="0" smtClean="0">
                <a:latin typeface="+mn-ea"/>
              </a:rPr>
              <a:t>(x)</a:t>
            </a:r>
            <a:r>
              <a:rPr lang="zh-CN" altLang="en-US" dirty="0" smtClean="0">
                <a:latin typeface="+mn-ea"/>
              </a:rPr>
              <a:t>为</a:t>
            </a:r>
            <a:r>
              <a:rPr lang="zh-CN" altLang="zh-CN" dirty="0" smtClean="0">
                <a:latin typeface="+mn-ea"/>
              </a:rPr>
              <a:t>初始节点</a:t>
            </a:r>
            <a:r>
              <a:rPr lang="en-US" altLang="zh-CN" dirty="0" smtClean="0">
                <a:latin typeface="+mn-ea"/>
              </a:rPr>
              <a:t>S</a:t>
            </a:r>
            <a:r>
              <a:rPr lang="en-US" altLang="zh-CN" baseline="-25000" dirty="0" smtClean="0">
                <a:latin typeface="+mn-ea"/>
              </a:rPr>
              <a:t>0</a:t>
            </a:r>
            <a:r>
              <a:rPr lang="zh-CN" altLang="en-US" dirty="0" smtClean="0">
                <a:latin typeface="+mn-ea"/>
              </a:rPr>
              <a:t>经</a:t>
            </a:r>
            <a:r>
              <a:rPr lang="zh-CN" altLang="zh-CN" dirty="0" smtClean="0">
                <a:latin typeface="+mn-ea"/>
              </a:rPr>
              <a:t>节点</a:t>
            </a:r>
            <a:r>
              <a:rPr lang="en-US" altLang="zh-CN" dirty="0" smtClean="0">
                <a:latin typeface="+mn-ea"/>
              </a:rPr>
              <a:t>x</a:t>
            </a:r>
            <a:r>
              <a:rPr lang="zh-CN" altLang="en-US" dirty="0" smtClean="0">
                <a:latin typeface="+mn-ea"/>
              </a:rPr>
              <a:t>到</a:t>
            </a:r>
            <a:r>
              <a:rPr lang="zh-CN" altLang="zh-CN" dirty="0" smtClean="0">
                <a:latin typeface="+mn-ea"/>
              </a:rPr>
              <a:t>目标节点</a:t>
            </a:r>
            <a:r>
              <a:rPr lang="en-US" altLang="zh-CN" dirty="0" err="1" smtClean="0">
                <a:latin typeface="+mn-ea"/>
              </a:rPr>
              <a:t>S</a:t>
            </a:r>
            <a:r>
              <a:rPr lang="en-US" altLang="zh-CN" baseline="-25000" dirty="0" err="1" smtClean="0">
                <a:latin typeface="+mn-ea"/>
              </a:rPr>
              <a:t>g</a:t>
            </a:r>
            <a:r>
              <a:rPr lang="zh-CN" altLang="en-US" dirty="0" smtClean="0">
                <a:latin typeface="+mn-ea"/>
              </a:rPr>
              <a:t>的实际</a:t>
            </a:r>
            <a:r>
              <a:rPr lang="zh-CN" altLang="zh-CN" dirty="0" smtClean="0">
                <a:latin typeface="+mn-ea"/>
              </a:rPr>
              <a:t>最小代价</a:t>
            </a:r>
            <a:r>
              <a:rPr lang="zh-CN" altLang="en-US" dirty="0" smtClean="0">
                <a:latin typeface="+mn-ea"/>
              </a:rPr>
              <a:t>。</a:t>
            </a:r>
            <a:r>
              <a:rPr lang="zh-CN" altLang="zh-CN" dirty="0" smtClean="0">
                <a:latin typeface="+mn-ea"/>
              </a:rPr>
              <a:t>若有多个目标节点,则</a:t>
            </a:r>
            <a:r>
              <a:rPr lang="en-US" altLang="zh-CN" dirty="0" smtClean="0">
                <a:latin typeface="+mn-ea"/>
              </a:rPr>
              <a:t>h*(x)</a:t>
            </a:r>
            <a:r>
              <a:rPr lang="zh-CN" altLang="en-US" dirty="0" smtClean="0">
                <a:latin typeface="+mn-ea"/>
              </a:rPr>
              <a:t>取</a:t>
            </a:r>
            <a:r>
              <a:rPr lang="en-US" altLang="zh-CN" dirty="0" smtClean="0">
                <a:latin typeface="+mn-ea"/>
              </a:rPr>
              <a:t>h*(x</a:t>
            </a:r>
            <a:r>
              <a:rPr lang="zh-CN" altLang="en-US" dirty="0" smtClean="0">
                <a:latin typeface="+mn-ea"/>
              </a:rPr>
              <a:t>，</a:t>
            </a:r>
            <a:r>
              <a:rPr lang="en-US" altLang="zh-CN" dirty="0" err="1" smtClean="0">
                <a:latin typeface="+mn-ea"/>
              </a:rPr>
              <a:t>S</a:t>
            </a:r>
            <a:r>
              <a:rPr lang="en-US" altLang="zh-CN" baseline="-25000" dirty="0" err="1" smtClean="0">
                <a:latin typeface="+mn-ea"/>
              </a:rPr>
              <a:t>gi</a:t>
            </a:r>
            <a:r>
              <a:rPr lang="en-US" altLang="zh-CN" dirty="0" smtClean="0">
                <a:latin typeface="+mn-ea"/>
              </a:rPr>
              <a:t>)</a:t>
            </a:r>
            <a:r>
              <a:rPr lang="zh-CN" altLang="zh-CN" dirty="0" smtClean="0">
                <a:latin typeface="+mn-ea"/>
              </a:rPr>
              <a:t>中最小的一个</a:t>
            </a:r>
            <a:r>
              <a:rPr lang="zh-CN" altLang="en-US" dirty="0" smtClean="0">
                <a:latin typeface="+mn-ea"/>
              </a:rPr>
              <a:t>。</a:t>
            </a:r>
          </a:p>
        </p:txBody>
      </p:sp>
      <p:sp>
        <p:nvSpPr>
          <p:cNvPr id="7" name="Rectangle 4"/>
          <p:cNvSpPr/>
          <p:nvPr/>
        </p:nvSpPr>
        <p:spPr>
          <a:xfrm>
            <a:off x="0" y="0"/>
            <a:ext cx="12192000" cy="765175"/>
          </a:xfrm>
          <a:prstGeom prst="rect">
            <a:avLst/>
          </a:prstGeom>
          <a:solidFill>
            <a:srgbClr val="A50021"/>
          </a:solidFill>
          <a:ln w="9525">
            <a:noFill/>
          </a:ln>
        </p:spPr>
        <p:txBody>
          <a:bodyPr anchor="b"/>
          <a:lstStyle/>
          <a:p>
            <a:pPr indent="176530"/>
            <a:r>
              <a:rPr lang="pt-BR" altLang="zh-CN" sz="3600" dirty="0">
                <a:solidFill>
                  <a:schemeClr val="bg1"/>
                </a:solidFill>
                <a:latin typeface="Times New Roman" panose="02020603050405020304" pitchFamily="18" charset="0"/>
                <a:ea typeface="黑体" panose="02010609060101010101" pitchFamily="2" charset="-122"/>
              </a:rPr>
              <a:t>5.4.4  A*</a:t>
            </a:r>
            <a:r>
              <a:rPr lang="zh-CN" altLang="pt-BR" sz="3600" dirty="0">
                <a:solidFill>
                  <a:schemeClr val="bg1"/>
                </a:solidFill>
                <a:latin typeface="Times New Roman" panose="02020603050405020304" pitchFamily="18" charset="0"/>
                <a:ea typeface="黑体" panose="02010609060101010101" pitchFamily="2" charset="-122"/>
              </a:rPr>
              <a:t>搜索算法及其特性分析</a:t>
            </a:r>
            <a:endParaRPr lang="zh-CN" altLang="en-US" sz="3600" dirty="0">
              <a:solidFill>
                <a:schemeClr val="bg1"/>
              </a:solidFill>
              <a:latin typeface="Times New Roman" panose="02020603050405020304" pitchFamily="18" charset="0"/>
              <a:ea typeface="黑体" panose="02010609060101010101" pitchFamily="2" charset="-122"/>
            </a:endParaRPr>
          </a:p>
        </p:txBody>
      </p:sp>
    </p:spTree>
    <p:extLst>
      <p:ext uri="{BB962C8B-B14F-4D97-AF65-F5344CB8AC3E}">
        <p14:creationId xmlns:p14="http://schemas.microsoft.com/office/powerpoint/2010/main" val="2913131490"/>
      </p:ext>
    </p:extLst>
  </p:cSld>
  <p:clrMapOvr>
    <a:masterClrMapping/>
  </p:clrMapOvr>
  <p:transition>
    <p:rand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p:cNvSpPr>
          <p:nvPr>
            <p:ph idx="1"/>
          </p:nvPr>
        </p:nvSpPr>
        <p:spPr>
          <a:xfrm>
            <a:off x="1055440" y="1058544"/>
            <a:ext cx="10513168" cy="5400675"/>
          </a:xfrm>
          <a:ln/>
        </p:spPr>
        <p:txBody>
          <a:bodyPr vert="horz" wrap="square" lIns="91440" tIns="45720" rIns="91440" bIns="45720" anchor="t"/>
          <a:lstStyle/>
          <a:p>
            <a:pPr marL="609600" indent="-609600">
              <a:lnSpc>
                <a:spcPct val="150000"/>
              </a:lnSpc>
            </a:pPr>
            <a:r>
              <a:rPr lang="zh-CN" altLang="en-US" b="1" dirty="0">
                <a:latin typeface="Times New Roman" panose="02020603050405020304" pitchFamily="18" charset="0"/>
              </a:rPr>
              <a:t>搜索中需要解决的基本问题</a:t>
            </a:r>
            <a:r>
              <a:rPr lang="zh-CN" altLang="en-US" dirty="0">
                <a:latin typeface="Times New Roman" panose="02020603050405020304" pitchFamily="18" charset="0"/>
              </a:rPr>
              <a:t>：</a:t>
            </a:r>
          </a:p>
          <a:p>
            <a:pPr marL="990600" lvl="1" indent="-519430">
              <a:lnSpc>
                <a:spcPct val="150000"/>
              </a:lnSpc>
              <a:spcBef>
                <a:spcPct val="40000"/>
              </a:spcBef>
              <a:buClr>
                <a:schemeClr val="tx1"/>
              </a:buClr>
              <a:buNone/>
            </a:pPr>
            <a:r>
              <a:rPr lang="zh-CN" altLang="en-US" sz="2800" dirty="0">
                <a:solidFill>
                  <a:schemeClr val="tx1"/>
                </a:solidFill>
                <a:latin typeface="Times New Roman" panose="02020603050405020304" pitchFamily="18" charset="0"/>
              </a:rPr>
              <a:t>（</a:t>
            </a:r>
            <a:r>
              <a:rPr lang="en-US" altLang="zh-CN" sz="2800" dirty="0">
                <a:solidFill>
                  <a:schemeClr val="tx1"/>
                </a:solidFill>
                <a:latin typeface="Times New Roman" panose="02020603050405020304" pitchFamily="18" charset="0"/>
              </a:rPr>
              <a:t>1</a:t>
            </a:r>
            <a:r>
              <a:rPr lang="zh-CN" altLang="en-US" sz="2800" dirty="0">
                <a:solidFill>
                  <a:schemeClr val="tx1"/>
                </a:solidFill>
                <a:latin typeface="Times New Roman" panose="02020603050405020304" pitchFamily="18" charset="0"/>
              </a:rPr>
              <a:t>）是否一定能找到一个解。</a:t>
            </a:r>
          </a:p>
          <a:p>
            <a:pPr marL="990600" lvl="1" indent="-519430">
              <a:lnSpc>
                <a:spcPct val="150000"/>
              </a:lnSpc>
              <a:spcBef>
                <a:spcPct val="40000"/>
              </a:spcBef>
              <a:buClr>
                <a:schemeClr val="tx1"/>
              </a:buClr>
              <a:buNone/>
            </a:pPr>
            <a:r>
              <a:rPr lang="zh-CN" altLang="en-US" sz="2800" dirty="0">
                <a:solidFill>
                  <a:schemeClr val="tx1"/>
                </a:solidFill>
                <a:latin typeface="Times New Roman" panose="02020603050405020304" pitchFamily="18" charset="0"/>
              </a:rPr>
              <a:t>（</a:t>
            </a:r>
            <a:r>
              <a:rPr lang="en-US" altLang="zh-CN" sz="2800" dirty="0">
                <a:solidFill>
                  <a:schemeClr val="tx1"/>
                </a:solidFill>
                <a:latin typeface="Times New Roman" panose="02020603050405020304" pitchFamily="18" charset="0"/>
              </a:rPr>
              <a:t>2</a:t>
            </a:r>
            <a:r>
              <a:rPr lang="zh-CN" altLang="en-US" sz="2800" dirty="0">
                <a:solidFill>
                  <a:schemeClr val="tx1"/>
                </a:solidFill>
                <a:latin typeface="Times New Roman" panose="02020603050405020304" pitchFamily="18" charset="0"/>
              </a:rPr>
              <a:t>）找到的解是否是最佳解。</a:t>
            </a:r>
          </a:p>
          <a:p>
            <a:pPr marL="990600" lvl="1" indent="-519430">
              <a:lnSpc>
                <a:spcPct val="150000"/>
              </a:lnSpc>
              <a:spcBef>
                <a:spcPct val="40000"/>
              </a:spcBef>
              <a:buClr>
                <a:schemeClr val="tx1"/>
              </a:buClr>
              <a:buNone/>
            </a:pPr>
            <a:r>
              <a:rPr lang="zh-CN" altLang="en-US" sz="2800" dirty="0">
                <a:solidFill>
                  <a:schemeClr val="tx1"/>
                </a:solidFill>
                <a:latin typeface="Times New Roman" panose="02020603050405020304" pitchFamily="18" charset="0"/>
              </a:rPr>
              <a:t>（</a:t>
            </a:r>
            <a:r>
              <a:rPr lang="en-US" altLang="zh-CN" sz="2800" dirty="0">
                <a:solidFill>
                  <a:schemeClr val="tx1"/>
                </a:solidFill>
                <a:latin typeface="Times New Roman" panose="02020603050405020304" pitchFamily="18" charset="0"/>
              </a:rPr>
              <a:t>3</a:t>
            </a:r>
            <a:r>
              <a:rPr lang="zh-CN" altLang="en-US" sz="2800" dirty="0">
                <a:solidFill>
                  <a:schemeClr val="tx1"/>
                </a:solidFill>
                <a:latin typeface="Times New Roman" panose="02020603050405020304" pitchFamily="18" charset="0"/>
              </a:rPr>
              <a:t>）时间与空间复杂性如何。</a:t>
            </a:r>
          </a:p>
          <a:p>
            <a:pPr marL="990600" lvl="1" indent="-519430">
              <a:lnSpc>
                <a:spcPct val="150000"/>
              </a:lnSpc>
              <a:spcBef>
                <a:spcPct val="40000"/>
              </a:spcBef>
              <a:buClr>
                <a:schemeClr val="tx1"/>
              </a:buClr>
              <a:buNone/>
            </a:pPr>
            <a:r>
              <a:rPr lang="zh-CN" altLang="en-US" sz="2800" dirty="0">
                <a:solidFill>
                  <a:schemeClr val="tx1"/>
                </a:solidFill>
                <a:latin typeface="Times New Roman" panose="02020603050405020304" pitchFamily="18" charset="0"/>
              </a:rPr>
              <a:t>（</a:t>
            </a:r>
            <a:r>
              <a:rPr lang="en-US" altLang="zh-CN" sz="2800" dirty="0">
                <a:solidFill>
                  <a:schemeClr val="tx1"/>
                </a:solidFill>
                <a:latin typeface="Times New Roman" panose="02020603050405020304" pitchFamily="18" charset="0"/>
              </a:rPr>
              <a:t>4</a:t>
            </a:r>
            <a:r>
              <a:rPr lang="zh-CN" altLang="en-US" sz="2800" dirty="0">
                <a:solidFill>
                  <a:schemeClr val="tx1"/>
                </a:solidFill>
                <a:latin typeface="Times New Roman" panose="02020603050405020304" pitchFamily="18" charset="0"/>
              </a:rPr>
              <a:t>）是否终止运行或是否会陷入一个死循环。</a:t>
            </a:r>
          </a:p>
        </p:txBody>
      </p:sp>
      <p:sp>
        <p:nvSpPr>
          <p:cNvPr id="22530" name="灯片编号占位符 3"/>
          <p:cNvSpPr txBox="1">
            <a:spLocks noGrp="1"/>
          </p:cNvSpPr>
          <p:nvPr>
            <p:ph type="sldNum" sz="quarter" idx="4294967295"/>
          </p:nvPr>
        </p:nvSpPr>
        <p:spPr>
          <a:xfrm>
            <a:off x="9550400" y="6477000"/>
            <a:ext cx="2641600" cy="360363"/>
          </a:xfrm>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t>6</a:t>
            </a:fld>
            <a:endParaRPr lang="ja-JP" altLang="en-US" dirty="0">
              <a:solidFill>
                <a:srgbClr val="A50021"/>
              </a:solidFill>
              <a:ea typeface="MS PGothic" panose="020B0600070205080204" pitchFamily="34" charset="-128"/>
            </a:endParaRPr>
          </a:p>
        </p:txBody>
      </p:sp>
      <p:sp>
        <p:nvSpPr>
          <p:cNvPr id="6" name="Rectangle 4"/>
          <p:cNvSpPr/>
          <p:nvPr/>
        </p:nvSpPr>
        <p:spPr>
          <a:xfrm>
            <a:off x="0" y="1"/>
            <a:ext cx="12192000" cy="765175"/>
          </a:xfrm>
          <a:prstGeom prst="rect">
            <a:avLst/>
          </a:prstGeom>
          <a:solidFill>
            <a:srgbClr val="A50021"/>
          </a:solidFill>
          <a:ln w="9525">
            <a:noFill/>
          </a:ln>
        </p:spPr>
        <p:txBody>
          <a:bodyPr anchor="b"/>
          <a:lstStyle/>
          <a:p>
            <a:pPr indent="176530"/>
            <a:r>
              <a:rPr lang="en-US" altLang="zh-CN" sz="3600" dirty="0">
                <a:solidFill>
                  <a:schemeClr val="bg1"/>
                </a:solidFill>
                <a:latin typeface="Times New Roman" panose="02020603050405020304" pitchFamily="18" charset="0"/>
                <a:ea typeface="黑体" panose="02010609060101010101" pitchFamily="2" charset="-122"/>
              </a:rPr>
              <a:t>5.1  </a:t>
            </a:r>
            <a:r>
              <a:rPr lang="zh-CN" altLang="en-US" sz="3600" dirty="0">
                <a:solidFill>
                  <a:schemeClr val="bg1"/>
                </a:solidFill>
                <a:latin typeface="Times New Roman" panose="02020603050405020304" pitchFamily="18" charset="0"/>
                <a:ea typeface="黑体" panose="02010609060101010101" pitchFamily="2" charset="-122"/>
              </a:rPr>
              <a:t>搜索的概念</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blinds(horizontal)">
                                      <p:cBhvr>
                                        <p:cTn id="7" dur="500"/>
                                        <p:tgtEl>
                                          <p:spTgt spid="4099">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099">
                                            <p:txEl>
                                              <p:pRg st="1" end="1"/>
                                            </p:txEl>
                                          </p:spTgt>
                                        </p:tgtEl>
                                        <p:attrNameLst>
                                          <p:attrName>style.visibility</p:attrName>
                                        </p:attrNameLst>
                                      </p:cBhvr>
                                      <p:to>
                                        <p:strVal val="visible"/>
                                      </p:to>
                                    </p:set>
                                    <p:animEffect transition="in" filter="blinds(horizontal)">
                                      <p:cBhvr>
                                        <p:cTn id="10" dur="500"/>
                                        <p:tgtEl>
                                          <p:spTgt spid="4099">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4099">
                                            <p:txEl>
                                              <p:pRg st="2" end="2"/>
                                            </p:txEl>
                                          </p:spTgt>
                                        </p:tgtEl>
                                        <p:attrNameLst>
                                          <p:attrName>style.visibility</p:attrName>
                                        </p:attrNameLst>
                                      </p:cBhvr>
                                      <p:to>
                                        <p:strVal val="visible"/>
                                      </p:to>
                                    </p:set>
                                    <p:animEffect transition="in" filter="blinds(horizontal)">
                                      <p:cBhvr>
                                        <p:cTn id="13" dur="500"/>
                                        <p:tgtEl>
                                          <p:spTgt spid="4099">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4099">
                                            <p:txEl>
                                              <p:pRg st="3" end="3"/>
                                            </p:txEl>
                                          </p:spTgt>
                                        </p:tgtEl>
                                        <p:attrNameLst>
                                          <p:attrName>style.visibility</p:attrName>
                                        </p:attrNameLst>
                                      </p:cBhvr>
                                      <p:to>
                                        <p:strVal val="visible"/>
                                      </p:to>
                                    </p:set>
                                    <p:animEffect transition="in" filter="blinds(horizontal)">
                                      <p:cBhvr>
                                        <p:cTn id="16" dur="500"/>
                                        <p:tgtEl>
                                          <p:spTgt spid="4099">
                                            <p:txEl>
                                              <p:pRg st="3" end="3"/>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4099">
                                            <p:txEl>
                                              <p:pRg st="4" end="4"/>
                                            </p:txEl>
                                          </p:spTgt>
                                        </p:tgtEl>
                                        <p:attrNameLst>
                                          <p:attrName>style.visibility</p:attrName>
                                        </p:attrNameLst>
                                      </p:cBhvr>
                                      <p:to>
                                        <p:strVal val="visible"/>
                                      </p:to>
                                    </p:set>
                                    <p:animEffect transition="in" filter="blinds(horizontal)">
                                      <p:cBhvr>
                                        <p:cTn id="19" dur="500"/>
                                        <p:tgtEl>
                                          <p:spTgt spid="409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3"/>
          <p:cNvSpPr>
            <a:spLocks noGrp="1"/>
          </p:cNvSpPr>
          <p:nvPr>
            <p:ph idx="1"/>
          </p:nvPr>
        </p:nvSpPr>
        <p:spPr>
          <a:xfrm>
            <a:off x="551384" y="1076327"/>
            <a:ext cx="10945216" cy="3144761"/>
          </a:xfrm>
          <a:ln/>
        </p:spPr>
        <p:txBody>
          <a:bodyPr vert="horz" wrap="square" lIns="91440" tIns="45720" rIns="91440" bIns="45720" anchor="t"/>
          <a:lstStyle/>
          <a:p>
            <a:pPr marL="374650" indent="-374650">
              <a:lnSpc>
                <a:spcPct val="125000"/>
              </a:lnSpc>
              <a:buNone/>
            </a:pPr>
            <a:r>
              <a:rPr lang="en-US" altLang="zh-CN" dirty="0">
                <a:latin typeface="Times New Roman" panose="02020603050405020304" pitchFamily="18" charset="0"/>
              </a:rPr>
              <a:t>1. </a:t>
            </a:r>
            <a:r>
              <a:rPr lang="zh-CN" altLang="en-US" dirty="0">
                <a:latin typeface="Times New Roman" panose="02020603050405020304" pitchFamily="18" charset="0"/>
              </a:rPr>
              <a:t>可采纳性</a:t>
            </a:r>
          </a:p>
          <a:p>
            <a:pPr marL="374650" indent="-374650">
              <a:lnSpc>
                <a:spcPct val="125000"/>
              </a:lnSpc>
              <a:buNone/>
            </a:pPr>
            <a:r>
              <a:rPr lang="zh-CN" altLang="en-US" dirty="0">
                <a:latin typeface="Times New Roman" panose="02020603050405020304" pitchFamily="18" charset="0"/>
              </a:rPr>
              <a:t>    </a:t>
            </a:r>
            <a:r>
              <a:rPr lang="zh-CN" altLang="en-US" sz="2600" dirty="0">
                <a:latin typeface="Times New Roman" panose="02020603050405020304" pitchFamily="18" charset="0"/>
              </a:rPr>
              <a:t>当一个搜索算法在最短路径存在时能保证找到它，就称它是可采纳的。</a:t>
            </a:r>
          </a:p>
          <a:p>
            <a:pPr marL="374650" indent="-374650">
              <a:lnSpc>
                <a:spcPct val="125000"/>
              </a:lnSpc>
              <a:buNone/>
            </a:pPr>
            <a:r>
              <a:rPr lang="en-US" altLang="zh-CN" dirty="0">
                <a:latin typeface="Times New Roman" panose="02020603050405020304" pitchFamily="18" charset="0"/>
              </a:rPr>
              <a:t>2. </a:t>
            </a:r>
            <a:r>
              <a:rPr lang="zh-CN" altLang="en-US" dirty="0">
                <a:latin typeface="Times New Roman" panose="02020603050405020304" pitchFamily="18" charset="0"/>
              </a:rPr>
              <a:t>单调性 </a:t>
            </a:r>
          </a:p>
          <a:p>
            <a:pPr marL="374650" indent="-374650">
              <a:lnSpc>
                <a:spcPct val="125000"/>
              </a:lnSpc>
              <a:buNone/>
            </a:pPr>
            <a:r>
              <a:rPr lang="zh-CN" altLang="en-US" dirty="0">
                <a:latin typeface="Times New Roman" panose="02020603050405020304" pitchFamily="18" charset="0"/>
              </a:rPr>
              <a:t>    </a:t>
            </a:r>
            <a:r>
              <a:rPr lang="zh-CN" altLang="en-US" sz="2600" dirty="0">
                <a:latin typeface="Times New Roman" panose="02020603050405020304" pitchFamily="18" charset="0"/>
              </a:rPr>
              <a:t>搜索算法的单调性：在整个搜索空间都是局部可采纳的。一个状态和任一个子状态之间的差由该状态与其子状态之间的实际代价所限定。</a:t>
            </a:r>
          </a:p>
        </p:txBody>
      </p:sp>
      <p:sp>
        <p:nvSpPr>
          <p:cNvPr id="60418" name="灯片编号占位符 3"/>
          <p:cNvSpPr txBox="1">
            <a:spLocks noGrp="1"/>
          </p:cNvSpPr>
          <p:nvPr>
            <p:ph type="sldNum" sz="quarter" idx="4294967295"/>
          </p:nvPr>
        </p:nvSpPr>
        <p:spPr>
          <a:xfrm>
            <a:off x="9550400" y="6477000"/>
            <a:ext cx="2641600" cy="360363"/>
          </a:xfrm>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t>60</a:t>
            </a:fld>
            <a:endParaRPr lang="ja-JP" altLang="en-US" dirty="0">
              <a:solidFill>
                <a:srgbClr val="A50021"/>
              </a:solidFill>
              <a:ea typeface="MS PGothic" panose="020B0600070205080204" pitchFamily="34" charset="-128"/>
            </a:endParaRPr>
          </a:p>
        </p:txBody>
      </p:sp>
      <p:sp>
        <p:nvSpPr>
          <p:cNvPr id="5" name="Rectangle 4"/>
          <p:cNvSpPr/>
          <p:nvPr/>
        </p:nvSpPr>
        <p:spPr>
          <a:xfrm>
            <a:off x="0" y="0"/>
            <a:ext cx="12192000" cy="765175"/>
          </a:xfrm>
          <a:prstGeom prst="rect">
            <a:avLst/>
          </a:prstGeom>
          <a:solidFill>
            <a:srgbClr val="A50021"/>
          </a:solidFill>
          <a:ln w="9525">
            <a:noFill/>
          </a:ln>
        </p:spPr>
        <p:txBody>
          <a:bodyPr anchor="b"/>
          <a:lstStyle/>
          <a:p>
            <a:pPr indent="176530"/>
            <a:r>
              <a:rPr lang="pt-BR" altLang="zh-CN" sz="3600" dirty="0">
                <a:solidFill>
                  <a:schemeClr val="bg1"/>
                </a:solidFill>
                <a:latin typeface="Times New Roman" panose="02020603050405020304" pitchFamily="18" charset="0"/>
                <a:ea typeface="黑体" panose="02010609060101010101" pitchFamily="2" charset="-122"/>
              </a:rPr>
              <a:t>5.4.4  A*</a:t>
            </a:r>
            <a:r>
              <a:rPr lang="zh-CN" altLang="pt-BR" sz="3600" dirty="0">
                <a:solidFill>
                  <a:schemeClr val="bg1"/>
                </a:solidFill>
                <a:latin typeface="Times New Roman" panose="02020603050405020304" pitchFamily="18" charset="0"/>
                <a:ea typeface="黑体" panose="02010609060101010101" pitchFamily="2" charset="-122"/>
              </a:rPr>
              <a:t>搜索算法及其特性分析</a:t>
            </a:r>
            <a:endParaRPr lang="zh-CN" altLang="en-US" sz="3600" dirty="0">
              <a:solidFill>
                <a:schemeClr val="bg1"/>
              </a:solidFill>
              <a:latin typeface="Times New Roman" panose="02020603050405020304" pitchFamily="18" charset="0"/>
              <a:ea typeface="黑体" panose="02010609060101010101" pitchFamily="2" charset="-122"/>
            </a:endParaRPr>
          </a:p>
        </p:txBody>
      </p:sp>
      <p:sp>
        <p:nvSpPr>
          <p:cNvPr id="6" name="Rectangle 3"/>
          <p:cNvSpPr txBox="1">
            <a:spLocks/>
          </p:cNvSpPr>
          <p:nvPr/>
        </p:nvSpPr>
        <p:spPr>
          <a:xfrm>
            <a:off x="584309" y="4532240"/>
            <a:ext cx="10286891" cy="1499362"/>
          </a:xfrm>
          <a:prstGeom prst="rect">
            <a:avLst/>
          </a:prstGeom>
          <a:ln/>
        </p:spPr>
        <p:txBody>
          <a:bodyPr vert="horz" wrap="square"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74650" indent="-374650" fontAlgn="auto">
              <a:spcAft>
                <a:spcPts val="0"/>
              </a:spcAft>
              <a:buFont typeface="Arial" panose="020B0604020202020204" pitchFamily="34" charset="0"/>
              <a:buNone/>
            </a:pPr>
            <a:r>
              <a:rPr lang="en-US" altLang="zh-CN" dirty="0" smtClean="0">
                <a:latin typeface="Times New Roman" panose="02020603050405020304" pitchFamily="18" charset="0"/>
              </a:rPr>
              <a:t>3. </a:t>
            </a:r>
            <a:r>
              <a:rPr lang="zh-CN" altLang="en-US" dirty="0" smtClean="0">
                <a:latin typeface="Times New Roman" panose="02020603050405020304" pitchFamily="18" charset="0"/>
              </a:rPr>
              <a:t>信息性</a:t>
            </a:r>
          </a:p>
          <a:p>
            <a:pPr marL="374650" indent="-374650" fontAlgn="auto">
              <a:spcAft>
                <a:spcPts val="0"/>
              </a:spcAft>
              <a:buFont typeface="Arial" panose="020B0604020202020204" pitchFamily="34" charset="0"/>
              <a:buNone/>
            </a:pPr>
            <a:r>
              <a:rPr lang="zh-CN" altLang="en-US" dirty="0" smtClean="0">
                <a:latin typeface="宋体" panose="02010600030101010101" pitchFamily="2" charset="-122"/>
              </a:rPr>
              <a:t>  </a:t>
            </a:r>
            <a:r>
              <a:rPr lang="zh-CN" altLang="en-US" sz="2600" dirty="0" smtClean="0">
                <a:latin typeface="宋体" panose="02010600030101010101" pitchFamily="2" charset="-122"/>
              </a:rPr>
              <a:t>在两个</a:t>
            </a:r>
            <a:r>
              <a:rPr lang="en-US" altLang="zh-CN" sz="2600" i="1" dirty="0" smtClean="0">
                <a:latin typeface="Times New Roman" panose="02020603050405020304" pitchFamily="18" charset="0"/>
                <a:cs typeface="Times New Roman" panose="02020603050405020304" pitchFamily="18" charset="0"/>
              </a:rPr>
              <a:t>A</a:t>
            </a:r>
            <a:r>
              <a:rPr lang="en-US" altLang="zh-CN" sz="2600" dirty="0" smtClean="0">
                <a:latin typeface="Times New Roman" panose="02020603050405020304" pitchFamily="18" charset="0"/>
                <a:cs typeface="Times New Roman" panose="02020603050405020304" pitchFamily="18" charset="0"/>
              </a:rPr>
              <a:t>*</a:t>
            </a:r>
            <a:r>
              <a:rPr lang="zh-CN" altLang="en-US" sz="2600" dirty="0" smtClean="0">
                <a:latin typeface="宋体" panose="02010600030101010101" pitchFamily="2" charset="-122"/>
              </a:rPr>
              <a:t>启发策略的      中，如果对搜索空间中的任一状态   都有             ，就称策略      具有更多的信息性。</a:t>
            </a:r>
            <a:r>
              <a:rPr lang="zh-CN" altLang="en-US" dirty="0" smtClean="0"/>
              <a:t> </a:t>
            </a:r>
          </a:p>
          <a:p>
            <a:pPr marL="374650" indent="-374650" fontAlgn="auto">
              <a:spcAft>
                <a:spcPts val="0"/>
              </a:spcAft>
              <a:buFont typeface="Arial" panose="020B0604020202020204" pitchFamily="34" charset="0"/>
              <a:buNone/>
            </a:pPr>
            <a:endParaRPr lang="en-US" altLang="zh-CN" dirty="0"/>
          </a:p>
        </p:txBody>
      </p:sp>
      <p:graphicFrame>
        <p:nvGraphicFramePr>
          <p:cNvPr id="7" name="Object 4"/>
          <p:cNvGraphicFramePr/>
          <p:nvPr>
            <p:extLst>
              <p:ext uri="{D42A27DB-BD31-4B8C-83A1-F6EECF244321}">
                <p14:modId xmlns:p14="http://schemas.microsoft.com/office/powerpoint/2010/main" val="2232436227"/>
              </p:ext>
            </p:extLst>
          </p:nvPr>
        </p:nvGraphicFramePr>
        <p:xfrm>
          <a:off x="4151784" y="4984265"/>
          <a:ext cx="990600" cy="595312"/>
        </p:xfrm>
        <a:graphic>
          <a:graphicData uri="http://schemas.openxmlformats.org/presentationml/2006/ole">
            <mc:AlternateContent xmlns:mc="http://schemas.openxmlformats.org/markup-compatibility/2006">
              <mc:Choice xmlns:v="urn:schemas-microsoft-com:vml" Requires="v">
                <p:oleObj spid="_x0000_s17470" r:id="rId3" imgW="317500" imgH="190500" progId="Equation.DSMT4">
                  <p:embed/>
                </p:oleObj>
              </mc:Choice>
              <mc:Fallback>
                <p:oleObj r:id="rId3" imgW="317500" imgH="190500" progId="Equation.DSMT4">
                  <p:embed/>
                  <p:pic>
                    <p:nvPicPr>
                      <p:cNvPr id="14338" name="Object 4"/>
                      <p:cNvPicPr/>
                      <p:nvPr/>
                    </p:nvPicPr>
                    <p:blipFill>
                      <a:blip r:embed="rId4"/>
                      <a:stretch>
                        <a:fillRect/>
                      </a:stretch>
                    </p:blipFill>
                    <p:spPr>
                      <a:xfrm>
                        <a:off x="4151784" y="4984265"/>
                        <a:ext cx="990600" cy="595312"/>
                      </a:xfrm>
                      <a:prstGeom prst="rect">
                        <a:avLst/>
                      </a:prstGeom>
                      <a:noFill/>
                      <a:ln w="38100">
                        <a:noFill/>
                        <a:miter/>
                      </a:ln>
                    </p:spPr>
                  </p:pic>
                </p:oleObj>
              </mc:Fallback>
            </mc:AlternateContent>
          </a:graphicData>
        </a:graphic>
      </p:graphicFrame>
      <p:graphicFrame>
        <p:nvGraphicFramePr>
          <p:cNvPr id="8" name="Object 5"/>
          <p:cNvGraphicFramePr/>
          <p:nvPr>
            <p:extLst>
              <p:ext uri="{D42A27DB-BD31-4B8C-83A1-F6EECF244321}">
                <p14:modId xmlns:p14="http://schemas.microsoft.com/office/powerpoint/2010/main" val="3512370768"/>
              </p:ext>
            </p:extLst>
          </p:nvPr>
        </p:nvGraphicFramePr>
        <p:xfrm>
          <a:off x="1775520" y="5420864"/>
          <a:ext cx="1941513" cy="555625"/>
        </p:xfrm>
        <a:graphic>
          <a:graphicData uri="http://schemas.openxmlformats.org/presentationml/2006/ole">
            <mc:AlternateContent xmlns:mc="http://schemas.openxmlformats.org/markup-compatibility/2006">
              <mc:Choice xmlns:v="urn:schemas-microsoft-com:vml" Requires="v">
                <p:oleObj spid="_x0000_s17471" r:id="rId5" imgW="621030" imgH="177800" progId="Equation.DSMT4">
                  <p:embed/>
                </p:oleObj>
              </mc:Choice>
              <mc:Fallback>
                <p:oleObj r:id="rId5" imgW="621030" imgH="177800" progId="Equation.DSMT4">
                  <p:embed/>
                  <p:pic>
                    <p:nvPicPr>
                      <p:cNvPr id="14339" name="Object 5"/>
                      <p:cNvPicPr/>
                      <p:nvPr/>
                    </p:nvPicPr>
                    <p:blipFill>
                      <a:blip r:embed="rId6"/>
                      <a:stretch>
                        <a:fillRect/>
                      </a:stretch>
                    </p:blipFill>
                    <p:spPr>
                      <a:xfrm>
                        <a:off x="1775520" y="5420864"/>
                        <a:ext cx="1941513" cy="555625"/>
                      </a:xfrm>
                      <a:prstGeom prst="rect">
                        <a:avLst/>
                      </a:prstGeom>
                      <a:noFill/>
                      <a:ln w="38100">
                        <a:noFill/>
                        <a:miter/>
                      </a:ln>
                    </p:spPr>
                  </p:pic>
                </p:oleObj>
              </mc:Fallback>
            </mc:AlternateContent>
          </a:graphicData>
        </a:graphic>
      </p:graphicFrame>
      <p:graphicFrame>
        <p:nvGraphicFramePr>
          <p:cNvPr id="9" name="Object 6"/>
          <p:cNvGraphicFramePr/>
          <p:nvPr>
            <p:extLst>
              <p:ext uri="{D42A27DB-BD31-4B8C-83A1-F6EECF244321}">
                <p14:modId xmlns:p14="http://schemas.microsoft.com/office/powerpoint/2010/main" val="46705581"/>
              </p:ext>
            </p:extLst>
          </p:nvPr>
        </p:nvGraphicFramePr>
        <p:xfrm>
          <a:off x="5560367" y="5398639"/>
          <a:ext cx="922337" cy="577850"/>
        </p:xfrm>
        <a:graphic>
          <a:graphicData uri="http://schemas.openxmlformats.org/presentationml/2006/ole">
            <mc:AlternateContent xmlns:mc="http://schemas.openxmlformats.org/markup-compatibility/2006">
              <mc:Choice xmlns:v="urn:schemas-microsoft-com:vml" Requires="v">
                <p:oleObj spid="_x0000_s17472" r:id="rId7" imgW="304800" imgH="190500" progId="Equation.DSMT4">
                  <p:embed/>
                </p:oleObj>
              </mc:Choice>
              <mc:Fallback>
                <p:oleObj r:id="rId7" imgW="304800" imgH="190500" progId="Equation.DSMT4">
                  <p:embed/>
                  <p:pic>
                    <p:nvPicPr>
                      <p:cNvPr id="14340" name="Object 6"/>
                      <p:cNvPicPr/>
                      <p:nvPr/>
                    </p:nvPicPr>
                    <p:blipFill>
                      <a:blip r:embed="rId8"/>
                      <a:stretch>
                        <a:fillRect/>
                      </a:stretch>
                    </p:blipFill>
                    <p:spPr>
                      <a:xfrm>
                        <a:off x="5560367" y="5398639"/>
                        <a:ext cx="922337" cy="577850"/>
                      </a:xfrm>
                      <a:prstGeom prst="rect">
                        <a:avLst/>
                      </a:prstGeom>
                      <a:noFill/>
                      <a:ln w="38100">
                        <a:noFill/>
                        <a:miter/>
                      </a:ln>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0419">
                                            <p:txEl>
                                              <p:pRg st="0" end="0"/>
                                            </p:txEl>
                                          </p:spTgt>
                                        </p:tgtEl>
                                        <p:attrNameLst>
                                          <p:attrName>style.visibility</p:attrName>
                                        </p:attrNameLst>
                                      </p:cBhvr>
                                    </p:set>
                                    <p:anim calcmode="lin" valueType="num">
                                      <p:cBhvr>
                                        <p:cTn id="7" dur="500" fill="hold"/>
                                        <p:tgtEl>
                                          <p:spTgt spid="60419">
                                            <p:txEl>
                                              <p:pRg st="0" end="0"/>
                                            </p:txEl>
                                          </p:spTgt>
                                        </p:tgtEl>
                                        <p:attrNameLst>
                                          <p:attrName>ppt_x</p:attrName>
                                        </p:attrNameLst>
                                      </p:cBhvr>
                                      <p:tavLst>
                                        <p:tav tm="0">
                                          <p:val>
                                            <p:strVal val="#ppt_x"/>
                                          </p:val>
                                        </p:tav>
                                        <p:tav tm="100000">
                                          <p:val>
                                            <p:strVal val="#ppt_x"/>
                                          </p:val>
                                        </p:tav>
                                      </p:tavLst>
                                    </p:anim>
                                    <p:anim calcmode="lin" valueType="num">
                                      <p:cBhvr>
                                        <p:cTn id="8" dur="500" fill="hold"/>
                                        <p:tgtEl>
                                          <p:spTgt spid="6041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0419">
                                            <p:txEl>
                                              <p:pRg st="1" end="1"/>
                                            </p:txEl>
                                          </p:spTgt>
                                        </p:tgtEl>
                                        <p:attrNameLst>
                                          <p:attrName>style.visibility</p:attrName>
                                        </p:attrNameLst>
                                      </p:cBhvr>
                                    </p:set>
                                    <p:anim calcmode="lin" valueType="num">
                                      <p:cBhvr>
                                        <p:cTn id="13" dur="500" fill="hold"/>
                                        <p:tgtEl>
                                          <p:spTgt spid="60419">
                                            <p:txEl>
                                              <p:pRg st="1" end="1"/>
                                            </p:txEl>
                                          </p:spTgt>
                                        </p:tgtEl>
                                        <p:attrNameLst>
                                          <p:attrName>ppt_x</p:attrName>
                                        </p:attrNameLst>
                                      </p:cBhvr>
                                      <p:tavLst>
                                        <p:tav tm="0">
                                          <p:val>
                                            <p:strVal val="#ppt_x"/>
                                          </p:val>
                                        </p:tav>
                                        <p:tav tm="100000">
                                          <p:val>
                                            <p:strVal val="#ppt_x"/>
                                          </p:val>
                                        </p:tav>
                                      </p:tavLst>
                                    </p:anim>
                                    <p:anim calcmode="lin" valueType="num">
                                      <p:cBhvr>
                                        <p:cTn id="14" dur="500" fill="hold"/>
                                        <p:tgtEl>
                                          <p:spTgt spid="6041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0419">
                                            <p:txEl>
                                              <p:pRg st="2" end="2"/>
                                            </p:txEl>
                                          </p:spTgt>
                                        </p:tgtEl>
                                        <p:attrNameLst>
                                          <p:attrName>style.visibility</p:attrName>
                                        </p:attrNameLst>
                                      </p:cBhvr>
                                    </p:set>
                                    <p:anim calcmode="lin" valueType="num">
                                      <p:cBhvr>
                                        <p:cTn id="19" dur="500" fill="hold"/>
                                        <p:tgtEl>
                                          <p:spTgt spid="60419">
                                            <p:txEl>
                                              <p:pRg st="2" end="2"/>
                                            </p:txEl>
                                          </p:spTgt>
                                        </p:tgtEl>
                                        <p:attrNameLst>
                                          <p:attrName>ppt_x</p:attrName>
                                        </p:attrNameLst>
                                      </p:cBhvr>
                                      <p:tavLst>
                                        <p:tav tm="0">
                                          <p:val>
                                            <p:strVal val="#ppt_x"/>
                                          </p:val>
                                        </p:tav>
                                        <p:tav tm="100000">
                                          <p:val>
                                            <p:strVal val="#ppt_x"/>
                                          </p:val>
                                        </p:tav>
                                      </p:tavLst>
                                    </p:anim>
                                    <p:anim calcmode="lin" valueType="num">
                                      <p:cBhvr>
                                        <p:cTn id="20" dur="500" fill="hold"/>
                                        <p:tgtEl>
                                          <p:spTgt spid="6041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0419">
                                            <p:txEl>
                                              <p:pRg st="3" end="3"/>
                                            </p:txEl>
                                          </p:spTgt>
                                        </p:tgtEl>
                                        <p:attrNameLst>
                                          <p:attrName>style.visibility</p:attrName>
                                        </p:attrNameLst>
                                      </p:cBhvr>
                                    </p:set>
                                    <p:anim calcmode="lin" valueType="num">
                                      <p:cBhvr>
                                        <p:cTn id="25" dur="500" fill="hold"/>
                                        <p:tgtEl>
                                          <p:spTgt spid="60419">
                                            <p:txEl>
                                              <p:pRg st="3" end="3"/>
                                            </p:txEl>
                                          </p:spTgt>
                                        </p:tgtEl>
                                        <p:attrNameLst>
                                          <p:attrName>ppt_x</p:attrName>
                                        </p:attrNameLst>
                                      </p:cBhvr>
                                      <p:tavLst>
                                        <p:tav tm="0">
                                          <p:val>
                                            <p:strVal val="#ppt_x"/>
                                          </p:val>
                                        </p:tav>
                                        <p:tav tm="100000">
                                          <p:val>
                                            <p:strVal val="#ppt_x"/>
                                          </p:val>
                                        </p:tav>
                                      </p:tavLst>
                                    </p:anim>
                                    <p:anim calcmode="lin" valueType="num">
                                      <p:cBhvr>
                                        <p:cTn id="26" dur="500" fill="hold"/>
                                        <p:tgtEl>
                                          <p:spTgt spid="6041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9" grpId="0" build="p" animBg="1" advAuto="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3"/>
          <p:cNvSpPr>
            <a:spLocks noGrp="1"/>
          </p:cNvSpPr>
          <p:nvPr>
            <p:ph idx="1"/>
          </p:nvPr>
        </p:nvSpPr>
        <p:spPr>
          <a:xfrm>
            <a:off x="911424" y="1065544"/>
            <a:ext cx="9073008" cy="5400675"/>
          </a:xfrm>
          <a:ln/>
        </p:spPr>
        <p:txBody>
          <a:bodyPr vert="horz" wrap="square" lIns="91440" tIns="45720" rIns="91440" bIns="45720" anchor="t"/>
          <a:lstStyle/>
          <a:p>
            <a:pPr eaLnBrk="1" hangingPunct="1">
              <a:lnSpc>
                <a:spcPct val="160000"/>
              </a:lnSpc>
            </a:pPr>
            <a:r>
              <a:rPr lang="en-US" altLang="zh-CN" b="1" dirty="0">
                <a:latin typeface="Times New Roman" panose="02020603050405020304" pitchFamily="18" charset="0"/>
              </a:rPr>
              <a:t>5.1  </a:t>
            </a:r>
            <a:r>
              <a:rPr lang="zh-CN" altLang="en-US" b="1" dirty="0">
                <a:latin typeface="Times New Roman" panose="02020603050405020304" pitchFamily="18" charset="0"/>
              </a:rPr>
              <a:t>搜索的概念</a:t>
            </a:r>
          </a:p>
          <a:p>
            <a:pPr eaLnBrk="1" hangingPunct="1">
              <a:lnSpc>
                <a:spcPct val="160000"/>
              </a:lnSpc>
            </a:pPr>
            <a:r>
              <a:rPr lang="en-US" altLang="zh-CN" b="1" dirty="0">
                <a:latin typeface="Times New Roman" panose="02020603050405020304" pitchFamily="18" charset="0"/>
              </a:rPr>
              <a:t>5.2  </a:t>
            </a:r>
            <a:r>
              <a:rPr lang="zh-CN" altLang="en-US" b="1" dirty="0">
                <a:latin typeface="Times New Roman" panose="02020603050405020304" pitchFamily="18" charset="0"/>
              </a:rPr>
              <a:t>状态空间知识表示方法</a:t>
            </a:r>
          </a:p>
          <a:p>
            <a:pPr eaLnBrk="1" hangingPunct="1">
              <a:lnSpc>
                <a:spcPct val="160000"/>
              </a:lnSpc>
            </a:pPr>
            <a:r>
              <a:rPr lang="en-US" altLang="zh-CN" b="1" dirty="0">
                <a:latin typeface="Times New Roman" panose="02020603050405020304" pitchFamily="18" charset="0"/>
              </a:rPr>
              <a:t>5.3  </a:t>
            </a:r>
            <a:r>
              <a:rPr lang="zh-CN" altLang="en-US" b="1" dirty="0">
                <a:latin typeface="Times New Roman" panose="02020603050405020304" pitchFamily="18" charset="0"/>
              </a:rPr>
              <a:t>盲目的图搜索策略</a:t>
            </a:r>
          </a:p>
          <a:p>
            <a:pPr>
              <a:lnSpc>
                <a:spcPct val="160000"/>
              </a:lnSpc>
              <a:buSzPct val="150000"/>
            </a:pPr>
            <a:r>
              <a:rPr lang="en-US" altLang="zh-CN" b="1" dirty="0">
                <a:latin typeface="Times New Roman" panose="02020603050405020304" pitchFamily="18" charset="0"/>
              </a:rPr>
              <a:t>5.4  </a:t>
            </a:r>
            <a:r>
              <a:rPr lang="zh-CN" altLang="en-US" b="1" dirty="0">
                <a:latin typeface="Times New Roman" panose="02020603050405020304" pitchFamily="18" charset="0"/>
              </a:rPr>
              <a:t>启发式图搜索策略</a:t>
            </a:r>
          </a:p>
          <a:p>
            <a:pPr>
              <a:lnSpc>
                <a:spcPct val="160000"/>
              </a:lnSpc>
              <a:buClr>
                <a:srgbClr val="0000FF"/>
              </a:buClr>
              <a:buSzPct val="150000"/>
              <a:buFont typeface="Wingdings" panose="05000000000000000000" pitchFamily="2" charset="2"/>
              <a:buChar char="ü"/>
            </a:pPr>
            <a:r>
              <a:rPr lang="en-US" altLang="zh-CN" b="1" dirty="0">
                <a:solidFill>
                  <a:srgbClr val="0000FF"/>
                </a:solidFill>
                <a:latin typeface="Times New Roman" panose="02020603050405020304" pitchFamily="18" charset="0"/>
              </a:rPr>
              <a:t>5.5  </a:t>
            </a:r>
            <a:r>
              <a:rPr lang="zh-CN" altLang="en-US" b="1" dirty="0">
                <a:solidFill>
                  <a:srgbClr val="0000FF"/>
                </a:solidFill>
                <a:latin typeface="Times New Roman" panose="02020603050405020304" pitchFamily="18" charset="0"/>
              </a:rPr>
              <a:t>与</a:t>
            </a:r>
            <a:r>
              <a:rPr lang="en-US" altLang="zh-CN" b="1" dirty="0">
                <a:solidFill>
                  <a:srgbClr val="0000FF"/>
                </a:solidFill>
                <a:latin typeface="Times New Roman" panose="02020603050405020304" pitchFamily="18" charset="0"/>
              </a:rPr>
              <a:t>/</a:t>
            </a:r>
            <a:r>
              <a:rPr lang="zh-CN" altLang="en-US" b="1" dirty="0">
                <a:solidFill>
                  <a:srgbClr val="0000FF"/>
                </a:solidFill>
                <a:latin typeface="Times New Roman" panose="02020603050405020304" pitchFamily="18" charset="0"/>
              </a:rPr>
              <a:t>或图搜索策略</a:t>
            </a:r>
          </a:p>
        </p:txBody>
      </p:sp>
      <p:sp>
        <p:nvSpPr>
          <p:cNvPr id="44034" name="灯片编号占位符 3"/>
          <p:cNvSpPr txBox="1">
            <a:spLocks noGrp="1"/>
          </p:cNvSpPr>
          <p:nvPr>
            <p:ph type="sldNum" sz="quarter" idx="4294967295"/>
          </p:nvPr>
        </p:nvSpPr>
        <p:spPr>
          <a:xfrm>
            <a:off x="9550400" y="6477000"/>
            <a:ext cx="2641600" cy="360363"/>
          </a:xfrm>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t>61</a:t>
            </a:fld>
            <a:endParaRPr lang="ja-JP" altLang="en-US" dirty="0">
              <a:solidFill>
                <a:srgbClr val="A50021"/>
              </a:solidFill>
              <a:ea typeface="MS PGothic" panose="020B0600070205080204" pitchFamily="34" charset="-128"/>
            </a:endParaRPr>
          </a:p>
        </p:txBody>
      </p:sp>
      <p:sp>
        <p:nvSpPr>
          <p:cNvPr id="5" name="Rectangle 4"/>
          <p:cNvSpPr/>
          <p:nvPr/>
        </p:nvSpPr>
        <p:spPr>
          <a:xfrm>
            <a:off x="7786" y="-3175"/>
            <a:ext cx="12192000" cy="765175"/>
          </a:xfrm>
          <a:prstGeom prst="rect">
            <a:avLst/>
          </a:prstGeom>
          <a:solidFill>
            <a:srgbClr val="A50021"/>
          </a:solidFill>
          <a:ln w="9525">
            <a:noFill/>
          </a:ln>
        </p:spPr>
        <p:txBody>
          <a:bodyPr anchor="b"/>
          <a:lstStyle/>
          <a:p>
            <a:pPr indent="176530"/>
            <a:r>
              <a:rPr lang="zh-CN" altLang="en-US" sz="3600" dirty="0">
                <a:solidFill>
                  <a:schemeClr val="bg1"/>
                </a:solidFill>
                <a:latin typeface="Times New Roman" panose="02020603050405020304" pitchFamily="18" charset="0"/>
                <a:ea typeface="黑体" panose="02010609060101010101" pitchFamily="2" charset="-122"/>
              </a:rPr>
              <a:t>第</a:t>
            </a:r>
            <a:r>
              <a:rPr lang="en-US" altLang="zh-CN" sz="3600" dirty="0">
                <a:solidFill>
                  <a:schemeClr val="bg1"/>
                </a:solidFill>
                <a:latin typeface="Times New Roman" panose="02020603050405020304" pitchFamily="18" charset="0"/>
                <a:ea typeface="黑体" panose="02010609060101010101" pitchFamily="2" charset="-122"/>
              </a:rPr>
              <a:t>5</a:t>
            </a:r>
            <a:r>
              <a:rPr lang="zh-CN" altLang="en-US" sz="3600" dirty="0">
                <a:solidFill>
                  <a:schemeClr val="bg1"/>
                </a:solidFill>
                <a:latin typeface="Times New Roman" panose="02020603050405020304" pitchFamily="18" charset="0"/>
                <a:ea typeface="黑体" panose="02010609060101010101" pitchFamily="2" charset="-122"/>
              </a:rPr>
              <a:t>章  搜索求解策略</a:t>
            </a:r>
          </a:p>
        </p:txBody>
      </p:sp>
    </p:spTree>
    <p:extLst>
      <p:ext uri="{BB962C8B-B14F-4D97-AF65-F5344CB8AC3E}">
        <p14:creationId xmlns:p14="http://schemas.microsoft.com/office/powerpoint/2010/main" val="2179805138"/>
      </p:ext>
    </p:extLst>
  </p:cSld>
  <p:clrMapOvr>
    <a:masterClrMapping/>
  </p:clrMapOvr>
  <p:transition>
    <p:random/>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9747" name="Rectangle 1027"/>
          <p:cNvSpPr>
            <a:spLocks noGrp="1" noChangeArrowheads="1"/>
          </p:cNvSpPr>
          <p:nvPr>
            <p:ph type="body" idx="1"/>
          </p:nvPr>
        </p:nvSpPr>
        <p:spPr>
          <a:xfrm>
            <a:off x="725081" y="1484784"/>
            <a:ext cx="10757410" cy="3987800"/>
          </a:xfrm>
        </p:spPr>
        <p:txBody>
          <a:bodyPr/>
          <a:lstStyle/>
          <a:p>
            <a:pPr>
              <a:lnSpc>
                <a:spcPct val="150000"/>
              </a:lnSpc>
            </a:pPr>
            <a:r>
              <a:rPr lang="zh-CN" altLang="en-US" sz="2400" dirty="0">
                <a:latin typeface="华文新魏" panose="02010800040101010101" pitchFamily="2" charset="-122"/>
              </a:rPr>
              <a:t>将原问题通过有关规则不断分解或变换，直到问题分解或变换为一些直接可解的子问题，或者不可解也不能再分解或变换的子问题为止。根据所得到的搜索树确定原问题的可解性。如果可解，则由搜索树找出解图或解图。</a:t>
            </a:r>
            <a:endParaRPr lang="en-US" altLang="zh-CN" sz="2400" dirty="0">
              <a:latin typeface="华文新魏" panose="02010800040101010101" pitchFamily="2" charset="-122"/>
            </a:endParaRPr>
          </a:p>
          <a:p>
            <a:pPr>
              <a:lnSpc>
                <a:spcPct val="150000"/>
              </a:lnSpc>
            </a:pPr>
            <a:r>
              <a:rPr lang="zh-CN" altLang="en-US" sz="2400" dirty="0">
                <a:latin typeface="华文新魏" panose="02010800040101010101" pitchFamily="2" charset="-122"/>
              </a:rPr>
              <a:t>可解和不可解标示过程是自下而上的，即子节点的可解性来确定父节点的可解性。</a:t>
            </a:r>
            <a:endParaRPr lang="en-US" altLang="zh-CN" sz="2400" dirty="0">
              <a:latin typeface="华文新魏" panose="02010800040101010101" pitchFamily="2" charset="-122"/>
            </a:endParaRPr>
          </a:p>
          <a:p>
            <a:pPr>
              <a:lnSpc>
                <a:spcPct val="150000"/>
              </a:lnSpc>
            </a:pPr>
            <a:r>
              <a:rPr lang="zh-CN" altLang="en-US" sz="2400" dirty="0">
                <a:latin typeface="华文新魏" panose="02010800040101010101" pitchFamily="2" charset="-122"/>
              </a:rPr>
              <a:t>与</a:t>
            </a:r>
            <a:r>
              <a:rPr lang="en-US" altLang="zh-CN" sz="2400" dirty="0">
                <a:latin typeface="华文新魏" panose="02010800040101010101" pitchFamily="2" charset="-122"/>
              </a:rPr>
              <a:t>/</a:t>
            </a:r>
            <a:r>
              <a:rPr lang="zh-CN" altLang="en-US" sz="2400" dirty="0">
                <a:latin typeface="华文新魏" panose="02010800040101010101" pitchFamily="2" charset="-122"/>
              </a:rPr>
              <a:t>或图的搜索同样分为盲目搜索和启发式搜索两类。</a:t>
            </a:r>
            <a:endParaRPr lang="en-US" altLang="zh-CN" sz="2400" dirty="0">
              <a:latin typeface="华文新魏" panose="02010800040101010101" pitchFamily="2" charset="-122"/>
            </a:endParaRPr>
          </a:p>
          <a:p>
            <a:pPr>
              <a:buFont typeface="Arial" panose="020B0604020202020204" pitchFamily="34" charset="0"/>
              <a:buChar char="•"/>
            </a:pPr>
            <a:endParaRPr lang="en-US" altLang="zh-CN" sz="2400" dirty="0">
              <a:latin typeface="Times New Roman" panose="02020603050405020304" pitchFamily="18" charset="0"/>
              <a:cs typeface="Times New Roman" panose="02020603050405020304" pitchFamily="18" charset="0"/>
            </a:endParaRPr>
          </a:p>
        </p:txBody>
      </p:sp>
      <p:sp>
        <p:nvSpPr>
          <p:cNvPr id="4" name="Rectangle 4"/>
          <p:cNvSpPr/>
          <p:nvPr/>
        </p:nvSpPr>
        <p:spPr>
          <a:xfrm>
            <a:off x="7786" y="-3175"/>
            <a:ext cx="12192000" cy="765175"/>
          </a:xfrm>
          <a:prstGeom prst="rect">
            <a:avLst/>
          </a:prstGeom>
          <a:solidFill>
            <a:srgbClr val="A50021"/>
          </a:solidFill>
          <a:ln w="9525">
            <a:noFill/>
          </a:ln>
        </p:spPr>
        <p:txBody>
          <a:bodyPr anchor="b"/>
          <a:lstStyle/>
          <a:p>
            <a:pPr indent="176530"/>
            <a:r>
              <a:rPr lang="en-US" altLang="zh-CN" sz="3600" dirty="0" smtClean="0">
                <a:solidFill>
                  <a:schemeClr val="bg1"/>
                </a:solidFill>
                <a:latin typeface="Times New Roman" panose="02020603050405020304" pitchFamily="18" charset="0"/>
                <a:ea typeface="黑体" panose="02010609060101010101" pitchFamily="2" charset="-122"/>
              </a:rPr>
              <a:t>5.5 </a:t>
            </a:r>
            <a:r>
              <a:rPr lang="zh-CN" altLang="en-US" sz="3600" dirty="0">
                <a:solidFill>
                  <a:schemeClr val="bg1"/>
                </a:solidFill>
                <a:latin typeface="Times New Roman" panose="02020603050405020304" pitchFamily="18" charset="0"/>
                <a:ea typeface="黑体" panose="02010609060101010101" pitchFamily="2" charset="-122"/>
              </a:rPr>
              <a:t>与</a:t>
            </a:r>
            <a:r>
              <a:rPr lang="en-US" altLang="zh-CN" sz="3600" dirty="0">
                <a:solidFill>
                  <a:schemeClr val="bg1"/>
                </a:solidFill>
                <a:latin typeface="Times New Roman" panose="02020603050405020304" pitchFamily="18" charset="0"/>
                <a:ea typeface="黑体" panose="02010609060101010101" pitchFamily="2" charset="-122"/>
              </a:rPr>
              <a:t>/</a:t>
            </a:r>
            <a:r>
              <a:rPr lang="zh-CN" altLang="en-US" sz="3600" dirty="0">
                <a:solidFill>
                  <a:schemeClr val="bg1"/>
                </a:solidFill>
                <a:latin typeface="Times New Roman" panose="02020603050405020304" pitchFamily="18" charset="0"/>
                <a:ea typeface="黑体" panose="02010609060101010101" pitchFamily="2" charset="-122"/>
              </a:rPr>
              <a:t>或</a:t>
            </a:r>
            <a:r>
              <a:rPr lang="zh-CN" altLang="en-US" sz="3600" dirty="0" smtClean="0">
                <a:solidFill>
                  <a:schemeClr val="bg1"/>
                </a:solidFill>
                <a:latin typeface="Times New Roman" panose="02020603050405020304" pitchFamily="18" charset="0"/>
                <a:ea typeface="黑体" panose="02010609060101010101" pitchFamily="2" charset="-122"/>
              </a:rPr>
              <a:t>图搜索</a:t>
            </a:r>
            <a:r>
              <a:rPr lang="zh-CN" altLang="en-US" sz="3600" dirty="0">
                <a:solidFill>
                  <a:schemeClr val="bg1"/>
                </a:solidFill>
                <a:latin typeface="Times New Roman" panose="02020603050405020304" pitchFamily="18" charset="0"/>
                <a:ea typeface="黑体" panose="02010609060101010101" pitchFamily="2" charset="-122"/>
              </a:rPr>
              <a:t>策略</a:t>
            </a:r>
          </a:p>
        </p:txBody>
      </p:sp>
    </p:spTree>
    <p:extLst>
      <p:ext uri="{BB962C8B-B14F-4D97-AF65-F5344CB8AC3E}">
        <p14:creationId xmlns:p14="http://schemas.microsoft.com/office/powerpoint/2010/main" val="166605946"/>
      </p:ext>
    </p:extLst>
  </p:cSld>
  <p:clrMapOvr>
    <a:masterClrMapping/>
  </p:clrMapOvr>
  <p:transition>
    <p:wipe dir="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5" name="内容占位符 2"/>
          <p:cNvSpPr>
            <a:spLocks noGrp="1"/>
          </p:cNvSpPr>
          <p:nvPr>
            <p:ph idx="1"/>
          </p:nvPr>
        </p:nvSpPr>
        <p:spPr>
          <a:xfrm>
            <a:off x="838200" y="1289309"/>
            <a:ext cx="10802416" cy="5070622"/>
          </a:xfrm>
        </p:spPr>
        <p:txBody>
          <a:bodyPr>
            <a:normAutofit fontScale="92500" lnSpcReduction="10000"/>
          </a:bodyPr>
          <a:lstStyle/>
          <a:p>
            <a:pPr>
              <a:lnSpc>
                <a:spcPct val="150000"/>
              </a:lnSpc>
            </a:pPr>
            <a:r>
              <a:rPr lang="zh-CN" altLang="en-US" sz="2400" dirty="0" smtClean="0"/>
              <a:t>为进行与</a:t>
            </a:r>
            <a:r>
              <a:rPr lang="en-US" altLang="zh-CN" sz="2400" dirty="0" smtClean="0"/>
              <a:t>/</a:t>
            </a:r>
            <a:r>
              <a:rPr lang="zh-CN" altLang="en-US" sz="2400" dirty="0" smtClean="0"/>
              <a:t>或树的启发式搜索，需要计算解树的代价。</a:t>
            </a:r>
            <a:endParaRPr lang="en-US" altLang="zh-CN" sz="2400" dirty="0" smtClean="0"/>
          </a:p>
          <a:p>
            <a:pPr>
              <a:lnSpc>
                <a:spcPct val="150000"/>
              </a:lnSpc>
            </a:pPr>
            <a:r>
              <a:rPr lang="zh-CN" altLang="en-US" sz="2400" dirty="0" smtClean="0"/>
              <a:t>设</a:t>
            </a:r>
            <a:r>
              <a:rPr lang="en-US" altLang="zh-CN" sz="2400" dirty="0" smtClean="0"/>
              <a:t>c(</a:t>
            </a:r>
            <a:r>
              <a:rPr lang="en-US" altLang="zh-CN" sz="2400" dirty="0" err="1" smtClean="0"/>
              <a:t>x</a:t>
            </a:r>
            <a:r>
              <a:rPr lang="en-US" altLang="zh-CN" sz="2400" baseline="-25000" dirty="0" err="1" smtClean="0"/>
              <a:t>i</a:t>
            </a:r>
            <a:r>
              <a:rPr lang="en-US" altLang="zh-CN" sz="2400" dirty="0" err="1" smtClean="0"/>
              <a:t>,x</a:t>
            </a:r>
            <a:r>
              <a:rPr lang="en-US" altLang="zh-CN" sz="2400" baseline="-25000" dirty="0" err="1" smtClean="0"/>
              <a:t>j</a:t>
            </a:r>
            <a:r>
              <a:rPr lang="en-US" altLang="zh-CN" sz="2400" dirty="0" smtClean="0"/>
              <a:t>)</a:t>
            </a:r>
            <a:r>
              <a:rPr lang="zh-CN" altLang="en-US" sz="2400" dirty="0" smtClean="0"/>
              <a:t>表示节点</a:t>
            </a:r>
            <a:r>
              <a:rPr lang="en-US" altLang="zh-CN" sz="2400" dirty="0" smtClean="0"/>
              <a:t>x</a:t>
            </a:r>
            <a:r>
              <a:rPr lang="en-US" altLang="zh-CN" sz="2400" baseline="-25000" dirty="0" smtClean="0"/>
              <a:t>i</a:t>
            </a:r>
            <a:r>
              <a:rPr lang="zh-CN" altLang="en-US" sz="2400" dirty="0" smtClean="0"/>
              <a:t>到其子节点</a:t>
            </a:r>
            <a:r>
              <a:rPr lang="en-US" altLang="zh-CN" sz="2400" dirty="0" err="1" smtClean="0"/>
              <a:t>x</a:t>
            </a:r>
            <a:r>
              <a:rPr lang="en-US" altLang="zh-CN" sz="2400" baseline="-25000" dirty="0" err="1" smtClean="0"/>
              <a:t>j</a:t>
            </a:r>
            <a:r>
              <a:rPr lang="zh-CN" altLang="en-US" sz="2400" dirty="0" smtClean="0"/>
              <a:t>的代价，则计算节点</a:t>
            </a:r>
            <a:r>
              <a:rPr lang="en-US" altLang="zh-CN" sz="2400" dirty="0" smtClean="0"/>
              <a:t>x</a:t>
            </a:r>
            <a:r>
              <a:rPr lang="en-US" altLang="zh-CN" sz="2400" baseline="-25000" dirty="0" smtClean="0"/>
              <a:t>i</a:t>
            </a:r>
            <a:r>
              <a:rPr lang="zh-CN" altLang="en-US" sz="2400" dirty="0" smtClean="0"/>
              <a:t>的代价的方法：</a:t>
            </a:r>
            <a:endParaRPr lang="en-US" altLang="zh-CN" sz="2400" dirty="0" smtClean="0"/>
          </a:p>
          <a:p>
            <a:pPr lvl="1">
              <a:lnSpc>
                <a:spcPct val="150000"/>
              </a:lnSpc>
            </a:pPr>
            <a:r>
              <a:rPr lang="zh-CN" altLang="en-US" dirty="0" smtClean="0"/>
              <a:t>如果</a:t>
            </a:r>
            <a:r>
              <a:rPr lang="en-US" altLang="zh-CN" dirty="0" smtClean="0"/>
              <a:t>x</a:t>
            </a:r>
            <a:r>
              <a:rPr lang="en-US" altLang="zh-CN" baseline="-25000" dirty="0" smtClean="0"/>
              <a:t>i</a:t>
            </a:r>
            <a:r>
              <a:rPr lang="zh-CN" altLang="en-US" dirty="0" smtClean="0"/>
              <a:t>是中止节点，则定义</a:t>
            </a:r>
            <a:r>
              <a:rPr lang="en-US" altLang="zh-CN" dirty="0" smtClean="0"/>
              <a:t>x</a:t>
            </a:r>
            <a:r>
              <a:rPr lang="en-US" altLang="zh-CN" baseline="-25000" dirty="0" smtClean="0"/>
              <a:t>i</a:t>
            </a:r>
            <a:r>
              <a:rPr lang="zh-CN" altLang="en-US" dirty="0" smtClean="0"/>
              <a:t>的代价</a:t>
            </a:r>
            <a:r>
              <a:rPr lang="en-US" altLang="zh-CN" dirty="0" smtClean="0"/>
              <a:t>h(x</a:t>
            </a:r>
            <a:r>
              <a:rPr lang="en-US" altLang="zh-CN" baseline="-25000" dirty="0" smtClean="0"/>
              <a:t>i</a:t>
            </a:r>
            <a:r>
              <a:rPr lang="en-US" altLang="zh-CN" dirty="0" smtClean="0"/>
              <a:t>)=0;</a:t>
            </a:r>
          </a:p>
          <a:p>
            <a:pPr lvl="1">
              <a:lnSpc>
                <a:spcPct val="150000"/>
              </a:lnSpc>
            </a:pPr>
            <a:r>
              <a:rPr lang="zh-CN" altLang="en-US" dirty="0" smtClean="0"/>
              <a:t>如果</a:t>
            </a:r>
            <a:r>
              <a:rPr lang="en-US" altLang="zh-CN" dirty="0" smtClean="0"/>
              <a:t>x</a:t>
            </a:r>
            <a:r>
              <a:rPr lang="en-US" altLang="zh-CN" baseline="-25000" dirty="0" smtClean="0"/>
              <a:t>i</a:t>
            </a:r>
            <a:r>
              <a:rPr lang="zh-CN" altLang="en-US" dirty="0" smtClean="0"/>
              <a:t>是或节点，</a:t>
            </a:r>
            <a:r>
              <a:rPr lang="en-US" altLang="zh-CN" i="1" dirty="0" smtClean="0"/>
              <a:t>x</a:t>
            </a:r>
            <a:r>
              <a:rPr lang="en-US" altLang="zh-CN" i="1" baseline="-25000" dirty="0" smtClean="0"/>
              <a:t>j</a:t>
            </a:r>
            <a:r>
              <a:rPr lang="en-US" altLang="zh-CN" baseline="-25000" dirty="0" smtClean="0"/>
              <a:t>1</a:t>
            </a:r>
            <a:r>
              <a:rPr lang="en-US" altLang="zh-CN" dirty="0" smtClean="0"/>
              <a:t>,</a:t>
            </a:r>
            <a:r>
              <a:rPr lang="en-US" altLang="zh-CN" i="1" dirty="0" smtClean="0"/>
              <a:t>x</a:t>
            </a:r>
            <a:r>
              <a:rPr lang="en-US" altLang="zh-CN" i="1" baseline="-25000" dirty="0" smtClean="0"/>
              <a:t>j</a:t>
            </a:r>
            <a:r>
              <a:rPr lang="en-US" altLang="zh-CN" baseline="-25000" dirty="0" smtClean="0"/>
              <a:t>2</a:t>
            </a:r>
            <a:r>
              <a:rPr lang="en-US" altLang="zh-CN" dirty="0" smtClean="0"/>
              <a:t>,……,</a:t>
            </a:r>
            <a:r>
              <a:rPr lang="en-US" altLang="zh-CN" i="1" dirty="0" err="1" smtClean="0"/>
              <a:t>x</a:t>
            </a:r>
            <a:r>
              <a:rPr lang="en-US" altLang="zh-CN" i="1" baseline="-25000" dirty="0" err="1" smtClean="0"/>
              <a:t>j</a:t>
            </a:r>
            <a:r>
              <a:rPr lang="en-US" altLang="zh-CN" baseline="-25000" dirty="0" err="1" smtClean="0"/>
              <a:t>x</a:t>
            </a:r>
            <a:r>
              <a:rPr lang="en-US" altLang="zh-CN" dirty="0" smtClean="0"/>
              <a:t>,</a:t>
            </a:r>
            <a:r>
              <a:rPr lang="zh-CN" altLang="en-US" dirty="0" smtClean="0"/>
              <a:t>是它的子节点，则节点</a:t>
            </a:r>
            <a:r>
              <a:rPr lang="en-US" altLang="zh-CN" dirty="0" smtClean="0"/>
              <a:t>x</a:t>
            </a:r>
            <a:r>
              <a:rPr lang="en-US" altLang="zh-CN" baseline="-25000" dirty="0" smtClean="0"/>
              <a:t>i</a:t>
            </a:r>
            <a:r>
              <a:rPr lang="zh-CN" altLang="en-US" dirty="0" smtClean="0"/>
              <a:t>的代价</a:t>
            </a:r>
            <a:r>
              <a:rPr lang="en-US" altLang="zh-CN" dirty="0" smtClean="0"/>
              <a:t>:h(x</a:t>
            </a:r>
            <a:r>
              <a:rPr lang="en-US" altLang="zh-CN" baseline="-25000" dirty="0" smtClean="0"/>
              <a:t>i</a:t>
            </a:r>
            <a:r>
              <a:rPr lang="en-US" altLang="zh-CN" dirty="0" smtClean="0"/>
              <a:t>)=min{c(</a:t>
            </a:r>
            <a:r>
              <a:rPr lang="en-US" altLang="zh-CN" dirty="0" err="1" smtClean="0"/>
              <a:t>x</a:t>
            </a:r>
            <a:r>
              <a:rPr lang="en-US" altLang="zh-CN" baseline="-25000" dirty="0" err="1" smtClean="0"/>
              <a:t>i</a:t>
            </a:r>
            <a:r>
              <a:rPr lang="en-US" altLang="zh-CN" dirty="0" err="1" smtClean="0"/>
              <a:t>,x</a:t>
            </a:r>
            <a:r>
              <a:rPr lang="en-US" altLang="zh-CN" baseline="-25000" dirty="0" err="1" smtClean="0"/>
              <a:t>jk</a:t>
            </a:r>
            <a:r>
              <a:rPr lang="en-US" altLang="zh-CN" dirty="0" smtClean="0"/>
              <a:t>)+h(</a:t>
            </a:r>
            <a:r>
              <a:rPr lang="en-US" altLang="zh-CN" dirty="0" err="1" smtClean="0"/>
              <a:t>y</a:t>
            </a:r>
            <a:r>
              <a:rPr lang="en-US" altLang="zh-CN" baseline="-25000" dirty="0" err="1" smtClean="0"/>
              <a:t>ik</a:t>
            </a:r>
            <a:r>
              <a:rPr lang="en-US" altLang="zh-CN" dirty="0" smtClean="0"/>
              <a:t>)},k=1,2,…,m</a:t>
            </a:r>
          </a:p>
          <a:p>
            <a:pPr lvl="1">
              <a:lnSpc>
                <a:spcPct val="150000"/>
              </a:lnSpc>
            </a:pPr>
            <a:r>
              <a:rPr lang="zh-CN" altLang="en-US" dirty="0" smtClean="0"/>
              <a:t>如果</a:t>
            </a:r>
            <a:r>
              <a:rPr lang="en-US" altLang="zh-CN" dirty="0" smtClean="0"/>
              <a:t>x</a:t>
            </a:r>
            <a:r>
              <a:rPr lang="en-US" altLang="zh-CN" baseline="-25000" dirty="0" smtClean="0"/>
              <a:t>i</a:t>
            </a:r>
            <a:r>
              <a:rPr lang="zh-CN" altLang="en-US" dirty="0" smtClean="0"/>
              <a:t>是与节点，则节点</a:t>
            </a:r>
            <a:r>
              <a:rPr lang="en-US" altLang="zh-CN" dirty="0" smtClean="0"/>
              <a:t>x</a:t>
            </a:r>
            <a:r>
              <a:rPr lang="en-US" altLang="zh-CN" baseline="-25000" dirty="0" smtClean="0"/>
              <a:t>i</a:t>
            </a:r>
            <a:r>
              <a:rPr lang="zh-CN" altLang="en-US" dirty="0" smtClean="0"/>
              <a:t>的代价</a:t>
            </a:r>
            <a:r>
              <a:rPr lang="en-US" altLang="zh-CN" dirty="0" smtClean="0"/>
              <a:t>:</a:t>
            </a:r>
          </a:p>
          <a:p>
            <a:pPr lvl="2">
              <a:lnSpc>
                <a:spcPct val="150000"/>
              </a:lnSpc>
            </a:pPr>
            <a:r>
              <a:rPr lang="zh-CN" altLang="en-US" sz="2400" dirty="0" smtClean="0"/>
              <a:t>按和代价计算</a:t>
            </a:r>
            <a:endParaRPr lang="en-US" altLang="zh-CN" sz="2400" dirty="0" smtClean="0"/>
          </a:p>
          <a:p>
            <a:pPr lvl="2">
              <a:lnSpc>
                <a:spcPct val="150000"/>
              </a:lnSpc>
            </a:pPr>
            <a:r>
              <a:rPr lang="zh-CN" altLang="en-US" sz="2400" dirty="0" smtClean="0"/>
              <a:t>按最大代价</a:t>
            </a:r>
            <a:endParaRPr lang="en-US" altLang="zh-CN" sz="2400" dirty="0" smtClean="0"/>
          </a:p>
          <a:p>
            <a:pPr lvl="1">
              <a:lnSpc>
                <a:spcPct val="150000"/>
              </a:lnSpc>
            </a:pPr>
            <a:r>
              <a:rPr lang="zh-CN" altLang="en-US" dirty="0" smtClean="0"/>
              <a:t>如果</a:t>
            </a:r>
            <a:r>
              <a:rPr lang="en-US" altLang="zh-CN" dirty="0" smtClean="0"/>
              <a:t>x</a:t>
            </a:r>
            <a:r>
              <a:rPr lang="en-US" altLang="zh-CN" baseline="-25000" dirty="0" smtClean="0"/>
              <a:t>i</a:t>
            </a:r>
            <a:r>
              <a:rPr lang="zh-CN" altLang="en-US" dirty="0" smtClean="0"/>
              <a:t>不可扩展，且有不是终止节点，则定义</a:t>
            </a:r>
            <a:r>
              <a:rPr lang="en-US" altLang="zh-CN" dirty="0" smtClean="0"/>
              <a:t>h(x</a:t>
            </a:r>
            <a:r>
              <a:rPr lang="en-US" altLang="zh-CN" baseline="-25000" dirty="0" smtClean="0"/>
              <a:t>i</a:t>
            </a:r>
            <a:r>
              <a:rPr lang="en-US" altLang="zh-CN" dirty="0" smtClean="0"/>
              <a:t>)=</a:t>
            </a:r>
            <a:r>
              <a:rPr lang="en-US" altLang="zh-CN" dirty="0" smtClean="0">
                <a:sym typeface="Symbol" panose="05050102010706020507" pitchFamily="18" charset="2"/>
              </a:rPr>
              <a:t>.</a:t>
            </a:r>
            <a:endParaRPr lang="en-US" altLang="zh-CN" dirty="0" smtClean="0"/>
          </a:p>
          <a:p>
            <a:pPr lvl="2"/>
            <a:endParaRPr lang="zh-CN" altLang="en-US" dirty="0" smtClean="0"/>
          </a:p>
        </p:txBody>
      </p:sp>
      <p:sp>
        <p:nvSpPr>
          <p:cNvPr id="4" name="日期占位符 3"/>
          <p:cNvSpPr>
            <a:spLocks noGrp="1"/>
          </p:cNvSpPr>
          <p:nvPr>
            <p:ph type="dt" sz="quarter" idx="10"/>
          </p:nvPr>
        </p:nvSpPr>
        <p:spPr/>
        <p:txBody>
          <a:bodyPr/>
          <a:lstStyle/>
          <a:p>
            <a:pPr>
              <a:defRPr/>
            </a:pPr>
            <a:fld id="{F5CEC2A9-150D-4D64-80C5-A348BD8BF6CF}" type="datetime1">
              <a:rPr lang="zh-CN" altLang="en-US" smtClean="0"/>
              <a:pPr>
                <a:defRPr/>
              </a:pPr>
              <a:t>2018/10/9</a:t>
            </a:fld>
            <a:endParaRPr lang="en-US" altLang="zh-CN"/>
          </a:p>
        </p:txBody>
      </p:sp>
      <p:sp>
        <p:nvSpPr>
          <p:cNvPr id="161797"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0F271AD3-E81D-47D8-BBF5-6016965B2ADF}" type="slidenum">
              <a:rPr kumimoji="0" lang="en-US" altLang="zh-CN" sz="1400">
                <a:latin typeface="Tahoma" panose="020B0604030504040204" pitchFamily="34" charset="0"/>
                <a:ea typeface="宋体" panose="02010600030101010101" pitchFamily="2" charset="-122"/>
              </a:rPr>
              <a:pPr>
                <a:spcBef>
                  <a:spcPct val="0"/>
                </a:spcBef>
                <a:buClrTx/>
                <a:buSzTx/>
                <a:buFontTx/>
                <a:buNone/>
              </a:pPr>
              <a:t>63</a:t>
            </a:fld>
            <a:endParaRPr kumimoji="0" lang="en-US" altLang="zh-CN" sz="1400">
              <a:latin typeface="Tahoma" panose="020B0604030504040204" pitchFamily="34" charset="0"/>
              <a:ea typeface="宋体" panose="02010600030101010101" pitchFamily="2" charset="-122"/>
            </a:endParaRPr>
          </a:p>
        </p:txBody>
      </p:sp>
      <p:sp>
        <p:nvSpPr>
          <p:cNvPr id="161798" name="Rectangle 4"/>
          <p:cNvSpPr>
            <a:spLocks noChangeArrowheads="1"/>
          </p:cNvSpPr>
          <p:nvPr/>
        </p:nvSpPr>
        <p:spPr bwMode="auto">
          <a:xfrm>
            <a:off x="4872039" y="4563777"/>
            <a:ext cx="184731" cy="584775"/>
          </a:xfrm>
          <a:prstGeom prst="rect">
            <a:avLst/>
          </a:prstGeom>
          <a:noFill/>
          <a:ln>
            <a:noFill/>
          </a:ln>
          <a:effectLst>
            <a:prstShdw prst="shdw13" dist="53882" dir="13500000">
              <a:schemeClr val="bg2">
                <a:alpha val="50000"/>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969696"/>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zh-CN" altLang="en-US" sz="3200"/>
          </a:p>
        </p:txBody>
      </p:sp>
      <p:graphicFrame>
        <p:nvGraphicFramePr>
          <p:cNvPr id="161799" name="对象 8"/>
          <p:cNvGraphicFramePr>
            <a:graphicFrameLocks noChangeAspect="1"/>
          </p:cNvGraphicFramePr>
          <p:nvPr>
            <p:extLst>
              <p:ext uri="{D42A27DB-BD31-4B8C-83A1-F6EECF244321}">
                <p14:modId xmlns:p14="http://schemas.microsoft.com/office/powerpoint/2010/main" val="433638752"/>
              </p:ext>
            </p:extLst>
          </p:nvPr>
        </p:nvGraphicFramePr>
        <p:xfrm>
          <a:off x="4275762" y="4497404"/>
          <a:ext cx="2667467" cy="580421"/>
        </p:xfrm>
        <a:graphic>
          <a:graphicData uri="http://schemas.openxmlformats.org/presentationml/2006/ole">
            <mc:AlternateContent xmlns:mc="http://schemas.openxmlformats.org/markup-compatibility/2006">
              <mc:Choice xmlns:v="urn:schemas-microsoft-com:vml" Requires="v">
                <p:oleObj spid="_x0000_s18472" name="公式" r:id="rId6" imgW="2057400" imgH="444500" progId="Equation.3">
                  <p:embed/>
                </p:oleObj>
              </mc:Choice>
              <mc:Fallback>
                <p:oleObj name="公式" r:id="rId6" imgW="2057400" imgH="444500" progId="Equation.3">
                  <p:embed/>
                  <p:pic>
                    <p:nvPicPr>
                      <p:cNvPr id="161799" name="对象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75762" y="4497404"/>
                        <a:ext cx="2667467" cy="580421"/>
                      </a:xfrm>
                      <a:prstGeom prst="rect">
                        <a:avLst/>
                      </a:prstGeom>
                      <a:noFill/>
                      <a:ln>
                        <a:noFill/>
                      </a:ln>
                      <a:extLst/>
                    </p:spPr>
                  </p:pic>
                </p:oleObj>
              </mc:Fallback>
            </mc:AlternateContent>
          </a:graphicData>
        </a:graphic>
      </p:graphicFrame>
      <p:sp>
        <p:nvSpPr>
          <p:cNvPr id="161800" name="Rectangle 7"/>
          <p:cNvSpPr>
            <a:spLocks noChangeArrowheads="1"/>
          </p:cNvSpPr>
          <p:nvPr/>
        </p:nvSpPr>
        <p:spPr bwMode="auto">
          <a:xfrm>
            <a:off x="4727576" y="5011452"/>
            <a:ext cx="184731" cy="584775"/>
          </a:xfrm>
          <a:prstGeom prst="rect">
            <a:avLst/>
          </a:prstGeom>
          <a:noFill/>
          <a:ln>
            <a:noFill/>
          </a:ln>
          <a:effectLst>
            <a:prstShdw prst="shdw13" dist="53882" dir="13500000">
              <a:schemeClr val="bg2">
                <a:alpha val="50000"/>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969696"/>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Blip>
                <a:blip r:embed="rId3"/>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4"/>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3"/>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5"/>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zh-CN" altLang="en-US" sz="3200"/>
          </a:p>
        </p:txBody>
      </p:sp>
      <p:graphicFrame>
        <p:nvGraphicFramePr>
          <p:cNvPr id="161801" name="对象 10"/>
          <p:cNvGraphicFramePr>
            <a:graphicFrameLocks noChangeAspect="1"/>
          </p:cNvGraphicFramePr>
          <p:nvPr>
            <p:extLst>
              <p:ext uri="{D42A27DB-BD31-4B8C-83A1-F6EECF244321}">
                <p14:modId xmlns:p14="http://schemas.microsoft.com/office/powerpoint/2010/main" val="3500333238"/>
              </p:ext>
            </p:extLst>
          </p:nvPr>
        </p:nvGraphicFramePr>
        <p:xfrm>
          <a:off x="4262462" y="5148553"/>
          <a:ext cx="3146570" cy="493856"/>
        </p:xfrm>
        <a:graphic>
          <a:graphicData uri="http://schemas.openxmlformats.org/presentationml/2006/ole">
            <mc:AlternateContent xmlns:mc="http://schemas.openxmlformats.org/markup-compatibility/2006">
              <mc:Choice xmlns:v="urn:schemas-microsoft-com:vml" Requires="v">
                <p:oleObj spid="_x0000_s18473" name="公式" r:id="rId8" imgW="2120900" imgH="330200" progId="Equation.3">
                  <p:embed/>
                </p:oleObj>
              </mc:Choice>
              <mc:Fallback>
                <p:oleObj name="公式" r:id="rId8" imgW="2120900" imgH="330200" progId="Equation.3">
                  <p:embed/>
                  <p:pic>
                    <p:nvPicPr>
                      <p:cNvPr id="161801" name="对象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262462" y="5148553"/>
                        <a:ext cx="3146570" cy="493856"/>
                      </a:xfrm>
                      <a:prstGeom prst="rect">
                        <a:avLst/>
                      </a:prstGeom>
                      <a:noFill/>
                      <a:ln>
                        <a:noFill/>
                      </a:ln>
                      <a:extLst/>
                    </p:spPr>
                  </p:pic>
                </p:oleObj>
              </mc:Fallback>
            </mc:AlternateContent>
          </a:graphicData>
        </a:graphic>
      </p:graphicFrame>
      <p:sp>
        <p:nvSpPr>
          <p:cNvPr id="10" name="Rectangle 4"/>
          <p:cNvSpPr/>
          <p:nvPr/>
        </p:nvSpPr>
        <p:spPr>
          <a:xfrm>
            <a:off x="7786" y="-3175"/>
            <a:ext cx="12192000" cy="765175"/>
          </a:xfrm>
          <a:prstGeom prst="rect">
            <a:avLst/>
          </a:prstGeom>
          <a:solidFill>
            <a:srgbClr val="A50021"/>
          </a:solidFill>
          <a:ln w="9525">
            <a:noFill/>
          </a:ln>
        </p:spPr>
        <p:txBody>
          <a:bodyPr anchor="b"/>
          <a:lstStyle/>
          <a:p>
            <a:pPr indent="176530"/>
            <a:r>
              <a:rPr lang="en-US" altLang="zh-CN" sz="3600" dirty="0" smtClean="0">
                <a:solidFill>
                  <a:schemeClr val="bg1"/>
                </a:solidFill>
                <a:latin typeface="Times New Roman" panose="02020603050405020304" pitchFamily="18" charset="0"/>
                <a:ea typeface="黑体" panose="02010609060101010101" pitchFamily="2" charset="-122"/>
              </a:rPr>
              <a:t>5.5 </a:t>
            </a:r>
            <a:r>
              <a:rPr lang="zh-CN" altLang="en-US" sz="3600" dirty="0">
                <a:solidFill>
                  <a:schemeClr val="bg1"/>
                </a:solidFill>
                <a:latin typeface="Times New Roman" panose="02020603050405020304" pitchFamily="18" charset="0"/>
                <a:ea typeface="黑体" panose="02010609060101010101" pitchFamily="2" charset="-122"/>
              </a:rPr>
              <a:t>与</a:t>
            </a:r>
            <a:r>
              <a:rPr lang="en-US" altLang="zh-CN" sz="3600" dirty="0">
                <a:solidFill>
                  <a:schemeClr val="bg1"/>
                </a:solidFill>
                <a:latin typeface="Times New Roman" panose="02020603050405020304" pitchFamily="18" charset="0"/>
                <a:ea typeface="黑体" panose="02010609060101010101" pitchFamily="2" charset="-122"/>
              </a:rPr>
              <a:t>/</a:t>
            </a:r>
            <a:r>
              <a:rPr lang="zh-CN" altLang="en-US" sz="3600" dirty="0">
                <a:solidFill>
                  <a:schemeClr val="bg1"/>
                </a:solidFill>
                <a:latin typeface="Times New Roman" panose="02020603050405020304" pitchFamily="18" charset="0"/>
                <a:ea typeface="黑体" panose="02010609060101010101" pitchFamily="2" charset="-122"/>
              </a:rPr>
              <a:t>或</a:t>
            </a:r>
            <a:r>
              <a:rPr lang="zh-CN" altLang="en-US" sz="3600" dirty="0" smtClean="0">
                <a:solidFill>
                  <a:schemeClr val="bg1"/>
                </a:solidFill>
                <a:latin typeface="Times New Roman" panose="02020603050405020304" pitchFamily="18" charset="0"/>
                <a:ea typeface="黑体" panose="02010609060101010101" pitchFamily="2" charset="-122"/>
              </a:rPr>
              <a:t>图搜索策略</a:t>
            </a:r>
            <a:endParaRPr lang="zh-CN" altLang="en-US" sz="3600" dirty="0">
              <a:solidFill>
                <a:schemeClr val="bg1"/>
              </a:solidFill>
              <a:latin typeface="Times New Roman" panose="02020603050405020304" pitchFamily="18" charset="0"/>
              <a:ea typeface="黑体" panose="02010609060101010101" pitchFamily="2" charset="-122"/>
            </a:endParaRPr>
          </a:p>
        </p:txBody>
      </p:sp>
    </p:spTree>
    <p:extLst>
      <p:ext uri="{BB962C8B-B14F-4D97-AF65-F5344CB8AC3E}">
        <p14:creationId xmlns:p14="http://schemas.microsoft.com/office/powerpoint/2010/main" val="1625545209"/>
      </p:ext>
    </p:extLst>
  </p:cSld>
  <p:clrMapOvr>
    <a:masterClrMapping/>
  </p:clrMapOvr>
  <p:transition>
    <p:random/>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A09B69F0-C9EC-4B11-AC5D-F48E3800AC82}" type="datetime1">
              <a:rPr lang="zh-CN" altLang="en-US" smtClean="0"/>
              <a:pPr>
                <a:defRPr/>
              </a:pPr>
              <a:t>2018/10/9</a:t>
            </a:fld>
            <a:endParaRPr lang="en-US" altLang="zh-CN"/>
          </a:p>
        </p:txBody>
      </p:sp>
      <p:sp>
        <p:nvSpPr>
          <p:cNvPr id="162820"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558AFD8B-6573-4C70-86CE-F625814DB960}" type="slidenum">
              <a:rPr kumimoji="0" lang="en-US" altLang="zh-CN" sz="1400">
                <a:latin typeface="Tahoma" panose="020B0604030504040204" pitchFamily="34" charset="0"/>
                <a:ea typeface="宋体" panose="02010600030101010101" pitchFamily="2" charset="-122"/>
              </a:rPr>
              <a:pPr>
                <a:spcBef>
                  <a:spcPct val="0"/>
                </a:spcBef>
                <a:buClrTx/>
                <a:buSzTx/>
                <a:buFontTx/>
                <a:buNone/>
              </a:pPr>
              <a:t>64</a:t>
            </a:fld>
            <a:endParaRPr kumimoji="0" lang="en-US" altLang="zh-CN" sz="1400">
              <a:latin typeface="Tahoma" panose="020B0604030504040204" pitchFamily="34" charset="0"/>
              <a:ea typeface="宋体" panose="02010600030101010101" pitchFamily="2" charset="-122"/>
            </a:endParaRPr>
          </a:p>
        </p:txBody>
      </p:sp>
      <p:grpSp>
        <p:nvGrpSpPr>
          <p:cNvPr id="162821" name="Group 4"/>
          <p:cNvGrpSpPr>
            <a:grpSpLocks/>
          </p:cNvGrpSpPr>
          <p:nvPr/>
        </p:nvGrpSpPr>
        <p:grpSpPr bwMode="auto">
          <a:xfrm>
            <a:off x="3519489" y="946151"/>
            <a:ext cx="4725987" cy="4429125"/>
            <a:chOff x="106" y="1369"/>
            <a:chExt cx="2312" cy="2790"/>
          </a:xfrm>
        </p:grpSpPr>
        <p:sp>
          <p:nvSpPr>
            <p:cNvPr id="162843" name="Oval 6"/>
            <p:cNvSpPr>
              <a:spLocks noChangeArrowheads="1"/>
            </p:cNvSpPr>
            <p:nvPr/>
          </p:nvSpPr>
          <p:spPr bwMode="auto">
            <a:xfrm>
              <a:off x="1463" y="1369"/>
              <a:ext cx="48" cy="46"/>
            </a:xfrm>
            <a:prstGeom prst="ellipse">
              <a:avLst/>
            </a:prstGeom>
            <a:solidFill>
              <a:schemeClr val="tx2"/>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ahoma" panose="020B0604030504040204" pitchFamily="34" charset="0"/>
                <a:ea typeface="宋体" panose="02010600030101010101" pitchFamily="2" charset="-122"/>
              </a:endParaRPr>
            </a:p>
          </p:txBody>
        </p:sp>
        <p:sp>
          <p:nvSpPr>
            <p:cNvPr id="162844" name="Oval 7"/>
            <p:cNvSpPr>
              <a:spLocks noChangeArrowheads="1"/>
            </p:cNvSpPr>
            <p:nvPr/>
          </p:nvSpPr>
          <p:spPr bwMode="auto">
            <a:xfrm>
              <a:off x="795" y="3383"/>
              <a:ext cx="48" cy="45"/>
            </a:xfrm>
            <a:prstGeom prst="ellipse">
              <a:avLst/>
            </a:prstGeom>
            <a:solidFill>
              <a:schemeClr val="tx2"/>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ahoma" panose="020B0604030504040204" pitchFamily="34" charset="0"/>
                <a:ea typeface="宋体" panose="02010600030101010101" pitchFamily="2" charset="-122"/>
              </a:endParaRPr>
            </a:p>
          </p:txBody>
        </p:sp>
        <p:sp>
          <p:nvSpPr>
            <p:cNvPr id="162845" name="Oval 8"/>
            <p:cNvSpPr>
              <a:spLocks noChangeArrowheads="1"/>
            </p:cNvSpPr>
            <p:nvPr/>
          </p:nvSpPr>
          <p:spPr bwMode="auto">
            <a:xfrm>
              <a:off x="190" y="3385"/>
              <a:ext cx="48" cy="46"/>
            </a:xfrm>
            <a:prstGeom prst="ellipse">
              <a:avLst/>
            </a:prstGeom>
            <a:solidFill>
              <a:schemeClr val="tx2"/>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ahoma" panose="020B0604030504040204" pitchFamily="34" charset="0"/>
                <a:ea typeface="宋体" panose="02010600030101010101" pitchFamily="2" charset="-122"/>
              </a:endParaRPr>
            </a:p>
          </p:txBody>
        </p:sp>
        <p:sp>
          <p:nvSpPr>
            <p:cNvPr id="162846" name="Line 9"/>
            <p:cNvSpPr>
              <a:spLocks noChangeShapeType="1"/>
            </p:cNvSpPr>
            <p:nvPr/>
          </p:nvSpPr>
          <p:spPr bwMode="auto">
            <a:xfrm flipH="1">
              <a:off x="608" y="2489"/>
              <a:ext cx="425" cy="473"/>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2847" name="Line 10"/>
            <p:cNvSpPr>
              <a:spLocks noChangeShapeType="1"/>
            </p:cNvSpPr>
            <p:nvPr/>
          </p:nvSpPr>
          <p:spPr bwMode="auto">
            <a:xfrm flipH="1">
              <a:off x="836" y="3294"/>
              <a:ext cx="244" cy="327"/>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2848" name="Line 11"/>
            <p:cNvSpPr>
              <a:spLocks noChangeShapeType="1"/>
            </p:cNvSpPr>
            <p:nvPr/>
          </p:nvSpPr>
          <p:spPr bwMode="auto">
            <a:xfrm>
              <a:off x="1023" y="2512"/>
              <a:ext cx="335" cy="32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2849" name="Oval 12"/>
            <p:cNvSpPr>
              <a:spLocks noChangeArrowheads="1"/>
            </p:cNvSpPr>
            <p:nvPr/>
          </p:nvSpPr>
          <p:spPr bwMode="auto">
            <a:xfrm>
              <a:off x="1267" y="3597"/>
              <a:ext cx="47" cy="46"/>
            </a:xfrm>
            <a:prstGeom prst="ellipse">
              <a:avLst/>
            </a:prstGeom>
            <a:solidFill>
              <a:schemeClr val="tx2"/>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ahoma" panose="020B0604030504040204" pitchFamily="34" charset="0"/>
                <a:ea typeface="宋体" panose="02010600030101010101" pitchFamily="2" charset="-122"/>
              </a:endParaRPr>
            </a:p>
          </p:txBody>
        </p:sp>
        <p:sp>
          <p:nvSpPr>
            <p:cNvPr id="162850" name="Oval 13"/>
            <p:cNvSpPr>
              <a:spLocks noChangeArrowheads="1"/>
            </p:cNvSpPr>
            <p:nvPr/>
          </p:nvSpPr>
          <p:spPr bwMode="auto">
            <a:xfrm>
              <a:off x="1800" y="3915"/>
              <a:ext cx="48" cy="45"/>
            </a:xfrm>
            <a:prstGeom prst="ellipse">
              <a:avLst/>
            </a:prstGeom>
            <a:solidFill>
              <a:schemeClr val="tx2"/>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ahoma" panose="020B0604030504040204" pitchFamily="34" charset="0"/>
                <a:ea typeface="宋体" panose="02010600030101010101" pitchFamily="2" charset="-122"/>
              </a:endParaRPr>
            </a:p>
          </p:txBody>
        </p:sp>
        <p:sp>
          <p:nvSpPr>
            <p:cNvPr id="162851" name="Line 15"/>
            <p:cNvSpPr>
              <a:spLocks noChangeShapeType="1"/>
            </p:cNvSpPr>
            <p:nvPr/>
          </p:nvSpPr>
          <p:spPr bwMode="auto">
            <a:xfrm flipH="1">
              <a:off x="214" y="3029"/>
              <a:ext cx="383" cy="365"/>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2852" name="Line 16"/>
            <p:cNvSpPr>
              <a:spLocks noChangeShapeType="1"/>
            </p:cNvSpPr>
            <p:nvPr/>
          </p:nvSpPr>
          <p:spPr bwMode="auto">
            <a:xfrm>
              <a:off x="645" y="3006"/>
              <a:ext cx="191" cy="379"/>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2853" name="Oval 18"/>
            <p:cNvSpPr>
              <a:spLocks noChangeArrowheads="1"/>
            </p:cNvSpPr>
            <p:nvPr/>
          </p:nvSpPr>
          <p:spPr bwMode="auto">
            <a:xfrm>
              <a:off x="593" y="2969"/>
              <a:ext cx="48" cy="46"/>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ahoma" panose="020B0604030504040204" pitchFamily="34" charset="0"/>
                <a:ea typeface="宋体" panose="02010600030101010101" pitchFamily="2" charset="-122"/>
              </a:endParaRPr>
            </a:p>
          </p:txBody>
        </p:sp>
        <p:sp>
          <p:nvSpPr>
            <p:cNvPr id="162854" name="Oval 19"/>
            <p:cNvSpPr>
              <a:spLocks noChangeArrowheads="1"/>
            </p:cNvSpPr>
            <p:nvPr/>
          </p:nvSpPr>
          <p:spPr bwMode="auto">
            <a:xfrm>
              <a:off x="2038" y="3510"/>
              <a:ext cx="48" cy="46"/>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ahoma" panose="020B0604030504040204" pitchFamily="34" charset="0"/>
                <a:ea typeface="宋体" panose="02010600030101010101" pitchFamily="2" charset="-122"/>
              </a:endParaRPr>
            </a:p>
          </p:txBody>
        </p:sp>
        <p:sp>
          <p:nvSpPr>
            <p:cNvPr id="162855" name="Oval 20"/>
            <p:cNvSpPr>
              <a:spLocks noChangeArrowheads="1"/>
            </p:cNvSpPr>
            <p:nvPr/>
          </p:nvSpPr>
          <p:spPr bwMode="auto">
            <a:xfrm flipH="1" flipV="1">
              <a:off x="1008" y="2465"/>
              <a:ext cx="33" cy="32"/>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ahoma" panose="020B0604030504040204" pitchFamily="34" charset="0"/>
                <a:ea typeface="宋体" panose="02010600030101010101" pitchFamily="2" charset="-122"/>
              </a:endParaRPr>
            </a:p>
          </p:txBody>
        </p:sp>
        <p:sp>
          <p:nvSpPr>
            <p:cNvPr id="162856" name="Line 21"/>
            <p:cNvSpPr>
              <a:spLocks noChangeShapeType="1"/>
            </p:cNvSpPr>
            <p:nvPr/>
          </p:nvSpPr>
          <p:spPr bwMode="auto">
            <a:xfrm>
              <a:off x="1115" y="3277"/>
              <a:ext cx="218" cy="351"/>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2857" name="Line 22"/>
            <p:cNvSpPr>
              <a:spLocks noChangeShapeType="1"/>
            </p:cNvSpPr>
            <p:nvPr/>
          </p:nvSpPr>
          <p:spPr bwMode="auto">
            <a:xfrm>
              <a:off x="1729" y="3192"/>
              <a:ext cx="335" cy="32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2858" name="Line 23"/>
            <p:cNvSpPr>
              <a:spLocks noChangeShapeType="1"/>
            </p:cNvSpPr>
            <p:nvPr/>
          </p:nvSpPr>
          <p:spPr bwMode="auto">
            <a:xfrm flipH="1">
              <a:off x="1080" y="2863"/>
              <a:ext cx="286" cy="402"/>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2859" name="Line 24"/>
            <p:cNvSpPr>
              <a:spLocks noChangeShapeType="1"/>
            </p:cNvSpPr>
            <p:nvPr/>
          </p:nvSpPr>
          <p:spPr bwMode="auto">
            <a:xfrm>
              <a:off x="2086" y="3556"/>
              <a:ext cx="216" cy="405"/>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2860" name="Line 25"/>
            <p:cNvSpPr>
              <a:spLocks noChangeShapeType="1"/>
            </p:cNvSpPr>
            <p:nvPr/>
          </p:nvSpPr>
          <p:spPr bwMode="auto">
            <a:xfrm flipH="1">
              <a:off x="1400" y="3208"/>
              <a:ext cx="315" cy="421"/>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2861" name="Oval 26"/>
            <p:cNvSpPr>
              <a:spLocks noChangeArrowheads="1"/>
            </p:cNvSpPr>
            <p:nvPr/>
          </p:nvSpPr>
          <p:spPr bwMode="auto">
            <a:xfrm>
              <a:off x="2278" y="3938"/>
              <a:ext cx="48" cy="46"/>
            </a:xfrm>
            <a:prstGeom prst="ellipse">
              <a:avLst/>
            </a:prstGeom>
            <a:solidFill>
              <a:schemeClr val="tx2"/>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ahoma" panose="020B0604030504040204" pitchFamily="34" charset="0"/>
                <a:ea typeface="宋体" panose="02010600030101010101" pitchFamily="2" charset="-122"/>
              </a:endParaRPr>
            </a:p>
          </p:txBody>
        </p:sp>
        <p:sp>
          <p:nvSpPr>
            <p:cNvPr id="162862" name="Line 27"/>
            <p:cNvSpPr>
              <a:spLocks noChangeShapeType="1"/>
            </p:cNvSpPr>
            <p:nvPr/>
          </p:nvSpPr>
          <p:spPr bwMode="auto">
            <a:xfrm flipH="1">
              <a:off x="1822" y="3556"/>
              <a:ext cx="264" cy="405"/>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2863" name="Line 28"/>
            <p:cNvSpPr>
              <a:spLocks noChangeShapeType="1"/>
            </p:cNvSpPr>
            <p:nvPr/>
          </p:nvSpPr>
          <p:spPr bwMode="auto">
            <a:xfrm>
              <a:off x="1368" y="2842"/>
              <a:ext cx="336" cy="32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2864" name="Text Box 30"/>
            <p:cNvSpPr txBox="1">
              <a:spLocks noChangeArrowheads="1"/>
            </p:cNvSpPr>
            <p:nvPr/>
          </p:nvSpPr>
          <p:spPr bwMode="auto">
            <a:xfrm>
              <a:off x="660" y="3340"/>
              <a:ext cx="201" cy="252"/>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a:solidFill>
                    <a:schemeClr val="tx2"/>
                  </a:solidFill>
                  <a:latin typeface="Tahoma" panose="020B0604030504040204" pitchFamily="34" charset="0"/>
                  <a:ea typeface="宋体" panose="02010600030101010101" pitchFamily="2" charset="-122"/>
                </a:rPr>
                <a:t>t2</a:t>
              </a:r>
              <a:endParaRPr lang="en-US" altLang="zh-CN" sz="2000">
                <a:latin typeface="Tahoma" panose="020B0604030504040204" pitchFamily="34" charset="0"/>
                <a:ea typeface="宋体" panose="02010600030101010101" pitchFamily="2" charset="-122"/>
              </a:endParaRPr>
            </a:p>
          </p:txBody>
        </p:sp>
        <p:sp>
          <p:nvSpPr>
            <p:cNvPr id="162865" name="Text Box 31"/>
            <p:cNvSpPr txBox="1">
              <a:spLocks noChangeArrowheads="1"/>
            </p:cNvSpPr>
            <p:nvPr/>
          </p:nvSpPr>
          <p:spPr bwMode="auto">
            <a:xfrm>
              <a:off x="106" y="3428"/>
              <a:ext cx="201" cy="252"/>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a:solidFill>
                    <a:schemeClr val="tx2"/>
                  </a:solidFill>
                  <a:latin typeface="Tahoma" panose="020B0604030504040204" pitchFamily="34" charset="0"/>
                  <a:ea typeface="宋体" panose="02010600030101010101" pitchFamily="2" charset="-122"/>
                </a:rPr>
                <a:t>t1</a:t>
              </a:r>
              <a:endParaRPr lang="en-US" altLang="zh-CN" sz="2000">
                <a:latin typeface="Tahoma" panose="020B0604030504040204" pitchFamily="34" charset="0"/>
                <a:ea typeface="宋体" panose="02010600030101010101" pitchFamily="2" charset="-122"/>
              </a:endParaRPr>
            </a:p>
          </p:txBody>
        </p:sp>
        <p:sp>
          <p:nvSpPr>
            <p:cNvPr id="162866" name="Text Box 32"/>
            <p:cNvSpPr txBox="1">
              <a:spLocks noChangeArrowheads="1"/>
            </p:cNvSpPr>
            <p:nvPr/>
          </p:nvSpPr>
          <p:spPr bwMode="auto">
            <a:xfrm>
              <a:off x="1157" y="3642"/>
              <a:ext cx="201" cy="252"/>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a:solidFill>
                    <a:schemeClr val="tx2"/>
                  </a:solidFill>
                  <a:latin typeface="Tahoma" panose="020B0604030504040204" pitchFamily="34" charset="0"/>
                  <a:ea typeface="宋体" panose="02010600030101010101" pitchFamily="2" charset="-122"/>
                </a:rPr>
                <a:t>t3</a:t>
              </a:r>
              <a:endParaRPr lang="en-US" altLang="zh-CN" sz="2000">
                <a:latin typeface="Tahoma" panose="020B0604030504040204" pitchFamily="34" charset="0"/>
                <a:ea typeface="宋体" panose="02010600030101010101" pitchFamily="2" charset="-122"/>
              </a:endParaRPr>
            </a:p>
          </p:txBody>
        </p:sp>
        <p:sp>
          <p:nvSpPr>
            <p:cNvPr id="162867" name="Text Box 33"/>
            <p:cNvSpPr txBox="1">
              <a:spLocks noChangeArrowheads="1"/>
            </p:cNvSpPr>
            <p:nvPr/>
          </p:nvSpPr>
          <p:spPr bwMode="auto">
            <a:xfrm>
              <a:off x="1721" y="3907"/>
              <a:ext cx="201" cy="252"/>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a:solidFill>
                    <a:schemeClr val="tx2"/>
                  </a:solidFill>
                  <a:latin typeface="Tahoma" panose="020B0604030504040204" pitchFamily="34" charset="0"/>
                  <a:ea typeface="宋体" panose="02010600030101010101" pitchFamily="2" charset="-122"/>
                </a:rPr>
                <a:t>t4</a:t>
              </a:r>
              <a:endParaRPr lang="en-US" altLang="zh-CN" sz="2000">
                <a:latin typeface="Tahoma" panose="020B0604030504040204" pitchFamily="34" charset="0"/>
                <a:ea typeface="宋体" panose="02010600030101010101" pitchFamily="2" charset="-122"/>
              </a:endParaRPr>
            </a:p>
          </p:txBody>
        </p:sp>
        <p:sp>
          <p:nvSpPr>
            <p:cNvPr id="162868" name="Oval 43"/>
            <p:cNvSpPr>
              <a:spLocks noChangeArrowheads="1"/>
            </p:cNvSpPr>
            <p:nvPr/>
          </p:nvSpPr>
          <p:spPr bwMode="auto">
            <a:xfrm>
              <a:off x="1316" y="2817"/>
              <a:ext cx="48" cy="46"/>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ahoma" panose="020B0604030504040204" pitchFamily="34" charset="0"/>
                <a:ea typeface="宋体" panose="02010600030101010101" pitchFamily="2" charset="-122"/>
              </a:endParaRPr>
            </a:p>
          </p:txBody>
        </p:sp>
        <p:sp>
          <p:nvSpPr>
            <p:cNvPr id="162869" name="Text Box 51"/>
            <p:cNvSpPr txBox="1">
              <a:spLocks noChangeArrowheads="1"/>
            </p:cNvSpPr>
            <p:nvPr/>
          </p:nvSpPr>
          <p:spPr bwMode="auto">
            <a:xfrm>
              <a:off x="2217" y="3906"/>
              <a:ext cx="201" cy="252"/>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a:solidFill>
                    <a:schemeClr val="tx2"/>
                  </a:solidFill>
                  <a:latin typeface="Tahoma" panose="020B0604030504040204" pitchFamily="34" charset="0"/>
                  <a:ea typeface="宋体" panose="02010600030101010101" pitchFamily="2" charset="-122"/>
                </a:rPr>
                <a:t>t5</a:t>
              </a:r>
              <a:endParaRPr lang="en-US" altLang="zh-CN" sz="2000">
                <a:latin typeface="Tahoma" panose="020B0604030504040204" pitchFamily="34" charset="0"/>
                <a:ea typeface="宋体" panose="02010600030101010101" pitchFamily="2" charset="-122"/>
              </a:endParaRPr>
            </a:p>
          </p:txBody>
        </p:sp>
        <p:sp>
          <p:nvSpPr>
            <p:cNvPr id="162870" name="Text Box 53"/>
            <p:cNvSpPr txBox="1">
              <a:spLocks noChangeArrowheads="1"/>
            </p:cNvSpPr>
            <p:nvPr/>
          </p:nvSpPr>
          <p:spPr bwMode="auto">
            <a:xfrm>
              <a:off x="1355" y="3646"/>
              <a:ext cx="155" cy="252"/>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a:solidFill>
                    <a:schemeClr val="tx2"/>
                  </a:solidFill>
                  <a:latin typeface="Tahoma" panose="020B0604030504040204" pitchFamily="34" charset="0"/>
                  <a:ea typeface="宋体" panose="02010600030101010101" pitchFamily="2" charset="-122"/>
                </a:rPr>
                <a:t>F</a:t>
              </a:r>
              <a:endParaRPr lang="en-US" altLang="zh-CN" sz="2000">
                <a:latin typeface="Tahoma" panose="020B0604030504040204" pitchFamily="34" charset="0"/>
                <a:ea typeface="宋体" panose="02010600030101010101" pitchFamily="2" charset="-122"/>
              </a:endParaRPr>
            </a:p>
          </p:txBody>
        </p:sp>
        <p:sp>
          <p:nvSpPr>
            <p:cNvPr id="162871" name="Text Box 54"/>
            <p:cNvSpPr txBox="1">
              <a:spLocks noChangeArrowheads="1"/>
            </p:cNvSpPr>
            <p:nvPr/>
          </p:nvSpPr>
          <p:spPr bwMode="auto">
            <a:xfrm>
              <a:off x="958" y="2203"/>
              <a:ext cx="206" cy="252"/>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a:latin typeface="Tahoma" panose="020B0604030504040204" pitchFamily="34" charset="0"/>
                  <a:ea typeface="宋体" panose="02010600030101010101" pitchFamily="2" charset="-122"/>
                </a:rPr>
                <a:t>S</a:t>
              </a:r>
              <a:r>
                <a:rPr lang="en-US" altLang="zh-CN" sz="2000" baseline="-25000">
                  <a:latin typeface="Tahoma" panose="020B0604030504040204" pitchFamily="34" charset="0"/>
                  <a:ea typeface="宋体" panose="02010600030101010101" pitchFamily="2" charset="-122"/>
                </a:rPr>
                <a:t>0</a:t>
              </a:r>
            </a:p>
          </p:txBody>
        </p:sp>
        <p:sp>
          <p:nvSpPr>
            <p:cNvPr id="162872" name="Text Box 63"/>
            <p:cNvSpPr txBox="1">
              <a:spLocks noChangeArrowheads="1"/>
            </p:cNvSpPr>
            <p:nvPr/>
          </p:nvSpPr>
          <p:spPr bwMode="auto">
            <a:xfrm>
              <a:off x="729" y="3628"/>
              <a:ext cx="161" cy="252"/>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a:solidFill>
                    <a:schemeClr val="tx2"/>
                  </a:solidFill>
                  <a:latin typeface="Tahoma" panose="020B0604030504040204" pitchFamily="34" charset="0"/>
                  <a:ea typeface="宋体" panose="02010600030101010101" pitchFamily="2" charset="-122"/>
                </a:rPr>
                <a:t>E</a:t>
              </a:r>
              <a:endParaRPr lang="en-US" altLang="zh-CN" sz="2000">
                <a:latin typeface="Tahoma" panose="020B0604030504040204" pitchFamily="34" charset="0"/>
                <a:ea typeface="宋体" panose="02010600030101010101" pitchFamily="2" charset="-122"/>
              </a:endParaRPr>
            </a:p>
          </p:txBody>
        </p:sp>
        <p:sp>
          <p:nvSpPr>
            <p:cNvPr id="162873" name="Freeform 67"/>
            <p:cNvSpPr>
              <a:spLocks/>
            </p:cNvSpPr>
            <p:nvPr/>
          </p:nvSpPr>
          <p:spPr bwMode="auto">
            <a:xfrm>
              <a:off x="1038" y="3329"/>
              <a:ext cx="100" cy="45"/>
            </a:xfrm>
            <a:custGeom>
              <a:avLst/>
              <a:gdLst>
                <a:gd name="T0" fmla="*/ 0 w 100"/>
                <a:gd name="T1" fmla="*/ 0 h 47"/>
                <a:gd name="T2" fmla="*/ 100 w 100"/>
                <a:gd name="T3" fmla="*/ 11 h 47"/>
                <a:gd name="T4" fmla="*/ 0 60000 65536"/>
                <a:gd name="T5" fmla="*/ 0 60000 65536"/>
                <a:gd name="T6" fmla="*/ 0 w 100"/>
                <a:gd name="T7" fmla="*/ 0 h 47"/>
                <a:gd name="T8" fmla="*/ 100 w 100"/>
                <a:gd name="T9" fmla="*/ 47 h 47"/>
              </a:gdLst>
              <a:ahLst/>
              <a:cxnLst>
                <a:cxn ang="T4">
                  <a:pos x="T0" y="T1"/>
                </a:cxn>
                <a:cxn ang="T5">
                  <a:pos x="T2" y="T3"/>
                </a:cxn>
              </a:cxnLst>
              <a:rect l="T6" t="T7" r="T8" b="T9"/>
              <a:pathLst>
                <a:path w="100" h="47">
                  <a:moveTo>
                    <a:pt x="0" y="0"/>
                  </a:moveTo>
                  <a:cubicBezTo>
                    <a:pt x="31" y="33"/>
                    <a:pt x="64" y="47"/>
                    <a:pt x="100" y="11"/>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62874" name="Freeform 73"/>
            <p:cNvSpPr>
              <a:spLocks/>
            </p:cNvSpPr>
            <p:nvPr/>
          </p:nvSpPr>
          <p:spPr bwMode="auto">
            <a:xfrm>
              <a:off x="497" y="3144"/>
              <a:ext cx="192" cy="48"/>
            </a:xfrm>
            <a:custGeom>
              <a:avLst/>
              <a:gdLst>
                <a:gd name="T0" fmla="*/ 0 w 192"/>
                <a:gd name="T1" fmla="*/ 0 h 48"/>
                <a:gd name="T2" fmla="*/ 96 w 192"/>
                <a:gd name="T3" fmla="*/ 48 h 48"/>
                <a:gd name="T4" fmla="*/ 192 w 192"/>
                <a:gd name="T5" fmla="*/ 0 h 48"/>
                <a:gd name="T6" fmla="*/ 0 60000 65536"/>
                <a:gd name="T7" fmla="*/ 0 60000 65536"/>
                <a:gd name="T8" fmla="*/ 0 60000 65536"/>
                <a:gd name="T9" fmla="*/ 0 w 192"/>
                <a:gd name="T10" fmla="*/ 0 h 48"/>
                <a:gd name="T11" fmla="*/ 192 w 192"/>
                <a:gd name="T12" fmla="*/ 48 h 48"/>
              </a:gdLst>
              <a:ahLst/>
              <a:cxnLst>
                <a:cxn ang="T6">
                  <a:pos x="T0" y="T1"/>
                </a:cxn>
                <a:cxn ang="T7">
                  <a:pos x="T2" y="T3"/>
                </a:cxn>
                <a:cxn ang="T8">
                  <a:pos x="T4" y="T5"/>
                </a:cxn>
              </a:cxnLst>
              <a:rect l="T9" t="T10" r="T11" b="T12"/>
              <a:pathLst>
                <a:path w="192" h="48">
                  <a:moveTo>
                    <a:pt x="0" y="0"/>
                  </a:moveTo>
                  <a:cubicBezTo>
                    <a:pt x="32" y="24"/>
                    <a:pt x="64" y="48"/>
                    <a:pt x="96" y="48"/>
                  </a:cubicBezTo>
                  <a:cubicBezTo>
                    <a:pt x="128" y="48"/>
                    <a:pt x="184" y="8"/>
                    <a:pt x="192" y="0"/>
                  </a:cubicBezTo>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62875" name="Freeform 76"/>
            <p:cNvSpPr>
              <a:spLocks/>
            </p:cNvSpPr>
            <p:nvPr/>
          </p:nvSpPr>
          <p:spPr bwMode="auto">
            <a:xfrm>
              <a:off x="1997" y="3646"/>
              <a:ext cx="126" cy="72"/>
            </a:xfrm>
            <a:custGeom>
              <a:avLst/>
              <a:gdLst>
                <a:gd name="T0" fmla="*/ 0 w 126"/>
                <a:gd name="T1" fmla="*/ 52 h 72"/>
                <a:gd name="T2" fmla="*/ 67 w 126"/>
                <a:gd name="T3" fmla="*/ 63 h 72"/>
                <a:gd name="T4" fmla="*/ 126 w 126"/>
                <a:gd name="T5" fmla="*/ 0 h 72"/>
                <a:gd name="T6" fmla="*/ 0 60000 65536"/>
                <a:gd name="T7" fmla="*/ 0 60000 65536"/>
                <a:gd name="T8" fmla="*/ 0 60000 65536"/>
                <a:gd name="T9" fmla="*/ 0 w 126"/>
                <a:gd name="T10" fmla="*/ 0 h 72"/>
                <a:gd name="T11" fmla="*/ 126 w 126"/>
                <a:gd name="T12" fmla="*/ 72 h 72"/>
              </a:gdLst>
              <a:ahLst/>
              <a:cxnLst>
                <a:cxn ang="T6">
                  <a:pos x="T0" y="T1"/>
                </a:cxn>
                <a:cxn ang="T7">
                  <a:pos x="T2" y="T3"/>
                </a:cxn>
                <a:cxn ang="T8">
                  <a:pos x="T4" y="T5"/>
                </a:cxn>
              </a:cxnLst>
              <a:rect l="T9" t="T10" r="T11" b="T12"/>
              <a:pathLst>
                <a:path w="126" h="72">
                  <a:moveTo>
                    <a:pt x="0" y="52"/>
                  </a:moveTo>
                  <a:cubicBezTo>
                    <a:pt x="11" y="54"/>
                    <a:pt x="46" y="72"/>
                    <a:pt x="67" y="63"/>
                  </a:cubicBezTo>
                  <a:cubicBezTo>
                    <a:pt x="88" y="54"/>
                    <a:pt x="114" y="13"/>
                    <a:pt x="126" y="0"/>
                  </a:cubicBezTo>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62822" name="Oval 20"/>
          <p:cNvSpPr>
            <a:spLocks noChangeArrowheads="1"/>
          </p:cNvSpPr>
          <p:nvPr/>
        </p:nvSpPr>
        <p:spPr bwMode="auto">
          <a:xfrm flipH="1" flipV="1">
            <a:off x="6105526" y="4506913"/>
            <a:ext cx="74613" cy="80962"/>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ahoma" panose="020B0604030504040204" pitchFamily="34" charset="0"/>
              <a:ea typeface="宋体" panose="02010600030101010101" pitchFamily="2" charset="-122"/>
            </a:endParaRPr>
          </a:p>
        </p:txBody>
      </p:sp>
      <p:sp>
        <p:nvSpPr>
          <p:cNvPr id="162823" name="Oval 20"/>
          <p:cNvSpPr>
            <a:spLocks noChangeArrowheads="1"/>
          </p:cNvSpPr>
          <p:nvPr/>
        </p:nvSpPr>
        <p:spPr bwMode="auto">
          <a:xfrm flipH="1" flipV="1">
            <a:off x="4929189" y="4494213"/>
            <a:ext cx="66675" cy="50800"/>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ahoma" panose="020B0604030504040204" pitchFamily="34" charset="0"/>
              <a:ea typeface="宋体" panose="02010600030101010101" pitchFamily="2" charset="-122"/>
            </a:endParaRPr>
          </a:p>
        </p:txBody>
      </p:sp>
      <p:sp>
        <p:nvSpPr>
          <p:cNvPr id="162824" name="Text Box 54"/>
          <p:cNvSpPr txBox="1">
            <a:spLocks noChangeArrowheads="1"/>
          </p:cNvSpPr>
          <p:nvPr/>
        </p:nvSpPr>
        <p:spPr bwMode="auto">
          <a:xfrm>
            <a:off x="4297364" y="3138488"/>
            <a:ext cx="338137" cy="40005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a:latin typeface="Tahoma" panose="020B0604030504040204" pitchFamily="34" charset="0"/>
                <a:ea typeface="宋体" panose="02010600030101010101" pitchFamily="2" charset="-122"/>
              </a:rPr>
              <a:t>A</a:t>
            </a:r>
            <a:endParaRPr lang="en-US" altLang="zh-CN" sz="2000" baseline="-25000">
              <a:latin typeface="Tahoma" panose="020B0604030504040204" pitchFamily="34" charset="0"/>
              <a:ea typeface="宋体" panose="02010600030101010101" pitchFamily="2" charset="-122"/>
            </a:endParaRPr>
          </a:p>
        </p:txBody>
      </p:sp>
      <p:sp>
        <p:nvSpPr>
          <p:cNvPr id="162825" name="Text Box 54"/>
          <p:cNvSpPr txBox="1">
            <a:spLocks noChangeArrowheads="1"/>
          </p:cNvSpPr>
          <p:nvPr/>
        </p:nvSpPr>
        <p:spPr bwMode="auto">
          <a:xfrm>
            <a:off x="4824413" y="2819400"/>
            <a:ext cx="296862" cy="338138"/>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600">
                <a:latin typeface="Tahoma" panose="020B0604030504040204" pitchFamily="34" charset="0"/>
                <a:ea typeface="宋体" panose="02010600030101010101" pitchFamily="2" charset="-122"/>
              </a:rPr>
              <a:t>2</a:t>
            </a:r>
            <a:endParaRPr lang="en-US" altLang="zh-CN" sz="1600" baseline="-25000">
              <a:latin typeface="Tahoma" panose="020B0604030504040204" pitchFamily="34" charset="0"/>
              <a:ea typeface="宋体" panose="02010600030101010101" pitchFamily="2" charset="-122"/>
            </a:endParaRPr>
          </a:p>
        </p:txBody>
      </p:sp>
      <p:sp>
        <p:nvSpPr>
          <p:cNvPr id="162826" name="Text Box 54"/>
          <p:cNvSpPr txBox="1">
            <a:spLocks noChangeArrowheads="1"/>
          </p:cNvSpPr>
          <p:nvPr/>
        </p:nvSpPr>
        <p:spPr bwMode="auto">
          <a:xfrm>
            <a:off x="5702301" y="2771775"/>
            <a:ext cx="296863" cy="338138"/>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600">
                <a:latin typeface="Tahoma" panose="020B0604030504040204" pitchFamily="34" charset="0"/>
                <a:ea typeface="宋体" panose="02010600030101010101" pitchFamily="2" charset="-122"/>
              </a:rPr>
              <a:t>2</a:t>
            </a:r>
            <a:endParaRPr lang="en-US" altLang="zh-CN" sz="1600" baseline="-25000">
              <a:latin typeface="Tahoma" panose="020B0604030504040204" pitchFamily="34" charset="0"/>
              <a:ea typeface="宋体" panose="02010600030101010101" pitchFamily="2" charset="-122"/>
            </a:endParaRPr>
          </a:p>
        </p:txBody>
      </p:sp>
      <p:sp>
        <p:nvSpPr>
          <p:cNvPr id="162827" name="Text Box 54"/>
          <p:cNvSpPr txBox="1">
            <a:spLocks noChangeArrowheads="1"/>
          </p:cNvSpPr>
          <p:nvPr/>
        </p:nvSpPr>
        <p:spPr bwMode="auto">
          <a:xfrm>
            <a:off x="3894139" y="3530601"/>
            <a:ext cx="282575" cy="307975"/>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400">
                <a:latin typeface="Tahoma" panose="020B0604030504040204" pitchFamily="34" charset="0"/>
                <a:ea typeface="宋体" panose="02010600030101010101" pitchFamily="2" charset="-122"/>
              </a:rPr>
              <a:t>6</a:t>
            </a:r>
            <a:endParaRPr lang="en-US" altLang="zh-CN" sz="1400" baseline="-25000">
              <a:latin typeface="Tahoma" panose="020B0604030504040204" pitchFamily="34" charset="0"/>
              <a:ea typeface="宋体" panose="02010600030101010101" pitchFamily="2" charset="-122"/>
            </a:endParaRPr>
          </a:p>
        </p:txBody>
      </p:sp>
      <p:sp>
        <p:nvSpPr>
          <p:cNvPr id="162828" name="Text Box 54"/>
          <p:cNvSpPr txBox="1">
            <a:spLocks noChangeArrowheads="1"/>
          </p:cNvSpPr>
          <p:nvPr/>
        </p:nvSpPr>
        <p:spPr bwMode="auto">
          <a:xfrm>
            <a:off x="4762501" y="3681414"/>
            <a:ext cx="282575" cy="307975"/>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400">
                <a:latin typeface="Tahoma" panose="020B0604030504040204" pitchFamily="34" charset="0"/>
                <a:ea typeface="宋体" panose="02010600030101010101" pitchFamily="2" charset="-122"/>
              </a:rPr>
              <a:t>5</a:t>
            </a:r>
            <a:endParaRPr lang="en-US" altLang="zh-CN" sz="1400" baseline="-25000">
              <a:latin typeface="Tahoma" panose="020B0604030504040204" pitchFamily="34" charset="0"/>
              <a:ea typeface="宋体" panose="02010600030101010101" pitchFamily="2" charset="-122"/>
            </a:endParaRPr>
          </a:p>
        </p:txBody>
      </p:sp>
      <p:sp>
        <p:nvSpPr>
          <p:cNvPr id="162829" name="Text Box 54"/>
          <p:cNvSpPr txBox="1">
            <a:spLocks noChangeArrowheads="1"/>
          </p:cNvSpPr>
          <p:nvPr/>
        </p:nvSpPr>
        <p:spPr bwMode="auto">
          <a:xfrm>
            <a:off x="6103939" y="2928938"/>
            <a:ext cx="338137" cy="40005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a:latin typeface="Tahoma" panose="020B0604030504040204" pitchFamily="34" charset="0"/>
                <a:ea typeface="宋体" panose="02010600030101010101" pitchFamily="2" charset="-122"/>
              </a:rPr>
              <a:t>B</a:t>
            </a:r>
            <a:endParaRPr lang="en-US" altLang="zh-CN" sz="2000" baseline="-25000">
              <a:latin typeface="Tahoma" panose="020B0604030504040204" pitchFamily="34" charset="0"/>
              <a:ea typeface="宋体" panose="02010600030101010101" pitchFamily="2" charset="-122"/>
            </a:endParaRPr>
          </a:p>
        </p:txBody>
      </p:sp>
      <p:sp>
        <p:nvSpPr>
          <p:cNvPr id="162830" name="Text Box 54"/>
          <p:cNvSpPr txBox="1">
            <a:spLocks noChangeArrowheads="1"/>
          </p:cNvSpPr>
          <p:nvPr/>
        </p:nvSpPr>
        <p:spPr bwMode="auto">
          <a:xfrm>
            <a:off x="5303839" y="3563938"/>
            <a:ext cx="338137" cy="40005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a:latin typeface="Tahoma" panose="020B0604030504040204" pitchFamily="34" charset="0"/>
                <a:ea typeface="宋体" panose="02010600030101010101" pitchFamily="2" charset="-122"/>
              </a:rPr>
              <a:t>C</a:t>
            </a:r>
            <a:endParaRPr lang="en-US" altLang="zh-CN" sz="2000" baseline="-25000">
              <a:latin typeface="Tahoma" panose="020B0604030504040204" pitchFamily="34" charset="0"/>
              <a:ea typeface="宋体" panose="02010600030101010101" pitchFamily="2" charset="-122"/>
            </a:endParaRPr>
          </a:p>
        </p:txBody>
      </p:sp>
      <p:sp>
        <p:nvSpPr>
          <p:cNvPr id="162831" name="矩形 87"/>
          <p:cNvSpPr>
            <a:spLocks noChangeArrowheads="1"/>
          </p:cNvSpPr>
          <p:nvPr/>
        </p:nvSpPr>
        <p:spPr bwMode="auto">
          <a:xfrm>
            <a:off x="6750051" y="3340100"/>
            <a:ext cx="3603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a:latin typeface="Tahoma" panose="020B0604030504040204" pitchFamily="34" charset="0"/>
                <a:ea typeface="宋体" panose="02010600030101010101" pitchFamily="2" charset="-122"/>
              </a:rPr>
              <a:t>D</a:t>
            </a:r>
            <a:endParaRPr lang="en-US" altLang="zh-CN" sz="2000" baseline="-25000">
              <a:latin typeface="Tahoma" panose="020B0604030504040204" pitchFamily="34" charset="0"/>
              <a:ea typeface="宋体" panose="02010600030101010101" pitchFamily="2" charset="-122"/>
            </a:endParaRPr>
          </a:p>
        </p:txBody>
      </p:sp>
      <p:sp>
        <p:nvSpPr>
          <p:cNvPr id="162832" name="Oval 18"/>
          <p:cNvSpPr>
            <a:spLocks noChangeArrowheads="1"/>
          </p:cNvSpPr>
          <p:nvPr/>
        </p:nvSpPr>
        <p:spPr bwMode="auto">
          <a:xfrm>
            <a:off x="6770689" y="3783014"/>
            <a:ext cx="98425" cy="73025"/>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ahoma" panose="020B0604030504040204" pitchFamily="34" charset="0"/>
              <a:ea typeface="宋体" panose="02010600030101010101" pitchFamily="2" charset="-122"/>
            </a:endParaRPr>
          </a:p>
        </p:txBody>
      </p:sp>
      <p:sp>
        <p:nvSpPr>
          <p:cNvPr id="162833" name="Oval 18"/>
          <p:cNvSpPr>
            <a:spLocks noChangeArrowheads="1"/>
          </p:cNvSpPr>
          <p:nvPr/>
        </p:nvSpPr>
        <p:spPr bwMode="auto">
          <a:xfrm>
            <a:off x="5475289" y="3900489"/>
            <a:ext cx="98425" cy="73025"/>
          </a:xfrm>
          <a:prstGeom prst="ellipse">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000">
              <a:latin typeface="Tahoma" panose="020B0604030504040204" pitchFamily="34" charset="0"/>
              <a:ea typeface="宋体" panose="02010600030101010101" pitchFamily="2" charset="-122"/>
            </a:endParaRPr>
          </a:p>
        </p:txBody>
      </p:sp>
      <p:sp>
        <p:nvSpPr>
          <p:cNvPr id="162834" name="Text Box 54"/>
          <p:cNvSpPr txBox="1">
            <a:spLocks noChangeArrowheads="1"/>
          </p:cNvSpPr>
          <p:nvPr/>
        </p:nvSpPr>
        <p:spPr bwMode="auto">
          <a:xfrm>
            <a:off x="5638801" y="3317875"/>
            <a:ext cx="296863" cy="338138"/>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600">
                <a:latin typeface="Tahoma" panose="020B0604030504040204" pitchFamily="34" charset="0"/>
                <a:ea typeface="宋体" panose="02010600030101010101" pitchFamily="2" charset="-122"/>
              </a:rPr>
              <a:t>1</a:t>
            </a:r>
            <a:endParaRPr lang="en-US" altLang="zh-CN" sz="1600" baseline="-25000">
              <a:latin typeface="Tahoma" panose="020B0604030504040204" pitchFamily="34" charset="0"/>
              <a:ea typeface="宋体" panose="02010600030101010101" pitchFamily="2" charset="-122"/>
            </a:endParaRPr>
          </a:p>
        </p:txBody>
      </p:sp>
      <p:sp>
        <p:nvSpPr>
          <p:cNvPr id="162835" name="Text Box 54"/>
          <p:cNvSpPr txBox="1">
            <a:spLocks noChangeArrowheads="1"/>
          </p:cNvSpPr>
          <p:nvPr/>
        </p:nvSpPr>
        <p:spPr bwMode="auto">
          <a:xfrm>
            <a:off x="6540501" y="3349625"/>
            <a:ext cx="296863" cy="338138"/>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600">
                <a:latin typeface="Tahoma" panose="020B0604030504040204" pitchFamily="34" charset="0"/>
                <a:ea typeface="宋体" panose="02010600030101010101" pitchFamily="2" charset="-122"/>
              </a:rPr>
              <a:t>2</a:t>
            </a:r>
            <a:endParaRPr lang="en-US" altLang="zh-CN" sz="1600" baseline="-25000">
              <a:latin typeface="Tahoma" panose="020B0604030504040204" pitchFamily="34" charset="0"/>
              <a:ea typeface="宋体" panose="02010600030101010101" pitchFamily="2" charset="-122"/>
            </a:endParaRPr>
          </a:p>
        </p:txBody>
      </p:sp>
      <p:sp>
        <p:nvSpPr>
          <p:cNvPr id="162836" name="Text Box 54"/>
          <p:cNvSpPr txBox="1">
            <a:spLocks noChangeArrowheads="1"/>
          </p:cNvSpPr>
          <p:nvPr/>
        </p:nvSpPr>
        <p:spPr bwMode="auto">
          <a:xfrm>
            <a:off x="5745163" y="3968750"/>
            <a:ext cx="296862" cy="338138"/>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600">
                <a:latin typeface="Tahoma" panose="020B0604030504040204" pitchFamily="34" charset="0"/>
                <a:ea typeface="宋体" panose="02010600030101010101" pitchFamily="2" charset="-122"/>
              </a:rPr>
              <a:t>2</a:t>
            </a:r>
            <a:endParaRPr lang="en-US" altLang="zh-CN" sz="1600" baseline="-25000">
              <a:latin typeface="Tahoma" panose="020B0604030504040204" pitchFamily="34" charset="0"/>
              <a:ea typeface="宋体" panose="02010600030101010101" pitchFamily="2" charset="-122"/>
            </a:endParaRPr>
          </a:p>
        </p:txBody>
      </p:sp>
      <p:sp>
        <p:nvSpPr>
          <p:cNvPr id="162837" name="Text Box 54"/>
          <p:cNvSpPr txBox="1">
            <a:spLocks noChangeArrowheads="1"/>
          </p:cNvSpPr>
          <p:nvPr/>
        </p:nvSpPr>
        <p:spPr bwMode="auto">
          <a:xfrm>
            <a:off x="7810501" y="4541839"/>
            <a:ext cx="296863" cy="338137"/>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600">
                <a:latin typeface="Tahoma" panose="020B0604030504040204" pitchFamily="34" charset="0"/>
                <a:ea typeface="宋体" panose="02010600030101010101" pitchFamily="2" charset="-122"/>
              </a:rPr>
              <a:t>2</a:t>
            </a:r>
            <a:endParaRPr lang="en-US" altLang="zh-CN" sz="1600" baseline="-25000">
              <a:latin typeface="Tahoma" panose="020B0604030504040204" pitchFamily="34" charset="0"/>
              <a:ea typeface="宋体" panose="02010600030101010101" pitchFamily="2" charset="-122"/>
            </a:endParaRPr>
          </a:p>
        </p:txBody>
      </p:sp>
      <p:sp>
        <p:nvSpPr>
          <p:cNvPr id="162838" name="Text Box 54"/>
          <p:cNvSpPr txBox="1">
            <a:spLocks noChangeArrowheads="1"/>
          </p:cNvSpPr>
          <p:nvPr/>
        </p:nvSpPr>
        <p:spPr bwMode="auto">
          <a:xfrm>
            <a:off x="6975476" y="4527550"/>
            <a:ext cx="296863" cy="338138"/>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600">
                <a:latin typeface="Tahoma" panose="020B0604030504040204" pitchFamily="34" charset="0"/>
                <a:ea typeface="宋体" panose="02010600030101010101" pitchFamily="2" charset="-122"/>
              </a:rPr>
              <a:t>1</a:t>
            </a:r>
            <a:endParaRPr lang="en-US" altLang="zh-CN" sz="1600" baseline="-25000">
              <a:latin typeface="Tahoma" panose="020B0604030504040204" pitchFamily="34" charset="0"/>
              <a:ea typeface="宋体" panose="02010600030101010101" pitchFamily="2" charset="-122"/>
            </a:endParaRPr>
          </a:p>
        </p:txBody>
      </p:sp>
      <p:sp>
        <p:nvSpPr>
          <p:cNvPr id="162839" name="Text Box 54"/>
          <p:cNvSpPr txBox="1">
            <a:spLocks noChangeArrowheads="1"/>
          </p:cNvSpPr>
          <p:nvPr/>
        </p:nvSpPr>
        <p:spPr bwMode="auto">
          <a:xfrm>
            <a:off x="7112001" y="3816350"/>
            <a:ext cx="296863" cy="338138"/>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600">
                <a:latin typeface="Tahoma" panose="020B0604030504040204" pitchFamily="34" charset="0"/>
                <a:ea typeface="宋体" panose="02010600030101010101" pitchFamily="2" charset="-122"/>
              </a:rPr>
              <a:t>1</a:t>
            </a:r>
            <a:endParaRPr lang="en-US" altLang="zh-CN" sz="1600" baseline="-25000">
              <a:latin typeface="Tahoma" panose="020B0604030504040204" pitchFamily="34" charset="0"/>
              <a:ea typeface="宋体" panose="02010600030101010101" pitchFamily="2" charset="-122"/>
            </a:endParaRPr>
          </a:p>
        </p:txBody>
      </p:sp>
      <p:sp>
        <p:nvSpPr>
          <p:cNvPr id="162840" name="Text Box 54"/>
          <p:cNvSpPr txBox="1">
            <a:spLocks noChangeArrowheads="1"/>
          </p:cNvSpPr>
          <p:nvPr/>
        </p:nvSpPr>
        <p:spPr bwMode="auto">
          <a:xfrm>
            <a:off x="6251576" y="3979864"/>
            <a:ext cx="296863" cy="339725"/>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600">
                <a:latin typeface="Tahoma" panose="020B0604030504040204" pitchFamily="34" charset="0"/>
                <a:ea typeface="宋体" panose="02010600030101010101" pitchFamily="2" charset="-122"/>
              </a:rPr>
              <a:t>3</a:t>
            </a:r>
            <a:endParaRPr lang="en-US" altLang="zh-CN" sz="1600" baseline="-25000">
              <a:latin typeface="Tahoma" panose="020B0604030504040204" pitchFamily="34" charset="0"/>
              <a:ea typeface="宋体" panose="02010600030101010101" pitchFamily="2" charset="-122"/>
            </a:endParaRPr>
          </a:p>
        </p:txBody>
      </p:sp>
      <p:sp>
        <p:nvSpPr>
          <p:cNvPr id="162841" name="Text Box 54"/>
          <p:cNvSpPr txBox="1">
            <a:spLocks noChangeArrowheads="1"/>
          </p:cNvSpPr>
          <p:nvPr/>
        </p:nvSpPr>
        <p:spPr bwMode="auto">
          <a:xfrm>
            <a:off x="5095876" y="4017964"/>
            <a:ext cx="296863" cy="339725"/>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600">
                <a:latin typeface="Tahoma" panose="020B0604030504040204" pitchFamily="34" charset="0"/>
                <a:ea typeface="宋体" panose="02010600030101010101" pitchFamily="2" charset="-122"/>
              </a:rPr>
              <a:t>1</a:t>
            </a:r>
            <a:endParaRPr lang="en-US" altLang="zh-CN" sz="1600" baseline="-25000">
              <a:latin typeface="Tahoma" panose="020B0604030504040204" pitchFamily="34" charset="0"/>
              <a:ea typeface="宋体" panose="02010600030101010101" pitchFamily="2" charset="-122"/>
            </a:endParaRPr>
          </a:p>
        </p:txBody>
      </p:sp>
      <p:sp>
        <p:nvSpPr>
          <p:cNvPr id="162842" name="文本框 98"/>
          <p:cNvSpPr txBox="1">
            <a:spLocks noChangeArrowheads="1"/>
          </p:cNvSpPr>
          <p:nvPr/>
        </p:nvSpPr>
        <p:spPr bwMode="auto">
          <a:xfrm>
            <a:off x="1453243" y="1526126"/>
            <a:ext cx="27352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zh-CN" altLang="en-US" sz="3200" dirty="0"/>
              <a:t>解树的代价：</a:t>
            </a:r>
          </a:p>
        </p:txBody>
      </p:sp>
      <p:sp>
        <p:nvSpPr>
          <p:cNvPr id="60" name="Rectangle 4"/>
          <p:cNvSpPr/>
          <p:nvPr/>
        </p:nvSpPr>
        <p:spPr>
          <a:xfrm>
            <a:off x="7786" y="-3175"/>
            <a:ext cx="12192000" cy="765175"/>
          </a:xfrm>
          <a:prstGeom prst="rect">
            <a:avLst/>
          </a:prstGeom>
          <a:solidFill>
            <a:srgbClr val="A50021"/>
          </a:solidFill>
          <a:ln w="9525">
            <a:noFill/>
          </a:ln>
        </p:spPr>
        <p:txBody>
          <a:bodyPr anchor="b"/>
          <a:lstStyle/>
          <a:p>
            <a:pPr indent="176530"/>
            <a:r>
              <a:rPr lang="en-US" altLang="zh-CN" sz="3600" dirty="0" smtClean="0">
                <a:solidFill>
                  <a:schemeClr val="bg1"/>
                </a:solidFill>
                <a:latin typeface="Times New Roman" panose="02020603050405020304" pitchFamily="18" charset="0"/>
                <a:ea typeface="黑体" panose="02010609060101010101" pitchFamily="2" charset="-122"/>
              </a:rPr>
              <a:t>5.5 </a:t>
            </a:r>
            <a:r>
              <a:rPr lang="zh-CN" altLang="en-US" sz="3600" dirty="0" smtClean="0">
                <a:solidFill>
                  <a:schemeClr val="bg1"/>
                </a:solidFill>
                <a:latin typeface="Times New Roman" panose="02020603050405020304" pitchFamily="18" charset="0"/>
                <a:ea typeface="黑体" panose="02010609060101010101" pitchFamily="2" charset="-122"/>
              </a:rPr>
              <a:t>与</a:t>
            </a:r>
            <a:r>
              <a:rPr lang="en-US" altLang="zh-CN" sz="3600" dirty="0" smtClean="0">
                <a:solidFill>
                  <a:schemeClr val="bg1"/>
                </a:solidFill>
                <a:latin typeface="Times New Roman" panose="02020603050405020304" pitchFamily="18" charset="0"/>
                <a:ea typeface="黑体" panose="02010609060101010101" pitchFamily="2" charset="-122"/>
              </a:rPr>
              <a:t>/</a:t>
            </a:r>
            <a:r>
              <a:rPr lang="zh-CN" altLang="en-US" sz="3600" dirty="0" smtClean="0">
                <a:solidFill>
                  <a:schemeClr val="bg1"/>
                </a:solidFill>
                <a:latin typeface="Times New Roman" panose="02020603050405020304" pitchFamily="18" charset="0"/>
                <a:ea typeface="黑体" panose="02010609060101010101" pitchFamily="2" charset="-122"/>
              </a:rPr>
              <a:t>或图搜索策略</a:t>
            </a:r>
            <a:endParaRPr lang="zh-CN" altLang="en-US" sz="3600" dirty="0">
              <a:solidFill>
                <a:schemeClr val="bg1"/>
              </a:solidFill>
              <a:latin typeface="Times New Roman" panose="02020603050405020304" pitchFamily="18" charset="0"/>
              <a:ea typeface="黑体" panose="02010609060101010101" pitchFamily="2" charset="-122"/>
            </a:endParaRPr>
          </a:p>
        </p:txBody>
      </p:sp>
      <p:sp>
        <p:nvSpPr>
          <p:cNvPr id="2" name="椭圆 1"/>
          <p:cNvSpPr/>
          <p:nvPr/>
        </p:nvSpPr>
        <p:spPr>
          <a:xfrm>
            <a:off x="3744121" y="2116678"/>
            <a:ext cx="1843296" cy="2327840"/>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a:off x="5039329" y="1881188"/>
            <a:ext cx="3360927" cy="3492502"/>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250651967"/>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61"/>
                                        </p:tgtEl>
                                        <p:attrNameLst>
                                          <p:attrName>style.visibility</p:attrName>
                                        </p:attrNameLst>
                                      </p:cBhvr>
                                      <p:to>
                                        <p:strVal val="visible"/>
                                      </p:to>
                                    </p:set>
                                    <p:anim calcmode="lin" valueType="num">
                                      <p:cBhvr additive="base">
                                        <p:cTn id="13" dur="500" fill="hold"/>
                                        <p:tgtEl>
                                          <p:spTgt spid="61"/>
                                        </p:tgtEl>
                                        <p:attrNameLst>
                                          <p:attrName>ppt_x</p:attrName>
                                        </p:attrNameLst>
                                      </p:cBhvr>
                                      <p:tavLst>
                                        <p:tav tm="0">
                                          <p:val>
                                            <p:strVal val="1+#ppt_w/2"/>
                                          </p:val>
                                        </p:tav>
                                        <p:tav tm="100000">
                                          <p:val>
                                            <p:strVal val="#ppt_x"/>
                                          </p:val>
                                        </p:tav>
                                      </p:tavLst>
                                    </p:anim>
                                    <p:anim calcmode="lin" valueType="num">
                                      <p:cBhvr additive="base">
                                        <p:cTn id="14" dur="500" fill="hold"/>
                                        <p:tgtEl>
                                          <p:spTgt spid="6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1"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3" name="内容占位符 2"/>
          <p:cNvSpPr>
            <a:spLocks noGrp="1"/>
          </p:cNvSpPr>
          <p:nvPr>
            <p:ph idx="1"/>
          </p:nvPr>
        </p:nvSpPr>
        <p:spPr>
          <a:xfrm>
            <a:off x="856642" y="1340768"/>
            <a:ext cx="10927990" cy="4752528"/>
          </a:xfrm>
        </p:spPr>
        <p:txBody>
          <a:bodyPr>
            <a:noAutofit/>
          </a:bodyPr>
          <a:lstStyle/>
          <a:p>
            <a:pPr>
              <a:lnSpc>
                <a:spcPct val="150000"/>
              </a:lnSpc>
            </a:pPr>
            <a:r>
              <a:rPr lang="zh-CN" altLang="en-US" sz="2400" dirty="0" smtClean="0"/>
              <a:t>希望树</a:t>
            </a:r>
            <a:endParaRPr lang="en-US" altLang="zh-CN" sz="2400" dirty="0" smtClean="0"/>
          </a:p>
          <a:p>
            <a:pPr>
              <a:lnSpc>
                <a:spcPct val="150000"/>
              </a:lnSpc>
            </a:pPr>
            <a:r>
              <a:rPr lang="zh-CN" altLang="en-US" sz="2400" dirty="0" smtClean="0"/>
              <a:t>无论是用哪一种方法计算解树的代价，当要计算任一节点</a:t>
            </a:r>
            <a:r>
              <a:rPr lang="en-US" altLang="zh-CN" sz="2400" dirty="0" smtClean="0"/>
              <a:t>x</a:t>
            </a:r>
            <a:r>
              <a:rPr lang="zh-CN" altLang="en-US" sz="2400" dirty="0" smtClean="0"/>
              <a:t>的代价</a:t>
            </a:r>
            <a:r>
              <a:rPr lang="en-US" altLang="zh-CN" sz="2400" dirty="0" smtClean="0"/>
              <a:t>h(x)</a:t>
            </a:r>
            <a:r>
              <a:rPr lang="zh-CN" altLang="en-US" sz="2400" dirty="0" smtClean="0"/>
              <a:t>时，都要求已知其子节点</a:t>
            </a:r>
            <a:r>
              <a:rPr lang="en-US" altLang="zh-CN" sz="2400" dirty="0" err="1" smtClean="0"/>
              <a:t>y</a:t>
            </a:r>
            <a:r>
              <a:rPr lang="en-US" altLang="zh-CN" sz="2400" baseline="-25000" dirty="0" err="1" smtClean="0"/>
              <a:t>i</a:t>
            </a:r>
            <a:r>
              <a:rPr lang="zh-CN" altLang="en-US" sz="2400" dirty="0" smtClean="0"/>
              <a:t>的代价</a:t>
            </a:r>
            <a:r>
              <a:rPr lang="en-US" altLang="zh-CN" sz="2400" dirty="0" smtClean="0"/>
              <a:t>h(</a:t>
            </a:r>
            <a:r>
              <a:rPr lang="en-US" altLang="zh-CN" sz="2400" dirty="0" err="1" smtClean="0"/>
              <a:t>y</a:t>
            </a:r>
            <a:r>
              <a:rPr lang="en-US" altLang="zh-CN" sz="2400" baseline="-25000" dirty="0" err="1" smtClean="0"/>
              <a:t>i</a:t>
            </a:r>
            <a:r>
              <a:rPr lang="en-US" altLang="zh-CN" sz="2400" dirty="0" smtClean="0"/>
              <a:t>).</a:t>
            </a:r>
            <a:r>
              <a:rPr lang="zh-CN" altLang="en-US" sz="2400" dirty="0" smtClean="0"/>
              <a:t>然而</a:t>
            </a:r>
            <a:r>
              <a:rPr lang="zh-CN" altLang="en-US" sz="2400" dirty="0" smtClean="0">
                <a:solidFill>
                  <a:srgbClr val="FF0000"/>
                </a:solidFill>
              </a:rPr>
              <a:t>搜索是自上而下</a:t>
            </a:r>
            <a:r>
              <a:rPr lang="zh-CN" altLang="en-US" sz="2400" dirty="0" smtClean="0"/>
              <a:t>的，除非节点</a:t>
            </a:r>
            <a:r>
              <a:rPr lang="en-US" altLang="zh-CN" sz="2400" dirty="0" smtClean="0"/>
              <a:t>x</a:t>
            </a:r>
            <a:r>
              <a:rPr lang="zh-CN" altLang="en-US" sz="2400" dirty="0" smtClean="0"/>
              <a:t>的的全部子节点都是不可扩展节点，否则子节点的代价是不知道的。怎么计算呢？</a:t>
            </a:r>
            <a:endParaRPr lang="en-US" altLang="zh-CN" sz="2400" dirty="0" smtClean="0"/>
          </a:p>
          <a:p>
            <a:pPr>
              <a:lnSpc>
                <a:spcPct val="150000"/>
              </a:lnSpc>
            </a:pPr>
            <a:r>
              <a:rPr lang="zh-CN" altLang="en-US" sz="2400" dirty="0" smtClean="0"/>
              <a:t>可以根据问题定义启发函数，估计其子节点</a:t>
            </a:r>
            <a:r>
              <a:rPr lang="en-US" altLang="zh-CN" sz="2400" dirty="0" err="1" smtClean="0"/>
              <a:t>y</a:t>
            </a:r>
            <a:r>
              <a:rPr lang="en-US" altLang="zh-CN" sz="2400" baseline="-25000" dirty="0" err="1" smtClean="0"/>
              <a:t>i</a:t>
            </a:r>
            <a:r>
              <a:rPr lang="zh-CN" altLang="en-US" sz="2400" dirty="0" smtClean="0"/>
              <a:t>的代价</a:t>
            </a:r>
            <a:r>
              <a:rPr lang="en-US" altLang="zh-CN" sz="2400" dirty="0" smtClean="0"/>
              <a:t>h(</a:t>
            </a:r>
            <a:r>
              <a:rPr lang="en-US" altLang="zh-CN" sz="2400" dirty="0" err="1" smtClean="0"/>
              <a:t>y</a:t>
            </a:r>
            <a:r>
              <a:rPr lang="en-US" altLang="zh-CN" sz="2400" baseline="-25000" dirty="0" err="1" smtClean="0"/>
              <a:t>i</a:t>
            </a:r>
            <a:r>
              <a:rPr lang="en-US" altLang="zh-CN" sz="2400" dirty="0" smtClean="0"/>
              <a:t>)</a:t>
            </a:r>
            <a:r>
              <a:rPr lang="zh-CN" altLang="en-US" sz="2400" dirty="0" smtClean="0"/>
              <a:t>，</a:t>
            </a:r>
            <a:r>
              <a:rPr lang="zh-CN" altLang="en-US" sz="2400" dirty="0" smtClean="0">
                <a:solidFill>
                  <a:srgbClr val="FF0000"/>
                </a:solidFill>
              </a:rPr>
              <a:t>自下向上逐层推算</a:t>
            </a:r>
            <a:r>
              <a:rPr lang="zh-CN" altLang="en-US" sz="2400" dirty="0" smtClean="0"/>
              <a:t>。</a:t>
            </a:r>
            <a:endParaRPr lang="en-US" altLang="zh-CN" sz="2400" dirty="0" smtClean="0"/>
          </a:p>
          <a:p>
            <a:pPr>
              <a:lnSpc>
                <a:spcPct val="150000"/>
              </a:lnSpc>
            </a:pPr>
            <a:r>
              <a:rPr lang="zh-CN" altLang="en-US" sz="2400" dirty="0" smtClean="0"/>
              <a:t>有序搜索的目的就是求最佳解树，也称“希望树”。</a:t>
            </a:r>
          </a:p>
        </p:txBody>
      </p:sp>
      <p:sp>
        <p:nvSpPr>
          <p:cNvPr id="4" name="日期占位符 3"/>
          <p:cNvSpPr>
            <a:spLocks noGrp="1"/>
          </p:cNvSpPr>
          <p:nvPr>
            <p:ph type="dt" sz="quarter" idx="10"/>
          </p:nvPr>
        </p:nvSpPr>
        <p:spPr/>
        <p:txBody>
          <a:bodyPr/>
          <a:lstStyle/>
          <a:p>
            <a:pPr>
              <a:defRPr/>
            </a:pPr>
            <a:fld id="{F5CEC2A9-150D-4D64-80C5-A348BD8BF6CF}" type="datetime1">
              <a:rPr lang="zh-CN" altLang="en-US" smtClean="0"/>
              <a:pPr>
                <a:defRPr/>
              </a:pPr>
              <a:t>2018/10/9</a:t>
            </a:fld>
            <a:endParaRPr lang="en-US" altLang="zh-CN"/>
          </a:p>
        </p:txBody>
      </p:sp>
      <p:sp>
        <p:nvSpPr>
          <p:cNvPr id="163845"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Blip>
                <a:blip r:embed="rId2"/>
              </a:buBlip>
              <a:defRPr kumimoji="1" sz="2800">
                <a:solidFill>
                  <a:schemeClr val="tx1"/>
                </a:solidFill>
                <a:latin typeface="Arial Narrow" panose="020B0606020202030204" pitchFamily="34"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Blip>
                <a:blip r:embed="rId3"/>
              </a:buBlip>
              <a:defRPr kumimoji="1" sz="2400">
                <a:solidFill>
                  <a:schemeClr val="tx1"/>
                </a:solidFill>
                <a:latin typeface="Arial Narrow" panose="020B0606020202030204" pitchFamily="34"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Blip>
                <a:blip r:embed="rId2"/>
              </a:buBlip>
              <a:defRPr kumimoji="1" sz="2000">
                <a:solidFill>
                  <a:schemeClr val="tx1"/>
                </a:solidFill>
                <a:latin typeface="Arial Narrow" panose="020B0606020202030204" pitchFamily="34"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Blip>
                <a:blip r:embed="rId4"/>
              </a:buBlip>
              <a:defRPr kumimoji="1">
                <a:solidFill>
                  <a:schemeClr val="tx1"/>
                </a:solidFill>
                <a:latin typeface="Tahoma" panose="020B0604030504040204" pitchFamily="34"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297B26DB-5CA9-44E1-9E42-7A230127AF22}" type="slidenum">
              <a:rPr kumimoji="0" lang="en-US" altLang="zh-CN" sz="1400">
                <a:latin typeface="Tahoma" panose="020B0604030504040204" pitchFamily="34" charset="0"/>
                <a:ea typeface="宋体" panose="02010600030101010101" pitchFamily="2" charset="-122"/>
              </a:rPr>
              <a:pPr>
                <a:spcBef>
                  <a:spcPct val="0"/>
                </a:spcBef>
                <a:buClrTx/>
                <a:buSzTx/>
                <a:buFontTx/>
                <a:buNone/>
              </a:pPr>
              <a:t>65</a:t>
            </a:fld>
            <a:endParaRPr kumimoji="0" lang="en-US" altLang="zh-CN" sz="1400">
              <a:latin typeface="Tahoma" panose="020B0604030504040204" pitchFamily="34" charset="0"/>
              <a:ea typeface="宋体" panose="02010600030101010101" pitchFamily="2" charset="-122"/>
            </a:endParaRPr>
          </a:p>
        </p:txBody>
      </p:sp>
      <p:sp>
        <p:nvSpPr>
          <p:cNvPr id="6" name="Rectangle 4"/>
          <p:cNvSpPr/>
          <p:nvPr/>
        </p:nvSpPr>
        <p:spPr>
          <a:xfrm>
            <a:off x="7786" y="-3175"/>
            <a:ext cx="12192000" cy="765175"/>
          </a:xfrm>
          <a:prstGeom prst="rect">
            <a:avLst/>
          </a:prstGeom>
          <a:solidFill>
            <a:srgbClr val="A50021"/>
          </a:solidFill>
          <a:ln w="9525">
            <a:noFill/>
          </a:ln>
        </p:spPr>
        <p:txBody>
          <a:bodyPr anchor="b"/>
          <a:lstStyle/>
          <a:p>
            <a:pPr indent="176530"/>
            <a:r>
              <a:rPr lang="en-US" altLang="zh-CN" sz="3600" dirty="0" smtClean="0">
                <a:solidFill>
                  <a:schemeClr val="bg1"/>
                </a:solidFill>
                <a:latin typeface="Times New Roman" panose="02020603050405020304" pitchFamily="18" charset="0"/>
                <a:ea typeface="黑体" panose="02010609060101010101" pitchFamily="2" charset="-122"/>
              </a:rPr>
              <a:t>5.5 </a:t>
            </a:r>
            <a:r>
              <a:rPr lang="zh-CN" altLang="en-US" sz="3600" dirty="0">
                <a:solidFill>
                  <a:schemeClr val="bg1"/>
                </a:solidFill>
                <a:latin typeface="Times New Roman" panose="02020603050405020304" pitchFamily="18" charset="0"/>
                <a:ea typeface="黑体" panose="02010609060101010101" pitchFamily="2" charset="-122"/>
              </a:rPr>
              <a:t>与</a:t>
            </a:r>
            <a:r>
              <a:rPr lang="en-US" altLang="zh-CN" sz="3600" dirty="0">
                <a:solidFill>
                  <a:schemeClr val="bg1"/>
                </a:solidFill>
                <a:latin typeface="Times New Roman" panose="02020603050405020304" pitchFamily="18" charset="0"/>
                <a:ea typeface="黑体" panose="02010609060101010101" pitchFamily="2" charset="-122"/>
              </a:rPr>
              <a:t>/</a:t>
            </a:r>
            <a:r>
              <a:rPr lang="zh-CN" altLang="en-US" sz="3600" dirty="0">
                <a:solidFill>
                  <a:schemeClr val="bg1"/>
                </a:solidFill>
                <a:latin typeface="Times New Roman" panose="02020603050405020304" pitchFamily="18" charset="0"/>
                <a:ea typeface="黑体" panose="02010609060101010101" pitchFamily="2" charset="-122"/>
              </a:rPr>
              <a:t>或</a:t>
            </a:r>
            <a:r>
              <a:rPr lang="zh-CN" altLang="en-US" sz="3600" dirty="0" smtClean="0">
                <a:solidFill>
                  <a:schemeClr val="bg1"/>
                </a:solidFill>
                <a:latin typeface="Times New Roman" panose="02020603050405020304" pitchFamily="18" charset="0"/>
                <a:ea typeface="黑体" panose="02010609060101010101" pitchFamily="2" charset="-122"/>
              </a:rPr>
              <a:t>图搜索策略</a:t>
            </a:r>
            <a:endParaRPr lang="zh-CN" altLang="en-US" sz="3600" dirty="0">
              <a:solidFill>
                <a:schemeClr val="bg1"/>
              </a:solidFill>
              <a:latin typeface="Times New Roman" panose="02020603050405020304" pitchFamily="18" charset="0"/>
              <a:ea typeface="黑体" panose="02010609060101010101" pitchFamily="2" charset="-122"/>
            </a:endParaRPr>
          </a:p>
        </p:txBody>
      </p:sp>
    </p:spTree>
    <p:extLst>
      <p:ext uri="{BB962C8B-B14F-4D97-AF65-F5344CB8AC3E}">
        <p14:creationId xmlns:p14="http://schemas.microsoft.com/office/powerpoint/2010/main" val="163396268"/>
      </p:ext>
    </p:extLst>
  </p:cSld>
  <p:clrMapOvr>
    <a:masterClrMapping/>
  </p:clrMapOvr>
  <p:transition>
    <p:random/>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7" name="图片 6"/>
          <p:cNvPicPr>
            <a:picLocks noChangeAspect="1"/>
          </p:cNvPicPr>
          <p:nvPr/>
        </p:nvPicPr>
        <p:blipFill>
          <a:blip r:embed="rId2"/>
          <a:stretch>
            <a:fillRect/>
          </a:stretch>
        </p:blipFill>
        <p:spPr>
          <a:xfrm>
            <a:off x="786098" y="1916832"/>
            <a:ext cx="10619804" cy="4104456"/>
          </a:xfrm>
          <a:prstGeom prst="rect">
            <a:avLst/>
          </a:prstGeom>
        </p:spPr>
      </p:pic>
    </p:spTree>
    <p:extLst>
      <p:ext uri="{BB962C8B-B14F-4D97-AF65-F5344CB8AC3E}">
        <p14:creationId xmlns:p14="http://schemas.microsoft.com/office/powerpoint/2010/main" val="3249465309"/>
      </p:ext>
    </p:extLst>
  </p:cSld>
  <p:clrMapOvr>
    <a:masterClrMapping/>
  </p:clrMapOvr>
  <p:transition>
    <p:random/>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pic>
        <p:nvPicPr>
          <p:cNvPr id="6" name="图片 5"/>
          <p:cNvPicPr>
            <a:picLocks noChangeAspect="1"/>
          </p:cNvPicPr>
          <p:nvPr/>
        </p:nvPicPr>
        <p:blipFill>
          <a:blip r:embed="rId3"/>
          <a:stretch>
            <a:fillRect/>
          </a:stretch>
        </p:blipFill>
        <p:spPr>
          <a:xfrm>
            <a:off x="983432" y="1690688"/>
            <a:ext cx="9717038" cy="2389709"/>
          </a:xfrm>
          <a:prstGeom prst="rect">
            <a:avLst/>
          </a:prstGeom>
        </p:spPr>
      </p:pic>
      <p:pic>
        <p:nvPicPr>
          <p:cNvPr id="9" name="图片 8"/>
          <p:cNvPicPr>
            <a:picLocks noChangeAspect="1"/>
          </p:cNvPicPr>
          <p:nvPr/>
        </p:nvPicPr>
        <p:blipFill>
          <a:blip r:embed="rId4"/>
          <a:stretch>
            <a:fillRect/>
          </a:stretch>
        </p:blipFill>
        <p:spPr>
          <a:xfrm>
            <a:off x="1017415" y="4550271"/>
            <a:ext cx="9649072" cy="1711378"/>
          </a:xfrm>
          <a:prstGeom prst="rect">
            <a:avLst/>
          </a:prstGeom>
        </p:spPr>
      </p:pic>
    </p:spTree>
    <p:extLst>
      <p:ext uri="{BB962C8B-B14F-4D97-AF65-F5344CB8AC3E}">
        <p14:creationId xmlns:p14="http://schemas.microsoft.com/office/powerpoint/2010/main" val="3037474856"/>
      </p:ext>
    </p:extLst>
  </p:cSld>
  <p:clrMapOvr>
    <a:masterClrMapping/>
  </p:clrMapOvr>
  <p:transition>
    <p:random/>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3841AB9F-2F5C-4D9D-A727-455F03F7180D}" type="datetime1">
              <a:rPr lang="zh-CN" altLang="en-US"/>
              <a:pPr/>
              <a:t>2018/10/9</a:t>
            </a:fld>
            <a:endParaRPr lang="en-US" altLang="zh-CN"/>
          </a:p>
        </p:txBody>
      </p:sp>
      <p:sp>
        <p:nvSpPr>
          <p:cNvPr id="5" name="灯片编号占位符 5"/>
          <p:cNvSpPr>
            <a:spLocks noGrp="1"/>
          </p:cNvSpPr>
          <p:nvPr>
            <p:ph type="sldNum" sz="quarter" idx="12"/>
          </p:nvPr>
        </p:nvSpPr>
        <p:spPr/>
        <p:txBody>
          <a:bodyPr/>
          <a:lstStyle/>
          <a:p>
            <a:fld id="{013671BE-54C3-47F0-AAFF-665808BA958E}" type="slidenum">
              <a:rPr lang="en-US" altLang="zh-CN"/>
              <a:pPr/>
              <a:t>68</a:t>
            </a:fld>
            <a:endParaRPr lang="en-US" altLang="zh-CN"/>
          </a:p>
        </p:txBody>
      </p:sp>
      <p:sp>
        <p:nvSpPr>
          <p:cNvPr id="332803" name="Rectangle 3"/>
          <p:cNvSpPr>
            <a:spLocks noGrp="1" noChangeArrowheads="1"/>
          </p:cNvSpPr>
          <p:nvPr>
            <p:ph type="body" idx="1"/>
          </p:nvPr>
        </p:nvSpPr>
        <p:spPr>
          <a:xfrm>
            <a:off x="767408" y="1285863"/>
            <a:ext cx="11018440" cy="4546624"/>
          </a:xfrm>
        </p:spPr>
        <p:txBody>
          <a:bodyPr>
            <a:noAutofit/>
          </a:bodyPr>
          <a:lstStyle/>
          <a:p>
            <a:pPr>
              <a:lnSpc>
                <a:spcPct val="150000"/>
              </a:lnSpc>
            </a:pPr>
            <a:r>
              <a:rPr lang="zh-CN" altLang="en-US" sz="2400" dirty="0"/>
              <a:t>诸如下棋、打牌、竞技、战争等一类竞争性智能活动称为</a:t>
            </a:r>
            <a:r>
              <a:rPr lang="zh-CN" altLang="en-US" sz="2400" dirty="0">
                <a:solidFill>
                  <a:schemeClr val="hlink"/>
                </a:solidFill>
              </a:rPr>
              <a:t>博弈</a:t>
            </a:r>
            <a:r>
              <a:rPr lang="zh-CN" altLang="en-US" sz="2400" dirty="0"/>
              <a:t>。博弈有很多种，我们讨论最简单的</a:t>
            </a:r>
            <a:r>
              <a:rPr lang="en-US" altLang="zh-CN" sz="2400" dirty="0"/>
              <a:t>"</a:t>
            </a:r>
            <a:r>
              <a:rPr lang="zh-CN" altLang="en-US" sz="2400" dirty="0"/>
              <a:t>二人零和、全信息、非偶然</a:t>
            </a:r>
            <a:r>
              <a:rPr lang="en-US" altLang="zh-CN" sz="2400" dirty="0"/>
              <a:t>"</a:t>
            </a:r>
            <a:r>
              <a:rPr lang="zh-CN" altLang="en-US" sz="2400" dirty="0"/>
              <a:t>博弈，其特征如下：</a:t>
            </a:r>
            <a:br>
              <a:rPr lang="zh-CN" altLang="en-US" sz="2400" dirty="0"/>
            </a:br>
            <a:r>
              <a:rPr lang="zh-CN" altLang="en-US" sz="2400" dirty="0"/>
              <a:t>　　</a:t>
            </a:r>
            <a:r>
              <a:rPr lang="en-US" altLang="zh-CN" sz="2400" dirty="0"/>
              <a:t>(1) </a:t>
            </a:r>
            <a:r>
              <a:rPr lang="zh-CN" altLang="en-US" sz="2400" dirty="0"/>
              <a:t>对垒的</a:t>
            </a:r>
            <a:r>
              <a:rPr lang="en-US" altLang="zh-CN" sz="2400" dirty="0"/>
              <a:t>MAX</a:t>
            </a:r>
            <a:r>
              <a:rPr lang="zh-CN" altLang="en-US" sz="2400" dirty="0"/>
              <a:t>、</a:t>
            </a:r>
            <a:r>
              <a:rPr lang="en-US" altLang="zh-CN" sz="2400" dirty="0"/>
              <a:t>MIN</a:t>
            </a:r>
            <a:r>
              <a:rPr lang="zh-CN" altLang="en-US" sz="2400" dirty="0"/>
              <a:t>双方轮流采取行动，博弈的结果只有三种情况：</a:t>
            </a:r>
            <a:r>
              <a:rPr lang="en-US" altLang="zh-CN" sz="2400" dirty="0"/>
              <a:t>MAX</a:t>
            </a:r>
            <a:r>
              <a:rPr lang="zh-CN" altLang="en-US" sz="2400" dirty="0"/>
              <a:t>方胜，</a:t>
            </a:r>
            <a:r>
              <a:rPr lang="en-US" altLang="zh-CN" sz="2400" dirty="0"/>
              <a:t>MIN</a:t>
            </a:r>
            <a:r>
              <a:rPr lang="zh-CN" altLang="en-US" sz="2400" dirty="0"/>
              <a:t>方败；</a:t>
            </a:r>
            <a:r>
              <a:rPr lang="en-US" altLang="zh-CN" sz="2400" dirty="0"/>
              <a:t>MIN</a:t>
            </a:r>
            <a:r>
              <a:rPr lang="zh-CN" altLang="en-US" sz="2400" dirty="0"/>
              <a:t>方胜，</a:t>
            </a:r>
            <a:r>
              <a:rPr lang="en-US" altLang="zh-CN" sz="2400" dirty="0"/>
              <a:t>MAX</a:t>
            </a:r>
            <a:r>
              <a:rPr lang="zh-CN" altLang="en-US" sz="2400" dirty="0"/>
              <a:t>方败；和局。</a:t>
            </a:r>
            <a:br>
              <a:rPr lang="zh-CN" altLang="en-US" sz="2400" dirty="0"/>
            </a:br>
            <a:r>
              <a:rPr lang="zh-CN" altLang="en-US" sz="2400" dirty="0"/>
              <a:t>　　</a:t>
            </a:r>
            <a:r>
              <a:rPr lang="en-US" altLang="zh-CN" sz="2400" dirty="0"/>
              <a:t>(2) </a:t>
            </a:r>
            <a:r>
              <a:rPr lang="zh-CN" altLang="en-US" sz="2400" dirty="0"/>
              <a:t>在对垒过程中，任何一方都了解当前的格局及过去的历史。</a:t>
            </a:r>
            <a:br>
              <a:rPr lang="zh-CN" altLang="en-US" sz="2400" dirty="0"/>
            </a:br>
            <a:r>
              <a:rPr lang="zh-CN" altLang="en-US" sz="2400" dirty="0"/>
              <a:t>　　</a:t>
            </a:r>
            <a:r>
              <a:rPr lang="en-US" altLang="zh-CN" sz="2400" dirty="0"/>
              <a:t>(3) </a:t>
            </a:r>
            <a:r>
              <a:rPr lang="zh-CN" altLang="en-US" sz="2400" dirty="0"/>
              <a:t>任何一方在采取行动前都要根据当前的实际情况，进行得失分析，选取对自已为最有利而对对方最为不利的对策，不存在掷骰子之类的</a:t>
            </a:r>
            <a:r>
              <a:rPr lang="en-US" altLang="zh-CN" sz="2400" dirty="0"/>
              <a:t>"</a:t>
            </a:r>
            <a:r>
              <a:rPr lang="zh-CN" altLang="en-US" sz="2400" dirty="0"/>
              <a:t>碰运气</a:t>
            </a:r>
            <a:r>
              <a:rPr lang="en-US" altLang="zh-CN" sz="2400" dirty="0"/>
              <a:t>"</a:t>
            </a:r>
            <a:r>
              <a:rPr lang="zh-CN" altLang="en-US" sz="2400" dirty="0"/>
              <a:t>因素。即双方都是很理智地决定自己的行动。 </a:t>
            </a:r>
          </a:p>
        </p:txBody>
      </p:sp>
      <p:sp>
        <p:nvSpPr>
          <p:cNvPr id="6" name="Rectangle 4"/>
          <p:cNvSpPr/>
          <p:nvPr/>
        </p:nvSpPr>
        <p:spPr>
          <a:xfrm>
            <a:off x="7786" y="-3175"/>
            <a:ext cx="12192000" cy="765175"/>
          </a:xfrm>
          <a:prstGeom prst="rect">
            <a:avLst/>
          </a:prstGeom>
          <a:solidFill>
            <a:srgbClr val="A50021"/>
          </a:solidFill>
          <a:ln w="9525">
            <a:noFill/>
          </a:ln>
        </p:spPr>
        <p:txBody>
          <a:bodyPr anchor="b"/>
          <a:lstStyle/>
          <a:p>
            <a:pPr indent="176530"/>
            <a:r>
              <a:rPr lang="zh-CN" altLang="en-US" sz="3600" dirty="0">
                <a:solidFill>
                  <a:schemeClr val="bg1"/>
                </a:solidFill>
                <a:latin typeface="Times New Roman" panose="02020603050405020304" pitchFamily="18" charset="0"/>
                <a:ea typeface="黑体" panose="02010609060101010101" pitchFamily="2" charset="-122"/>
              </a:rPr>
              <a:t>博弈树搜索</a:t>
            </a:r>
          </a:p>
        </p:txBody>
      </p:sp>
    </p:spTree>
    <p:extLst>
      <p:ext uri="{BB962C8B-B14F-4D97-AF65-F5344CB8AC3E}">
        <p14:creationId xmlns:p14="http://schemas.microsoft.com/office/powerpoint/2010/main" val="2981785038"/>
      </p:ext>
    </p:extLst>
  </p:cSld>
  <p:clrMapOvr>
    <a:masterClrMapping/>
  </p:clrMapOvr>
  <p:transition>
    <p:random/>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8550A3C-C9D4-4557-AD35-9C78099E3F15}" type="datetime1">
              <a:rPr lang="zh-CN" altLang="en-US"/>
              <a:pPr/>
              <a:t>2018/10/9</a:t>
            </a:fld>
            <a:endParaRPr lang="en-US" altLang="zh-CN"/>
          </a:p>
        </p:txBody>
      </p:sp>
      <p:sp>
        <p:nvSpPr>
          <p:cNvPr id="5" name="灯片编号占位符 5"/>
          <p:cNvSpPr>
            <a:spLocks noGrp="1"/>
          </p:cNvSpPr>
          <p:nvPr>
            <p:ph type="sldNum" sz="quarter" idx="12"/>
          </p:nvPr>
        </p:nvSpPr>
        <p:spPr/>
        <p:txBody>
          <a:bodyPr/>
          <a:lstStyle/>
          <a:p>
            <a:fld id="{F76780C7-A73F-4396-AD65-E926F9FE6886}" type="slidenum">
              <a:rPr lang="en-US" altLang="zh-CN"/>
              <a:pPr/>
              <a:t>69</a:t>
            </a:fld>
            <a:endParaRPr lang="en-US" altLang="zh-CN"/>
          </a:p>
        </p:txBody>
      </p:sp>
      <p:sp>
        <p:nvSpPr>
          <p:cNvPr id="333827" name="Rectangle 3"/>
          <p:cNvSpPr>
            <a:spLocks noGrp="1" noChangeArrowheads="1"/>
          </p:cNvSpPr>
          <p:nvPr>
            <p:ph type="body" idx="1"/>
          </p:nvPr>
        </p:nvSpPr>
        <p:spPr>
          <a:xfrm>
            <a:off x="615520" y="1340768"/>
            <a:ext cx="10953088" cy="4651375"/>
          </a:xfrm>
        </p:spPr>
        <p:txBody>
          <a:bodyPr>
            <a:normAutofit fontScale="92500"/>
          </a:bodyPr>
          <a:lstStyle/>
          <a:p>
            <a:pPr>
              <a:lnSpc>
                <a:spcPct val="150000"/>
              </a:lnSpc>
            </a:pPr>
            <a:r>
              <a:rPr lang="zh-CN" altLang="en-US" sz="2400" dirty="0"/>
              <a:t>在博弈过程中，任何一方都希望自己取得胜利。因此，当某一方当前有多个行动方案可供选择时，他总是挑选对自己最为有利而对对方最为不利的那个行动方案。此时，</a:t>
            </a:r>
            <a:r>
              <a:rPr lang="zh-CN" altLang="en-US" sz="2400" dirty="0">
                <a:solidFill>
                  <a:schemeClr val="hlink"/>
                </a:solidFill>
              </a:rPr>
              <a:t>如果我们站在</a:t>
            </a:r>
            <a:r>
              <a:rPr lang="en-US" altLang="zh-CN" sz="2400" dirty="0">
                <a:solidFill>
                  <a:schemeClr val="hlink"/>
                </a:solidFill>
              </a:rPr>
              <a:t>MAX</a:t>
            </a:r>
            <a:r>
              <a:rPr lang="zh-CN" altLang="en-US" sz="2400" dirty="0">
                <a:solidFill>
                  <a:schemeClr val="hlink"/>
                </a:solidFill>
              </a:rPr>
              <a:t>方的立场上</a:t>
            </a:r>
            <a:r>
              <a:rPr lang="zh-CN" altLang="en-US" sz="2400" dirty="0"/>
              <a:t>，则可供</a:t>
            </a:r>
            <a:r>
              <a:rPr lang="en-US" altLang="zh-CN" sz="2400" dirty="0"/>
              <a:t>MAX</a:t>
            </a:r>
            <a:r>
              <a:rPr lang="zh-CN" altLang="en-US" sz="2400" dirty="0"/>
              <a:t>方选择的若干行动方案之间是</a:t>
            </a:r>
            <a:r>
              <a:rPr lang="en-US" altLang="zh-CN" sz="2400" dirty="0"/>
              <a:t>"</a:t>
            </a:r>
            <a:r>
              <a:rPr lang="zh-CN" altLang="en-US" sz="2400" dirty="0"/>
              <a:t>或</a:t>
            </a:r>
            <a:r>
              <a:rPr lang="en-US" altLang="zh-CN" sz="2400" dirty="0"/>
              <a:t>"</a:t>
            </a:r>
            <a:r>
              <a:rPr lang="zh-CN" altLang="en-US" sz="2400" dirty="0"/>
              <a:t>关系，因为主动权操在</a:t>
            </a:r>
            <a:r>
              <a:rPr lang="en-US" altLang="zh-CN" sz="2400" dirty="0"/>
              <a:t>MAX</a:t>
            </a:r>
            <a:r>
              <a:rPr lang="zh-CN" altLang="en-US" sz="2400" dirty="0"/>
              <a:t>方手里，他或者选择这个行动方案，或者选择另一个行动方案，完全由</a:t>
            </a:r>
            <a:r>
              <a:rPr lang="en-US" altLang="zh-CN" sz="2400" dirty="0"/>
              <a:t>MAX</a:t>
            </a:r>
            <a:r>
              <a:rPr lang="zh-CN" altLang="en-US" sz="2400" dirty="0"/>
              <a:t>方自已决定。当</a:t>
            </a:r>
            <a:r>
              <a:rPr lang="en-US" altLang="zh-CN" sz="2400" dirty="0"/>
              <a:t>MAX</a:t>
            </a:r>
            <a:r>
              <a:rPr lang="zh-CN" altLang="en-US" sz="2400" dirty="0"/>
              <a:t>方选取任一方案走了一步后，</a:t>
            </a:r>
            <a:r>
              <a:rPr lang="en-US" altLang="zh-CN" sz="2400" dirty="0"/>
              <a:t>MIN</a:t>
            </a:r>
            <a:r>
              <a:rPr lang="zh-CN" altLang="en-US" sz="2400" dirty="0"/>
              <a:t>方也有若干个可供选择的行动方案，此时这些行动方案对</a:t>
            </a:r>
            <a:r>
              <a:rPr lang="en-US" altLang="zh-CN" sz="2400" dirty="0"/>
              <a:t>MAX</a:t>
            </a:r>
            <a:r>
              <a:rPr lang="zh-CN" altLang="en-US" sz="2400" dirty="0"/>
              <a:t>方来说它们之间则是</a:t>
            </a:r>
            <a:r>
              <a:rPr lang="en-US" altLang="zh-CN" sz="2400" dirty="0"/>
              <a:t>"</a:t>
            </a:r>
            <a:r>
              <a:rPr lang="zh-CN" altLang="en-US" sz="2400" dirty="0"/>
              <a:t>与</a:t>
            </a:r>
            <a:r>
              <a:rPr lang="en-US" altLang="zh-CN" sz="2400" dirty="0"/>
              <a:t>"</a:t>
            </a:r>
            <a:r>
              <a:rPr lang="zh-CN" altLang="en-US" sz="2400" dirty="0"/>
              <a:t>关系，因为这时主动权操在</a:t>
            </a:r>
            <a:r>
              <a:rPr lang="en-US" altLang="zh-CN" sz="2400" dirty="0"/>
              <a:t>MIN</a:t>
            </a:r>
            <a:r>
              <a:rPr lang="zh-CN" altLang="en-US" sz="2400" dirty="0"/>
              <a:t>方手里，这些可供选择的行动方案中的任何一个都可能被</a:t>
            </a:r>
            <a:r>
              <a:rPr lang="en-US" altLang="zh-CN" sz="2400" dirty="0"/>
              <a:t>MIN</a:t>
            </a:r>
            <a:r>
              <a:rPr lang="zh-CN" altLang="en-US" sz="2400" dirty="0"/>
              <a:t>方选中，</a:t>
            </a:r>
            <a:r>
              <a:rPr lang="en-US" altLang="zh-CN" sz="2400" dirty="0"/>
              <a:t>MAX</a:t>
            </a:r>
            <a:r>
              <a:rPr lang="zh-CN" altLang="en-US" sz="2400" dirty="0"/>
              <a:t>方必须应付每一种情况的发生。</a:t>
            </a:r>
          </a:p>
        </p:txBody>
      </p:sp>
      <p:sp>
        <p:nvSpPr>
          <p:cNvPr id="6" name="Rectangle 4"/>
          <p:cNvSpPr/>
          <p:nvPr/>
        </p:nvSpPr>
        <p:spPr>
          <a:xfrm>
            <a:off x="7786" y="-3175"/>
            <a:ext cx="12192000" cy="765175"/>
          </a:xfrm>
          <a:prstGeom prst="rect">
            <a:avLst/>
          </a:prstGeom>
          <a:solidFill>
            <a:srgbClr val="A50021"/>
          </a:solidFill>
          <a:ln w="9525">
            <a:noFill/>
          </a:ln>
        </p:spPr>
        <p:txBody>
          <a:bodyPr anchor="b"/>
          <a:lstStyle/>
          <a:p>
            <a:pPr indent="176530"/>
            <a:r>
              <a:rPr lang="zh-CN" altLang="en-US" sz="3600" dirty="0">
                <a:solidFill>
                  <a:schemeClr val="bg1"/>
                </a:solidFill>
                <a:latin typeface="Times New Roman" panose="02020603050405020304" pitchFamily="18" charset="0"/>
                <a:ea typeface="黑体" panose="02010609060101010101" pitchFamily="2" charset="-122"/>
              </a:rPr>
              <a:t>博弈树搜索</a:t>
            </a:r>
          </a:p>
        </p:txBody>
      </p:sp>
    </p:spTree>
    <p:extLst>
      <p:ext uri="{BB962C8B-B14F-4D97-AF65-F5344CB8AC3E}">
        <p14:creationId xmlns:p14="http://schemas.microsoft.com/office/powerpoint/2010/main" val="769223846"/>
      </p:ext>
    </p:extLst>
  </p:cSld>
  <p:clrMapOvr>
    <a:masterClrMapping/>
  </p:clrMapOvr>
  <p:transition>
    <p:random/>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p:cNvSpPr>
          <p:nvPr>
            <p:ph idx="1"/>
          </p:nvPr>
        </p:nvSpPr>
        <p:spPr>
          <a:xfrm>
            <a:off x="695400" y="981076"/>
            <a:ext cx="11017224" cy="5495924"/>
          </a:xfrm>
          <a:ln/>
        </p:spPr>
        <p:txBody>
          <a:bodyPr vert="horz" wrap="square" lIns="91440" tIns="45720" rIns="91440" bIns="45720" anchor="t">
            <a:normAutofit lnSpcReduction="10000"/>
          </a:bodyPr>
          <a:lstStyle/>
          <a:p>
            <a:pPr marL="571500" indent="-571500">
              <a:lnSpc>
                <a:spcPct val="150000"/>
              </a:lnSpc>
            </a:pPr>
            <a:r>
              <a:rPr lang="zh-CN" altLang="en-US" b="1" dirty="0"/>
              <a:t>搜索的主要过程</a:t>
            </a:r>
            <a:r>
              <a:rPr lang="zh-CN" altLang="en-US" dirty="0"/>
              <a:t>：</a:t>
            </a:r>
          </a:p>
          <a:p>
            <a:pPr marL="571500" indent="-571500">
              <a:lnSpc>
                <a:spcPct val="150000"/>
              </a:lnSpc>
              <a:buNone/>
            </a:pPr>
            <a:r>
              <a:rPr lang="en-US" altLang="zh-CN" dirty="0">
                <a:latin typeface="Times New Roman" panose="02020603050405020304" pitchFamily="18" charset="0"/>
              </a:rPr>
              <a:t>(1)  </a:t>
            </a:r>
            <a:r>
              <a:rPr lang="zh-CN" altLang="en-US" dirty="0">
                <a:latin typeface="Times New Roman" panose="02020603050405020304" pitchFamily="18" charset="0"/>
              </a:rPr>
              <a:t>从初始或目的状态出发，并将它作为当前状态。</a:t>
            </a:r>
          </a:p>
          <a:p>
            <a:pPr marL="571500" indent="-571500">
              <a:lnSpc>
                <a:spcPct val="150000"/>
              </a:lnSpc>
              <a:buNone/>
            </a:pPr>
            <a:r>
              <a:rPr lang="en-US" altLang="zh-CN" dirty="0">
                <a:latin typeface="Times New Roman" panose="02020603050405020304" pitchFamily="18" charset="0"/>
              </a:rPr>
              <a:t>(2)  </a:t>
            </a:r>
            <a:r>
              <a:rPr lang="zh-CN" altLang="en-US" dirty="0">
                <a:latin typeface="Times New Roman" panose="02020603050405020304" pitchFamily="18" charset="0"/>
              </a:rPr>
              <a:t>扫描操作算子集，将适用当前状态的一些操作算子作用于当前状态而得到新的状态，并建立指向其父结点的指针 。</a:t>
            </a:r>
          </a:p>
          <a:p>
            <a:pPr marL="571500" indent="-571500">
              <a:lnSpc>
                <a:spcPct val="150000"/>
              </a:lnSpc>
              <a:buNone/>
            </a:pPr>
            <a:r>
              <a:rPr lang="en-US" altLang="zh-CN" dirty="0">
                <a:latin typeface="Times New Roman" panose="02020603050405020304" pitchFamily="18" charset="0"/>
              </a:rPr>
              <a:t>(3)  </a:t>
            </a:r>
            <a:r>
              <a:rPr lang="zh-CN" altLang="en-US" dirty="0">
                <a:latin typeface="Times New Roman" panose="02020603050405020304" pitchFamily="18" charset="0"/>
              </a:rPr>
              <a:t>检查所生成的新状态是否满足结束状态，如果满足，则得到问题的一个解，并可沿着有关指针从结束状态反向到达开始状态，给出一解答路径；否则，将新状态作为当前状态，返回第</a:t>
            </a:r>
            <a:r>
              <a:rPr lang="en-US" altLang="zh-CN" dirty="0">
                <a:latin typeface="Times New Roman" panose="02020603050405020304" pitchFamily="18" charset="0"/>
              </a:rPr>
              <a:t>(2)</a:t>
            </a:r>
            <a:r>
              <a:rPr lang="zh-CN" altLang="en-US" dirty="0">
                <a:latin typeface="Times New Roman" panose="02020603050405020304" pitchFamily="18" charset="0"/>
              </a:rPr>
              <a:t>步再进行搜索。 </a:t>
            </a:r>
          </a:p>
        </p:txBody>
      </p:sp>
      <p:sp>
        <p:nvSpPr>
          <p:cNvPr id="23554" name="灯片编号占位符 3"/>
          <p:cNvSpPr txBox="1">
            <a:spLocks noGrp="1"/>
          </p:cNvSpPr>
          <p:nvPr>
            <p:ph type="sldNum" sz="quarter" idx="4294967295"/>
          </p:nvPr>
        </p:nvSpPr>
        <p:spPr>
          <a:xfrm>
            <a:off x="9550400" y="6477000"/>
            <a:ext cx="2641600" cy="360363"/>
          </a:xfrm>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t>7</a:t>
            </a:fld>
            <a:endParaRPr lang="ja-JP" altLang="en-US" dirty="0">
              <a:solidFill>
                <a:srgbClr val="A50021"/>
              </a:solidFill>
              <a:ea typeface="MS PGothic" panose="020B0600070205080204" pitchFamily="34" charset="-128"/>
            </a:endParaRPr>
          </a:p>
        </p:txBody>
      </p:sp>
      <p:sp>
        <p:nvSpPr>
          <p:cNvPr id="6" name="Rectangle 4"/>
          <p:cNvSpPr/>
          <p:nvPr/>
        </p:nvSpPr>
        <p:spPr>
          <a:xfrm>
            <a:off x="0" y="1"/>
            <a:ext cx="12192000" cy="765175"/>
          </a:xfrm>
          <a:prstGeom prst="rect">
            <a:avLst/>
          </a:prstGeom>
          <a:solidFill>
            <a:srgbClr val="A50021"/>
          </a:solidFill>
          <a:ln w="9525">
            <a:noFill/>
          </a:ln>
        </p:spPr>
        <p:txBody>
          <a:bodyPr anchor="b"/>
          <a:lstStyle/>
          <a:p>
            <a:pPr indent="176530"/>
            <a:r>
              <a:rPr lang="en-US" altLang="zh-CN" sz="3600" dirty="0">
                <a:solidFill>
                  <a:schemeClr val="bg1"/>
                </a:solidFill>
                <a:latin typeface="Times New Roman" panose="02020603050405020304" pitchFamily="18" charset="0"/>
                <a:ea typeface="黑体" panose="02010609060101010101" pitchFamily="2" charset="-122"/>
              </a:rPr>
              <a:t>5.1  </a:t>
            </a:r>
            <a:r>
              <a:rPr lang="zh-CN" altLang="en-US" sz="3600" dirty="0">
                <a:solidFill>
                  <a:schemeClr val="bg1"/>
                </a:solidFill>
                <a:latin typeface="Times New Roman" panose="02020603050405020304" pitchFamily="18" charset="0"/>
                <a:ea typeface="黑体" panose="02010609060101010101" pitchFamily="2" charset="-122"/>
              </a:rPr>
              <a:t>搜索的概念</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Effect transition="in" filter="blinds(horizontal)">
                                      <p:cBhvr>
                                        <p:cTn id="7" dur="500"/>
                                        <p:tgtEl>
                                          <p:spTgt spid="81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195">
                                            <p:txEl>
                                              <p:pRg st="1" end="1"/>
                                            </p:txEl>
                                          </p:spTgt>
                                        </p:tgtEl>
                                        <p:attrNameLst>
                                          <p:attrName>style.visibility</p:attrName>
                                        </p:attrNameLst>
                                      </p:cBhvr>
                                      <p:to>
                                        <p:strVal val="visible"/>
                                      </p:to>
                                    </p:set>
                                    <p:animEffect transition="in" filter="blinds(horizontal)">
                                      <p:cBhvr>
                                        <p:cTn id="12" dur="500"/>
                                        <p:tgtEl>
                                          <p:spTgt spid="819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195">
                                            <p:txEl>
                                              <p:pRg st="2" end="2"/>
                                            </p:txEl>
                                          </p:spTgt>
                                        </p:tgtEl>
                                        <p:attrNameLst>
                                          <p:attrName>style.visibility</p:attrName>
                                        </p:attrNameLst>
                                      </p:cBhvr>
                                      <p:to>
                                        <p:strVal val="visible"/>
                                      </p:to>
                                    </p:set>
                                    <p:animEffect transition="in" filter="blinds(horizontal)">
                                      <p:cBhvr>
                                        <p:cTn id="17" dur="500"/>
                                        <p:tgtEl>
                                          <p:spTgt spid="819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195">
                                            <p:txEl>
                                              <p:pRg st="3" end="3"/>
                                            </p:txEl>
                                          </p:spTgt>
                                        </p:tgtEl>
                                        <p:attrNameLst>
                                          <p:attrName>style.visibility</p:attrName>
                                        </p:attrNameLst>
                                      </p:cBhvr>
                                      <p:to>
                                        <p:strVal val="visible"/>
                                      </p:to>
                                    </p:set>
                                    <p:animEffect transition="in" filter="blinds(horizontal)">
                                      <p:cBhvr>
                                        <p:cTn id="22" dur="500"/>
                                        <p:tgtEl>
                                          <p:spTgt spid="819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316CA655-EC4E-4F60-A4B4-52B32003CC1E}" type="datetime1">
              <a:rPr lang="zh-CN" altLang="en-US"/>
              <a:pPr/>
              <a:t>2018/10/9</a:t>
            </a:fld>
            <a:endParaRPr lang="en-US" altLang="zh-CN"/>
          </a:p>
        </p:txBody>
      </p:sp>
      <p:sp>
        <p:nvSpPr>
          <p:cNvPr id="5" name="灯片编号占位符 5"/>
          <p:cNvSpPr>
            <a:spLocks noGrp="1"/>
          </p:cNvSpPr>
          <p:nvPr>
            <p:ph type="sldNum" sz="quarter" idx="12"/>
          </p:nvPr>
        </p:nvSpPr>
        <p:spPr/>
        <p:txBody>
          <a:bodyPr/>
          <a:lstStyle/>
          <a:p>
            <a:fld id="{83199558-30EF-481D-833F-3E22E9F3C911}" type="slidenum">
              <a:rPr lang="en-US" altLang="zh-CN"/>
              <a:pPr/>
              <a:t>70</a:t>
            </a:fld>
            <a:endParaRPr lang="en-US" altLang="zh-CN"/>
          </a:p>
        </p:txBody>
      </p:sp>
      <p:sp>
        <p:nvSpPr>
          <p:cNvPr id="334851" name="Rectangle 3"/>
          <p:cNvSpPr>
            <a:spLocks noGrp="1" noChangeArrowheads="1"/>
          </p:cNvSpPr>
          <p:nvPr>
            <p:ph type="body" idx="1"/>
          </p:nvPr>
        </p:nvSpPr>
        <p:spPr>
          <a:xfrm>
            <a:off x="667293" y="1556792"/>
            <a:ext cx="10658399" cy="4579937"/>
          </a:xfrm>
        </p:spPr>
        <p:txBody>
          <a:bodyPr>
            <a:normAutofit fontScale="92500" lnSpcReduction="10000"/>
          </a:bodyPr>
          <a:lstStyle/>
          <a:p>
            <a:pPr>
              <a:lnSpc>
                <a:spcPct val="150000"/>
              </a:lnSpc>
              <a:spcBef>
                <a:spcPts val="0"/>
              </a:spcBef>
            </a:pPr>
            <a:r>
              <a:rPr lang="zh-CN" altLang="en-US" sz="2400" dirty="0"/>
              <a:t>这样，如果站在某一方</a:t>
            </a:r>
            <a:r>
              <a:rPr lang="en-US" altLang="zh-CN" sz="2400" dirty="0"/>
              <a:t>(</a:t>
            </a:r>
            <a:r>
              <a:rPr lang="zh-CN" altLang="en-US" sz="2400" dirty="0"/>
              <a:t>如</a:t>
            </a:r>
            <a:r>
              <a:rPr lang="en-US" altLang="zh-CN" sz="2400" dirty="0"/>
              <a:t>MAX</a:t>
            </a:r>
            <a:r>
              <a:rPr lang="zh-CN" altLang="en-US" sz="2400" dirty="0"/>
              <a:t>方，即</a:t>
            </a:r>
            <a:r>
              <a:rPr lang="en-US" altLang="zh-CN" sz="2400" dirty="0"/>
              <a:t>MAX</a:t>
            </a:r>
            <a:r>
              <a:rPr lang="zh-CN" altLang="en-US" sz="2400" dirty="0"/>
              <a:t>要取胜</a:t>
            </a:r>
            <a:r>
              <a:rPr lang="en-US" altLang="zh-CN" sz="2400" dirty="0"/>
              <a:t>)</a:t>
            </a:r>
            <a:r>
              <a:rPr lang="zh-CN" altLang="en-US" sz="2400" dirty="0"/>
              <a:t>，把上述博弈过程用图表示出来，则得到的是一棵</a:t>
            </a:r>
            <a:r>
              <a:rPr lang="en-US" altLang="zh-CN" sz="2400" dirty="0"/>
              <a:t>"</a:t>
            </a:r>
            <a:r>
              <a:rPr lang="zh-CN" altLang="en-US" sz="2400" dirty="0"/>
              <a:t>与或树</a:t>
            </a:r>
            <a:r>
              <a:rPr lang="en-US" altLang="zh-CN" sz="2400" dirty="0"/>
              <a:t>"</a:t>
            </a:r>
            <a:r>
              <a:rPr lang="zh-CN" altLang="en-US" sz="2400" dirty="0"/>
              <a:t>。描述博弈过程的与或树称为博弈树，它有如下特点：</a:t>
            </a:r>
            <a:br>
              <a:rPr lang="zh-CN" altLang="en-US" sz="2400" dirty="0"/>
            </a:br>
            <a:r>
              <a:rPr lang="zh-CN" altLang="en-US" sz="2400" dirty="0"/>
              <a:t>　　</a:t>
            </a:r>
            <a:r>
              <a:rPr lang="en-US" altLang="zh-CN" sz="2400" dirty="0"/>
              <a:t>(1) </a:t>
            </a:r>
            <a:r>
              <a:rPr lang="zh-CN" altLang="en-US" sz="2400" dirty="0"/>
              <a:t>博弈的初始格局是初始节点。</a:t>
            </a:r>
            <a:br>
              <a:rPr lang="zh-CN" altLang="en-US" sz="2400" dirty="0"/>
            </a:br>
            <a:r>
              <a:rPr lang="zh-CN" altLang="en-US" sz="2400" dirty="0"/>
              <a:t>　　</a:t>
            </a:r>
            <a:r>
              <a:rPr lang="en-US" altLang="zh-CN" sz="2400" dirty="0"/>
              <a:t>(2) </a:t>
            </a:r>
            <a:r>
              <a:rPr lang="zh-CN" altLang="en-US" sz="2400" dirty="0"/>
              <a:t>在博弈树中，</a:t>
            </a:r>
            <a:r>
              <a:rPr lang="en-US" altLang="zh-CN" sz="2400" dirty="0"/>
              <a:t>"</a:t>
            </a:r>
            <a:r>
              <a:rPr lang="zh-CN" altLang="en-US" sz="2400" dirty="0"/>
              <a:t>或</a:t>
            </a:r>
            <a:r>
              <a:rPr lang="en-US" altLang="zh-CN" sz="2400" dirty="0"/>
              <a:t>"</a:t>
            </a:r>
            <a:r>
              <a:rPr lang="zh-CN" altLang="en-US" sz="2400" dirty="0"/>
              <a:t>节点和</a:t>
            </a:r>
            <a:r>
              <a:rPr lang="en-US" altLang="zh-CN" sz="2400" dirty="0"/>
              <a:t>"</a:t>
            </a:r>
            <a:r>
              <a:rPr lang="zh-CN" altLang="en-US" sz="2400" dirty="0"/>
              <a:t>与</a:t>
            </a:r>
            <a:r>
              <a:rPr lang="en-US" altLang="zh-CN" sz="2400" dirty="0"/>
              <a:t>"</a:t>
            </a:r>
            <a:r>
              <a:rPr lang="zh-CN" altLang="en-US" sz="2400" dirty="0"/>
              <a:t>节点是逐层交替出现的。自己一方扩展的节点之间是</a:t>
            </a:r>
            <a:r>
              <a:rPr lang="en-US" altLang="zh-CN" sz="2400" dirty="0"/>
              <a:t>"</a:t>
            </a:r>
            <a:r>
              <a:rPr lang="zh-CN" altLang="en-US" sz="2400" dirty="0"/>
              <a:t>或</a:t>
            </a:r>
            <a:r>
              <a:rPr lang="en-US" altLang="zh-CN" sz="2400" dirty="0"/>
              <a:t>"</a:t>
            </a:r>
            <a:r>
              <a:rPr lang="zh-CN" altLang="en-US" sz="2400" dirty="0"/>
              <a:t>关系，对方扩展的节点之间是</a:t>
            </a:r>
            <a:r>
              <a:rPr lang="en-US" altLang="zh-CN" sz="2400" dirty="0"/>
              <a:t>"</a:t>
            </a:r>
            <a:r>
              <a:rPr lang="zh-CN" altLang="en-US" sz="2400" dirty="0"/>
              <a:t>与</a:t>
            </a:r>
            <a:r>
              <a:rPr lang="en-US" altLang="zh-CN" sz="2400" dirty="0"/>
              <a:t>"</a:t>
            </a:r>
            <a:r>
              <a:rPr lang="zh-CN" altLang="en-US" sz="2400" dirty="0"/>
              <a:t>关系。双方轮流地扩展节点。</a:t>
            </a:r>
            <a:br>
              <a:rPr lang="zh-CN" altLang="en-US" sz="2400" dirty="0"/>
            </a:br>
            <a:r>
              <a:rPr lang="zh-CN" altLang="en-US" sz="2400" dirty="0"/>
              <a:t>　　</a:t>
            </a:r>
            <a:r>
              <a:rPr lang="en-US" altLang="zh-CN" sz="2400" dirty="0"/>
              <a:t>(3) </a:t>
            </a:r>
            <a:r>
              <a:rPr lang="zh-CN" altLang="en-US" sz="2400" dirty="0"/>
              <a:t>所有自己一方获胜的终局都是本原问题，相应的节点是可解节点；所有使对方获胜的终局都认为是不可解节点。</a:t>
            </a:r>
            <a:br>
              <a:rPr lang="zh-CN" altLang="en-US" sz="2400" dirty="0"/>
            </a:br>
            <a:r>
              <a:rPr lang="zh-CN" altLang="en-US" sz="2400" dirty="0"/>
              <a:t>　　我们假定</a:t>
            </a:r>
            <a:r>
              <a:rPr lang="en-US" altLang="zh-CN" sz="2400" dirty="0"/>
              <a:t>MAX</a:t>
            </a:r>
            <a:r>
              <a:rPr lang="zh-CN" altLang="en-US" sz="2400" dirty="0"/>
              <a:t>先走，处于奇数深度级的节点都对应下一步由</a:t>
            </a:r>
            <a:r>
              <a:rPr lang="en-US" altLang="zh-CN" sz="2400" dirty="0"/>
              <a:t>MAX</a:t>
            </a:r>
            <a:r>
              <a:rPr lang="zh-CN" altLang="en-US" sz="2400" dirty="0"/>
              <a:t>走，这些节点称为</a:t>
            </a:r>
            <a:r>
              <a:rPr lang="en-US" altLang="zh-CN" sz="2400" dirty="0"/>
              <a:t>MAX</a:t>
            </a:r>
            <a:r>
              <a:rPr lang="zh-CN" altLang="en-US" sz="2400" dirty="0"/>
              <a:t>节点，相应地偶数级为</a:t>
            </a:r>
            <a:r>
              <a:rPr lang="en-US" altLang="zh-CN" sz="2400" dirty="0"/>
              <a:t>MIN</a:t>
            </a:r>
            <a:r>
              <a:rPr lang="zh-CN" altLang="en-US" sz="2400" dirty="0"/>
              <a:t>节点。</a:t>
            </a:r>
            <a:endParaRPr lang="zh-CN" altLang="en-US" sz="1200" dirty="0"/>
          </a:p>
        </p:txBody>
      </p:sp>
      <p:sp>
        <p:nvSpPr>
          <p:cNvPr id="6" name="Rectangle 4"/>
          <p:cNvSpPr/>
          <p:nvPr/>
        </p:nvSpPr>
        <p:spPr>
          <a:xfrm>
            <a:off x="7786" y="-3175"/>
            <a:ext cx="12192000" cy="765175"/>
          </a:xfrm>
          <a:prstGeom prst="rect">
            <a:avLst/>
          </a:prstGeom>
          <a:solidFill>
            <a:srgbClr val="A50021"/>
          </a:solidFill>
          <a:ln w="9525">
            <a:noFill/>
          </a:ln>
        </p:spPr>
        <p:txBody>
          <a:bodyPr anchor="b"/>
          <a:lstStyle/>
          <a:p>
            <a:pPr indent="176530"/>
            <a:r>
              <a:rPr lang="zh-CN" altLang="en-US" sz="3600" dirty="0">
                <a:solidFill>
                  <a:schemeClr val="bg1"/>
                </a:solidFill>
                <a:latin typeface="Times New Roman" panose="02020603050405020304" pitchFamily="18" charset="0"/>
                <a:ea typeface="黑体" panose="02010609060101010101" pitchFamily="2" charset="-122"/>
              </a:rPr>
              <a:t>博弈树搜索</a:t>
            </a:r>
          </a:p>
        </p:txBody>
      </p:sp>
    </p:spTree>
    <p:extLst>
      <p:ext uri="{BB962C8B-B14F-4D97-AF65-F5344CB8AC3E}">
        <p14:creationId xmlns:p14="http://schemas.microsoft.com/office/powerpoint/2010/main" val="1565934553"/>
      </p:ext>
    </p:extLst>
  </p:cSld>
  <p:clrMapOvr>
    <a:masterClrMapping/>
  </p:clrMapOvr>
  <p:transition>
    <p:random/>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日期占位符 3"/>
          <p:cNvSpPr>
            <a:spLocks noGrp="1"/>
          </p:cNvSpPr>
          <p:nvPr>
            <p:ph type="dt" sz="half" idx="10"/>
          </p:nvPr>
        </p:nvSpPr>
        <p:spPr/>
        <p:txBody>
          <a:bodyPr/>
          <a:lstStyle/>
          <a:p>
            <a:fld id="{6568DF6D-F1F9-4549-8927-2C3A9BCB4378}" type="datetime1">
              <a:rPr lang="zh-CN" altLang="en-US"/>
              <a:pPr/>
              <a:t>2018/10/9</a:t>
            </a:fld>
            <a:endParaRPr lang="en-US" altLang="zh-CN"/>
          </a:p>
        </p:txBody>
      </p:sp>
      <p:sp>
        <p:nvSpPr>
          <p:cNvPr id="54" name="灯片编号占位符 5"/>
          <p:cNvSpPr>
            <a:spLocks noGrp="1"/>
          </p:cNvSpPr>
          <p:nvPr>
            <p:ph type="sldNum" sz="quarter" idx="12"/>
          </p:nvPr>
        </p:nvSpPr>
        <p:spPr/>
        <p:txBody>
          <a:bodyPr/>
          <a:lstStyle/>
          <a:p>
            <a:fld id="{CF88B42E-F258-41B7-AD4D-8EE9747EA066}" type="slidenum">
              <a:rPr lang="en-US" altLang="zh-CN"/>
              <a:pPr/>
              <a:t>71</a:t>
            </a:fld>
            <a:endParaRPr lang="en-US" altLang="zh-CN"/>
          </a:p>
        </p:txBody>
      </p:sp>
      <p:sp>
        <p:nvSpPr>
          <p:cNvPr id="336898" name="Rectangle 2"/>
          <p:cNvSpPr>
            <a:spLocks noGrp="1" noChangeArrowheads="1"/>
          </p:cNvSpPr>
          <p:nvPr>
            <p:ph type="title"/>
          </p:nvPr>
        </p:nvSpPr>
        <p:spPr>
          <a:xfrm>
            <a:off x="381000" y="1157286"/>
            <a:ext cx="10515600" cy="653574"/>
          </a:xfrm>
        </p:spPr>
        <p:txBody>
          <a:bodyPr>
            <a:normAutofit fontScale="90000"/>
          </a:bodyPr>
          <a:lstStyle/>
          <a:p>
            <a:r>
              <a:rPr lang="zh-CN" altLang="en-US" dirty="0"/>
              <a:t>例</a:t>
            </a:r>
            <a:r>
              <a:rPr lang="en-US" altLang="zh-CN" dirty="0"/>
              <a:t>.</a:t>
            </a:r>
            <a:r>
              <a:rPr lang="zh-CN" altLang="en-US" dirty="0"/>
              <a:t>分火柴游戏</a:t>
            </a:r>
          </a:p>
        </p:txBody>
      </p:sp>
      <p:sp>
        <p:nvSpPr>
          <p:cNvPr id="336899" name="Rectangle 3"/>
          <p:cNvSpPr>
            <a:spLocks noChangeArrowheads="1"/>
          </p:cNvSpPr>
          <p:nvPr/>
        </p:nvSpPr>
        <p:spPr bwMode="auto">
          <a:xfrm>
            <a:off x="2590800" y="3681414"/>
            <a:ext cx="762000" cy="40957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buClrTx/>
              <a:buSzTx/>
              <a:buFont typeface="Wingdings" panose="05000000000000000000" pitchFamily="2" charset="2"/>
              <a:buNone/>
            </a:pPr>
            <a:endParaRPr lang="zh-CN" altLang="zh-CN" sz="2000">
              <a:latin typeface="Tahoma" panose="020B0604030504040204" pitchFamily="34" charset="0"/>
            </a:endParaRPr>
          </a:p>
        </p:txBody>
      </p:sp>
      <p:graphicFrame>
        <p:nvGraphicFramePr>
          <p:cNvPr id="336900" name="Object 4"/>
          <p:cNvGraphicFramePr>
            <a:graphicFrameLocks noChangeAspect="1"/>
          </p:cNvGraphicFramePr>
          <p:nvPr/>
        </p:nvGraphicFramePr>
        <p:xfrm>
          <a:off x="2743200" y="3657600"/>
          <a:ext cx="368300" cy="419100"/>
        </p:xfrm>
        <a:graphic>
          <a:graphicData uri="http://schemas.openxmlformats.org/presentationml/2006/ole">
            <mc:AlternateContent xmlns:mc="http://schemas.openxmlformats.org/markup-compatibility/2006">
              <mc:Choice xmlns:v="urn:schemas-microsoft-com:vml" Requires="v">
                <p:oleObj spid="_x0000_s19682" name="Equation" r:id="rId3" imgW="368280" imgH="419040" progId="Equation.3">
                  <p:embed/>
                </p:oleObj>
              </mc:Choice>
              <mc:Fallback>
                <p:oleObj name="Equation" r:id="rId3" imgW="368280" imgH="419040" progId="Equation.3">
                  <p:embed/>
                  <p:pic>
                    <p:nvPicPr>
                      <p:cNvPr id="33690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3200" y="3657600"/>
                        <a:ext cx="368300"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36901" name="AutoShape 5"/>
          <p:cNvSpPr>
            <a:spLocks noChangeArrowheads="1"/>
          </p:cNvSpPr>
          <p:nvPr/>
        </p:nvSpPr>
        <p:spPr bwMode="auto">
          <a:xfrm>
            <a:off x="2616201" y="2780189"/>
            <a:ext cx="1039813" cy="408623"/>
          </a:xfrm>
          <a:prstGeom prst="roundRect">
            <a:avLst>
              <a:gd name="adj" fmla="val 16667"/>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aphicFrame>
        <p:nvGraphicFramePr>
          <p:cNvPr id="336902" name="Object 6"/>
          <p:cNvGraphicFramePr>
            <a:graphicFrameLocks noChangeAspect="1"/>
          </p:cNvGraphicFramePr>
          <p:nvPr/>
        </p:nvGraphicFramePr>
        <p:xfrm>
          <a:off x="2819400" y="2743200"/>
          <a:ext cx="635000" cy="419100"/>
        </p:xfrm>
        <a:graphic>
          <a:graphicData uri="http://schemas.openxmlformats.org/presentationml/2006/ole">
            <mc:AlternateContent xmlns:mc="http://schemas.openxmlformats.org/markup-compatibility/2006">
              <mc:Choice xmlns:v="urn:schemas-microsoft-com:vml" Requires="v">
                <p:oleObj spid="_x0000_s19683" name="Equation" r:id="rId5" imgW="419040" imgH="419040" progId="Equation.3">
                  <p:embed/>
                </p:oleObj>
              </mc:Choice>
              <mc:Fallback>
                <p:oleObj name="Equation" r:id="rId5" imgW="419040" imgH="419040" progId="Equation.3">
                  <p:embed/>
                  <p:pic>
                    <p:nvPicPr>
                      <p:cNvPr id="336902"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19400" y="2743200"/>
                        <a:ext cx="635000"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36903" name="AutoShape 7"/>
          <p:cNvSpPr>
            <a:spLocks noChangeArrowheads="1"/>
          </p:cNvSpPr>
          <p:nvPr/>
        </p:nvSpPr>
        <p:spPr bwMode="auto">
          <a:xfrm>
            <a:off x="4724400" y="2767489"/>
            <a:ext cx="914400" cy="408623"/>
          </a:xfrm>
          <a:prstGeom prst="roundRect">
            <a:avLst>
              <a:gd name="adj" fmla="val 16667"/>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36904" name="AutoShape 8"/>
          <p:cNvSpPr>
            <a:spLocks noChangeArrowheads="1"/>
          </p:cNvSpPr>
          <p:nvPr/>
        </p:nvSpPr>
        <p:spPr bwMode="auto">
          <a:xfrm>
            <a:off x="6553200" y="2767489"/>
            <a:ext cx="914400" cy="408623"/>
          </a:xfrm>
          <a:prstGeom prst="roundRect">
            <a:avLst>
              <a:gd name="adj" fmla="val 16667"/>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36905" name="AutoShape 9"/>
          <p:cNvSpPr>
            <a:spLocks noChangeArrowheads="1"/>
          </p:cNvSpPr>
          <p:nvPr/>
        </p:nvSpPr>
        <p:spPr bwMode="auto">
          <a:xfrm>
            <a:off x="3276600" y="4443889"/>
            <a:ext cx="914400" cy="408623"/>
          </a:xfrm>
          <a:prstGeom prst="roundRect">
            <a:avLst>
              <a:gd name="adj" fmla="val 16667"/>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36906" name="AutoShape 10"/>
          <p:cNvSpPr>
            <a:spLocks noChangeArrowheads="1"/>
          </p:cNvSpPr>
          <p:nvPr/>
        </p:nvSpPr>
        <p:spPr bwMode="auto">
          <a:xfrm>
            <a:off x="4953000" y="4443889"/>
            <a:ext cx="914400" cy="408623"/>
          </a:xfrm>
          <a:prstGeom prst="roundRect">
            <a:avLst>
              <a:gd name="adj" fmla="val 16667"/>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36907" name="AutoShape 11"/>
          <p:cNvSpPr>
            <a:spLocks noChangeArrowheads="1"/>
          </p:cNvSpPr>
          <p:nvPr/>
        </p:nvSpPr>
        <p:spPr bwMode="auto">
          <a:xfrm>
            <a:off x="7162800" y="4443889"/>
            <a:ext cx="914400" cy="408623"/>
          </a:xfrm>
          <a:prstGeom prst="roundRect">
            <a:avLst>
              <a:gd name="adj" fmla="val 16667"/>
            </a:avLst>
          </a:prstGeom>
          <a:noFill/>
          <a:ln w="38100" cmpd="dbl">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36908" name="AutoShape 12"/>
          <p:cNvSpPr>
            <a:spLocks noChangeArrowheads="1"/>
          </p:cNvSpPr>
          <p:nvPr/>
        </p:nvSpPr>
        <p:spPr bwMode="auto">
          <a:xfrm>
            <a:off x="3302000" y="6044089"/>
            <a:ext cx="914400" cy="408623"/>
          </a:xfrm>
          <a:prstGeom prst="roundRect">
            <a:avLst>
              <a:gd name="adj" fmla="val 16667"/>
            </a:avLst>
          </a:prstGeom>
          <a:noFill/>
          <a:ln w="38100" cmpd="dbl">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36909" name="Rectangle 13"/>
          <p:cNvSpPr>
            <a:spLocks noChangeArrowheads="1"/>
          </p:cNvSpPr>
          <p:nvPr/>
        </p:nvSpPr>
        <p:spPr bwMode="auto">
          <a:xfrm>
            <a:off x="3276600" y="5254626"/>
            <a:ext cx="990600" cy="40957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buClrTx/>
              <a:buSzTx/>
              <a:buFont typeface="Wingdings" panose="05000000000000000000" pitchFamily="2" charset="2"/>
              <a:buNone/>
            </a:pPr>
            <a:endParaRPr lang="zh-CN" altLang="zh-CN" sz="2000">
              <a:latin typeface="Tahoma" panose="020B0604030504040204" pitchFamily="34" charset="0"/>
            </a:endParaRPr>
          </a:p>
        </p:txBody>
      </p:sp>
      <p:graphicFrame>
        <p:nvGraphicFramePr>
          <p:cNvPr id="336910" name="Object 14"/>
          <p:cNvGraphicFramePr>
            <a:graphicFrameLocks noChangeAspect="1"/>
          </p:cNvGraphicFramePr>
          <p:nvPr/>
        </p:nvGraphicFramePr>
        <p:xfrm>
          <a:off x="3429000" y="5257801"/>
          <a:ext cx="762000" cy="415925"/>
        </p:xfrm>
        <a:graphic>
          <a:graphicData uri="http://schemas.openxmlformats.org/presentationml/2006/ole">
            <mc:AlternateContent xmlns:mc="http://schemas.openxmlformats.org/markup-compatibility/2006">
              <mc:Choice xmlns:v="urn:schemas-microsoft-com:vml" Requires="v">
                <p:oleObj spid="_x0000_s19684" name="Equation" r:id="rId7" imgW="482400" imgH="419040" progId="Equation.3">
                  <p:embed/>
                </p:oleObj>
              </mc:Choice>
              <mc:Fallback>
                <p:oleObj name="Equation" r:id="rId7" imgW="482400" imgH="419040" progId="Equation.3">
                  <p:embed/>
                  <p:pic>
                    <p:nvPicPr>
                      <p:cNvPr id="336910" name="Object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29000" y="5257801"/>
                        <a:ext cx="762000" cy="415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36911" name="Rectangle 15"/>
          <p:cNvSpPr>
            <a:spLocks noChangeArrowheads="1"/>
          </p:cNvSpPr>
          <p:nvPr/>
        </p:nvSpPr>
        <p:spPr bwMode="auto">
          <a:xfrm>
            <a:off x="4800600" y="1966914"/>
            <a:ext cx="762000" cy="40957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buClrTx/>
              <a:buSzTx/>
              <a:buFont typeface="Wingdings" panose="05000000000000000000" pitchFamily="2" charset="2"/>
              <a:buNone/>
            </a:pPr>
            <a:endParaRPr lang="zh-CN" altLang="zh-CN" sz="2000">
              <a:latin typeface="Tahoma" panose="020B0604030504040204" pitchFamily="34" charset="0"/>
            </a:endParaRPr>
          </a:p>
        </p:txBody>
      </p:sp>
      <p:graphicFrame>
        <p:nvGraphicFramePr>
          <p:cNvPr id="336912" name="Object 16"/>
          <p:cNvGraphicFramePr>
            <a:graphicFrameLocks noChangeAspect="1"/>
          </p:cNvGraphicFramePr>
          <p:nvPr/>
        </p:nvGraphicFramePr>
        <p:xfrm>
          <a:off x="4953000" y="1981200"/>
          <a:ext cx="368300" cy="393700"/>
        </p:xfrm>
        <a:graphic>
          <a:graphicData uri="http://schemas.openxmlformats.org/presentationml/2006/ole">
            <mc:AlternateContent xmlns:mc="http://schemas.openxmlformats.org/markup-compatibility/2006">
              <mc:Choice xmlns:v="urn:schemas-microsoft-com:vml" Requires="v">
                <p:oleObj spid="_x0000_s19685" name="Equation" r:id="rId9" imgW="368280" imgH="393480" progId="Equation.3">
                  <p:embed/>
                </p:oleObj>
              </mc:Choice>
              <mc:Fallback>
                <p:oleObj name="Equation" r:id="rId9" imgW="368280" imgH="393480" progId="Equation.3">
                  <p:embed/>
                  <p:pic>
                    <p:nvPicPr>
                      <p:cNvPr id="336912" name="Object 1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953000" y="1981200"/>
                        <a:ext cx="36830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36913" name="Rectangle 17"/>
          <p:cNvSpPr>
            <a:spLocks noChangeArrowheads="1"/>
          </p:cNvSpPr>
          <p:nvPr/>
        </p:nvSpPr>
        <p:spPr bwMode="auto">
          <a:xfrm>
            <a:off x="5257800" y="3697289"/>
            <a:ext cx="762000" cy="40957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buClrTx/>
              <a:buSzTx/>
              <a:buFont typeface="Wingdings" panose="05000000000000000000" pitchFamily="2" charset="2"/>
              <a:buNone/>
            </a:pPr>
            <a:endParaRPr lang="zh-CN" altLang="zh-CN" sz="2000">
              <a:latin typeface="Tahoma" panose="020B0604030504040204" pitchFamily="34" charset="0"/>
            </a:endParaRPr>
          </a:p>
        </p:txBody>
      </p:sp>
      <p:graphicFrame>
        <p:nvGraphicFramePr>
          <p:cNvPr id="336914" name="Object 18"/>
          <p:cNvGraphicFramePr>
            <a:graphicFrameLocks noChangeAspect="1"/>
          </p:cNvGraphicFramePr>
          <p:nvPr/>
        </p:nvGraphicFramePr>
        <p:xfrm>
          <a:off x="5410200" y="3657600"/>
          <a:ext cx="368300" cy="496888"/>
        </p:xfrm>
        <a:graphic>
          <a:graphicData uri="http://schemas.openxmlformats.org/presentationml/2006/ole">
            <mc:AlternateContent xmlns:mc="http://schemas.openxmlformats.org/markup-compatibility/2006">
              <mc:Choice xmlns:v="urn:schemas-microsoft-com:vml" Requires="v">
                <p:oleObj spid="_x0000_s19686" name="Equation" r:id="rId11" imgW="368280" imgH="419040" progId="Equation.3">
                  <p:embed/>
                </p:oleObj>
              </mc:Choice>
              <mc:Fallback>
                <p:oleObj name="Equation" r:id="rId11" imgW="368280" imgH="419040" progId="Equation.3">
                  <p:embed/>
                  <p:pic>
                    <p:nvPicPr>
                      <p:cNvPr id="336914" name="Object 1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410200" y="3657600"/>
                        <a:ext cx="368300" cy="496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36915" name="Rectangle 19"/>
          <p:cNvSpPr>
            <a:spLocks noChangeArrowheads="1"/>
          </p:cNvSpPr>
          <p:nvPr/>
        </p:nvSpPr>
        <p:spPr bwMode="auto">
          <a:xfrm>
            <a:off x="6705600" y="3657601"/>
            <a:ext cx="762000" cy="40957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buClrTx/>
              <a:buSzTx/>
              <a:buFont typeface="Wingdings" panose="05000000000000000000" pitchFamily="2" charset="2"/>
              <a:buNone/>
            </a:pPr>
            <a:endParaRPr lang="zh-CN" altLang="zh-CN" sz="2000">
              <a:latin typeface="Tahoma" panose="020B0604030504040204" pitchFamily="34" charset="0"/>
            </a:endParaRPr>
          </a:p>
        </p:txBody>
      </p:sp>
      <p:graphicFrame>
        <p:nvGraphicFramePr>
          <p:cNvPr id="336916" name="Object 20"/>
          <p:cNvGraphicFramePr>
            <a:graphicFrameLocks noChangeAspect="1"/>
          </p:cNvGraphicFramePr>
          <p:nvPr/>
        </p:nvGraphicFramePr>
        <p:xfrm>
          <a:off x="6934200" y="3644900"/>
          <a:ext cx="368300" cy="419100"/>
        </p:xfrm>
        <a:graphic>
          <a:graphicData uri="http://schemas.openxmlformats.org/presentationml/2006/ole">
            <mc:AlternateContent xmlns:mc="http://schemas.openxmlformats.org/markup-compatibility/2006">
              <mc:Choice xmlns:v="urn:schemas-microsoft-com:vml" Requires="v">
                <p:oleObj spid="_x0000_s19687" name="Equation" r:id="rId13" imgW="368280" imgH="419040" progId="Equation.3">
                  <p:embed/>
                </p:oleObj>
              </mc:Choice>
              <mc:Fallback>
                <p:oleObj name="Equation" r:id="rId13" imgW="368280" imgH="419040" progId="Equation.3">
                  <p:embed/>
                  <p:pic>
                    <p:nvPicPr>
                      <p:cNvPr id="336916" name="Object 2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934200" y="3644900"/>
                        <a:ext cx="368300"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36917" name="Rectangle 21"/>
          <p:cNvSpPr>
            <a:spLocks noChangeArrowheads="1"/>
          </p:cNvSpPr>
          <p:nvPr/>
        </p:nvSpPr>
        <p:spPr bwMode="auto">
          <a:xfrm>
            <a:off x="3886200" y="3657601"/>
            <a:ext cx="762000" cy="40957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buClrTx/>
              <a:buSzTx/>
              <a:buFont typeface="Wingdings" panose="05000000000000000000" pitchFamily="2" charset="2"/>
              <a:buNone/>
            </a:pPr>
            <a:endParaRPr lang="zh-CN" altLang="zh-CN" sz="2000">
              <a:latin typeface="Tahoma" panose="020B0604030504040204" pitchFamily="34" charset="0"/>
            </a:endParaRPr>
          </a:p>
        </p:txBody>
      </p:sp>
      <p:graphicFrame>
        <p:nvGraphicFramePr>
          <p:cNvPr id="336918" name="Object 22"/>
          <p:cNvGraphicFramePr>
            <a:graphicFrameLocks noChangeAspect="1"/>
          </p:cNvGraphicFramePr>
          <p:nvPr/>
        </p:nvGraphicFramePr>
        <p:xfrm>
          <a:off x="4114800" y="3644900"/>
          <a:ext cx="368300" cy="419100"/>
        </p:xfrm>
        <a:graphic>
          <a:graphicData uri="http://schemas.openxmlformats.org/presentationml/2006/ole">
            <mc:AlternateContent xmlns:mc="http://schemas.openxmlformats.org/markup-compatibility/2006">
              <mc:Choice xmlns:v="urn:schemas-microsoft-com:vml" Requires="v">
                <p:oleObj spid="_x0000_s19688" name="Equation" r:id="rId15" imgW="368280" imgH="419040" progId="Equation.3">
                  <p:embed/>
                </p:oleObj>
              </mc:Choice>
              <mc:Fallback>
                <p:oleObj name="Equation" r:id="rId15" imgW="368280" imgH="419040" progId="Equation.3">
                  <p:embed/>
                  <p:pic>
                    <p:nvPicPr>
                      <p:cNvPr id="336918" name="Object 2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114800" y="3644900"/>
                        <a:ext cx="368300"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36919" name="Rectangle 23"/>
          <p:cNvSpPr>
            <a:spLocks noChangeArrowheads="1"/>
          </p:cNvSpPr>
          <p:nvPr/>
        </p:nvSpPr>
        <p:spPr bwMode="auto">
          <a:xfrm>
            <a:off x="5105400" y="5199032"/>
            <a:ext cx="762000" cy="400110"/>
          </a:xfrm>
          <a:prstGeom prst="rect">
            <a:avLst/>
          </a:prstGeom>
          <a:noFill/>
          <a:ln w="38100" cmpd="dbl">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buClrTx/>
              <a:buSzTx/>
              <a:buFont typeface="Wingdings" panose="05000000000000000000" pitchFamily="2" charset="2"/>
              <a:buNone/>
            </a:pPr>
            <a:endParaRPr lang="zh-CN" altLang="zh-CN" sz="2000">
              <a:latin typeface="Tahoma" panose="020B0604030504040204" pitchFamily="34" charset="0"/>
            </a:endParaRPr>
          </a:p>
        </p:txBody>
      </p:sp>
      <p:graphicFrame>
        <p:nvGraphicFramePr>
          <p:cNvPr id="336920" name="Object 24"/>
          <p:cNvGraphicFramePr>
            <a:graphicFrameLocks noChangeAspect="1"/>
          </p:cNvGraphicFramePr>
          <p:nvPr/>
        </p:nvGraphicFramePr>
        <p:xfrm>
          <a:off x="5257800" y="5181601"/>
          <a:ext cx="533400" cy="428625"/>
        </p:xfrm>
        <a:graphic>
          <a:graphicData uri="http://schemas.openxmlformats.org/presentationml/2006/ole">
            <mc:AlternateContent xmlns:mc="http://schemas.openxmlformats.org/markup-compatibility/2006">
              <mc:Choice xmlns:v="urn:schemas-microsoft-com:vml" Requires="v">
                <p:oleObj spid="_x0000_s19689" name="Equation" r:id="rId17" imgW="520560" imgH="419040" progId="Equation.3">
                  <p:embed/>
                </p:oleObj>
              </mc:Choice>
              <mc:Fallback>
                <p:oleObj name="Equation" r:id="rId17" imgW="520560" imgH="419040" progId="Equation.3">
                  <p:embed/>
                  <p:pic>
                    <p:nvPicPr>
                      <p:cNvPr id="336920" name="Object 2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257800" y="5181601"/>
                        <a:ext cx="533400" cy="428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6921" name="Object 25"/>
          <p:cNvGraphicFramePr>
            <a:graphicFrameLocks noChangeAspect="1"/>
          </p:cNvGraphicFramePr>
          <p:nvPr/>
        </p:nvGraphicFramePr>
        <p:xfrm>
          <a:off x="4876800" y="2743200"/>
          <a:ext cx="558800" cy="419100"/>
        </p:xfrm>
        <a:graphic>
          <a:graphicData uri="http://schemas.openxmlformats.org/presentationml/2006/ole">
            <mc:AlternateContent xmlns:mc="http://schemas.openxmlformats.org/markup-compatibility/2006">
              <mc:Choice xmlns:v="urn:schemas-microsoft-com:vml" Requires="v">
                <p:oleObj spid="_x0000_s19690" name="Equation" r:id="rId19" imgW="419040" imgH="419040" progId="Equation.3">
                  <p:embed/>
                </p:oleObj>
              </mc:Choice>
              <mc:Fallback>
                <p:oleObj name="Equation" r:id="rId19" imgW="419040" imgH="419040" progId="Equation.3">
                  <p:embed/>
                  <p:pic>
                    <p:nvPicPr>
                      <p:cNvPr id="336921" name="Object 25"/>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876800" y="2743200"/>
                        <a:ext cx="558800"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6922" name="Object 26"/>
          <p:cNvGraphicFramePr>
            <a:graphicFrameLocks noChangeAspect="1"/>
          </p:cNvGraphicFramePr>
          <p:nvPr/>
        </p:nvGraphicFramePr>
        <p:xfrm>
          <a:off x="6705600" y="2743200"/>
          <a:ext cx="558800" cy="419100"/>
        </p:xfrm>
        <a:graphic>
          <a:graphicData uri="http://schemas.openxmlformats.org/presentationml/2006/ole">
            <mc:AlternateContent xmlns:mc="http://schemas.openxmlformats.org/markup-compatibility/2006">
              <mc:Choice xmlns:v="urn:schemas-microsoft-com:vml" Requires="v">
                <p:oleObj spid="_x0000_s19691" name="Equation" r:id="rId21" imgW="419040" imgH="419040" progId="Equation.3">
                  <p:embed/>
                </p:oleObj>
              </mc:Choice>
              <mc:Fallback>
                <p:oleObj name="Equation" r:id="rId21" imgW="419040" imgH="419040" progId="Equation.3">
                  <p:embed/>
                  <p:pic>
                    <p:nvPicPr>
                      <p:cNvPr id="336922" name="Object 26"/>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6705600" y="2743200"/>
                        <a:ext cx="558800"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6923" name="Object 27"/>
          <p:cNvGraphicFramePr>
            <a:graphicFrameLocks noChangeAspect="1"/>
          </p:cNvGraphicFramePr>
          <p:nvPr/>
        </p:nvGraphicFramePr>
        <p:xfrm>
          <a:off x="3429000" y="4419600"/>
          <a:ext cx="558800" cy="419100"/>
        </p:xfrm>
        <a:graphic>
          <a:graphicData uri="http://schemas.openxmlformats.org/presentationml/2006/ole">
            <mc:AlternateContent xmlns:mc="http://schemas.openxmlformats.org/markup-compatibility/2006">
              <mc:Choice xmlns:v="urn:schemas-microsoft-com:vml" Requires="v">
                <p:oleObj spid="_x0000_s19692" name="Equation" r:id="rId23" imgW="419040" imgH="419040" progId="Equation.3">
                  <p:embed/>
                </p:oleObj>
              </mc:Choice>
              <mc:Fallback>
                <p:oleObj name="Equation" r:id="rId23" imgW="419040" imgH="419040" progId="Equation.3">
                  <p:embed/>
                  <p:pic>
                    <p:nvPicPr>
                      <p:cNvPr id="336923" name="Object 27"/>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429000" y="4419600"/>
                        <a:ext cx="558800"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6924" name="Object 28"/>
          <p:cNvGraphicFramePr>
            <a:graphicFrameLocks noChangeAspect="1"/>
          </p:cNvGraphicFramePr>
          <p:nvPr/>
        </p:nvGraphicFramePr>
        <p:xfrm>
          <a:off x="5181600" y="4419600"/>
          <a:ext cx="558800" cy="419100"/>
        </p:xfrm>
        <a:graphic>
          <a:graphicData uri="http://schemas.openxmlformats.org/presentationml/2006/ole">
            <mc:AlternateContent xmlns:mc="http://schemas.openxmlformats.org/markup-compatibility/2006">
              <mc:Choice xmlns:v="urn:schemas-microsoft-com:vml" Requires="v">
                <p:oleObj spid="_x0000_s19693" name="Equation" r:id="rId25" imgW="419040" imgH="419040" progId="Equation.3">
                  <p:embed/>
                </p:oleObj>
              </mc:Choice>
              <mc:Fallback>
                <p:oleObj name="Equation" r:id="rId25" imgW="419040" imgH="419040" progId="Equation.3">
                  <p:embed/>
                  <p:pic>
                    <p:nvPicPr>
                      <p:cNvPr id="336924" name="Object 28"/>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5181600" y="4419600"/>
                        <a:ext cx="558800"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6925" name="Object 29"/>
          <p:cNvGraphicFramePr>
            <a:graphicFrameLocks noChangeAspect="1"/>
          </p:cNvGraphicFramePr>
          <p:nvPr/>
        </p:nvGraphicFramePr>
        <p:xfrm>
          <a:off x="7366000" y="4419600"/>
          <a:ext cx="609600" cy="419100"/>
        </p:xfrm>
        <a:graphic>
          <a:graphicData uri="http://schemas.openxmlformats.org/presentationml/2006/ole">
            <mc:AlternateContent xmlns:mc="http://schemas.openxmlformats.org/markup-compatibility/2006">
              <mc:Choice xmlns:v="urn:schemas-microsoft-com:vml" Requires="v">
                <p:oleObj spid="_x0000_s19694" name="Equation" r:id="rId27" imgW="457200" imgH="419040" progId="Equation.3">
                  <p:embed/>
                </p:oleObj>
              </mc:Choice>
              <mc:Fallback>
                <p:oleObj name="Equation" r:id="rId27" imgW="457200" imgH="419040" progId="Equation.3">
                  <p:embed/>
                  <p:pic>
                    <p:nvPicPr>
                      <p:cNvPr id="336925" name="Object 29"/>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7366000" y="4419600"/>
                        <a:ext cx="609600"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6926" name="Object 30"/>
          <p:cNvGraphicFramePr>
            <a:graphicFrameLocks noChangeAspect="1"/>
          </p:cNvGraphicFramePr>
          <p:nvPr/>
        </p:nvGraphicFramePr>
        <p:xfrm>
          <a:off x="3429000" y="6019800"/>
          <a:ext cx="787400" cy="433388"/>
        </p:xfrm>
        <a:graphic>
          <a:graphicData uri="http://schemas.openxmlformats.org/presentationml/2006/ole">
            <mc:AlternateContent xmlns:mc="http://schemas.openxmlformats.org/markup-compatibility/2006">
              <mc:Choice xmlns:v="urn:schemas-microsoft-com:vml" Requires="v">
                <p:oleObj spid="_x0000_s19695" name="Equation" r:id="rId29" imgW="571320" imgH="419040" progId="Equation.3">
                  <p:embed/>
                </p:oleObj>
              </mc:Choice>
              <mc:Fallback>
                <p:oleObj name="Equation" r:id="rId29" imgW="571320" imgH="419040" progId="Equation.3">
                  <p:embed/>
                  <p:pic>
                    <p:nvPicPr>
                      <p:cNvPr id="336926" name="Object 30"/>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3429000" y="6019800"/>
                        <a:ext cx="787400" cy="433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36927" name="Line 31"/>
          <p:cNvSpPr>
            <a:spLocks noChangeShapeType="1"/>
          </p:cNvSpPr>
          <p:nvPr/>
        </p:nvSpPr>
        <p:spPr bwMode="auto">
          <a:xfrm flipH="1">
            <a:off x="3124200" y="2362200"/>
            <a:ext cx="2057400" cy="3810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36928" name="Line 32"/>
          <p:cNvSpPr>
            <a:spLocks noChangeShapeType="1"/>
          </p:cNvSpPr>
          <p:nvPr/>
        </p:nvSpPr>
        <p:spPr bwMode="auto">
          <a:xfrm>
            <a:off x="5181600" y="2362200"/>
            <a:ext cx="0" cy="3810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36929" name="Line 33"/>
          <p:cNvSpPr>
            <a:spLocks noChangeShapeType="1"/>
          </p:cNvSpPr>
          <p:nvPr/>
        </p:nvSpPr>
        <p:spPr bwMode="auto">
          <a:xfrm>
            <a:off x="5181600" y="2362200"/>
            <a:ext cx="1752600" cy="3810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36930" name="Freeform 34"/>
          <p:cNvSpPr>
            <a:spLocks/>
          </p:cNvSpPr>
          <p:nvPr/>
        </p:nvSpPr>
        <p:spPr bwMode="auto">
          <a:xfrm>
            <a:off x="5050553" y="2376489"/>
            <a:ext cx="251697" cy="193115"/>
          </a:xfrm>
          <a:custGeom>
            <a:avLst/>
            <a:gdLst>
              <a:gd name="T0" fmla="*/ 0 w 576"/>
              <a:gd name="T1" fmla="*/ 0 h 104"/>
              <a:gd name="T2" fmla="*/ 96 w 576"/>
              <a:gd name="T3" fmla="*/ 48 h 104"/>
              <a:gd name="T4" fmla="*/ 288 w 576"/>
              <a:gd name="T5" fmla="*/ 96 h 104"/>
              <a:gd name="T6" fmla="*/ 576 w 576"/>
              <a:gd name="T7" fmla="*/ 0 h 104"/>
            </a:gdLst>
            <a:ahLst/>
            <a:cxnLst>
              <a:cxn ang="0">
                <a:pos x="T0" y="T1"/>
              </a:cxn>
              <a:cxn ang="0">
                <a:pos x="T2" y="T3"/>
              </a:cxn>
              <a:cxn ang="0">
                <a:pos x="T4" y="T5"/>
              </a:cxn>
              <a:cxn ang="0">
                <a:pos x="T6" y="T7"/>
              </a:cxn>
            </a:cxnLst>
            <a:rect l="0" t="0" r="r" b="b"/>
            <a:pathLst>
              <a:path w="576" h="104">
                <a:moveTo>
                  <a:pt x="0" y="0"/>
                </a:moveTo>
                <a:cubicBezTo>
                  <a:pt x="24" y="16"/>
                  <a:pt x="48" y="32"/>
                  <a:pt x="96" y="48"/>
                </a:cubicBezTo>
                <a:cubicBezTo>
                  <a:pt x="144" y="64"/>
                  <a:pt x="208" y="104"/>
                  <a:pt x="288" y="96"/>
                </a:cubicBezTo>
                <a:cubicBezTo>
                  <a:pt x="368" y="88"/>
                  <a:pt x="472" y="44"/>
                  <a:pt x="576" y="0"/>
                </a:cubicBezTo>
              </a:path>
            </a:pathLst>
          </a:custGeom>
          <a:noFill/>
          <a:ln w="12700" cap="flat"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zh-CN" altLang="en-US"/>
          </a:p>
        </p:txBody>
      </p:sp>
      <p:sp>
        <p:nvSpPr>
          <p:cNvPr id="336931" name="Line 35"/>
          <p:cNvSpPr>
            <a:spLocks noChangeShapeType="1"/>
          </p:cNvSpPr>
          <p:nvPr/>
        </p:nvSpPr>
        <p:spPr bwMode="auto">
          <a:xfrm flipH="1">
            <a:off x="2895600" y="3200400"/>
            <a:ext cx="228600" cy="4572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36932" name="Line 36"/>
          <p:cNvSpPr>
            <a:spLocks noChangeShapeType="1"/>
          </p:cNvSpPr>
          <p:nvPr/>
        </p:nvSpPr>
        <p:spPr bwMode="auto">
          <a:xfrm>
            <a:off x="3124200" y="3200400"/>
            <a:ext cx="1066800" cy="4572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36933" name="Line 37"/>
          <p:cNvSpPr>
            <a:spLocks noChangeShapeType="1"/>
          </p:cNvSpPr>
          <p:nvPr/>
        </p:nvSpPr>
        <p:spPr bwMode="auto">
          <a:xfrm flipH="1">
            <a:off x="4343400" y="3200400"/>
            <a:ext cx="762000" cy="4572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36934" name="Line 38"/>
          <p:cNvSpPr>
            <a:spLocks noChangeShapeType="1"/>
          </p:cNvSpPr>
          <p:nvPr/>
        </p:nvSpPr>
        <p:spPr bwMode="auto">
          <a:xfrm>
            <a:off x="5105400" y="3200400"/>
            <a:ext cx="457200" cy="5334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36935" name="Line 39"/>
          <p:cNvSpPr>
            <a:spLocks noChangeShapeType="1"/>
          </p:cNvSpPr>
          <p:nvPr/>
        </p:nvSpPr>
        <p:spPr bwMode="auto">
          <a:xfrm flipH="1">
            <a:off x="4495800" y="3200400"/>
            <a:ext cx="2438400" cy="4572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36936" name="Line 40"/>
          <p:cNvSpPr>
            <a:spLocks noChangeShapeType="1"/>
          </p:cNvSpPr>
          <p:nvPr/>
        </p:nvSpPr>
        <p:spPr bwMode="auto">
          <a:xfrm>
            <a:off x="6934200" y="3200400"/>
            <a:ext cx="228600" cy="4572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36937" name="Line 41"/>
          <p:cNvSpPr>
            <a:spLocks noChangeShapeType="1"/>
          </p:cNvSpPr>
          <p:nvPr/>
        </p:nvSpPr>
        <p:spPr bwMode="auto">
          <a:xfrm>
            <a:off x="2971800" y="4114800"/>
            <a:ext cx="533400" cy="3048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36938" name="Line 42"/>
          <p:cNvSpPr>
            <a:spLocks noChangeShapeType="1"/>
          </p:cNvSpPr>
          <p:nvPr/>
        </p:nvSpPr>
        <p:spPr bwMode="auto">
          <a:xfrm>
            <a:off x="3048000" y="4114800"/>
            <a:ext cx="2133600" cy="3048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36939" name="Line 43"/>
          <p:cNvSpPr>
            <a:spLocks noChangeShapeType="1"/>
          </p:cNvSpPr>
          <p:nvPr/>
        </p:nvSpPr>
        <p:spPr bwMode="auto">
          <a:xfrm>
            <a:off x="4267200" y="4038600"/>
            <a:ext cx="1143000" cy="3810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36940" name="Line 44"/>
          <p:cNvSpPr>
            <a:spLocks noChangeShapeType="1"/>
          </p:cNvSpPr>
          <p:nvPr/>
        </p:nvSpPr>
        <p:spPr bwMode="auto">
          <a:xfrm>
            <a:off x="5715000" y="4114800"/>
            <a:ext cx="1752600" cy="3048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36941" name="Line 45"/>
          <p:cNvSpPr>
            <a:spLocks noChangeShapeType="1"/>
          </p:cNvSpPr>
          <p:nvPr/>
        </p:nvSpPr>
        <p:spPr bwMode="auto">
          <a:xfrm flipH="1">
            <a:off x="5486400" y="4114800"/>
            <a:ext cx="1524000" cy="3048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36942" name="Line 46"/>
          <p:cNvSpPr>
            <a:spLocks noChangeShapeType="1"/>
          </p:cNvSpPr>
          <p:nvPr/>
        </p:nvSpPr>
        <p:spPr bwMode="auto">
          <a:xfrm>
            <a:off x="5410200" y="4876800"/>
            <a:ext cx="0" cy="3048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36943" name="Line 47"/>
          <p:cNvSpPr>
            <a:spLocks noChangeShapeType="1"/>
          </p:cNvSpPr>
          <p:nvPr/>
        </p:nvSpPr>
        <p:spPr bwMode="auto">
          <a:xfrm>
            <a:off x="3733800" y="4876800"/>
            <a:ext cx="0" cy="3048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36944" name="Line 48"/>
          <p:cNvSpPr>
            <a:spLocks noChangeShapeType="1"/>
          </p:cNvSpPr>
          <p:nvPr/>
        </p:nvSpPr>
        <p:spPr bwMode="auto">
          <a:xfrm>
            <a:off x="3657600" y="5638800"/>
            <a:ext cx="0" cy="3810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36945" name="Freeform 49"/>
          <p:cNvSpPr>
            <a:spLocks/>
          </p:cNvSpPr>
          <p:nvPr/>
        </p:nvSpPr>
        <p:spPr bwMode="auto">
          <a:xfrm>
            <a:off x="3352799" y="4175126"/>
            <a:ext cx="45719" cy="192275"/>
          </a:xfrm>
          <a:custGeom>
            <a:avLst/>
            <a:gdLst>
              <a:gd name="T0" fmla="*/ 48 w 48"/>
              <a:gd name="T1" fmla="*/ 0 h 48"/>
              <a:gd name="T2" fmla="*/ 0 w 48"/>
              <a:gd name="T3" fmla="*/ 48 h 48"/>
            </a:gdLst>
            <a:ahLst/>
            <a:cxnLst>
              <a:cxn ang="0">
                <a:pos x="T0" y="T1"/>
              </a:cxn>
              <a:cxn ang="0">
                <a:pos x="T2" y="T3"/>
              </a:cxn>
            </a:cxnLst>
            <a:rect l="0" t="0" r="r" b="b"/>
            <a:pathLst>
              <a:path w="48" h="48">
                <a:moveTo>
                  <a:pt x="48" y="0"/>
                </a:moveTo>
                <a:cubicBezTo>
                  <a:pt x="32" y="20"/>
                  <a:pt x="16" y="40"/>
                  <a:pt x="0" y="48"/>
                </a:cubicBezTo>
              </a:path>
            </a:pathLst>
          </a:custGeom>
          <a:noFill/>
          <a:ln w="12700" cap="flat"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zh-CN" altLang="en-US"/>
          </a:p>
        </p:txBody>
      </p:sp>
      <p:sp>
        <p:nvSpPr>
          <p:cNvPr id="336946" name="Text Box 50"/>
          <p:cNvSpPr txBox="1">
            <a:spLocks noChangeArrowheads="1"/>
          </p:cNvSpPr>
          <p:nvPr/>
        </p:nvSpPr>
        <p:spPr bwMode="auto">
          <a:xfrm>
            <a:off x="8256589" y="4797426"/>
            <a:ext cx="13684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buClrTx/>
              <a:buSzTx/>
              <a:buFont typeface="Wingdings" panose="05000000000000000000" pitchFamily="2" charset="2"/>
              <a:buNone/>
            </a:pPr>
            <a:r>
              <a:rPr lang="en-US" altLang="zh-CN" sz="2000">
                <a:solidFill>
                  <a:schemeClr val="hlink"/>
                </a:solidFill>
                <a:latin typeface="Tahoma" panose="020B0604030504040204" pitchFamily="34" charset="0"/>
              </a:rPr>
              <a:t>MIN</a:t>
            </a:r>
            <a:r>
              <a:rPr lang="zh-CN" altLang="en-US" sz="2000">
                <a:solidFill>
                  <a:schemeClr val="hlink"/>
                </a:solidFill>
                <a:latin typeface="Tahoma" panose="020B0604030504040204" pitchFamily="34" charset="0"/>
              </a:rPr>
              <a:t>获胜</a:t>
            </a:r>
          </a:p>
        </p:txBody>
      </p:sp>
      <p:sp>
        <p:nvSpPr>
          <p:cNvPr id="336947" name="Rectangle 51"/>
          <p:cNvSpPr>
            <a:spLocks noChangeArrowheads="1"/>
          </p:cNvSpPr>
          <p:nvPr/>
        </p:nvSpPr>
        <p:spPr bwMode="auto">
          <a:xfrm>
            <a:off x="5141913" y="5661026"/>
            <a:ext cx="11874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50000"/>
              </a:spcBef>
              <a:buClrTx/>
              <a:buSzTx/>
              <a:buFont typeface="Wingdings" panose="05000000000000000000" pitchFamily="2" charset="2"/>
              <a:buNone/>
            </a:pPr>
            <a:r>
              <a:rPr lang="en-US" altLang="zh-CN" sz="2000">
                <a:solidFill>
                  <a:schemeClr val="hlink"/>
                </a:solidFill>
                <a:latin typeface="Tahoma" panose="020B0604030504040204" pitchFamily="34" charset="0"/>
              </a:rPr>
              <a:t>MAX</a:t>
            </a:r>
            <a:r>
              <a:rPr lang="zh-CN" altLang="en-US" sz="2000">
                <a:solidFill>
                  <a:schemeClr val="hlink"/>
                </a:solidFill>
                <a:latin typeface="Tahoma" panose="020B0604030504040204" pitchFamily="34" charset="0"/>
              </a:rPr>
              <a:t>获胜</a:t>
            </a:r>
          </a:p>
        </p:txBody>
      </p:sp>
      <p:sp>
        <p:nvSpPr>
          <p:cNvPr id="336948" name="Rectangle 52"/>
          <p:cNvSpPr>
            <a:spLocks noChangeArrowheads="1"/>
          </p:cNvSpPr>
          <p:nvPr/>
        </p:nvSpPr>
        <p:spPr bwMode="auto">
          <a:xfrm>
            <a:off x="4295776" y="6237289"/>
            <a:ext cx="11525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50000"/>
              </a:spcBef>
              <a:buClrTx/>
              <a:buSzTx/>
              <a:buFont typeface="Wingdings" panose="05000000000000000000" pitchFamily="2" charset="2"/>
              <a:buNone/>
            </a:pPr>
            <a:r>
              <a:rPr lang="en-US" altLang="zh-CN" sz="2000">
                <a:solidFill>
                  <a:schemeClr val="hlink"/>
                </a:solidFill>
                <a:latin typeface="Tahoma" panose="020B0604030504040204" pitchFamily="34" charset="0"/>
              </a:rPr>
              <a:t>MIN</a:t>
            </a:r>
            <a:r>
              <a:rPr lang="zh-CN" altLang="en-US" sz="2000">
                <a:solidFill>
                  <a:schemeClr val="hlink"/>
                </a:solidFill>
                <a:latin typeface="Tahoma" panose="020B0604030504040204" pitchFamily="34" charset="0"/>
              </a:rPr>
              <a:t>获胜</a:t>
            </a:r>
          </a:p>
        </p:txBody>
      </p:sp>
      <p:sp>
        <p:nvSpPr>
          <p:cNvPr id="55" name="Rectangle 4"/>
          <p:cNvSpPr/>
          <p:nvPr/>
        </p:nvSpPr>
        <p:spPr>
          <a:xfrm>
            <a:off x="7786" y="-3175"/>
            <a:ext cx="12192000" cy="765175"/>
          </a:xfrm>
          <a:prstGeom prst="rect">
            <a:avLst/>
          </a:prstGeom>
          <a:solidFill>
            <a:srgbClr val="A50021"/>
          </a:solidFill>
          <a:ln w="9525">
            <a:noFill/>
          </a:ln>
        </p:spPr>
        <p:txBody>
          <a:bodyPr anchor="b"/>
          <a:lstStyle/>
          <a:p>
            <a:pPr indent="176530"/>
            <a:r>
              <a:rPr lang="zh-CN" altLang="en-US" sz="3600" dirty="0">
                <a:solidFill>
                  <a:schemeClr val="bg1"/>
                </a:solidFill>
                <a:latin typeface="Times New Roman" panose="02020603050405020304" pitchFamily="18" charset="0"/>
                <a:ea typeface="黑体" panose="02010609060101010101" pitchFamily="2" charset="-122"/>
              </a:rPr>
              <a:t>博弈树搜索</a:t>
            </a:r>
          </a:p>
        </p:txBody>
      </p:sp>
    </p:spTree>
    <p:extLst>
      <p:ext uri="{BB962C8B-B14F-4D97-AF65-F5344CB8AC3E}">
        <p14:creationId xmlns:p14="http://schemas.microsoft.com/office/powerpoint/2010/main" val="1633434271"/>
      </p:ext>
    </p:extLst>
  </p:cSld>
  <p:clrMapOvr>
    <a:masterClrMapping/>
  </p:clrMapOvr>
  <p:transition>
    <p:random/>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4" name="Rectangle 3"/>
          <p:cNvSpPr>
            <a:spLocks noGrp="1"/>
          </p:cNvSpPr>
          <p:nvPr>
            <p:ph idx="1"/>
          </p:nvPr>
        </p:nvSpPr>
        <p:spPr>
          <a:xfrm>
            <a:off x="1703388" y="476251"/>
            <a:ext cx="8642350" cy="5400675"/>
          </a:xfrm>
          <a:ln/>
        </p:spPr>
        <p:txBody>
          <a:bodyPr vert="horz" wrap="square" lIns="91440" tIns="45720" rIns="91440" bIns="45720" anchor="t"/>
          <a:lstStyle/>
          <a:p>
            <a:pPr eaLnBrk="1" hangingPunct="1"/>
            <a:endParaRPr lang="en-US" altLang="zh-CN" b="1" dirty="0"/>
          </a:p>
          <a:p>
            <a:pPr eaLnBrk="1" hangingPunct="1">
              <a:buNone/>
            </a:pPr>
            <a:endParaRPr lang="en-US" altLang="zh-CN" b="1" dirty="0"/>
          </a:p>
          <a:p>
            <a:pPr algn="ctr" eaLnBrk="1" hangingPunct="1">
              <a:buNone/>
            </a:pPr>
            <a:r>
              <a:rPr lang="en-US" altLang="zh-CN" sz="8000" b="1" dirty="0">
                <a:solidFill>
                  <a:schemeClr val="accent2"/>
                </a:solidFill>
                <a:latin typeface="Times New Roman" panose="02020603050405020304" pitchFamily="18" charset="0"/>
              </a:rPr>
              <a:t>THE END</a:t>
            </a:r>
          </a:p>
        </p:txBody>
      </p:sp>
      <p:sp>
        <p:nvSpPr>
          <p:cNvPr id="61442" name="灯片编号占位符 3"/>
          <p:cNvSpPr txBox="1">
            <a:spLocks noGrp="1"/>
          </p:cNvSpPr>
          <p:nvPr>
            <p:ph type="sldNum" sz="quarter" idx="4294967295"/>
          </p:nvPr>
        </p:nvSpPr>
        <p:spPr>
          <a:xfrm>
            <a:off x="9550400" y="6477000"/>
            <a:ext cx="2641600" cy="360363"/>
          </a:xfrm>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t>72</a:t>
            </a:fld>
            <a:endParaRPr lang="ja-JP" altLang="en-US" dirty="0">
              <a:solidFill>
                <a:srgbClr val="A50021"/>
              </a:solidFill>
              <a:ea typeface="MS PGothic" panose="020B0600070205080204" pitchFamily="34" charset="-128"/>
            </a:endParaRPr>
          </a:p>
        </p:txBody>
      </p:sp>
      <p:pic>
        <p:nvPicPr>
          <p:cNvPr id="61443" name="Picture 2" descr="waseda_mark"/>
          <p:cNvPicPr>
            <a:picLocks noChangeAspect="1"/>
          </p:cNvPicPr>
          <p:nvPr/>
        </p:nvPicPr>
        <p:blipFill>
          <a:blip r:embed="rId2">
            <a:grayscl/>
            <a:lum bright="79999" contrast="-89999"/>
          </a:blip>
          <a:stretch>
            <a:fillRect/>
          </a:stretch>
        </p:blipFill>
        <p:spPr>
          <a:xfrm>
            <a:off x="2640014" y="930276"/>
            <a:ext cx="6840537" cy="5307013"/>
          </a:xfrm>
          <a:prstGeom prst="rect">
            <a:avLst/>
          </a:prstGeom>
          <a:noFill/>
          <a:ln w="9525">
            <a:noFill/>
          </a:ln>
        </p:spPr>
      </p:pic>
      <p:sp>
        <p:nvSpPr>
          <p:cNvPr id="61446" name="Line 5"/>
          <p:cNvSpPr/>
          <p:nvPr/>
        </p:nvSpPr>
        <p:spPr>
          <a:xfrm>
            <a:off x="1752600" y="457200"/>
            <a:ext cx="8686800" cy="0"/>
          </a:xfrm>
          <a:prstGeom prst="line">
            <a:avLst/>
          </a:prstGeom>
          <a:ln w="57150" cap="flat" cmpd="thinThick">
            <a:solidFill>
              <a:schemeClr val="accent2"/>
            </a:solidFill>
            <a:prstDash val="solid"/>
            <a:headEnd type="none" w="med" len="med"/>
            <a:tailEnd type="none" w="med" len="med"/>
          </a:ln>
        </p:spPr>
      </p:sp>
    </p:spTree>
  </p:cSld>
  <p:clrMapOvr>
    <a:masterClrMapping/>
  </p:clrMapOvr>
  <p:transition>
    <p:random/>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p:cNvSpPr>
          <p:nvPr>
            <p:ph idx="1"/>
          </p:nvPr>
        </p:nvSpPr>
        <p:spPr>
          <a:xfrm>
            <a:off x="514387" y="1181894"/>
            <a:ext cx="10826675" cy="4351338"/>
          </a:xfrm>
          <a:ln/>
        </p:spPr>
        <p:txBody>
          <a:bodyPr vert="horz" wrap="square" lIns="91440" tIns="45720" rIns="91440" bIns="45720" anchor="t"/>
          <a:lstStyle/>
          <a:p>
            <a:pPr marL="0" indent="0">
              <a:spcBef>
                <a:spcPct val="10000"/>
              </a:spcBef>
              <a:buNone/>
            </a:pPr>
            <a:r>
              <a:rPr lang="en-US" altLang="zh-CN" b="1" dirty="0">
                <a:latin typeface="Times New Roman" panose="02020603050405020304" pitchFamily="18" charset="0"/>
              </a:rPr>
              <a:t>1.  </a:t>
            </a:r>
            <a:r>
              <a:rPr lang="zh-CN" altLang="en-US" b="1" dirty="0">
                <a:latin typeface="Times New Roman" panose="02020603050405020304" pitchFamily="18" charset="0"/>
              </a:rPr>
              <a:t>搜索方向</a:t>
            </a:r>
            <a:r>
              <a:rPr lang="zh-CN" altLang="en-US" dirty="0">
                <a:latin typeface="Times New Roman" panose="02020603050405020304" pitchFamily="18" charset="0"/>
              </a:rPr>
              <a:t>：</a:t>
            </a:r>
          </a:p>
          <a:p>
            <a:pPr marL="567055" indent="-567055">
              <a:spcBef>
                <a:spcPct val="10000"/>
              </a:spcBef>
              <a:buNone/>
            </a:pPr>
            <a:r>
              <a:rPr lang="zh-CN" altLang="en-US" dirty="0">
                <a:latin typeface="Times New Roman" panose="02020603050405020304" pitchFamily="18" charset="0"/>
              </a:rPr>
              <a:t>    </a:t>
            </a:r>
            <a:r>
              <a:rPr lang="en-US" altLang="zh-CN" dirty="0">
                <a:latin typeface="Times New Roman" panose="02020603050405020304" pitchFamily="18" charset="0"/>
              </a:rPr>
              <a:t>(1) </a:t>
            </a:r>
            <a:r>
              <a:rPr lang="zh-CN" altLang="en-US" b="1" dirty="0">
                <a:solidFill>
                  <a:schemeClr val="accent2"/>
                </a:solidFill>
                <a:latin typeface="Times New Roman" panose="02020603050405020304" pitchFamily="18" charset="0"/>
              </a:rPr>
              <a:t>数据驱动</a:t>
            </a:r>
            <a:r>
              <a:rPr lang="zh-CN" altLang="en-US" dirty="0">
                <a:latin typeface="Times New Roman" panose="02020603050405020304" pitchFamily="18" charset="0"/>
              </a:rPr>
              <a:t>：从初始状态出发的正向搜索。      </a:t>
            </a:r>
          </a:p>
        </p:txBody>
      </p:sp>
      <p:sp>
        <p:nvSpPr>
          <p:cNvPr id="24578" name="灯片编号占位符 3"/>
          <p:cNvSpPr txBox="1">
            <a:spLocks noGrp="1"/>
          </p:cNvSpPr>
          <p:nvPr>
            <p:ph type="sldNum" sz="quarter" idx="4294967295"/>
          </p:nvPr>
        </p:nvSpPr>
        <p:spPr>
          <a:xfrm>
            <a:off x="9550400" y="6477000"/>
            <a:ext cx="2641600" cy="360363"/>
          </a:xfrm>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t>8</a:t>
            </a:fld>
            <a:endParaRPr lang="ja-JP" altLang="en-US" dirty="0">
              <a:solidFill>
                <a:srgbClr val="A50021"/>
              </a:solidFill>
              <a:ea typeface="MS PGothic" panose="020B0600070205080204" pitchFamily="34" charset="-128"/>
            </a:endParaRPr>
          </a:p>
        </p:txBody>
      </p:sp>
      <p:sp>
        <p:nvSpPr>
          <p:cNvPr id="9220" name="Text Box 4"/>
          <p:cNvSpPr txBox="1">
            <a:spLocks noChangeArrowheads="1"/>
          </p:cNvSpPr>
          <p:nvPr/>
        </p:nvSpPr>
        <p:spPr bwMode="auto">
          <a:xfrm>
            <a:off x="1487488" y="2045563"/>
            <a:ext cx="9853574" cy="577850"/>
          </a:xfrm>
          <a:prstGeom prst="rect">
            <a:avLst/>
          </a:prstGeom>
          <a:gradFill rotWithShape="0">
            <a:gsLst>
              <a:gs pos="0">
                <a:srgbClr val="CCFFFF"/>
              </a:gs>
              <a:gs pos="50000">
                <a:schemeClr val="bg1"/>
              </a:gs>
              <a:gs pos="100000">
                <a:srgbClr val="CCFFFF"/>
              </a:gs>
            </a:gsLst>
            <a:lin ang="5400000" scaled="1"/>
          </a:gradFill>
          <a:ln w="9525">
            <a:solidFill>
              <a:srgbClr val="008080"/>
            </a:solidFill>
            <a:miter lim="800000"/>
          </a:ln>
          <a:effectLst/>
        </p:spPr>
        <p:txBody>
          <a:bodyPr wrap="square">
            <a:spAutoFit/>
          </a:bodyPr>
          <a:lstStyle/>
          <a:p>
            <a:pPr algn="just">
              <a:lnSpc>
                <a:spcPct val="120000"/>
              </a:lnSpc>
              <a:spcBef>
                <a:spcPct val="40000"/>
              </a:spcBef>
              <a:buClr>
                <a:schemeClr val="accent2"/>
              </a:buClr>
              <a:defRPr/>
            </a:pPr>
            <a:r>
              <a:rPr lang="zh-CN" altLang="en-US" sz="2600" b="1">
                <a:solidFill>
                  <a:schemeClr val="folHlink"/>
                </a:solidFill>
              </a:rPr>
              <a:t>正向搜索</a:t>
            </a:r>
            <a:r>
              <a:rPr lang="en-US" altLang="zh-CN" sz="2600"/>
              <a:t>——</a:t>
            </a:r>
            <a:r>
              <a:rPr lang="zh-CN" altLang="en-US" sz="2600"/>
              <a:t>从问题给出的条件出发。</a:t>
            </a:r>
          </a:p>
        </p:txBody>
      </p:sp>
      <p:sp>
        <p:nvSpPr>
          <p:cNvPr id="9221" name="Text Box 5"/>
          <p:cNvSpPr txBox="1">
            <a:spLocks noChangeArrowheads="1"/>
          </p:cNvSpPr>
          <p:nvPr/>
        </p:nvSpPr>
        <p:spPr bwMode="auto">
          <a:xfrm>
            <a:off x="1498266" y="3346451"/>
            <a:ext cx="9842796" cy="1054100"/>
          </a:xfrm>
          <a:prstGeom prst="rect">
            <a:avLst/>
          </a:prstGeom>
          <a:gradFill rotWithShape="0">
            <a:gsLst>
              <a:gs pos="0">
                <a:srgbClr val="CCFFFF"/>
              </a:gs>
              <a:gs pos="50000">
                <a:schemeClr val="bg1"/>
              </a:gs>
              <a:gs pos="100000">
                <a:srgbClr val="CCFFFF"/>
              </a:gs>
            </a:gsLst>
            <a:lin ang="5400000" scaled="1"/>
          </a:gradFill>
          <a:ln w="9525">
            <a:solidFill>
              <a:srgbClr val="008080"/>
            </a:solidFill>
            <a:miter lim="800000"/>
          </a:ln>
          <a:effectLst/>
        </p:spPr>
        <p:txBody>
          <a:bodyPr wrap="square">
            <a:spAutoFit/>
          </a:bodyPr>
          <a:lstStyle/>
          <a:p>
            <a:pPr algn="just">
              <a:lnSpc>
                <a:spcPct val="120000"/>
              </a:lnSpc>
              <a:spcBef>
                <a:spcPct val="40000"/>
              </a:spcBef>
              <a:buClr>
                <a:schemeClr val="accent2"/>
              </a:buClr>
              <a:defRPr/>
            </a:pPr>
            <a:r>
              <a:rPr lang="zh-CN" altLang="en-US" sz="2600" b="1" dirty="0">
                <a:solidFill>
                  <a:schemeClr val="folHlink"/>
                </a:solidFill>
              </a:rPr>
              <a:t>逆向搜索</a:t>
            </a:r>
            <a:r>
              <a:rPr lang="zh-CN" altLang="en-US" sz="2600" dirty="0"/>
              <a:t>：从想达到的目的入手，看哪些操作算子能产生该目的以及应用这些操作算子产生目的时需要哪些条件。</a:t>
            </a:r>
          </a:p>
        </p:txBody>
      </p:sp>
      <p:sp>
        <p:nvSpPr>
          <p:cNvPr id="9222" name="Text Box 6"/>
          <p:cNvSpPr txBox="1"/>
          <p:nvPr/>
        </p:nvSpPr>
        <p:spPr>
          <a:xfrm>
            <a:off x="514387" y="2666517"/>
            <a:ext cx="8305800" cy="604837"/>
          </a:xfrm>
          <a:prstGeom prst="rect">
            <a:avLst/>
          </a:prstGeom>
          <a:noFill/>
          <a:ln w="9525">
            <a:noFill/>
          </a:ln>
        </p:spPr>
        <p:txBody>
          <a:bodyPr>
            <a:spAutoFit/>
          </a:bodyPr>
          <a:lstStyle/>
          <a:p>
            <a:pPr>
              <a:lnSpc>
                <a:spcPct val="120000"/>
              </a:lnSpc>
              <a:spcBef>
                <a:spcPct val="40000"/>
              </a:spcBef>
              <a:buClr>
                <a:schemeClr val="accent2"/>
              </a:buClr>
              <a:buFont typeface="Wingdings" panose="05000000000000000000" pitchFamily="2" charset="2"/>
              <a:buNone/>
            </a:pPr>
            <a:r>
              <a:rPr lang="en-US" altLang="zh-CN" sz="2800" dirty="0">
                <a:latin typeface="Times New Roman" panose="02020603050405020304" pitchFamily="18" charset="0"/>
              </a:rPr>
              <a:t>    (2) </a:t>
            </a:r>
            <a:r>
              <a:rPr lang="zh-CN" altLang="en-US" sz="2800" b="1" dirty="0">
                <a:solidFill>
                  <a:schemeClr val="accent2"/>
                </a:solidFill>
                <a:latin typeface="Times New Roman" panose="02020603050405020304" pitchFamily="18" charset="0"/>
              </a:rPr>
              <a:t>目的驱动</a:t>
            </a:r>
            <a:r>
              <a:rPr lang="zh-CN" altLang="en-US" sz="2800" dirty="0">
                <a:latin typeface="Times New Roman" panose="02020603050405020304" pitchFamily="18" charset="0"/>
              </a:rPr>
              <a:t>：从目的</a:t>
            </a:r>
            <a:r>
              <a:rPr lang="zh-CN" altLang="en-US" sz="2800" dirty="0"/>
              <a:t>状态出发的逆向搜索。</a:t>
            </a:r>
            <a:endParaRPr lang="zh-CN" altLang="en-US" dirty="0">
              <a:latin typeface="Arial" panose="020B0604020202020204" pitchFamily="34" charset="0"/>
            </a:endParaRPr>
          </a:p>
        </p:txBody>
      </p:sp>
      <p:sp>
        <p:nvSpPr>
          <p:cNvPr id="9223" name="Text Box 7"/>
          <p:cNvSpPr txBox="1">
            <a:spLocks noChangeArrowheads="1"/>
          </p:cNvSpPr>
          <p:nvPr/>
        </p:nvSpPr>
        <p:spPr bwMode="auto">
          <a:xfrm>
            <a:off x="1498266" y="5162782"/>
            <a:ext cx="9842796" cy="1052596"/>
          </a:xfrm>
          <a:prstGeom prst="rect">
            <a:avLst/>
          </a:prstGeom>
          <a:gradFill rotWithShape="0">
            <a:gsLst>
              <a:gs pos="0">
                <a:srgbClr val="CCFFFF"/>
              </a:gs>
              <a:gs pos="50000">
                <a:schemeClr val="bg1"/>
              </a:gs>
              <a:gs pos="100000">
                <a:srgbClr val="CCFFFF"/>
              </a:gs>
            </a:gsLst>
            <a:lin ang="5400000" scaled="1"/>
          </a:gradFill>
          <a:ln w="9525">
            <a:solidFill>
              <a:srgbClr val="008080"/>
            </a:solidFill>
            <a:miter lim="800000"/>
          </a:ln>
          <a:effectLst/>
        </p:spPr>
        <p:txBody>
          <a:bodyPr wrap="square">
            <a:spAutoFit/>
          </a:bodyPr>
          <a:lstStyle/>
          <a:p>
            <a:pPr algn="just">
              <a:lnSpc>
                <a:spcPct val="120000"/>
              </a:lnSpc>
              <a:spcBef>
                <a:spcPct val="40000"/>
              </a:spcBef>
              <a:buClr>
                <a:schemeClr val="accent2"/>
              </a:buClr>
              <a:defRPr/>
            </a:pPr>
            <a:r>
              <a:rPr lang="zh-CN" altLang="en-US" sz="2600" dirty="0"/>
              <a:t>双向搜索：从开始状态出发作正向搜索，同时又从目的状态出发作逆向搜索，直到两条路径在中间的某处汇合为止。</a:t>
            </a:r>
          </a:p>
        </p:txBody>
      </p:sp>
      <p:sp>
        <p:nvSpPr>
          <p:cNvPr id="24585" name="Text Box 8"/>
          <p:cNvSpPr txBox="1"/>
          <p:nvPr/>
        </p:nvSpPr>
        <p:spPr>
          <a:xfrm>
            <a:off x="911424" y="4497872"/>
            <a:ext cx="2141537" cy="519113"/>
          </a:xfrm>
          <a:prstGeom prst="rect">
            <a:avLst/>
          </a:prstGeom>
          <a:noFill/>
          <a:ln w="9525">
            <a:noFill/>
          </a:ln>
        </p:spPr>
        <p:txBody>
          <a:bodyPr wrap="none">
            <a:spAutoFit/>
          </a:bodyPr>
          <a:lstStyle/>
          <a:p>
            <a:r>
              <a:rPr lang="en-US" altLang="zh-CN" sz="2800" dirty="0"/>
              <a:t>(3) </a:t>
            </a:r>
            <a:r>
              <a:rPr lang="zh-CN" altLang="en-US" sz="2800" dirty="0">
                <a:solidFill>
                  <a:srgbClr val="FF0000"/>
                </a:solidFill>
              </a:rPr>
              <a:t>双向搜索</a:t>
            </a:r>
          </a:p>
        </p:txBody>
      </p:sp>
      <p:sp>
        <p:nvSpPr>
          <p:cNvPr id="10" name="Rectangle 4"/>
          <p:cNvSpPr/>
          <p:nvPr/>
        </p:nvSpPr>
        <p:spPr>
          <a:xfrm>
            <a:off x="0" y="1"/>
            <a:ext cx="12192000" cy="765175"/>
          </a:xfrm>
          <a:prstGeom prst="rect">
            <a:avLst/>
          </a:prstGeom>
          <a:solidFill>
            <a:srgbClr val="A50021"/>
          </a:solidFill>
          <a:ln w="9525">
            <a:noFill/>
          </a:ln>
        </p:spPr>
        <p:txBody>
          <a:bodyPr anchor="b"/>
          <a:lstStyle/>
          <a:p>
            <a:pPr indent="176530"/>
            <a:r>
              <a:rPr lang="en-US" altLang="zh-CN" sz="3600" dirty="0">
                <a:solidFill>
                  <a:schemeClr val="bg1"/>
                </a:solidFill>
                <a:latin typeface="Times New Roman" panose="02020603050405020304" pitchFamily="18" charset="0"/>
                <a:ea typeface="黑体" panose="02010609060101010101" pitchFamily="2" charset="-122"/>
              </a:rPr>
              <a:t>5.1  </a:t>
            </a:r>
            <a:r>
              <a:rPr lang="zh-CN" altLang="en-US" sz="3600" dirty="0">
                <a:solidFill>
                  <a:schemeClr val="bg1"/>
                </a:solidFill>
                <a:latin typeface="Times New Roman" panose="02020603050405020304" pitchFamily="18" charset="0"/>
                <a:ea typeface="黑体" panose="02010609060101010101" pitchFamily="2" charset="-122"/>
              </a:rPr>
              <a:t>搜索的概念</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blinds(horizontal)">
                                      <p:cBhvr>
                                        <p:cTn id="7" dur="500"/>
                                        <p:tgtEl>
                                          <p:spTgt spid="92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219">
                                            <p:txEl>
                                              <p:pRg st="1" end="1"/>
                                            </p:txEl>
                                          </p:spTgt>
                                        </p:tgtEl>
                                        <p:attrNameLst>
                                          <p:attrName>style.visibility</p:attrName>
                                        </p:attrNameLst>
                                      </p:cBhvr>
                                      <p:to>
                                        <p:strVal val="visible"/>
                                      </p:to>
                                    </p:set>
                                    <p:animEffect transition="in" filter="blinds(horizontal)">
                                      <p:cBhvr>
                                        <p:cTn id="12" dur="500"/>
                                        <p:tgtEl>
                                          <p:spTgt spid="92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9220"/>
                                        </p:tgtEl>
                                        <p:attrNameLst>
                                          <p:attrName>style.visibility</p:attrName>
                                        </p:attrNameLst>
                                      </p:cBhvr>
                                      <p:to>
                                        <p:strVal val="visible"/>
                                      </p:to>
                                    </p:set>
                                    <p:animEffect transition="in" filter="slide(fromBottom)">
                                      <p:cBhvr>
                                        <p:cTn id="17" dur="500"/>
                                        <p:tgtEl>
                                          <p:spTgt spid="922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222"/>
                                        </p:tgtEl>
                                        <p:attrNameLst>
                                          <p:attrName>style.visibility</p:attrName>
                                        </p:attrNameLst>
                                      </p:cBhvr>
                                      <p:to>
                                        <p:strVal val="visible"/>
                                      </p:to>
                                    </p:set>
                                    <p:animEffect transition="in" filter="blinds(horizontal)">
                                      <p:cBhvr>
                                        <p:cTn id="22" dur="500"/>
                                        <p:tgtEl>
                                          <p:spTgt spid="9222"/>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9221"/>
                                        </p:tgtEl>
                                        <p:attrNameLst>
                                          <p:attrName>style.visibility</p:attrName>
                                        </p:attrNameLst>
                                      </p:cBhvr>
                                      <p:to>
                                        <p:strVal val="visible"/>
                                      </p:to>
                                    </p:set>
                                    <p:animEffect transition="in" filter="slide(fromBottom)">
                                      <p:cBhvr>
                                        <p:cTn id="27" dur="500"/>
                                        <p:tgtEl>
                                          <p:spTgt spid="9221"/>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9223"/>
                                        </p:tgtEl>
                                        <p:attrNameLst>
                                          <p:attrName>style.visibility</p:attrName>
                                        </p:attrNameLst>
                                      </p:cBhvr>
                                      <p:to>
                                        <p:strVal val="visible"/>
                                      </p:to>
                                    </p:set>
                                    <p:animEffect transition="in" filter="slide(fromBottom)">
                                      <p:cBhvr>
                                        <p:cTn id="32" dur="500"/>
                                        <p:tgtEl>
                                          <p:spTgt spid="92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p:bldP spid="9220" grpId="0" animBg="1"/>
      <p:bldP spid="9221" grpId="0" animBg="1"/>
      <p:bldP spid="9222" grpId="0"/>
      <p:bldP spid="922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p:cNvSpPr>
          <p:nvPr>
            <p:ph idx="1"/>
          </p:nvPr>
        </p:nvSpPr>
        <p:spPr>
          <a:xfrm>
            <a:off x="623392" y="1125539"/>
            <a:ext cx="10945215" cy="5400675"/>
          </a:xfrm>
          <a:ln/>
        </p:spPr>
        <p:txBody>
          <a:bodyPr vert="horz" wrap="square" lIns="91440" tIns="45720" rIns="91440" bIns="45720" anchor="t"/>
          <a:lstStyle/>
          <a:p>
            <a:pPr marL="0" indent="0" algn="just">
              <a:lnSpc>
                <a:spcPct val="150000"/>
              </a:lnSpc>
              <a:buNone/>
            </a:pPr>
            <a:r>
              <a:rPr lang="en-US" altLang="zh-CN" b="1" dirty="0">
                <a:latin typeface="Times New Roman" panose="02020603050405020304" pitchFamily="18" charset="0"/>
              </a:rPr>
              <a:t>2.  </a:t>
            </a:r>
            <a:r>
              <a:rPr lang="zh-CN" altLang="en-US" b="1" dirty="0">
                <a:latin typeface="Times New Roman" panose="02020603050405020304" pitchFamily="18" charset="0"/>
              </a:rPr>
              <a:t>盲目搜索与启发式搜索</a:t>
            </a:r>
            <a:r>
              <a:rPr lang="en-US" altLang="zh-CN" b="1" dirty="0">
                <a:latin typeface="Times New Roman" panose="02020603050405020304" pitchFamily="18" charset="0"/>
              </a:rPr>
              <a:t>:</a:t>
            </a:r>
          </a:p>
          <a:p>
            <a:pPr marL="533400" indent="-533400" algn="just">
              <a:lnSpc>
                <a:spcPct val="150000"/>
              </a:lnSpc>
              <a:buNone/>
            </a:pPr>
            <a:r>
              <a:rPr lang="zh-CN" altLang="en-US" b="1" dirty="0">
                <a:solidFill>
                  <a:schemeClr val="accent2"/>
                </a:solidFill>
                <a:latin typeface="Times New Roman" panose="02020603050405020304" pitchFamily="18" charset="0"/>
              </a:rPr>
              <a:t>（</a:t>
            </a:r>
            <a:r>
              <a:rPr lang="en-US" altLang="zh-CN" b="1" dirty="0">
                <a:solidFill>
                  <a:schemeClr val="accent2"/>
                </a:solidFill>
                <a:latin typeface="Times New Roman" panose="02020603050405020304" pitchFamily="18" charset="0"/>
              </a:rPr>
              <a:t>1</a:t>
            </a:r>
            <a:r>
              <a:rPr lang="zh-CN" altLang="en-US" b="1" dirty="0">
                <a:solidFill>
                  <a:schemeClr val="accent2"/>
                </a:solidFill>
                <a:latin typeface="Times New Roman" panose="02020603050405020304" pitchFamily="18" charset="0"/>
              </a:rPr>
              <a:t>）盲目搜索</a:t>
            </a:r>
            <a:r>
              <a:rPr lang="zh-CN" altLang="en-US" dirty="0">
                <a:latin typeface="Times New Roman" panose="02020603050405020304" pitchFamily="18" charset="0"/>
              </a:rPr>
              <a:t>：在不具有对特定问题的任何有关信息的条件下，按固定的步骤（依次或随机调用操作算子）进行的搜索。 </a:t>
            </a:r>
          </a:p>
          <a:p>
            <a:pPr marL="533400" indent="-533400" algn="just">
              <a:lnSpc>
                <a:spcPct val="150000"/>
              </a:lnSpc>
              <a:buNone/>
            </a:pPr>
            <a:r>
              <a:rPr lang="zh-CN" altLang="en-US" b="1" dirty="0">
                <a:solidFill>
                  <a:schemeClr val="accent2"/>
                </a:solidFill>
                <a:latin typeface="Times New Roman" panose="02020603050405020304" pitchFamily="18" charset="0"/>
              </a:rPr>
              <a:t>（</a:t>
            </a:r>
            <a:r>
              <a:rPr lang="en-US" altLang="zh-CN" b="1" dirty="0">
                <a:solidFill>
                  <a:schemeClr val="accent2"/>
                </a:solidFill>
                <a:latin typeface="Times New Roman" panose="02020603050405020304" pitchFamily="18" charset="0"/>
              </a:rPr>
              <a:t>2</a:t>
            </a:r>
            <a:r>
              <a:rPr lang="zh-CN" altLang="en-US" b="1" dirty="0">
                <a:solidFill>
                  <a:schemeClr val="accent2"/>
                </a:solidFill>
                <a:latin typeface="Times New Roman" panose="02020603050405020304" pitchFamily="18" charset="0"/>
              </a:rPr>
              <a:t>）启发式搜索</a:t>
            </a:r>
            <a:r>
              <a:rPr lang="zh-CN" altLang="en-US" dirty="0">
                <a:latin typeface="Times New Roman" panose="02020603050405020304" pitchFamily="18" charset="0"/>
              </a:rPr>
              <a:t>：考虑特定问题领域可应用的知识，动态地确定调用操作算子的步骤，优先选择较适合的操作算子，尽量减少不必要的搜索，以求尽快地到达结束</a:t>
            </a:r>
            <a:r>
              <a:rPr lang="zh-CN" altLang="en-US" dirty="0"/>
              <a:t>状态。</a:t>
            </a:r>
          </a:p>
        </p:txBody>
      </p:sp>
      <p:sp>
        <p:nvSpPr>
          <p:cNvPr id="25602" name="灯片编号占位符 3"/>
          <p:cNvSpPr txBox="1">
            <a:spLocks noGrp="1"/>
          </p:cNvSpPr>
          <p:nvPr>
            <p:ph type="sldNum" sz="quarter" idx="4294967295"/>
          </p:nvPr>
        </p:nvSpPr>
        <p:spPr>
          <a:xfrm>
            <a:off x="9550400" y="6477000"/>
            <a:ext cx="2641600" cy="360363"/>
          </a:xfrm>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t>9</a:t>
            </a:fld>
            <a:endParaRPr lang="ja-JP" altLang="en-US" dirty="0">
              <a:solidFill>
                <a:srgbClr val="A50021"/>
              </a:solidFill>
              <a:ea typeface="MS PGothic" panose="020B0600070205080204" pitchFamily="34" charset="-128"/>
            </a:endParaRPr>
          </a:p>
        </p:txBody>
      </p:sp>
      <p:sp>
        <p:nvSpPr>
          <p:cNvPr id="5" name="Rectangle 4"/>
          <p:cNvSpPr/>
          <p:nvPr/>
        </p:nvSpPr>
        <p:spPr>
          <a:xfrm>
            <a:off x="0" y="1"/>
            <a:ext cx="12192000" cy="765175"/>
          </a:xfrm>
          <a:prstGeom prst="rect">
            <a:avLst/>
          </a:prstGeom>
          <a:solidFill>
            <a:srgbClr val="A50021"/>
          </a:solidFill>
          <a:ln w="9525">
            <a:noFill/>
          </a:ln>
        </p:spPr>
        <p:txBody>
          <a:bodyPr anchor="b"/>
          <a:lstStyle/>
          <a:p>
            <a:pPr indent="176530"/>
            <a:r>
              <a:rPr lang="en-US" altLang="zh-CN" sz="3600" dirty="0">
                <a:solidFill>
                  <a:schemeClr val="bg1"/>
                </a:solidFill>
                <a:latin typeface="Times New Roman" panose="02020603050405020304" pitchFamily="18" charset="0"/>
                <a:ea typeface="黑体" panose="02010609060101010101" pitchFamily="2" charset="-122"/>
              </a:rPr>
              <a:t>5.1  </a:t>
            </a:r>
            <a:r>
              <a:rPr lang="zh-CN" altLang="en-US" sz="3600" dirty="0">
                <a:solidFill>
                  <a:schemeClr val="bg1"/>
                </a:solidFill>
                <a:latin typeface="Times New Roman" panose="02020603050405020304" pitchFamily="18" charset="0"/>
                <a:ea typeface="黑体" panose="02010609060101010101" pitchFamily="2" charset="-122"/>
              </a:rPr>
              <a:t>搜索的概念</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anim calcmode="lin" valueType="num">
                                      <p:cBhvr additive="base">
                                        <p:cTn id="7" dur="500" fill="hold"/>
                                        <p:tgtEl>
                                          <p:spTgt spid="1126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126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1267">
                                            <p:txEl>
                                              <p:pRg st="1" end="1"/>
                                            </p:txEl>
                                          </p:spTgt>
                                        </p:tgtEl>
                                        <p:attrNameLst>
                                          <p:attrName>style.visibility</p:attrName>
                                        </p:attrNameLst>
                                      </p:cBhvr>
                                      <p:to>
                                        <p:strVal val="visible"/>
                                      </p:to>
                                    </p:set>
                                    <p:anim calcmode="lin" valueType="num">
                                      <p:cBhvr additive="base">
                                        <p:cTn id="13" dur="500" fill="hold"/>
                                        <p:tgtEl>
                                          <p:spTgt spid="1126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126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1267">
                                            <p:txEl>
                                              <p:pRg st="2" end="2"/>
                                            </p:txEl>
                                          </p:spTgt>
                                        </p:tgtEl>
                                        <p:attrNameLst>
                                          <p:attrName>style.visibility</p:attrName>
                                        </p:attrNameLst>
                                      </p:cBhvr>
                                      <p:to>
                                        <p:strVal val="visible"/>
                                      </p:to>
                                    </p:set>
                                    <p:anim calcmode="lin" valueType="num">
                                      <p:cBhvr additive="base">
                                        <p:cTn id="19" dur="500" fill="hold"/>
                                        <p:tgtEl>
                                          <p:spTgt spid="1126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1267">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build="p"/>
    </p:bldLst>
  </p:timing>
</p:sld>
</file>

<file path=ppt/theme/theme1.xml><?xml version="1.0" encoding="utf-8"?>
<a:theme xmlns:a="http://schemas.openxmlformats.org/drawingml/2006/main" name="wasedaSample5">
  <a:themeElements>
    <a:clrScheme name="wasedaSample5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wasedaSample5">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wasedaSample5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wasedaSample5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wasedaSample5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wasedaSample5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wasedaSample5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wasedaSample5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wasedaSample5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wasedaSample5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wasedaSample5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wasedaSample5">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1081</TotalTime>
  <Words>5488</Words>
  <Application>Microsoft Office PowerPoint</Application>
  <PresentationFormat>宽屏</PresentationFormat>
  <Paragraphs>1144</Paragraphs>
  <Slides>72</Slides>
  <Notes>11</Notes>
  <HiddenSlides>0</HiddenSlides>
  <MMClips>0</MMClips>
  <ScaleCrop>false</ScaleCrop>
  <HeadingPairs>
    <vt:vector size="8" baseType="variant">
      <vt:variant>
        <vt:lpstr>已用的字体</vt:lpstr>
      </vt:variant>
      <vt:variant>
        <vt:i4>16</vt:i4>
      </vt:variant>
      <vt:variant>
        <vt:lpstr>主题</vt:lpstr>
      </vt:variant>
      <vt:variant>
        <vt:i4>2</vt:i4>
      </vt:variant>
      <vt:variant>
        <vt:lpstr>嵌入 OLE 服务器</vt:lpstr>
      </vt:variant>
      <vt:variant>
        <vt:i4>7</vt:i4>
      </vt:variant>
      <vt:variant>
        <vt:lpstr>幻灯片标题</vt:lpstr>
      </vt:variant>
      <vt:variant>
        <vt:i4>72</vt:i4>
      </vt:variant>
    </vt:vector>
  </HeadingPairs>
  <TitlesOfParts>
    <vt:vector size="97" baseType="lpstr">
      <vt:lpstr>MS PGothic</vt:lpstr>
      <vt:lpstr>等线</vt:lpstr>
      <vt:lpstr>等线 Light</vt:lpstr>
      <vt:lpstr>黑体</vt:lpstr>
      <vt:lpstr>华文新魏</vt:lpstr>
      <vt:lpstr>宋体</vt:lpstr>
      <vt:lpstr>Arial</vt:lpstr>
      <vt:lpstr>Arial Narrow</vt:lpstr>
      <vt:lpstr>Calibri</vt:lpstr>
      <vt:lpstr>Calibri Light</vt:lpstr>
      <vt:lpstr>MT Extra</vt:lpstr>
      <vt:lpstr>Symbol</vt:lpstr>
      <vt:lpstr>Tahoma</vt:lpstr>
      <vt:lpstr>Times New Roman</vt:lpstr>
      <vt:lpstr>Wingdings</vt:lpstr>
      <vt:lpstr>Wingdings 2</vt:lpstr>
      <vt:lpstr>wasedaSample5</vt:lpstr>
      <vt:lpstr>1_wasedaSample5</vt:lpstr>
      <vt:lpstr>Equation.3</vt:lpstr>
      <vt:lpstr>Bitmap Image</vt:lpstr>
      <vt:lpstr>Equation.DSMT4</vt:lpstr>
      <vt:lpstr>Visio.Drawing.11</vt:lpstr>
      <vt:lpstr>Visio.Drawing.6</vt:lpstr>
      <vt:lpstr>公式</vt:lpstr>
      <vt:lpstr>Equation</vt:lpstr>
      <vt:lpstr>  第 5 章   搜索求解策略</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例.分火柴游戏</vt:lpstr>
      <vt:lpstr>PowerPoint 演示文稿</vt:lpstr>
    </vt:vector>
  </TitlesOfParts>
  <Company>zjut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第5章  搜索求解策略</dc:title>
  <dc:creator>heng</dc:creator>
  <cp:lastModifiedBy>JuliaM</cp:lastModifiedBy>
  <cp:revision>447</cp:revision>
  <dcterms:created xsi:type="dcterms:W3CDTF">2005-06-29T02:39:03Z</dcterms:created>
  <dcterms:modified xsi:type="dcterms:W3CDTF">2018-10-09T12:32:45Z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2052-10.1.0.7346</vt:lpwstr>
  </property>
</Properties>
</file>