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88" r:id="rId4"/>
    <p:sldId id="290" r:id="rId5"/>
    <p:sldId id="291" r:id="rId6"/>
    <p:sldId id="289" r:id="rId7"/>
    <p:sldId id="28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654" autoAdjust="0"/>
  </p:normalViewPr>
  <p:slideViewPr>
    <p:cSldViewPr>
      <p:cViewPr>
        <p:scale>
          <a:sx n="50" d="100"/>
          <a:sy n="50" d="100"/>
        </p:scale>
        <p:origin x="-2862" y="-12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BB1F5-9A4E-414C-BE08-2017EED870F6}" type="datetimeFigureOut">
              <a:rPr lang="zh-CN" altLang="en-US"/>
              <a:pPr>
                <a:defRPr/>
              </a:pPr>
              <a:t>2017/10/21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79B15-53D0-4D0A-B1B5-A37DE51E19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C3EA0-F156-4112-AC75-6FC35033AC6F}" type="datetimeFigureOut">
              <a:rPr lang="zh-CN" altLang="en-US"/>
              <a:pPr>
                <a:defRPr/>
              </a:pPr>
              <a:t>2017/10/21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14273-20E0-4201-8F88-DD387C0608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A1EDD-D731-4832-A64F-834671BF7486}" type="datetimeFigureOut">
              <a:rPr lang="zh-CN" altLang="en-US"/>
              <a:pPr>
                <a:defRPr/>
              </a:pPr>
              <a:t>2017/10/21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13C0E-EE3F-4B4A-8E92-E6E6002B94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D82004-06ED-453D-9E59-5BD80E59E066}" type="datetimeFigureOut">
              <a:rPr lang="zh-CN" altLang="en-US"/>
              <a:pPr>
                <a:defRPr/>
              </a:pPr>
              <a:t>2017/10/21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5C825-83EA-4650-92FF-D21C35FBAF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1D746-F6AD-49AD-AC77-EB17101D7801}" type="datetimeFigureOut">
              <a:rPr lang="zh-CN" altLang="en-US"/>
              <a:pPr>
                <a:defRPr/>
              </a:pPr>
              <a:t>2017/10/21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3F6BE-6DD6-48F6-B1C4-437583CE67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D0B9A-16B0-4249-8D29-D9B5C2861AB0}" type="datetimeFigureOut">
              <a:rPr lang="zh-CN" altLang="en-US"/>
              <a:pPr>
                <a:defRPr/>
              </a:pPr>
              <a:t>2017/10/21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9C6582-EC52-423A-813F-A2D0662675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6F995-1D80-4B14-9D1E-09AB49885377}" type="datetimeFigureOut">
              <a:rPr lang="zh-CN" altLang="en-US"/>
              <a:pPr>
                <a:defRPr/>
              </a:pPr>
              <a:t>2017/10/21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D2508-804C-4125-8F7F-C8BF95B2C3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ABCB5-444D-47B3-BA7F-1CBD94670E80}" type="datetimeFigureOut">
              <a:rPr lang="zh-CN" altLang="en-US"/>
              <a:pPr>
                <a:defRPr/>
              </a:pPr>
              <a:t>2017/10/21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D64B4-046C-48F4-9830-3207A3B74D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EBD6A-9457-4BA5-90BE-824460083641}" type="datetimeFigureOut">
              <a:rPr lang="zh-CN" altLang="en-US"/>
              <a:pPr>
                <a:defRPr/>
              </a:pPr>
              <a:t>2017/10/21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5A5D5B-5AC2-4792-B37F-091A53EF24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7EA8E-80A9-411F-B3ED-D1DFFD0A1ECC}" type="datetimeFigureOut">
              <a:rPr lang="zh-CN" altLang="en-US"/>
              <a:pPr>
                <a:defRPr/>
              </a:pPr>
              <a:t>2017/10/21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CE8DD-2D1A-4C74-B5F1-355C2EFE12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45081-11A0-4218-87F8-8463C576B821}" type="datetimeFigureOut">
              <a:rPr lang="zh-CN" altLang="en-US"/>
              <a:pPr>
                <a:defRPr/>
              </a:pPr>
              <a:t>2017/10/21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5B75EF-A291-44D4-A525-3D3EE78AA6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7"/>
          <p:cNvPicPr>
            <a:picLocks noChangeAspect="1"/>
          </p:cNvPicPr>
          <p:nvPr/>
        </p:nvPicPr>
        <p:blipFill>
          <a:blip r:embed="rId13" cstate="print">
            <a:lum bright="12000" contrast="40000"/>
          </a:blip>
          <a:srcRect/>
          <a:stretch>
            <a:fillRect/>
          </a:stretch>
        </p:blipFill>
        <p:spPr bwMode="auto">
          <a:xfrm>
            <a:off x="6667500" y="4914900"/>
            <a:ext cx="24765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033" name="图片 8"/>
          <p:cNvPicPr>
            <a:picLocks noChangeAspect="1"/>
          </p:cNvPicPr>
          <p:nvPr/>
        </p:nvPicPr>
        <p:blipFill>
          <a:blip r:embed="rId14" cstate="print">
            <a:lum bright="34000" contrast="40000"/>
          </a:blip>
          <a:srcRect/>
          <a:stretch>
            <a:fillRect/>
          </a:stretch>
        </p:blipFill>
        <p:spPr bwMode="auto">
          <a:xfrm>
            <a:off x="0" y="6419850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3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BE01FAC1-D650-41E8-AEA5-D957131B8439}" type="datetimeFigureOut">
              <a:rPr lang="zh-CN" altLang="en-US"/>
              <a:pPr>
                <a:defRPr/>
              </a:pPr>
              <a:t>2017/10/21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7CB5497A-4388-42D1-8C9A-B2D2C9FBE6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87" r:id="rId2"/>
    <p:sldLayoutId id="214748379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隶书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/>
          <a:ea typeface="隶书"/>
          <a:cs typeface="隶书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/>
          <a:ea typeface="隶书"/>
          <a:cs typeface="隶书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/>
          <a:ea typeface="隶书"/>
          <a:cs typeface="隶书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/>
          <a:ea typeface="隶书"/>
          <a:cs typeface="隶书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 2"/>
        <a:buChar char=""/>
        <a:defRPr sz="3200" kern="1200">
          <a:solidFill>
            <a:schemeClr val="tx1"/>
          </a:solidFill>
          <a:latin typeface="+mn-lt"/>
          <a:ea typeface="+mn-ea"/>
          <a:cs typeface="华文楷体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 2"/>
        <a:buChar char="³"/>
        <a:defRPr sz="2800" kern="1200">
          <a:solidFill>
            <a:schemeClr val="tx1"/>
          </a:solidFill>
          <a:latin typeface="+mn-lt"/>
          <a:ea typeface="+mn-ea"/>
          <a:cs typeface="华文楷体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B9B57"/>
        </a:buClr>
        <a:buSzPct val="60000"/>
        <a:buFont typeface="Wingdings 2"/>
        <a:buChar char="®"/>
        <a:defRPr sz="2400" kern="1200">
          <a:solidFill>
            <a:schemeClr val="tx1"/>
          </a:solidFill>
          <a:latin typeface="+mn-lt"/>
          <a:ea typeface="+mn-ea"/>
          <a:cs typeface="华文楷体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B7396"/>
        </a:buClr>
        <a:buSzPct val="45000"/>
        <a:buFont typeface="Wingdings 2"/>
        <a:buChar char="¯"/>
        <a:defRPr sz="2000" kern="1200">
          <a:solidFill>
            <a:schemeClr val="tx1"/>
          </a:solidFill>
          <a:latin typeface="+mn-lt"/>
          <a:ea typeface="+mn-ea"/>
          <a:cs typeface="华文楷体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89A53"/>
        </a:buClr>
        <a:buFont typeface="Wingdings 2"/>
        <a:buChar char=""/>
        <a:defRPr sz="2000" kern="1200">
          <a:solidFill>
            <a:schemeClr val="tx1"/>
          </a:solidFill>
          <a:latin typeface="+mn-lt"/>
          <a:ea typeface="+mn-ea"/>
          <a:cs typeface="华文楷体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685800" y="1173163"/>
            <a:ext cx="7772400" cy="1470025"/>
          </a:xfrm>
        </p:spPr>
        <p:txBody>
          <a:bodyPr/>
          <a:lstStyle/>
          <a:p>
            <a:pPr algn="ctr" eaLnBrk="1" hangingPunct="1"/>
            <a:r>
              <a:rPr lang="zh-CN" altLang="en-US" sz="6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机器学习</a:t>
            </a:r>
          </a:p>
        </p:txBody>
      </p:sp>
      <p:sp>
        <p:nvSpPr>
          <p:cNvPr id="4099" name="副标题 2"/>
          <p:cNvSpPr>
            <a:spLocks noGrp="1"/>
          </p:cNvSpPr>
          <p:nvPr>
            <p:ph type="subTitle" idx="1"/>
          </p:nvPr>
        </p:nvSpPr>
        <p:spPr>
          <a:xfrm>
            <a:off x="2771775" y="3573463"/>
            <a:ext cx="3887788" cy="1752600"/>
          </a:xfrm>
        </p:spPr>
        <p:txBody>
          <a:bodyPr/>
          <a:lstStyle/>
          <a:p>
            <a:pPr algn="ctr" eaLnBrk="1" hangingPunct="1"/>
            <a:r>
              <a:rPr lang="zh-CN" altLang="en-US" smtClean="0">
                <a:solidFill>
                  <a:srgbClr val="00B050"/>
                </a:solidFill>
              </a:rPr>
              <a:t>卢志茂</a:t>
            </a:r>
            <a:endParaRPr lang="en-US" altLang="zh-CN" smtClean="0">
              <a:solidFill>
                <a:srgbClr val="00B050"/>
              </a:solidFill>
            </a:endParaRPr>
          </a:p>
          <a:p>
            <a:pPr algn="ctr" eaLnBrk="1" hangingPunct="1"/>
            <a:r>
              <a:rPr lang="en-US" altLang="zh-CN" smtClean="0">
                <a:solidFill>
                  <a:srgbClr val="00B050"/>
                </a:solidFill>
              </a:rPr>
              <a:t>Tel</a:t>
            </a:r>
            <a:r>
              <a:rPr lang="zh-CN" altLang="en-US" smtClean="0">
                <a:solidFill>
                  <a:srgbClr val="00B050"/>
                </a:solidFill>
              </a:rPr>
              <a:t>：</a:t>
            </a:r>
            <a:r>
              <a:rPr lang="en-US" altLang="zh-CN" smtClean="0">
                <a:solidFill>
                  <a:srgbClr val="0066FF"/>
                </a:solidFill>
              </a:rPr>
              <a:t>138-8945-8379</a:t>
            </a:r>
          </a:p>
          <a:p>
            <a:pPr algn="ctr" eaLnBrk="1" hangingPunct="1"/>
            <a:r>
              <a:rPr lang="en-US" altLang="zh-CN" smtClean="0">
                <a:solidFill>
                  <a:srgbClr val="00B050"/>
                </a:solidFill>
              </a:rPr>
              <a:t>Mail</a:t>
            </a:r>
            <a:r>
              <a:rPr lang="zh-CN" altLang="en-US" smtClean="0">
                <a:solidFill>
                  <a:srgbClr val="00B050"/>
                </a:solidFill>
              </a:rPr>
              <a:t>：</a:t>
            </a:r>
            <a:r>
              <a:rPr lang="en-US" altLang="zh-CN" smtClean="0">
                <a:solidFill>
                  <a:srgbClr val="0066FF"/>
                </a:solidFill>
              </a:rPr>
              <a:t>lzm@dlut.edu.cn</a:t>
            </a:r>
            <a:endParaRPr lang="zh-CN" altLang="en-US" smtClean="0">
              <a:solidFill>
                <a:srgbClr val="0066FF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395288" y="115888"/>
            <a:ext cx="7772400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zh-CN" altLang="en-US" sz="2800" dirty="0">
                <a:solidFill>
                  <a:srgbClr val="00B0F0"/>
                </a:solidFill>
                <a:latin typeface="+mj-lt"/>
                <a:ea typeface="+mj-ea"/>
                <a:cs typeface="隶书"/>
              </a:rPr>
              <a:t>机器学习第一讲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1" descr="机器学习1.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908050"/>
            <a:ext cx="7491412" cy="489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内容占位符 3" descr="机器学习1.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71550" y="692150"/>
            <a:ext cx="7956550" cy="4968875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2" descr="机器学习1.5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836613"/>
            <a:ext cx="8375650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1" descr="机器学习1.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1196975"/>
            <a:ext cx="7820025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1" descr="机器学习1.7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549275"/>
            <a:ext cx="763270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1" descr="机器学习1.8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1052513"/>
            <a:ext cx="7720013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1" descr="机器学习1.9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1125538"/>
            <a:ext cx="7808913" cy="295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图片 1" descr="机器学习1.10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620713"/>
            <a:ext cx="8064500" cy="579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图片 1" descr="机器学习1.1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765175"/>
            <a:ext cx="8355013" cy="352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图片 1" descr="机器学习1.1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908050"/>
            <a:ext cx="8196262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内容占位符 3" descr="机器学习1.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95288" y="549275"/>
            <a:ext cx="8353425" cy="5975350"/>
          </a:xfrm>
        </p:spPr>
      </p:pic>
      <p:sp>
        <p:nvSpPr>
          <p:cNvPr id="5123" name="TextBox 2"/>
          <p:cNvSpPr txBox="1">
            <a:spLocks noChangeArrowheads="1"/>
          </p:cNvSpPr>
          <p:nvPr/>
        </p:nvSpPr>
        <p:spPr bwMode="auto">
          <a:xfrm>
            <a:off x="1185863" y="3144838"/>
            <a:ext cx="7418387" cy="3397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b="1"/>
              <a:t>机器学习导论：</a:t>
            </a:r>
            <a:r>
              <a:rPr lang="en-US" altLang="zh-CN" sz="1600" b="1"/>
              <a:t>Ethem Alpaydin</a:t>
            </a:r>
            <a:r>
              <a:rPr lang="zh-CN" altLang="en-US" sz="1600" b="1"/>
              <a:t>，范明等（译），机器工业出版社，</a:t>
            </a:r>
            <a:r>
              <a:rPr lang="en-US" altLang="zh-CN" sz="1600" b="1"/>
              <a:t>2013</a:t>
            </a:r>
            <a:r>
              <a:rPr lang="zh-CN" altLang="en-US" sz="1600" b="1"/>
              <a:t>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图片 1" descr="机器学习1.1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908050"/>
            <a:ext cx="8150225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图片 1" descr="机器学习1.14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1052513"/>
            <a:ext cx="8347075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图片 1" descr="机器学习1.15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620713"/>
            <a:ext cx="8531225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1" descr="机器学习1.1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476250"/>
            <a:ext cx="8313738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图片 1" descr="机器学习1.17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765175"/>
            <a:ext cx="8208962" cy="595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图片 1" descr="机器学习1.18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620713"/>
            <a:ext cx="8656638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图片 1" descr="机器学习1.20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765175"/>
            <a:ext cx="8277225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图片 1" descr="机器学习1.2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549275"/>
            <a:ext cx="7993063" cy="589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图片 1" descr="机器学习1.2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476250"/>
            <a:ext cx="7632700" cy="614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图片 1" descr="机器学习1.2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549275"/>
            <a:ext cx="7920038" cy="604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2150" y="0"/>
            <a:ext cx="48688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图片 1" descr="机器学习1.24r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549275"/>
            <a:ext cx="7993062" cy="621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图片 1" descr="机器学习1.25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549275"/>
            <a:ext cx="8137525" cy="51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图片 1" descr="机器学习1.2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765175"/>
            <a:ext cx="78994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图片 1" descr="机器学习1.27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549275"/>
            <a:ext cx="8493125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图片 1" descr="机器学习1.28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549275"/>
            <a:ext cx="8342312" cy="575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>
          <a:xfrm>
            <a:off x="684213" y="24209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6000" i="1" smtClean="0">
                <a:solidFill>
                  <a:srgbClr val="FF0000"/>
                </a:solidFill>
              </a:rPr>
              <a:t>Thanks</a:t>
            </a:r>
            <a:endParaRPr lang="zh-CN" altLang="en-US" sz="6000" i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5975" y="0"/>
            <a:ext cx="47482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8375" y="0"/>
            <a:ext cx="44799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0"/>
            <a:ext cx="5073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6900" y="0"/>
            <a:ext cx="50847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内容占位符 3" descr="机器学习1.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39750" y="620713"/>
            <a:ext cx="8361363" cy="50403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1" descr="机器学习1.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7138" y="981075"/>
            <a:ext cx="723265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58</TotalTime>
  <Words>47</Words>
  <Application>Microsoft Office PowerPoint</Application>
  <PresentationFormat>全屏显示(4:3)</PresentationFormat>
  <Paragraphs>7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Arial</vt:lpstr>
      <vt:lpstr>宋体</vt:lpstr>
      <vt:lpstr>Maiandra GD</vt:lpstr>
      <vt:lpstr>隶书</vt:lpstr>
      <vt:lpstr>Cambria</vt:lpstr>
      <vt:lpstr>华文楷体</vt:lpstr>
      <vt:lpstr>Wingdings 2</vt:lpstr>
      <vt:lpstr>Calibri</vt:lpstr>
      <vt:lpstr>微软雅黑</vt:lpstr>
      <vt:lpstr>龙腾四海</vt:lpstr>
      <vt:lpstr>机器学习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</dc:title>
  <dc:creator>Administrator</dc:creator>
  <cp:lastModifiedBy>Administrator</cp:lastModifiedBy>
  <cp:revision>11</cp:revision>
  <dcterms:created xsi:type="dcterms:W3CDTF">2015-08-31T14:27:42Z</dcterms:created>
  <dcterms:modified xsi:type="dcterms:W3CDTF">2017-10-21T00:19:38Z</dcterms:modified>
</cp:coreProperties>
</file>