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0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0A0D9-624F-C9D3-B8C7-DC6F72E2B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597DBA-0D12-F422-6E73-E3B77D041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8635EC-CB4B-F8F2-B989-F0DF662E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207CE7-FA32-C5FA-8A03-61164281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428EB1-4CF6-3B05-B634-0253EEE6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6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7FAB1-6F34-6E51-1690-A855E708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65C73D-25AB-D986-BAAB-B79E7954B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E7CD63-3966-D037-C3B1-088812A1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EBA6E8-07B0-A587-7C46-D4D079A1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838696-1D81-AC06-A1C2-4448125A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D5EA8-3004-D514-A096-36BC4658B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DC8155-B60A-13C8-31A1-3E48C8305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1FA928-CDF6-0B98-06C4-4A0EA7EB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8706E4-A06A-0289-F9BF-E114FA5E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BF9E5-AD63-A5DC-D6DF-9980CBC9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A4304-8BE4-281C-95E3-6ADECA94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0F6E5-D09E-0EAA-45CB-4DECBEC1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250DA-592F-9220-E79D-2ACA0614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0E6A8-B030-A25A-79A1-DB72CA29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2E701-7D40-3683-1827-E73AEEF2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06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862BA-1C4F-8162-2741-9FFAF1FD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AF9204-28A5-2E14-7F41-C7694635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E2369-34A8-D2F1-99E7-78154BC5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8B6412-ADDF-44D9-7E10-AC32BAD8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DC1A6C-2917-6249-FDE6-C3E1F370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65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F440B-4A63-9417-1F05-8E3602D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38AD4-2D60-EA67-2B27-81F8E4243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FD6764-5543-1F53-6DF9-44EA2B97B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2E4246-B376-2FE4-2C85-E3FFFA49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96DC77-CB3E-1DB1-5FBC-2F149A98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6AE7A-0316-1117-0F1E-1DF1E32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1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32557-566D-2522-20DF-85320744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239202-30D2-923C-F0A2-4E5BFFC0E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4406BE-26A6-45FC-3FDC-DE492BA6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55BF30-8136-25A9-E0BE-45DB13704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03065E-F007-A143-F76D-B896F985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690F83-ECB4-667F-15A3-9A39C0E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53EA5A-D93C-B5CA-6776-8DCE32C9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78A4F1-7A8C-AE7A-50C3-7ED98B8C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1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C1F3D-DB97-B843-9D1C-BD82AC29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C64F42-A0BB-9B9C-19FC-EDF0DD4E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FAE3F-D2F2-444A-9934-9D08D71A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7B1DC5-2CB9-04D8-9272-F007214A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04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8183FE-2444-8AF0-EA98-1A0D3120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38C261-D958-2E9F-A7FE-BA5E2F6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83652E-831F-AE60-1ED2-2CCAE264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92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66595-050F-1938-F1B7-9B1CF894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69AF8-68BB-1423-BF04-F898024C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ACC3B3-ACD0-2A33-5FEB-D29FE13CC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D8AC41-DE6F-1403-A7F5-F45B46C4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FEC1EE-E36A-674D-3011-1093C5AF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2CE05F-0675-227C-9F31-E2ABD54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9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7B713-17C7-D58C-E40A-E055F265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92DC6FC-3146-5FFC-8DB5-38FD7948F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5D5148-FD2C-3269-DD40-502370304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574E6-98A3-F1F1-E1E7-0B98C740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D432A6-7E1E-908F-F9A7-31A5DAF0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21E557-EAA8-BD77-5985-9E9EB857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5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E59497-E6E4-5FBE-E0AD-1E19518D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6E0804-2B9B-7997-F1FA-3CF87813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4C3B57-EC9A-DD55-694D-AA099A3C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002B8-D4D1-4330-90CB-5D52D834004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65C4C-A65B-2D76-075B-2BB9DCB4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67252-6B8B-3FC2-156E-E21D18FE1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982A3-1D38-4A88-BC2C-E7F1337140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38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19FAB-D2EA-3531-BAD9-74ACF8EF5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20240415 </a:t>
            </a:r>
            <a:r>
              <a:rPr lang="zh-TW" altLang="en-US" dirty="0"/>
              <a:t>期中考題目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C558E9-2E89-4CC4-3FB5-A07B4EEB8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1122AI </a:t>
            </a:r>
            <a:r>
              <a:rPr lang="zh-TW" altLang="en-US" dirty="0"/>
              <a:t>於土木之應用</a:t>
            </a:r>
            <a:r>
              <a:rPr lang="en-US" altLang="zh-TW" dirty="0"/>
              <a:t>-</a:t>
            </a:r>
            <a:r>
              <a:rPr lang="zh-TW" altLang="en-US" dirty="0"/>
              <a:t>楊承道</a:t>
            </a:r>
            <a:r>
              <a:rPr lang="en-US" altLang="zh-TW" dirty="0"/>
              <a:t>(</a:t>
            </a:r>
            <a:r>
              <a:rPr lang="zh-TW" altLang="en-US" dirty="0"/>
              <a:t>土木碩一</a:t>
            </a:r>
            <a:r>
              <a:rPr lang="en-US" altLang="zh-TW" dirty="0"/>
              <a:t>) [CE368R]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5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70073-2097-53D0-5EC6-1E2518DB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 題目與規則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8F84C-C431-EBA1-5B57-43C03B29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使用 </a:t>
            </a:r>
            <a:r>
              <a:rPr lang="en-US" altLang="zh-TW" dirty="0"/>
              <a:t>AI Pair Programmer (</a:t>
            </a:r>
            <a:r>
              <a:rPr lang="en-US" altLang="zh-TW" dirty="0" err="1"/>
              <a:t>Github</a:t>
            </a:r>
            <a:r>
              <a:rPr lang="en-US" altLang="zh-TW" dirty="0"/>
              <a:t> Copilot)</a:t>
            </a:r>
            <a:r>
              <a:rPr lang="zh-TW" altLang="en-US" dirty="0"/>
              <a:t> 開發一個可以完成以下任務的</a:t>
            </a:r>
            <a:r>
              <a:rPr lang="en-US" altLang="zh-TW" dirty="0"/>
              <a:t>python</a:t>
            </a:r>
            <a:r>
              <a:rPr lang="zh-TW" altLang="en-US" dirty="0"/>
              <a:t>程式。</a:t>
            </a:r>
            <a:endParaRPr lang="en-US" altLang="zh-TW" dirty="0"/>
          </a:p>
          <a:p>
            <a:pPr lvl="1"/>
            <a:r>
              <a:rPr lang="zh-TW" altLang="en-US" dirty="0"/>
              <a:t>網路自動擷取氣象署</a:t>
            </a:r>
            <a:r>
              <a:rPr lang="en-US" altLang="zh-TW" dirty="0"/>
              <a:t>403</a:t>
            </a:r>
            <a:r>
              <a:rPr lang="zh-TW" altLang="en-US" dirty="0"/>
              <a:t>花蓮市地震與到</a:t>
            </a: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en-US" altLang="zh-TW" dirty="0"/>
              <a:t>9</a:t>
            </a:r>
            <a:r>
              <a:rPr lang="zh-TW" altLang="en-US" dirty="0"/>
              <a:t>日止，所有餘震的資料，按照發生的順序與震央位置，標示在</a:t>
            </a:r>
            <a:r>
              <a:rPr lang="en-US" altLang="zh-TW" dirty="0"/>
              <a:t>html(Folium </a:t>
            </a:r>
            <a:r>
              <a:rPr lang="zh-TW" altLang="en-US" dirty="0"/>
              <a:t>地圖上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得分要件</a:t>
            </a:r>
            <a:endParaRPr lang="en-US" altLang="zh-TW" dirty="0"/>
          </a:p>
          <a:p>
            <a:pPr lvl="1"/>
            <a:r>
              <a:rPr lang="en-US" altLang="zh-TW" dirty="0"/>
              <a:t>60</a:t>
            </a:r>
            <a:r>
              <a:rPr lang="zh-TW" altLang="en-US" dirty="0"/>
              <a:t>分，所有的主震與餘震位置標示於地圖上</a:t>
            </a:r>
            <a:endParaRPr lang="en-US" altLang="zh-TW" dirty="0"/>
          </a:p>
          <a:p>
            <a:pPr lvl="1"/>
            <a:r>
              <a:rPr lang="en-US" altLang="zh-TW" dirty="0"/>
              <a:t>80</a:t>
            </a:r>
            <a:r>
              <a:rPr lang="zh-TW" altLang="en-US" dirty="0"/>
              <a:t>分，點擊點位須標示其地震規模，震央等相關屬性</a:t>
            </a:r>
            <a:endParaRPr lang="en-US" altLang="zh-TW" dirty="0"/>
          </a:p>
          <a:p>
            <a:pPr lvl="1"/>
            <a:r>
              <a:rPr lang="en-US" altLang="zh-TW" dirty="0"/>
              <a:t>100</a:t>
            </a:r>
            <a:r>
              <a:rPr lang="zh-TW" altLang="en-US" dirty="0"/>
              <a:t>分，隨時間</a:t>
            </a:r>
            <a:r>
              <a:rPr lang="en-US" altLang="zh-TW" dirty="0"/>
              <a:t>(</a:t>
            </a:r>
            <a:r>
              <a:rPr lang="zh-TW" altLang="en-US" dirty="0"/>
              <a:t>地震發生時間撥放功能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需上傳 </a:t>
            </a:r>
            <a:r>
              <a:rPr lang="en-US" altLang="zh-TW" dirty="0"/>
              <a:t>a.(</a:t>
            </a:r>
            <a:r>
              <a:rPr lang="zh-TW" altLang="en-US" dirty="0"/>
              <a:t>與</a:t>
            </a:r>
            <a:r>
              <a:rPr lang="en-US" altLang="zh-TW" dirty="0"/>
              <a:t>ai</a:t>
            </a:r>
            <a:r>
              <a:rPr lang="zh-TW" altLang="en-US" dirty="0"/>
              <a:t>對話內容 使用</a:t>
            </a:r>
            <a:r>
              <a:rPr lang="en-US" altLang="zh-TW" dirty="0"/>
              <a:t>txt</a:t>
            </a:r>
            <a:r>
              <a:rPr lang="zh-TW" altLang="en-US" dirty="0"/>
              <a:t>檔案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b.(</a:t>
            </a:r>
            <a:r>
              <a:rPr lang="zh-TW" altLang="en-US" dirty="0"/>
              <a:t>程式碼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檔案</a:t>
            </a:r>
            <a:r>
              <a:rPr lang="en-US" altLang="zh-TW" dirty="0"/>
              <a:t>) c. (</a:t>
            </a:r>
            <a:r>
              <a:rPr lang="zh-TW" altLang="en-US" dirty="0"/>
              <a:t>地圖</a:t>
            </a:r>
            <a:r>
              <a:rPr lang="en-US" altLang="zh-TW" dirty="0"/>
              <a:t>.html)  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帶回家寫</a:t>
            </a:r>
            <a:endParaRPr lang="en-US" altLang="zh-TW" dirty="0"/>
          </a:p>
          <a:p>
            <a:pPr lvl="1"/>
            <a:r>
              <a:rPr lang="zh-TW" altLang="en-US" dirty="0"/>
              <a:t>繳交時間 </a:t>
            </a:r>
            <a:r>
              <a:rPr lang="en-US" altLang="zh-TW" dirty="0"/>
              <a:t>2024.04.22 23:59 </a:t>
            </a:r>
            <a:r>
              <a:rPr lang="zh-TW" altLang="en-US" dirty="0"/>
              <a:t>前上傳</a:t>
            </a:r>
            <a:r>
              <a:rPr lang="en-US" altLang="zh-TW" dirty="0" err="1"/>
              <a:t>ilearning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89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A3EA-70BD-F0E8-04B2-CB7A45AF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期中考線上點名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59737A-B0EB-C4CE-F8E2-308E59838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91" y="1527310"/>
            <a:ext cx="10515600" cy="2045984"/>
          </a:xfrm>
        </p:spPr>
        <p:txBody>
          <a:bodyPr/>
          <a:lstStyle/>
          <a:p>
            <a:r>
              <a:rPr lang="zh-TW" altLang="en-US" dirty="0"/>
              <a:t>一張證明你已經下載本文件的照片。拍下你的電腦打開這份文件，與你在電腦前閱讀這份文件的自拍照。</a:t>
            </a:r>
            <a:r>
              <a:rPr lang="en-US" altLang="zh-TW" dirty="0"/>
              <a:t>(</a:t>
            </a:r>
            <a:r>
              <a:rPr lang="zh-TW" altLang="en-US" dirty="0"/>
              <a:t>請參考下圖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上傳到期中考線上點名作業區。這個動作要在 </a:t>
            </a:r>
            <a:endParaRPr lang="en-US" altLang="zh-TW" dirty="0"/>
          </a:p>
          <a:p>
            <a:r>
              <a:rPr lang="en-US" altLang="zh-TW" dirty="0"/>
              <a:t>2024/04/16  18:00 -  20:40 </a:t>
            </a:r>
            <a:r>
              <a:rPr lang="zh-TW" altLang="en-US" dirty="0"/>
              <a:t>這個時段完成上傳</a:t>
            </a:r>
            <a:r>
              <a:rPr lang="en-US" altLang="zh-TW" dirty="0" err="1"/>
              <a:t>ilearning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 descr="一張含有 文字, 人員, 服裝, 人的臉孔 的圖片&#10;&#10;自動產生的描述">
            <a:extLst>
              <a:ext uri="{FF2B5EF4-FFF2-40B4-BE49-F238E27FC236}">
                <a16:creationId xmlns:a16="http://schemas.microsoft.com/office/drawing/2014/main" id="{84D7D67A-4C39-0B0A-AB98-8DD18D4DA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81" y="3573294"/>
            <a:ext cx="3326139" cy="18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3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0611E-C4EF-6D26-A2B0-148E2583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參考圖示</a:t>
            </a:r>
          </a:p>
        </p:txBody>
      </p:sp>
      <p:pic>
        <p:nvPicPr>
          <p:cNvPr id="5" name="圖片 4" descr="一張含有 地圖, 文字 的圖片&#10;&#10;自動產生的描述">
            <a:extLst>
              <a:ext uri="{FF2B5EF4-FFF2-40B4-BE49-F238E27FC236}">
                <a16:creationId xmlns:a16="http://schemas.microsoft.com/office/drawing/2014/main" id="{77B4931E-D8F1-E942-8D37-A00A4A77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4" y="1476682"/>
            <a:ext cx="5218883" cy="2903821"/>
          </a:xfrm>
          <a:prstGeom prst="rect">
            <a:avLst/>
          </a:prstGeom>
        </p:spPr>
      </p:pic>
      <p:pic>
        <p:nvPicPr>
          <p:cNvPr id="7" name="圖片 6" descr="一張含有 文字, 地圖, 地圖集, 字型 的圖片&#10;&#10;自動產生的描述">
            <a:extLst>
              <a:ext uri="{FF2B5EF4-FFF2-40B4-BE49-F238E27FC236}">
                <a16:creationId xmlns:a16="http://schemas.microsoft.com/office/drawing/2014/main" id="{10DB9D21-FE3A-DE8F-F08B-1445F7F3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424" y="1492582"/>
            <a:ext cx="4904036" cy="2935621"/>
          </a:xfrm>
          <a:prstGeom prst="rect">
            <a:avLst/>
          </a:prstGeom>
        </p:spPr>
      </p:pic>
      <p:pic>
        <p:nvPicPr>
          <p:cNvPr id="9" name="圖片 8" descr="一張含有 文字, 地圖, 螢幕擷取畫面, 水 的圖片&#10;&#10;自動產生的描述">
            <a:extLst>
              <a:ext uri="{FF2B5EF4-FFF2-40B4-BE49-F238E27FC236}">
                <a16:creationId xmlns:a16="http://schemas.microsoft.com/office/drawing/2014/main" id="{D20FE7F3-58C2-F6EA-0721-6B95C154D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71" y="3807433"/>
            <a:ext cx="5195252" cy="29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243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20240415 期中考題目</vt:lpstr>
      <vt:lpstr>期中考 題目與規則</vt:lpstr>
      <vt:lpstr>期中考線上點名</vt:lpstr>
      <vt:lpstr>參考圖示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20240415 期中考題目</dc:title>
  <dc:creator>CHENG-TAO YANG</dc:creator>
  <cp:lastModifiedBy>CHENG-TAO YANG</cp:lastModifiedBy>
  <cp:revision>5</cp:revision>
  <dcterms:created xsi:type="dcterms:W3CDTF">2024-04-15T08:34:38Z</dcterms:created>
  <dcterms:modified xsi:type="dcterms:W3CDTF">2024-04-15T09:02:35Z</dcterms:modified>
</cp:coreProperties>
</file>