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aike.baidu.com/item/%E8%BD%AF%E4%BB%B6/1205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GitHub</a:t>
            </a:r>
            <a:r>
              <a:rPr lang="zh-CN" altLang="en-US" dirty="0"/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9653"/>
            <a:ext cx="9448800" cy="685800"/>
          </a:xfrm>
        </p:spPr>
        <p:txBody>
          <a:bodyPr/>
          <a:lstStyle/>
          <a:p>
            <a:pPr algn="r"/>
            <a:r>
              <a:rPr lang="zh-CN" altLang="en-US" dirty="0"/>
              <a:t>以</a:t>
            </a: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41856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05270" y="1528194"/>
            <a:ext cx="9448800" cy="685800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是一个面向开源及私有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项目的托管平台，因为只支持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作为唯一的版本库格式进行托管，故名</a:t>
            </a:r>
            <a:r>
              <a:rPr lang="en-US" altLang="zh-CN" dirty="0" err="1"/>
              <a:t>gitHub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95056" y="266329"/>
            <a:ext cx="9448800" cy="1045099"/>
          </a:xfrm>
        </p:spPr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是什么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92" y="2352674"/>
            <a:ext cx="8766808" cy="42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83895" y="1947780"/>
            <a:ext cx="9448800" cy="68580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Git</a:t>
            </a:r>
            <a:r>
              <a:rPr lang="zh-CN" altLang="en-US" sz="2400" dirty="0"/>
              <a:t>是目前世界上最先进的分布式版本控制系统（没有之一）。</a:t>
            </a:r>
            <a:endParaRPr lang="en-US" altLang="zh-CN" sz="2400" dirty="0"/>
          </a:p>
          <a:p>
            <a:r>
              <a:rPr lang="zh-CN" altLang="en-US" sz="3200" dirty="0"/>
              <a:t>版本控制系统？</a:t>
            </a:r>
            <a:endParaRPr lang="en-US" altLang="zh-CN" sz="3200" dirty="0"/>
          </a:p>
          <a:p>
            <a:r>
              <a:rPr lang="zh-CN" altLang="en-US" sz="2800" dirty="0"/>
              <a:t>举例：</a:t>
            </a:r>
            <a:r>
              <a:rPr lang="en-US" altLang="zh-CN" sz="2800" dirty="0"/>
              <a:t>word</a:t>
            </a:r>
            <a:r>
              <a:rPr lang="zh-CN" altLang="en-US" sz="2800" dirty="0"/>
              <a:t>编辑：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60947" y="-201859"/>
            <a:ext cx="9448800" cy="1825096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是什么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50" y="3710022"/>
            <a:ext cx="5997460" cy="807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65" y="4999974"/>
            <a:ext cx="3063505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717829" y="1883300"/>
            <a:ext cx="9448800" cy="685800"/>
          </a:xfrm>
        </p:spPr>
        <p:txBody>
          <a:bodyPr>
            <a:noAutofit/>
          </a:bodyPr>
          <a:lstStyle/>
          <a:p>
            <a:r>
              <a:rPr lang="zh-CN" altLang="en-US" dirty="0"/>
              <a:t>一）注册</a:t>
            </a:r>
            <a:r>
              <a:rPr lang="en-US" altLang="zh-CN" dirty="0"/>
              <a:t>GitHub</a:t>
            </a:r>
            <a:r>
              <a:rPr lang="zh-CN" altLang="en-US" dirty="0"/>
              <a:t>账户：</a:t>
            </a:r>
            <a:r>
              <a:rPr lang="en-US" altLang="zh-CN" dirty="0"/>
              <a:t>github.com</a:t>
            </a:r>
          </a:p>
          <a:p>
            <a:r>
              <a:rPr lang="zh-CN" altLang="en-US" dirty="0"/>
              <a:t>二）下载安装</a:t>
            </a:r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en-US" altLang="zh-CN" dirty="0"/>
              <a:t>	Windows</a:t>
            </a:r>
            <a:r>
              <a:rPr lang="zh-CN" altLang="en-US" dirty="0"/>
              <a:t>：按照提示默认安装</a:t>
            </a:r>
            <a:endParaRPr lang="en-US" altLang="zh-CN" dirty="0"/>
          </a:p>
          <a:p>
            <a:r>
              <a:rPr lang="en-US" altLang="zh-CN" dirty="0"/>
              <a:t>	Linux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zh-CN" altLang="en-US" dirty="0"/>
              <a:t>三）命令行操作</a:t>
            </a:r>
            <a:endParaRPr lang="en-US" altLang="zh-CN" dirty="0"/>
          </a:p>
          <a:p>
            <a:r>
              <a:rPr lang="en-US" altLang="zh-CN" dirty="0"/>
              <a:t>	Windows</a:t>
            </a:r>
          </a:p>
          <a:p>
            <a:r>
              <a:rPr lang="en-US" altLang="zh-CN" dirty="0"/>
              <a:t>	Linux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72609" y="585926"/>
            <a:ext cx="9448800" cy="1045099"/>
          </a:xfrm>
        </p:spPr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0818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126" y="2879056"/>
            <a:ext cx="9448800" cy="1825096"/>
          </a:xfrm>
        </p:spPr>
        <p:txBody>
          <a:bodyPr>
            <a:noAutofit/>
          </a:bodyPr>
          <a:lstStyle/>
          <a:p>
            <a:r>
              <a:rPr lang="en-US" altLang="zh-CN" sz="5400"/>
              <a:t>github</a:t>
            </a:r>
            <a:r>
              <a:rPr lang="en-US" altLang="zh-CN" sz="5400" dirty="0"/>
              <a:t>……</a:t>
            </a:r>
            <a:br>
              <a:rPr lang="en-US" altLang="zh-CN" sz="4400" dirty="0"/>
            </a:br>
            <a:r>
              <a:rPr lang="en-US" altLang="zh-CN" sz="4400" dirty="0"/>
              <a:t>	</a:t>
            </a:r>
            <a:r>
              <a:rPr lang="zh-CN" altLang="en-US" sz="4400" dirty="0"/>
              <a:t>一）</a:t>
            </a:r>
            <a:r>
              <a:rPr lang="en-US" altLang="zh-CN" sz="4400" dirty="0" err="1"/>
              <a:t>git</a:t>
            </a:r>
            <a:r>
              <a:rPr lang="zh-CN" altLang="en-US" sz="4400" dirty="0"/>
              <a:t>的结构</a:t>
            </a:r>
            <a:br>
              <a:rPr lang="en-US" altLang="zh-CN" sz="4800" dirty="0"/>
            </a:br>
            <a:r>
              <a:rPr lang="en-US" altLang="zh-CN" sz="4800" dirty="0"/>
              <a:t>	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4800" dirty="0"/>
              <a:t>		</a:t>
            </a:r>
            <a:endParaRPr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53" y="3128119"/>
            <a:ext cx="3871295" cy="1973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500" y="1552575"/>
            <a:ext cx="4271366" cy="45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8786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153</TotalTime>
  <Words>91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Century Gothic</vt:lpstr>
      <vt:lpstr>水汽尾迹</vt:lpstr>
      <vt:lpstr>GitHub的使用</vt:lpstr>
      <vt:lpstr>GitHub是什么</vt:lpstr>
      <vt:lpstr>git是什么</vt:lpstr>
      <vt:lpstr>如何使用gitHUB？</vt:lpstr>
      <vt:lpstr>github……  一）git的结构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GitHub的使用</dc:title>
  <dc:creator>朱传波</dc:creator>
  <cp:lastModifiedBy>朱传波</cp:lastModifiedBy>
  <cp:revision>92</cp:revision>
  <dcterms:created xsi:type="dcterms:W3CDTF">2017-08-18T00:56:16Z</dcterms:created>
  <dcterms:modified xsi:type="dcterms:W3CDTF">2017-08-18T11:29:38Z</dcterms:modified>
</cp:coreProperties>
</file>