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6"/>
  </p:notesMasterIdLst>
  <p:sldIdLst>
    <p:sldId id="257" r:id="rId3"/>
    <p:sldId id="259" r:id="rId4"/>
    <p:sldId id="283" r:id="rId5"/>
    <p:sldId id="269" r:id="rId6"/>
    <p:sldId id="431" r:id="rId7"/>
    <p:sldId id="275" r:id="rId8"/>
    <p:sldId id="432" r:id="rId9"/>
    <p:sldId id="270" r:id="rId10"/>
    <p:sldId id="276" r:id="rId11"/>
    <p:sldId id="433" r:id="rId12"/>
    <p:sldId id="264" r:id="rId13"/>
    <p:sldId id="280" r:id="rId14"/>
    <p:sldId id="45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4" y="2515"/>
      </p:cViewPr>
      <p:guideLst>
        <p:guide orient="horz" pos="2110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8D6A-EE53-4F43-B83B-7B5083AC0DC8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99F9-F69F-46DA-A0C9-3A39E9E063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677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0DA2CC75-8280-4D50-8556-C2874ADEF926}" type="datetimeFigureOut">
              <a:rPr lang="zh-CN" altLang="en-US" smtClean="0"/>
              <a:t>2022/1/3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19577259">
            <a:off x="8102570" y="-2295567"/>
            <a:ext cx="4851224" cy="4692453"/>
            <a:chOff x="-2609090" y="4732627"/>
            <a:chExt cx="4590290" cy="4590290"/>
          </a:xfrm>
        </p:grpSpPr>
        <p:sp>
          <p:nvSpPr>
            <p:cNvPr id="16" name="圆: 空心 15"/>
            <p:cNvSpPr/>
            <p:nvPr/>
          </p:nvSpPr>
          <p:spPr>
            <a:xfrm>
              <a:off x="-2609090" y="4732627"/>
              <a:ext cx="4590290" cy="4590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圆: 空心 16"/>
            <p:cNvSpPr/>
            <p:nvPr/>
          </p:nvSpPr>
          <p:spPr>
            <a:xfrm>
              <a:off x="-2250308" y="5091409"/>
              <a:ext cx="3872724" cy="3872724"/>
            </a:xfrm>
            <a:prstGeom prst="roundRect">
              <a:avLst/>
            </a:prstGeom>
            <a:solidFill>
              <a:srgbClr val="12B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20007188">
            <a:off x="7672645" y="1588321"/>
            <a:ext cx="3841613" cy="4551482"/>
            <a:chOff x="7002930" y="1276348"/>
            <a:chExt cx="4137689" cy="4863822"/>
          </a:xfrm>
        </p:grpSpPr>
        <p:sp>
          <p:nvSpPr>
            <p:cNvPr id="12" name="矩形: 圆角 11"/>
            <p:cNvSpPr/>
            <p:nvPr/>
          </p:nvSpPr>
          <p:spPr>
            <a:xfrm>
              <a:off x="7002930" y="1276348"/>
              <a:ext cx="4137689" cy="41376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 rot="19108492">
              <a:off x="9657045" y="5313353"/>
              <a:ext cx="826817" cy="826817"/>
            </a:xfrm>
            <a:prstGeom prst="roundRect">
              <a:avLst/>
            </a:prstGeom>
            <a:noFill/>
            <a:ln w="225425">
              <a:solidFill>
                <a:srgbClr val="FF9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 rot="21497132">
              <a:off x="7528908" y="1802328"/>
              <a:ext cx="3085734" cy="3085734"/>
            </a:xfrm>
            <a:prstGeom prst="round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90135" y="2373348"/>
            <a:ext cx="658027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自动化测试工作汇报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844813" y="4510909"/>
            <a:ext cx="1937810" cy="468000"/>
          </a:xfrm>
          <a:prstGeom prst="roundRect">
            <a:avLst>
              <a:gd name="adj" fmla="val 50000"/>
            </a:avLst>
          </a:prstGeom>
          <a:solidFill>
            <a:srgbClr val="12B7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级软件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班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3898265" y="4511040"/>
            <a:ext cx="2473325" cy="467995"/>
          </a:xfrm>
          <a:prstGeom prst="roundRect">
            <a:avLst>
              <a:gd name="adj" fmla="val 50000"/>
            </a:avLst>
          </a:prstGeom>
          <a:solidFill>
            <a:srgbClr val="12B7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日期：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 rot="1919097">
            <a:off x="-688613" y="5664768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 rot="1919097">
            <a:off x="-844524" y="5512378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99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-51695" y="2794439"/>
            <a:ext cx="344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600" spc="300" dirty="0">
                <a:solidFill>
                  <a:schemeClr val="tx1"/>
                </a:solidFill>
                <a:cs typeface="+mn-ea"/>
                <a:sym typeface="+mn-lt"/>
              </a:rPr>
              <a:t>Four</a:t>
            </a:r>
          </a:p>
        </p:txBody>
      </p:sp>
      <p:sp>
        <p:nvSpPr>
          <p:cNvPr id="104" name="矩形 103"/>
          <p:cNvSpPr/>
          <p:nvPr/>
        </p:nvSpPr>
        <p:spPr>
          <a:xfrm>
            <a:off x="4845591" y="2846047"/>
            <a:ext cx="5669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用例结果及风险报告</a:t>
            </a:r>
          </a:p>
        </p:txBody>
      </p:sp>
      <p:grpSp>
        <p:nvGrpSpPr>
          <p:cNvPr id="7" name="组合 6"/>
          <p:cNvGrpSpPr/>
          <p:nvPr/>
        </p:nvGrpSpPr>
        <p:grpSpPr>
          <a:xfrm rot="19577259">
            <a:off x="-904745" y="855000"/>
            <a:ext cx="5148000" cy="5148000"/>
            <a:chOff x="-2791809" y="4575372"/>
            <a:chExt cx="4871106" cy="5035916"/>
          </a:xfrm>
        </p:grpSpPr>
        <p:sp>
          <p:nvSpPr>
            <p:cNvPr id="8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3408"/>
              </a:avLst>
            </a:prstGeom>
            <a:noFill/>
            <a:ln w="8540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Oval 13"/>
          <p:cNvSpPr>
            <a:spLocks noChangeArrowheads="1"/>
          </p:cNvSpPr>
          <p:nvPr/>
        </p:nvSpPr>
        <p:spPr bwMode="auto">
          <a:xfrm rot="1919097">
            <a:off x="10840956" y="-825426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 rot="1919097">
            <a:off x="10685045" y="-977816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 rot="17515680">
            <a:off x="9308804" y="5323771"/>
            <a:ext cx="767653" cy="773721"/>
          </a:xfrm>
          <a:prstGeom prst="roundRect">
            <a:avLst/>
          </a:prstGeom>
          <a:noFill/>
          <a:ln w="225425">
            <a:solidFill>
              <a:srgbClr val="FF9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用例执行结果</a:t>
            </a:r>
          </a:p>
        </p:txBody>
      </p:sp>
      <p:grpSp>
        <p:nvGrpSpPr>
          <p:cNvPr id="20" name="组合 19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21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Rectangle 3"/>
          <p:cNvSpPr/>
          <p:nvPr/>
        </p:nvSpPr>
        <p:spPr>
          <a:xfrm>
            <a:off x="889635" y="930910"/>
            <a:ext cx="2505710" cy="252793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 w="28575">
            <a:solidFill>
              <a:srgbClr val="00B0F0"/>
            </a:soli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3608705" y="1871345"/>
            <a:ext cx="2703195" cy="259588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235" r="-25235"/>
            </a:stretch>
          </a:blipFill>
          <a:ln w="28575">
            <a:solidFill>
              <a:srgbClr val="FFC000"/>
            </a:soli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6369685" y="2717165"/>
            <a:ext cx="2705735" cy="269367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 w="28575">
            <a:solidFill>
              <a:srgbClr val="0070C0"/>
            </a:soli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9252585" y="3348990"/>
            <a:ext cx="2787015" cy="277114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472" r="-25472"/>
            </a:stretch>
          </a:blipFill>
          <a:ln w="28575">
            <a:solidFill>
              <a:srgbClr val="92D050"/>
            </a:soli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1343612" y="3458607"/>
            <a:ext cx="1733670" cy="400110"/>
          </a:xfrm>
          <a:prstGeom prst="rect">
            <a:avLst/>
          </a:prstGeom>
          <a:solidFill>
            <a:srgbClr val="FF9101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登录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4035246" y="4466352"/>
            <a:ext cx="1733670" cy="400110"/>
          </a:xfrm>
          <a:prstGeom prst="rect">
            <a:avLst/>
          </a:prstGeom>
          <a:solidFill>
            <a:srgbClr val="12B789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融资抵押标</a:t>
            </a:r>
          </a:p>
        </p:txBody>
      </p:sp>
      <p:sp>
        <p:nvSpPr>
          <p:cNvPr id="31" name="TextBox 76"/>
          <p:cNvSpPr txBox="1"/>
          <p:nvPr/>
        </p:nvSpPr>
        <p:spPr>
          <a:xfrm>
            <a:off x="6855460" y="5410835"/>
            <a:ext cx="2047875" cy="533400"/>
          </a:xfrm>
          <a:prstGeom prst="rect">
            <a:avLst/>
          </a:prstGeom>
          <a:solidFill>
            <a:srgbClr val="FF9101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融资质押标</a:t>
            </a:r>
          </a:p>
        </p:txBody>
      </p:sp>
      <p:sp>
        <p:nvSpPr>
          <p:cNvPr id="33" name="TextBox 76"/>
          <p:cNvSpPr txBox="1"/>
          <p:nvPr/>
        </p:nvSpPr>
        <p:spPr>
          <a:xfrm>
            <a:off x="9960193" y="6119892"/>
            <a:ext cx="1733670" cy="400110"/>
          </a:xfrm>
          <a:prstGeom prst="rect">
            <a:avLst/>
          </a:prstGeom>
          <a:solidFill>
            <a:srgbClr val="12B789"/>
          </a:solidFill>
          <a:ln w="28575"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投资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9" grpId="0" bldLvl="0" animBg="1"/>
      <p:bldP spid="31" grpId="0" bldLvl="0" animBg="1"/>
      <p:bldP spid="3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风险与问题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020891" y="4218669"/>
            <a:ext cx="946680" cy="942414"/>
            <a:chOff x="6080852" y="4499861"/>
            <a:chExt cx="946680" cy="942414"/>
          </a:xfrm>
        </p:grpSpPr>
        <p:sp>
          <p:nvSpPr>
            <p:cNvPr id="8" name="圆角矩形 14"/>
            <p:cNvSpPr/>
            <p:nvPr/>
          </p:nvSpPr>
          <p:spPr>
            <a:xfrm rot="2700000">
              <a:off x="6082985" y="4497728"/>
              <a:ext cx="942414" cy="946680"/>
            </a:xfrm>
            <a:prstGeom prst="roundRect">
              <a:avLst/>
            </a:prstGeom>
            <a:solidFill>
              <a:srgbClr val="FF9101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67391" tIns="33696" rIns="67391" bIns="3369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302614" y="4750783"/>
              <a:ext cx="511874" cy="450542"/>
              <a:chOff x="6424429" y="2862185"/>
              <a:chExt cx="250094" cy="221125"/>
            </a:xfrm>
            <a:solidFill>
              <a:sysClr val="window" lastClr="FFFFFF"/>
            </a:solidFill>
            <a:effectLst/>
          </p:grpSpPr>
          <p:sp>
            <p:nvSpPr>
              <p:cNvPr id="10" name="Freeform 1044"/>
              <p:cNvSpPr>
                <a:spLocks noEditPoints="1"/>
              </p:cNvSpPr>
              <p:nvPr/>
            </p:nvSpPr>
            <p:spPr bwMode="auto">
              <a:xfrm>
                <a:off x="6424429" y="2862185"/>
                <a:ext cx="171879" cy="221125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Freeform 1045"/>
              <p:cNvSpPr>
                <a:spLocks noEditPoints="1"/>
              </p:cNvSpPr>
              <p:nvPr/>
            </p:nvSpPr>
            <p:spPr bwMode="auto">
              <a:xfrm>
                <a:off x="6588583" y="2934606"/>
                <a:ext cx="85940" cy="148704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183050" y="3382520"/>
            <a:ext cx="946680" cy="942414"/>
            <a:chOff x="5243011" y="3663712"/>
            <a:chExt cx="946680" cy="942414"/>
          </a:xfrm>
        </p:grpSpPr>
        <p:sp>
          <p:nvSpPr>
            <p:cNvPr id="16" name="圆角矩形 15"/>
            <p:cNvSpPr/>
            <p:nvPr/>
          </p:nvSpPr>
          <p:spPr>
            <a:xfrm rot="2700000">
              <a:off x="5245144" y="3661579"/>
              <a:ext cx="942414" cy="946680"/>
            </a:xfrm>
            <a:prstGeom prst="roundRect">
              <a:avLst/>
            </a:prstGeom>
            <a:solidFill>
              <a:srgbClr val="12B789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67391" tIns="33696" rIns="67391" bIns="3369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455074" y="3840344"/>
              <a:ext cx="459158" cy="499719"/>
              <a:chOff x="930276" y="5935664"/>
              <a:chExt cx="306388" cy="334963"/>
            </a:xfrm>
            <a:solidFill>
              <a:sysClr val="window" lastClr="FFFFFF"/>
            </a:solidFill>
            <a:effectLst/>
          </p:grpSpPr>
          <p:sp>
            <p:nvSpPr>
              <p:cNvPr id="18" name="Freeform 665"/>
              <p:cNvSpPr/>
              <p:nvPr/>
            </p:nvSpPr>
            <p:spPr bwMode="auto">
              <a:xfrm>
                <a:off x="930276" y="5935664"/>
                <a:ext cx="306388" cy="236538"/>
              </a:xfrm>
              <a:custGeom>
                <a:avLst/>
                <a:gdLst>
                  <a:gd name="T0" fmla="*/ 179 w 193"/>
                  <a:gd name="T1" fmla="*/ 54 h 149"/>
                  <a:gd name="T2" fmla="*/ 193 w 193"/>
                  <a:gd name="T3" fmla="*/ 0 h 149"/>
                  <a:gd name="T4" fmla="*/ 138 w 193"/>
                  <a:gd name="T5" fmla="*/ 13 h 149"/>
                  <a:gd name="T6" fmla="*/ 152 w 193"/>
                  <a:gd name="T7" fmla="*/ 27 h 149"/>
                  <a:gd name="T8" fmla="*/ 99 w 193"/>
                  <a:gd name="T9" fmla="*/ 79 h 149"/>
                  <a:gd name="T10" fmla="*/ 77 w 193"/>
                  <a:gd name="T11" fmla="*/ 57 h 149"/>
                  <a:gd name="T12" fmla="*/ 0 w 193"/>
                  <a:gd name="T13" fmla="*/ 134 h 149"/>
                  <a:gd name="T14" fmla="*/ 15 w 193"/>
                  <a:gd name="T15" fmla="*/ 149 h 149"/>
                  <a:gd name="T16" fmla="*/ 15 w 193"/>
                  <a:gd name="T17" fmla="*/ 149 h 149"/>
                  <a:gd name="T18" fmla="*/ 77 w 193"/>
                  <a:gd name="T19" fmla="*/ 87 h 149"/>
                  <a:gd name="T20" fmla="*/ 99 w 193"/>
                  <a:gd name="T21" fmla="*/ 108 h 149"/>
                  <a:gd name="T22" fmla="*/ 167 w 193"/>
                  <a:gd name="T23" fmla="*/ 41 h 149"/>
                  <a:gd name="T24" fmla="*/ 179 w 193"/>
                  <a:gd name="T25" fmla="*/ 5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149">
                    <a:moveTo>
                      <a:pt x="179" y="54"/>
                    </a:moveTo>
                    <a:lnTo>
                      <a:pt x="193" y="0"/>
                    </a:lnTo>
                    <a:lnTo>
                      <a:pt x="138" y="13"/>
                    </a:lnTo>
                    <a:lnTo>
                      <a:pt x="152" y="27"/>
                    </a:lnTo>
                    <a:lnTo>
                      <a:pt x="99" y="79"/>
                    </a:lnTo>
                    <a:lnTo>
                      <a:pt x="77" y="57"/>
                    </a:lnTo>
                    <a:lnTo>
                      <a:pt x="0" y="134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77" y="87"/>
                    </a:lnTo>
                    <a:lnTo>
                      <a:pt x="99" y="108"/>
                    </a:lnTo>
                    <a:lnTo>
                      <a:pt x="167" y="41"/>
                    </a:lnTo>
                    <a:lnTo>
                      <a:pt x="179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Rectangle 666"/>
              <p:cNvSpPr>
                <a:spLocks noChangeArrowheads="1"/>
              </p:cNvSpPr>
              <p:nvPr/>
            </p:nvSpPr>
            <p:spPr bwMode="auto">
              <a:xfrm>
                <a:off x="957264" y="6189664"/>
                <a:ext cx="444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Rectangle 667"/>
              <p:cNvSpPr>
                <a:spLocks noChangeArrowheads="1"/>
              </p:cNvSpPr>
              <p:nvPr/>
            </p:nvSpPr>
            <p:spPr bwMode="auto">
              <a:xfrm>
                <a:off x="1030289" y="6149976"/>
                <a:ext cx="444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Rectangle 668"/>
              <p:cNvSpPr>
                <a:spLocks noChangeArrowheads="1"/>
              </p:cNvSpPr>
              <p:nvPr/>
            </p:nvSpPr>
            <p:spPr bwMode="auto">
              <a:xfrm>
                <a:off x="1104901" y="6110289"/>
                <a:ext cx="44450" cy="160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Rectangle 669"/>
              <p:cNvSpPr>
                <a:spLocks noChangeArrowheads="1"/>
              </p:cNvSpPr>
              <p:nvPr/>
            </p:nvSpPr>
            <p:spPr bwMode="auto">
              <a:xfrm>
                <a:off x="1177926" y="6070601"/>
                <a:ext cx="44450" cy="200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5183050" y="1791250"/>
            <a:ext cx="946680" cy="942414"/>
            <a:chOff x="5243011" y="2072442"/>
            <a:chExt cx="946680" cy="942414"/>
          </a:xfrm>
        </p:grpSpPr>
        <p:sp>
          <p:nvSpPr>
            <p:cNvPr id="24" name="圆角矩形 12"/>
            <p:cNvSpPr/>
            <p:nvPr/>
          </p:nvSpPr>
          <p:spPr>
            <a:xfrm rot="2700000">
              <a:off x="5245144" y="2070309"/>
              <a:ext cx="942414" cy="946680"/>
            </a:xfrm>
            <a:prstGeom prst="roundRect">
              <a:avLst/>
            </a:prstGeom>
            <a:solidFill>
              <a:srgbClr val="12B789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67391" tIns="33696" rIns="67391" bIns="3369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698"/>
            <p:cNvSpPr>
              <a:spLocks noEditPoints="1"/>
            </p:cNvSpPr>
            <p:nvPr/>
          </p:nvSpPr>
          <p:spPr bwMode="auto">
            <a:xfrm>
              <a:off x="5414714" y="2292086"/>
              <a:ext cx="581747" cy="553725"/>
            </a:xfrm>
            <a:custGeom>
              <a:avLst/>
              <a:gdLst>
                <a:gd name="T0" fmla="*/ 313 w 313"/>
                <a:gd name="T1" fmla="*/ 8 h 297"/>
                <a:gd name="T2" fmla="*/ 206 w 313"/>
                <a:gd name="T3" fmla="*/ 13 h 297"/>
                <a:gd name="T4" fmla="*/ 61 w 313"/>
                <a:gd name="T5" fmla="*/ 45 h 297"/>
                <a:gd name="T6" fmla="*/ 61 w 313"/>
                <a:gd name="T7" fmla="*/ 225 h 297"/>
                <a:gd name="T8" fmla="*/ 25 w 313"/>
                <a:gd name="T9" fmla="*/ 278 h 297"/>
                <a:gd name="T10" fmla="*/ 38 w 313"/>
                <a:gd name="T11" fmla="*/ 297 h 297"/>
                <a:gd name="T12" fmla="*/ 91 w 313"/>
                <a:gd name="T13" fmla="*/ 254 h 297"/>
                <a:gd name="T14" fmla="*/ 169 w 313"/>
                <a:gd name="T15" fmla="*/ 285 h 297"/>
                <a:gd name="T16" fmla="*/ 310 w 313"/>
                <a:gd name="T17" fmla="*/ 162 h 297"/>
                <a:gd name="T18" fmla="*/ 313 w 313"/>
                <a:gd name="T19" fmla="*/ 8 h 297"/>
                <a:gd name="T20" fmla="*/ 267 w 313"/>
                <a:gd name="T21" fmla="*/ 63 h 297"/>
                <a:gd name="T22" fmla="*/ 192 w 313"/>
                <a:gd name="T23" fmla="*/ 136 h 297"/>
                <a:gd name="T24" fmla="*/ 101 w 313"/>
                <a:gd name="T25" fmla="*/ 222 h 297"/>
                <a:gd name="T26" fmla="*/ 98 w 313"/>
                <a:gd name="T27" fmla="*/ 223 h 297"/>
                <a:gd name="T28" fmla="*/ 95 w 313"/>
                <a:gd name="T29" fmla="*/ 222 h 297"/>
                <a:gd name="T30" fmla="*/ 95 w 313"/>
                <a:gd name="T31" fmla="*/ 217 h 297"/>
                <a:gd name="T32" fmla="*/ 172 w 313"/>
                <a:gd name="T33" fmla="*/ 116 h 297"/>
                <a:gd name="T34" fmla="*/ 263 w 313"/>
                <a:gd name="T35" fmla="*/ 56 h 297"/>
                <a:gd name="T36" fmla="*/ 268 w 313"/>
                <a:gd name="T37" fmla="*/ 58 h 297"/>
                <a:gd name="T38" fmla="*/ 267 w 313"/>
                <a:gd name="T39" fmla="*/ 6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" h="297">
                  <a:moveTo>
                    <a:pt x="313" y="8"/>
                  </a:moveTo>
                  <a:cubicBezTo>
                    <a:pt x="313" y="8"/>
                    <a:pt x="295" y="27"/>
                    <a:pt x="206" y="13"/>
                  </a:cubicBezTo>
                  <a:cubicBezTo>
                    <a:pt x="124" y="0"/>
                    <a:pt x="91" y="15"/>
                    <a:pt x="61" y="45"/>
                  </a:cubicBezTo>
                  <a:cubicBezTo>
                    <a:pt x="32" y="74"/>
                    <a:pt x="0" y="164"/>
                    <a:pt x="61" y="225"/>
                  </a:cubicBezTo>
                  <a:cubicBezTo>
                    <a:pt x="71" y="235"/>
                    <a:pt x="25" y="278"/>
                    <a:pt x="25" y="278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91" y="254"/>
                    <a:pt x="91" y="254"/>
                    <a:pt x="91" y="254"/>
                  </a:cubicBezTo>
                  <a:cubicBezTo>
                    <a:pt x="91" y="254"/>
                    <a:pt x="123" y="285"/>
                    <a:pt x="169" y="285"/>
                  </a:cubicBezTo>
                  <a:cubicBezTo>
                    <a:pt x="233" y="285"/>
                    <a:pt x="306" y="258"/>
                    <a:pt x="310" y="162"/>
                  </a:cubicBezTo>
                  <a:cubicBezTo>
                    <a:pt x="313" y="101"/>
                    <a:pt x="297" y="58"/>
                    <a:pt x="313" y="8"/>
                  </a:cubicBezTo>
                  <a:close/>
                  <a:moveTo>
                    <a:pt x="267" y="63"/>
                  </a:moveTo>
                  <a:cubicBezTo>
                    <a:pt x="267" y="63"/>
                    <a:pt x="239" y="89"/>
                    <a:pt x="192" y="136"/>
                  </a:cubicBezTo>
                  <a:cubicBezTo>
                    <a:pt x="150" y="178"/>
                    <a:pt x="101" y="222"/>
                    <a:pt x="101" y="222"/>
                  </a:cubicBezTo>
                  <a:cubicBezTo>
                    <a:pt x="100" y="223"/>
                    <a:pt x="99" y="223"/>
                    <a:pt x="98" y="223"/>
                  </a:cubicBezTo>
                  <a:cubicBezTo>
                    <a:pt x="97" y="223"/>
                    <a:pt x="96" y="223"/>
                    <a:pt x="95" y="222"/>
                  </a:cubicBezTo>
                  <a:cubicBezTo>
                    <a:pt x="94" y="221"/>
                    <a:pt x="94" y="219"/>
                    <a:pt x="95" y="217"/>
                  </a:cubicBezTo>
                  <a:cubicBezTo>
                    <a:pt x="95" y="217"/>
                    <a:pt x="138" y="148"/>
                    <a:pt x="172" y="116"/>
                  </a:cubicBezTo>
                  <a:cubicBezTo>
                    <a:pt x="209" y="83"/>
                    <a:pt x="263" y="57"/>
                    <a:pt x="263" y="56"/>
                  </a:cubicBezTo>
                  <a:cubicBezTo>
                    <a:pt x="265" y="56"/>
                    <a:pt x="267" y="56"/>
                    <a:pt x="268" y="58"/>
                  </a:cubicBezTo>
                  <a:cubicBezTo>
                    <a:pt x="269" y="59"/>
                    <a:pt x="269" y="62"/>
                    <a:pt x="267" y="6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67391" tIns="33696" rIns="67391" bIns="336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20472" y="2627400"/>
            <a:ext cx="946680" cy="942414"/>
            <a:chOff x="6080433" y="2908592"/>
            <a:chExt cx="946680" cy="942414"/>
          </a:xfrm>
        </p:grpSpPr>
        <p:sp>
          <p:nvSpPr>
            <p:cNvPr id="27" name="圆角矩形 13"/>
            <p:cNvSpPr/>
            <p:nvPr/>
          </p:nvSpPr>
          <p:spPr>
            <a:xfrm rot="2700000">
              <a:off x="6082566" y="2906459"/>
              <a:ext cx="942414" cy="946680"/>
            </a:xfrm>
            <a:prstGeom prst="roundRect">
              <a:avLst/>
            </a:prstGeom>
            <a:solidFill>
              <a:srgbClr val="FF9101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67391" tIns="33696" rIns="67391" bIns="3369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308458" y="3117828"/>
              <a:ext cx="469104" cy="557203"/>
              <a:chOff x="277814" y="5935664"/>
              <a:chExt cx="279400" cy="333375"/>
            </a:xfrm>
            <a:solidFill>
              <a:sysClr val="window" lastClr="FFFFFF"/>
            </a:solidFill>
            <a:effectLst/>
          </p:grpSpPr>
          <p:sp>
            <p:nvSpPr>
              <p:cNvPr id="29" name="Freeform 829"/>
              <p:cNvSpPr>
                <a:spLocks noEditPoints="1"/>
              </p:cNvSpPr>
              <p:nvPr/>
            </p:nvSpPr>
            <p:spPr bwMode="auto">
              <a:xfrm>
                <a:off x="277814" y="5935664"/>
                <a:ext cx="279400" cy="333375"/>
              </a:xfrm>
              <a:custGeom>
                <a:avLst/>
                <a:gdLst>
                  <a:gd name="T0" fmla="*/ 241 w 241"/>
                  <a:gd name="T1" fmla="*/ 30 h 288"/>
                  <a:gd name="T2" fmla="*/ 129 w 241"/>
                  <a:gd name="T3" fmla="*/ 30 h 288"/>
                  <a:gd name="T4" fmla="*/ 129 w 241"/>
                  <a:gd name="T5" fmla="*/ 10 h 288"/>
                  <a:gd name="T6" fmla="*/ 119 w 241"/>
                  <a:gd name="T7" fmla="*/ 0 h 288"/>
                  <a:gd name="T8" fmla="*/ 109 w 241"/>
                  <a:gd name="T9" fmla="*/ 10 h 288"/>
                  <a:gd name="T10" fmla="*/ 109 w 241"/>
                  <a:gd name="T11" fmla="*/ 30 h 288"/>
                  <a:gd name="T12" fmla="*/ 0 w 241"/>
                  <a:gd name="T13" fmla="*/ 30 h 288"/>
                  <a:gd name="T14" fmla="*/ 0 w 241"/>
                  <a:gd name="T15" fmla="*/ 196 h 288"/>
                  <a:gd name="T16" fmla="*/ 75 w 241"/>
                  <a:gd name="T17" fmla="*/ 196 h 288"/>
                  <a:gd name="T18" fmla="*/ 45 w 241"/>
                  <a:gd name="T19" fmla="*/ 272 h 288"/>
                  <a:gd name="T20" fmla="*/ 52 w 241"/>
                  <a:gd name="T21" fmla="*/ 288 h 288"/>
                  <a:gd name="T22" fmla="*/ 56 w 241"/>
                  <a:gd name="T23" fmla="*/ 288 h 288"/>
                  <a:gd name="T24" fmla="*/ 67 w 241"/>
                  <a:gd name="T25" fmla="*/ 281 h 288"/>
                  <a:gd name="T26" fmla="*/ 100 w 241"/>
                  <a:gd name="T27" fmla="*/ 196 h 288"/>
                  <a:gd name="T28" fmla="*/ 138 w 241"/>
                  <a:gd name="T29" fmla="*/ 196 h 288"/>
                  <a:gd name="T30" fmla="*/ 171 w 241"/>
                  <a:gd name="T31" fmla="*/ 281 h 288"/>
                  <a:gd name="T32" fmla="*/ 182 w 241"/>
                  <a:gd name="T33" fmla="*/ 288 h 288"/>
                  <a:gd name="T34" fmla="*/ 186 w 241"/>
                  <a:gd name="T35" fmla="*/ 288 h 288"/>
                  <a:gd name="T36" fmla="*/ 193 w 241"/>
                  <a:gd name="T37" fmla="*/ 272 h 288"/>
                  <a:gd name="T38" fmla="*/ 164 w 241"/>
                  <a:gd name="T39" fmla="*/ 196 h 288"/>
                  <a:gd name="T40" fmla="*/ 241 w 241"/>
                  <a:gd name="T41" fmla="*/ 196 h 288"/>
                  <a:gd name="T42" fmla="*/ 241 w 241"/>
                  <a:gd name="T43" fmla="*/ 30 h 288"/>
                  <a:gd name="T44" fmla="*/ 218 w 241"/>
                  <a:gd name="T45" fmla="*/ 172 h 288"/>
                  <a:gd name="T46" fmla="*/ 23 w 241"/>
                  <a:gd name="T47" fmla="*/ 172 h 288"/>
                  <a:gd name="T48" fmla="*/ 23 w 241"/>
                  <a:gd name="T49" fmla="*/ 53 h 288"/>
                  <a:gd name="T50" fmla="*/ 218 w 241"/>
                  <a:gd name="T51" fmla="*/ 53 h 288"/>
                  <a:gd name="T52" fmla="*/ 218 w 241"/>
                  <a:gd name="T53" fmla="*/ 1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1" h="288">
                    <a:moveTo>
                      <a:pt x="241" y="30"/>
                    </a:move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19" y="0"/>
                    </a:cubicBezTo>
                    <a:cubicBezTo>
                      <a:pt x="114" y="0"/>
                      <a:pt x="109" y="5"/>
                      <a:pt x="109" y="10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75" y="196"/>
                      <a:pt x="75" y="196"/>
                      <a:pt x="75" y="196"/>
                    </a:cubicBezTo>
                    <a:cubicBezTo>
                      <a:pt x="45" y="272"/>
                      <a:pt x="45" y="272"/>
                      <a:pt x="45" y="272"/>
                    </a:cubicBezTo>
                    <a:cubicBezTo>
                      <a:pt x="43" y="278"/>
                      <a:pt x="46" y="285"/>
                      <a:pt x="52" y="288"/>
                    </a:cubicBezTo>
                    <a:cubicBezTo>
                      <a:pt x="53" y="288"/>
                      <a:pt x="55" y="288"/>
                      <a:pt x="56" y="288"/>
                    </a:cubicBezTo>
                    <a:cubicBezTo>
                      <a:pt x="61" y="288"/>
                      <a:pt x="65" y="286"/>
                      <a:pt x="67" y="281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73" y="286"/>
                      <a:pt x="177" y="288"/>
                      <a:pt x="182" y="288"/>
                    </a:cubicBezTo>
                    <a:cubicBezTo>
                      <a:pt x="184" y="288"/>
                      <a:pt x="185" y="288"/>
                      <a:pt x="186" y="288"/>
                    </a:cubicBezTo>
                    <a:cubicBezTo>
                      <a:pt x="193" y="285"/>
                      <a:pt x="196" y="278"/>
                      <a:pt x="193" y="272"/>
                    </a:cubicBezTo>
                    <a:cubicBezTo>
                      <a:pt x="164" y="196"/>
                      <a:pt x="164" y="196"/>
                      <a:pt x="164" y="196"/>
                    </a:cubicBezTo>
                    <a:cubicBezTo>
                      <a:pt x="241" y="196"/>
                      <a:pt x="241" y="196"/>
                      <a:pt x="241" y="196"/>
                    </a:cubicBezTo>
                    <a:lnTo>
                      <a:pt x="241" y="30"/>
                    </a:lnTo>
                    <a:close/>
                    <a:moveTo>
                      <a:pt x="218" y="172"/>
                    </a:moveTo>
                    <a:cubicBezTo>
                      <a:pt x="23" y="172"/>
                      <a:pt x="23" y="172"/>
                      <a:pt x="23" y="17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8" y="53"/>
                      <a:pt x="218" y="53"/>
                      <a:pt x="218" y="53"/>
                    </a:cubicBezTo>
                    <a:lnTo>
                      <a:pt x="218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 830"/>
              <p:cNvSpPr/>
              <p:nvPr/>
            </p:nvSpPr>
            <p:spPr bwMode="auto">
              <a:xfrm>
                <a:off x="323851" y="6018214"/>
                <a:ext cx="184150" cy="96838"/>
              </a:xfrm>
              <a:custGeom>
                <a:avLst/>
                <a:gdLst>
                  <a:gd name="T0" fmla="*/ 6 w 116"/>
                  <a:gd name="T1" fmla="*/ 61 h 61"/>
                  <a:gd name="T2" fmla="*/ 46 w 116"/>
                  <a:gd name="T3" fmla="*/ 34 h 61"/>
                  <a:gd name="T4" fmla="*/ 55 w 116"/>
                  <a:gd name="T5" fmla="*/ 48 h 61"/>
                  <a:gd name="T6" fmla="*/ 98 w 116"/>
                  <a:gd name="T7" fmla="*/ 20 h 61"/>
                  <a:gd name="T8" fmla="*/ 104 w 116"/>
                  <a:gd name="T9" fmla="*/ 28 h 61"/>
                  <a:gd name="T10" fmla="*/ 116 w 116"/>
                  <a:gd name="T11" fmla="*/ 0 h 61"/>
                  <a:gd name="T12" fmla="*/ 85 w 116"/>
                  <a:gd name="T13" fmla="*/ 2 h 61"/>
                  <a:gd name="T14" fmla="*/ 92 w 116"/>
                  <a:gd name="T15" fmla="*/ 10 h 61"/>
                  <a:gd name="T16" fmla="*/ 58 w 116"/>
                  <a:gd name="T17" fmla="*/ 33 h 61"/>
                  <a:gd name="T18" fmla="*/ 49 w 116"/>
                  <a:gd name="T19" fmla="*/ 18 h 61"/>
                  <a:gd name="T20" fmla="*/ 0 w 116"/>
                  <a:gd name="T21" fmla="*/ 51 h 61"/>
                  <a:gd name="T22" fmla="*/ 6 w 116"/>
                  <a:gd name="T23" fmla="*/ 61 h 61"/>
                  <a:gd name="T24" fmla="*/ 6 w 116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61">
                    <a:moveTo>
                      <a:pt x="6" y="61"/>
                    </a:moveTo>
                    <a:lnTo>
                      <a:pt x="46" y="34"/>
                    </a:lnTo>
                    <a:lnTo>
                      <a:pt x="55" y="48"/>
                    </a:lnTo>
                    <a:lnTo>
                      <a:pt x="98" y="20"/>
                    </a:lnTo>
                    <a:lnTo>
                      <a:pt x="104" y="28"/>
                    </a:lnTo>
                    <a:lnTo>
                      <a:pt x="116" y="0"/>
                    </a:lnTo>
                    <a:lnTo>
                      <a:pt x="85" y="2"/>
                    </a:lnTo>
                    <a:lnTo>
                      <a:pt x="92" y="10"/>
                    </a:lnTo>
                    <a:lnTo>
                      <a:pt x="58" y="33"/>
                    </a:lnTo>
                    <a:lnTo>
                      <a:pt x="49" y="18"/>
                    </a:lnTo>
                    <a:lnTo>
                      <a:pt x="0" y="51"/>
                    </a:lnTo>
                    <a:lnTo>
                      <a:pt x="6" y="61"/>
                    </a:lnTo>
                    <a:lnTo>
                      <a:pt x="6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491916" y="1617160"/>
            <a:ext cx="3436076" cy="14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人力、时间资源方面。如测试人员的人事变动、测试未按计划完成等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7372338" y="2011344"/>
            <a:ext cx="344396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沟通协调风险。测试过程中涉及的角色较多，存在不同人员、角色之间的沟通不畅。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484026" y="3557476"/>
            <a:ext cx="3443965" cy="14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测试环境方面。有时测试环境与生产环境不能完全一致，导致测试结果存在误差。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7277723" y="4247023"/>
            <a:ext cx="3443965" cy="14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需求风险。对软件需求理解不足，导致测试范围存在误差。</a:t>
            </a:r>
          </a:p>
        </p:txBody>
      </p:sp>
      <p:grpSp>
        <p:nvGrpSpPr>
          <p:cNvPr id="35" name="组合 34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36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19577259">
            <a:off x="8102570" y="-2295567"/>
            <a:ext cx="4851224" cy="4692453"/>
            <a:chOff x="-2609090" y="4732627"/>
            <a:chExt cx="4590290" cy="4590290"/>
          </a:xfrm>
        </p:grpSpPr>
        <p:sp>
          <p:nvSpPr>
            <p:cNvPr id="16" name="圆: 空心 15"/>
            <p:cNvSpPr/>
            <p:nvPr/>
          </p:nvSpPr>
          <p:spPr>
            <a:xfrm>
              <a:off x="-2609090" y="4732627"/>
              <a:ext cx="4590290" cy="4590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圆: 空心 16"/>
            <p:cNvSpPr/>
            <p:nvPr/>
          </p:nvSpPr>
          <p:spPr>
            <a:xfrm>
              <a:off x="-2250308" y="5091409"/>
              <a:ext cx="3872724" cy="3872724"/>
            </a:xfrm>
            <a:prstGeom prst="roundRect">
              <a:avLst/>
            </a:prstGeom>
            <a:solidFill>
              <a:srgbClr val="12B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20007188">
            <a:off x="7672645" y="1588321"/>
            <a:ext cx="3841613" cy="4551482"/>
            <a:chOff x="7002930" y="1276348"/>
            <a:chExt cx="4137689" cy="4863822"/>
          </a:xfrm>
        </p:grpSpPr>
        <p:sp>
          <p:nvSpPr>
            <p:cNvPr id="12" name="矩形: 圆角 11"/>
            <p:cNvSpPr/>
            <p:nvPr/>
          </p:nvSpPr>
          <p:spPr>
            <a:xfrm>
              <a:off x="7002930" y="1276348"/>
              <a:ext cx="4137689" cy="41376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 rot="19108492">
              <a:off x="9657045" y="5313353"/>
              <a:ext cx="826817" cy="826817"/>
            </a:xfrm>
            <a:prstGeom prst="roundRect">
              <a:avLst/>
            </a:prstGeom>
            <a:noFill/>
            <a:ln w="225425">
              <a:solidFill>
                <a:srgbClr val="FF9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 rot="21497132">
              <a:off x="7528908" y="1802328"/>
              <a:ext cx="3085734" cy="3085734"/>
            </a:xfrm>
            <a:prstGeom prst="round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137410" y="2263775"/>
            <a:ext cx="387540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谢谢观看！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844813" y="4510909"/>
            <a:ext cx="1937810" cy="468000"/>
          </a:xfrm>
          <a:prstGeom prst="roundRect">
            <a:avLst>
              <a:gd name="adj" fmla="val 50000"/>
            </a:avLst>
          </a:prstGeom>
          <a:solidFill>
            <a:srgbClr val="12B7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级软件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班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3898265" y="4511040"/>
            <a:ext cx="2473325" cy="467995"/>
          </a:xfrm>
          <a:prstGeom prst="roundRect">
            <a:avLst>
              <a:gd name="adj" fmla="val 50000"/>
            </a:avLst>
          </a:prstGeom>
          <a:solidFill>
            <a:srgbClr val="12B7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日期：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 rot="1919097">
            <a:off x="-688613" y="5664768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 rot="1919097">
            <a:off x="-844524" y="5512378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bldLvl="0" animBg="1"/>
      <p:bldP spid="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文本框 18"/>
          <p:cNvSpPr txBox="1"/>
          <p:nvPr>
            <p:custDataLst>
              <p:tags r:id="rId1"/>
            </p:custDataLst>
          </p:nvPr>
        </p:nvSpPr>
        <p:spPr>
          <a:xfrm>
            <a:off x="3804920" y="576580"/>
            <a:ext cx="4237355" cy="1365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98750" y="3662322"/>
            <a:ext cx="2886075" cy="755360"/>
            <a:chOff x="2720084" y="2690423"/>
            <a:chExt cx="2886075" cy="755360"/>
          </a:xfrm>
        </p:grpSpPr>
        <p:grpSp>
          <p:nvGrpSpPr>
            <p:cNvPr id="30" name="组合 29"/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solidFill>
                <a:srgbClr val="12B7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713747" y="2761378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513199" y="2690423"/>
              <a:ext cx="209296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32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测试分工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8750" y="4808117"/>
            <a:ext cx="2601561" cy="755360"/>
            <a:chOff x="2720084" y="2690423"/>
            <a:chExt cx="2601561" cy="755360"/>
          </a:xfrm>
        </p:grpSpPr>
        <p:grpSp>
          <p:nvGrpSpPr>
            <p:cNvPr id="35" name="组合 34"/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solidFill>
                <a:srgbClr val="FF910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713747" y="2761378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3513165" y="2690423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32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测试时间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58403" y="3662323"/>
            <a:ext cx="2601561" cy="755360"/>
            <a:chOff x="2720084" y="2690423"/>
            <a:chExt cx="2601561" cy="755360"/>
          </a:xfrm>
        </p:grpSpPr>
        <p:grpSp>
          <p:nvGrpSpPr>
            <p:cNvPr id="40" name="组合 39"/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solidFill>
                <a:srgbClr val="12B7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713747" y="2761378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3513165" y="2690423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32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测试内容</a:t>
              </a:r>
              <a:endPara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58403" y="4808117"/>
            <a:ext cx="4633561" cy="755360"/>
            <a:chOff x="2720084" y="2690423"/>
            <a:chExt cx="4633561" cy="755360"/>
          </a:xfrm>
        </p:grpSpPr>
        <p:grpSp>
          <p:nvGrpSpPr>
            <p:cNvPr id="45" name="组合 44"/>
            <p:cNvGrpSpPr/>
            <p:nvPr/>
          </p:nvGrpSpPr>
          <p:grpSpPr>
            <a:xfrm>
              <a:off x="2720084" y="2725783"/>
              <a:ext cx="720000" cy="720000"/>
              <a:chOff x="3666568" y="2662988"/>
              <a:chExt cx="720000" cy="72000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666568" y="2662988"/>
                <a:ext cx="720000" cy="720000"/>
              </a:xfrm>
              <a:prstGeom prst="ellipse">
                <a:avLst/>
              </a:prstGeom>
              <a:solidFill>
                <a:srgbClr val="FF910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713747" y="2761378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3513165" y="2690423"/>
              <a:ext cx="3840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32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测试用例及风险报告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 rot="19577259">
            <a:off x="-2769807" y="-179083"/>
            <a:ext cx="4851224" cy="4692453"/>
            <a:chOff x="-2609090" y="4732627"/>
            <a:chExt cx="4590290" cy="4590290"/>
          </a:xfrm>
        </p:grpSpPr>
        <p:sp>
          <p:nvSpPr>
            <p:cNvPr id="25" name="圆: 空心 15"/>
            <p:cNvSpPr/>
            <p:nvPr/>
          </p:nvSpPr>
          <p:spPr>
            <a:xfrm>
              <a:off x="-2609090" y="4732627"/>
              <a:ext cx="4590290" cy="4590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圆: 空心 16"/>
            <p:cNvSpPr/>
            <p:nvPr/>
          </p:nvSpPr>
          <p:spPr>
            <a:xfrm>
              <a:off x="-2250308" y="5091409"/>
              <a:ext cx="3872724" cy="3872724"/>
            </a:xfrm>
            <a:prstGeom prst="roundRect">
              <a:avLst/>
            </a:prstGeom>
            <a:solidFill>
              <a:srgbClr val="12B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Oval 13"/>
          <p:cNvSpPr>
            <a:spLocks noChangeArrowheads="1"/>
          </p:cNvSpPr>
          <p:nvPr/>
        </p:nvSpPr>
        <p:spPr bwMode="auto">
          <a:xfrm rot="1919097">
            <a:off x="11502487" y="3002651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 rot="1919097">
            <a:off x="11346576" y="2850261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-51695" y="2794439"/>
            <a:ext cx="344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One</a:t>
            </a:r>
          </a:p>
        </p:txBody>
      </p:sp>
      <p:sp>
        <p:nvSpPr>
          <p:cNvPr id="105" name="矩形 104"/>
          <p:cNvSpPr/>
          <p:nvPr/>
        </p:nvSpPr>
        <p:spPr>
          <a:xfrm>
            <a:off x="5238883" y="1718805"/>
            <a:ext cx="502921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本组成员共由四个人组成，分别是陈国威、周禹康、陶文玉、赖香兰。</a:t>
            </a:r>
          </a:p>
        </p:txBody>
      </p:sp>
      <p:grpSp>
        <p:nvGrpSpPr>
          <p:cNvPr id="7" name="组合 6"/>
          <p:cNvGrpSpPr/>
          <p:nvPr/>
        </p:nvGrpSpPr>
        <p:grpSpPr>
          <a:xfrm rot="19577259">
            <a:off x="-904745" y="855000"/>
            <a:ext cx="5148000" cy="5148000"/>
            <a:chOff x="-2791809" y="4575372"/>
            <a:chExt cx="4871106" cy="5035916"/>
          </a:xfrm>
        </p:grpSpPr>
        <p:sp>
          <p:nvSpPr>
            <p:cNvPr id="8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3408"/>
              </a:avLst>
            </a:prstGeom>
            <a:noFill/>
            <a:ln w="8540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Oval 13"/>
          <p:cNvSpPr>
            <a:spLocks noChangeArrowheads="1"/>
          </p:cNvSpPr>
          <p:nvPr/>
        </p:nvSpPr>
        <p:spPr bwMode="auto">
          <a:xfrm rot="1919097">
            <a:off x="10840956" y="-825426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 rot="1919097">
            <a:off x="10685045" y="-977816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 rot="17515680">
            <a:off x="9308804" y="5323771"/>
            <a:ext cx="767653" cy="773721"/>
          </a:xfrm>
          <a:prstGeom prst="roundRect">
            <a:avLst/>
          </a:prstGeom>
          <a:noFill/>
          <a:ln w="225425">
            <a:solidFill>
              <a:srgbClr val="FF9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9030" y="67691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测试分工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133" y="2979915"/>
            <a:ext cx="502921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姓名：陈国威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2005050206</a:t>
            </a:r>
          </a:p>
        </p:txBody>
      </p:sp>
      <p:sp>
        <p:nvSpPr>
          <p:cNvPr id="4" name="矩形 3"/>
          <p:cNvSpPr/>
          <p:nvPr/>
        </p:nvSpPr>
        <p:spPr>
          <a:xfrm>
            <a:off x="5581015" y="3779520"/>
            <a:ext cx="44958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姓名：周禹康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2003030208</a:t>
            </a:r>
          </a:p>
        </p:txBody>
      </p:sp>
      <p:sp>
        <p:nvSpPr>
          <p:cNvPr id="5" name="矩形 4"/>
          <p:cNvSpPr/>
          <p:nvPr/>
        </p:nvSpPr>
        <p:spPr>
          <a:xfrm>
            <a:off x="5581015" y="4494530"/>
            <a:ext cx="44958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姓名：陶文玉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2005050202</a:t>
            </a:r>
          </a:p>
        </p:txBody>
      </p:sp>
      <p:sp>
        <p:nvSpPr>
          <p:cNvPr id="6" name="矩形 5"/>
          <p:cNvSpPr/>
          <p:nvPr/>
        </p:nvSpPr>
        <p:spPr>
          <a:xfrm>
            <a:off x="5600700" y="5268595"/>
            <a:ext cx="447611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姓名：赖香兰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2005050204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5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具体分工</a:t>
            </a:r>
            <a:endParaRPr kumimoji="0" lang="en-US" altLang="zh-CN" sz="2800" b="1" i="0" u="none" strike="noStrike" kern="0" cap="none" spc="0" normalizeH="0" baseline="0" noProof="0" dirty="0">
              <a:ln w="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350800" y="1813241"/>
            <a:ext cx="3490399" cy="3481093"/>
            <a:chOff x="4066961" y="1432577"/>
            <a:chExt cx="4074502" cy="4063639"/>
          </a:xfrm>
          <a:effectLst/>
        </p:grpSpPr>
        <p:sp>
          <p:nvSpPr>
            <p:cNvPr id="64" name="椭圆 63"/>
            <p:cNvSpPr/>
            <p:nvPr/>
          </p:nvSpPr>
          <p:spPr>
            <a:xfrm rot="2700000">
              <a:off x="4378802" y="2654529"/>
              <a:ext cx="3419578" cy="1548942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8100000">
              <a:off x="4375997" y="2651725"/>
              <a:ext cx="3419578" cy="1548942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流程图: 决策 65"/>
            <p:cNvSpPr/>
            <p:nvPr/>
          </p:nvSpPr>
          <p:spPr>
            <a:xfrm>
              <a:off x="5339202" y="1432577"/>
              <a:ext cx="1496604" cy="1496604"/>
            </a:xfrm>
            <a:prstGeom prst="flowChartDecision">
              <a:avLst/>
            </a:prstGeom>
            <a:solidFill>
              <a:srgbClr val="12B789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流程图: 决策 66"/>
            <p:cNvSpPr/>
            <p:nvPr/>
          </p:nvSpPr>
          <p:spPr>
            <a:xfrm>
              <a:off x="6644859" y="2738234"/>
              <a:ext cx="1496604" cy="1496604"/>
            </a:xfrm>
            <a:prstGeom prst="flowChartDecision">
              <a:avLst/>
            </a:prstGeom>
            <a:solidFill>
              <a:srgbClr val="FF9101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流程图: 决策 67"/>
            <p:cNvSpPr/>
            <p:nvPr/>
          </p:nvSpPr>
          <p:spPr>
            <a:xfrm>
              <a:off x="5383481" y="3999612"/>
              <a:ext cx="1496604" cy="1496604"/>
            </a:xfrm>
            <a:prstGeom prst="flowChartDecision">
              <a:avLst/>
            </a:prstGeom>
            <a:solidFill>
              <a:srgbClr val="12B789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流程图: 决策 68"/>
            <p:cNvSpPr/>
            <p:nvPr/>
          </p:nvSpPr>
          <p:spPr>
            <a:xfrm>
              <a:off x="4066961" y="2704819"/>
              <a:ext cx="1496604" cy="1496604"/>
            </a:xfrm>
            <a:prstGeom prst="flowChartDecision">
              <a:avLst/>
            </a:prstGeom>
            <a:solidFill>
              <a:srgbClr val="FF9101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994424" y="1777506"/>
            <a:ext cx="3283177" cy="899734"/>
            <a:chOff x="7979908" y="1669558"/>
            <a:chExt cx="3004693" cy="899734"/>
          </a:xfrm>
        </p:grpSpPr>
        <p:sp>
          <p:nvSpPr>
            <p:cNvPr id="71" name="TextBox 76"/>
            <p:cNvSpPr txBox="1"/>
            <p:nvPr/>
          </p:nvSpPr>
          <p:spPr>
            <a:xfrm>
              <a:off x="7979908" y="1669558"/>
              <a:ext cx="173367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陶文玉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979908" y="2069668"/>
              <a:ext cx="3004693" cy="4996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测试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“</a:t>
              </a:r>
              <a:r>
                <a:rPr lang="zh-CN" altLang="en-US" sz="2000" b="1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 登录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“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模块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978549" y="4021260"/>
            <a:ext cx="3251094" cy="899734"/>
            <a:chOff x="7965381" y="4121858"/>
            <a:chExt cx="2975332" cy="899734"/>
          </a:xfrm>
        </p:grpSpPr>
        <p:sp>
          <p:nvSpPr>
            <p:cNvPr id="74" name="TextBox 76"/>
            <p:cNvSpPr txBox="1"/>
            <p:nvPr/>
          </p:nvSpPr>
          <p:spPr>
            <a:xfrm>
              <a:off x="7979908" y="4121858"/>
              <a:ext cx="1733670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赖香兰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965381" y="4521968"/>
              <a:ext cx="2975332" cy="4996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866775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测试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”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注册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“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模块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46484" y="4021260"/>
            <a:ext cx="3280122" cy="899734"/>
            <a:chOff x="1365488" y="4121858"/>
            <a:chExt cx="2846603" cy="899734"/>
          </a:xfrm>
        </p:grpSpPr>
        <p:sp>
          <p:nvSpPr>
            <p:cNvPr id="77" name="TextBox 76"/>
            <p:cNvSpPr txBox="1"/>
            <p:nvPr/>
          </p:nvSpPr>
          <p:spPr>
            <a:xfrm>
              <a:off x="2478421" y="4121858"/>
              <a:ext cx="173367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周禹康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365488" y="4521968"/>
              <a:ext cx="2846603" cy="4996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866775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测试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”</a:t>
              </a:r>
              <a:r>
                <a:rPr lang="zh-CN" altLang="en-US" sz="20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我要投资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“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模块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98358" y="1777506"/>
            <a:ext cx="3328247" cy="953195"/>
            <a:chOff x="883844" y="1669558"/>
            <a:chExt cx="3328247" cy="953195"/>
          </a:xfrm>
        </p:grpSpPr>
        <p:sp>
          <p:nvSpPr>
            <p:cNvPr id="80" name="TextBox 76"/>
            <p:cNvSpPr txBox="1"/>
            <p:nvPr/>
          </p:nvSpPr>
          <p:spPr>
            <a:xfrm>
              <a:off x="2478421" y="1669558"/>
              <a:ext cx="1733670" cy="4603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陈国威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83844" y="2069668"/>
              <a:ext cx="3328247" cy="5530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866775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测试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“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我要融资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”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模块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27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-51695" y="2794439"/>
            <a:ext cx="344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600" spc="300" dirty="0">
                <a:solidFill>
                  <a:schemeClr val="tx1"/>
                </a:solidFill>
                <a:cs typeface="+mn-ea"/>
                <a:sym typeface="+mn-lt"/>
              </a:rPr>
              <a:t>Two</a:t>
            </a:r>
          </a:p>
        </p:txBody>
      </p:sp>
      <p:sp>
        <p:nvSpPr>
          <p:cNvPr id="104" name="矩形 103"/>
          <p:cNvSpPr/>
          <p:nvPr/>
        </p:nvSpPr>
        <p:spPr>
          <a:xfrm>
            <a:off x="5944141" y="676887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测试时间</a:t>
            </a:r>
          </a:p>
        </p:txBody>
      </p:sp>
      <p:sp>
        <p:nvSpPr>
          <p:cNvPr id="105" name="矩形 104"/>
          <p:cNvSpPr/>
          <p:nvPr/>
        </p:nvSpPr>
        <p:spPr>
          <a:xfrm>
            <a:off x="5165622" y="3552050"/>
            <a:ext cx="502921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本次实训共三天，我们对这三天有明确的分工。</a:t>
            </a:r>
          </a:p>
        </p:txBody>
      </p:sp>
      <p:grpSp>
        <p:nvGrpSpPr>
          <p:cNvPr id="7" name="组合 6"/>
          <p:cNvGrpSpPr/>
          <p:nvPr/>
        </p:nvGrpSpPr>
        <p:grpSpPr>
          <a:xfrm rot="19577259">
            <a:off x="-904745" y="855000"/>
            <a:ext cx="5148000" cy="5148000"/>
            <a:chOff x="-2791809" y="4575372"/>
            <a:chExt cx="4871106" cy="5035916"/>
          </a:xfrm>
        </p:grpSpPr>
        <p:sp>
          <p:nvSpPr>
            <p:cNvPr id="8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3408"/>
              </a:avLst>
            </a:prstGeom>
            <a:noFill/>
            <a:ln w="8540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Oval 13"/>
          <p:cNvSpPr>
            <a:spLocks noChangeArrowheads="1"/>
          </p:cNvSpPr>
          <p:nvPr/>
        </p:nvSpPr>
        <p:spPr bwMode="auto">
          <a:xfrm rot="1919097">
            <a:off x="10840956" y="-825426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 rot="1919097">
            <a:off x="10685045" y="-977816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 rot="17515680">
            <a:off x="9308804" y="5323771"/>
            <a:ext cx="767653" cy="773721"/>
          </a:xfrm>
          <a:prstGeom prst="roundRect">
            <a:avLst/>
          </a:prstGeom>
          <a:noFill/>
          <a:ln w="225425">
            <a:solidFill>
              <a:srgbClr val="FF9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4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时间分工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70001" y="1951502"/>
            <a:ext cx="3435350" cy="3284537"/>
            <a:chOff x="1298576" y="2084852"/>
            <a:chExt cx="3435350" cy="3284537"/>
          </a:xfrm>
        </p:grpSpPr>
        <p:grpSp>
          <p:nvGrpSpPr>
            <p:cNvPr id="30" name="组合 29"/>
            <p:cNvGrpSpPr/>
            <p:nvPr/>
          </p:nvGrpSpPr>
          <p:grpSpPr>
            <a:xfrm>
              <a:off x="1298576" y="2084852"/>
              <a:ext cx="1090613" cy="3284537"/>
              <a:chOff x="973932" y="1563638"/>
              <a:chExt cx="817960" cy="2463403"/>
            </a:xfrm>
          </p:grpSpPr>
          <p:sp>
            <p:nvSpPr>
              <p:cNvPr id="39" name="任意多边形 19"/>
              <p:cNvSpPr>
                <a:spLocks noChangeArrowheads="1"/>
              </p:cNvSpPr>
              <p:nvPr/>
            </p:nvSpPr>
            <p:spPr bwMode="auto">
              <a:xfrm>
                <a:off x="973932" y="1563638"/>
                <a:ext cx="817960" cy="2463403"/>
              </a:xfrm>
              <a:custGeom>
                <a:avLst/>
                <a:gdLst>
                  <a:gd name="T0" fmla="*/ 0 w 10000"/>
                  <a:gd name="T1" fmla="*/ 0 h 10000"/>
                  <a:gd name="T2" fmla="*/ 10000 w 10000"/>
                  <a:gd name="T3" fmla="*/ 0 h 10000"/>
                  <a:gd name="T4" fmla="*/ 8000 w 10000"/>
                  <a:gd name="T5" fmla="*/ 10000 h 10000"/>
                  <a:gd name="T6" fmla="*/ 2000 w 10000"/>
                  <a:gd name="T7" fmla="*/ 10000 h 10000"/>
                  <a:gd name="T8" fmla="*/ 0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rgbClr val="12B789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TextBox 692"/>
              <p:cNvSpPr>
                <a:spLocks noChangeArrowheads="1"/>
              </p:cNvSpPr>
              <p:nvPr/>
            </p:nvSpPr>
            <p:spPr bwMode="auto">
              <a:xfrm>
                <a:off x="1103027" y="2160080"/>
                <a:ext cx="513602" cy="453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33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kumimoji="0" lang="zh-CN" altLang="en-US" sz="333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矩形 1"/>
              <p:cNvSpPr>
                <a:spLocks noChangeArrowheads="1"/>
              </p:cNvSpPr>
              <p:nvPr/>
            </p:nvSpPr>
            <p:spPr bwMode="auto">
              <a:xfrm>
                <a:off x="1024059" y="2655952"/>
                <a:ext cx="736392" cy="299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第一天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70151" y="2084852"/>
              <a:ext cx="1092200" cy="3284537"/>
              <a:chOff x="1852613" y="1563638"/>
              <a:chExt cx="819150" cy="2463403"/>
            </a:xfrm>
          </p:grpSpPr>
          <p:sp>
            <p:nvSpPr>
              <p:cNvPr id="36" name="任意多边形 20"/>
              <p:cNvSpPr>
                <a:spLocks noChangeArrowheads="1"/>
              </p:cNvSpPr>
              <p:nvPr/>
            </p:nvSpPr>
            <p:spPr bwMode="auto">
              <a:xfrm>
                <a:off x="1852613" y="1563638"/>
                <a:ext cx="819150" cy="2463403"/>
              </a:xfrm>
              <a:custGeom>
                <a:avLst/>
                <a:gdLst>
                  <a:gd name="T0" fmla="*/ 0 w 10000"/>
                  <a:gd name="T1" fmla="*/ 0 h 10000"/>
                  <a:gd name="T2" fmla="*/ 10000 w 10000"/>
                  <a:gd name="T3" fmla="*/ 0 h 10000"/>
                  <a:gd name="T4" fmla="*/ 8000 w 10000"/>
                  <a:gd name="T5" fmla="*/ 10000 h 10000"/>
                  <a:gd name="T6" fmla="*/ 2000 w 10000"/>
                  <a:gd name="T7" fmla="*/ 10000 h 10000"/>
                  <a:gd name="T8" fmla="*/ 0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rgbClr val="FF9101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TextBox 692"/>
              <p:cNvSpPr>
                <a:spLocks noChangeArrowheads="1"/>
              </p:cNvSpPr>
              <p:nvPr/>
            </p:nvSpPr>
            <p:spPr bwMode="auto">
              <a:xfrm>
                <a:off x="1970795" y="2160080"/>
                <a:ext cx="513602" cy="453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33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kumimoji="0" lang="zh-CN" altLang="en-US" sz="333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矩形 1"/>
              <p:cNvSpPr>
                <a:spLocks noChangeArrowheads="1"/>
              </p:cNvSpPr>
              <p:nvPr/>
            </p:nvSpPr>
            <p:spPr bwMode="auto">
              <a:xfrm>
                <a:off x="1891827" y="2655952"/>
                <a:ext cx="736392" cy="299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第二天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43314" y="2084852"/>
              <a:ext cx="1090612" cy="3284537"/>
              <a:chOff x="2732485" y="1563638"/>
              <a:chExt cx="817959" cy="2463403"/>
            </a:xfrm>
          </p:grpSpPr>
          <p:sp>
            <p:nvSpPr>
              <p:cNvPr id="33" name="任意多边形 21"/>
              <p:cNvSpPr>
                <a:spLocks noChangeArrowheads="1"/>
              </p:cNvSpPr>
              <p:nvPr/>
            </p:nvSpPr>
            <p:spPr bwMode="auto">
              <a:xfrm>
                <a:off x="2732485" y="1563638"/>
                <a:ext cx="817959" cy="2463403"/>
              </a:xfrm>
              <a:custGeom>
                <a:avLst/>
                <a:gdLst>
                  <a:gd name="T0" fmla="*/ 0 w 10000"/>
                  <a:gd name="T1" fmla="*/ 0 h 10000"/>
                  <a:gd name="T2" fmla="*/ 10000 w 10000"/>
                  <a:gd name="T3" fmla="*/ 0 h 10000"/>
                  <a:gd name="T4" fmla="*/ 8000 w 10000"/>
                  <a:gd name="T5" fmla="*/ 10000 h 10000"/>
                  <a:gd name="T6" fmla="*/ 2000 w 10000"/>
                  <a:gd name="T7" fmla="*/ 10000 h 10000"/>
                  <a:gd name="T8" fmla="*/ 0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rgbClr val="12B789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TextBox 692"/>
              <p:cNvSpPr>
                <a:spLocks noChangeArrowheads="1"/>
              </p:cNvSpPr>
              <p:nvPr/>
            </p:nvSpPr>
            <p:spPr bwMode="auto">
              <a:xfrm>
                <a:off x="2855959" y="2160080"/>
                <a:ext cx="513602" cy="453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33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kumimoji="0" lang="zh-CN" altLang="en-US" sz="333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矩形 1"/>
              <p:cNvSpPr>
                <a:spLocks noChangeArrowheads="1"/>
              </p:cNvSpPr>
              <p:nvPr/>
            </p:nvSpPr>
            <p:spPr bwMode="auto">
              <a:xfrm>
                <a:off x="2776991" y="2655952"/>
                <a:ext cx="736392" cy="299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第三天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530109" y="1553538"/>
            <a:ext cx="5725442" cy="4267701"/>
            <a:chOff x="5760705" y="1686888"/>
            <a:chExt cx="5725442" cy="4267701"/>
          </a:xfrm>
        </p:grpSpPr>
        <p:grpSp>
          <p:nvGrpSpPr>
            <p:cNvPr id="43" name="PA_组合 4"/>
            <p:cNvGrpSpPr/>
            <p:nvPr>
              <p:custDataLst>
                <p:tags r:id="rId1"/>
              </p:custDataLst>
            </p:nvPr>
          </p:nvGrpSpPr>
          <p:grpSpPr>
            <a:xfrm>
              <a:off x="5760705" y="1686888"/>
              <a:ext cx="5725442" cy="1729884"/>
              <a:chOff x="4573191" y="1806587"/>
              <a:chExt cx="4294082" cy="1297414"/>
            </a:xfrm>
          </p:grpSpPr>
          <p:sp>
            <p:nvSpPr>
              <p:cNvPr id="50" name="椭圆 2"/>
              <p:cNvSpPr>
                <a:spLocks noChangeAspect="1" noChangeArrowheads="1"/>
              </p:cNvSpPr>
              <p:nvPr/>
            </p:nvSpPr>
            <p:spPr bwMode="auto">
              <a:xfrm>
                <a:off x="4573191" y="1914871"/>
                <a:ext cx="336947" cy="338138"/>
              </a:xfrm>
              <a:prstGeom prst="ellipse">
                <a:avLst/>
              </a:prstGeom>
              <a:solidFill>
                <a:srgbClr val="12B789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51" name="文本框 6"/>
              <p:cNvSpPr>
                <a:spLocks noChangeArrowheads="1"/>
              </p:cNvSpPr>
              <p:nvPr/>
            </p:nvSpPr>
            <p:spPr bwMode="auto">
              <a:xfrm>
                <a:off x="4976186" y="1806587"/>
                <a:ext cx="3891087" cy="1297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第一天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根据成员擅长的部分，作出分工。</a:t>
                </a:r>
              </a:p>
            </p:txBody>
          </p:sp>
        </p:grpSp>
        <p:grpSp>
          <p:nvGrpSpPr>
            <p:cNvPr id="44" name="PA_组合 4"/>
            <p:cNvGrpSpPr/>
            <p:nvPr>
              <p:custDataLst>
                <p:tags r:id="rId2"/>
              </p:custDataLst>
            </p:nvPr>
          </p:nvGrpSpPr>
          <p:grpSpPr>
            <a:xfrm>
              <a:off x="5760705" y="3082551"/>
              <a:ext cx="5725442" cy="1116762"/>
              <a:chOff x="4573191" y="1806587"/>
              <a:chExt cx="4294082" cy="837572"/>
            </a:xfrm>
          </p:grpSpPr>
          <p:sp>
            <p:nvSpPr>
              <p:cNvPr id="48" name="椭圆 2"/>
              <p:cNvSpPr>
                <a:spLocks noChangeAspect="1" noChangeArrowheads="1"/>
              </p:cNvSpPr>
              <p:nvPr/>
            </p:nvSpPr>
            <p:spPr bwMode="auto">
              <a:xfrm>
                <a:off x="4573191" y="1914871"/>
                <a:ext cx="336947" cy="338138"/>
              </a:xfrm>
              <a:prstGeom prst="ellipse">
                <a:avLst/>
              </a:prstGeom>
              <a:solidFill>
                <a:srgbClr val="FF9101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49" name="文本框 6"/>
              <p:cNvSpPr>
                <a:spLocks noChangeArrowheads="1"/>
              </p:cNvSpPr>
              <p:nvPr/>
            </p:nvSpPr>
            <p:spPr bwMode="auto">
              <a:xfrm>
                <a:off x="4976186" y="1806587"/>
                <a:ext cx="3891087" cy="83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第二天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编写测试文档以及相关的代码。</a:t>
                </a:r>
              </a:p>
            </p:txBody>
          </p:sp>
        </p:grpSp>
        <p:grpSp>
          <p:nvGrpSpPr>
            <p:cNvPr id="45" name="PA_组合 4"/>
            <p:cNvGrpSpPr/>
            <p:nvPr>
              <p:custDataLst>
                <p:tags r:id="rId3"/>
              </p:custDataLst>
            </p:nvPr>
          </p:nvGrpSpPr>
          <p:grpSpPr>
            <a:xfrm>
              <a:off x="5760705" y="4478214"/>
              <a:ext cx="5725442" cy="1476375"/>
              <a:chOff x="4573191" y="1806587"/>
              <a:chExt cx="4294082" cy="1107282"/>
            </a:xfrm>
          </p:grpSpPr>
          <p:sp>
            <p:nvSpPr>
              <p:cNvPr id="46" name="椭圆 2"/>
              <p:cNvSpPr>
                <a:spLocks noChangeAspect="1" noChangeArrowheads="1"/>
              </p:cNvSpPr>
              <p:nvPr/>
            </p:nvSpPr>
            <p:spPr bwMode="auto">
              <a:xfrm>
                <a:off x="4573191" y="1914871"/>
                <a:ext cx="336947" cy="338138"/>
              </a:xfrm>
              <a:prstGeom prst="ellipse">
                <a:avLst/>
              </a:prstGeom>
              <a:solidFill>
                <a:srgbClr val="12B789"/>
              </a:solidFill>
              <a:ln w="12700" cap="flat" cmpd="sng" algn="ctr">
                <a:gradFill>
                  <a:gsLst>
                    <a:gs pos="89000">
                      <a:srgbClr val="D5D5D5"/>
                    </a:gs>
                    <a:gs pos="0">
                      <a:srgbClr val="F8F8F8"/>
                    </a:gs>
                  </a:gsLst>
                  <a:lin ang="7200000" scaled="0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47" name="文本框 6"/>
              <p:cNvSpPr>
                <a:spLocks noChangeArrowheads="1"/>
              </p:cNvSpPr>
              <p:nvPr/>
            </p:nvSpPr>
            <p:spPr bwMode="auto">
              <a:xfrm>
                <a:off x="4976186" y="1806587"/>
                <a:ext cx="3891087" cy="1107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第三天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编写测试总结报告以及汇报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ppt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，整理作业，提交作业。</a:t>
                </a: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53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-51695" y="2794439"/>
            <a:ext cx="344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600" spc="300" dirty="0">
                <a:solidFill>
                  <a:schemeClr val="tx1"/>
                </a:solidFill>
                <a:cs typeface="+mn-ea"/>
                <a:sym typeface="+mn-lt"/>
              </a:rPr>
              <a:t>Three</a:t>
            </a:r>
          </a:p>
        </p:txBody>
      </p:sp>
      <p:sp>
        <p:nvSpPr>
          <p:cNvPr id="104" name="矩形 103"/>
          <p:cNvSpPr/>
          <p:nvPr/>
        </p:nvSpPr>
        <p:spPr>
          <a:xfrm>
            <a:off x="6369591" y="1057252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测试内容</a:t>
            </a:r>
          </a:p>
        </p:txBody>
      </p:sp>
      <p:sp>
        <p:nvSpPr>
          <p:cNvPr id="105" name="矩形 104"/>
          <p:cNvSpPr/>
          <p:nvPr/>
        </p:nvSpPr>
        <p:spPr>
          <a:xfrm>
            <a:off x="5165622" y="3552050"/>
            <a:ext cx="502921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本次实训的项目为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Dswjcms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所有模块（不包括后台管理）包括登录、投资、融资三大模块。</a:t>
            </a:r>
          </a:p>
        </p:txBody>
      </p:sp>
      <p:grpSp>
        <p:nvGrpSpPr>
          <p:cNvPr id="7" name="组合 6"/>
          <p:cNvGrpSpPr/>
          <p:nvPr/>
        </p:nvGrpSpPr>
        <p:grpSpPr>
          <a:xfrm rot="19577259">
            <a:off x="-904745" y="855000"/>
            <a:ext cx="5148000" cy="5148000"/>
            <a:chOff x="-2791809" y="4575372"/>
            <a:chExt cx="4871106" cy="5035916"/>
          </a:xfrm>
        </p:grpSpPr>
        <p:sp>
          <p:nvSpPr>
            <p:cNvPr id="8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3408"/>
              </a:avLst>
            </a:prstGeom>
            <a:noFill/>
            <a:ln w="8540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Oval 13"/>
          <p:cNvSpPr>
            <a:spLocks noChangeArrowheads="1"/>
          </p:cNvSpPr>
          <p:nvPr/>
        </p:nvSpPr>
        <p:spPr bwMode="auto">
          <a:xfrm rot="1919097">
            <a:off x="10840956" y="-825426"/>
            <a:ext cx="1956179" cy="1963221"/>
          </a:xfrm>
          <a:prstGeom prst="roundRect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 rot="1919097">
            <a:off x="10685045" y="-977816"/>
            <a:ext cx="2268000" cy="2268000"/>
          </a:xfrm>
          <a:prstGeom prst="roundRect">
            <a:avLst/>
          </a:prstGeom>
          <a:noFill/>
          <a:ln>
            <a:solidFill>
              <a:srgbClr val="FF9101"/>
            </a:solidFill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 rot="17515680">
            <a:off x="9308804" y="5323771"/>
            <a:ext cx="767653" cy="773721"/>
          </a:xfrm>
          <a:prstGeom prst="roundRect">
            <a:avLst/>
          </a:prstGeom>
          <a:noFill/>
          <a:ln w="225425">
            <a:solidFill>
              <a:srgbClr val="FF9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测试内容</a:t>
            </a:r>
          </a:p>
        </p:txBody>
      </p:sp>
      <p:grpSp>
        <p:nvGrpSpPr>
          <p:cNvPr id="48" name="组合 47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49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83860" y="1251345"/>
            <a:ext cx="2527994" cy="3130273"/>
            <a:chOff x="917302" y="1888835"/>
            <a:chExt cx="2527994" cy="3130273"/>
          </a:xfrm>
        </p:grpSpPr>
        <p:sp>
          <p:nvSpPr>
            <p:cNvPr id="52" name="矩形 46"/>
            <p:cNvSpPr>
              <a:spLocks noChangeArrowheads="1"/>
            </p:cNvSpPr>
            <p:nvPr/>
          </p:nvSpPr>
          <p:spPr bwMode="auto">
            <a:xfrm>
              <a:off x="917302" y="1888835"/>
              <a:ext cx="2527994" cy="1133900"/>
            </a:xfrm>
            <a:prstGeom prst="rect">
              <a:avLst/>
            </a:prstGeom>
            <a:solidFill>
              <a:srgbClr val="12B789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1711555" y="2163385"/>
              <a:ext cx="939489" cy="644749"/>
            </a:xfrm>
            <a:custGeom>
              <a:avLst/>
              <a:gdLst>
                <a:gd name="T0" fmla="*/ 134 w 256"/>
                <a:gd name="T1" fmla="*/ 1 h 174"/>
                <a:gd name="T2" fmla="*/ 121 w 256"/>
                <a:gd name="T3" fmla="*/ 1 h 174"/>
                <a:gd name="T4" fmla="*/ 0 w 256"/>
                <a:gd name="T5" fmla="*/ 66 h 174"/>
                <a:gd name="T6" fmla="*/ 12 w 256"/>
                <a:gd name="T7" fmla="*/ 84 h 174"/>
                <a:gd name="T8" fmla="*/ 12 w 256"/>
                <a:gd name="T9" fmla="*/ 93 h 174"/>
                <a:gd name="T10" fmla="*/ 12 w 256"/>
                <a:gd name="T11" fmla="*/ 120 h 174"/>
                <a:gd name="T12" fmla="*/ 6 w 256"/>
                <a:gd name="T13" fmla="*/ 133 h 174"/>
                <a:gd name="T14" fmla="*/ 6 w 256"/>
                <a:gd name="T15" fmla="*/ 163 h 174"/>
                <a:gd name="T16" fmla="*/ 29 w 256"/>
                <a:gd name="T17" fmla="*/ 167 h 174"/>
                <a:gd name="T18" fmla="*/ 40 w 256"/>
                <a:gd name="T19" fmla="*/ 155 h 174"/>
                <a:gd name="T20" fmla="*/ 27 w 256"/>
                <a:gd name="T21" fmla="*/ 124 h 174"/>
                <a:gd name="T22" fmla="*/ 15 w 256"/>
                <a:gd name="T23" fmla="*/ 107 h 174"/>
                <a:gd name="T24" fmla="*/ 27 w 256"/>
                <a:gd name="T25" fmla="*/ 89 h 174"/>
                <a:gd name="T26" fmla="*/ 46 w 256"/>
                <a:gd name="T27" fmla="*/ 97 h 174"/>
                <a:gd name="T28" fmla="*/ 45 w 256"/>
                <a:gd name="T29" fmla="*/ 141 h 174"/>
                <a:gd name="T30" fmla="*/ 212 w 256"/>
                <a:gd name="T31" fmla="*/ 141 h 174"/>
                <a:gd name="T32" fmla="*/ 212 w 256"/>
                <a:gd name="T33" fmla="*/ 96 h 174"/>
                <a:gd name="T34" fmla="*/ 256 w 256"/>
                <a:gd name="T35" fmla="*/ 66 h 174"/>
                <a:gd name="T36" fmla="*/ 14 w 256"/>
                <a:gd name="T37" fmla="*/ 156 h 174"/>
                <a:gd name="T38" fmla="*/ 26 w 256"/>
                <a:gd name="T39" fmla="*/ 134 h 174"/>
                <a:gd name="T40" fmla="*/ 14 w 256"/>
                <a:gd name="T41" fmla="*/ 156 h 174"/>
                <a:gd name="T42" fmla="*/ 174 w 256"/>
                <a:gd name="T43" fmla="*/ 134 h 174"/>
                <a:gd name="T44" fmla="*/ 164 w 256"/>
                <a:gd name="T45" fmla="*/ 142 h 174"/>
                <a:gd name="T46" fmla="*/ 170 w 256"/>
                <a:gd name="T47" fmla="*/ 146 h 174"/>
                <a:gd name="T48" fmla="*/ 196 w 256"/>
                <a:gd name="T49" fmla="*/ 137 h 174"/>
                <a:gd name="T50" fmla="*/ 129 w 256"/>
                <a:gd name="T51" fmla="*/ 158 h 174"/>
                <a:gd name="T52" fmla="*/ 61 w 256"/>
                <a:gd name="T53" fmla="*/ 136 h 174"/>
                <a:gd name="T54" fmla="*/ 147 w 256"/>
                <a:gd name="T55" fmla="*/ 150 h 174"/>
                <a:gd name="T56" fmla="*/ 146 w 256"/>
                <a:gd name="T57" fmla="*/ 139 h 174"/>
                <a:gd name="T58" fmla="*/ 61 w 256"/>
                <a:gd name="T59" fmla="*/ 122 h 174"/>
                <a:gd name="T60" fmla="*/ 121 w 256"/>
                <a:gd name="T61" fmla="*/ 130 h 174"/>
                <a:gd name="T62" fmla="*/ 134 w 256"/>
                <a:gd name="T63" fmla="*/ 130 h 174"/>
                <a:gd name="T64" fmla="*/ 196 w 256"/>
                <a:gd name="T65" fmla="*/ 123 h 174"/>
                <a:gd name="T66" fmla="*/ 16 w 256"/>
                <a:gd name="T67" fmla="*/ 66 h 174"/>
                <a:gd name="T68" fmla="*/ 240 w 256"/>
                <a:gd name="T69" fmla="*/ 6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174">
                  <a:moveTo>
                    <a:pt x="246" y="5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132" y="0"/>
                    <a:pt x="130" y="0"/>
                    <a:pt x="128" y="0"/>
                  </a:cubicBezTo>
                  <a:cubicBezTo>
                    <a:pt x="125" y="0"/>
                    <a:pt x="123" y="0"/>
                    <a:pt x="121" y="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3" y="54"/>
                    <a:pt x="0" y="60"/>
                    <a:pt x="0" y="66"/>
                  </a:cubicBezTo>
                  <a:cubicBezTo>
                    <a:pt x="0" y="72"/>
                    <a:pt x="3" y="77"/>
                    <a:pt x="8" y="80"/>
                  </a:cubicBezTo>
                  <a:cubicBezTo>
                    <a:pt x="9" y="81"/>
                    <a:pt x="11" y="83"/>
                    <a:pt x="12" y="84"/>
                  </a:cubicBezTo>
                  <a:cubicBezTo>
                    <a:pt x="15" y="86"/>
                    <a:pt x="16" y="87"/>
                    <a:pt x="16" y="89"/>
                  </a:cubicBezTo>
                  <a:cubicBezTo>
                    <a:pt x="16" y="90"/>
                    <a:pt x="15" y="91"/>
                    <a:pt x="12" y="93"/>
                  </a:cubicBezTo>
                  <a:cubicBezTo>
                    <a:pt x="9" y="96"/>
                    <a:pt x="4" y="99"/>
                    <a:pt x="4" y="107"/>
                  </a:cubicBezTo>
                  <a:cubicBezTo>
                    <a:pt x="4" y="114"/>
                    <a:pt x="9" y="118"/>
                    <a:pt x="12" y="120"/>
                  </a:cubicBezTo>
                  <a:cubicBezTo>
                    <a:pt x="14" y="122"/>
                    <a:pt x="15" y="123"/>
                    <a:pt x="16" y="124"/>
                  </a:cubicBezTo>
                  <a:cubicBezTo>
                    <a:pt x="11" y="124"/>
                    <a:pt x="7" y="128"/>
                    <a:pt x="6" y="133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8"/>
                    <a:pt x="4" y="161"/>
                    <a:pt x="6" y="163"/>
                  </a:cubicBezTo>
                  <a:cubicBezTo>
                    <a:pt x="8" y="166"/>
                    <a:pt x="11" y="167"/>
                    <a:pt x="14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2" y="167"/>
                    <a:pt x="35" y="166"/>
                    <a:pt x="37" y="163"/>
                  </a:cubicBezTo>
                  <a:cubicBezTo>
                    <a:pt x="39" y="161"/>
                    <a:pt x="40" y="158"/>
                    <a:pt x="40" y="155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6" y="128"/>
                    <a:pt x="32" y="124"/>
                    <a:pt x="27" y="124"/>
                  </a:cubicBezTo>
                  <a:cubicBezTo>
                    <a:pt x="26" y="117"/>
                    <a:pt x="22" y="114"/>
                    <a:pt x="19" y="111"/>
                  </a:cubicBezTo>
                  <a:cubicBezTo>
                    <a:pt x="16" y="109"/>
                    <a:pt x="15" y="108"/>
                    <a:pt x="15" y="107"/>
                  </a:cubicBezTo>
                  <a:cubicBezTo>
                    <a:pt x="15" y="105"/>
                    <a:pt x="16" y="104"/>
                    <a:pt x="19" y="102"/>
                  </a:cubicBezTo>
                  <a:cubicBezTo>
                    <a:pt x="22" y="99"/>
                    <a:pt x="27" y="96"/>
                    <a:pt x="27" y="89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7"/>
                    <a:pt x="45" y="98"/>
                    <a:pt x="45" y="9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71"/>
                    <a:pt x="104" y="174"/>
                    <a:pt x="129" y="174"/>
                  </a:cubicBezTo>
                  <a:cubicBezTo>
                    <a:pt x="154" y="174"/>
                    <a:pt x="212" y="171"/>
                    <a:pt x="212" y="141"/>
                  </a:cubicBezTo>
                  <a:cubicBezTo>
                    <a:pt x="212" y="98"/>
                    <a:pt x="212" y="98"/>
                    <a:pt x="212" y="98"/>
                  </a:cubicBezTo>
                  <a:cubicBezTo>
                    <a:pt x="212" y="97"/>
                    <a:pt x="212" y="96"/>
                    <a:pt x="212" y="96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52" y="78"/>
                    <a:pt x="256" y="72"/>
                    <a:pt x="256" y="66"/>
                  </a:cubicBezTo>
                  <a:cubicBezTo>
                    <a:pt x="256" y="60"/>
                    <a:pt x="252" y="54"/>
                    <a:pt x="246" y="51"/>
                  </a:cubicBezTo>
                  <a:close/>
                  <a:moveTo>
                    <a:pt x="14" y="156"/>
                  </a:moveTo>
                  <a:cubicBezTo>
                    <a:pt x="17" y="134"/>
                    <a:pt x="17" y="134"/>
                    <a:pt x="17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9" y="156"/>
                    <a:pt x="29" y="156"/>
                    <a:pt x="29" y="156"/>
                  </a:cubicBezTo>
                  <a:lnTo>
                    <a:pt x="14" y="156"/>
                  </a:lnTo>
                  <a:close/>
                  <a:moveTo>
                    <a:pt x="196" y="123"/>
                  </a:moveTo>
                  <a:cubicBezTo>
                    <a:pt x="193" y="127"/>
                    <a:pt x="186" y="131"/>
                    <a:pt x="174" y="134"/>
                  </a:cubicBezTo>
                  <a:cubicBezTo>
                    <a:pt x="172" y="135"/>
                    <a:pt x="170" y="135"/>
                    <a:pt x="168" y="136"/>
                  </a:cubicBezTo>
                  <a:cubicBezTo>
                    <a:pt x="165" y="136"/>
                    <a:pt x="163" y="139"/>
                    <a:pt x="164" y="142"/>
                  </a:cubicBezTo>
                  <a:cubicBezTo>
                    <a:pt x="164" y="145"/>
                    <a:pt x="166" y="146"/>
                    <a:pt x="169" y="146"/>
                  </a:cubicBezTo>
                  <a:cubicBezTo>
                    <a:pt x="169" y="146"/>
                    <a:pt x="170" y="146"/>
                    <a:pt x="170" y="146"/>
                  </a:cubicBezTo>
                  <a:cubicBezTo>
                    <a:pt x="173" y="146"/>
                    <a:pt x="175" y="145"/>
                    <a:pt x="177" y="144"/>
                  </a:cubicBezTo>
                  <a:cubicBezTo>
                    <a:pt x="185" y="142"/>
                    <a:pt x="191" y="140"/>
                    <a:pt x="196" y="137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6" y="150"/>
                    <a:pt x="166" y="158"/>
                    <a:pt x="129" y="158"/>
                  </a:cubicBezTo>
                  <a:cubicBezTo>
                    <a:pt x="92" y="158"/>
                    <a:pt x="61" y="150"/>
                    <a:pt x="61" y="141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76" y="146"/>
                    <a:pt x="103" y="150"/>
                    <a:pt x="129" y="150"/>
                  </a:cubicBezTo>
                  <a:cubicBezTo>
                    <a:pt x="135" y="150"/>
                    <a:pt x="141" y="150"/>
                    <a:pt x="147" y="150"/>
                  </a:cubicBezTo>
                  <a:cubicBezTo>
                    <a:pt x="150" y="149"/>
                    <a:pt x="152" y="147"/>
                    <a:pt x="152" y="144"/>
                  </a:cubicBezTo>
                  <a:cubicBezTo>
                    <a:pt x="152" y="141"/>
                    <a:pt x="149" y="139"/>
                    <a:pt x="146" y="139"/>
                  </a:cubicBezTo>
                  <a:cubicBezTo>
                    <a:pt x="141" y="139"/>
                    <a:pt x="135" y="140"/>
                    <a:pt x="129" y="140"/>
                  </a:cubicBezTo>
                  <a:cubicBezTo>
                    <a:pt x="92" y="140"/>
                    <a:pt x="66" y="130"/>
                    <a:pt x="61" y="122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3" y="131"/>
                    <a:pt x="125" y="132"/>
                    <a:pt x="128" y="132"/>
                  </a:cubicBezTo>
                  <a:cubicBezTo>
                    <a:pt x="130" y="132"/>
                    <a:pt x="132" y="131"/>
                    <a:pt x="134" y="130"/>
                  </a:cubicBezTo>
                  <a:cubicBezTo>
                    <a:pt x="196" y="103"/>
                    <a:pt x="196" y="103"/>
                    <a:pt x="196" y="103"/>
                  </a:cubicBezTo>
                  <a:lnTo>
                    <a:pt x="196" y="123"/>
                  </a:lnTo>
                  <a:close/>
                  <a:moveTo>
                    <a:pt x="128" y="116"/>
                  </a:moveTo>
                  <a:cubicBezTo>
                    <a:pt x="16" y="66"/>
                    <a:pt x="16" y="66"/>
                    <a:pt x="16" y="6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240" y="66"/>
                    <a:pt x="240" y="66"/>
                    <a:pt x="240" y="66"/>
                  </a:cubicBezTo>
                  <a:lnTo>
                    <a:pt x="128" y="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0"/>
            <p:cNvSpPr txBox="1">
              <a:spLocks noChangeArrowheads="1"/>
            </p:cNvSpPr>
            <p:nvPr/>
          </p:nvSpPr>
          <p:spPr bwMode="auto">
            <a:xfrm>
              <a:off x="1147807" y="3590635"/>
              <a:ext cx="21939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登录注册模块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21027" y="4127568"/>
              <a:ext cx="2320544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包括账号、密码、验证码。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97531" y="2607570"/>
            <a:ext cx="2526148" cy="3530600"/>
            <a:chOff x="3528333" y="2295100"/>
            <a:chExt cx="2526148" cy="3530600"/>
          </a:xfrm>
        </p:grpSpPr>
        <p:sp>
          <p:nvSpPr>
            <p:cNvPr id="57" name="矩形 58"/>
            <p:cNvSpPr>
              <a:spLocks noChangeArrowheads="1"/>
            </p:cNvSpPr>
            <p:nvPr/>
          </p:nvSpPr>
          <p:spPr bwMode="auto">
            <a:xfrm>
              <a:off x="3528333" y="2295100"/>
              <a:ext cx="2526148" cy="1133900"/>
            </a:xfrm>
            <a:prstGeom prst="rect">
              <a:avLst/>
            </a:prstGeom>
            <a:solidFill>
              <a:srgbClr val="FF9101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4353310" y="2611314"/>
              <a:ext cx="876195" cy="545125"/>
            </a:xfrm>
            <a:custGeom>
              <a:avLst/>
              <a:gdLst>
                <a:gd name="T0" fmla="*/ 253 w 257"/>
                <a:gd name="T1" fmla="*/ 41 h 159"/>
                <a:gd name="T2" fmla="*/ 224 w 257"/>
                <a:gd name="T3" fmla="*/ 24 h 159"/>
                <a:gd name="T4" fmla="*/ 220 w 257"/>
                <a:gd name="T5" fmla="*/ 25 h 159"/>
                <a:gd name="T6" fmla="*/ 220 w 257"/>
                <a:gd name="T7" fmla="*/ 12 h 159"/>
                <a:gd name="T8" fmla="*/ 220 w 257"/>
                <a:gd name="T9" fmla="*/ 8 h 159"/>
                <a:gd name="T10" fmla="*/ 212 w 257"/>
                <a:gd name="T11" fmla="*/ 0 h 159"/>
                <a:gd name="T12" fmla="*/ 8 w 257"/>
                <a:gd name="T13" fmla="*/ 0 h 159"/>
                <a:gd name="T14" fmla="*/ 0 w 257"/>
                <a:gd name="T15" fmla="*/ 8 h 159"/>
                <a:gd name="T16" fmla="*/ 0 w 257"/>
                <a:gd name="T17" fmla="*/ 12 h 159"/>
                <a:gd name="T18" fmla="*/ 51 w 257"/>
                <a:gd name="T19" fmla="*/ 134 h 159"/>
                <a:gd name="T20" fmla="*/ 51 w 257"/>
                <a:gd name="T21" fmla="*/ 151 h 159"/>
                <a:gd name="T22" fmla="*/ 59 w 257"/>
                <a:gd name="T23" fmla="*/ 159 h 159"/>
                <a:gd name="T24" fmla="*/ 161 w 257"/>
                <a:gd name="T25" fmla="*/ 159 h 159"/>
                <a:gd name="T26" fmla="*/ 169 w 257"/>
                <a:gd name="T27" fmla="*/ 151 h 159"/>
                <a:gd name="T28" fmla="*/ 169 w 257"/>
                <a:gd name="T29" fmla="*/ 134 h 159"/>
                <a:gd name="T30" fmla="*/ 195 w 257"/>
                <a:gd name="T31" fmla="*/ 114 h 159"/>
                <a:gd name="T32" fmla="*/ 252 w 257"/>
                <a:gd name="T33" fmla="*/ 73 h 159"/>
                <a:gd name="T34" fmla="*/ 253 w 257"/>
                <a:gd name="T35" fmla="*/ 41 h 159"/>
                <a:gd name="T36" fmla="*/ 158 w 257"/>
                <a:gd name="T37" fmla="*/ 121 h 159"/>
                <a:gd name="T38" fmla="*/ 157 w 257"/>
                <a:gd name="T39" fmla="*/ 122 h 159"/>
                <a:gd name="T40" fmla="*/ 146 w 257"/>
                <a:gd name="T41" fmla="*/ 122 h 159"/>
                <a:gd name="T42" fmla="*/ 141 w 257"/>
                <a:gd name="T43" fmla="*/ 127 h 159"/>
                <a:gd name="T44" fmla="*/ 146 w 257"/>
                <a:gd name="T45" fmla="*/ 132 h 159"/>
                <a:gd name="T46" fmla="*/ 153 w 257"/>
                <a:gd name="T47" fmla="*/ 132 h 159"/>
                <a:gd name="T48" fmla="*/ 153 w 257"/>
                <a:gd name="T49" fmla="*/ 143 h 159"/>
                <a:gd name="T50" fmla="*/ 67 w 257"/>
                <a:gd name="T51" fmla="*/ 143 h 159"/>
                <a:gd name="T52" fmla="*/ 67 w 257"/>
                <a:gd name="T53" fmla="*/ 132 h 159"/>
                <a:gd name="T54" fmla="*/ 119 w 257"/>
                <a:gd name="T55" fmla="*/ 132 h 159"/>
                <a:gd name="T56" fmla="*/ 125 w 257"/>
                <a:gd name="T57" fmla="*/ 127 h 159"/>
                <a:gd name="T58" fmla="*/ 119 w 257"/>
                <a:gd name="T59" fmla="*/ 122 h 159"/>
                <a:gd name="T60" fmla="*/ 63 w 257"/>
                <a:gd name="T61" fmla="*/ 122 h 159"/>
                <a:gd name="T62" fmla="*/ 62 w 257"/>
                <a:gd name="T63" fmla="*/ 121 h 159"/>
                <a:gd name="T64" fmla="*/ 16 w 257"/>
                <a:gd name="T65" fmla="*/ 39 h 159"/>
                <a:gd name="T66" fmla="*/ 145 w 257"/>
                <a:gd name="T67" fmla="*/ 39 h 159"/>
                <a:gd name="T68" fmla="*/ 150 w 257"/>
                <a:gd name="T69" fmla="*/ 34 h 159"/>
                <a:gd name="T70" fmla="*/ 145 w 257"/>
                <a:gd name="T71" fmla="*/ 28 h 159"/>
                <a:gd name="T72" fmla="*/ 16 w 257"/>
                <a:gd name="T73" fmla="*/ 28 h 159"/>
                <a:gd name="T74" fmla="*/ 16 w 257"/>
                <a:gd name="T75" fmla="*/ 16 h 159"/>
                <a:gd name="T76" fmla="*/ 204 w 257"/>
                <a:gd name="T77" fmla="*/ 16 h 159"/>
                <a:gd name="T78" fmla="*/ 204 w 257"/>
                <a:gd name="T79" fmla="*/ 28 h 159"/>
                <a:gd name="T80" fmla="*/ 174 w 257"/>
                <a:gd name="T81" fmla="*/ 28 h 159"/>
                <a:gd name="T82" fmla="*/ 169 w 257"/>
                <a:gd name="T83" fmla="*/ 34 h 159"/>
                <a:gd name="T84" fmla="*/ 174 w 257"/>
                <a:gd name="T85" fmla="*/ 39 h 159"/>
                <a:gd name="T86" fmla="*/ 203 w 257"/>
                <a:gd name="T87" fmla="*/ 39 h 159"/>
                <a:gd name="T88" fmla="*/ 158 w 257"/>
                <a:gd name="T89" fmla="*/ 121 h 159"/>
                <a:gd name="T90" fmla="*/ 238 w 257"/>
                <a:gd name="T91" fmla="*/ 66 h 159"/>
                <a:gd name="T92" fmla="*/ 211 w 257"/>
                <a:gd name="T93" fmla="*/ 90 h 159"/>
                <a:gd name="T94" fmla="*/ 220 w 257"/>
                <a:gd name="T95" fmla="*/ 41 h 159"/>
                <a:gd name="T96" fmla="*/ 224 w 257"/>
                <a:gd name="T97" fmla="*/ 40 h 159"/>
                <a:gd name="T98" fmla="*/ 238 w 257"/>
                <a:gd name="T99" fmla="*/ 48 h 159"/>
                <a:gd name="T100" fmla="*/ 238 w 257"/>
                <a:gd name="T101" fmla="*/ 6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159">
                  <a:moveTo>
                    <a:pt x="253" y="41"/>
                  </a:moveTo>
                  <a:cubicBezTo>
                    <a:pt x="248" y="31"/>
                    <a:pt x="237" y="24"/>
                    <a:pt x="224" y="24"/>
                  </a:cubicBezTo>
                  <a:cubicBezTo>
                    <a:pt x="223" y="24"/>
                    <a:pt x="221" y="24"/>
                    <a:pt x="220" y="25"/>
                  </a:cubicBezTo>
                  <a:cubicBezTo>
                    <a:pt x="220" y="20"/>
                    <a:pt x="220" y="16"/>
                    <a:pt x="220" y="12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3"/>
                    <a:pt x="216" y="0"/>
                    <a:pt x="2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7"/>
                    <a:pt x="0" y="108"/>
                    <a:pt x="51" y="134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5"/>
                    <a:pt x="54" y="159"/>
                    <a:pt x="59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5" y="159"/>
                    <a:pt x="169" y="155"/>
                    <a:pt x="169" y="151"/>
                  </a:cubicBezTo>
                  <a:cubicBezTo>
                    <a:pt x="169" y="134"/>
                    <a:pt x="169" y="134"/>
                    <a:pt x="169" y="134"/>
                  </a:cubicBezTo>
                  <a:cubicBezTo>
                    <a:pt x="180" y="128"/>
                    <a:pt x="189" y="121"/>
                    <a:pt x="195" y="114"/>
                  </a:cubicBezTo>
                  <a:cubicBezTo>
                    <a:pt x="225" y="104"/>
                    <a:pt x="245" y="91"/>
                    <a:pt x="252" y="73"/>
                  </a:cubicBezTo>
                  <a:cubicBezTo>
                    <a:pt x="257" y="62"/>
                    <a:pt x="257" y="50"/>
                    <a:pt x="253" y="41"/>
                  </a:cubicBezTo>
                  <a:close/>
                  <a:moveTo>
                    <a:pt x="158" y="121"/>
                  </a:moveTo>
                  <a:cubicBezTo>
                    <a:pt x="157" y="121"/>
                    <a:pt x="157" y="122"/>
                    <a:pt x="157" y="122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3" y="122"/>
                    <a:pt x="141" y="124"/>
                    <a:pt x="141" y="127"/>
                  </a:cubicBezTo>
                  <a:cubicBezTo>
                    <a:pt x="141" y="130"/>
                    <a:pt x="143" y="132"/>
                    <a:pt x="146" y="1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22" y="132"/>
                    <a:pt x="125" y="130"/>
                    <a:pt x="125" y="127"/>
                  </a:cubicBezTo>
                  <a:cubicBezTo>
                    <a:pt x="125" y="124"/>
                    <a:pt x="122" y="122"/>
                    <a:pt x="119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2" y="121"/>
                    <a:pt x="62" y="121"/>
                  </a:cubicBezTo>
                  <a:cubicBezTo>
                    <a:pt x="25" y="105"/>
                    <a:pt x="18" y="74"/>
                    <a:pt x="1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8" y="39"/>
                    <a:pt x="150" y="37"/>
                    <a:pt x="150" y="34"/>
                  </a:cubicBezTo>
                  <a:cubicBezTo>
                    <a:pt x="150" y="31"/>
                    <a:pt x="148" y="28"/>
                    <a:pt x="14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0"/>
                    <a:pt x="16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4" y="20"/>
                    <a:pt x="204" y="24"/>
                    <a:pt x="20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1" y="28"/>
                    <a:pt x="169" y="31"/>
                    <a:pt x="169" y="34"/>
                  </a:cubicBezTo>
                  <a:cubicBezTo>
                    <a:pt x="169" y="37"/>
                    <a:pt x="171" y="39"/>
                    <a:pt x="174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2" y="74"/>
                    <a:pt x="195" y="105"/>
                    <a:pt x="158" y="121"/>
                  </a:cubicBezTo>
                  <a:close/>
                  <a:moveTo>
                    <a:pt x="238" y="66"/>
                  </a:moveTo>
                  <a:cubicBezTo>
                    <a:pt x="235" y="73"/>
                    <a:pt x="228" y="82"/>
                    <a:pt x="211" y="90"/>
                  </a:cubicBezTo>
                  <a:cubicBezTo>
                    <a:pt x="218" y="74"/>
                    <a:pt x="219" y="57"/>
                    <a:pt x="220" y="41"/>
                  </a:cubicBezTo>
                  <a:cubicBezTo>
                    <a:pt x="221" y="40"/>
                    <a:pt x="223" y="40"/>
                    <a:pt x="224" y="40"/>
                  </a:cubicBezTo>
                  <a:cubicBezTo>
                    <a:pt x="234" y="40"/>
                    <a:pt x="237" y="46"/>
                    <a:pt x="238" y="48"/>
                  </a:cubicBezTo>
                  <a:cubicBezTo>
                    <a:pt x="240" y="52"/>
                    <a:pt x="241" y="59"/>
                    <a:pt x="2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0"/>
            <p:cNvSpPr txBox="1">
              <a:spLocks noChangeArrowheads="1"/>
            </p:cNvSpPr>
            <p:nvPr/>
          </p:nvSpPr>
          <p:spPr bwMode="auto">
            <a:xfrm>
              <a:off x="4072528" y="3996900"/>
              <a:ext cx="159512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投资模块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528333" y="4534110"/>
              <a:ext cx="2525395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招标中、还款中、已成功、已流标、已逾期等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109744" y="1229755"/>
            <a:ext cx="2527607" cy="3130273"/>
            <a:chOff x="6137906" y="1888835"/>
            <a:chExt cx="2527607" cy="3130273"/>
          </a:xfrm>
        </p:grpSpPr>
        <p:sp>
          <p:nvSpPr>
            <p:cNvPr id="62" name="矩形 80"/>
            <p:cNvSpPr>
              <a:spLocks noChangeArrowheads="1"/>
            </p:cNvSpPr>
            <p:nvPr/>
          </p:nvSpPr>
          <p:spPr bwMode="auto">
            <a:xfrm>
              <a:off x="6137906" y="1888835"/>
              <a:ext cx="2527607" cy="1133900"/>
            </a:xfrm>
            <a:prstGeom prst="rect">
              <a:avLst/>
            </a:prstGeom>
            <a:solidFill>
              <a:srgbClr val="12B789"/>
            </a:solidFill>
            <a:ln w="28575"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6942057" y="2124611"/>
              <a:ext cx="919304" cy="706001"/>
            </a:xfrm>
            <a:custGeom>
              <a:avLst/>
              <a:gdLst>
                <a:gd name="T0" fmla="*/ 181 w 256"/>
                <a:gd name="T1" fmla="*/ 27 h 196"/>
                <a:gd name="T2" fmla="*/ 156 w 256"/>
                <a:gd name="T3" fmla="*/ 0 h 196"/>
                <a:gd name="T4" fmla="*/ 75 w 256"/>
                <a:gd name="T5" fmla="*/ 25 h 196"/>
                <a:gd name="T6" fmla="*/ 25 w 256"/>
                <a:gd name="T7" fmla="*/ 27 h 196"/>
                <a:gd name="T8" fmla="*/ 0 w 256"/>
                <a:gd name="T9" fmla="*/ 171 h 196"/>
                <a:gd name="T10" fmla="*/ 231 w 256"/>
                <a:gd name="T11" fmla="*/ 196 h 196"/>
                <a:gd name="T12" fmla="*/ 256 w 256"/>
                <a:gd name="T13" fmla="*/ 52 h 196"/>
                <a:gd name="T14" fmla="*/ 91 w 256"/>
                <a:gd name="T15" fmla="*/ 25 h 196"/>
                <a:gd name="T16" fmla="*/ 156 w 256"/>
                <a:gd name="T17" fmla="*/ 16 h 196"/>
                <a:gd name="T18" fmla="*/ 165 w 256"/>
                <a:gd name="T19" fmla="*/ 27 h 196"/>
                <a:gd name="T20" fmla="*/ 91 w 256"/>
                <a:gd name="T21" fmla="*/ 25 h 196"/>
                <a:gd name="T22" fmla="*/ 231 w 256"/>
                <a:gd name="T23" fmla="*/ 43 h 196"/>
                <a:gd name="T24" fmla="*/ 240 w 256"/>
                <a:gd name="T25" fmla="*/ 69 h 196"/>
                <a:gd name="T26" fmla="*/ 227 w 256"/>
                <a:gd name="T27" fmla="*/ 84 h 196"/>
                <a:gd name="T28" fmla="*/ 148 w 256"/>
                <a:gd name="T29" fmla="*/ 85 h 196"/>
                <a:gd name="T30" fmla="*/ 90 w 256"/>
                <a:gd name="T31" fmla="*/ 100 h 196"/>
                <a:gd name="T32" fmla="*/ 16 w 256"/>
                <a:gd name="T33" fmla="*/ 72 h 196"/>
                <a:gd name="T34" fmla="*/ 25 w 256"/>
                <a:gd name="T35" fmla="*/ 43 h 196"/>
                <a:gd name="T36" fmla="*/ 155 w 256"/>
                <a:gd name="T37" fmla="*/ 112 h 196"/>
                <a:gd name="T38" fmla="*/ 108 w 256"/>
                <a:gd name="T39" fmla="*/ 117 h 196"/>
                <a:gd name="T40" fmla="*/ 101 w 256"/>
                <a:gd name="T41" fmla="*/ 101 h 196"/>
                <a:gd name="T42" fmla="*/ 148 w 256"/>
                <a:gd name="T43" fmla="*/ 96 h 196"/>
                <a:gd name="T44" fmla="*/ 231 w 256"/>
                <a:gd name="T45" fmla="*/ 180 h 196"/>
                <a:gd name="T46" fmla="*/ 16 w 256"/>
                <a:gd name="T47" fmla="*/ 171 h 196"/>
                <a:gd name="T48" fmla="*/ 27 w 256"/>
                <a:gd name="T49" fmla="*/ 172 h 196"/>
                <a:gd name="T50" fmla="*/ 183 w 256"/>
                <a:gd name="T51" fmla="*/ 167 h 196"/>
                <a:gd name="T52" fmla="*/ 27 w 256"/>
                <a:gd name="T53" fmla="*/ 161 h 196"/>
                <a:gd name="T54" fmla="*/ 16 w 256"/>
                <a:gd name="T55" fmla="*/ 90 h 196"/>
                <a:gd name="T56" fmla="*/ 25 w 256"/>
                <a:gd name="T57" fmla="*/ 94 h 196"/>
                <a:gd name="T58" fmla="*/ 90 w 256"/>
                <a:gd name="T59" fmla="*/ 112 h 196"/>
                <a:gd name="T60" fmla="*/ 148 w 256"/>
                <a:gd name="T61" fmla="*/ 128 h 196"/>
                <a:gd name="T62" fmla="*/ 166 w 256"/>
                <a:gd name="T63" fmla="*/ 111 h 196"/>
                <a:gd name="T64" fmla="*/ 231 w 256"/>
                <a:gd name="T65" fmla="*/ 94 h 196"/>
                <a:gd name="T66" fmla="*/ 240 w 256"/>
                <a:gd name="T67" fmla="*/ 152 h 196"/>
                <a:gd name="T68" fmla="*/ 203 w 256"/>
                <a:gd name="T69" fmla="*/ 161 h 196"/>
                <a:gd name="T70" fmla="*/ 203 w 256"/>
                <a:gd name="T71" fmla="*/ 172 h 196"/>
                <a:gd name="T72" fmla="*/ 240 w 256"/>
                <a:gd name="T73" fmla="*/ 169 h 196"/>
                <a:gd name="T74" fmla="*/ 231 w 256"/>
                <a:gd name="T75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6" h="196">
                  <a:moveTo>
                    <a:pt x="231" y="27"/>
                  </a:moveTo>
                  <a:cubicBezTo>
                    <a:pt x="181" y="27"/>
                    <a:pt x="181" y="27"/>
                    <a:pt x="181" y="27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12"/>
                    <a:pt x="170" y="0"/>
                    <a:pt x="15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6" y="0"/>
                    <a:pt x="75" y="12"/>
                    <a:pt x="75" y="25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1" y="27"/>
                    <a:pt x="0" y="38"/>
                    <a:pt x="0" y="5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5"/>
                    <a:pt x="11" y="196"/>
                    <a:pt x="25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45" y="196"/>
                    <a:pt x="256" y="185"/>
                    <a:pt x="256" y="17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6" y="38"/>
                    <a:pt x="245" y="27"/>
                    <a:pt x="231" y="27"/>
                  </a:cubicBezTo>
                  <a:close/>
                  <a:moveTo>
                    <a:pt x="91" y="25"/>
                  </a:moveTo>
                  <a:cubicBezTo>
                    <a:pt x="91" y="20"/>
                    <a:pt x="95" y="16"/>
                    <a:pt x="100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1" y="16"/>
                    <a:pt x="165" y="20"/>
                    <a:pt x="165" y="25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91" y="27"/>
                    <a:pt x="91" y="27"/>
                    <a:pt x="91" y="27"/>
                  </a:cubicBezTo>
                  <a:lnTo>
                    <a:pt x="91" y="25"/>
                  </a:lnTo>
                  <a:close/>
                  <a:moveTo>
                    <a:pt x="25" y="43"/>
                  </a:moveTo>
                  <a:cubicBezTo>
                    <a:pt x="231" y="43"/>
                    <a:pt x="231" y="43"/>
                    <a:pt x="231" y="43"/>
                  </a:cubicBezTo>
                  <a:cubicBezTo>
                    <a:pt x="236" y="43"/>
                    <a:pt x="240" y="47"/>
                    <a:pt x="240" y="52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69"/>
                    <a:pt x="240" y="70"/>
                    <a:pt x="240" y="70"/>
                  </a:cubicBezTo>
                  <a:cubicBezTo>
                    <a:pt x="240" y="75"/>
                    <a:pt x="238" y="80"/>
                    <a:pt x="227" y="84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91"/>
                    <a:pt x="157" y="85"/>
                    <a:pt x="148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99" y="85"/>
                    <a:pt x="91" y="91"/>
                    <a:pt x="90" y="100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19" y="81"/>
                    <a:pt x="16" y="76"/>
                    <a:pt x="16" y="7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7"/>
                    <a:pt x="20" y="43"/>
                    <a:pt x="25" y="43"/>
                  </a:cubicBezTo>
                  <a:close/>
                  <a:moveTo>
                    <a:pt x="155" y="101"/>
                  </a:moveTo>
                  <a:cubicBezTo>
                    <a:pt x="155" y="112"/>
                    <a:pt x="155" y="112"/>
                    <a:pt x="155" y="112"/>
                  </a:cubicBezTo>
                  <a:cubicBezTo>
                    <a:pt x="155" y="115"/>
                    <a:pt x="152" y="117"/>
                    <a:pt x="148" y="117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4" y="117"/>
                    <a:pt x="101" y="115"/>
                    <a:pt x="101" y="11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98"/>
                    <a:pt x="104" y="96"/>
                    <a:pt x="108" y="96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152" y="96"/>
                    <a:pt x="155" y="98"/>
                    <a:pt x="155" y="101"/>
                  </a:cubicBezTo>
                  <a:close/>
                  <a:moveTo>
                    <a:pt x="231" y="180"/>
                  </a:moveTo>
                  <a:cubicBezTo>
                    <a:pt x="25" y="180"/>
                    <a:pt x="25" y="180"/>
                    <a:pt x="25" y="180"/>
                  </a:cubicBezTo>
                  <a:cubicBezTo>
                    <a:pt x="20" y="180"/>
                    <a:pt x="16" y="176"/>
                    <a:pt x="16" y="171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9" y="171"/>
                    <a:pt x="23" y="172"/>
                    <a:pt x="27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80" y="172"/>
                    <a:pt x="183" y="169"/>
                    <a:pt x="183" y="167"/>
                  </a:cubicBezTo>
                  <a:cubicBezTo>
                    <a:pt x="183" y="164"/>
                    <a:pt x="180" y="161"/>
                    <a:pt x="177" y="161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2" y="161"/>
                    <a:pt x="17" y="157"/>
                    <a:pt x="16" y="152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8" y="91"/>
                    <a:pt x="21" y="93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21"/>
                    <a:pt x="98" y="128"/>
                    <a:pt x="10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8" y="128"/>
                    <a:pt x="166" y="121"/>
                    <a:pt x="166" y="112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230" y="94"/>
                    <a:pt x="230" y="94"/>
                    <a:pt x="230" y="94"/>
                  </a:cubicBezTo>
                  <a:cubicBezTo>
                    <a:pt x="230" y="94"/>
                    <a:pt x="231" y="94"/>
                    <a:pt x="231" y="94"/>
                  </a:cubicBezTo>
                  <a:cubicBezTo>
                    <a:pt x="234" y="93"/>
                    <a:pt x="237" y="91"/>
                    <a:pt x="240" y="90"/>
                  </a:cubicBezTo>
                  <a:cubicBezTo>
                    <a:pt x="240" y="152"/>
                    <a:pt x="240" y="152"/>
                    <a:pt x="240" y="152"/>
                  </a:cubicBezTo>
                  <a:cubicBezTo>
                    <a:pt x="239" y="157"/>
                    <a:pt x="234" y="161"/>
                    <a:pt x="229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0" y="161"/>
                    <a:pt x="198" y="164"/>
                    <a:pt x="198" y="167"/>
                  </a:cubicBezTo>
                  <a:cubicBezTo>
                    <a:pt x="198" y="169"/>
                    <a:pt x="200" y="172"/>
                    <a:pt x="203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33" y="172"/>
                    <a:pt x="237" y="171"/>
                    <a:pt x="240" y="169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76"/>
                    <a:pt x="236" y="180"/>
                    <a:pt x="231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文本框 50"/>
            <p:cNvSpPr txBox="1">
              <a:spLocks noChangeArrowheads="1"/>
            </p:cNvSpPr>
            <p:nvPr/>
          </p:nvSpPr>
          <p:spPr bwMode="auto">
            <a:xfrm>
              <a:off x="6682593" y="3590664"/>
              <a:ext cx="143823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融资模块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241437" y="4127568"/>
              <a:ext cx="2320544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理财产品、抵押标、质押标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1213910" y="5876389"/>
            <a:ext cx="1956179" cy="1963221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650" y="295670"/>
            <a:ext cx="239498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测试目的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78593" y="1524707"/>
            <a:ext cx="2786315" cy="3076868"/>
            <a:chOff x="3200400" y="1421899"/>
            <a:chExt cx="2786315" cy="3076868"/>
          </a:xfrm>
        </p:grpSpPr>
        <p:sp>
          <p:nvSpPr>
            <p:cNvPr id="29" name="Shape 342"/>
            <p:cNvSpPr/>
            <p:nvPr/>
          </p:nvSpPr>
          <p:spPr>
            <a:xfrm>
              <a:off x="3200400" y="3028950"/>
              <a:ext cx="1324067" cy="1469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74" y="0"/>
                  </a:moveTo>
                  <a:lnTo>
                    <a:pt x="6225" y="0"/>
                  </a:lnTo>
                  <a:lnTo>
                    <a:pt x="5899" y="15"/>
                  </a:lnTo>
                  <a:lnTo>
                    <a:pt x="5590" y="30"/>
                  </a:lnTo>
                  <a:lnTo>
                    <a:pt x="5282" y="61"/>
                  </a:lnTo>
                  <a:lnTo>
                    <a:pt x="4973" y="108"/>
                  </a:lnTo>
                  <a:lnTo>
                    <a:pt x="4664" y="169"/>
                  </a:lnTo>
                  <a:lnTo>
                    <a:pt x="4390" y="247"/>
                  </a:lnTo>
                  <a:lnTo>
                    <a:pt x="4081" y="355"/>
                  </a:lnTo>
                  <a:lnTo>
                    <a:pt x="3807" y="448"/>
                  </a:lnTo>
                  <a:lnTo>
                    <a:pt x="3532" y="556"/>
                  </a:lnTo>
                  <a:lnTo>
                    <a:pt x="3275" y="679"/>
                  </a:lnTo>
                  <a:lnTo>
                    <a:pt x="3001" y="818"/>
                  </a:lnTo>
                  <a:lnTo>
                    <a:pt x="2744" y="958"/>
                  </a:lnTo>
                  <a:lnTo>
                    <a:pt x="2503" y="1112"/>
                  </a:lnTo>
                  <a:lnTo>
                    <a:pt x="2263" y="1282"/>
                  </a:lnTo>
                  <a:lnTo>
                    <a:pt x="2040" y="1467"/>
                  </a:lnTo>
                  <a:lnTo>
                    <a:pt x="1835" y="1653"/>
                  </a:lnTo>
                  <a:lnTo>
                    <a:pt x="1629" y="1838"/>
                  </a:lnTo>
                  <a:lnTo>
                    <a:pt x="1440" y="2039"/>
                  </a:lnTo>
                  <a:lnTo>
                    <a:pt x="1234" y="2255"/>
                  </a:lnTo>
                  <a:lnTo>
                    <a:pt x="1063" y="2487"/>
                  </a:lnTo>
                  <a:lnTo>
                    <a:pt x="908" y="2704"/>
                  </a:lnTo>
                  <a:lnTo>
                    <a:pt x="754" y="2935"/>
                  </a:lnTo>
                  <a:lnTo>
                    <a:pt x="617" y="3167"/>
                  </a:lnTo>
                  <a:lnTo>
                    <a:pt x="497" y="3430"/>
                  </a:lnTo>
                  <a:lnTo>
                    <a:pt x="377" y="3677"/>
                  </a:lnTo>
                  <a:lnTo>
                    <a:pt x="274" y="3940"/>
                  </a:lnTo>
                  <a:lnTo>
                    <a:pt x="188" y="4202"/>
                  </a:lnTo>
                  <a:lnTo>
                    <a:pt x="120" y="4481"/>
                  </a:lnTo>
                  <a:lnTo>
                    <a:pt x="68" y="4743"/>
                  </a:lnTo>
                  <a:lnTo>
                    <a:pt x="34" y="5021"/>
                  </a:lnTo>
                  <a:lnTo>
                    <a:pt x="0" y="5315"/>
                  </a:lnTo>
                  <a:lnTo>
                    <a:pt x="0" y="5593"/>
                  </a:lnTo>
                  <a:lnTo>
                    <a:pt x="0" y="54298"/>
                  </a:lnTo>
                  <a:lnTo>
                    <a:pt x="0" y="54591"/>
                  </a:lnTo>
                  <a:lnTo>
                    <a:pt x="34" y="54885"/>
                  </a:lnTo>
                  <a:lnTo>
                    <a:pt x="68" y="55178"/>
                  </a:lnTo>
                  <a:lnTo>
                    <a:pt x="102" y="55472"/>
                  </a:lnTo>
                  <a:lnTo>
                    <a:pt x="171" y="55781"/>
                  </a:lnTo>
                  <a:lnTo>
                    <a:pt x="240" y="56090"/>
                  </a:lnTo>
                  <a:lnTo>
                    <a:pt x="325" y="56384"/>
                  </a:lnTo>
                  <a:lnTo>
                    <a:pt x="411" y="56693"/>
                  </a:lnTo>
                  <a:lnTo>
                    <a:pt x="548" y="57002"/>
                  </a:lnTo>
                  <a:lnTo>
                    <a:pt x="651" y="57295"/>
                  </a:lnTo>
                  <a:lnTo>
                    <a:pt x="788" y="57604"/>
                  </a:lnTo>
                  <a:lnTo>
                    <a:pt x="926" y="57898"/>
                  </a:lnTo>
                  <a:lnTo>
                    <a:pt x="1063" y="58192"/>
                  </a:lnTo>
                  <a:lnTo>
                    <a:pt x="1234" y="58501"/>
                  </a:lnTo>
                  <a:lnTo>
                    <a:pt x="1406" y="58794"/>
                  </a:lnTo>
                  <a:lnTo>
                    <a:pt x="1594" y="59072"/>
                  </a:lnTo>
                  <a:lnTo>
                    <a:pt x="1766" y="59351"/>
                  </a:lnTo>
                  <a:lnTo>
                    <a:pt x="1955" y="59644"/>
                  </a:lnTo>
                  <a:lnTo>
                    <a:pt x="2160" y="59907"/>
                  </a:lnTo>
                  <a:lnTo>
                    <a:pt x="2383" y="60169"/>
                  </a:lnTo>
                  <a:lnTo>
                    <a:pt x="2606" y="60432"/>
                  </a:lnTo>
                  <a:lnTo>
                    <a:pt x="2829" y="60679"/>
                  </a:lnTo>
                  <a:lnTo>
                    <a:pt x="3052" y="60927"/>
                  </a:lnTo>
                  <a:lnTo>
                    <a:pt x="3309" y="61158"/>
                  </a:lnTo>
                  <a:lnTo>
                    <a:pt x="3550" y="61375"/>
                  </a:lnTo>
                  <a:lnTo>
                    <a:pt x="3790" y="61607"/>
                  </a:lnTo>
                  <a:lnTo>
                    <a:pt x="4030" y="61823"/>
                  </a:lnTo>
                  <a:lnTo>
                    <a:pt x="4304" y="62008"/>
                  </a:lnTo>
                  <a:lnTo>
                    <a:pt x="4561" y="62194"/>
                  </a:lnTo>
                  <a:lnTo>
                    <a:pt x="4836" y="62364"/>
                  </a:lnTo>
                  <a:lnTo>
                    <a:pt x="5093" y="62549"/>
                  </a:lnTo>
                  <a:lnTo>
                    <a:pt x="5385" y="62688"/>
                  </a:lnTo>
                  <a:lnTo>
                    <a:pt x="84619" y="103790"/>
                  </a:lnTo>
                  <a:lnTo>
                    <a:pt x="114614" y="119335"/>
                  </a:lnTo>
                  <a:lnTo>
                    <a:pt x="114889" y="119474"/>
                  </a:lnTo>
                  <a:lnTo>
                    <a:pt x="115163" y="119613"/>
                  </a:lnTo>
                  <a:lnTo>
                    <a:pt x="115438" y="119706"/>
                  </a:lnTo>
                  <a:lnTo>
                    <a:pt x="115695" y="119799"/>
                  </a:lnTo>
                  <a:lnTo>
                    <a:pt x="115952" y="119860"/>
                  </a:lnTo>
                  <a:lnTo>
                    <a:pt x="116209" y="119922"/>
                  </a:lnTo>
                  <a:lnTo>
                    <a:pt x="116467" y="119969"/>
                  </a:lnTo>
                  <a:lnTo>
                    <a:pt x="116707" y="119984"/>
                  </a:lnTo>
                  <a:lnTo>
                    <a:pt x="116947" y="120000"/>
                  </a:lnTo>
                  <a:lnTo>
                    <a:pt x="117170" y="120000"/>
                  </a:lnTo>
                  <a:lnTo>
                    <a:pt x="117393" y="119984"/>
                  </a:lnTo>
                  <a:lnTo>
                    <a:pt x="117616" y="119953"/>
                  </a:lnTo>
                  <a:lnTo>
                    <a:pt x="117821" y="119907"/>
                  </a:lnTo>
                  <a:lnTo>
                    <a:pt x="118044" y="119845"/>
                  </a:lnTo>
                  <a:lnTo>
                    <a:pt x="118233" y="119768"/>
                  </a:lnTo>
                  <a:lnTo>
                    <a:pt x="118422" y="119675"/>
                  </a:lnTo>
                  <a:lnTo>
                    <a:pt x="118593" y="119582"/>
                  </a:lnTo>
                  <a:lnTo>
                    <a:pt x="118782" y="119459"/>
                  </a:lnTo>
                  <a:lnTo>
                    <a:pt x="118936" y="119335"/>
                  </a:lnTo>
                  <a:lnTo>
                    <a:pt x="119073" y="119181"/>
                  </a:lnTo>
                  <a:lnTo>
                    <a:pt x="119211" y="119041"/>
                  </a:lnTo>
                  <a:lnTo>
                    <a:pt x="119348" y="118872"/>
                  </a:lnTo>
                  <a:lnTo>
                    <a:pt x="119468" y="118702"/>
                  </a:lnTo>
                  <a:lnTo>
                    <a:pt x="119571" y="118485"/>
                  </a:lnTo>
                  <a:lnTo>
                    <a:pt x="119656" y="118300"/>
                  </a:lnTo>
                  <a:lnTo>
                    <a:pt x="119759" y="118083"/>
                  </a:lnTo>
                  <a:lnTo>
                    <a:pt x="119828" y="117852"/>
                  </a:lnTo>
                  <a:lnTo>
                    <a:pt x="119897" y="117620"/>
                  </a:lnTo>
                  <a:lnTo>
                    <a:pt x="119948" y="117357"/>
                  </a:lnTo>
                  <a:lnTo>
                    <a:pt x="119982" y="117110"/>
                  </a:lnTo>
                  <a:lnTo>
                    <a:pt x="120000" y="116832"/>
                  </a:lnTo>
                  <a:lnTo>
                    <a:pt x="120000" y="116538"/>
                  </a:lnTo>
                  <a:lnTo>
                    <a:pt x="120000" y="57666"/>
                  </a:lnTo>
                  <a:lnTo>
                    <a:pt x="120000" y="5593"/>
                  </a:lnTo>
                  <a:lnTo>
                    <a:pt x="120000" y="5315"/>
                  </a:lnTo>
                  <a:lnTo>
                    <a:pt x="119965" y="5021"/>
                  </a:lnTo>
                  <a:lnTo>
                    <a:pt x="119931" y="4743"/>
                  </a:lnTo>
                  <a:lnTo>
                    <a:pt x="119879" y="4481"/>
                  </a:lnTo>
                  <a:lnTo>
                    <a:pt x="119811" y="4202"/>
                  </a:lnTo>
                  <a:lnTo>
                    <a:pt x="119725" y="3940"/>
                  </a:lnTo>
                  <a:lnTo>
                    <a:pt x="119605" y="3677"/>
                  </a:lnTo>
                  <a:lnTo>
                    <a:pt x="119502" y="3430"/>
                  </a:lnTo>
                  <a:lnTo>
                    <a:pt x="119382" y="3167"/>
                  </a:lnTo>
                  <a:lnTo>
                    <a:pt x="119245" y="2935"/>
                  </a:lnTo>
                  <a:lnTo>
                    <a:pt x="119091" y="2704"/>
                  </a:lnTo>
                  <a:lnTo>
                    <a:pt x="118936" y="2487"/>
                  </a:lnTo>
                  <a:lnTo>
                    <a:pt x="118748" y="2255"/>
                  </a:lnTo>
                  <a:lnTo>
                    <a:pt x="118576" y="2039"/>
                  </a:lnTo>
                  <a:lnTo>
                    <a:pt x="118370" y="1838"/>
                  </a:lnTo>
                  <a:lnTo>
                    <a:pt x="118182" y="1653"/>
                  </a:lnTo>
                  <a:lnTo>
                    <a:pt x="117959" y="1467"/>
                  </a:lnTo>
                  <a:lnTo>
                    <a:pt x="117719" y="1282"/>
                  </a:lnTo>
                  <a:lnTo>
                    <a:pt x="117496" y="1112"/>
                  </a:lnTo>
                  <a:lnTo>
                    <a:pt x="117255" y="958"/>
                  </a:lnTo>
                  <a:lnTo>
                    <a:pt x="116998" y="818"/>
                  </a:lnTo>
                  <a:lnTo>
                    <a:pt x="116724" y="679"/>
                  </a:lnTo>
                  <a:lnTo>
                    <a:pt x="116467" y="556"/>
                  </a:lnTo>
                  <a:lnTo>
                    <a:pt x="116192" y="448"/>
                  </a:lnTo>
                  <a:lnTo>
                    <a:pt x="115901" y="355"/>
                  </a:lnTo>
                  <a:lnTo>
                    <a:pt x="115626" y="247"/>
                  </a:lnTo>
                  <a:lnTo>
                    <a:pt x="115335" y="169"/>
                  </a:lnTo>
                  <a:lnTo>
                    <a:pt x="115009" y="108"/>
                  </a:lnTo>
                  <a:lnTo>
                    <a:pt x="114717" y="61"/>
                  </a:lnTo>
                  <a:lnTo>
                    <a:pt x="114409" y="30"/>
                  </a:lnTo>
                  <a:lnTo>
                    <a:pt x="114083" y="15"/>
                  </a:lnTo>
                  <a:lnTo>
                    <a:pt x="113774" y="0"/>
                  </a:lnTo>
                  <a:close/>
                </a:path>
              </a:pathLst>
            </a:custGeom>
            <a:solidFill>
              <a:srgbClr val="12B789"/>
            </a:solidFill>
            <a:ln>
              <a:noFill/>
            </a:ln>
          </p:spPr>
          <p:txBody>
            <a:bodyPr lIns="45706" tIns="22847" rIns="45706" bIns="22847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Shape 343"/>
            <p:cNvSpPr/>
            <p:nvPr/>
          </p:nvSpPr>
          <p:spPr>
            <a:xfrm>
              <a:off x="3200400" y="1421899"/>
              <a:ext cx="1324067" cy="1469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614" y="664"/>
                  </a:moveTo>
                  <a:lnTo>
                    <a:pt x="5385" y="57311"/>
                  </a:lnTo>
                  <a:lnTo>
                    <a:pt x="5093" y="57465"/>
                  </a:lnTo>
                  <a:lnTo>
                    <a:pt x="4836" y="57635"/>
                  </a:lnTo>
                  <a:lnTo>
                    <a:pt x="4561" y="57805"/>
                  </a:lnTo>
                  <a:lnTo>
                    <a:pt x="4304" y="57991"/>
                  </a:lnTo>
                  <a:lnTo>
                    <a:pt x="4030" y="58192"/>
                  </a:lnTo>
                  <a:lnTo>
                    <a:pt x="3790" y="58392"/>
                  </a:lnTo>
                  <a:lnTo>
                    <a:pt x="3532" y="58624"/>
                  </a:lnTo>
                  <a:lnTo>
                    <a:pt x="3292" y="58841"/>
                  </a:lnTo>
                  <a:lnTo>
                    <a:pt x="3052" y="59072"/>
                  </a:lnTo>
                  <a:lnTo>
                    <a:pt x="2829" y="59320"/>
                  </a:lnTo>
                  <a:lnTo>
                    <a:pt x="2606" y="59567"/>
                  </a:lnTo>
                  <a:lnTo>
                    <a:pt x="2383" y="59830"/>
                  </a:lnTo>
                  <a:lnTo>
                    <a:pt x="2160" y="60092"/>
                  </a:lnTo>
                  <a:lnTo>
                    <a:pt x="1955" y="60370"/>
                  </a:lnTo>
                  <a:lnTo>
                    <a:pt x="1766" y="60648"/>
                  </a:lnTo>
                  <a:lnTo>
                    <a:pt x="1594" y="60927"/>
                  </a:lnTo>
                  <a:lnTo>
                    <a:pt x="1406" y="61220"/>
                  </a:lnTo>
                  <a:lnTo>
                    <a:pt x="1234" y="61498"/>
                  </a:lnTo>
                  <a:lnTo>
                    <a:pt x="1063" y="61807"/>
                  </a:lnTo>
                  <a:lnTo>
                    <a:pt x="926" y="62101"/>
                  </a:lnTo>
                  <a:lnTo>
                    <a:pt x="788" y="62395"/>
                  </a:lnTo>
                  <a:lnTo>
                    <a:pt x="651" y="62704"/>
                  </a:lnTo>
                  <a:lnTo>
                    <a:pt x="531" y="63013"/>
                  </a:lnTo>
                  <a:lnTo>
                    <a:pt x="411" y="63306"/>
                  </a:lnTo>
                  <a:lnTo>
                    <a:pt x="325" y="63615"/>
                  </a:lnTo>
                  <a:lnTo>
                    <a:pt x="240" y="63924"/>
                  </a:lnTo>
                  <a:lnTo>
                    <a:pt x="171" y="64218"/>
                  </a:lnTo>
                  <a:lnTo>
                    <a:pt x="102" y="64527"/>
                  </a:lnTo>
                  <a:lnTo>
                    <a:pt x="68" y="64821"/>
                  </a:lnTo>
                  <a:lnTo>
                    <a:pt x="34" y="65114"/>
                  </a:lnTo>
                  <a:lnTo>
                    <a:pt x="0" y="65408"/>
                  </a:lnTo>
                  <a:lnTo>
                    <a:pt x="0" y="65701"/>
                  </a:lnTo>
                  <a:lnTo>
                    <a:pt x="0" y="114406"/>
                  </a:lnTo>
                  <a:lnTo>
                    <a:pt x="0" y="114684"/>
                  </a:lnTo>
                  <a:lnTo>
                    <a:pt x="34" y="114978"/>
                  </a:lnTo>
                  <a:lnTo>
                    <a:pt x="68" y="115256"/>
                  </a:lnTo>
                  <a:lnTo>
                    <a:pt x="120" y="115518"/>
                  </a:lnTo>
                  <a:lnTo>
                    <a:pt x="188" y="115812"/>
                  </a:lnTo>
                  <a:lnTo>
                    <a:pt x="274" y="116059"/>
                  </a:lnTo>
                  <a:lnTo>
                    <a:pt x="377" y="116322"/>
                  </a:lnTo>
                  <a:lnTo>
                    <a:pt x="497" y="116569"/>
                  </a:lnTo>
                  <a:lnTo>
                    <a:pt x="617" y="116832"/>
                  </a:lnTo>
                  <a:lnTo>
                    <a:pt x="754" y="117064"/>
                  </a:lnTo>
                  <a:lnTo>
                    <a:pt x="908" y="117295"/>
                  </a:lnTo>
                  <a:lnTo>
                    <a:pt x="1063" y="117527"/>
                  </a:lnTo>
                  <a:lnTo>
                    <a:pt x="1234" y="117744"/>
                  </a:lnTo>
                  <a:lnTo>
                    <a:pt x="1440" y="117960"/>
                  </a:lnTo>
                  <a:lnTo>
                    <a:pt x="1629" y="118161"/>
                  </a:lnTo>
                  <a:lnTo>
                    <a:pt x="1835" y="118346"/>
                  </a:lnTo>
                  <a:lnTo>
                    <a:pt x="2040" y="118532"/>
                  </a:lnTo>
                  <a:lnTo>
                    <a:pt x="2263" y="118717"/>
                  </a:lnTo>
                  <a:lnTo>
                    <a:pt x="2503" y="118887"/>
                  </a:lnTo>
                  <a:lnTo>
                    <a:pt x="2744" y="119041"/>
                  </a:lnTo>
                  <a:lnTo>
                    <a:pt x="3001" y="119181"/>
                  </a:lnTo>
                  <a:lnTo>
                    <a:pt x="3275" y="119320"/>
                  </a:lnTo>
                  <a:lnTo>
                    <a:pt x="3532" y="119443"/>
                  </a:lnTo>
                  <a:lnTo>
                    <a:pt x="3807" y="119551"/>
                  </a:lnTo>
                  <a:lnTo>
                    <a:pt x="4081" y="119644"/>
                  </a:lnTo>
                  <a:lnTo>
                    <a:pt x="4390" y="119752"/>
                  </a:lnTo>
                  <a:lnTo>
                    <a:pt x="4664" y="119830"/>
                  </a:lnTo>
                  <a:lnTo>
                    <a:pt x="4973" y="119891"/>
                  </a:lnTo>
                  <a:lnTo>
                    <a:pt x="5282" y="119938"/>
                  </a:lnTo>
                  <a:lnTo>
                    <a:pt x="5590" y="119969"/>
                  </a:lnTo>
                  <a:lnTo>
                    <a:pt x="5899" y="119984"/>
                  </a:lnTo>
                  <a:lnTo>
                    <a:pt x="6225" y="120000"/>
                  </a:lnTo>
                  <a:lnTo>
                    <a:pt x="44384" y="120000"/>
                  </a:lnTo>
                  <a:lnTo>
                    <a:pt x="113774" y="120000"/>
                  </a:lnTo>
                  <a:lnTo>
                    <a:pt x="114083" y="119984"/>
                  </a:lnTo>
                  <a:lnTo>
                    <a:pt x="114409" y="119969"/>
                  </a:lnTo>
                  <a:lnTo>
                    <a:pt x="114717" y="119938"/>
                  </a:lnTo>
                  <a:lnTo>
                    <a:pt x="115009" y="119891"/>
                  </a:lnTo>
                  <a:lnTo>
                    <a:pt x="115335" y="119830"/>
                  </a:lnTo>
                  <a:lnTo>
                    <a:pt x="115626" y="119752"/>
                  </a:lnTo>
                  <a:lnTo>
                    <a:pt x="115901" y="119644"/>
                  </a:lnTo>
                  <a:lnTo>
                    <a:pt x="116192" y="119551"/>
                  </a:lnTo>
                  <a:lnTo>
                    <a:pt x="116467" y="119443"/>
                  </a:lnTo>
                  <a:lnTo>
                    <a:pt x="116724" y="119320"/>
                  </a:lnTo>
                  <a:lnTo>
                    <a:pt x="116998" y="119181"/>
                  </a:lnTo>
                  <a:lnTo>
                    <a:pt x="117255" y="119041"/>
                  </a:lnTo>
                  <a:lnTo>
                    <a:pt x="117496" y="118887"/>
                  </a:lnTo>
                  <a:lnTo>
                    <a:pt x="117719" y="118717"/>
                  </a:lnTo>
                  <a:lnTo>
                    <a:pt x="117959" y="118532"/>
                  </a:lnTo>
                  <a:lnTo>
                    <a:pt x="118182" y="118346"/>
                  </a:lnTo>
                  <a:lnTo>
                    <a:pt x="118370" y="118161"/>
                  </a:lnTo>
                  <a:lnTo>
                    <a:pt x="118576" y="117960"/>
                  </a:lnTo>
                  <a:lnTo>
                    <a:pt x="118748" y="117759"/>
                  </a:lnTo>
                  <a:lnTo>
                    <a:pt x="118936" y="117527"/>
                  </a:lnTo>
                  <a:lnTo>
                    <a:pt x="119091" y="117295"/>
                  </a:lnTo>
                  <a:lnTo>
                    <a:pt x="119245" y="117064"/>
                  </a:lnTo>
                  <a:lnTo>
                    <a:pt x="119382" y="116832"/>
                  </a:lnTo>
                  <a:lnTo>
                    <a:pt x="119502" y="116569"/>
                  </a:lnTo>
                  <a:lnTo>
                    <a:pt x="119605" y="116322"/>
                  </a:lnTo>
                  <a:lnTo>
                    <a:pt x="119725" y="116059"/>
                  </a:lnTo>
                  <a:lnTo>
                    <a:pt x="119811" y="115812"/>
                  </a:lnTo>
                  <a:lnTo>
                    <a:pt x="119879" y="115518"/>
                  </a:lnTo>
                  <a:lnTo>
                    <a:pt x="119931" y="115256"/>
                  </a:lnTo>
                  <a:lnTo>
                    <a:pt x="119965" y="114978"/>
                  </a:lnTo>
                  <a:lnTo>
                    <a:pt x="120000" y="114684"/>
                  </a:lnTo>
                  <a:lnTo>
                    <a:pt x="120000" y="114406"/>
                  </a:lnTo>
                  <a:lnTo>
                    <a:pt x="120000" y="105397"/>
                  </a:lnTo>
                  <a:lnTo>
                    <a:pt x="120000" y="3461"/>
                  </a:lnTo>
                  <a:lnTo>
                    <a:pt x="120000" y="3167"/>
                  </a:lnTo>
                  <a:lnTo>
                    <a:pt x="119982" y="2889"/>
                  </a:lnTo>
                  <a:lnTo>
                    <a:pt x="119948" y="2642"/>
                  </a:lnTo>
                  <a:lnTo>
                    <a:pt x="119897" y="2379"/>
                  </a:lnTo>
                  <a:lnTo>
                    <a:pt x="119828" y="2147"/>
                  </a:lnTo>
                  <a:lnTo>
                    <a:pt x="119759" y="1916"/>
                  </a:lnTo>
                  <a:lnTo>
                    <a:pt x="119656" y="1715"/>
                  </a:lnTo>
                  <a:lnTo>
                    <a:pt x="119571" y="1514"/>
                  </a:lnTo>
                  <a:lnTo>
                    <a:pt x="119468" y="1297"/>
                  </a:lnTo>
                  <a:lnTo>
                    <a:pt x="119348" y="1127"/>
                  </a:lnTo>
                  <a:lnTo>
                    <a:pt x="119211" y="958"/>
                  </a:lnTo>
                  <a:lnTo>
                    <a:pt x="119073" y="818"/>
                  </a:lnTo>
                  <a:lnTo>
                    <a:pt x="118936" y="679"/>
                  </a:lnTo>
                  <a:lnTo>
                    <a:pt x="118782" y="540"/>
                  </a:lnTo>
                  <a:lnTo>
                    <a:pt x="118593" y="417"/>
                  </a:lnTo>
                  <a:lnTo>
                    <a:pt x="118422" y="324"/>
                  </a:lnTo>
                  <a:lnTo>
                    <a:pt x="118233" y="231"/>
                  </a:lnTo>
                  <a:lnTo>
                    <a:pt x="118044" y="154"/>
                  </a:lnTo>
                  <a:lnTo>
                    <a:pt x="117821" y="92"/>
                  </a:lnTo>
                  <a:lnTo>
                    <a:pt x="117616" y="46"/>
                  </a:lnTo>
                  <a:lnTo>
                    <a:pt x="117393" y="15"/>
                  </a:lnTo>
                  <a:lnTo>
                    <a:pt x="117170" y="0"/>
                  </a:lnTo>
                  <a:lnTo>
                    <a:pt x="116947" y="0"/>
                  </a:lnTo>
                  <a:lnTo>
                    <a:pt x="116707" y="15"/>
                  </a:lnTo>
                  <a:lnTo>
                    <a:pt x="116467" y="30"/>
                  </a:lnTo>
                  <a:lnTo>
                    <a:pt x="116209" y="77"/>
                  </a:lnTo>
                  <a:lnTo>
                    <a:pt x="115952" y="139"/>
                  </a:lnTo>
                  <a:lnTo>
                    <a:pt x="115695" y="200"/>
                  </a:lnTo>
                  <a:lnTo>
                    <a:pt x="115438" y="293"/>
                  </a:lnTo>
                  <a:lnTo>
                    <a:pt x="115163" y="401"/>
                  </a:lnTo>
                  <a:lnTo>
                    <a:pt x="114889" y="525"/>
                  </a:lnTo>
                  <a:lnTo>
                    <a:pt x="114614" y="664"/>
                  </a:lnTo>
                  <a:close/>
                </a:path>
              </a:pathLst>
            </a:custGeom>
            <a:solidFill>
              <a:srgbClr val="FF9101"/>
            </a:solidFill>
            <a:ln>
              <a:noFill/>
            </a:ln>
          </p:spPr>
          <p:txBody>
            <a:bodyPr lIns="45706" tIns="22847" rIns="45706" bIns="22847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" name="Shape 344"/>
            <p:cNvGrpSpPr/>
            <p:nvPr/>
          </p:nvGrpSpPr>
          <p:grpSpPr>
            <a:xfrm>
              <a:off x="4662648" y="1421899"/>
              <a:ext cx="1324067" cy="1469817"/>
              <a:chOff x="9259888" y="2897188"/>
              <a:chExt cx="2220913" cy="2465386"/>
            </a:xfrm>
          </p:grpSpPr>
          <p:sp>
            <p:nvSpPr>
              <p:cNvPr id="41" name="Shape 345"/>
              <p:cNvSpPr/>
              <p:nvPr/>
            </p:nvSpPr>
            <p:spPr>
              <a:xfrm>
                <a:off x="9259888" y="2897188"/>
                <a:ext cx="2220913" cy="2465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46" y="87087"/>
                    </a:moveTo>
                    <a:lnTo>
                      <a:pt x="75598" y="87937"/>
                    </a:lnTo>
                    <a:lnTo>
                      <a:pt x="75100" y="88725"/>
                    </a:lnTo>
                    <a:lnTo>
                      <a:pt x="74620" y="89466"/>
                    </a:lnTo>
                    <a:lnTo>
                      <a:pt x="74157" y="90146"/>
                    </a:lnTo>
                    <a:lnTo>
                      <a:pt x="73711" y="90749"/>
                    </a:lnTo>
                    <a:lnTo>
                      <a:pt x="73299" y="91321"/>
                    </a:lnTo>
                    <a:lnTo>
                      <a:pt x="72888" y="91846"/>
                    </a:lnTo>
                    <a:lnTo>
                      <a:pt x="72528" y="92325"/>
                    </a:lnTo>
                    <a:lnTo>
                      <a:pt x="71825" y="93175"/>
                    </a:lnTo>
                    <a:lnTo>
                      <a:pt x="71207" y="93886"/>
                    </a:lnTo>
                    <a:lnTo>
                      <a:pt x="70641" y="94504"/>
                    </a:lnTo>
                    <a:lnTo>
                      <a:pt x="70144" y="95029"/>
                    </a:lnTo>
                    <a:lnTo>
                      <a:pt x="69715" y="95524"/>
                    </a:lnTo>
                    <a:lnTo>
                      <a:pt x="69338" y="95972"/>
                    </a:lnTo>
                    <a:lnTo>
                      <a:pt x="69166" y="96219"/>
                    </a:lnTo>
                    <a:lnTo>
                      <a:pt x="68995" y="96451"/>
                    </a:lnTo>
                    <a:lnTo>
                      <a:pt x="68840" y="96682"/>
                    </a:lnTo>
                    <a:lnTo>
                      <a:pt x="68703" y="96930"/>
                    </a:lnTo>
                    <a:lnTo>
                      <a:pt x="68583" y="97208"/>
                    </a:lnTo>
                    <a:lnTo>
                      <a:pt x="68446" y="97486"/>
                    </a:lnTo>
                    <a:lnTo>
                      <a:pt x="68343" y="97795"/>
                    </a:lnTo>
                    <a:lnTo>
                      <a:pt x="68206" y="98135"/>
                    </a:lnTo>
                    <a:lnTo>
                      <a:pt x="68103" y="98475"/>
                    </a:lnTo>
                    <a:lnTo>
                      <a:pt x="68000" y="98861"/>
                    </a:lnTo>
                    <a:lnTo>
                      <a:pt x="67914" y="99294"/>
                    </a:lnTo>
                    <a:lnTo>
                      <a:pt x="67829" y="99742"/>
                    </a:lnTo>
                    <a:lnTo>
                      <a:pt x="67743" y="100175"/>
                    </a:lnTo>
                    <a:lnTo>
                      <a:pt x="67657" y="100576"/>
                    </a:lnTo>
                    <a:lnTo>
                      <a:pt x="67571" y="100947"/>
                    </a:lnTo>
                    <a:lnTo>
                      <a:pt x="67486" y="101318"/>
                    </a:lnTo>
                    <a:lnTo>
                      <a:pt x="67400" y="101643"/>
                    </a:lnTo>
                    <a:lnTo>
                      <a:pt x="67280" y="101967"/>
                    </a:lnTo>
                    <a:lnTo>
                      <a:pt x="67177" y="102261"/>
                    </a:lnTo>
                    <a:lnTo>
                      <a:pt x="67074" y="102539"/>
                    </a:lnTo>
                    <a:lnTo>
                      <a:pt x="67228" y="102631"/>
                    </a:lnTo>
                    <a:lnTo>
                      <a:pt x="67383" y="102724"/>
                    </a:lnTo>
                    <a:lnTo>
                      <a:pt x="67503" y="102832"/>
                    </a:lnTo>
                    <a:lnTo>
                      <a:pt x="67623" y="102971"/>
                    </a:lnTo>
                    <a:lnTo>
                      <a:pt x="67709" y="103095"/>
                    </a:lnTo>
                    <a:lnTo>
                      <a:pt x="67760" y="103234"/>
                    </a:lnTo>
                    <a:lnTo>
                      <a:pt x="67811" y="103389"/>
                    </a:lnTo>
                    <a:lnTo>
                      <a:pt x="67811" y="103543"/>
                    </a:lnTo>
                    <a:lnTo>
                      <a:pt x="67811" y="104331"/>
                    </a:lnTo>
                    <a:lnTo>
                      <a:pt x="67811" y="104455"/>
                    </a:lnTo>
                    <a:lnTo>
                      <a:pt x="67777" y="104563"/>
                    </a:lnTo>
                    <a:lnTo>
                      <a:pt x="67743" y="104687"/>
                    </a:lnTo>
                    <a:lnTo>
                      <a:pt x="67691" y="104795"/>
                    </a:lnTo>
                    <a:lnTo>
                      <a:pt x="67623" y="104887"/>
                    </a:lnTo>
                    <a:lnTo>
                      <a:pt x="67554" y="104996"/>
                    </a:lnTo>
                    <a:lnTo>
                      <a:pt x="67451" y="105088"/>
                    </a:lnTo>
                    <a:lnTo>
                      <a:pt x="67348" y="105181"/>
                    </a:lnTo>
                    <a:lnTo>
                      <a:pt x="67228" y="105243"/>
                    </a:lnTo>
                    <a:lnTo>
                      <a:pt x="67108" y="105320"/>
                    </a:lnTo>
                    <a:lnTo>
                      <a:pt x="66988" y="105382"/>
                    </a:lnTo>
                    <a:lnTo>
                      <a:pt x="66851" y="105428"/>
                    </a:lnTo>
                    <a:lnTo>
                      <a:pt x="66697" y="105459"/>
                    </a:lnTo>
                    <a:lnTo>
                      <a:pt x="66542" y="105490"/>
                    </a:lnTo>
                    <a:lnTo>
                      <a:pt x="66371" y="105506"/>
                    </a:lnTo>
                    <a:lnTo>
                      <a:pt x="66216" y="105521"/>
                    </a:lnTo>
                    <a:lnTo>
                      <a:pt x="44950" y="105521"/>
                    </a:lnTo>
                    <a:lnTo>
                      <a:pt x="44796" y="105506"/>
                    </a:lnTo>
                    <a:lnTo>
                      <a:pt x="44641" y="105490"/>
                    </a:lnTo>
                    <a:lnTo>
                      <a:pt x="44487" y="105459"/>
                    </a:lnTo>
                    <a:lnTo>
                      <a:pt x="44350" y="105428"/>
                    </a:lnTo>
                    <a:lnTo>
                      <a:pt x="44213" y="105382"/>
                    </a:lnTo>
                    <a:lnTo>
                      <a:pt x="44093" y="105320"/>
                    </a:lnTo>
                    <a:lnTo>
                      <a:pt x="43955" y="105258"/>
                    </a:lnTo>
                    <a:lnTo>
                      <a:pt x="43853" y="105181"/>
                    </a:lnTo>
                    <a:lnTo>
                      <a:pt x="43801" y="105150"/>
                    </a:lnTo>
                    <a:lnTo>
                      <a:pt x="43715" y="105073"/>
                    </a:lnTo>
                    <a:lnTo>
                      <a:pt x="43715" y="105057"/>
                    </a:lnTo>
                    <a:lnTo>
                      <a:pt x="43647" y="104980"/>
                    </a:lnTo>
                    <a:lnTo>
                      <a:pt x="43578" y="104887"/>
                    </a:lnTo>
                    <a:lnTo>
                      <a:pt x="43527" y="104810"/>
                    </a:lnTo>
                    <a:lnTo>
                      <a:pt x="43475" y="104718"/>
                    </a:lnTo>
                    <a:lnTo>
                      <a:pt x="43424" y="104625"/>
                    </a:lnTo>
                    <a:lnTo>
                      <a:pt x="43390" y="104532"/>
                    </a:lnTo>
                    <a:lnTo>
                      <a:pt x="43372" y="104439"/>
                    </a:lnTo>
                    <a:lnTo>
                      <a:pt x="43372" y="104331"/>
                    </a:lnTo>
                    <a:lnTo>
                      <a:pt x="43372" y="103543"/>
                    </a:lnTo>
                    <a:lnTo>
                      <a:pt x="43390" y="103389"/>
                    </a:lnTo>
                    <a:lnTo>
                      <a:pt x="43424" y="103234"/>
                    </a:lnTo>
                    <a:lnTo>
                      <a:pt x="43492" y="103095"/>
                    </a:lnTo>
                    <a:lnTo>
                      <a:pt x="43578" y="102971"/>
                    </a:lnTo>
                    <a:lnTo>
                      <a:pt x="43681" y="102832"/>
                    </a:lnTo>
                    <a:lnTo>
                      <a:pt x="43801" y="102724"/>
                    </a:lnTo>
                    <a:lnTo>
                      <a:pt x="43938" y="102631"/>
                    </a:lnTo>
                    <a:lnTo>
                      <a:pt x="44110" y="102539"/>
                    </a:lnTo>
                    <a:lnTo>
                      <a:pt x="43990" y="102261"/>
                    </a:lnTo>
                    <a:lnTo>
                      <a:pt x="43887" y="101967"/>
                    </a:lnTo>
                    <a:lnTo>
                      <a:pt x="43784" y="101643"/>
                    </a:lnTo>
                    <a:lnTo>
                      <a:pt x="43698" y="101318"/>
                    </a:lnTo>
                    <a:lnTo>
                      <a:pt x="43612" y="100947"/>
                    </a:lnTo>
                    <a:lnTo>
                      <a:pt x="43527" y="100576"/>
                    </a:lnTo>
                    <a:lnTo>
                      <a:pt x="43441" y="100175"/>
                    </a:lnTo>
                    <a:lnTo>
                      <a:pt x="43355" y="99742"/>
                    </a:lnTo>
                    <a:lnTo>
                      <a:pt x="43269" y="99294"/>
                    </a:lnTo>
                    <a:lnTo>
                      <a:pt x="43167" y="98861"/>
                    </a:lnTo>
                    <a:lnTo>
                      <a:pt x="43064" y="98475"/>
                    </a:lnTo>
                    <a:lnTo>
                      <a:pt x="42961" y="98135"/>
                    </a:lnTo>
                    <a:lnTo>
                      <a:pt x="42841" y="97795"/>
                    </a:lnTo>
                    <a:lnTo>
                      <a:pt x="42721" y="97486"/>
                    </a:lnTo>
                    <a:lnTo>
                      <a:pt x="42601" y="97208"/>
                    </a:lnTo>
                    <a:lnTo>
                      <a:pt x="42481" y="96930"/>
                    </a:lnTo>
                    <a:lnTo>
                      <a:pt x="42326" y="96682"/>
                    </a:lnTo>
                    <a:lnTo>
                      <a:pt x="42172" y="96451"/>
                    </a:lnTo>
                    <a:lnTo>
                      <a:pt x="42000" y="96219"/>
                    </a:lnTo>
                    <a:lnTo>
                      <a:pt x="41829" y="95972"/>
                    </a:lnTo>
                    <a:lnTo>
                      <a:pt x="41452" y="95524"/>
                    </a:lnTo>
                    <a:lnTo>
                      <a:pt x="41023" y="95029"/>
                    </a:lnTo>
                    <a:lnTo>
                      <a:pt x="40543" y="94504"/>
                    </a:lnTo>
                    <a:lnTo>
                      <a:pt x="39977" y="93886"/>
                    </a:lnTo>
                    <a:lnTo>
                      <a:pt x="39342" y="93175"/>
                    </a:lnTo>
                    <a:lnTo>
                      <a:pt x="38656" y="92325"/>
                    </a:lnTo>
                    <a:lnTo>
                      <a:pt x="38279" y="91846"/>
                    </a:lnTo>
                    <a:lnTo>
                      <a:pt x="37884" y="91321"/>
                    </a:lnTo>
                    <a:lnTo>
                      <a:pt x="37456" y="90749"/>
                    </a:lnTo>
                    <a:lnTo>
                      <a:pt x="37027" y="90146"/>
                    </a:lnTo>
                    <a:lnTo>
                      <a:pt x="36564" y="89466"/>
                    </a:lnTo>
                    <a:lnTo>
                      <a:pt x="36084" y="88725"/>
                    </a:lnTo>
                    <a:lnTo>
                      <a:pt x="35569" y="87937"/>
                    </a:lnTo>
                    <a:lnTo>
                      <a:pt x="35037" y="87087"/>
                    </a:lnTo>
                    <a:lnTo>
                      <a:pt x="34677" y="86500"/>
                    </a:lnTo>
                    <a:lnTo>
                      <a:pt x="34334" y="85882"/>
                    </a:lnTo>
                    <a:lnTo>
                      <a:pt x="34026" y="85279"/>
                    </a:lnTo>
                    <a:lnTo>
                      <a:pt x="33717" y="84645"/>
                    </a:lnTo>
                    <a:lnTo>
                      <a:pt x="33442" y="83996"/>
                    </a:lnTo>
                    <a:lnTo>
                      <a:pt x="33185" y="83363"/>
                    </a:lnTo>
                    <a:lnTo>
                      <a:pt x="32945" y="82698"/>
                    </a:lnTo>
                    <a:lnTo>
                      <a:pt x="32722" y="82034"/>
                    </a:lnTo>
                    <a:lnTo>
                      <a:pt x="32533" y="81370"/>
                    </a:lnTo>
                    <a:lnTo>
                      <a:pt x="32362" y="80690"/>
                    </a:lnTo>
                    <a:lnTo>
                      <a:pt x="32225" y="79994"/>
                    </a:lnTo>
                    <a:lnTo>
                      <a:pt x="32105" y="79314"/>
                    </a:lnTo>
                    <a:lnTo>
                      <a:pt x="32002" y="78604"/>
                    </a:lnTo>
                    <a:lnTo>
                      <a:pt x="31916" y="77893"/>
                    </a:lnTo>
                    <a:lnTo>
                      <a:pt x="31882" y="77167"/>
                    </a:lnTo>
                    <a:lnTo>
                      <a:pt x="31865" y="76456"/>
                    </a:lnTo>
                    <a:lnTo>
                      <a:pt x="31899" y="75359"/>
                    </a:lnTo>
                    <a:lnTo>
                      <a:pt x="32002" y="74262"/>
                    </a:lnTo>
                    <a:lnTo>
                      <a:pt x="32156" y="73195"/>
                    </a:lnTo>
                    <a:lnTo>
                      <a:pt x="32362" y="72160"/>
                    </a:lnTo>
                    <a:lnTo>
                      <a:pt x="32619" y="71125"/>
                    </a:lnTo>
                    <a:lnTo>
                      <a:pt x="32945" y="70105"/>
                    </a:lnTo>
                    <a:lnTo>
                      <a:pt x="33305" y="69116"/>
                    </a:lnTo>
                    <a:lnTo>
                      <a:pt x="33734" y="68158"/>
                    </a:lnTo>
                    <a:lnTo>
                      <a:pt x="34214" y="67216"/>
                    </a:lnTo>
                    <a:lnTo>
                      <a:pt x="34729" y="66288"/>
                    </a:lnTo>
                    <a:lnTo>
                      <a:pt x="35312" y="65392"/>
                    </a:lnTo>
                    <a:lnTo>
                      <a:pt x="35929" y="64542"/>
                    </a:lnTo>
                    <a:lnTo>
                      <a:pt x="36581" y="63708"/>
                    </a:lnTo>
                    <a:lnTo>
                      <a:pt x="37284" y="62904"/>
                    </a:lnTo>
                    <a:lnTo>
                      <a:pt x="38039" y="62116"/>
                    </a:lnTo>
                    <a:lnTo>
                      <a:pt x="38828" y="61375"/>
                    </a:lnTo>
                    <a:lnTo>
                      <a:pt x="39651" y="60679"/>
                    </a:lnTo>
                    <a:lnTo>
                      <a:pt x="40508" y="60015"/>
                    </a:lnTo>
                    <a:lnTo>
                      <a:pt x="41400" y="59366"/>
                    </a:lnTo>
                    <a:lnTo>
                      <a:pt x="42343" y="58794"/>
                    </a:lnTo>
                    <a:lnTo>
                      <a:pt x="43304" y="58223"/>
                    </a:lnTo>
                    <a:lnTo>
                      <a:pt x="44281" y="57728"/>
                    </a:lnTo>
                    <a:lnTo>
                      <a:pt x="45310" y="57249"/>
                    </a:lnTo>
                    <a:lnTo>
                      <a:pt x="46357" y="56816"/>
                    </a:lnTo>
                    <a:lnTo>
                      <a:pt x="47437" y="56430"/>
                    </a:lnTo>
                    <a:lnTo>
                      <a:pt x="48535" y="56106"/>
                    </a:lnTo>
                    <a:lnTo>
                      <a:pt x="49649" y="55812"/>
                    </a:lnTo>
                    <a:lnTo>
                      <a:pt x="50816" y="55565"/>
                    </a:lnTo>
                    <a:lnTo>
                      <a:pt x="51982" y="55379"/>
                    </a:lnTo>
                    <a:lnTo>
                      <a:pt x="53165" y="55256"/>
                    </a:lnTo>
                    <a:lnTo>
                      <a:pt x="54383" y="55163"/>
                    </a:lnTo>
                    <a:lnTo>
                      <a:pt x="55583" y="55148"/>
                    </a:lnTo>
                    <a:lnTo>
                      <a:pt x="56544" y="55163"/>
                    </a:lnTo>
                    <a:lnTo>
                      <a:pt x="57470" y="55209"/>
                    </a:lnTo>
                    <a:lnTo>
                      <a:pt x="58396" y="55287"/>
                    </a:lnTo>
                    <a:lnTo>
                      <a:pt x="59322" y="55395"/>
                    </a:lnTo>
                    <a:lnTo>
                      <a:pt x="60214" y="55549"/>
                    </a:lnTo>
                    <a:lnTo>
                      <a:pt x="61106" y="55735"/>
                    </a:lnTo>
                    <a:lnTo>
                      <a:pt x="61997" y="55936"/>
                    </a:lnTo>
                    <a:lnTo>
                      <a:pt x="62855" y="56167"/>
                    </a:lnTo>
                    <a:lnTo>
                      <a:pt x="63713" y="56415"/>
                    </a:lnTo>
                    <a:lnTo>
                      <a:pt x="64536" y="56724"/>
                    </a:lnTo>
                    <a:lnTo>
                      <a:pt x="65359" y="57033"/>
                    </a:lnTo>
                    <a:lnTo>
                      <a:pt x="66165" y="57373"/>
                    </a:lnTo>
                    <a:lnTo>
                      <a:pt x="66954" y="57759"/>
                    </a:lnTo>
                    <a:lnTo>
                      <a:pt x="67726" y="58145"/>
                    </a:lnTo>
                    <a:lnTo>
                      <a:pt x="68480" y="58562"/>
                    </a:lnTo>
                    <a:lnTo>
                      <a:pt x="69201" y="59011"/>
                    </a:lnTo>
                    <a:lnTo>
                      <a:pt x="69904" y="59474"/>
                    </a:lnTo>
                    <a:lnTo>
                      <a:pt x="70607" y="59969"/>
                    </a:lnTo>
                    <a:lnTo>
                      <a:pt x="71276" y="60479"/>
                    </a:lnTo>
                    <a:lnTo>
                      <a:pt x="71910" y="61019"/>
                    </a:lnTo>
                    <a:lnTo>
                      <a:pt x="72545" y="61591"/>
                    </a:lnTo>
                    <a:lnTo>
                      <a:pt x="73162" y="62163"/>
                    </a:lnTo>
                    <a:lnTo>
                      <a:pt x="73728" y="62765"/>
                    </a:lnTo>
                    <a:lnTo>
                      <a:pt x="74294" y="63368"/>
                    </a:lnTo>
                    <a:lnTo>
                      <a:pt x="74809" y="64002"/>
                    </a:lnTo>
                    <a:lnTo>
                      <a:pt x="75323" y="64666"/>
                    </a:lnTo>
                    <a:lnTo>
                      <a:pt x="75803" y="65330"/>
                    </a:lnTo>
                    <a:lnTo>
                      <a:pt x="76249" y="66010"/>
                    </a:lnTo>
                    <a:lnTo>
                      <a:pt x="76661" y="66721"/>
                    </a:lnTo>
                    <a:lnTo>
                      <a:pt x="77055" y="67432"/>
                    </a:lnTo>
                    <a:lnTo>
                      <a:pt x="77416" y="68174"/>
                    </a:lnTo>
                    <a:lnTo>
                      <a:pt x="77759" y="68915"/>
                    </a:lnTo>
                    <a:lnTo>
                      <a:pt x="77930" y="69348"/>
                    </a:lnTo>
                    <a:lnTo>
                      <a:pt x="78102" y="69812"/>
                    </a:lnTo>
                    <a:lnTo>
                      <a:pt x="78256" y="70244"/>
                    </a:lnTo>
                    <a:lnTo>
                      <a:pt x="78410" y="70708"/>
                    </a:lnTo>
                    <a:lnTo>
                      <a:pt x="78565" y="71171"/>
                    </a:lnTo>
                    <a:lnTo>
                      <a:pt x="78685" y="71635"/>
                    </a:lnTo>
                    <a:lnTo>
                      <a:pt x="78805" y="72098"/>
                    </a:lnTo>
                    <a:lnTo>
                      <a:pt x="78908" y="72577"/>
                    </a:lnTo>
                    <a:lnTo>
                      <a:pt x="78993" y="73041"/>
                    </a:lnTo>
                    <a:lnTo>
                      <a:pt x="79079" y="73520"/>
                    </a:lnTo>
                    <a:lnTo>
                      <a:pt x="79148" y="73999"/>
                    </a:lnTo>
                    <a:lnTo>
                      <a:pt x="79199" y="74493"/>
                    </a:lnTo>
                    <a:lnTo>
                      <a:pt x="79251" y="74972"/>
                    </a:lnTo>
                    <a:lnTo>
                      <a:pt x="79285" y="75467"/>
                    </a:lnTo>
                    <a:lnTo>
                      <a:pt x="79302" y="75946"/>
                    </a:lnTo>
                    <a:lnTo>
                      <a:pt x="79302" y="76456"/>
                    </a:lnTo>
                    <a:lnTo>
                      <a:pt x="79285" y="77167"/>
                    </a:lnTo>
                    <a:lnTo>
                      <a:pt x="79251" y="77893"/>
                    </a:lnTo>
                    <a:lnTo>
                      <a:pt x="79182" y="78604"/>
                    </a:lnTo>
                    <a:lnTo>
                      <a:pt x="79096" y="79314"/>
                    </a:lnTo>
                    <a:lnTo>
                      <a:pt x="78976" y="79994"/>
                    </a:lnTo>
                    <a:lnTo>
                      <a:pt x="78822" y="80690"/>
                    </a:lnTo>
                    <a:lnTo>
                      <a:pt x="78650" y="81370"/>
                    </a:lnTo>
                    <a:lnTo>
                      <a:pt x="78445" y="82034"/>
                    </a:lnTo>
                    <a:lnTo>
                      <a:pt x="78239" y="82698"/>
                    </a:lnTo>
                    <a:lnTo>
                      <a:pt x="77999" y="83363"/>
                    </a:lnTo>
                    <a:lnTo>
                      <a:pt x="77741" y="83996"/>
                    </a:lnTo>
                    <a:lnTo>
                      <a:pt x="77450" y="84645"/>
                    </a:lnTo>
                    <a:lnTo>
                      <a:pt x="77158" y="85279"/>
                    </a:lnTo>
                    <a:lnTo>
                      <a:pt x="76850" y="85882"/>
                    </a:lnTo>
                    <a:lnTo>
                      <a:pt x="76489" y="86500"/>
                    </a:lnTo>
                    <a:lnTo>
                      <a:pt x="76146" y="87087"/>
                    </a:lnTo>
                    <a:close/>
                    <a:moveTo>
                      <a:pt x="66559" y="108890"/>
                    </a:moveTo>
                    <a:lnTo>
                      <a:pt x="66559" y="109013"/>
                    </a:lnTo>
                    <a:lnTo>
                      <a:pt x="66542" y="109121"/>
                    </a:lnTo>
                    <a:lnTo>
                      <a:pt x="66508" y="109229"/>
                    </a:lnTo>
                    <a:lnTo>
                      <a:pt x="66457" y="109338"/>
                    </a:lnTo>
                    <a:lnTo>
                      <a:pt x="66388" y="109446"/>
                    </a:lnTo>
                    <a:lnTo>
                      <a:pt x="66319" y="109539"/>
                    </a:lnTo>
                    <a:lnTo>
                      <a:pt x="66234" y="109631"/>
                    </a:lnTo>
                    <a:lnTo>
                      <a:pt x="66148" y="109708"/>
                    </a:lnTo>
                    <a:lnTo>
                      <a:pt x="66045" y="109786"/>
                    </a:lnTo>
                    <a:lnTo>
                      <a:pt x="65925" y="109878"/>
                    </a:lnTo>
                    <a:lnTo>
                      <a:pt x="65822" y="109925"/>
                    </a:lnTo>
                    <a:lnTo>
                      <a:pt x="65702" y="109987"/>
                    </a:lnTo>
                    <a:lnTo>
                      <a:pt x="65565" y="110018"/>
                    </a:lnTo>
                    <a:lnTo>
                      <a:pt x="65410" y="110048"/>
                    </a:lnTo>
                    <a:lnTo>
                      <a:pt x="65273" y="110064"/>
                    </a:lnTo>
                    <a:lnTo>
                      <a:pt x="65136" y="110079"/>
                    </a:lnTo>
                    <a:lnTo>
                      <a:pt x="49684" y="110064"/>
                    </a:lnTo>
                    <a:lnTo>
                      <a:pt x="46065" y="110064"/>
                    </a:lnTo>
                    <a:lnTo>
                      <a:pt x="45893" y="110064"/>
                    </a:lnTo>
                    <a:lnTo>
                      <a:pt x="45756" y="110048"/>
                    </a:lnTo>
                    <a:lnTo>
                      <a:pt x="45619" y="110018"/>
                    </a:lnTo>
                    <a:lnTo>
                      <a:pt x="45499" y="109987"/>
                    </a:lnTo>
                    <a:lnTo>
                      <a:pt x="45362" y="109925"/>
                    </a:lnTo>
                    <a:lnTo>
                      <a:pt x="45259" y="109878"/>
                    </a:lnTo>
                    <a:lnTo>
                      <a:pt x="45139" y="109786"/>
                    </a:lnTo>
                    <a:lnTo>
                      <a:pt x="45053" y="109708"/>
                    </a:lnTo>
                    <a:lnTo>
                      <a:pt x="44933" y="109631"/>
                    </a:lnTo>
                    <a:lnTo>
                      <a:pt x="44864" y="109539"/>
                    </a:lnTo>
                    <a:lnTo>
                      <a:pt x="44796" y="109446"/>
                    </a:lnTo>
                    <a:lnTo>
                      <a:pt x="44727" y="109338"/>
                    </a:lnTo>
                    <a:lnTo>
                      <a:pt x="44676" y="109229"/>
                    </a:lnTo>
                    <a:lnTo>
                      <a:pt x="44641" y="109121"/>
                    </a:lnTo>
                    <a:lnTo>
                      <a:pt x="44624" y="109013"/>
                    </a:lnTo>
                    <a:lnTo>
                      <a:pt x="44624" y="108890"/>
                    </a:lnTo>
                    <a:lnTo>
                      <a:pt x="44624" y="108101"/>
                    </a:lnTo>
                    <a:lnTo>
                      <a:pt x="44624" y="107978"/>
                    </a:lnTo>
                    <a:lnTo>
                      <a:pt x="44641" y="107870"/>
                    </a:lnTo>
                    <a:lnTo>
                      <a:pt x="44676" y="107746"/>
                    </a:lnTo>
                    <a:lnTo>
                      <a:pt x="44727" y="107653"/>
                    </a:lnTo>
                    <a:lnTo>
                      <a:pt x="44779" y="107561"/>
                    </a:lnTo>
                    <a:lnTo>
                      <a:pt x="44830" y="107468"/>
                    </a:lnTo>
                    <a:lnTo>
                      <a:pt x="44916" y="107375"/>
                    </a:lnTo>
                    <a:lnTo>
                      <a:pt x="45019" y="107298"/>
                    </a:lnTo>
                    <a:lnTo>
                      <a:pt x="45105" y="107221"/>
                    </a:lnTo>
                    <a:lnTo>
                      <a:pt x="45207" y="107159"/>
                    </a:lnTo>
                    <a:lnTo>
                      <a:pt x="45310" y="107097"/>
                    </a:lnTo>
                    <a:lnTo>
                      <a:pt x="45413" y="107051"/>
                    </a:lnTo>
                    <a:lnTo>
                      <a:pt x="45533" y="107004"/>
                    </a:lnTo>
                    <a:lnTo>
                      <a:pt x="45653" y="106973"/>
                    </a:lnTo>
                    <a:lnTo>
                      <a:pt x="45791" y="106943"/>
                    </a:lnTo>
                    <a:lnTo>
                      <a:pt x="45928" y="106927"/>
                    </a:lnTo>
                    <a:lnTo>
                      <a:pt x="46065" y="106912"/>
                    </a:lnTo>
                    <a:lnTo>
                      <a:pt x="65136" y="106912"/>
                    </a:lnTo>
                    <a:lnTo>
                      <a:pt x="65273" y="106927"/>
                    </a:lnTo>
                    <a:lnTo>
                      <a:pt x="65410" y="106943"/>
                    </a:lnTo>
                    <a:lnTo>
                      <a:pt x="65565" y="106973"/>
                    </a:lnTo>
                    <a:lnTo>
                      <a:pt x="65702" y="107004"/>
                    </a:lnTo>
                    <a:lnTo>
                      <a:pt x="65822" y="107051"/>
                    </a:lnTo>
                    <a:lnTo>
                      <a:pt x="65925" y="107113"/>
                    </a:lnTo>
                    <a:lnTo>
                      <a:pt x="66045" y="107174"/>
                    </a:lnTo>
                    <a:lnTo>
                      <a:pt x="66148" y="107252"/>
                    </a:lnTo>
                    <a:lnTo>
                      <a:pt x="66234" y="107344"/>
                    </a:lnTo>
                    <a:lnTo>
                      <a:pt x="66319" y="107422"/>
                    </a:lnTo>
                    <a:lnTo>
                      <a:pt x="66388" y="107530"/>
                    </a:lnTo>
                    <a:lnTo>
                      <a:pt x="66457" y="107622"/>
                    </a:lnTo>
                    <a:lnTo>
                      <a:pt x="66508" y="107731"/>
                    </a:lnTo>
                    <a:lnTo>
                      <a:pt x="66542" y="107839"/>
                    </a:lnTo>
                    <a:lnTo>
                      <a:pt x="66559" y="107978"/>
                    </a:lnTo>
                    <a:lnTo>
                      <a:pt x="66559" y="108101"/>
                    </a:lnTo>
                    <a:lnTo>
                      <a:pt x="66559" y="108890"/>
                    </a:lnTo>
                    <a:close/>
                    <a:moveTo>
                      <a:pt x="56012" y="115395"/>
                    </a:moveTo>
                    <a:lnTo>
                      <a:pt x="55721" y="115410"/>
                    </a:lnTo>
                    <a:lnTo>
                      <a:pt x="55378" y="115395"/>
                    </a:lnTo>
                    <a:lnTo>
                      <a:pt x="55017" y="115379"/>
                    </a:lnTo>
                    <a:lnTo>
                      <a:pt x="54657" y="115364"/>
                    </a:lnTo>
                    <a:lnTo>
                      <a:pt x="54297" y="115333"/>
                    </a:lnTo>
                    <a:lnTo>
                      <a:pt x="53954" y="115287"/>
                    </a:lnTo>
                    <a:lnTo>
                      <a:pt x="53611" y="115240"/>
                    </a:lnTo>
                    <a:lnTo>
                      <a:pt x="53251" y="115194"/>
                    </a:lnTo>
                    <a:lnTo>
                      <a:pt x="52908" y="115132"/>
                    </a:lnTo>
                    <a:lnTo>
                      <a:pt x="52565" y="115055"/>
                    </a:lnTo>
                    <a:lnTo>
                      <a:pt x="52222" y="114978"/>
                    </a:lnTo>
                    <a:lnTo>
                      <a:pt x="51896" y="114885"/>
                    </a:lnTo>
                    <a:lnTo>
                      <a:pt x="51570" y="114792"/>
                    </a:lnTo>
                    <a:lnTo>
                      <a:pt x="51244" y="114669"/>
                    </a:lnTo>
                    <a:lnTo>
                      <a:pt x="50936" y="114560"/>
                    </a:lnTo>
                    <a:lnTo>
                      <a:pt x="50627" y="114437"/>
                    </a:lnTo>
                    <a:lnTo>
                      <a:pt x="50335" y="114313"/>
                    </a:lnTo>
                    <a:lnTo>
                      <a:pt x="50061" y="114190"/>
                    </a:lnTo>
                    <a:lnTo>
                      <a:pt x="49787" y="114050"/>
                    </a:lnTo>
                    <a:lnTo>
                      <a:pt x="49529" y="113911"/>
                    </a:lnTo>
                    <a:lnTo>
                      <a:pt x="49289" y="113741"/>
                    </a:lnTo>
                    <a:lnTo>
                      <a:pt x="49066" y="113587"/>
                    </a:lnTo>
                    <a:lnTo>
                      <a:pt x="48843" y="113417"/>
                    </a:lnTo>
                    <a:lnTo>
                      <a:pt x="48637" y="113247"/>
                    </a:lnTo>
                    <a:lnTo>
                      <a:pt x="48466" y="113077"/>
                    </a:lnTo>
                    <a:lnTo>
                      <a:pt x="48294" y="112892"/>
                    </a:lnTo>
                    <a:lnTo>
                      <a:pt x="48157" y="112691"/>
                    </a:lnTo>
                    <a:lnTo>
                      <a:pt x="48037" y="112505"/>
                    </a:lnTo>
                    <a:lnTo>
                      <a:pt x="47934" y="112304"/>
                    </a:lnTo>
                    <a:lnTo>
                      <a:pt x="47866" y="112104"/>
                    </a:lnTo>
                    <a:lnTo>
                      <a:pt x="47780" y="111903"/>
                    </a:lnTo>
                    <a:lnTo>
                      <a:pt x="47746" y="111671"/>
                    </a:lnTo>
                    <a:lnTo>
                      <a:pt x="47729" y="111455"/>
                    </a:lnTo>
                    <a:lnTo>
                      <a:pt x="51330" y="111455"/>
                    </a:lnTo>
                    <a:lnTo>
                      <a:pt x="63695" y="111455"/>
                    </a:lnTo>
                    <a:lnTo>
                      <a:pt x="63678" y="111671"/>
                    </a:lnTo>
                    <a:lnTo>
                      <a:pt x="63627" y="111887"/>
                    </a:lnTo>
                    <a:lnTo>
                      <a:pt x="63575" y="112088"/>
                    </a:lnTo>
                    <a:lnTo>
                      <a:pt x="63507" y="112289"/>
                    </a:lnTo>
                    <a:lnTo>
                      <a:pt x="63404" y="112474"/>
                    </a:lnTo>
                    <a:lnTo>
                      <a:pt x="63284" y="112660"/>
                    </a:lnTo>
                    <a:lnTo>
                      <a:pt x="63147" y="112861"/>
                    </a:lnTo>
                    <a:lnTo>
                      <a:pt x="63009" y="113031"/>
                    </a:lnTo>
                    <a:lnTo>
                      <a:pt x="62838" y="113201"/>
                    </a:lnTo>
                    <a:lnTo>
                      <a:pt x="62632" y="113371"/>
                    </a:lnTo>
                    <a:lnTo>
                      <a:pt x="62426" y="113541"/>
                    </a:lnTo>
                    <a:lnTo>
                      <a:pt x="62220" y="113695"/>
                    </a:lnTo>
                    <a:lnTo>
                      <a:pt x="61997" y="113850"/>
                    </a:lnTo>
                    <a:lnTo>
                      <a:pt x="61740" y="113989"/>
                    </a:lnTo>
                    <a:lnTo>
                      <a:pt x="61483" y="114128"/>
                    </a:lnTo>
                    <a:lnTo>
                      <a:pt x="61226" y="114267"/>
                    </a:lnTo>
                    <a:lnTo>
                      <a:pt x="60951" y="114390"/>
                    </a:lnTo>
                    <a:lnTo>
                      <a:pt x="60643" y="114499"/>
                    </a:lnTo>
                    <a:lnTo>
                      <a:pt x="60351" y="114607"/>
                    </a:lnTo>
                    <a:lnTo>
                      <a:pt x="60042" y="114715"/>
                    </a:lnTo>
                    <a:lnTo>
                      <a:pt x="59717" y="114823"/>
                    </a:lnTo>
                    <a:lnTo>
                      <a:pt x="59408" y="114916"/>
                    </a:lnTo>
                    <a:lnTo>
                      <a:pt x="59082" y="114993"/>
                    </a:lnTo>
                    <a:lnTo>
                      <a:pt x="58739" y="115070"/>
                    </a:lnTo>
                    <a:lnTo>
                      <a:pt x="58413" y="115148"/>
                    </a:lnTo>
                    <a:lnTo>
                      <a:pt x="58087" y="115194"/>
                    </a:lnTo>
                    <a:lnTo>
                      <a:pt x="57727" y="115256"/>
                    </a:lnTo>
                    <a:lnTo>
                      <a:pt x="57401" y="115302"/>
                    </a:lnTo>
                    <a:lnTo>
                      <a:pt x="57041" y="115333"/>
                    </a:lnTo>
                    <a:lnTo>
                      <a:pt x="56698" y="115364"/>
                    </a:lnTo>
                    <a:lnTo>
                      <a:pt x="56355" y="115379"/>
                    </a:lnTo>
                    <a:lnTo>
                      <a:pt x="56012" y="115395"/>
                    </a:lnTo>
                    <a:lnTo>
                      <a:pt x="56012" y="115395"/>
                    </a:lnTo>
                    <a:close/>
                    <a:moveTo>
                      <a:pt x="21094" y="59644"/>
                    </a:moveTo>
                    <a:lnTo>
                      <a:pt x="21009" y="59567"/>
                    </a:lnTo>
                    <a:lnTo>
                      <a:pt x="20923" y="59505"/>
                    </a:lnTo>
                    <a:lnTo>
                      <a:pt x="20837" y="59443"/>
                    </a:lnTo>
                    <a:lnTo>
                      <a:pt x="20751" y="59366"/>
                    </a:lnTo>
                    <a:lnTo>
                      <a:pt x="20700" y="59289"/>
                    </a:lnTo>
                    <a:lnTo>
                      <a:pt x="20648" y="59211"/>
                    </a:lnTo>
                    <a:lnTo>
                      <a:pt x="20614" y="59119"/>
                    </a:lnTo>
                    <a:lnTo>
                      <a:pt x="20580" y="59026"/>
                    </a:lnTo>
                    <a:lnTo>
                      <a:pt x="20563" y="58949"/>
                    </a:lnTo>
                    <a:lnTo>
                      <a:pt x="20545" y="58856"/>
                    </a:lnTo>
                    <a:lnTo>
                      <a:pt x="20545" y="58748"/>
                    </a:lnTo>
                    <a:lnTo>
                      <a:pt x="20545" y="58655"/>
                    </a:lnTo>
                    <a:lnTo>
                      <a:pt x="20563" y="58547"/>
                    </a:lnTo>
                    <a:lnTo>
                      <a:pt x="20597" y="58454"/>
                    </a:lnTo>
                    <a:lnTo>
                      <a:pt x="20631" y="58362"/>
                    </a:lnTo>
                    <a:lnTo>
                      <a:pt x="20683" y="58284"/>
                    </a:lnTo>
                    <a:lnTo>
                      <a:pt x="20751" y="58192"/>
                    </a:lnTo>
                    <a:lnTo>
                      <a:pt x="20837" y="58114"/>
                    </a:lnTo>
                    <a:lnTo>
                      <a:pt x="20906" y="58053"/>
                    </a:lnTo>
                    <a:lnTo>
                      <a:pt x="20991" y="57991"/>
                    </a:lnTo>
                    <a:lnTo>
                      <a:pt x="21077" y="57944"/>
                    </a:lnTo>
                    <a:lnTo>
                      <a:pt x="21163" y="57898"/>
                    </a:lnTo>
                    <a:lnTo>
                      <a:pt x="21266" y="57852"/>
                    </a:lnTo>
                    <a:lnTo>
                      <a:pt x="21352" y="57836"/>
                    </a:lnTo>
                    <a:lnTo>
                      <a:pt x="21454" y="57805"/>
                    </a:lnTo>
                    <a:lnTo>
                      <a:pt x="21557" y="57805"/>
                    </a:lnTo>
                    <a:lnTo>
                      <a:pt x="21660" y="57805"/>
                    </a:lnTo>
                    <a:lnTo>
                      <a:pt x="21780" y="57805"/>
                    </a:lnTo>
                    <a:lnTo>
                      <a:pt x="21883" y="57821"/>
                    </a:lnTo>
                    <a:lnTo>
                      <a:pt x="21986" y="57852"/>
                    </a:lnTo>
                    <a:lnTo>
                      <a:pt x="22089" y="57883"/>
                    </a:lnTo>
                    <a:lnTo>
                      <a:pt x="22192" y="57929"/>
                    </a:lnTo>
                    <a:lnTo>
                      <a:pt x="32499" y="63260"/>
                    </a:lnTo>
                    <a:lnTo>
                      <a:pt x="32585" y="63322"/>
                    </a:lnTo>
                    <a:lnTo>
                      <a:pt x="32671" y="63383"/>
                    </a:lnTo>
                    <a:lnTo>
                      <a:pt x="32756" y="63445"/>
                    </a:lnTo>
                    <a:lnTo>
                      <a:pt x="32825" y="63523"/>
                    </a:lnTo>
                    <a:lnTo>
                      <a:pt x="32876" y="63615"/>
                    </a:lnTo>
                    <a:lnTo>
                      <a:pt x="32945" y="63693"/>
                    </a:lnTo>
                    <a:lnTo>
                      <a:pt x="32979" y="63785"/>
                    </a:lnTo>
                    <a:lnTo>
                      <a:pt x="33014" y="63878"/>
                    </a:lnTo>
                    <a:lnTo>
                      <a:pt x="33031" y="63955"/>
                    </a:lnTo>
                    <a:lnTo>
                      <a:pt x="33048" y="64048"/>
                    </a:lnTo>
                    <a:lnTo>
                      <a:pt x="33048" y="64156"/>
                    </a:lnTo>
                    <a:lnTo>
                      <a:pt x="33048" y="64249"/>
                    </a:lnTo>
                    <a:lnTo>
                      <a:pt x="33031" y="64342"/>
                    </a:lnTo>
                    <a:lnTo>
                      <a:pt x="32996" y="64434"/>
                    </a:lnTo>
                    <a:lnTo>
                      <a:pt x="32962" y="64527"/>
                    </a:lnTo>
                    <a:lnTo>
                      <a:pt x="32911" y="64620"/>
                    </a:lnTo>
                    <a:lnTo>
                      <a:pt x="32808" y="64728"/>
                    </a:lnTo>
                    <a:lnTo>
                      <a:pt x="32705" y="64836"/>
                    </a:lnTo>
                    <a:lnTo>
                      <a:pt x="32602" y="64913"/>
                    </a:lnTo>
                    <a:lnTo>
                      <a:pt x="32482" y="64975"/>
                    </a:lnTo>
                    <a:lnTo>
                      <a:pt x="32362" y="65037"/>
                    </a:lnTo>
                    <a:lnTo>
                      <a:pt x="32225" y="65083"/>
                    </a:lnTo>
                    <a:lnTo>
                      <a:pt x="32088" y="65099"/>
                    </a:lnTo>
                    <a:lnTo>
                      <a:pt x="31933" y="65114"/>
                    </a:lnTo>
                    <a:lnTo>
                      <a:pt x="31796" y="65099"/>
                    </a:lnTo>
                    <a:lnTo>
                      <a:pt x="31659" y="65068"/>
                    </a:lnTo>
                    <a:lnTo>
                      <a:pt x="31539" y="65037"/>
                    </a:lnTo>
                    <a:lnTo>
                      <a:pt x="31402" y="64975"/>
                    </a:lnTo>
                    <a:lnTo>
                      <a:pt x="21094" y="59644"/>
                    </a:lnTo>
                    <a:close/>
                    <a:moveTo>
                      <a:pt x="35432" y="45042"/>
                    </a:moveTo>
                    <a:lnTo>
                      <a:pt x="35535" y="44996"/>
                    </a:lnTo>
                    <a:lnTo>
                      <a:pt x="35638" y="44965"/>
                    </a:lnTo>
                    <a:lnTo>
                      <a:pt x="35758" y="44934"/>
                    </a:lnTo>
                    <a:lnTo>
                      <a:pt x="35861" y="44918"/>
                    </a:lnTo>
                    <a:lnTo>
                      <a:pt x="35963" y="44903"/>
                    </a:lnTo>
                    <a:lnTo>
                      <a:pt x="36066" y="44918"/>
                    </a:lnTo>
                    <a:lnTo>
                      <a:pt x="36169" y="44918"/>
                    </a:lnTo>
                    <a:lnTo>
                      <a:pt x="36272" y="44934"/>
                    </a:lnTo>
                    <a:lnTo>
                      <a:pt x="36375" y="44965"/>
                    </a:lnTo>
                    <a:lnTo>
                      <a:pt x="36461" y="45011"/>
                    </a:lnTo>
                    <a:lnTo>
                      <a:pt x="36564" y="45057"/>
                    </a:lnTo>
                    <a:lnTo>
                      <a:pt x="36667" y="45104"/>
                    </a:lnTo>
                    <a:lnTo>
                      <a:pt x="36735" y="45166"/>
                    </a:lnTo>
                    <a:lnTo>
                      <a:pt x="36821" y="45227"/>
                    </a:lnTo>
                    <a:lnTo>
                      <a:pt x="36890" y="45305"/>
                    </a:lnTo>
                    <a:lnTo>
                      <a:pt x="36941" y="45397"/>
                    </a:lnTo>
                    <a:lnTo>
                      <a:pt x="42892" y="54638"/>
                    </a:lnTo>
                    <a:lnTo>
                      <a:pt x="42944" y="54746"/>
                    </a:lnTo>
                    <a:lnTo>
                      <a:pt x="42978" y="54839"/>
                    </a:lnTo>
                    <a:lnTo>
                      <a:pt x="43012" y="54931"/>
                    </a:lnTo>
                    <a:lnTo>
                      <a:pt x="43029" y="55024"/>
                    </a:lnTo>
                    <a:lnTo>
                      <a:pt x="43029" y="55117"/>
                    </a:lnTo>
                    <a:lnTo>
                      <a:pt x="43029" y="55209"/>
                    </a:lnTo>
                    <a:lnTo>
                      <a:pt x="43012" y="55302"/>
                    </a:lnTo>
                    <a:lnTo>
                      <a:pt x="42995" y="55395"/>
                    </a:lnTo>
                    <a:lnTo>
                      <a:pt x="42961" y="55488"/>
                    </a:lnTo>
                    <a:lnTo>
                      <a:pt x="42926" y="55565"/>
                    </a:lnTo>
                    <a:lnTo>
                      <a:pt x="42875" y="55673"/>
                    </a:lnTo>
                    <a:lnTo>
                      <a:pt x="42806" y="55750"/>
                    </a:lnTo>
                    <a:lnTo>
                      <a:pt x="42738" y="55812"/>
                    </a:lnTo>
                    <a:lnTo>
                      <a:pt x="42669" y="55889"/>
                    </a:lnTo>
                    <a:lnTo>
                      <a:pt x="42583" y="55951"/>
                    </a:lnTo>
                    <a:lnTo>
                      <a:pt x="42498" y="55997"/>
                    </a:lnTo>
                    <a:lnTo>
                      <a:pt x="42361" y="56059"/>
                    </a:lnTo>
                    <a:lnTo>
                      <a:pt x="42206" y="56106"/>
                    </a:lnTo>
                    <a:lnTo>
                      <a:pt x="42069" y="56121"/>
                    </a:lnTo>
                    <a:lnTo>
                      <a:pt x="41932" y="56137"/>
                    </a:lnTo>
                    <a:lnTo>
                      <a:pt x="41795" y="56121"/>
                    </a:lnTo>
                    <a:lnTo>
                      <a:pt x="41657" y="56090"/>
                    </a:lnTo>
                    <a:lnTo>
                      <a:pt x="41537" y="56059"/>
                    </a:lnTo>
                    <a:lnTo>
                      <a:pt x="41400" y="55997"/>
                    </a:lnTo>
                    <a:lnTo>
                      <a:pt x="41263" y="55936"/>
                    </a:lnTo>
                    <a:lnTo>
                      <a:pt x="41160" y="55858"/>
                    </a:lnTo>
                    <a:lnTo>
                      <a:pt x="41074" y="55750"/>
                    </a:lnTo>
                    <a:lnTo>
                      <a:pt x="40988" y="55627"/>
                    </a:lnTo>
                    <a:lnTo>
                      <a:pt x="35037" y="46386"/>
                    </a:lnTo>
                    <a:lnTo>
                      <a:pt x="35003" y="46294"/>
                    </a:lnTo>
                    <a:lnTo>
                      <a:pt x="34952" y="46201"/>
                    </a:lnTo>
                    <a:lnTo>
                      <a:pt x="34934" y="46108"/>
                    </a:lnTo>
                    <a:lnTo>
                      <a:pt x="34917" y="46015"/>
                    </a:lnTo>
                    <a:lnTo>
                      <a:pt x="34900" y="45923"/>
                    </a:lnTo>
                    <a:lnTo>
                      <a:pt x="34900" y="45830"/>
                    </a:lnTo>
                    <a:lnTo>
                      <a:pt x="34917" y="45722"/>
                    </a:lnTo>
                    <a:lnTo>
                      <a:pt x="34934" y="45629"/>
                    </a:lnTo>
                    <a:lnTo>
                      <a:pt x="34969" y="45536"/>
                    </a:lnTo>
                    <a:lnTo>
                      <a:pt x="35003" y="45444"/>
                    </a:lnTo>
                    <a:lnTo>
                      <a:pt x="35055" y="45366"/>
                    </a:lnTo>
                    <a:lnTo>
                      <a:pt x="35123" y="45289"/>
                    </a:lnTo>
                    <a:lnTo>
                      <a:pt x="35192" y="45212"/>
                    </a:lnTo>
                    <a:lnTo>
                      <a:pt x="35260" y="45150"/>
                    </a:lnTo>
                    <a:lnTo>
                      <a:pt x="35346" y="45088"/>
                    </a:lnTo>
                    <a:lnTo>
                      <a:pt x="35432" y="45042"/>
                    </a:lnTo>
                    <a:lnTo>
                      <a:pt x="35432" y="45042"/>
                    </a:lnTo>
                    <a:close/>
                    <a:moveTo>
                      <a:pt x="54503" y="41164"/>
                    </a:moveTo>
                    <a:lnTo>
                      <a:pt x="54503" y="41071"/>
                    </a:lnTo>
                    <a:lnTo>
                      <a:pt x="54520" y="40978"/>
                    </a:lnTo>
                    <a:lnTo>
                      <a:pt x="54554" y="40885"/>
                    </a:lnTo>
                    <a:lnTo>
                      <a:pt x="54589" y="40777"/>
                    </a:lnTo>
                    <a:lnTo>
                      <a:pt x="54623" y="40685"/>
                    </a:lnTo>
                    <a:lnTo>
                      <a:pt x="54674" y="40607"/>
                    </a:lnTo>
                    <a:lnTo>
                      <a:pt x="54743" y="40530"/>
                    </a:lnTo>
                    <a:lnTo>
                      <a:pt x="54812" y="40468"/>
                    </a:lnTo>
                    <a:lnTo>
                      <a:pt x="54897" y="40406"/>
                    </a:lnTo>
                    <a:lnTo>
                      <a:pt x="54966" y="40345"/>
                    </a:lnTo>
                    <a:lnTo>
                      <a:pt x="55069" y="40298"/>
                    </a:lnTo>
                    <a:lnTo>
                      <a:pt x="55155" y="40252"/>
                    </a:lnTo>
                    <a:lnTo>
                      <a:pt x="55275" y="40221"/>
                    </a:lnTo>
                    <a:lnTo>
                      <a:pt x="55378" y="40206"/>
                    </a:lnTo>
                    <a:lnTo>
                      <a:pt x="55480" y="40190"/>
                    </a:lnTo>
                    <a:lnTo>
                      <a:pt x="55583" y="40190"/>
                    </a:lnTo>
                    <a:lnTo>
                      <a:pt x="55703" y="40190"/>
                    </a:lnTo>
                    <a:lnTo>
                      <a:pt x="55806" y="40206"/>
                    </a:lnTo>
                    <a:lnTo>
                      <a:pt x="55909" y="40221"/>
                    </a:lnTo>
                    <a:lnTo>
                      <a:pt x="56012" y="40252"/>
                    </a:lnTo>
                    <a:lnTo>
                      <a:pt x="56115" y="40298"/>
                    </a:lnTo>
                    <a:lnTo>
                      <a:pt x="56218" y="40345"/>
                    </a:lnTo>
                    <a:lnTo>
                      <a:pt x="56304" y="40406"/>
                    </a:lnTo>
                    <a:lnTo>
                      <a:pt x="56372" y="40468"/>
                    </a:lnTo>
                    <a:lnTo>
                      <a:pt x="56441" y="40530"/>
                    </a:lnTo>
                    <a:lnTo>
                      <a:pt x="56509" y="40607"/>
                    </a:lnTo>
                    <a:lnTo>
                      <a:pt x="56561" y="40700"/>
                    </a:lnTo>
                    <a:lnTo>
                      <a:pt x="56612" y="40777"/>
                    </a:lnTo>
                    <a:lnTo>
                      <a:pt x="56647" y="40885"/>
                    </a:lnTo>
                    <a:lnTo>
                      <a:pt x="56664" y="40978"/>
                    </a:lnTo>
                    <a:lnTo>
                      <a:pt x="56681" y="41071"/>
                    </a:lnTo>
                    <a:lnTo>
                      <a:pt x="56681" y="41164"/>
                    </a:lnTo>
                    <a:lnTo>
                      <a:pt x="56681" y="51856"/>
                    </a:lnTo>
                    <a:lnTo>
                      <a:pt x="56681" y="51964"/>
                    </a:lnTo>
                    <a:lnTo>
                      <a:pt x="56664" y="52057"/>
                    </a:lnTo>
                    <a:lnTo>
                      <a:pt x="56647" y="52150"/>
                    </a:lnTo>
                    <a:lnTo>
                      <a:pt x="56612" y="52243"/>
                    </a:lnTo>
                    <a:lnTo>
                      <a:pt x="56561" y="52320"/>
                    </a:lnTo>
                    <a:lnTo>
                      <a:pt x="56509" y="52413"/>
                    </a:lnTo>
                    <a:lnTo>
                      <a:pt x="56441" y="52474"/>
                    </a:lnTo>
                    <a:lnTo>
                      <a:pt x="56372" y="52552"/>
                    </a:lnTo>
                    <a:lnTo>
                      <a:pt x="56304" y="52613"/>
                    </a:lnTo>
                    <a:lnTo>
                      <a:pt x="56218" y="52675"/>
                    </a:lnTo>
                    <a:lnTo>
                      <a:pt x="56115" y="52737"/>
                    </a:lnTo>
                    <a:lnTo>
                      <a:pt x="56012" y="52768"/>
                    </a:lnTo>
                    <a:lnTo>
                      <a:pt x="55909" y="52814"/>
                    </a:lnTo>
                    <a:lnTo>
                      <a:pt x="55806" y="52830"/>
                    </a:lnTo>
                    <a:lnTo>
                      <a:pt x="55703" y="52845"/>
                    </a:lnTo>
                    <a:lnTo>
                      <a:pt x="55583" y="52845"/>
                    </a:lnTo>
                    <a:lnTo>
                      <a:pt x="55480" y="52845"/>
                    </a:lnTo>
                    <a:lnTo>
                      <a:pt x="55378" y="52830"/>
                    </a:lnTo>
                    <a:lnTo>
                      <a:pt x="55275" y="52814"/>
                    </a:lnTo>
                    <a:lnTo>
                      <a:pt x="55155" y="52768"/>
                    </a:lnTo>
                    <a:lnTo>
                      <a:pt x="55069" y="52737"/>
                    </a:lnTo>
                    <a:lnTo>
                      <a:pt x="54966" y="52675"/>
                    </a:lnTo>
                    <a:lnTo>
                      <a:pt x="54897" y="52613"/>
                    </a:lnTo>
                    <a:lnTo>
                      <a:pt x="54812" y="52552"/>
                    </a:lnTo>
                    <a:lnTo>
                      <a:pt x="54743" y="52474"/>
                    </a:lnTo>
                    <a:lnTo>
                      <a:pt x="54674" y="52413"/>
                    </a:lnTo>
                    <a:lnTo>
                      <a:pt x="54623" y="52320"/>
                    </a:lnTo>
                    <a:lnTo>
                      <a:pt x="54589" y="52243"/>
                    </a:lnTo>
                    <a:lnTo>
                      <a:pt x="54554" y="52150"/>
                    </a:lnTo>
                    <a:lnTo>
                      <a:pt x="54520" y="52057"/>
                    </a:lnTo>
                    <a:lnTo>
                      <a:pt x="54503" y="51964"/>
                    </a:lnTo>
                    <a:lnTo>
                      <a:pt x="54503" y="51856"/>
                    </a:lnTo>
                    <a:lnTo>
                      <a:pt x="54503" y="41164"/>
                    </a:lnTo>
                    <a:close/>
                    <a:moveTo>
                      <a:pt x="68309" y="54653"/>
                    </a:moveTo>
                    <a:lnTo>
                      <a:pt x="74243" y="45397"/>
                    </a:lnTo>
                    <a:lnTo>
                      <a:pt x="74311" y="45305"/>
                    </a:lnTo>
                    <a:lnTo>
                      <a:pt x="74380" y="45227"/>
                    </a:lnTo>
                    <a:lnTo>
                      <a:pt x="74449" y="45166"/>
                    </a:lnTo>
                    <a:lnTo>
                      <a:pt x="74534" y="45104"/>
                    </a:lnTo>
                    <a:lnTo>
                      <a:pt x="74620" y="45042"/>
                    </a:lnTo>
                    <a:lnTo>
                      <a:pt x="74706" y="45011"/>
                    </a:lnTo>
                    <a:lnTo>
                      <a:pt x="74792" y="44965"/>
                    </a:lnTo>
                    <a:lnTo>
                      <a:pt x="74912" y="44934"/>
                    </a:lnTo>
                    <a:lnTo>
                      <a:pt x="75015" y="44918"/>
                    </a:lnTo>
                    <a:lnTo>
                      <a:pt x="75117" y="44903"/>
                    </a:lnTo>
                    <a:lnTo>
                      <a:pt x="75220" y="44903"/>
                    </a:lnTo>
                    <a:lnTo>
                      <a:pt x="75323" y="44918"/>
                    </a:lnTo>
                    <a:lnTo>
                      <a:pt x="75426" y="44934"/>
                    </a:lnTo>
                    <a:lnTo>
                      <a:pt x="75529" y="44949"/>
                    </a:lnTo>
                    <a:lnTo>
                      <a:pt x="75632" y="44996"/>
                    </a:lnTo>
                    <a:lnTo>
                      <a:pt x="75735" y="45027"/>
                    </a:lnTo>
                    <a:lnTo>
                      <a:pt x="75838" y="45088"/>
                    </a:lnTo>
                    <a:lnTo>
                      <a:pt x="75923" y="45150"/>
                    </a:lnTo>
                    <a:lnTo>
                      <a:pt x="76009" y="45212"/>
                    </a:lnTo>
                    <a:lnTo>
                      <a:pt x="76078" y="45289"/>
                    </a:lnTo>
                    <a:lnTo>
                      <a:pt x="76129" y="45366"/>
                    </a:lnTo>
                    <a:lnTo>
                      <a:pt x="76181" y="45444"/>
                    </a:lnTo>
                    <a:lnTo>
                      <a:pt x="76215" y="45536"/>
                    </a:lnTo>
                    <a:lnTo>
                      <a:pt x="76249" y="45629"/>
                    </a:lnTo>
                    <a:lnTo>
                      <a:pt x="76266" y="45722"/>
                    </a:lnTo>
                    <a:lnTo>
                      <a:pt x="76284" y="45830"/>
                    </a:lnTo>
                    <a:lnTo>
                      <a:pt x="76284" y="45923"/>
                    </a:lnTo>
                    <a:lnTo>
                      <a:pt x="76284" y="46015"/>
                    </a:lnTo>
                    <a:lnTo>
                      <a:pt x="76266" y="46108"/>
                    </a:lnTo>
                    <a:lnTo>
                      <a:pt x="76232" y="46201"/>
                    </a:lnTo>
                    <a:lnTo>
                      <a:pt x="76198" y="46294"/>
                    </a:lnTo>
                    <a:lnTo>
                      <a:pt x="76146" y="46371"/>
                    </a:lnTo>
                    <a:lnTo>
                      <a:pt x="70195" y="55627"/>
                    </a:lnTo>
                    <a:lnTo>
                      <a:pt x="70092" y="55750"/>
                    </a:lnTo>
                    <a:lnTo>
                      <a:pt x="70007" y="55858"/>
                    </a:lnTo>
                    <a:lnTo>
                      <a:pt x="69904" y="55936"/>
                    </a:lnTo>
                    <a:lnTo>
                      <a:pt x="69784" y="56013"/>
                    </a:lnTo>
                    <a:lnTo>
                      <a:pt x="69664" y="56059"/>
                    </a:lnTo>
                    <a:lnTo>
                      <a:pt x="69526" y="56106"/>
                    </a:lnTo>
                    <a:lnTo>
                      <a:pt x="69389" y="56121"/>
                    </a:lnTo>
                    <a:lnTo>
                      <a:pt x="69252" y="56137"/>
                    </a:lnTo>
                    <a:lnTo>
                      <a:pt x="69098" y="56121"/>
                    </a:lnTo>
                    <a:lnTo>
                      <a:pt x="68960" y="56106"/>
                    </a:lnTo>
                    <a:lnTo>
                      <a:pt x="68823" y="56059"/>
                    </a:lnTo>
                    <a:lnTo>
                      <a:pt x="68686" y="55997"/>
                    </a:lnTo>
                    <a:lnTo>
                      <a:pt x="68600" y="55951"/>
                    </a:lnTo>
                    <a:lnTo>
                      <a:pt x="68515" y="55889"/>
                    </a:lnTo>
                    <a:lnTo>
                      <a:pt x="68446" y="55827"/>
                    </a:lnTo>
                    <a:lnTo>
                      <a:pt x="68377" y="55750"/>
                    </a:lnTo>
                    <a:lnTo>
                      <a:pt x="68309" y="55673"/>
                    </a:lnTo>
                    <a:lnTo>
                      <a:pt x="68240" y="55565"/>
                    </a:lnTo>
                    <a:lnTo>
                      <a:pt x="68206" y="55488"/>
                    </a:lnTo>
                    <a:lnTo>
                      <a:pt x="68172" y="55395"/>
                    </a:lnTo>
                    <a:lnTo>
                      <a:pt x="68154" y="55302"/>
                    </a:lnTo>
                    <a:lnTo>
                      <a:pt x="68137" y="55209"/>
                    </a:lnTo>
                    <a:lnTo>
                      <a:pt x="68137" y="55117"/>
                    </a:lnTo>
                    <a:lnTo>
                      <a:pt x="68154" y="55024"/>
                    </a:lnTo>
                    <a:lnTo>
                      <a:pt x="68172" y="54931"/>
                    </a:lnTo>
                    <a:lnTo>
                      <a:pt x="68189" y="54839"/>
                    </a:lnTo>
                    <a:lnTo>
                      <a:pt x="68240" y="54746"/>
                    </a:lnTo>
                    <a:lnTo>
                      <a:pt x="68309" y="54653"/>
                    </a:lnTo>
                    <a:lnTo>
                      <a:pt x="68309" y="54653"/>
                    </a:lnTo>
                    <a:close/>
                    <a:moveTo>
                      <a:pt x="78702" y="63260"/>
                    </a:moveTo>
                    <a:lnTo>
                      <a:pt x="88992" y="57929"/>
                    </a:lnTo>
                    <a:lnTo>
                      <a:pt x="89095" y="57883"/>
                    </a:lnTo>
                    <a:lnTo>
                      <a:pt x="89198" y="57852"/>
                    </a:lnTo>
                    <a:lnTo>
                      <a:pt x="89301" y="57821"/>
                    </a:lnTo>
                    <a:lnTo>
                      <a:pt x="89404" y="57805"/>
                    </a:lnTo>
                    <a:lnTo>
                      <a:pt x="89506" y="57805"/>
                    </a:lnTo>
                    <a:lnTo>
                      <a:pt x="89609" y="57805"/>
                    </a:lnTo>
                    <a:lnTo>
                      <a:pt x="89712" y="57805"/>
                    </a:lnTo>
                    <a:lnTo>
                      <a:pt x="89832" y="57836"/>
                    </a:lnTo>
                    <a:lnTo>
                      <a:pt x="89935" y="57852"/>
                    </a:lnTo>
                    <a:lnTo>
                      <a:pt x="90021" y="57898"/>
                    </a:lnTo>
                    <a:lnTo>
                      <a:pt x="90124" y="57944"/>
                    </a:lnTo>
                    <a:lnTo>
                      <a:pt x="90210" y="57991"/>
                    </a:lnTo>
                    <a:lnTo>
                      <a:pt x="90278" y="58053"/>
                    </a:lnTo>
                    <a:lnTo>
                      <a:pt x="90364" y="58114"/>
                    </a:lnTo>
                    <a:lnTo>
                      <a:pt x="90433" y="58192"/>
                    </a:lnTo>
                    <a:lnTo>
                      <a:pt x="90484" y="58284"/>
                    </a:lnTo>
                    <a:lnTo>
                      <a:pt x="90535" y="58362"/>
                    </a:lnTo>
                    <a:lnTo>
                      <a:pt x="90570" y="58454"/>
                    </a:lnTo>
                    <a:lnTo>
                      <a:pt x="90604" y="58547"/>
                    </a:lnTo>
                    <a:lnTo>
                      <a:pt x="90621" y="58655"/>
                    </a:lnTo>
                    <a:lnTo>
                      <a:pt x="90638" y="58748"/>
                    </a:lnTo>
                    <a:lnTo>
                      <a:pt x="90621" y="58856"/>
                    </a:lnTo>
                    <a:lnTo>
                      <a:pt x="90621" y="58949"/>
                    </a:lnTo>
                    <a:lnTo>
                      <a:pt x="90604" y="59026"/>
                    </a:lnTo>
                    <a:lnTo>
                      <a:pt x="90570" y="59119"/>
                    </a:lnTo>
                    <a:lnTo>
                      <a:pt x="90518" y="59211"/>
                    </a:lnTo>
                    <a:lnTo>
                      <a:pt x="90467" y="59289"/>
                    </a:lnTo>
                    <a:lnTo>
                      <a:pt x="90415" y="59366"/>
                    </a:lnTo>
                    <a:lnTo>
                      <a:pt x="90347" y="59443"/>
                    </a:lnTo>
                    <a:lnTo>
                      <a:pt x="90278" y="59505"/>
                    </a:lnTo>
                    <a:lnTo>
                      <a:pt x="90192" y="59567"/>
                    </a:lnTo>
                    <a:lnTo>
                      <a:pt x="90090" y="59644"/>
                    </a:lnTo>
                    <a:lnTo>
                      <a:pt x="79782" y="64975"/>
                    </a:lnTo>
                    <a:lnTo>
                      <a:pt x="79662" y="65037"/>
                    </a:lnTo>
                    <a:lnTo>
                      <a:pt x="79525" y="65083"/>
                    </a:lnTo>
                    <a:lnTo>
                      <a:pt x="79371" y="65099"/>
                    </a:lnTo>
                    <a:lnTo>
                      <a:pt x="79233" y="65114"/>
                    </a:lnTo>
                    <a:lnTo>
                      <a:pt x="79096" y="65099"/>
                    </a:lnTo>
                    <a:lnTo>
                      <a:pt x="78959" y="65083"/>
                    </a:lnTo>
                    <a:lnTo>
                      <a:pt x="78822" y="65037"/>
                    </a:lnTo>
                    <a:lnTo>
                      <a:pt x="78702" y="64990"/>
                    </a:lnTo>
                    <a:lnTo>
                      <a:pt x="78582" y="64913"/>
                    </a:lnTo>
                    <a:lnTo>
                      <a:pt x="78462" y="64836"/>
                    </a:lnTo>
                    <a:lnTo>
                      <a:pt x="78359" y="64728"/>
                    </a:lnTo>
                    <a:lnTo>
                      <a:pt x="78290" y="64620"/>
                    </a:lnTo>
                    <a:lnTo>
                      <a:pt x="78239" y="64542"/>
                    </a:lnTo>
                    <a:lnTo>
                      <a:pt x="78187" y="64434"/>
                    </a:lnTo>
                    <a:lnTo>
                      <a:pt x="78170" y="64342"/>
                    </a:lnTo>
                    <a:lnTo>
                      <a:pt x="78136" y="64249"/>
                    </a:lnTo>
                    <a:lnTo>
                      <a:pt x="78136" y="64156"/>
                    </a:lnTo>
                    <a:lnTo>
                      <a:pt x="78136" y="64063"/>
                    </a:lnTo>
                    <a:lnTo>
                      <a:pt x="78153" y="63971"/>
                    </a:lnTo>
                    <a:lnTo>
                      <a:pt x="78170" y="63878"/>
                    </a:lnTo>
                    <a:lnTo>
                      <a:pt x="78204" y="63785"/>
                    </a:lnTo>
                    <a:lnTo>
                      <a:pt x="78239" y="63693"/>
                    </a:lnTo>
                    <a:lnTo>
                      <a:pt x="78290" y="63615"/>
                    </a:lnTo>
                    <a:lnTo>
                      <a:pt x="78359" y="63523"/>
                    </a:lnTo>
                    <a:lnTo>
                      <a:pt x="78427" y="63445"/>
                    </a:lnTo>
                    <a:lnTo>
                      <a:pt x="78496" y="63383"/>
                    </a:lnTo>
                    <a:lnTo>
                      <a:pt x="78599" y="63322"/>
                    </a:lnTo>
                    <a:lnTo>
                      <a:pt x="78685" y="63260"/>
                    </a:lnTo>
                    <a:lnTo>
                      <a:pt x="78702" y="63260"/>
                    </a:lnTo>
                    <a:close/>
                    <a:moveTo>
                      <a:pt x="114614" y="57311"/>
                    </a:moveTo>
                    <a:lnTo>
                      <a:pt x="5385" y="664"/>
                    </a:lnTo>
                    <a:lnTo>
                      <a:pt x="5110" y="525"/>
                    </a:lnTo>
                    <a:lnTo>
                      <a:pt x="4836" y="401"/>
                    </a:lnTo>
                    <a:lnTo>
                      <a:pt x="4561" y="293"/>
                    </a:lnTo>
                    <a:lnTo>
                      <a:pt x="4304" y="200"/>
                    </a:lnTo>
                    <a:lnTo>
                      <a:pt x="4047" y="139"/>
                    </a:lnTo>
                    <a:lnTo>
                      <a:pt x="3790" y="77"/>
                    </a:lnTo>
                    <a:lnTo>
                      <a:pt x="3532" y="30"/>
                    </a:lnTo>
                    <a:lnTo>
                      <a:pt x="3292" y="15"/>
                    </a:lnTo>
                    <a:lnTo>
                      <a:pt x="3052" y="0"/>
                    </a:lnTo>
                    <a:lnTo>
                      <a:pt x="2812" y="0"/>
                    </a:lnTo>
                    <a:lnTo>
                      <a:pt x="2589" y="15"/>
                    </a:lnTo>
                    <a:lnTo>
                      <a:pt x="2383" y="46"/>
                    </a:lnTo>
                    <a:lnTo>
                      <a:pt x="2178" y="92"/>
                    </a:lnTo>
                    <a:lnTo>
                      <a:pt x="1955" y="154"/>
                    </a:lnTo>
                    <a:lnTo>
                      <a:pt x="1766" y="231"/>
                    </a:lnTo>
                    <a:lnTo>
                      <a:pt x="1577" y="324"/>
                    </a:lnTo>
                    <a:lnTo>
                      <a:pt x="1406" y="417"/>
                    </a:lnTo>
                    <a:lnTo>
                      <a:pt x="1217" y="540"/>
                    </a:lnTo>
                    <a:lnTo>
                      <a:pt x="1063" y="679"/>
                    </a:lnTo>
                    <a:lnTo>
                      <a:pt x="926" y="818"/>
                    </a:lnTo>
                    <a:lnTo>
                      <a:pt x="788" y="958"/>
                    </a:lnTo>
                    <a:lnTo>
                      <a:pt x="651" y="1127"/>
                    </a:lnTo>
                    <a:lnTo>
                      <a:pt x="531" y="1297"/>
                    </a:lnTo>
                    <a:lnTo>
                      <a:pt x="428" y="1514"/>
                    </a:lnTo>
                    <a:lnTo>
                      <a:pt x="343" y="1715"/>
                    </a:lnTo>
                    <a:lnTo>
                      <a:pt x="240" y="1916"/>
                    </a:lnTo>
                    <a:lnTo>
                      <a:pt x="154" y="2147"/>
                    </a:lnTo>
                    <a:lnTo>
                      <a:pt x="102" y="2379"/>
                    </a:lnTo>
                    <a:lnTo>
                      <a:pt x="51" y="2642"/>
                    </a:lnTo>
                    <a:lnTo>
                      <a:pt x="17" y="2889"/>
                    </a:lnTo>
                    <a:lnTo>
                      <a:pt x="0" y="3167"/>
                    </a:lnTo>
                    <a:lnTo>
                      <a:pt x="0" y="3461"/>
                    </a:lnTo>
                    <a:lnTo>
                      <a:pt x="0" y="114406"/>
                    </a:lnTo>
                    <a:lnTo>
                      <a:pt x="0" y="114684"/>
                    </a:lnTo>
                    <a:lnTo>
                      <a:pt x="34" y="114978"/>
                    </a:lnTo>
                    <a:lnTo>
                      <a:pt x="68" y="115256"/>
                    </a:lnTo>
                    <a:lnTo>
                      <a:pt x="120" y="115518"/>
                    </a:lnTo>
                    <a:lnTo>
                      <a:pt x="188" y="115812"/>
                    </a:lnTo>
                    <a:lnTo>
                      <a:pt x="274" y="116059"/>
                    </a:lnTo>
                    <a:lnTo>
                      <a:pt x="377" y="116322"/>
                    </a:lnTo>
                    <a:lnTo>
                      <a:pt x="497" y="116569"/>
                    </a:lnTo>
                    <a:lnTo>
                      <a:pt x="617" y="116832"/>
                    </a:lnTo>
                    <a:lnTo>
                      <a:pt x="754" y="117064"/>
                    </a:lnTo>
                    <a:lnTo>
                      <a:pt x="891" y="117295"/>
                    </a:lnTo>
                    <a:lnTo>
                      <a:pt x="1063" y="117527"/>
                    </a:lnTo>
                    <a:lnTo>
                      <a:pt x="1251" y="117744"/>
                    </a:lnTo>
                    <a:lnTo>
                      <a:pt x="1423" y="117960"/>
                    </a:lnTo>
                    <a:lnTo>
                      <a:pt x="1612" y="118161"/>
                    </a:lnTo>
                    <a:lnTo>
                      <a:pt x="1817" y="118346"/>
                    </a:lnTo>
                    <a:lnTo>
                      <a:pt x="2040" y="118532"/>
                    </a:lnTo>
                    <a:lnTo>
                      <a:pt x="2280" y="118717"/>
                    </a:lnTo>
                    <a:lnTo>
                      <a:pt x="2503" y="118887"/>
                    </a:lnTo>
                    <a:lnTo>
                      <a:pt x="2744" y="119041"/>
                    </a:lnTo>
                    <a:lnTo>
                      <a:pt x="3001" y="119181"/>
                    </a:lnTo>
                    <a:lnTo>
                      <a:pt x="3258" y="119320"/>
                    </a:lnTo>
                    <a:lnTo>
                      <a:pt x="3532" y="119443"/>
                    </a:lnTo>
                    <a:lnTo>
                      <a:pt x="3807" y="119551"/>
                    </a:lnTo>
                    <a:lnTo>
                      <a:pt x="4098" y="119644"/>
                    </a:lnTo>
                    <a:lnTo>
                      <a:pt x="4373" y="119752"/>
                    </a:lnTo>
                    <a:lnTo>
                      <a:pt x="4664" y="119830"/>
                    </a:lnTo>
                    <a:lnTo>
                      <a:pt x="4973" y="119891"/>
                    </a:lnTo>
                    <a:lnTo>
                      <a:pt x="5282" y="119938"/>
                    </a:lnTo>
                    <a:lnTo>
                      <a:pt x="5590" y="119969"/>
                    </a:lnTo>
                    <a:lnTo>
                      <a:pt x="5916" y="119984"/>
                    </a:lnTo>
                    <a:lnTo>
                      <a:pt x="6225" y="120000"/>
                    </a:lnTo>
                    <a:lnTo>
                      <a:pt x="61500" y="120000"/>
                    </a:lnTo>
                    <a:lnTo>
                      <a:pt x="113774" y="120000"/>
                    </a:lnTo>
                    <a:lnTo>
                      <a:pt x="114100" y="119984"/>
                    </a:lnTo>
                    <a:lnTo>
                      <a:pt x="114409" y="119969"/>
                    </a:lnTo>
                    <a:lnTo>
                      <a:pt x="114717" y="119938"/>
                    </a:lnTo>
                    <a:lnTo>
                      <a:pt x="115026" y="119891"/>
                    </a:lnTo>
                    <a:lnTo>
                      <a:pt x="115317" y="119830"/>
                    </a:lnTo>
                    <a:lnTo>
                      <a:pt x="115609" y="119752"/>
                    </a:lnTo>
                    <a:lnTo>
                      <a:pt x="115918" y="119644"/>
                    </a:lnTo>
                    <a:lnTo>
                      <a:pt x="116192" y="119551"/>
                    </a:lnTo>
                    <a:lnTo>
                      <a:pt x="116467" y="119443"/>
                    </a:lnTo>
                    <a:lnTo>
                      <a:pt x="116724" y="119320"/>
                    </a:lnTo>
                    <a:lnTo>
                      <a:pt x="116998" y="119181"/>
                    </a:lnTo>
                    <a:lnTo>
                      <a:pt x="117255" y="119041"/>
                    </a:lnTo>
                    <a:lnTo>
                      <a:pt x="117478" y="118887"/>
                    </a:lnTo>
                    <a:lnTo>
                      <a:pt x="117736" y="118717"/>
                    </a:lnTo>
                    <a:lnTo>
                      <a:pt x="117959" y="118532"/>
                    </a:lnTo>
                    <a:lnTo>
                      <a:pt x="118164" y="118346"/>
                    </a:lnTo>
                    <a:lnTo>
                      <a:pt x="118370" y="118161"/>
                    </a:lnTo>
                    <a:lnTo>
                      <a:pt x="118559" y="117960"/>
                    </a:lnTo>
                    <a:lnTo>
                      <a:pt x="118765" y="117759"/>
                    </a:lnTo>
                    <a:lnTo>
                      <a:pt x="118936" y="117527"/>
                    </a:lnTo>
                    <a:lnTo>
                      <a:pt x="119091" y="117295"/>
                    </a:lnTo>
                    <a:lnTo>
                      <a:pt x="119245" y="117064"/>
                    </a:lnTo>
                    <a:lnTo>
                      <a:pt x="119382" y="116832"/>
                    </a:lnTo>
                    <a:lnTo>
                      <a:pt x="119502" y="116569"/>
                    </a:lnTo>
                    <a:lnTo>
                      <a:pt x="119622" y="116322"/>
                    </a:lnTo>
                    <a:lnTo>
                      <a:pt x="119725" y="116059"/>
                    </a:lnTo>
                    <a:lnTo>
                      <a:pt x="119811" y="115812"/>
                    </a:lnTo>
                    <a:lnTo>
                      <a:pt x="119879" y="115518"/>
                    </a:lnTo>
                    <a:lnTo>
                      <a:pt x="119931" y="115256"/>
                    </a:lnTo>
                    <a:lnTo>
                      <a:pt x="119965" y="114978"/>
                    </a:lnTo>
                    <a:lnTo>
                      <a:pt x="119982" y="114684"/>
                    </a:lnTo>
                    <a:lnTo>
                      <a:pt x="120000" y="114406"/>
                    </a:lnTo>
                    <a:lnTo>
                      <a:pt x="120000" y="113123"/>
                    </a:lnTo>
                    <a:lnTo>
                      <a:pt x="120000" y="65701"/>
                    </a:lnTo>
                    <a:lnTo>
                      <a:pt x="120000" y="65408"/>
                    </a:lnTo>
                    <a:lnTo>
                      <a:pt x="119965" y="65114"/>
                    </a:lnTo>
                    <a:lnTo>
                      <a:pt x="119931" y="64821"/>
                    </a:lnTo>
                    <a:lnTo>
                      <a:pt x="119897" y="64527"/>
                    </a:lnTo>
                    <a:lnTo>
                      <a:pt x="119828" y="64218"/>
                    </a:lnTo>
                    <a:lnTo>
                      <a:pt x="119759" y="63924"/>
                    </a:lnTo>
                    <a:lnTo>
                      <a:pt x="119674" y="63615"/>
                    </a:lnTo>
                    <a:lnTo>
                      <a:pt x="119588" y="63306"/>
                    </a:lnTo>
                    <a:lnTo>
                      <a:pt x="119451" y="63013"/>
                    </a:lnTo>
                    <a:lnTo>
                      <a:pt x="119348" y="62704"/>
                    </a:lnTo>
                    <a:lnTo>
                      <a:pt x="119211" y="62395"/>
                    </a:lnTo>
                    <a:lnTo>
                      <a:pt x="119073" y="62101"/>
                    </a:lnTo>
                    <a:lnTo>
                      <a:pt x="118919" y="61807"/>
                    </a:lnTo>
                    <a:lnTo>
                      <a:pt x="118765" y="61498"/>
                    </a:lnTo>
                    <a:lnTo>
                      <a:pt x="118593" y="61220"/>
                    </a:lnTo>
                    <a:lnTo>
                      <a:pt x="118405" y="60927"/>
                    </a:lnTo>
                    <a:lnTo>
                      <a:pt x="118233" y="60648"/>
                    </a:lnTo>
                    <a:lnTo>
                      <a:pt x="118027" y="60370"/>
                    </a:lnTo>
                    <a:lnTo>
                      <a:pt x="117839" y="60092"/>
                    </a:lnTo>
                    <a:lnTo>
                      <a:pt x="117616" y="59830"/>
                    </a:lnTo>
                    <a:lnTo>
                      <a:pt x="117393" y="59567"/>
                    </a:lnTo>
                    <a:lnTo>
                      <a:pt x="117170" y="59320"/>
                    </a:lnTo>
                    <a:lnTo>
                      <a:pt x="116947" y="59072"/>
                    </a:lnTo>
                    <a:lnTo>
                      <a:pt x="116690" y="58841"/>
                    </a:lnTo>
                    <a:lnTo>
                      <a:pt x="116449" y="58624"/>
                    </a:lnTo>
                    <a:lnTo>
                      <a:pt x="116209" y="58392"/>
                    </a:lnTo>
                    <a:lnTo>
                      <a:pt x="115952" y="58192"/>
                    </a:lnTo>
                    <a:lnTo>
                      <a:pt x="115695" y="57991"/>
                    </a:lnTo>
                    <a:lnTo>
                      <a:pt x="115420" y="57805"/>
                    </a:lnTo>
                    <a:lnTo>
                      <a:pt x="115163" y="57635"/>
                    </a:lnTo>
                    <a:lnTo>
                      <a:pt x="114889" y="57465"/>
                    </a:lnTo>
                    <a:lnTo>
                      <a:pt x="114614" y="57311"/>
                    </a:ln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</p:spPr>
            <p:txBody>
              <a:bodyPr lIns="45706" tIns="22847" rIns="45706" bIns="22847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Shape 346"/>
              <p:cNvSpPr/>
              <p:nvPr/>
            </p:nvSpPr>
            <p:spPr>
              <a:xfrm>
                <a:off x="9605963" y="3314700"/>
                <a:ext cx="1571624" cy="19811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3070" y="40916"/>
                    </a:ln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</p:spPr>
            <p:txBody>
              <a:bodyPr lIns="45706" tIns="22847" rIns="45706" bIns="22847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Shape 347"/>
            <p:cNvSpPr/>
            <p:nvPr/>
          </p:nvSpPr>
          <p:spPr>
            <a:xfrm>
              <a:off x="4662648" y="3028950"/>
              <a:ext cx="1324067" cy="14698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74" y="0"/>
                  </a:moveTo>
                  <a:lnTo>
                    <a:pt x="6225" y="0"/>
                  </a:lnTo>
                  <a:lnTo>
                    <a:pt x="5916" y="15"/>
                  </a:lnTo>
                  <a:lnTo>
                    <a:pt x="5590" y="30"/>
                  </a:lnTo>
                  <a:lnTo>
                    <a:pt x="5282" y="61"/>
                  </a:lnTo>
                  <a:lnTo>
                    <a:pt x="4973" y="108"/>
                  </a:lnTo>
                  <a:lnTo>
                    <a:pt x="4664" y="169"/>
                  </a:lnTo>
                  <a:lnTo>
                    <a:pt x="4373" y="247"/>
                  </a:lnTo>
                  <a:lnTo>
                    <a:pt x="4098" y="355"/>
                  </a:lnTo>
                  <a:lnTo>
                    <a:pt x="3807" y="448"/>
                  </a:lnTo>
                  <a:lnTo>
                    <a:pt x="3532" y="556"/>
                  </a:lnTo>
                  <a:lnTo>
                    <a:pt x="3258" y="679"/>
                  </a:lnTo>
                  <a:lnTo>
                    <a:pt x="3001" y="818"/>
                  </a:lnTo>
                  <a:lnTo>
                    <a:pt x="2744" y="958"/>
                  </a:lnTo>
                  <a:lnTo>
                    <a:pt x="2503" y="1112"/>
                  </a:lnTo>
                  <a:lnTo>
                    <a:pt x="2280" y="1282"/>
                  </a:lnTo>
                  <a:lnTo>
                    <a:pt x="2040" y="1467"/>
                  </a:lnTo>
                  <a:lnTo>
                    <a:pt x="1817" y="1653"/>
                  </a:lnTo>
                  <a:lnTo>
                    <a:pt x="1612" y="1838"/>
                  </a:lnTo>
                  <a:lnTo>
                    <a:pt x="1423" y="2039"/>
                  </a:lnTo>
                  <a:lnTo>
                    <a:pt x="1251" y="2255"/>
                  </a:lnTo>
                  <a:lnTo>
                    <a:pt x="1063" y="2487"/>
                  </a:lnTo>
                  <a:lnTo>
                    <a:pt x="891" y="2704"/>
                  </a:lnTo>
                  <a:lnTo>
                    <a:pt x="754" y="2935"/>
                  </a:lnTo>
                  <a:lnTo>
                    <a:pt x="617" y="3167"/>
                  </a:lnTo>
                  <a:lnTo>
                    <a:pt x="497" y="3430"/>
                  </a:lnTo>
                  <a:lnTo>
                    <a:pt x="377" y="3677"/>
                  </a:lnTo>
                  <a:lnTo>
                    <a:pt x="274" y="3940"/>
                  </a:lnTo>
                  <a:lnTo>
                    <a:pt x="188" y="4202"/>
                  </a:lnTo>
                  <a:lnTo>
                    <a:pt x="120" y="4481"/>
                  </a:lnTo>
                  <a:lnTo>
                    <a:pt x="68" y="4743"/>
                  </a:lnTo>
                  <a:lnTo>
                    <a:pt x="34" y="5021"/>
                  </a:lnTo>
                  <a:lnTo>
                    <a:pt x="0" y="5315"/>
                  </a:lnTo>
                  <a:lnTo>
                    <a:pt x="0" y="5593"/>
                  </a:lnTo>
                  <a:lnTo>
                    <a:pt x="0" y="116538"/>
                  </a:lnTo>
                  <a:lnTo>
                    <a:pt x="0" y="116832"/>
                  </a:lnTo>
                  <a:lnTo>
                    <a:pt x="17" y="117110"/>
                  </a:lnTo>
                  <a:lnTo>
                    <a:pt x="51" y="117357"/>
                  </a:lnTo>
                  <a:lnTo>
                    <a:pt x="102" y="117620"/>
                  </a:lnTo>
                  <a:lnTo>
                    <a:pt x="154" y="117852"/>
                  </a:lnTo>
                  <a:lnTo>
                    <a:pt x="240" y="118083"/>
                  </a:lnTo>
                  <a:lnTo>
                    <a:pt x="325" y="118284"/>
                  </a:lnTo>
                  <a:lnTo>
                    <a:pt x="428" y="118485"/>
                  </a:lnTo>
                  <a:lnTo>
                    <a:pt x="531" y="118702"/>
                  </a:lnTo>
                  <a:lnTo>
                    <a:pt x="651" y="118872"/>
                  </a:lnTo>
                  <a:lnTo>
                    <a:pt x="771" y="119041"/>
                  </a:lnTo>
                  <a:lnTo>
                    <a:pt x="926" y="119181"/>
                  </a:lnTo>
                  <a:lnTo>
                    <a:pt x="1063" y="119320"/>
                  </a:lnTo>
                  <a:lnTo>
                    <a:pt x="1217" y="119459"/>
                  </a:lnTo>
                  <a:lnTo>
                    <a:pt x="1406" y="119582"/>
                  </a:lnTo>
                  <a:lnTo>
                    <a:pt x="1577" y="119675"/>
                  </a:lnTo>
                  <a:lnTo>
                    <a:pt x="1766" y="119768"/>
                  </a:lnTo>
                  <a:lnTo>
                    <a:pt x="1955" y="119845"/>
                  </a:lnTo>
                  <a:lnTo>
                    <a:pt x="2178" y="119907"/>
                  </a:lnTo>
                  <a:lnTo>
                    <a:pt x="2383" y="119953"/>
                  </a:lnTo>
                  <a:lnTo>
                    <a:pt x="2589" y="119984"/>
                  </a:lnTo>
                  <a:lnTo>
                    <a:pt x="2812" y="120000"/>
                  </a:lnTo>
                  <a:lnTo>
                    <a:pt x="3052" y="120000"/>
                  </a:lnTo>
                  <a:lnTo>
                    <a:pt x="3292" y="119984"/>
                  </a:lnTo>
                  <a:lnTo>
                    <a:pt x="3532" y="119969"/>
                  </a:lnTo>
                  <a:lnTo>
                    <a:pt x="3790" y="119922"/>
                  </a:lnTo>
                  <a:lnTo>
                    <a:pt x="4047" y="119860"/>
                  </a:lnTo>
                  <a:lnTo>
                    <a:pt x="4304" y="119799"/>
                  </a:lnTo>
                  <a:lnTo>
                    <a:pt x="4561" y="119706"/>
                  </a:lnTo>
                  <a:lnTo>
                    <a:pt x="4836" y="119613"/>
                  </a:lnTo>
                  <a:lnTo>
                    <a:pt x="5110" y="119474"/>
                  </a:lnTo>
                  <a:lnTo>
                    <a:pt x="5385" y="119335"/>
                  </a:lnTo>
                  <a:lnTo>
                    <a:pt x="34900" y="104038"/>
                  </a:lnTo>
                  <a:lnTo>
                    <a:pt x="48517" y="96976"/>
                  </a:lnTo>
                  <a:lnTo>
                    <a:pt x="74140" y="83672"/>
                  </a:lnTo>
                  <a:lnTo>
                    <a:pt x="114614" y="62688"/>
                  </a:lnTo>
                  <a:lnTo>
                    <a:pt x="114940" y="62518"/>
                  </a:lnTo>
                  <a:lnTo>
                    <a:pt x="115249" y="62302"/>
                  </a:lnTo>
                  <a:lnTo>
                    <a:pt x="115558" y="62086"/>
                  </a:lnTo>
                  <a:lnTo>
                    <a:pt x="115883" y="61869"/>
                  </a:lnTo>
                  <a:lnTo>
                    <a:pt x="116312" y="61514"/>
                  </a:lnTo>
                  <a:lnTo>
                    <a:pt x="116724" y="61112"/>
                  </a:lnTo>
                  <a:lnTo>
                    <a:pt x="117135" y="60710"/>
                  </a:lnTo>
                  <a:lnTo>
                    <a:pt x="117513" y="60278"/>
                  </a:lnTo>
                  <a:lnTo>
                    <a:pt x="117873" y="59830"/>
                  </a:lnTo>
                  <a:lnTo>
                    <a:pt x="118216" y="59351"/>
                  </a:lnTo>
                  <a:lnTo>
                    <a:pt x="118525" y="58872"/>
                  </a:lnTo>
                  <a:lnTo>
                    <a:pt x="118833" y="58377"/>
                  </a:lnTo>
                  <a:lnTo>
                    <a:pt x="119091" y="57883"/>
                  </a:lnTo>
                  <a:lnTo>
                    <a:pt x="119313" y="57357"/>
                  </a:lnTo>
                  <a:lnTo>
                    <a:pt x="119502" y="56847"/>
                  </a:lnTo>
                  <a:lnTo>
                    <a:pt x="119691" y="56322"/>
                  </a:lnTo>
                  <a:lnTo>
                    <a:pt x="119828" y="55812"/>
                  </a:lnTo>
                  <a:lnTo>
                    <a:pt x="119914" y="55302"/>
                  </a:lnTo>
                  <a:lnTo>
                    <a:pt x="119948" y="55055"/>
                  </a:lnTo>
                  <a:lnTo>
                    <a:pt x="119982" y="54808"/>
                  </a:lnTo>
                  <a:lnTo>
                    <a:pt x="120000" y="54560"/>
                  </a:lnTo>
                  <a:lnTo>
                    <a:pt x="120000" y="54298"/>
                  </a:lnTo>
                  <a:lnTo>
                    <a:pt x="120000" y="46263"/>
                  </a:lnTo>
                  <a:lnTo>
                    <a:pt x="120000" y="5593"/>
                  </a:lnTo>
                  <a:lnTo>
                    <a:pt x="120000" y="5315"/>
                  </a:lnTo>
                  <a:lnTo>
                    <a:pt x="119965" y="5021"/>
                  </a:lnTo>
                  <a:lnTo>
                    <a:pt x="119931" y="4743"/>
                  </a:lnTo>
                  <a:lnTo>
                    <a:pt x="119879" y="4481"/>
                  </a:lnTo>
                  <a:lnTo>
                    <a:pt x="119811" y="4202"/>
                  </a:lnTo>
                  <a:lnTo>
                    <a:pt x="119725" y="3940"/>
                  </a:lnTo>
                  <a:lnTo>
                    <a:pt x="119622" y="3677"/>
                  </a:lnTo>
                  <a:lnTo>
                    <a:pt x="119502" y="3430"/>
                  </a:lnTo>
                  <a:lnTo>
                    <a:pt x="119382" y="3167"/>
                  </a:lnTo>
                  <a:lnTo>
                    <a:pt x="119245" y="2935"/>
                  </a:lnTo>
                  <a:lnTo>
                    <a:pt x="119091" y="2704"/>
                  </a:lnTo>
                  <a:lnTo>
                    <a:pt x="118936" y="2487"/>
                  </a:lnTo>
                  <a:lnTo>
                    <a:pt x="118765" y="2255"/>
                  </a:lnTo>
                  <a:lnTo>
                    <a:pt x="118559" y="2039"/>
                  </a:lnTo>
                  <a:lnTo>
                    <a:pt x="118370" y="1838"/>
                  </a:lnTo>
                  <a:lnTo>
                    <a:pt x="118164" y="1653"/>
                  </a:lnTo>
                  <a:lnTo>
                    <a:pt x="117959" y="1467"/>
                  </a:lnTo>
                  <a:lnTo>
                    <a:pt x="117736" y="1282"/>
                  </a:lnTo>
                  <a:lnTo>
                    <a:pt x="117478" y="1112"/>
                  </a:lnTo>
                  <a:lnTo>
                    <a:pt x="117255" y="958"/>
                  </a:lnTo>
                  <a:lnTo>
                    <a:pt x="116998" y="818"/>
                  </a:lnTo>
                  <a:lnTo>
                    <a:pt x="116724" y="679"/>
                  </a:lnTo>
                  <a:lnTo>
                    <a:pt x="116467" y="556"/>
                  </a:lnTo>
                  <a:lnTo>
                    <a:pt x="116192" y="448"/>
                  </a:lnTo>
                  <a:lnTo>
                    <a:pt x="115918" y="355"/>
                  </a:lnTo>
                  <a:lnTo>
                    <a:pt x="115609" y="247"/>
                  </a:lnTo>
                  <a:lnTo>
                    <a:pt x="115317" y="169"/>
                  </a:lnTo>
                  <a:lnTo>
                    <a:pt x="115026" y="108"/>
                  </a:lnTo>
                  <a:lnTo>
                    <a:pt x="114717" y="61"/>
                  </a:lnTo>
                  <a:lnTo>
                    <a:pt x="114409" y="30"/>
                  </a:lnTo>
                  <a:lnTo>
                    <a:pt x="114100" y="15"/>
                  </a:lnTo>
                  <a:lnTo>
                    <a:pt x="113774" y="0"/>
                  </a:lnTo>
                  <a:close/>
                </a:path>
              </a:pathLst>
            </a:custGeom>
            <a:solidFill>
              <a:srgbClr val="FF9101"/>
            </a:solidFill>
            <a:ln>
              <a:noFill/>
            </a:ln>
          </p:spPr>
          <p:txBody>
            <a:bodyPr lIns="45706" tIns="22847" rIns="45706" bIns="22847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Shape 348"/>
            <p:cNvSpPr/>
            <p:nvPr/>
          </p:nvSpPr>
          <p:spPr>
            <a:xfrm>
              <a:off x="5066514" y="3394171"/>
              <a:ext cx="360308" cy="284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96" y="24712"/>
                  </a:moveTo>
                  <a:lnTo>
                    <a:pt x="118944" y="22040"/>
                  </a:lnTo>
                  <a:lnTo>
                    <a:pt x="118768" y="19591"/>
                  </a:lnTo>
                  <a:lnTo>
                    <a:pt x="118240" y="16920"/>
                  </a:lnTo>
                  <a:lnTo>
                    <a:pt x="117888" y="14248"/>
                  </a:lnTo>
                  <a:lnTo>
                    <a:pt x="117008" y="11576"/>
                  </a:lnTo>
                  <a:lnTo>
                    <a:pt x="116480" y="8905"/>
                  </a:lnTo>
                  <a:lnTo>
                    <a:pt x="115601" y="6679"/>
                  </a:lnTo>
                  <a:lnTo>
                    <a:pt x="114545" y="4675"/>
                  </a:lnTo>
                  <a:lnTo>
                    <a:pt x="113489" y="2894"/>
                  </a:lnTo>
                  <a:lnTo>
                    <a:pt x="112258" y="1781"/>
                  </a:lnTo>
                  <a:lnTo>
                    <a:pt x="111730" y="1558"/>
                  </a:lnTo>
                  <a:lnTo>
                    <a:pt x="111202" y="890"/>
                  </a:lnTo>
                  <a:lnTo>
                    <a:pt x="110498" y="890"/>
                  </a:lnTo>
                  <a:lnTo>
                    <a:pt x="109794" y="667"/>
                  </a:lnTo>
                  <a:lnTo>
                    <a:pt x="109618" y="222"/>
                  </a:lnTo>
                  <a:lnTo>
                    <a:pt x="109090" y="0"/>
                  </a:lnTo>
                  <a:lnTo>
                    <a:pt x="109090" y="0"/>
                  </a:lnTo>
                  <a:lnTo>
                    <a:pt x="108211" y="222"/>
                  </a:lnTo>
                  <a:lnTo>
                    <a:pt x="106979" y="1113"/>
                  </a:lnTo>
                  <a:lnTo>
                    <a:pt x="105923" y="2003"/>
                  </a:lnTo>
                  <a:lnTo>
                    <a:pt x="105043" y="2448"/>
                  </a:lnTo>
                  <a:lnTo>
                    <a:pt x="104516" y="2671"/>
                  </a:lnTo>
                  <a:lnTo>
                    <a:pt x="104516" y="2448"/>
                  </a:lnTo>
                  <a:lnTo>
                    <a:pt x="104164" y="2671"/>
                  </a:lnTo>
                  <a:lnTo>
                    <a:pt x="102580" y="4230"/>
                  </a:lnTo>
                  <a:lnTo>
                    <a:pt x="101348" y="6011"/>
                  </a:lnTo>
                  <a:lnTo>
                    <a:pt x="100645" y="6456"/>
                  </a:lnTo>
                  <a:lnTo>
                    <a:pt x="98885" y="9128"/>
                  </a:lnTo>
                  <a:lnTo>
                    <a:pt x="97302" y="10686"/>
                  </a:lnTo>
                  <a:lnTo>
                    <a:pt x="95542" y="11799"/>
                  </a:lnTo>
                  <a:lnTo>
                    <a:pt x="93431" y="12912"/>
                  </a:lnTo>
                  <a:lnTo>
                    <a:pt x="91143" y="14025"/>
                  </a:lnTo>
                  <a:lnTo>
                    <a:pt x="88504" y="14693"/>
                  </a:lnTo>
                  <a:lnTo>
                    <a:pt x="85865" y="15139"/>
                  </a:lnTo>
                  <a:lnTo>
                    <a:pt x="83049" y="15584"/>
                  </a:lnTo>
                  <a:lnTo>
                    <a:pt x="80234" y="15807"/>
                  </a:lnTo>
                  <a:lnTo>
                    <a:pt x="77243" y="16029"/>
                  </a:lnTo>
                  <a:lnTo>
                    <a:pt x="74252" y="16029"/>
                  </a:lnTo>
                  <a:lnTo>
                    <a:pt x="71260" y="16252"/>
                  </a:lnTo>
                  <a:lnTo>
                    <a:pt x="68269" y="16252"/>
                  </a:lnTo>
                  <a:lnTo>
                    <a:pt x="65102" y="16697"/>
                  </a:lnTo>
                  <a:lnTo>
                    <a:pt x="62111" y="16697"/>
                  </a:lnTo>
                  <a:lnTo>
                    <a:pt x="59296" y="16920"/>
                  </a:lnTo>
                  <a:lnTo>
                    <a:pt x="56304" y="17142"/>
                  </a:lnTo>
                  <a:lnTo>
                    <a:pt x="53489" y="17588"/>
                  </a:lnTo>
                  <a:lnTo>
                    <a:pt x="50674" y="18033"/>
                  </a:lnTo>
                  <a:lnTo>
                    <a:pt x="48387" y="18478"/>
                  </a:lnTo>
                  <a:lnTo>
                    <a:pt x="46627" y="19146"/>
                  </a:lnTo>
                  <a:lnTo>
                    <a:pt x="42932" y="20927"/>
                  </a:lnTo>
                  <a:lnTo>
                    <a:pt x="39589" y="22931"/>
                  </a:lnTo>
                  <a:lnTo>
                    <a:pt x="36070" y="24935"/>
                  </a:lnTo>
                  <a:lnTo>
                    <a:pt x="32903" y="27384"/>
                  </a:lnTo>
                  <a:lnTo>
                    <a:pt x="29912" y="30055"/>
                  </a:lnTo>
                  <a:lnTo>
                    <a:pt x="26744" y="32949"/>
                  </a:lnTo>
                  <a:lnTo>
                    <a:pt x="24105" y="35844"/>
                  </a:lnTo>
                  <a:lnTo>
                    <a:pt x="21466" y="39183"/>
                  </a:lnTo>
                  <a:lnTo>
                    <a:pt x="19002" y="42745"/>
                  </a:lnTo>
                  <a:lnTo>
                    <a:pt x="16891" y="46307"/>
                  </a:lnTo>
                  <a:lnTo>
                    <a:pt x="14956" y="50538"/>
                  </a:lnTo>
                  <a:lnTo>
                    <a:pt x="13548" y="54768"/>
                  </a:lnTo>
                  <a:lnTo>
                    <a:pt x="12140" y="59443"/>
                  </a:lnTo>
                  <a:lnTo>
                    <a:pt x="11260" y="63896"/>
                  </a:lnTo>
                  <a:lnTo>
                    <a:pt x="10909" y="68794"/>
                  </a:lnTo>
                  <a:lnTo>
                    <a:pt x="10733" y="73469"/>
                  </a:lnTo>
                  <a:lnTo>
                    <a:pt x="10733" y="75695"/>
                  </a:lnTo>
                  <a:lnTo>
                    <a:pt x="10733" y="77922"/>
                  </a:lnTo>
                  <a:lnTo>
                    <a:pt x="10909" y="80148"/>
                  </a:lnTo>
                  <a:lnTo>
                    <a:pt x="11260" y="82152"/>
                  </a:lnTo>
                  <a:lnTo>
                    <a:pt x="11436" y="83710"/>
                  </a:lnTo>
                  <a:lnTo>
                    <a:pt x="12140" y="86159"/>
                  </a:lnTo>
                  <a:lnTo>
                    <a:pt x="12844" y="88163"/>
                  </a:lnTo>
                  <a:lnTo>
                    <a:pt x="13196" y="89276"/>
                  </a:lnTo>
                  <a:lnTo>
                    <a:pt x="13196" y="90166"/>
                  </a:lnTo>
                  <a:lnTo>
                    <a:pt x="12668" y="91057"/>
                  </a:lnTo>
                  <a:lnTo>
                    <a:pt x="11964" y="92170"/>
                  </a:lnTo>
                  <a:lnTo>
                    <a:pt x="11085" y="93283"/>
                  </a:lnTo>
                  <a:lnTo>
                    <a:pt x="8973" y="95732"/>
                  </a:lnTo>
                  <a:lnTo>
                    <a:pt x="6510" y="98181"/>
                  </a:lnTo>
                  <a:lnTo>
                    <a:pt x="5278" y="99294"/>
                  </a:lnTo>
                  <a:lnTo>
                    <a:pt x="4222" y="100408"/>
                  </a:lnTo>
                  <a:lnTo>
                    <a:pt x="2991" y="101966"/>
                  </a:lnTo>
                  <a:lnTo>
                    <a:pt x="1935" y="103525"/>
                  </a:lnTo>
                  <a:lnTo>
                    <a:pt x="1231" y="105306"/>
                  </a:lnTo>
                  <a:lnTo>
                    <a:pt x="351" y="106641"/>
                  </a:lnTo>
                  <a:lnTo>
                    <a:pt x="0" y="108200"/>
                  </a:lnTo>
                  <a:lnTo>
                    <a:pt x="0" y="109758"/>
                  </a:lnTo>
                  <a:lnTo>
                    <a:pt x="0" y="110426"/>
                  </a:lnTo>
                  <a:lnTo>
                    <a:pt x="0" y="110871"/>
                  </a:lnTo>
                  <a:lnTo>
                    <a:pt x="175" y="111317"/>
                  </a:lnTo>
                  <a:lnTo>
                    <a:pt x="175" y="111762"/>
                  </a:lnTo>
                  <a:lnTo>
                    <a:pt x="351" y="111985"/>
                  </a:lnTo>
                  <a:lnTo>
                    <a:pt x="527" y="112430"/>
                  </a:lnTo>
                  <a:lnTo>
                    <a:pt x="703" y="113320"/>
                  </a:lnTo>
                  <a:lnTo>
                    <a:pt x="879" y="113543"/>
                  </a:lnTo>
                  <a:lnTo>
                    <a:pt x="2111" y="115547"/>
                  </a:lnTo>
                  <a:lnTo>
                    <a:pt x="2815" y="117105"/>
                  </a:lnTo>
                  <a:lnTo>
                    <a:pt x="3695" y="117996"/>
                  </a:lnTo>
                  <a:lnTo>
                    <a:pt x="4926" y="119109"/>
                  </a:lnTo>
                  <a:lnTo>
                    <a:pt x="5454" y="119554"/>
                  </a:lnTo>
                  <a:lnTo>
                    <a:pt x="6510" y="119777"/>
                  </a:lnTo>
                  <a:lnTo>
                    <a:pt x="7214" y="120000"/>
                  </a:lnTo>
                  <a:lnTo>
                    <a:pt x="8445" y="120000"/>
                  </a:lnTo>
                  <a:lnTo>
                    <a:pt x="9325" y="120000"/>
                  </a:lnTo>
                  <a:lnTo>
                    <a:pt x="10205" y="119554"/>
                  </a:lnTo>
                  <a:lnTo>
                    <a:pt x="11260" y="118441"/>
                  </a:lnTo>
                  <a:lnTo>
                    <a:pt x="12316" y="117328"/>
                  </a:lnTo>
                  <a:lnTo>
                    <a:pt x="14252" y="114434"/>
                  </a:lnTo>
                  <a:lnTo>
                    <a:pt x="15835" y="111317"/>
                  </a:lnTo>
                  <a:lnTo>
                    <a:pt x="17243" y="108423"/>
                  </a:lnTo>
                  <a:lnTo>
                    <a:pt x="18826" y="105528"/>
                  </a:lnTo>
                  <a:lnTo>
                    <a:pt x="19530" y="104415"/>
                  </a:lnTo>
                  <a:lnTo>
                    <a:pt x="20410" y="103302"/>
                  </a:lnTo>
                  <a:lnTo>
                    <a:pt x="20938" y="102857"/>
                  </a:lnTo>
                  <a:lnTo>
                    <a:pt x="21466" y="102634"/>
                  </a:lnTo>
                  <a:lnTo>
                    <a:pt x="22346" y="102857"/>
                  </a:lnTo>
                  <a:lnTo>
                    <a:pt x="23753" y="103525"/>
                  </a:lnTo>
                  <a:lnTo>
                    <a:pt x="25689" y="104638"/>
                  </a:lnTo>
                  <a:lnTo>
                    <a:pt x="27976" y="105751"/>
                  </a:lnTo>
                  <a:lnTo>
                    <a:pt x="30087" y="107309"/>
                  </a:lnTo>
                  <a:lnTo>
                    <a:pt x="31671" y="108423"/>
                  </a:lnTo>
                  <a:lnTo>
                    <a:pt x="33079" y="109090"/>
                  </a:lnTo>
                  <a:lnTo>
                    <a:pt x="33782" y="109313"/>
                  </a:lnTo>
                  <a:lnTo>
                    <a:pt x="36070" y="110426"/>
                  </a:lnTo>
                  <a:lnTo>
                    <a:pt x="38357" y="111317"/>
                  </a:lnTo>
                  <a:lnTo>
                    <a:pt x="40821" y="111762"/>
                  </a:lnTo>
                  <a:lnTo>
                    <a:pt x="43108" y="112430"/>
                  </a:lnTo>
                  <a:lnTo>
                    <a:pt x="45571" y="113098"/>
                  </a:lnTo>
                  <a:lnTo>
                    <a:pt x="48035" y="113320"/>
                  </a:lnTo>
                  <a:lnTo>
                    <a:pt x="50498" y="113543"/>
                  </a:lnTo>
                  <a:lnTo>
                    <a:pt x="52961" y="113543"/>
                  </a:lnTo>
                  <a:lnTo>
                    <a:pt x="56656" y="113320"/>
                  </a:lnTo>
                  <a:lnTo>
                    <a:pt x="60351" y="112653"/>
                  </a:lnTo>
                  <a:lnTo>
                    <a:pt x="64046" y="112207"/>
                  </a:lnTo>
                  <a:lnTo>
                    <a:pt x="67917" y="111094"/>
                  </a:lnTo>
                  <a:lnTo>
                    <a:pt x="71436" y="109758"/>
                  </a:lnTo>
                  <a:lnTo>
                    <a:pt x="75131" y="108200"/>
                  </a:lnTo>
                  <a:lnTo>
                    <a:pt x="78651" y="106419"/>
                  </a:lnTo>
                  <a:lnTo>
                    <a:pt x="82346" y="104415"/>
                  </a:lnTo>
                  <a:lnTo>
                    <a:pt x="85865" y="101966"/>
                  </a:lnTo>
                  <a:lnTo>
                    <a:pt x="89384" y="99294"/>
                  </a:lnTo>
                  <a:lnTo>
                    <a:pt x="92551" y="96846"/>
                  </a:lnTo>
                  <a:lnTo>
                    <a:pt x="95542" y="93951"/>
                  </a:lnTo>
                  <a:lnTo>
                    <a:pt x="98357" y="91057"/>
                  </a:lnTo>
                  <a:lnTo>
                    <a:pt x="101348" y="87940"/>
                  </a:lnTo>
                  <a:lnTo>
                    <a:pt x="103812" y="84823"/>
                  </a:lnTo>
                  <a:lnTo>
                    <a:pt x="106275" y="81484"/>
                  </a:lnTo>
                  <a:lnTo>
                    <a:pt x="108563" y="78144"/>
                  </a:lnTo>
                  <a:lnTo>
                    <a:pt x="110498" y="74582"/>
                  </a:lnTo>
                  <a:lnTo>
                    <a:pt x="112258" y="70575"/>
                  </a:lnTo>
                  <a:lnTo>
                    <a:pt x="113841" y="66790"/>
                  </a:lnTo>
                  <a:lnTo>
                    <a:pt x="115425" y="62560"/>
                  </a:lnTo>
                  <a:lnTo>
                    <a:pt x="116656" y="58107"/>
                  </a:lnTo>
                  <a:lnTo>
                    <a:pt x="117712" y="53877"/>
                  </a:lnTo>
                  <a:lnTo>
                    <a:pt x="118592" y="48979"/>
                  </a:lnTo>
                  <a:lnTo>
                    <a:pt x="119120" y="44972"/>
                  </a:lnTo>
                  <a:lnTo>
                    <a:pt x="119472" y="40964"/>
                  </a:lnTo>
                  <a:lnTo>
                    <a:pt x="119648" y="36734"/>
                  </a:lnTo>
                  <a:lnTo>
                    <a:pt x="119999" y="32727"/>
                  </a:lnTo>
                  <a:lnTo>
                    <a:pt x="119999" y="30946"/>
                  </a:lnTo>
                  <a:lnTo>
                    <a:pt x="119648" y="29165"/>
                  </a:lnTo>
                  <a:lnTo>
                    <a:pt x="119472" y="26938"/>
                  </a:lnTo>
                  <a:lnTo>
                    <a:pt x="119296" y="24712"/>
                  </a:lnTo>
                  <a:close/>
                  <a:moveTo>
                    <a:pt x="84457" y="53432"/>
                  </a:moveTo>
                  <a:lnTo>
                    <a:pt x="83577" y="54100"/>
                  </a:lnTo>
                  <a:lnTo>
                    <a:pt x="82873" y="54545"/>
                  </a:lnTo>
                  <a:lnTo>
                    <a:pt x="82170" y="54768"/>
                  </a:lnTo>
                  <a:lnTo>
                    <a:pt x="81290" y="54990"/>
                  </a:lnTo>
                  <a:lnTo>
                    <a:pt x="78299" y="54990"/>
                  </a:lnTo>
                  <a:lnTo>
                    <a:pt x="75483" y="55213"/>
                  </a:lnTo>
                  <a:lnTo>
                    <a:pt x="72668" y="55435"/>
                  </a:lnTo>
                  <a:lnTo>
                    <a:pt x="69853" y="56103"/>
                  </a:lnTo>
                  <a:lnTo>
                    <a:pt x="67390" y="56771"/>
                  </a:lnTo>
                  <a:lnTo>
                    <a:pt x="64926" y="57439"/>
                  </a:lnTo>
                  <a:lnTo>
                    <a:pt x="62463" y="58330"/>
                  </a:lnTo>
                  <a:lnTo>
                    <a:pt x="60175" y="59443"/>
                  </a:lnTo>
                  <a:lnTo>
                    <a:pt x="58240" y="60556"/>
                  </a:lnTo>
                  <a:lnTo>
                    <a:pt x="55953" y="62115"/>
                  </a:lnTo>
                  <a:lnTo>
                    <a:pt x="53665" y="63450"/>
                  </a:lnTo>
                  <a:lnTo>
                    <a:pt x="51554" y="65454"/>
                  </a:lnTo>
                  <a:lnTo>
                    <a:pt x="49266" y="67235"/>
                  </a:lnTo>
                  <a:lnTo>
                    <a:pt x="46979" y="69461"/>
                  </a:lnTo>
                  <a:lnTo>
                    <a:pt x="44692" y="71910"/>
                  </a:lnTo>
                  <a:lnTo>
                    <a:pt x="42404" y="74359"/>
                  </a:lnTo>
                  <a:lnTo>
                    <a:pt x="40469" y="76363"/>
                  </a:lnTo>
                  <a:lnTo>
                    <a:pt x="37829" y="79925"/>
                  </a:lnTo>
                  <a:lnTo>
                    <a:pt x="35014" y="83487"/>
                  </a:lnTo>
                  <a:lnTo>
                    <a:pt x="32903" y="85936"/>
                  </a:lnTo>
                  <a:lnTo>
                    <a:pt x="32199" y="86604"/>
                  </a:lnTo>
                  <a:lnTo>
                    <a:pt x="31495" y="87050"/>
                  </a:lnTo>
                  <a:lnTo>
                    <a:pt x="30791" y="87495"/>
                  </a:lnTo>
                  <a:lnTo>
                    <a:pt x="29912" y="87495"/>
                  </a:lnTo>
                  <a:lnTo>
                    <a:pt x="29032" y="87495"/>
                  </a:lnTo>
                  <a:lnTo>
                    <a:pt x="28328" y="87050"/>
                  </a:lnTo>
                  <a:lnTo>
                    <a:pt x="27624" y="86604"/>
                  </a:lnTo>
                  <a:lnTo>
                    <a:pt x="26920" y="85936"/>
                  </a:lnTo>
                  <a:lnTo>
                    <a:pt x="26392" y="85046"/>
                  </a:lnTo>
                  <a:lnTo>
                    <a:pt x="25865" y="84155"/>
                  </a:lnTo>
                  <a:lnTo>
                    <a:pt x="25689" y="83265"/>
                  </a:lnTo>
                  <a:lnTo>
                    <a:pt x="25689" y="81929"/>
                  </a:lnTo>
                  <a:lnTo>
                    <a:pt x="25689" y="81038"/>
                  </a:lnTo>
                  <a:lnTo>
                    <a:pt x="25865" y="80148"/>
                  </a:lnTo>
                  <a:lnTo>
                    <a:pt x="26392" y="79035"/>
                  </a:lnTo>
                  <a:lnTo>
                    <a:pt x="26920" y="78367"/>
                  </a:lnTo>
                  <a:lnTo>
                    <a:pt x="30967" y="72801"/>
                  </a:lnTo>
                  <a:lnTo>
                    <a:pt x="35014" y="68126"/>
                  </a:lnTo>
                  <a:lnTo>
                    <a:pt x="38709" y="63450"/>
                  </a:lnTo>
                  <a:lnTo>
                    <a:pt x="42580" y="59666"/>
                  </a:lnTo>
                  <a:lnTo>
                    <a:pt x="44692" y="57884"/>
                  </a:lnTo>
                  <a:lnTo>
                    <a:pt x="46627" y="56326"/>
                  </a:lnTo>
                  <a:lnTo>
                    <a:pt x="48739" y="54768"/>
                  </a:lnTo>
                  <a:lnTo>
                    <a:pt x="50674" y="53432"/>
                  </a:lnTo>
                  <a:lnTo>
                    <a:pt x="55249" y="50760"/>
                  </a:lnTo>
                  <a:lnTo>
                    <a:pt x="59999" y="48311"/>
                  </a:lnTo>
                  <a:lnTo>
                    <a:pt x="62463" y="47421"/>
                  </a:lnTo>
                  <a:lnTo>
                    <a:pt x="64926" y="46307"/>
                  </a:lnTo>
                  <a:lnTo>
                    <a:pt x="67741" y="45640"/>
                  </a:lnTo>
                  <a:lnTo>
                    <a:pt x="70381" y="45194"/>
                  </a:lnTo>
                  <a:lnTo>
                    <a:pt x="73020" y="44749"/>
                  </a:lnTo>
                  <a:lnTo>
                    <a:pt x="75659" y="44526"/>
                  </a:lnTo>
                  <a:lnTo>
                    <a:pt x="78475" y="44304"/>
                  </a:lnTo>
                  <a:lnTo>
                    <a:pt x="81290" y="44304"/>
                  </a:lnTo>
                  <a:lnTo>
                    <a:pt x="82170" y="44304"/>
                  </a:lnTo>
                  <a:lnTo>
                    <a:pt x="82873" y="44526"/>
                  </a:lnTo>
                  <a:lnTo>
                    <a:pt x="83577" y="44972"/>
                  </a:lnTo>
                  <a:lnTo>
                    <a:pt x="84457" y="45640"/>
                  </a:lnTo>
                  <a:lnTo>
                    <a:pt x="84985" y="46753"/>
                  </a:lnTo>
                  <a:lnTo>
                    <a:pt x="85337" y="47643"/>
                  </a:lnTo>
                  <a:lnTo>
                    <a:pt x="85513" y="48534"/>
                  </a:lnTo>
                  <a:lnTo>
                    <a:pt x="85513" y="49424"/>
                  </a:lnTo>
                  <a:lnTo>
                    <a:pt x="85513" y="50760"/>
                  </a:lnTo>
                  <a:lnTo>
                    <a:pt x="85337" y="51651"/>
                  </a:lnTo>
                  <a:lnTo>
                    <a:pt x="84985" y="52764"/>
                  </a:lnTo>
                  <a:lnTo>
                    <a:pt x="84457" y="5343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424" tIns="45706" rIns="91424" bIns="45706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Shape 349"/>
            <p:cNvSpPr/>
            <p:nvPr/>
          </p:nvSpPr>
          <p:spPr>
            <a:xfrm>
              <a:off x="3771471" y="3381542"/>
              <a:ext cx="309515" cy="309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780" y="29948"/>
                  </a:moveTo>
                  <a:lnTo>
                    <a:pt x="109931" y="26666"/>
                  </a:lnTo>
                  <a:lnTo>
                    <a:pt x="107671" y="23384"/>
                  </a:lnTo>
                  <a:lnTo>
                    <a:pt x="105205" y="20512"/>
                  </a:lnTo>
                  <a:lnTo>
                    <a:pt x="102534" y="17641"/>
                  </a:lnTo>
                  <a:lnTo>
                    <a:pt x="99657" y="14974"/>
                  </a:lnTo>
                  <a:lnTo>
                    <a:pt x="96575" y="12512"/>
                  </a:lnTo>
                  <a:lnTo>
                    <a:pt x="93493" y="10256"/>
                  </a:lnTo>
                  <a:lnTo>
                    <a:pt x="90000" y="8000"/>
                  </a:lnTo>
                  <a:lnTo>
                    <a:pt x="86506" y="6358"/>
                  </a:lnTo>
                  <a:lnTo>
                    <a:pt x="83013" y="4717"/>
                  </a:lnTo>
                  <a:lnTo>
                    <a:pt x="79520" y="3076"/>
                  </a:lnTo>
                  <a:lnTo>
                    <a:pt x="75616" y="2051"/>
                  </a:lnTo>
                  <a:lnTo>
                    <a:pt x="71917" y="1230"/>
                  </a:lnTo>
                  <a:lnTo>
                    <a:pt x="67808" y="615"/>
                  </a:lnTo>
                  <a:lnTo>
                    <a:pt x="63904" y="205"/>
                  </a:lnTo>
                  <a:lnTo>
                    <a:pt x="59999" y="0"/>
                  </a:lnTo>
                  <a:lnTo>
                    <a:pt x="55890" y="205"/>
                  </a:lnTo>
                  <a:lnTo>
                    <a:pt x="51986" y="615"/>
                  </a:lnTo>
                  <a:lnTo>
                    <a:pt x="48082" y="1230"/>
                  </a:lnTo>
                  <a:lnTo>
                    <a:pt x="44178" y="2051"/>
                  </a:lnTo>
                  <a:lnTo>
                    <a:pt x="40684" y="3076"/>
                  </a:lnTo>
                  <a:lnTo>
                    <a:pt x="36780" y="4717"/>
                  </a:lnTo>
                  <a:lnTo>
                    <a:pt x="33287" y="6358"/>
                  </a:lnTo>
                  <a:lnTo>
                    <a:pt x="29794" y="8000"/>
                  </a:lnTo>
                  <a:lnTo>
                    <a:pt x="26301" y="10256"/>
                  </a:lnTo>
                  <a:lnTo>
                    <a:pt x="23219" y="12512"/>
                  </a:lnTo>
                  <a:lnTo>
                    <a:pt x="20136" y="14974"/>
                  </a:lnTo>
                  <a:lnTo>
                    <a:pt x="17465" y="17641"/>
                  </a:lnTo>
                  <a:lnTo>
                    <a:pt x="14794" y="20512"/>
                  </a:lnTo>
                  <a:lnTo>
                    <a:pt x="12328" y="23384"/>
                  </a:lnTo>
                  <a:lnTo>
                    <a:pt x="10068" y="26666"/>
                  </a:lnTo>
                  <a:lnTo>
                    <a:pt x="8013" y="29948"/>
                  </a:lnTo>
                  <a:lnTo>
                    <a:pt x="5958" y="33435"/>
                  </a:lnTo>
                  <a:lnTo>
                    <a:pt x="4520" y="37128"/>
                  </a:lnTo>
                  <a:lnTo>
                    <a:pt x="3082" y="40615"/>
                  </a:lnTo>
                  <a:lnTo>
                    <a:pt x="2054" y="44307"/>
                  </a:lnTo>
                  <a:lnTo>
                    <a:pt x="1027" y="48205"/>
                  </a:lnTo>
                  <a:lnTo>
                    <a:pt x="410" y="52102"/>
                  </a:lnTo>
                  <a:lnTo>
                    <a:pt x="0" y="56205"/>
                  </a:lnTo>
                  <a:lnTo>
                    <a:pt x="0" y="60102"/>
                  </a:lnTo>
                  <a:lnTo>
                    <a:pt x="0" y="64000"/>
                  </a:lnTo>
                  <a:lnTo>
                    <a:pt x="410" y="68102"/>
                  </a:lnTo>
                  <a:lnTo>
                    <a:pt x="1027" y="71794"/>
                  </a:lnTo>
                  <a:lnTo>
                    <a:pt x="2054" y="75897"/>
                  </a:lnTo>
                  <a:lnTo>
                    <a:pt x="3082" y="79384"/>
                  </a:lnTo>
                  <a:lnTo>
                    <a:pt x="4520" y="83076"/>
                  </a:lnTo>
                  <a:lnTo>
                    <a:pt x="5958" y="86769"/>
                  </a:lnTo>
                  <a:lnTo>
                    <a:pt x="8013" y="90256"/>
                  </a:lnTo>
                  <a:lnTo>
                    <a:pt x="10068" y="93538"/>
                  </a:lnTo>
                  <a:lnTo>
                    <a:pt x="12328" y="96615"/>
                  </a:lnTo>
                  <a:lnTo>
                    <a:pt x="14794" y="99692"/>
                  </a:lnTo>
                  <a:lnTo>
                    <a:pt x="17465" y="102358"/>
                  </a:lnTo>
                  <a:lnTo>
                    <a:pt x="20136" y="105025"/>
                  </a:lnTo>
                  <a:lnTo>
                    <a:pt x="23219" y="107487"/>
                  </a:lnTo>
                  <a:lnTo>
                    <a:pt x="26301" y="109948"/>
                  </a:lnTo>
                  <a:lnTo>
                    <a:pt x="29794" y="112000"/>
                  </a:lnTo>
                  <a:lnTo>
                    <a:pt x="33287" y="113846"/>
                  </a:lnTo>
                  <a:lnTo>
                    <a:pt x="36780" y="115487"/>
                  </a:lnTo>
                  <a:lnTo>
                    <a:pt x="40684" y="116717"/>
                  </a:lnTo>
                  <a:lnTo>
                    <a:pt x="44178" y="117948"/>
                  </a:lnTo>
                  <a:lnTo>
                    <a:pt x="48082" y="118769"/>
                  </a:lnTo>
                  <a:lnTo>
                    <a:pt x="51986" y="119384"/>
                  </a:lnTo>
                  <a:lnTo>
                    <a:pt x="55890" y="120000"/>
                  </a:lnTo>
                  <a:lnTo>
                    <a:pt x="59999" y="120000"/>
                  </a:lnTo>
                  <a:lnTo>
                    <a:pt x="63904" y="120000"/>
                  </a:lnTo>
                  <a:lnTo>
                    <a:pt x="67808" y="119384"/>
                  </a:lnTo>
                  <a:lnTo>
                    <a:pt x="71917" y="118769"/>
                  </a:lnTo>
                  <a:lnTo>
                    <a:pt x="75616" y="117948"/>
                  </a:lnTo>
                  <a:lnTo>
                    <a:pt x="79520" y="116717"/>
                  </a:lnTo>
                  <a:lnTo>
                    <a:pt x="83013" y="115487"/>
                  </a:lnTo>
                  <a:lnTo>
                    <a:pt x="86506" y="113846"/>
                  </a:lnTo>
                  <a:lnTo>
                    <a:pt x="90000" y="112000"/>
                  </a:lnTo>
                  <a:lnTo>
                    <a:pt x="93493" y="109948"/>
                  </a:lnTo>
                  <a:lnTo>
                    <a:pt x="96575" y="107487"/>
                  </a:lnTo>
                  <a:lnTo>
                    <a:pt x="99657" y="105025"/>
                  </a:lnTo>
                  <a:lnTo>
                    <a:pt x="102534" y="102358"/>
                  </a:lnTo>
                  <a:lnTo>
                    <a:pt x="105205" y="99692"/>
                  </a:lnTo>
                  <a:lnTo>
                    <a:pt x="107671" y="96615"/>
                  </a:lnTo>
                  <a:lnTo>
                    <a:pt x="109931" y="93538"/>
                  </a:lnTo>
                  <a:lnTo>
                    <a:pt x="111780" y="90256"/>
                  </a:lnTo>
                  <a:lnTo>
                    <a:pt x="113835" y="86769"/>
                  </a:lnTo>
                  <a:lnTo>
                    <a:pt x="115479" y="83076"/>
                  </a:lnTo>
                  <a:lnTo>
                    <a:pt x="116917" y="79384"/>
                  </a:lnTo>
                  <a:lnTo>
                    <a:pt x="118150" y="75897"/>
                  </a:lnTo>
                  <a:lnTo>
                    <a:pt x="118972" y="71794"/>
                  </a:lnTo>
                  <a:lnTo>
                    <a:pt x="119383" y="68102"/>
                  </a:lnTo>
                  <a:lnTo>
                    <a:pt x="119794" y="64000"/>
                  </a:lnTo>
                  <a:lnTo>
                    <a:pt x="119999" y="60102"/>
                  </a:lnTo>
                  <a:lnTo>
                    <a:pt x="119794" y="56205"/>
                  </a:lnTo>
                  <a:lnTo>
                    <a:pt x="119383" y="52102"/>
                  </a:lnTo>
                  <a:lnTo>
                    <a:pt x="118972" y="48205"/>
                  </a:lnTo>
                  <a:lnTo>
                    <a:pt x="118150" y="44307"/>
                  </a:lnTo>
                  <a:lnTo>
                    <a:pt x="116917" y="40615"/>
                  </a:lnTo>
                  <a:lnTo>
                    <a:pt x="115479" y="37128"/>
                  </a:lnTo>
                  <a:lnTo>
                    <a:pt x="113835" y="33435"/>
                  </a:lnTo>
                  <a:lnTo>
                    <a:pt x="111780" y="29948"/>
                  </a:lnTo>
                  <a:close/>
                  <a:moveTo>
                    <a:pt x="89794" y="64205"/>
                  </a:moveTo>
                  <a:lnTo>
                    <a:pt x="47465" y="89435"/>
                  </a:lnTo>
                  <a:lnTo>
                    <a:pt x="46232" y="89846"/>
                  </a:lnTo>
                  <a:lnTo>
                    <a:pt x="44794" y="90051"/>
                  </a:lnTo>
                  <a:lnTo>
                    <a:pt x="43767" y="89846"/>
                  </a:lnTo>
                  <a:lnTo>
                    <a:pt x="42328" y="89435"/>
                  </a:lnTo>
                  <a:lnTo>
                    <a:pt x="41301" y="88410"/>
                  </a:lnTo>
                  <a:lnTo>
                    <a:pt x="40684" y="87589"/>
                  </a:lnTo>
                  <a:lnTo>
                    <a:pt x="40068" y="86358"/>
                  </a:lnTo>
                  <a:lnTo>
                    <a:pt x="39863" y="84923"/>
                  </a:lnTo>
                  <a:lnTo>
                    <a:pt x="39863" y="35076"/>
                  </a:lnTo>
                  <a:lnTo>
                    <a:pt x="40068" y="33641"/>
                  </a:lnTo>
                  <a:lnTo>
                    <a:pt x="40684" y="32615"/>
                  </a:lnTo>
                  <a:lnTo>
                    <a:pt x="41301" y="31589"/>
                  </a:lnTo>
                  <a:lnTo>
                    <a:pt x="42328" y="30564"/>
                  </a:lnTo>
                  <a:lnTo>
                    <a:pt x="43767" y="30153"/>
                  </a:lnTo>
                  <a:lnTo>
                    <a:pt x="45000" y="29948"/>
                  </a:lnTo>
                  <a:lnTo>
                    <a:pt x="46232" y="30153"/>
                  </a:lnTo>
                  <a:lnTo>
                    <a:pt x="47465" y="30769"/>
                  </a:lnTo>
                  <a:lnTo>
                    <a:pt x="89794" y="55589"/>
                  </a:lnTo>
                  <a:lnTo>
                    <a:pt x="91027" y="56615"/>
                  </a:lnTo>
                  <a:lnTo>
                    <a:pt x="91849" y="57435"/>
                  </a:lnTo>
                  <a:lnTo>
                    <a:pt x="92260" y="58871"/>
                  </a:lnTo>
                  <a:lnTo>
                    <a:pt x="92465" y="60102"/>
                  </a:lnTo>
                  <a:lnTo>
                    <a:pt x="92260" y="61333"/>
                  </a:lnTo>
                  <a:lnTo>
                    <a:pt x="91849" y="62564"/>
                  </a:lnTo>
                  <a:lnTo>
                    <a:pt x="91027" y="63589"/>
                  </a:lnTo>
                  <a:lnTo>
                    <a:pt x="89794" y="642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424" tIns="45706" rIns="91424" bIns="45706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5" name="Shape 350"/>
            <p:cNvGrpSpPr/>
            <p:nvPr/>
          </p:nvGrpSpPr>
          <p:grpSpPr>
            <a:xfrm>
              <a:off x="3800589" y="2176251"/>
              <a:ext cx="309515" cy="309515"/>
              <a:chOff x="8002588" y="3747748"/>
              <a:chExt cx="619125" cy="619125"/>
            </a:xfrm>
          </p:grpSpPr>
          <p:sp>
            <p:nvSpPr>
              <p:cNvPr id="39" name="Shape 351"/>
              <p:cNvSpPr/>
              <p:nvPr/>
            </p:nvSpPr>
            <p:spPr>
              <a:xfrm>
                <a:off x="8002588" y="3747748"/>
                <a:ext cx="619125" cy="619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435" y="6769"/>
                    </a:moveTo>
                    <a:lnTo>
                      <a:pt x="111794" y="5128"/>
                    </a:lnTo>
                    <a:lnTo>
                      <a:pt x="109948" y="3897"/>
                    </a:lnTo>
                    <a:lnTo>
                      <a:pt x="107897" y="2666"/>
                    </a:lnTo>
                    <a:lnTo>
                      <a:pt x="106256" y="1846"/>
                    </a:lnTo>
                    <a:lnTo>
                      <a:pt x="104205" y="1025"/>
                    </a:lnTo>
                    <a:lnTo>
                      <a:pt x="101948" y="615"/>
                    </a:lnTo>
                    <a:lnTo>
                      <a:pt x="99692" y="205"/>
                    </a:lnTo>
                    <a:lnTo>
                      <a:pt x="97641" y="0"/>
                    </a:lnTo>
                    <a:lnTo>
                      <a:pt x="22769" y="0"/>
                    </a:lnTo>
                    <a:lnTo>
                      <a:pt x="20307" y="205"/>
                    </a:lnTo>
                    <a:lnTo>
                      <a:pt x="18051" y="615"/>
                    </a:lnTo>
                    <a:lnTo>
                      <a:pt x="16000" y="1025"/>
                    </a:lnTo>
                    <a:lnTo>
                      <a:pt x="13948" y="1846"/>
                    </a:lnTo>
                    <a:lnTo>
                      <a:pt x="12102" y="2666"/>
                    </a:lnTo>
                    <a:lnTo>
                      <a:pt x="10256" y="3897"/>
                    </a:lnTo>
                    <a:lnTo>
                      <a:pt x="8410" y="5128"/>
                    </a:lnTo>
                    <a:lnTo>
                      <a:pt x="6769" y="6769"/>
                    </a:lnTo>
                    <a:lnTo>
                      <a:pt x="5128" y="8410"/>
                    </a:lnTo>
                    <a:lnTo>
                      <a:pt x="3897" y="10256"/>
                    </a:lnTo>
                    <a:lnTo>
                      <a:pt x="2666" y="12102"/>
                    </a:lnTo>
                    <a:lnTo>
                      <a:pt x="1846" y="13948"/>
                    </a:lnTo>
                    <a:lnTo>
                      <a:pt x="1025" y="16000"/>
                    </a:lnTo>
                    <a:lnTo>
                      <a:pt x="615" y="18051"/>
                    </a:lnTo>
                    <a:lnTo>
                      <a:pt x="410" y="20307"/>
                    </a:lnTo>
                    <a:lnTo>
                      <a:pt x="0" y="22769"/>
                    </a:lnTo>
                    <a:lnTo>
                      <a:pt x="0" y="97435"/>
                    </a:lnTo>
                    <a:lnTo>
                      <a:pt x="410" y="99692"/>
                    </a:lnTo>
                    <a:lnTo>
                      <a:pt x="615" y="101948"/>
                    </a:lnTo>
                    <a:lnTo>
                      <a:pt x="1025" y="104205"/>
                    </a:lnTo>
                    <a:lnTo>
                      <a:pt x="1846" y="106256"/>
                    </a:lnTo>
                    <a:lnTo>
                      <a:pt x="2666" y="108102"/>
                    </a:lnTo>
                    <a:lnTo>
                      <a:pt x="3897" y="109948"/>
                    </a:lnTo>
                    <a:lnTo>
                      <a:pt x="5128" y="111794"/>
                    </a:lnTo>
                    <a:lnTo>
                      <a:pt x="6769" y="113435"/>
                    </a:lnTo>
                    <a:lnTo>
                      <a:pt x="8410" y="115076"/>
                    </a:lnTo>
                    <a:lnTo>
                      <a:pt x="10256" y="116307"/>
                    </a:lnTo>
                    <a:lnTo>
                      <a:pt x="12102" y="117538"/>
                    </a:lnTo>
                    <a:lnTo>
                      <a:pt x="13948" y="118358"/>
                    </a:lnTo>
                    <a:lnTo>
                      <a:pt x="16000" y="118974"/>
                    </a:lnTo>
                    <a:lnTo>
                      <a:pt x="18051" y="119384"/>
                    </a:lnTo>
                    <a:lnTo>
                      <a:pt x="20307" y="120000"/>
                    </a:lnTo>
                    <a:lnTo>
                      <a:pt x="22769" y="120000"/>
                    </a:lnTo>
                    <a:lnTo>
                      <a:pt x="97641" y="120000"/>
                    </a:lnTo>
                    <a:lnTo>
                      <a:pt x="99692" y="120000"/>
                    </a:lnTo>
                    <a:lnTo>
                      <a:pt x="101948" y="119384"/>
                    </a:lnTo>
                    <a:lnTo>
                      <a:pt x="104205" y="118974"/>
                    </a:lnTo>
                    <a:lnTo>
                      <a:pt x="106256" y="118358"/>
                    </a:lnTo>
                    <a:lnTo>
                      <a:pt x="107897" y="117538"/>
                    </a:lnTo>
                    <a:lnTo>
                      <a:pt x="109948" y="116307"/>
                    </a:lnTo>
                    <a:lnTo>
                      <a:pt x="111794" y="115076"/>
                    </a:lnTo>
                    <a:lnTo>
                      <a:pt x="113435" y="113435"/>
                    </a:lnTo>
                    <a:lnTo>
                      <a:pt x="114871" y="111794"/>
                    </a:lnTo>
                    <a:lnTo>
                      <a:pt x="116307" y="109948"/>
                    </a:lnTo>
                    <a:lnTo>
                      <a:pt x="117538" y="108102"/>
                    </a:lnTo>
                    <a:lnTo>
                      <a:pt x="118358" y="106256"/>
                    </a:lnTo>
                    <a:lnTo>
                      <a:pt x="118974" y="104205"/>
                    </a:lnTo>
                    <a:lnTo>
                      <a:pt x="119589" y="101948"/>
                    </a:lnTo>
                    <a:lnTo>
                      <a:pt x="120000" y="99692"/>
                    </a:lnTo>
                    <a:lnTo>
                      <a:pt x="120000" y="97435"/>
                    </a:lnTo>
                    <a:lnTo>
                      <a:pt x="120000" y="22769"/>
                    </a:lnTo>
                    <a:lnTo>
                      <a:pt x="120000" y="20307"/>
                    </a:lnTo>
                    <a:lnTo>
                      <a:pt x="119589" y="18051"/>
                    </a:lnTo>
                    <a:lnTo>
                      <a:pt x="118974" y="16000"/>
                    </a:lnTo>
                    <a:lnTo>
                      <a:pt x="118358" y="13948"/>
                    </a:lnTo>
                    <a:lnTo>
                      <a:pt x="117538" y="12102"/>
                    </a:lnTo>
                    <a:lnTo>
                      <a:pt x="116307" y="10256"/>
                    </a:lnTo>
                    <a:lnTo>
                      <a:pt x="114871" y="8410"/>
                    </a:lnTo>
                    <a:lnTo>
                      <a:pt x="113435" y="6769"/>
                    </a:lnTo>
                    <a:close/>
                    <a:moveTo>
                      <a:pt x="100102" y="97435"/>
                    </a:moveTo>
                    <a:lnTo>
                      <a:pt x="99692" y="98461"/>
                    </a:lnTo>
                    <a:lnTo>
                      <a:pt x="99282" y="99282"/>
                    </a:lnTo>
                    <a:lnTo>
                      <a:pt x="98461" y="99692"/>
                    </a:lnTo>
                    <a:lnTo>
                      <a:pt x="97641" y="99897"/>
                    </a:lnTo>
                    <a:lnTo>
                      <a:pt x="22769" y="99897"/>
                    </a:lnTo>
                    <a:lnTo>
                      <a:pt x="21538" y="99692"/>
                    </a:lnTo>
                    <a:lnTo>
                      <a:pt x="20923" y="99282"/>
                    </a:lnTo>
                    <a:lnTo>
                      <a:pt x="20307" y="98461"/>
                    </a:lnTo>
                    <a:lnTo>
                      <a:pt x="20102" y="97435"/>
                    </a:lnTo>
                    <a:lnTo>
                      <a:pt x="20102" y="22769"/>
                    </a:lnTo>
                    <a:lnTo>
                      <a:pt x="20307" y="21538"/>
                    </a:lnTo>
                    <a:lnTo>
                      <a:pt x="20923" y="20923"/>
                    </a:lnTo>
                    <a:lnTo>
                      <a:pt x="21538" y="20307"/>
                    </a:lnTo>
                    <a:lnTo>
                      <a:pt x="22769" y="20102"/>
                    </a:lnTo>
                    <a:lnTo>
                      <a:pt x="97641" y="20102"/>
                    </a:lnTo>
                    <a:lnTo>
                      <a:pt x="98461" y="20307"/>
                    </a:lnTo>
                    <a:lnTo>
                      <a:pt x="99282" y="20923"/>
                    </a:lnTo>
                    <a:lnTo>
                      <a:pt x="99692" y="21538"/>
                    </a:lnTo>
                    <a:lnTo>
                      <a:pt x="100102" y="22769"/>
                    </a:lnTo>
                    <a:lnTo>
                      <a:pt x="100102" y="9743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lIns="91424" tIns="45706" rIns="91424" bIns="45706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Shape 352"/>
              <p:cNvSpPr/>
              <p:nvPr/>
            </p:nvSpPr>
            <p:spPr>
              <a:xfrm>
                <a:off x="8212136" y="3903321"/>
                <a:ext cx="228600" cy="30797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495" y="51604"/>
                    </a:moveTo>
                    <a:lnTo>
                      <a:pt x="20917" y="2457"/>
                    </a:lnTo>
                    <a:lnTo>
                      <a:pt x="17614" y="819"/>
                    </a:lnTo>
                    <a:lnTo>
                      <a:pt x="14311" y="0"/>
                    </a:lnTo>
                    <a:lnTo>
                      <a:pt x="10458" y="409"/>
                    </a:lnTo>
                    <a:lnTo>
                      <a:pt x="7155" y="1228"/>
                    </a:lnTo>
                    <a:lnTo>
                      <a:pt x="3302" y="2866"/>
                    </a:lnTo>
                    <a:lnTo>
                      <a:pt x="1651" y="4914"/>
                    </a:lnTo>
                    <a:lnTo>
                      <a:pt x="0" y="6962"/>
                    </a:lnTo>
                    <a:lnTo>
                      <a:pt x="0" y="10238"/>
                    </a:lnTo>
                    <a:lnTo>
                      <a:pt x="0" y="109761"/>
                    </a:lnTo>
                    <a:lnTo>
                      <a:pt x="0" y="112627"/>
                    </a:lnTo>
                    <a:lnTo>
                      <a:pt x="1651" y="115494"/>
                    </a:lnTo>
                    <a:lnTo>
                      <a:pt x="3302" y="117133"/>
                    </a:lnTo>
                    <a:lnTo>
                      <a:pt x="7155" y="119180"/>
                    </a:lnTo>
                    <a:lnTo>
                      <a:pt x="10458" y="120000"/>
                    </a:lnTo>
                    <a:lnTo>
                      <a:pt x="14311" y="120000"/>
                    </a:lnTo>
                    <a:lnTo>
                      <a:pt x="17614" y="119590"/>
                    </a:lnTo>
                    <a:lnTo>
                      <a:pt x="20917" y="117952"/>
                    </a:lnTo>
                    <a:lnTo>
                      <a:pt x="114495" y="67986"/>
                    </a:lnTo>
                    <a:lnTo>
                      <a:pt x="117247" y="66348"/>
                    </a:lnTo>
                    <a:lnTo>
                      <a:pt x="118899" y="64709"/>
                    </a:lnTo>
                    <a:lnTo>
                      <a:pt x="120000" y="62252"/>
                    </a:lnTo>
                    <a:lnTo>
                      <a:pt x="120000" y="60204"/>
                    </a:lnTo>
                    <a:lnTo>
                      <a:pt x="120000" y="57747"/>
                    </a:lnTo>
                    <a:lnTo>
                      <a:pt x="118899" y="55290"/>
                    </a:lnTo>
                    <a:lnTo>
                      <a:pt x="117247" y="53651"/>
                    </a:lnTo>
                    <a:lnTo>
                      <a:pt x="114495" y="5160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lIns="91424" tIns="45706" rIns="91424" bIns="45706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Shape 353"/>
            <p:cNvGrpSpPr/>
            <p:nvPr/>
          </p:nvGrpSpPr>
          <p:grpSpPr>
            <a:xfrm>
              <a:off x="5091910" y="2115701"/>
              <a:ext cx="309515" cy="334910"/>
              <a:chOff x="9491661" y="3722348"/>
              <a:chExt cx="619125" cy="669924"/>
            </a:xfrm>
          </p:grpSpPr>
          <p:sp>
            <p:nvSpPr>
              <p:cNvPr id="37" name="Shape 354"/>
              <p:cNvSpPr/>
              <p:nvPr/>
            </p:nvSpPr>
            <p:spPr>
              <a:xfrm>
                <a:off x="9752010" y="3722348"/>
                <a:ext cx="101599" cy="361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381" y="120000"/>
                    </a:moveTo>
                    <a:lnTo>
                      <a:pt x="71752" y="119647"/>
                    </a:lnTo>
                    <a:lnTo>
                      <a:pt x="82886" y="118588"/>
                    </a:lnTo>
                    <a:lnTo>
                      <a:pt x="91546" y="117176"/>
                    </a:lnTo>
                    <a:lnTo>
                      <a:pt x="101443" y="115058"/>
                    </a:lnTo>
                    <a:lnTo>
                      <a:pt x="108865" y="112235"/>
                    </a:lnTo>
                    <a:lnTo>
                      <a:pt x="115051" y="109411"/>
                    </a:lnTo>
                    <a:lnTo>
                      <a:pt x="118762" y="106235"/>
                    </a:lnTo>
                    <a:lnTo>
                      <a:pt x="120000" y="102705"/>
                    </a:lnTo>
                    <a:lnTo>
                      <a:pt x="120000" y="16941"/>
                    </a:lnTo>
                    <a:lnTo>
                      <a:pt x="118762" y="13411"/>
                    </a:lnTo>
                    <a:lnTo>
                      <a:pt x="115051" y="10588"/>
                    </a:lnTo>
                    <a:lnTo>
                      <a:pt x="108865" y="7411"/>
                    </a:lnTo>
                    <a:lnTo>
                      <a:pt x="101443" y="4941"/>
                    </a:lnTo>
                    <a:lnTo>
                      <a:pt x="91546" y="2470"/>
                    </a:lnTo>
                    <a:lnTo>
                      <a:pt x="82886" y="1058"/>
                    </a:lnTo>
                    <a:lnTo>
                      <a:pt x="71752" y="0"/>
                    </a:lnTo>
                    <a:lnTo>
                      <a:pt x="59381" y="0"/>
                    </a:lnTo>
                    <a:lnTo>
                      <a:pt x="48247" y="0"/>
                    </a:lnTo>
                    <a:lnTo>
                      <a:pt x="37113" y="1058"/>
                    </a:lnTo>
                    <a:lnTo>
                      <a:pt x="25979" y="2470"/>
                    </a:lnTo>
                    <a:lnTo>
                      <a:pt x="17319" y="4941"/>
                    </a:lnTo>
                    <a:lnTo>
                      <a:pt x="8659" y="7411"/>
                    </a:lnTo>
                    <a:lnTo>
                      <a:pt x="3711" y="10588"/>
                    </a:lnTo>
                    <a:lnTo>
                      <a:pt x="0" y="13411"/>
                    </a:lnTo>
                    <a:lnTo>
                      <a:pt x="0" y="16941"/>
                    </a:lnTo>
                    <a:lnTo>
                      <a:pt x="0" y="102705"/>
                    </a:lnTo>
                    <a:lnTo>
                      <a:pt x="0" y="106235"/>
                    </a:lnTo>
                    <a:lnTo>
                      <a:pt x="3711" y="109411"/>
                    </a:lnTo>
                    <a:lnTo>
                      <a:pt x="8659" y="112235"/>
                    </a:lnTo>
                    <a:lnTo>
                      <a:pt x="17319" y="115058"/>
                    </a:lnTo>
                    <a:lnTo>
                      <a:pt x="25979" y="117176"/>
                    </a:lnTo>
                    <a:lnTo>
                      <a:pt x="37113" y="118588"/>
                    </a:lnTo>
                    <a:lnTo>
                      <a:pt x="48247" y="119647"/>
                    </a:lnTo>
                    <a:lnTo>
                      <a:pt x="59381" y="1200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lIns="91424" tIns="45706" rIns="91424" bIns="45706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Shape 355"/>
              <p:cNvSpPr/>
              <p:nvPr/>
            </p:nvSpPr>
            <p:spPr>
              <a:xfrm>
                <a:off x="9491661" y="3827123"/>
                <a:ext cx="619125" cy="5651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35" y="25121"/>
                    </a:moveTo>
                    <a:lnTo>
                      <a:pt x="112191" y="21981"/>
                    </a:lnTo>
                    <a:lnTo>
                      <a:pt x="110136" y="18616"/>
                    </a:lnTo>
                    <a:lnTo>
                      <a:pt x="108287" y="15476"/>
                    </a:lnTo>
                    <a:lnTo>
                      <a:pt x="106232" y="12560"/>
                    </a:lnTo>
                    <a:lnTo>
                      <a:pt x="103767" y="9869"/>
                    </a:lnTo>
                    <a:lnTo>
                      <a:pt x="101301" y="7177"/>
                    </a:lnTo>
                    <a:lnTo>
                      <a:pt x="98835" y="4485"/>
                    </a:lnTo>
                    <a:lnTo>
                      <a:pt x="95958" y="2242"/>
                    </a:lnTo>
                    <a:lnTo>
                      <a:pt x="94520" y="1121"/>
                    </a:lnTo>
                    <a:lnTo>
                      <a:pt x="92465" y="224"/>
                    </a:lnTo>
                    <a:lnTo>
                      <a:pt x="90616" y="0"/>
                    </a:lnTo>
                    <a:lnTo>
                      <a:pt x="88767" y="224"/>
                    </a:lnTo>
                    <a:lnTo>
                      <a:pt x="86712" y="672"/>
                    </a:lnTo>
                    <a:lnTo>
                      <a:pt x="84863" y="1345"/>
                    </a:lnTo>
                    <a:lnTo>
                      <a:pt x="83424" y="2691"/>
                    </a:lnTo>
                    <a:lnTo>
                      <a:pt x="81986" y="4261"/>
                    </a:lnTo>
                    <a:lnTo>
                      <a:pt x="80958" y="6280"/>
                    </a:lnTo>
                    <a:lnTo>
                      <a:pt x="80342" y="8299"/>
                    </a:lnTo>
                    <a:lnTo>
                      <a:pt x="79931" y="10093"/>
                    </a:lnTo>
                    <a:lnTo>
                      <a:pt x="79931" y="12336"/>
                    </a:lnTo>
                    <a:lnTo>
                      <a:pt x="80753" y="14579"/>
                    </a:lnTo>
                    <a:lnTo>
                      <a:pt x="81369" y="16373"/>
                    </a:lnTo>
                    <a:lnTo>
                      <a:pt x="82397" y="18168"/>
                    </a:lnTo>
                    <a:lnTo>
                      <a:pt x="84041" y="19514"/>
                    </a:lnTo>
                    <a:lnTo>
                      <a:pt x="85890" y="21308"/>
                    </a:lnTo>
                    <a:lnTo>
                      <a:pt x="87534" y="22878"/>
                    </a:lnTo>
                    <a:lnTo>
                      <a:pt x="89383" y="24672"/>
                    </a:lnTo>
                    <a:lnTo>
                      <a:pt x="90821" y="26691"/>
                    </a:lnTo>
                    <a:lnTo>
                      <a:pt x="92260" y="28485"/>
                    </a:lnTo>
                    <a:lnTo>
                      <a:pt x="93493" y="30728"/>
                    </a:lnTo>
                    <a:lnTo>
                      <a:pt x="94726" y="32971"/>
                    </a:lnTo>
                    <a:lnTo>
                      <a:pt x="95753" y="34990"/>
                    </a:lnTo>
                    <a:lnTo>
                      <a:pt x="96986" y="37233"/>
                    </a:lnTo>
                    <a:lnTo>
                      <a:pt x="97808" y="39700"/>
                    </a:lnTo>
                    <a:lnTo>
                      <a:pt x="98424" y="42168"/>
                    </a:lnTo>
                    <a:lnTo>
                      <a:pt x="98835" y="44411"/>
                    </a:lnTo>
                    <a:lnTo>
                      <a:pt x="99246" y="46878"/>
                    </a:lnTo>
                    <a:lnTo>
                      <a:pt x="99863" y="49345"/>
                    </a:lnTo>
                    <a:lnTo>
                      <a:pt x="100068" y="52037"/>
                    </a:lnTo>
                    <a:lnTo>
                      <a:pt x="100068" y="54504"/>
                    </a:lnTo>
                    <a:lnTo>
                      <a:pt x="99863" y="58766"/>
                    </a:lnTo>
                    <a:lnTo>
                      <a:pt x="99246" y="63252"/>
                    </a:lnTo>
                    <a:lnTo>
                      <a:pt x="98219" y="67289"/>
                    </a:lnTo>
                    <a:lnTo>
                      <a:pt x="96986" y="71327"/>
                    </a:lnTo>
                    <a:lnTo>
                      <a:pt x="95136" y="75364"/>
                    </a:lnTo>
                    <a:lnTo>
                      <a:pt x="93082" y="78953"/>
                    </a:lnTo>
                    <a:lnTo>
                      <a:pt x="90821" y="82317"/>
                    </a:lnTo>
                    <a:lnTo>
                      <a:pt x="88150" y="85457"/>
                    </a:lnTo>
                    <a:lnTo>
                      <a:pt x="85479" y="88149"/>
                    </a:lnTo>
                    <a:lnTo>
                      <a:pt x="82397" y="90841"/>
                    </a:lnTo>
                    <a:lnTo>
                      <a:pt x="79109" y="92859"/>
                    </a:lnTo>
                    <a:lnTo>
                      <a:pt x="75616" y="94654"/>
                    </a:lnTo>
                    <a:lnTo>
                      <a:pt x="71917" y="96448"/>
                    </a:lnTo>
                    <a:lnTo>
                      <a:pt x="68013" y="97345"/>
                    </a:lnTo>
                    <a:lnTo>
                      <a:pt x="64109" y="98018"/>
                    </a:lnTo>
                    <a:lnTo>
                      <a:pt x="59999" y="98242"/>
                    </a:lnTo>
                    <a:lnTo>
                      <a:pt x="56095" y="98018"/>
                    </a:lnTo>
                    <a:lnTo>
                      <a:pt x="51986" y="97345"/>
                    </a:lnTo>
                    <a:lnTo>
                      <a:pt x="48287" y="96448"/>
                    </a:lnTo>
                    <a:lnTo>
                      <a:pt x="44589" y="94654"/>
                    </a:lnTo>
                    <a:lnTo>
                      <a:pt x="40890" y="92859"/>
                    </a:lnTo>
                    <a:lnTo>
                      <a:pt x="37602" y="90841"/>
                    </a:lnTo>
                    <a:lnTo>
                      <a:pt x="34520" y="88149"/>
                    </a:lnTo>
                    <a:lnTo>
                      <a:pt x="31643" y="85457"/>
                    </a:lnTo>
                    <a:lnTo>
                      <a:pt x="29178" y="82317"/>
                    </a:lnTo>
                    <a:lnTo>
                      <a:pt x="26712" y="78953"/>
                    </a:lnTo>
                    <a:lnTo>
                      <a:pt x="24863" y="75364"/>
                    </a:lnTo>
                    <a:lnTo>
                      <a:pt x="23219" y="71327"/>
                    </a:lnTo>
                    <a:lnTo>
                      <a:pt x="21575" y="67289"/>
                    </a:lnTo>
                    <a:lnTo>
                      <a:pt x="20753" y="63252"/>
                    </a:lnTo>
                    <a:lnTo>
                      <a:pt x="20136" y="58766"/>
                    </a:lnTo>
                    <a:lnTo>
                      <a:pt x="19931" y="54504"/>
                    </a:lnTo>
                    <a:lnTo>
                      <a:pt x="20136" y="52037"/>
                    </a:lnTo>
                    <a:lnTo>
                      <a:pt x="20342" y="49345"/>
                    </a:lnTo>
                    <a:lnTo>
                      <a:pt x="20547" y="46878"/>
                    </a:lnTo>
                    <a:lnTo>
                      <a:pt x="20958" y="44411"/>
                    </a:lnTo>
                    <a:lnTo>
                      <a:pt x="21575" y="42168"/>
                    </a:lnTo>
                    <a:lnTo>
                      <a:pt x="22397" y="39700"/>
                    </a:lnTo>
                    <a:lnTo>
                      <a:pt x="23219" y="37233"/>
                    </a:lnTo>
                    <a:lnTo>
                      <a:pt x="24041" y="34990"/>
                    </a:lnTo>
                    <a:lnTo>
                      <a:pt x="25273" y="32971"/>
                    </a:lnTo>
                    <a:lnTo>
                      <a:pt x="26506" y="30728"/>
                    </a:lnTo>
                    <a:lnTo>
                      <a:pt x="27945" y="28485"/>
                    </a:lnTo>
                    <a:lnTo>
                      <a:pt x="29178" y="26691"/>
                    </a:lnTo>
                    <a:lnTo>
                      <a:pt x="30821" y="24672"/>
                    </a:lnTo>
                    <a:lnTo>
                      <a:pt x="32260" y="22878"/>
                    </a:lnTo>
                    <a:lnTo>
                      <a:pt x="34109" y="21308"/>
                    </a:lnTo>
                    <a:lnTo>
                      <a:pt x="36164" y="19514"/>
                    </a:lnTo>
                    <a:lnTo>
                      <a:pt x="37397" y="18168"/>
                    </a:lnTo>
                    <a:lnTo>
                      <a:pt x="38630" y="16373"/>
                    </a:lnTo>
                    <a:lnTo>
                      <a:pt x="39452" y="14579"/>
                    </a:lnTo>
                    <a:lnTo>
                      <a:pt x="39863" y="12336"/>
                    </a:lnTo>
                    <a:lnTo>
                      <a:pt x="39863" y="10093"/>
                    </a:lnTo>
                    <a:lnTo>
                      <a:pt x="39657" y="8299"/>
                    </a:lnTo>
                    <a:lnTo>
                      <a:pt x="39041" y="6280"/>
                    </a:lnTo>
                    <a:lnTo>
                      <a:pt x="37808" y="4261"/>
                    </a:lnTo>
                    <a:lnTo>
                      <a:pt x="36575" y="2691"/>
                    </a:lnTo>
                    <a:lnTo>
                      <a:pt x="35136" y="1345"/>
                    </a:lnTo>
                    <a:lnTo>
                      <a:pt x="33493" y="672"/>
                    </a:lnTo>
                    <a:lnTo>
                      <a:pt x="31438" y="224"/>
                    </a:lnTo>
                    <a:lnTo>
                      <a:pt x="29383" y="0"/>
                    </a:lnTo>
                    <a:lnTo>
                      <a:pt x="27534" y="224"/>
                    </a:lnTo>
                    <a:lnTo>
                      <a:pt x="25684" y="1121"/>
                    </a:lnTo>
                    <a:lnTo>
                      <a:pt x="23835" y="2242"/>
                    </a:lnTo>
                    <a:lnTo>
                      <a:pt x="21164" y="4485"/>
                    </a:lnTo>
                    <a:lnTo>
                      <a:pt x="18493" y="7177"/>
                    </a:lnTo>
                    <a:lnTo>
                      <a:pt x="16027" y="9869"/>
                    </a:lnTo>
                    <a:lnTo>
                      <a:pt x="13972" y="12560"/>
                    </a:lnTo>
                    <a:lnTo>
                      <a:pt x="11712" y="15476"/>
                    </a:lnTo>
                    <a:lnTo>
                      <a:pt x="9657" y="18616"/>
                    </a:lnTo>
                    <a:lnTo>
                      <a:pt x="7808" y="21981"/>
                    </a:lnTo>
                    <a:lnTo>
                      <a:pt x="6369" y="25121"/>
                    </a:lnTo>
                    <a:lnTo>
                      <a:pt x="4726" y="28710"/>
                    </a:lnTo>
                    <a:lnTo>
                      <a:pt x="3493" y="32074"/>
                    </a:lnTo>
                    <a:lnTo>
                      <a:pt x="2260" y="35887"/>
                    </a:lnTo>
                    <a:lnTo>
                      <a:pt x="1438" y="39476"/>
                    </a:lnTo>
                    <a:lnTo>
                      <a:pt x="821" y="43065"/>
                    </a:lnTo>
                    <a:lnTo>
                      <a:pt x="410" y="46878"/>
                    </a:lnTo>
                    <a:lnTo>
                      <a:pt x="205" y="50467"/>
                    </a:lnTo>
                    <a:lnTo>
                      <a:pt x="0" y="54504"/>
                    </a:lnTo>
                    <a:lnTo>
                      <a:pt x="0" y="57869"/>
                    </a:lnTo>
                    <a:lnTo>
                      <a:pt x="205" y="61009"/>
                    </a:lnTo>
                    <a:lnTo>
                      <a:pt x="616" y="64373"/>
                    </a:lnTo>
                    <a:lnTo>
                      <a:pt x="1232" y="67514"/>
                    </a:lnTo>
                    <a:lnTo>
                      <a:pt x="1849" y="70654"/>
                    </a:lnTo>
                    <a:lnTo>
                      <a:pt x="2671" y="73794"/>
                    </a:lnTo>
                    <a:lnTo>
                      <a:pt x="3698" y="76934"/>
                    </a:lnTo>
                    <a:lnTo>
                      <a:pt x="4726" y="79850"/>
                    </a:lnTo>
                    <a:lnTo>
                      <a:pt x="5958" y="82990"/>
                    </a:lnTo>
                    <a:lnTo>
                      <a:pt x="7191" y="85682"/>
                    </a:lnTo>
                    <a:lnTo>
                      <a:pt x="8835" y="88598"/>
                    </a:lnTo>
                    <a:lnTo>
                      <a:pt x="10273" y="91289"/>
                    </a:lnTo>
                    <a:lnTo>
                      <a:pt x="11917" y="93757"/>
                    </a:lnTo>
                    <a:lnTo>
                      <a:pt x="13767" y="96448"/>
                    </a:lnTo>
                    <a:lnTo>
                      <a:pt x="15616" y="98467"/>
                    </a:lnTo>
                    <a:lnTo>
                      <a:pt x="17465" y="100934"/>
                    </a:lnTo>
                    <a:lnTo>
                      <a:pt x="19726" y="102953"/>
                    </a:lnTo>
                    <a:lnTo>
                      <a:pt x="21575" y="104971"/>
                    </a:lnTo>
                    <a:lnTo>
                      <a:pt x="24041" y="106990"/>
                    </a:lnTo>
                    <a:lnTo>
                      <a:pt x="26301" y="108785"/>
                    </a:lnTo>
                    <a:lnTo>
                      <a:pt x="28767" y="110355"/>
                    </a:lnTo>
                    <a:lnTo>
                      <a:pt x="31438" y="112149"/>
                    </a:lnTo>
                    <a:lnTo>
                      <a:pt x="33904" y="113495"/>
                    </a:lnTo>
                    <a:lnTo>
                      <a:pt x="36780" y="114841"/>
                    </a:lnTo>
                    <a:lnTo>
                      <a:pt x="39452" y="115962"/>
                    </a:lnTo>
                    <a:lnTo>
                      <a:pt x="42328" y="117084"/>
                    </a:lnTo>
                    <a:lnTo>
                      <a:pt x="45205" y="117981"/>
                    </a:lnTo>
                    <a:lnTo>
                      <a:pt x="48082" y="118878"/>
                    </a:lnTo>
                    <a:lnTo>
                      <a:pt x="50958" y="119327"/>
                    </a:lnTo>
                    <a:lnTo>
                      <a:pt x="54041" y="119775"/>
                    </a:lnTo>
                    <a:lnTo>
                      <a:pt x="56917" y="120000"/>
                    </a:lnTo>
                    <a:lnTo>
                      <a:pt x="59999" y="120000"/>
                    </a:lnTo>
                    <a:lnTo>
                      <a:pt x="62876" y="120000"/>
                    </a:lnTo>
                    <a:lnTo>
                      <a:pt x="65958" y="119775"/>
                    </a:lnTo>
                    <a:lnTo>
                      <a:pt x="68835" y="119327"/>
                    </a:lnTo>
                    <a:lnTo>
                      <a:pt x="71917" y="118878"/>
                    </a:lnTo>
                    <a:lnTo>
                      <a:pt x="75000" y="117981"/>
                    </a:lnTo>
                    <a:lnTo>
                      <a:pt x="77671" y="117084"/>
                    </a:lnTo>
                    <a:lnTo>
                      <a:pt x="80547" y="115962"/>
                    </a:lnTo>
                    <a:lnTo>
                      <a:pt x="83424" y="114841"/>
                    </a:lnTo>
                    <a:lnTo>
                      <a:pt x="86095" y="113495"/>
                    </a:lnTo>
                    <a:lnTo>
                      <a:pt x="88767" y="112149"/>
                    </a:lnTo>
                    <a:lnTo>
                      <a:pt x="91027" y="110355"/>
                    </a:lnTo>
                    <a:lnTo>
                      <a:pt x="93493" y="108785"/>
                    </a:lnTo>
                    <a:lnTo>
                      <a:pt x="95958" y="106990"/>
                    </a:lnTo>
                    <a:lnTo>
                      <a:pt x="98219" y="104971"/>
                    </a:lnTo>
                    <a:lnTo>
                      <a:pt x="100479" y="102953"/>
                    </a:lnTo>
                    <a:lnTo>
                      <a:pt x="102534" y="100934"/>
                    </a:lnTo>
                    <a:lnTo>
                      <a:pt x="104383" y="98467"/>
                    </a:lnTo>
                    <a:lnTo>
                      <a:pt x="106232" y="96448"/>
                    </a:lnTo>
                    <a:lnTo>
                      <a:pt x="108082" y="93757"/>
                    </a:lnTo>
                    <a:lnTo>
                      <a:pt x="109726" y="91289"/>
                    </a:lnTo>
                    <a:lnTo>
                      <a:pt x="111369" y="88598"/>
                    </a:lnTo>
                    <a:lnTo>
                      <a:pt x="112602" y="85682"/>
                    </a:lnTo>
                    <a:lnTo>
                      <a:pt x="114041" y="82990"/>
                    </a:lnTo>
                    <a:lnTo>
                      <a:pt x="115273" y="79850"/>
                    </a:lnTo>
                    <a:lnTo>
                      <a:pt x="116506" y="76934"/>
                    </a:lnTo>
                    <a:lnTo>
                      <a:pt x="117328" y="73794"/>
                    </a:lnTo>
                    <a:lnTo>
                      <a:pt x="118150" y="70654"/>
                    </a:lnTo>
                    <a:lnTo>
                      <a:pt x="118767" y="67514"/>
                    </a:lnTo>
                    <a:lnTo>
                      <a:pt x="119383" y="64373"/>
                    </a:lnTo>
                    <a:lnTo>
                      <a:pt x="119794" y="61009"/>
                    </a:lnTo>
                    <a:lnTo>
                      <a:pt x="119999" y="57869"/>
                    </a:lnTo>
                    <a:lnTo>
                      <a:pt x="119999" y="54504"/>
                    </a:lnTo>
                    <a:lnTo>
                      <a:pt x="119999" y="50467"/>
                    </a:lnTo>
                    <a:lnTo>
                      <a:pt x="119794" y="46878"/>
                    </a:lnTo>
                    <a:lnTo>
                      <a:pt x="119178" y="43065"/>
                    </a:lnTo>
                    <a:lnTo>
                      <a:pt x="118356" y="39476"/>
                    </a:lnTo>
                    <a:lnTo>
                      <a:pt x="117534" y="35887"/>
                    </a:lnTo>
                    <a:lnTo>
                      <a:pt x="116506" y="32074"/>
                    </a:lnTo>
                    <a:lnTo>
                      <a:pt x="115273" y="28710"/>
                    </a:lnTo>
                    <a:lnTo>
                      <a:pt x="113835" y="251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lIns="91424" tIns="45706" rIns="91424" bIns="45706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5307330" y="1765300"/>
            <a:ext cx="478345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测试目的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通过自动化工具的使用，使学生可以更多的理解自动化测试工具的作用和使用方法，添加对自动化测试工具感性认识。要求学生能够利用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selenium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进行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Dswjcms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系统前台需求业务规划和业务测试。</a:t>
            </a:r>
          </a:p>
        </p:txBody>
      </p:sp>
      <p:grpSp>
        <p:nvGrpSpPr>
          <p:cNvPr id="26" name="组合 25"/>
          <p:cNvGrpSpPr/>
          <p:nvPr/>
        </p:nvGrpSpPr>
        <p:grpSpPr>
          <a:xfrm rot="19577259">
            <a:off x="-654200" y="-389102"/>
            <a:ext cx="1391813" cy="1369544"/>
            <a:chOff x="-2791809" y="4575372"/>
            <a:chExt cx="4871106" cy="5035916"/>
          </a:xfrm>
        </p:grpSpPr>
        <p:sp>
          <p:nvSpPr>
            <p:cNvPr id="27" name="圆: 空心 15"/>
            <p:cNvSpPr/>
            <p:nvPr/>
          </p:nvSpPr>
          <p:spPr>
            <a:xfrm>
              <a:off x="-2791809" y="4575372"/>
              <a:ext cx="4871106" cy="5035916"/>
            </a:xfrm>
            <a:prstGeom prst="roundRect">
              <a:avLst/>
            </a:prstGeom>
            <a:noFill/>
            <a:ln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圆: 空心 16"/>
            <p:cNvSpPr/>
            <p:nvPr/>
          </p:nvSpPr>
          <p:spPr>
            <a:xfrm>
              <a:off x="-1974280" y="5420561"/>
              <a:ext cx="3236048" cy="3345541"/>
            </a:xfrm>
            <a:prstGeom prst="roundRect">
              <a:avLst>
                <a:gd name="adj" fmla="val 5589"/>
              </a:avLst>
            </a:prstGeom>
            <a:noFill/>
            <a:ln w="269875">
              <a:solidFill>
                <a:srgbClr val="12B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0mcluo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思源宋体 CN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c c</cp:lastModifiedBy>
  <cp:revision>13</cp:revision>
  <dcterms:created xsi:type="dcterms:W3CDTF">2021-11-13T08:09:00Z</dcterms:created>
  <dcterms:modified xsi:type="dcterms:W3CDTF">2022-01-03T02:59:37Z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0091D1A2D18F41DB83E782E63396B66E</vt:lpwstr>
  </property>
  <property fmtid="{D5CDD505-2E9C-101B-9397-08002B2CF9AE}" pid="3" name="KSOProductBuildVer">
    <vt:lpwstr>2052-11.1.0.11194</vt:lpwstr>
  </property>
</Properties>
</file>