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</p:sldMasterIdLst>
  <p:notesMasterIdLst>
    <p:notesMasterId r:id="rId7"/>
  </p:notesMasterIdLst>
  <p:sldIdLst>
    <p:sldId id="260" r:id="rId6"/>
    <p:sldId id="256" r:id="rId8"/>
    <p:sldId id="268" r:id="rId9"/>
    <p:sldId id="272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6000" y="3974400"/>
            <a:ext cx="6922800" cy="723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6000" y="4856400"/>
            <a:ext cx="4305600" cy="4068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45726" y="2914651"/>
            <a:ext cx="1886220" cy="1783826"/>
            <a:chOff x="1055440" y="3181142"/>
            <a:chExt cx="1584176" cy="1517334"/>
          </a:xfrm>
        </p:grpSpPr>
        <p:sp>
          <p:nvSpPr>
            <p:cNvPr id="8" name="泪滴形 7"/>
            <p:cNvSpPr/>
            <p:nvPr userDrawn="1"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泪滴形 8"/>
            <p:cNvSpPr/>
            <p:nvPr userDrawn="1"/>
          </p:nvSpPr>
          <p:spPr>
            <a:xfrm rot="5400000">
              <a:off x="1339128" y="3399918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泪滴形 9"/>
            <p:cNvSpPr/>
            <p:nvPr userDrawn="1"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200" y="2656800"/>
            <a:ext cx="4168800" cy="853200"/>
          </a:xfrm>
        </p:spPr>
        <p:txBody>
          <a:bodyPr lIns="108000" tIns="0" rIns="0" bIns="0" anchor="ctr" anchorCtr="0">
            <a:normAutofit/>
          </a:bodyPr>
          <a:lstStyle>
            <a:lvl1pPr algn="l">
              <a:defRPr sz="25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 bwMode="auto">
          <a:xfrm>
            <a:off x="3330233" y="2786887"/>
            <a:ext cx="1625641" cy="721457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FFFF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4955874" y="2655279"/>
            <a:ext cx="4168169" cy="8530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lvl="0">
              <a:lnSpc>
                <a:spcPct val="13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>
            <a:normAutofit/>
          </a:bodyPr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>
            <a:lvl1pPr>
              <a:defRPr sz="2400"/>
            </a:lvl1pPr>
            <a:lvl2pPr marL="360045" indent="179705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4957" y="357188"/>
            <a:ext cx="11622087" cy="62023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 marL="702945" indent="-3429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spcBef>
                <a:spcPts val="300"/>
              </a:spcBef>
              <a:spcAft>
                <a:spcPts val="300"/>
              </a:spcAft>
              <a:defRPr sz="1800"/>
            </a:lvl3pPr>
            <a:lvl4pPr>
              <a:spcBef>
                <a:spcPts val="300"/>
              </a:spcBef>
              <a:spcAft>
                <a:spcPts val="300"/>
              </a:spcAft>
              <a:defRPr sz="1800"/>
            </a:lvl4pPr>
            <a:lvl5pPr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2483116" y="2315370"/>
            <a:ext cx="2227261" cy="22272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5163523" y="2503469"/>
            <a:ext cx="0" cy="18916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94832" y="2550491"/>
            <a:ext cx="4146724" cy="613459"/>
          </a:xfrm>
          <a:ln>
            <a:noFill/>
          </a:ln>
        </p:spPr>
        <p:txBody>
          <a:bodyPr>
            <a:noAutofit/>
          </a:bodyPr>
          <a:lstStyle>
            <a:lvl1pPr algn="ct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5684400" y="3610800"/>
            <a:ext cx="1663200" cy="3060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7632000" y="36108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5713200" y="4089600"/>
            <a:ext cx="16380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7632000" y="4089600"/>
            <a:ext cx="2077200" cy="306000"/>
          </a:xfrm>
        </p:spPr>
        <p:txBody>
          <a:bodyPr anchor="ctr" anchorCtr="0">
            <a:noAutofit/>
          </a:bodyPr>
          <a:lstStyle>
            <a:lvl1pPr marL="0" marR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  <p:sp>
        <p:nvSpPr>
          <p:cNvPr id="16" name="KSO_Shape"/>
          <p:cNvSpPr/>
          <p:nvPr userDrawn="1">
            <p:custDataLst>
              <p:tags r:id="rId4"/>
            </p:custDataLst>
          </p:nvPr>
        </p:nvSpPr>
        <p:spPr>
          <a:xfrm>
            <a:off x="5516207" y="3668398"/>
            <a:ext cx="220162" cy="24153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solidFill>
                <a:srgbClr val="5DD8F9"/>
              </a:solidFill>
            </a:endParaRPr>
          </a:p>
        </p:txBody>
      </p:sp>
      <p:sp>
        <p:nvSpPr>
          <p:cNvPr id="17" name="KSO_Shape"/>
          <p:cNvSpPr/>
          <p:nvPr userDrawn="1">
            <p:custDataLst>
              <p:tags r:id="rId5"/>
            </p:custDataLst>
          </p:nvPr>
        </p:nvSpPr>
        <p:spPr>
          <a:xfrm>
            <a:off x="7427119" y="3694048"/>
            <a:ext cx="232987" cy="16458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8" name="KSO_Shape"/>
          <p:cNvSpPr/>
          <p:nvPr userDrawn="1">
            <p:custDataLst>
              <p:tags r:id="rId6"/>
            </p:custDataLst>
          </p:nvPr>
        </p:nvSpPr>
        <p:spPr>
          <a:xfrm>
            <a:off x="7420707" y="4151470"/>
            <a:ext cx="237260" cy="2073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  <p:sp>
        <p:nvSpPr>
          <p:cNvPr id="19" name="KSO_Shape"/>
          <p:cNvSpPr/>
          <p:nvPr userDrawn="1">
            <p:custDataLst>
              <p:tags r:id="rId7"/>
            </p:custDataLst>
          </p:nvPr>
        </p:nvSpPr>
        <p:spPr>
          <a:xfrm>
            <a:off x="5494832" y="4142920"/>
            <a:ext cx="245812" cy="222299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>
              <a:solidFill>
                <a:srgbClr val="5DD8F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200" y="212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922400" y="1411200"/>
            <a:ext cx="3700800" cy="4237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832000" y="2692800"/>
            <a:ext cx="4330800" cy="2088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7"/>
          <p:cNvSpPr/>
          <p:nvPr userDrawn="1"/>
        </p:nvSpPr>
        <p:spPr>
          <a:xfrm>
            <a:off x="1920546" y="5750864"/>
            <a:ext cx="3701144" cy="17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36333" y="378376"/>
            <a:ext cx="1182511" cy="61549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62609" y="378376"/>
            <a:ext cx="9649546" cy="6154945"/>
          </a:xfrm>
        </p:spPr>
        <p:txBody>
          <a:bodyPr vert="eaVert"/>
          <a:lstStyle>
            <a:lvl1pPr>
              <a:defRPr sz="2400"/>
            </a:lvl1pPr>
            <a:lvl2pPr marL="702945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81A-64DD-455E-AC40-261B0A63D2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F8D7-809F-407E-9E77-E5A726928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1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45" indent="179705" algn="just" defTabSz="685800" rtl="0" eaLnBrk="1" latinLnBrk="0" hangingPunct="1"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image" Target="../media/image2.jpeg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timg (1).jpgtimg (1)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303780" y="2022475"/>
            <a:ext cx="5565775" cy="370141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176780" y="759460"/>
            <a:ext cx="8150860" cy="93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685800"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solidFill>
                  <a:srgbClr val="FFFFFF"/>
                </a:solidFill>
              </a:rPr>
              <a:t>Collection Framework</a:t>
            </a:r>
            <a:endParaRPr lang="en-US" altLang="zh-CN" sz="6000" dirty="0">
              <a:solidFill>
                <a:srgbClr val="FFFFFF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884680" y="3002280"/>
            <a:ext cx="8422640" cy="853440"/>
          </a:xfrm>
        </p:spPr>
        <p:txBody>
          <a:bodyPr>
            <a:noAutofit/>
          </a:bodyPr>
          <a:p>
            <a:pPr algn="ctr"/>
            <a:r>
              <a:rPr lang="en-US" altLang="zh-CN" sz="6000" dirty="0">
                <a:solidFill>
                  <a:srgbClr val="92D050"/>
                </a:solidFill>
              </a:rPr>
              <a:t>适配器模式（Adapter）</a:t>
            </a:r>
            <a:endParaRPr lang="en-US" altLang="zh-CN" sz="6000" dirty="0">
              <a:solidFill>
                <a:srgbClr val="92D05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28955" y="3002280"/>
            <a:ext cx="11133455" cy="853440"/>
          </a:xfrm>
        </p:spPr>
        <p:txBody>
          <a:bodyPr>
            <a:noAutofit/>
          </a:bodyPr>
          <a:p>
            <a:pPr algn="ctr"/>
            <a:r>
              <a:rPr lang="en-US" altLang="zh-CN" sz="6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观察者模式（Observer）</a:t>
            </a:r>
            <a:endParaRPr lang="en-US" altLang="zh-CN" sz="6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527810" y="3002280"/>
            <a:ext cx="9137015" cy="853440"/>
          </a:xfrm>
        </p:spPr>
        <p:txBody>
          <a:bodyPr>
            <a:noAutofit/>
          </a:bodyPr>
          <a:p>
            <a:pPr algn="ctr"/>
            <a:r>
              <a:rPr lang="en-US" altLang="zh-CN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模版方法模式（Template）</a:t>
            </a:r>
            <a:endParaRPr lang="en-US" altLang="zh-CN"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527810" y="3002280"/>
            <a:ext cx="9137015" cy="853440"/>
          </a:xfrm>
        </p:spPr>
        <p:txBody>
          <a:bodyPr>
            <a:noAutofit/>
          </a:bodyPr>
          <a:p>
            <a:pPr algn="ctr"/>
            <a:r>
              <a:rPr lang="en-US" altLang="zh-CN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命令模式（Command）</a:t>
            </a:r>
            <a:endParaRPr lang="en-US" altLang="zh-CN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10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11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12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13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14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15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16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17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18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19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2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20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21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22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23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24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25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ags/tag26.xml><?xml version="1.0" encoding="utf-8"?>
<p:tagLst xmlns:p="http://schemas.openxmlformats.org/presentationml/2006/main">
  <p:tag name="MH" val="20151014142043"/>
  <p:tag name="MH_LIBRARY" val="CONTENTS"/>
  <p:tag name="MH_TYPE" val="TITLE"/>
  <p:tag name="ID" val="553524"/>
</p:tagLst>
</file>

<file path=ppt/tags/tag27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28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29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3.xml><?xml version="1.0" encoding="utf-8"?>
<p:tagLst xmlns:p="http://schemas.openxmlformats.org/presentationml/2006/main">
  <p:tag name="MH" val="20151014144733"/>
  <p:tag name="MH_LIBRARY" val="GRAPHIC"/>
  <p:tag name="MH_ORDER" val="Oval 2"/>
</p:tagLst>
</file>

<file path=ppt/tags/tag30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31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32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d"/>
  <p:tag name="KSO_WM_UNIT_INDEX" val="1"/>
  <p:tag name="KSO_WM_UNIT_ID" val="custom160136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EMPLATE_CATEGORY" val="custom"/>
  <p:tag name="KSO_WM_TEMPLATE_INDEX" val="160136"/>
  <p:tag name="KSO_WM_TAG_VERSION" val="1.0"/>
  <p:tag name="KSO_WM_SLIDE_ID" val="custom1601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MH" val="20151014144733"/>
  <p:tag name="MH_LIBRARY" val="GRAPHIC"/>
  <p:tag name="MH_ORDER" val="Straight Connector 3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6"/>
  <p:tag name="KSO_WM_UNIT_TYPE" val="a"/>
  <p:tag name="KSO_WM_UNIT_INDEX" val="1"/>
  <p:tag name="KSO_WM_UNIT_ID" val="custom160136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136"/>
  <p:tag name="KSO_WM_TAG_VERSION" val="1.0"/>
  <p:tag name="KSO_WM_SLIDE_ID" val="custom1601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160136"/>
</p:tagLst>
</file>

<file path=ppt/tags/tag6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2"/>
  <p:tag name="KSO_WM_TEMPLATE_CATEGORY" val="custom"/>
  <p:tag name="KSO_WM_TEMPLATE_INDEX" val="160136"/>
</p:tagLst>
</file>

<file path=ppt/tags/tag7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60136"/>
</p:tagLst>
</file>

<file path=ppt/tags/tag8.xml><?xml version="1.0" encoding="utf-8"?>
<p:tagLst xmlns:p="http://schemas.openxmlformats.org/presentationml/2006/main">
  <p:tag name="MH" val="20151014144733"/>
  <p:tag name="MH_LIBRARY" val="GRAPHIC"/>
  <p:tag name="MH_ORDER" val="Shape"/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60136"/>
</p:tagLst>
</file>

<file path=ppt/tags/tag9.xml><?xml version="1.0" encoding="utf-8"?>
<p:tagLst xmlns:p="http://schemas.openxmlformats.org/presentationml/2006/main">
  <p:tag name="MH" val="20151014142043"/>
  <p:tag name="MH_LIBRARY" val="CONTENTS"/>
  <p:tag name="MH_TYPE" val="OTHERS"/>
  <p:tag name="ID" val="553524"/>
</p:tagLst>
</file>

<file path=ppt/theme/theme1.xml><?xml version="1.0" encoding="utf-8"?>
<a:theme xmlns:a="http://schemas.openxmlformats.org/drawingml/2006/main" name="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WPS 演示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Narrow</vt:lpstr>
      <vt:lpstr>Times New Roman</vt:lpstr>
      <vt:lpstr>Arial Unicode MS</vt:lpstr>
      <vt:lpstr>黑体</vt:lpstr>
      <vt:lpstr>A000120140530A99PPBG</vt:lpstr>
      <vt:lpstr>1_A000120140530A99PPBG</vt:lpstr>
      <vt:lpstr>2_A000120140530A99PPBG</vt:lpstr>
      <vt:lpstr>3_A000120140530A99PPBG</vt:lpstr>
      <vt:lpstr>PowerPoint 演示文稿</vt:lpstr>
      <vt:lpstr>适配器模式（Adapter）</vt:lpstr>
      <vt:lpstr>观察者模式（Observer）</vt:lpstr>
      <vt:lpstr>模版方法模式（Template）</vt:lpstr>
      <vt:lpstr>命令模式（Command）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30</cp:revision>
  <dcterms:created xsi:type="dcterms:W3CDTF">2015-05-05T08:02:00Z</dcterms:created>
  <dcterms:modified xsi:type="dcterms:W3CDTF">2017-08-22T09:16:25Z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