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</p:sldMasterIdLst>
  <p:notesMasterIdLst>
    <p:notesMasterId r:id="rId7"/>
  </p:notesMasterIdLst>
  <p:sldIdLst>
    <p:sldId id="260" r:id="rId6"/>
    <p:sldId id="256" r:id="rId8"/>
    <p:sldId id="268" r:id="rId9"/>
    <p:sldId id="272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2.png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无标题.png无标题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014980" y="2294890"/>
            <a:ext cx="5972810" cy="341566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887980" y="772160"/>
            <a:ext cx="8150860" cy="93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685800"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FFFFFF"/>
                </a:solidFill>
              </a:rPr>
              <a:t>HashMap</a:t>
            </a:r>
            <a:endParaRPr lang="en-US" altLang="zh-CN" sz="6000" dirty="0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884680" y="3002280"/>
            <a:ext cx="8422640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rgbClr val="92D050"/>
                </a:solidFill>
              </a:rPr>
              <a:t>适配器模式（Adapter）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28955" y="3002280"/>
            <a:ext cx="11133455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观察者模式（Observer）</a:t>
            </a:r>
            <a:endParaRPr lang="en-US" altLang="zh-CN" sz="6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527810" y="3002280"/>
            <a:ext cx="9137015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模版方法模式（Template）</a:t>
            </a:r>
            <a:endParaRPr lang="en-US" altLang="zh-CN"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527810" y="3002280"/>
            <a:ext cx="9137015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命令模式（Command）</a:t>
            </a:r>
            <a:endParaRPr lang="en-US" altLang="zh-CN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10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11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12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13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14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15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16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17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18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19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2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20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21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22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23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24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25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26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27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28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29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3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30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31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32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d"/>
  <p:tag name="KSO_WM_UNIT_INDEX" val="1"/>
  <p:tag name="KSO_WM_UNIT_ID" val="custom160136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136"/>
  <p:tag name="KSO_WM_TAG_VERSION" val="1.0"/>
  <p:tag name="KSO_WM_SLIDE_ID" val="custom1601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6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7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8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9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heme/theme1.xml><?xml version="1.0" encoding="utf-8"?>
<a:theme xmlns:a="http://schemas.openxmlformats.org/drawingml/2006/main" name="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Narrow</vt:lpstr>
      <vt:lpstr>Times New Roman</vt:lpstr>
      <vt:lpstr>Arial Unicode MS</vt:lpstr>
      <vt:lpstr>黑体</vt:lpstr>
      <vt:lpstr>A000120140530A99PPBG</vt:lpstr>
      <vt:lpstr>1_A000120140530A99PPBG</vt:lpstr>
      <vt:lpstr>2_A000120140530A99PPBG</vt:lpstr>
      <vt:lpstr>3_A000120140530A99PPBG</vt:lpstr>
      <vt:lpstr>PowerPoint 演示文稿</vt:lpstr>
      <vt:lpstr>适配器模式（Adapter）</vt:lpstr>
      <vt:lpstr>观察者模式（Observer）</vt:lpstr>
      <vt:lpstr>模版方法模式（Template）</vt:lpstr>
      <vt:lpstr>命令模式（Command）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31</cp:revision>
  <dcterms:created xsi:type="dcterms:W3CDTF">2015-05-05T08:02:00Z</dcterms:created>
  <dcterms:modified xsi:type="dcterms:W3CDTF">2017-08-22T09:25:37Z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