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  <p:sldMasterId id="2147483692" r:id="rId6"/>
    <p:sldMasterId id="2147483703" r:id="rId7"/>
    <p:sldMasterId id="2147483714" r:id="rId8"/>
    <p:sldMasterId id="2147483725" r:id="rId9"/>
    <p:sldMasterId id="2147483736" r:id="rId10"/>
  </p:sldMasterIdLst>
  <p:notesMasterIdLst>
    <p:notesMasterId r:id="rId12"/>
  </p:notesMasterIdLst>
  <p:sldIdLst>
    <p:sldId id="260" r:id="rId11"/>
    <p:sldId id="256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2" Type="http://schemas.openxmlformats.org/officeDocument/2006/relationships/theme" Target="../theme/theme6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2" Type="http://schemas.openxmlformats.org/officeDocument/2006/relationships/theme" Target="../theme/theme7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2" Type="http://schemas.openxmlformats.org/officeDocument/2006/relationships/theme" Target="../theme/theme8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2" Type="http://schemas.openxmlformats.org/officeDocument/2006/relationships/theme" Target="../theme/theme9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2.png"/><Relationship Id="rId1" Type="http://schemas.openxmlformats.org/officeDocument/2006/relationships/tags" Target="../tags/tag7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无标题.png无标题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3147695" y="2175510"/>
            <a:ext cx="5883910" cy="32873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078480" y="772160"/>
            <a:ext cx="6155055" cy="93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685800"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FFFFFF"/>
                </a:solidFill>
              </a:rPr>
              <a:t>String</a:t>
            </a:r>
            <a:endParaRPr lang="en-US" altLang="zh-CN" sz="6000" dirty="0">
              <a:solidFill>
                <a:srgbClr val="FFFFFF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461645" y="2761615"/>
            <a:ext cx="11269345" cy="1335405"/>
          </a:xfrm>
        </p:spPr>
        <p:txBody>
          <a:bodyPr>
            <a:noAutofit/>
          </a:bodyPr>
          <a:p>
            <a:pPr algn="ctr"/>
            <a:r>
              <a:rPr lang="en-US" altLang="zh-CN" sz="5000" dirty="0">
                <a:solidFill>
                  <a:srgbClr val="92D050"/>
                </a:solidFill>
              </a:rPr>
              <a:t>String</a:t>
            </a:r>
            <a:r>
              <a:rPr lang="zh-CN" altLang="en-US" sz="5000" dirty="0">
                <a:solidFill>
                  <a:srgbClr val="92D050"/>
                </a:solidFill>
              </a:rPr>
              <a:t>、</a:t>
            </a:r>
            <a:r>
              <a:rPr lang="en-US" altLang="zh-CN" sz="5000" dirty="0">
                <a:solidFill>
                  <a:srgbClr val="92D050"/>
                </a:solidFill>
                <a:sym typeface="+mn-ea"/>
              </a:rPr>
              <a:t>StringBuilder</a:t>
            </a:r>
            <a:r>
              <a:rPr lang="zh-CN" altLang="en-US" sz="5000" dirty="0">
                <a:solidFill>
                  <a:srgbClr val="92D050"/>
                </a:solidFill>
                <a:sym typeface="+mn-ea"/>
              </a:rPr>
              <a:t>、</a:t>
            </a:r>
            <a:r>
              <a:rPr lang="en-US" altLang="zh-CN" sz="5000" dirty="0">
                <a:solidFill>
                  <a:schemeClr val="bg1">
                    <a:lumMod val="60000"/>
                    <a:lumOff val="40000"/>
                  </a:schemeClr>
                </a:solidFill>
                <a:sym typeface="+mn-ea"/>
              </a:rPr>
              <a:t>StringBuffer</a:t>
            </a:r>
            <a:r>
              <a:rPr lang="zh-CN" altLang="en-US" sz="5000" dirty="0"/>
              <a:t>性能比较</a:t>
            </a:r>
            <a:endParaRPr lang="zh-CN" altLang="en-US" sz="5000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884680" y="3002280"/>
            <a:ext cx="8422640" cy="853440"/>
          </a:xfrm>
        </p:spPr>
        <p:txBody>
          <a:bodyPr>
            <a:noAutofit/>
          </a:bodyPr>
          <a:p>
            <a:pPr algn="ctr"/>
            <a:r>
              <a:rPr lang="en-US" altLang="zh-CN" sz="6000" dirty="0">
                <a:solidFill>
                  <a:srgbClr val="92D050"/>
                </a:solidFill>
              </a:rPr>
              <a:t>String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2129790" y="2518410"/>
            <a:ext cx="8422640" cy="853440"/>
          </a:xfrm>
        </p:spPr>
        <p:txBody>
          <a:bodyPr>
            <a:normAutofit/>
          </a:bodyPr>
          <a:p>
            <a:pPr algn="ctr"/>
            <a:r>
              <a:rPr lang="en-US" altLang="zh-CN" dirty="0"/>
              <a:t>String类初始化后是</a:t>
            </a:r>
            <a:r>
              <a:rPr lang="en-US" altLang="zh-CN" dirty="0">
                <a:solidFill>
                  <a:srgbClr val="92D050"/>
                </a:solidFill>
              </a:rPr>
              <a:t>不可变</a:t>
            </a:r>
            <a:r>
              <a:rPr lang="en-US" altLang="zh-CN" dirty="0"/>
              <a:t>的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2129790" y="2518410"/>
            <a:ext cx="8422640" cy="853440"/>
          </a:xfrm>
        </p:spPr>
        <p:txBody>
          <a:bodyPr>
            <a:normAutofit fontScale="90000"/>
          </a:bodyPr>
          <a:p>
            <a:pPr algn="ctr"/>
            <a:r>
              <a:rPr lang="en-US" altLang="zh-CN" dirty="0"/>
              <a:t>String常量是在</a:t>
            </a:r>
            <a:r>
              <a:rPr lang="en-US" altLang="zh-CN" dirty="0">
                <a:solidFill>
                  <a:srgbClr val="92D050"/>
                </a:solidFill>
              </a:rPr>
              <a:t>常量池</a:t>
            </a:r>
            <a:r>
              <a:rPr lang="en-US" altLang="zh-CN" dirty="0"/>
              <a:t>中的，</a:t>
            </a:r>
            <a:br>
              <a:rPr lang="en-US" altLang="zh-CN" dirty="0"/>
            </a:br>
            <a:r>
              <a:rPr lang="en-US" altLang="zh-CN" dirty="0"/>
              <a:t>并且常量池中的String可以被</a:t>
            </a:r>
            <a:r>
              <a:rPr lang="en-US" altLang="zh-CN" dirty="0">
                <a:solidFill>
                  <a:srgbClr val="92D050"/>
                </a:solidFill>
              </a:rPr>
              <a:t>共享</a:t>
            </a:r>
            <a:r>
              <a:rPr lang="en-US" altLang="zh-CN" dirty="0"/>
              <a:t>使用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884680" y="2518410"/>
            <a:ext cx="8422640" cy="853440"/>
          </a:xfrm>
        </p:spPr>
        <p:txBody>
          <a:bodyPr>
            <a:noAutofit/>
          </a:bodyPr>
          <a:p>
            <a:pPr algn="ctr"/>
            <a:r>
              <a:rPr lang="en-US" altLang="zh-CN" sz="5000" dirty="0">
                <a:solidFill>
                  <a:srgbClr val="FF0000"/>
                </a:solidFill>
              </a:rPr>
              <a:t>""</a:t>
            </a:r>
            <a:r>
              <a:rPr lang="en-US" altLang="zh-CN" sz="5000" dirty="0"/>
              <a:t>与</a:t>
            </a:r>
            <a:r>
              <a:rPr lang="en-US" altLang="zh-CN" sz="5000" dirty="0">
                <a:solidFill>
                  <a:srgbClr val="92D050"/>
                </a:solidFill>
              </a:rPr>
              <a:t>new String()</a:t>
            </a:r>
            <a:r>
              <a:rPr lang="en-US" altLang="zh-CN" sz="5000" dirty="0"/>
              <a:t>的区别</a:t>
            </a:r>
            <a:endParaRPr lang="en-US" altLang="zh-CN" sz="5000" dirty="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884680" y="2518410"/>
            <a:ext cx="8422640" cy="853440"/>
          </a:xfrm>
        </p:spPr>
        <p:txBody>
          <a:bodyPr>
            <a:noAutofit/>
          </a:bodyPr>
          <a:p>
            <a:pPr algn="ctr"/>
            <a:r>
              <a:rPr lang="en-US" altLang="zh-CN" sz="5000" dirty="0"/>
              <a:t>通过</a:t>
            </a:r>
            <a:r>
              <a:rPr lang="en-US" altLang="zh-CN" sz="5000" dirty="0">
                <a:solidFill>
                  <a:srgbClr val="FF0000"/>
                </a:solidFill>
              </a:rPr>
              <a:t>intern</a:t>
            </a:r>
            <a:r>
              <a:rPr lang="en-US" altLang="zh-CN" sz="5000" dirty="0"/>
              <a:t>使用</a:t>
            </a:r>
            <a:r>
              <a:rPr lang="en-US" altLang="zh-CN" sz="5000" dirty="0">
                <a:solidFill>
                  <a:srgbClr val="92D050"/>
                </a:solidFill>
              </a:rPr>
              <a:t>常量池</a:t>
            </a:r>
            <a:endParaRPr lang="en-US" altLang="zh-CN" sz="5000" dirty="0">
              <a:solidFill>
                <a:srgbClr val="92D05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28955" y="3002280"/>
            <a:ext cx="11133455" cy="853440"/>
          </a:xfrm>
        </p:spPr>
        <p:txBody>
          <a:bodyPr>
            <a:noAutofit/>
          </a:bodyPr>
          <a:p>
            <a:pPr algn="ctr"/>
            <a:r>
              <a:rPr lang="en-US" altLang="zh-CN" sz="6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StringBuffer</a:t>
            </a:r>
            <a:r>
              <a:rPr lang="en-US" altLang="zh-CN" sz="6000" dirty="0"/>
              <a:t>、</a:t>
            </a:r>
            <a:r>
              <a:rPr lang="en-US" altLang="zh-CN" sz="6000" dirty="0">
                <a:solidFill>
                  <a:srgbClr val="92D050"/>
                </a:solidFill>
              </a:rPr>
              <a:t>StringBuilder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91185" y="2518410"/>
            <a:ext cx="11269345" cy="853440"/>
          </a:xfrm>
        </p:spPr>
        <p:txBody>
          <a:bodyPr>
            <a:noAutofit/>
          </a:bodyPr>
          <a:p>
            <a:pPr algn="ctr"/>
            <a:r>
              <a:rPr lang="en-US" altLang="zh-CN" sz="5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StringBuffer</a:t>
            </a:r>
            <a:r>
              <a:rPr lang="en-US" altLang="zh-CN" sz="5000" dirty="0"/>
              <a:t>与</a:t>
            </a:r>
            <a:r>
              <a:rPr lang="en-US" altLang="zh-CN" sz="5000" dirty="0">
                <a:solidFill>
                  <a:srgbClr val="92D050"/>
                </a:solidFill>
              </a:rPr>
              <a:t>StringBuilder</a:t>
            </a:r>
            <a:r>
              <a:rPr lang="en-US" altLang="zh-CN" sz="5000" dirty="0"/>
              <a:t>的区别</a:t>
            </a:r>
            <a:endParaRPr lang="en-US" altLang="zh-CN" sz="5000" dirty="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91185" y="2518410"/>
            <a:ext cx="11269345" cy="853440"/>
          </a:xfrm>
        </p:spPr>
        <p:txBody>
          <a:bodyPr>
            <a:noAutofit/>
          </a:bodyPr>
          <a:p>
            <a:pPr algn="ctr"/>
            <a:r>
              <a:rPr lang="en-US" altLang="zh-CN" sz="5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StringBuffer</a:t>
            </a:r>
            <a:r>
              <a:rPr lang="en-US" altLang="zh-CN" sz="5000" dirty="0"/>
              <a:t>与</a:t>
            </a:r>
            <a:r>
              <a:rPr lang="en-US" altLang="zh-CN" sz="5000" dirty="0">
                <a:solidFill>
                  <a:srgbClr val="92D050"/>
                </a:solidFill>
              </a:rPr>
              <a:t>StringBuilder</a:t>
            </a:r>
            <a:r>
              <a:rPr lang="en-US" altLang="zh-CN" sz="5000" dirty="0"/>
              <a:t>的</a:t>
            </a:r>
            <a:r>
              <a:rPr lang="zh-CN" altLang="en-US" sz="5000" dirty="0"/>
              <a:t>原理</a:t>
            </a:r>
            <a:endParaRPr lang="zh-CN" altLang="en-US" sz="5000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10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11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12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13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14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15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16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17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18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19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2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20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21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22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23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24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25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26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27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28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29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3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30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31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32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33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34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35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36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37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38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39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4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40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41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42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43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44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45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46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47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48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49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5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50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51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52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53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54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55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56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57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58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59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6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60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61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62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63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64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65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66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67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68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69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7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70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71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72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d"/>
  <p:tag name="KSO_WM_UNIT_INDEX" val="1"/>
  <p:tag name="KSO_WM_UNIT_ID" val="custom160136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p="http://schemas.openxmlformats.org/presentationml/2006/main">
  <p:tag name="KSO_WM_TEMPLATE_CATEGORY" val="custom"/>
  <p:tag name="KSO_WM_TEMPLATE_INDEX" val="160136"/>
  <p:tag name="KSO_WM_TAG_VERSION" val="1.0"/>
  <p:tag name="KSO_WM_SLIDE_ID" val="custom1601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3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演示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Narrow</vt:lpstr>
      <vt:lpstr>Times New Roman</vt:lpstr>
      <vt:lpstr>黑体</vt:lpstr>
      <vt:lpstr>Arial Unicode MS</vt:lpstr>
      <vt:lpstr>A000120140530A99PPBG</vt:lpstr>
      <vt:lpstr>2_A000120140530A99PPBG</vt:lpstr>
      <vt:lpstr>3_A000120140530A99PPBG</vt:lpstr>
      <vt:lpstr>4_A000120140530A99PPBG</vt:lpstr>
      <vt:lpstr>5_A000120140530A99PPBG</vt:lpstr>
      <vt:lpstr>1_A000120140530A99PPBG</vt:lpstr>
      <vt:lpstr>6_A000120140530A99PPBG</vt:lpstr>
      <vt:lpstr>7_A000120140530A99PPBG</vt:lpstr>
      <vt:lpstr>8_A000120140530A99PPBG</vt:lpstr>
      <vt:lpstr>PowerPoint 演示文稿</vt:lpstr>
      <vt:lpstr>Object</vt:lpstr>
      <vt:lpstr>String</vt:lpstr>
      <vt:lpstr>String类初始化后是不可变的</vt:lpstr>
      <vt:lpstr>String</vt:lpstr>
      <vt:lpstr>""与new String()的区别</vt:lpstr>
      <vt:lpstr>String</vt:lpstr>
      <vt:lpstr>""与new String()的区别</vt:lpstr>
      <vt:lpstr>StringBuffer与StringBuilder的区别</vt:lpstr>
      <vt:lpstr>StringBuffer与StringBuilder的原理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23</cp:revision>
  <dcterms:created xsi:type="dcterms:W3CDTF">2015-05-05T08:02:00Z</dcterms:created>
  <dcterms:modified xsi:type="dcterms:W3CDTF">2017-08-15T09:33:35Z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