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97790" y="174625"/>
            <a:ext cx="11981180" cy="6508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90" y="631825"/>
            <a:ext cx="5743575" cy="7543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sz="1800"/>
              <a:t>展示 </a:t>
            </a:r>
            <a:r>
              <a:rPr lang="zh-CN" sz="1800"/>
              <a:t>内存中</a:t>
            </a:r>
            <a:r>
              <a:rPr sz="1800"/>
              <a:t>Xmx、Xms、Xmn、Meta、DirectMemory、Xss 这些内存参数的</a:t>
            </a:r>
            <a:r>
              <a:rPr lang="zh-CN" sz="1800"/>
              <a:t>关系图</a:t>
            </a:r>
            <a:endParaRPr lang="zh-CN" sz="1800"/>
          </a:p>
        </p:txBody>
      </p:sp>
      <p:sp>
        <p:nvSpPr>
          <p:cNvPr id="4" name="矩形 3"/>
          <p:cNvSpPr/>
          <p:nvPr/>
        </p:nvSpPr>
        <p:spPr>
          <a:xfrm>
            <a:off x="97790" y="2140585"/>
            <a:ext cx="9956165" cy="38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26590" y="2140585"/>
            <a:ext cx="2007870" cy="76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整个区域为</a:t>
            </a:r>
            <a:r>
              <a:rPr lang="en-US" altLang="zh-CN"/>
              <a:t>jvm</a:t>
            </a:r>
            <a:r>
              <a:rPr lang="zh-CN" altLang="en-US"/>
              <a:t>内存空间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420" y="3209290"/>
            <a:ext cx="1360170" cy="2331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栈内存大小，</a:t>
            </a:r>
            <a:r>
              <a:rPr lang="en-US" altLang="zh-CN"/>
              <a:t>-Xss</a:t>
            </a:r>
            <a:r>
              <a:rPr lang="zh-CN" altLang="en-US"/>
              <a:t>为每个线程栈内存大小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1360" y="3274060"/>
            <a:ext cx="4776470" cy="220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堆内存大小范围 </a:t>
            </a:r>
            <a:r>
              <a:rPr lang="en-US" altLang="zh-CN"/>
              <a:t>Xms -Xmx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22775" y="3469005"/>
            <a:ext cx="221805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新生代大小</a:t>
            </a:r>
            <a:r>
              <a:rPr lang="en-US" altLang="zh-CN"/>
              <a:t>Xmn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91680" y="2416175"/>
            <a:ext cx="1489710" cy="3060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53605" y="2561590"/>
            <a:ext cx="11658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元数据区</a:t>
            </a:r>
            <a:r>
              <a:rPr lang="en-US" altLang="zh-CN"/>
              <a:t>meta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689850" y="631825"/>
            <a:ext cx="2364105" cy="4533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总内存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46055" y="2205355"/>
            <a:ext cx="1456055" cy="38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直接内存</a:t>
            </a:r>
            <a:endParaRPr lang="zh-CN" altLang="en-US"/>
          </a:p>
          <a:p>
            <a:pPr algn="ctr"/>
            <a:r>
              <a:rPr>
                <a:sym typeface="+mn-ea"/>
              </a:rPr>
              <a:t>DirectMemory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chengwenping</dc:creator>
  <cp:lastModifiedBy>chengwenping</cp:lastModifiedBy>
  <cp:revision>1</cp:revision>
  <dcterms:created xsi:type="dcterms:W3CDTF">2021-06-27T11:15:41Z</dcterms:created>
  <dcterms:modified xsi:type="dcterms:W3CDTF">2021-06-27T11:15:41Z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