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9" r:id="rId3"/>
    <p:sldId id="261" r:id="rId4"/>
    <p:sldId id="259" r:id="rId5"/>
    <p:sldId id="264" r:id="rId6"/>
    <p:sldId id="270" r:id="rId7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ECB8618-AEBE-43DC-A431-90F03D9F50B9}">
          <p14:sldIdLst>
            <p14:sldId id="258"/>
            <p14:sldId id="269"/>
            <p14:sldId id="261"/>
            <p14:sldId id="259"/>
            <p14:sldId id="264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9" autoAdjust="0"/>
    <p:restoredTop sz="95101" autoAdjust="0"/>
  </p:normalViewPr>
  <p:slideViewPr>
    <p:cSldViewPr snapToGrid="0" showGuides="1">
      <p:cViewPr varScale="1">
        <p:scale>
          <a:sx n="65" d="100"/>
          <a:sy n="65" d="100"/>
        </p:scale>
        <p:origin x="396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D979C5-39A3-4B4C-B0DB-89FE7CE58437}" type="doc">
      <dgm:prSet loTypeId="urn:microsoft.com/office/officeart/2005/8/layout/process1" loCatId="process" qsTypeId="urn:microsoft.com/office/officeart/2005/8/quickstyle/simple1" qsCatId="simple" csTypeId="urn:microsoft.com/office/officeart/2005/8/colors/accent3_5" csCatId="accent3" phldr="1"/>
      <dgm:spPr/>
    </dgm:pt>
    <dgm:pt modelId="{CD151224-07A3-4434-AACA-62BE53F313F5}">
      <dgm:prSet phldrT="[文本]"/>
      <dgm:spPr/>
      <dgm:t>
        <a:bodyPr/>
        <a:lstStyle/>
        <a:p>
          <a:r>
            <a:rPr lang="zh-CN" altLang="en-US" dirty="0"/>
            <a:t>游戏制作</a:t>
          </a:r>
        </a:p>
      </dgm:t>
    </dgm:pt>
    <dgm:pt modelId="{1777C5BF-0040-4DA9-9B7F-C19E66E0F179}" type="parTrans" cxnId="{C87A8622-D180-4C5B-A223-4D5E918290E5}">
      <dgm:prSet/>
      <dgm:spPr/>
      <dgm:t>
        <a:bodyPr/>
        <a:lstStyle/>
        <a:p>
          <a:endParaRPr lang="zh-CN" altLang="en-US"/>
        </a:p>
      </dgm:t>
    </dgm:pt>
    <dgm:pt modelId="{66F1B678-17EA-412B-B35E-6FB46AF17AE8}" type="sibTrans" cxnId="{C87A8622-D180-4C5B-A223-4D5E918290E5}">
      <dgm:prSet/>
      <dgm:spPr/>
      <dgm:t>
        <a:bodyPr/>
        <a:lstStyle/>
        <a:p>
          <a:endParaRPr lang="zh-CN" altLang="en-US"/>
        </a:p>
      </dgm:t>
    </dgm:pt>
    <dgm:pt modelId="{55550BFE-6629-4CDA-9B00-9C9E75AF8172}">
      <dgm:prSet phldrT="[文本]"/>
      <dgm:spPr/>
      <dgm:t>
        <a:bodyPr/>
        <a:lstStyle/>
        <a:p>
          <a:r>
            <a:rPr lang="zh-CN" altLang="en-US" dirty="0"/>
            <a:t>浅玩一下</a:t>
          </a:r>
        </a:p>
      </dgm:t>
    </dgm:pt>
    <dgm:pt modelId="{672C21B1-3D49-43EF-9AD2-561D427AB4BC}" type="parTrans" cxnId="{AB594EBF-B8CF-43EC-8238-2C9CD196C8AC}">
      <dgm:prSet/>
      <dgm:spPr/>
      <dgm:t>
        <a:bodyPr/>
        <a:lstStyle/>
        <a:p>
          <a:endParaRPr lang="zh-CN" altLang="en-US"/>
        </a:p>
      </dgm:t>
    </dgm:pt>
    <dgm:pt modelId="{806518DB-3137-49F4-8CBC-B2B819E2DDE0}" type="sibTrans" cxnId="{AB594EBF-B8CF-43EC-8238-2C9CD196C8AC}">
      <dgm:prSet/>
      <dgm:spPr/>
      <dgm:t>
        <a:bodyPr/>
        <a:lstStyle/>
        <a:p>
          <a:endParaRPr lang="zh-CN" altLang="en-US"/>
        </a:p>
      </dgm:t>
    </dgm:pt>
    <dgm:pt modelId="{0BD17F31-29D6-413A-9BC5-A8873C47F157}">
      <dgm:prSet phldrT="[文本]"/>
      <dgm:spPr/>
      <dgm:t>
        <a:bodyPr/>
        <a:lstStyle/>
        <a:p>
          <a:r>
            <a:rPr lang="zh-CN" altLang="en-US" dirty="0"/>
            <a:t>代码展示</a:t>
          </a:r>
        </a:p>
      </dgm:t>
    </dgm:pt>
    <dgm:pt modelId="{8D1E9D30-412D-4860-A131-D9B68DF13B39}" type="parTrans" cxnId="{1A7296BC-6F58-4389-B27E-FACA71BAB7D8}">
      <dgm:prSet/>
      <dgm:spPr/>
      <dgm:t>
        <a:bodyPr/>
        <a:lstStyle/>
        <a:p>
          <a:endParaRPr lang="zh-CN" altLang="en-US"/>
        </a:p>
      </dgm:t>
    </dgm:pt>
    <dgm:pt modelId="{87E4E52D-7F62-4F65-B9B5-813CD9D84CC7}" type="sibTrans" cxnId="{1A7296BC-6F58-4389-B27E-FACA71BAB7D8}">
      <dgm:prSet/>
      <dgm:spPr/>
      <dgm:t>
        <a:bodyPr/>
        <a:lstStyle/>
        <a:p>
          <a:endParaRPr lang="zh-CN" altLang="en-US"/>
        </a:p>
      </dgm:t>
    </dgm:pt>
    <dgm:pt modelId="{66ACADC8-97A5-41C5-9E12-018576F8872A}">
      <dgm:prSet/>
      <dgm:spPr/>
      <dgm:t>
        <a:bodyPr/>
        <a:lstStyle/>
        <a:p>
          <a:r>
            <a:rPr lang="zh-CN" altLang="en-US" dirty="0"/>
            <a:t>不足</a:t>
          </a:r>
        </a:p>
      </dgm:t>
    </dgm:pt>
    <dgm:pt modelId="{3A85EE51-F077-40A3-BC80-3FBAFD514F0D}" type="parTrans" cxnId="{5250C7D3-5248-4C89-B37E-1F22A6F59480}">
      <dgm:prSet/>
      <dgm:spPr/>
      <dgm:t>
        <a:bodyPr/>
        <a:lstStyle/>
        <a:p>
          <a:endParaRPr lang="zh-CN" altLang="en-US"/>
        </a:p>
      </dgm:t>
    </dgm:pt>
    <dgm:pt modelId="{D7172508-2177-4320-92FB-A88936A911F4}" type="sibTrans" cxnId="{5250C7D3-5248-4C89-B37E-1F22A6F59480}">
      <dgm:prSet/>
      <dgm:spPr/>
      <dgm:t>
        <a:bodyPr/>
        <a:lstStyle/>
        <a:p>
          <a:endParaRPr lang="zh-CN" altLang="en-US"/>
        </a:p>
      </dgm:t>
    </dgm:pt>
    <dgm:pt modelId="{412A48AA-43FD-4064-AAA4-557FC5CB11E4}" type="pres">
      <dgm:prSet presAssocID="{FDD979C5-39A3-4B4C-B0DB-89FE7CE58437}" presName="Name0" presStyleCnt="0">
        <dgm:presLayoutVars>
          <dgm:dir/>
          <dgm:resizeHandles val="exact"/>
        </dgm:presLayoutVars>
      </dgm:prSet>
      <dgm:spPr/>
    </dgm:pt>
    <dgm:pt modelId="{B1FFC583-E199-4AFD-8818-43DE7C15D720}" type="pres">
      <dgm:prSet presAssocID="{CD151224-07A3-4434-AACA-62BE53F313F5}" presName="node" presStyleLbl="node1" presStyleIdx="0" presStyleCnt="4" custScaleX="58237" custScaleY="58237">
        <dgm:presLayoutVars>
          <dgm:bulletEnabled val="1"/>
        </dgm:presLayoutVars>
      </dgm:prSet>
      <dgm:spPr/>
    </dgm:pt>
    <dgm:pt modelId="{299C2A23-AC81-4892-9C50-38AB5E161137}" type="pres">
      <dgm:prSet presAssocID="{66F1B678-17EA-412B-B35E-6FB46AF17AE8}" presName="sibTrans" presStyleLbl="sibTrans2D1" presStyleIdx="0" presStyleCnt="3"/>
      <dgm:spPr/>
    </dgm:pt>
    <dgm:pt modelId="{A1243681-E8B3-48A3-8D89-D97E619E2CDE}" type="pres">
      <dgm:prSet presAssocID="{66F1B678-17EA-412B-B35E-6FB46AF17AE8}" presName="connectorText" presStyleLbl="sibTrans2D1" presStyleIdx="0" presStyleCnt="3"/>
      <dgm:spPr/>
    </dgm:pt>
    <dgm:pt modelId="{B57712E8-101A-4E58-B031-23D8F84597DF}" type="pres">
      <dgm:prSet presAssocID="{55550BFE-6629-4CDA-9B00-9C9E75AF8172}" presName="node" presStyleLbl="node1" presStyleIdx="1" presStyleCnt="4" custScaleX="54417" custScaleY="54417">
        <dgm:presLayoutVars>
          <dgm:bulletEnabled val="1"/>
        </dgm:presLayoutVars>
      </dgm:prSet>
      <dgm:spPr/>
    </dgm:pt>
    <dgm:pt modelId="{D4FCAAF8-8154-4362-BA85-C19972769ADD}" type="pres">
      <dgm:prSet presAssocID="{806518DB-3137-49F4-8CBC-B2B819E2DDE0}" presName="sibTrans" presStyleLbl="sibTrans2D1" presStyleIdx="1" presStyleCnt="3"/>
      <dgm:spPr/>
    </dgm:pt>
    <dgm:pt modelId="{FC948782-16E8-45E4-872A-E9A9DCB37EA2}" type="pres">
      <dgm:prSet presAssocID="{806518DB-3137-49F4-8CBC-B2B819E2DDE0}" presName="connectorText" presStyleLbl="sibTrans2D1" presStyleIdx="1" presStyleCnt="3"/>
      <dgm:spPr/>
    </dgm:pt>
    <dgm:pt modelId="{625CCBC1-0370-4EE6-BECE-5E11295C042B}" type="pres">
      <dgm:prSet presAssocID="{0BD17F31-29D6-413A-9BC5-A8873C47F157}" presName="node" presStyleLbl="node1" presStyleIdx="2" presStyleCnt="4" custScaleX="46570" custScaleY="46570">
        <dgm:presLayoutVars>
          <dgm:bulletEnabled val="1"/>
        </dgm:presLayoutVars>
      </dgm:prSet>
      <dgm:spPr/>
    </dgm:pt>
    <dgm:pt modelId="{4FD9E2E8-88F8-4C49-AB54-0F8EE14A5C7E}" type="pres">
      <dgm:prSet presAssocID="{87E4E52D-7F62-4F65-B9B5-813CD9D84CC7}" presName="sibTrans" presStyleLbl="sibTrans2D1" presStyleIdx="2" presStyleCnt="3"/>
      <dgm:spPr/>
    </dgm:pt>
    <dgm:pt modelId="{297C7FD6-97B3-426F-B58A-0BDDD08D1BA9}" type="pres">
      <dgm:prSet presAssocID="{87E4E52D-7F62-4F65-B9B5-813CD9D84CC7}" presName="connectorText" presStyleLbl="sibTrans2D1" presStyleIdx="2" presStyleCnt="3"/>
      <dgm:spPr/>
    </dgm:pt>
    <dgm:pt modelId="{6FAA7CC9-FC37-487D-9766-A4EC64D262FB}" type="pres">
      <dgm:prSet presAssocID="{66ACADC8-97A5-41C5-9E12-018576F8872A}" presName="node" presStyleLbl="node1" presStyleIdx="3" presStyleCnt="4" custScaleX="30481" custScaleY="44304">
        <dgm:presLayoutVars>
          <dgm:bulletEnabled val="1"/>
        </dgm:presLayoutVars>
      </dgm:prSet>
      <dgm:spPr/>
    </dgm:pt>
  </dgm:ptLst>
  <dgm:cxnLst>
    <dgm:cxn modelId="{9626BB07-E98B-4310-8EF4-BA85C1C9B51F}" type="presOf" srcId="{CD151224-07A3-4434-AACA-62BE53F313F5}" destId="{B1FFC583-E199-4AFD-8818-43DE7C15D720}" srcOrd="0" destOrd="0" presId="urn:microsoft.com/office/officeart/2005/8/layout/process1"/>
    <dgm:cxn modelId="{C87A8622-D180-4C5B-A223-4D5E918290E5}" srcId="{FDD979C5-39A3-4B4C-B0DB-89FE7CE58437}" destId="{CD151224-07A3-4434-AACA-62BE53F313F5}" srcOrd="0" destOrd="0" parTransId="{1777C5BF-0040-4DA9-9B7F-C19E66E0F179}" sibTransId="{66F1B678-17EA-412B-B35E-6FB46AF17AE8}"/>
    <dgm:cxn modelId="{6093252D-F6DC-4EC0-A6F8-0C06A6296CBB}" type="presOf" srcId="{55550BFE-6629-4CDA-9B00-9C9E75AF8172}" destId="{B57712E8-101A-4E58-B031-23D8F84597DF}" srcOrd="0" destOrd="0" presId="urn:microsoft.com/office/officeart/2005/8/layout/process1"/>
    <dgm:cxn modelId="{23C18A3D-9553-4867-9389-791D653241E4}" type="presOf" srcId="{FDD979C5-39A3-4B4C-B0DB-89FE7CE58437}" destId="{412A48AA-43FD-4064-AAA4-557FC5CB11E4}" srcOrd="0" destOrd="0" presId="urn:microsoft.com/office/officeart/2005/8/layout/process1"/>
    <dgm:cxn modelId="{6F125053-2039-499B-BA4D-F05897AD9EC0}" type="presOf" srcId="{0BD17F31-29D6-413A-9BC5-A8873C47F157}" destId="{625CCBC1-0370-4EE6-BECE-5E11295C042B}" srcOrd="0" destOrd="0" presId="urn:microsoft.com/office/officeart/2005/8/layout/process1"/>
    <dgm:cxn modelId="{2A26E387-FA97-4F1D-B1CB-0F14B7C5300D}" type="presOf" srcId="{806518DB-3137-49F4-8CBC-B2B819E2DDE0}" destId="{FC948782-16E8-45E4-872A-E9A9DCB37EA2}" srcOrd="1" destOrd="0" presId="urn:microsoft.com/office/officeart/2005/8/layout/process1"/>
    <dgm:cxn modelId="{63A838A5-50B0-4E82-85A2-D2F68FF86ACF}" type="presOf" srcId="{87E4E52D-7F62-4F65-B9B5-813CD9D84CC7}" destId="{297C7FD6-97B3-426F-B58A-0BDDD08D1BA9}" srcOrd="1" destOrd="0" presId="urn:microsoft.com/office/officeart/2005/8/layout/process1"/>
    <dgm:cxn modelId="{1A7296BC-6F58-4389-B27E-FACA71BAB7D8}" srcId="{FDD979C5-39A3-4B4C-B0DB-89FE7CE58437}" destId="{0BD17F31-29D6-413A-9BC5-A8873C47F157}" srcOrd="2" destOrd="0" parTransId="{8D1E9D30-412D-4860-A131-D9B68DF13B39}" sibTransId="{87E4E52D-7F62-4F65-B9B5-813CD9D84CC7}"/>
    <dgm:cxn modelId="{346C23BD-ED91-4F64-BA1E-D341D0D0298B}" type="presOf" srcId="{66F1B678-17EA-412B-B35E-6FB46AF17AE8}" destId="{299C2A23-AC81-4892-9C50-38AB5E161137}" srcOrd="0" destOrd="0" presId="urn:microsoft.com/office/officeart/2005/8/layout/process1"/>
    <dgm:cxn modelId="{AB594EBF-B8CF-43EC-8238-2C9CD196C8AC}" srcId="{FDD979C5-39A3-4B4C-B0DB-89FE7CE58437}" destId="{55550BFE-6629-4CDA-9B00-9C9E75AF8172}" srcOrd="1" destOrd="0" parTransId="{672C21B1-3D49-43EF-9AD2-561D427AB4BC}" sibTransId="{806518DB-3137-49F4-8CBC-B2B819E2DDE0}"/>
    <dgm:cxn modelId="{3A5595C6-AF58-49CC-869B-3AB5E17A2097}" type="presOf" srcId="{87E4E52D-7F62-4F65-B9B5-813CD9D84CC7}" destId="{4FD9E2E8-88F8-4C49-AB54-0F8EE14A5C7E}" srcOrd="0" destOrd="0" presId="urn:microsoft.com/office/officeart/2005/8/layout/process1"/>
    <dgm:cxn modelId="{BAC271C8-E8E9-46FE-8B14-2B498B645B69}" type="presOf" srcId="{66F1B678-17EA-412B-B35E-6FB46AF17AE8}" destId="{A1243681-E8B3-48A3-8D89-D97E619E2CDE}" srcOrd="1" destOrd="0" presId="urn:microsoft.com/office/officeart/2005/8/layout/process1"/>
    <dgm:cxn modelId="{5250C7D3-5248-4C89-B37E-1F22A6F59480}" srcId="{FDD979C5-39A3-4B4C-B0DB-89FE7CE58437}" destId="{66ACADC8-97A5-41C5-9E12-018576F8872A}" srcOrd="3" destOrd="0" parTransId="{3A85EE51-F077-40A3-BC80-3FBAFD514F0D}" sibTransId="{D7172508-2177-4320-92FB-A88936A911F4}"/>
    <dgm:cxn modelId="{7F2361DD-0CCB-45DA-8B3A-920AB3D407FC}" type="presOf" srcId="{806518DB-3137-49F4-8CBC-B2B819E2DDE0}" destId="{D4FCAAF8-8154-4362-BA85-C19972769ADD}" srcOrd="0" destOrd="0" presId="urn:microsoft.com/office/officeart/2005/8/layout/process1"/>
    <dgm:cxn modelId="{2368CBFE-CE94-400F-B23B-F59144515E55}" type="presOf" srcId="{66ACADC8-97A5-41C5-9E12-018576F8872A}" destId="{6FAA7CC9-FC37-487D-9766-A4EC64D262FB}" srcOrd="0" destOrd="0" presId="urn:microsoft.com/office/officeart/2005/8/layout/process1"/>
    <dgm:cxn modelId="{3EB62CCC-734F-4695-9376-51C9A61E492C}" type="presParOf" srcId="{412A48AA-43FD-4064-AAA4-557FC5CB11E4}" destId="{B1FFC583-E199-4AFD-8818-43DE7C15D720}" srcOrd="0" destOrd="0" presId="urn:microsoft.com/office/officeart/2005/8/layout/process1"/>
    <dgm:cxn modelId="{E8BA186E-31AD-4EFF-9EA9-207D5DF702DA}" type="presParOf" srcId="{412A48AA-43FD-4064-AAA4-557FC5CB11E4}" destId="{299C2A23-AC81-4892-9C50-38AB5E161137}" srcOrd="1" destOrd="0" presId="urn:microsoft.com/office/officeart/2005/8/layout/process1"/>
    <dgm:cxn modelId="{D808FF53-937D-45AB-AB77-03C7B8BE0ED2}" type="presParOf" srcId="{299C2A23-AC81-4892-9C50-38AB5E161137}" destId="{A1243681-E8B3-48A3-8D89-D97E619E2CDE}" srcOrd="0" destOrd="0" presId="urn:microsoft.com/office/officeart/2005/8/layout/process1"/>
    <dgm:cxn modelId="{3FDC56FF-485A-4562-A4A3-7D05393BEA36}" type="presParOf" srcId="{412A48AA-43FD-4064-AAA4-557FC5CB11E4}" destId="{B57712E8-101A-4E58-B031-23D8F84597DF}" srcOrd="2" destOrd="0" presId="urn:microsoft.com/office/officeart/2005/8/layout/process1"/>
    <dgm:cxn modelId="{B5C88D7C-1B9B-4578-8EC2-F8261501E871}" type="presParOf" srcId="{412A48AA-43FD-4064-AAA4-557FC5CB11E4}" destId="{D4FCAAF8-8154-4362-BA85-C19972769ADD}" srcOrd="3" destOrd="0" presId="urn:microsoft.com/office/officeart/2005/8/layout/process1"/>
    <dgm:cxn modelId="{68230B02-48FD-4083-838E-E9CE3E01FDE5}" type="presParOf" srcId="{D4FCAAF8-8154-4362-BA85-C19972769ADD}" destId="{FC948782-16E8-45E4-872A-E9A9DCB37EA2}" srcOrd="0" destOrd="0" presId="urn:microsoft.com/office/officeart/2005/8/layout/process1"/>
    <dgm:cxn modelId="{483CDC7D-CBC5-4686-A2FA-4B2FCB8DC58E}" type="presParOf" srcId="{412A48AA-43FD-4064-AAA4-557FC5CB11E4}" destId="{625CCBC1-0370-4EE6-BECE-5E11295C042B}" srcOrd="4" destOrd="0" presId="urn:microsoft.com/office/officeart/2005/8/layout/process1"/>
    <dgm:cxn modelId="{515550F4-31F0-4AF5-B98C-F5E386507996}" type="presParOf" srcId="{412A48AA-43FD-4064-AAA4-557FC5CB11E4}" destId="{4FD9E2E8-88F8-4C49-AB54-0F8EE14A5C7E}" srcOrd="5" destOrd="0" presId="urn:microsoft.com/office/officeart/2005/8/layout/process1"/>
    <dgm:cxn modelId="{74A89AE0-3338-4889-B2DE-5961A5C14608}" type="presParOf" srcId="{4FD9E2E8-88F8-4C49-AB54-0F8EE14A5C7E}" destId="{297C7FD6-97B3-426F-B58A-0BDDD08D1BA9}" srcOrd="0" destOrd="0" presId="urn:microsoft.com/office/officeart/2005/8/layout/process1"/>
    <dgm:cxn modelId="{2E0EE059-9795-41FB-A6BE-90DD79B8A08C}" type="presParOf" srcId="{412A48AA-43FD-4064-AAA4-557FC5CB11E4}" destId="{6FAA7CC9-FC37-487D-9766-A4EC64D262F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FFC583-E199-4AFD-8818-43DE7C15D720}">
      <dsp:nvSpPr>
        <dsp:cNvPr id="0" name=""/>
        <dsp:cNvSpPr/>
      </dsp:nvSpPr>
      <dsp:spPr>
        <a:xfrm>
          <a:off x="1593" y="910372"/>
          <a:ext cx="1443360" cy="866016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游戏制作</a:t>
          </a:r>
        </a:p>
      </dsp:txBody>
      <dsp:txXfrm>
        <a:off x="26958" y="935737"/>
        <a:ext cx="1392630" cy="815286"/>
      </dsp:txXfrm>
    </dsp:sp>
    <dsp:sp modelId="{299C2A23-AC81-4892-9C50-38AB5E161137}">
      <dsp:nvSpPr>
        <dsp:cNvPr id="0" name=""/>
        <dsp:cNvSpPr/>
      </dsp:nvSpPr>
      <dsp:spPr>
        <a:xfrm>
          <a:off x="1692796" y="1036056"/>
          <a:ext cx="525426" cy="6146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1692796" y="1158986"/>
        <a:ext cx="367798" cy="368789"/>
      </dsp:txXfrm>
    </dsp:sp>
    <dsp:sp modelId="{B57712E8-101A-4E58-B031-23D8F84597DF}">
      <dsp:nvSpPr>
        <dsp:cNvPr id="0" name=""/>
        <dsp:cNvSpPr/>
      </dsp:nvSpPr>
      <dsp:spPr>
        <a:xfrm>
          <a:off x="2436324" y="938775"/>
          <a:ext cx="1348684" cy="80921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浅玩一下</a:t>
          </a:r>
        </a:p>
      </dsp:txBody>
      <dsp:txXfrm>
        <a:off x="2460025" y="962476"/>
        <a:ext cx="1301282" cy="761808"/>
      </dsp:txXfrm>
    </dsp:sp>
    <dsp:sp modelId="{D4FCAAF8-8154-4362-BA85-C19972769ADD}">
      <dsp:nvSpPr>
        <dsp:cNvPr id="0" name=""/>
        <dsp:cNvSpPr/>
      </dsp:nvSpPr>
      <dsp:spPr>
        <a:xfrm>
          <a:off x="4032851" y="1036056"/>
          <a:ext cx="525426" cy="6146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1154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4032851" y="1158986"/>
        <a:ext cx="367798" cy="368789"/>
      </dsp:txXfrm>
    </dsp:sp>
    <dsp:sp modelId="{625CCBC1-0370-4EE6-BECE-5E11295C042B}">
      <dsp:nvSpPr>
        <dsp:cNvPr id="0" name=""/>
        <dsp:cNvSpPr/>
      </dsp:nvSpPr>
      <dsp:spPr>
        <a:xfrm>
          <a:off x="4776379" y="997120"/>
          <a:ext cx="1154202" cy="692521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代码展示</a:t>
          </a:r>
        </a:p>
      </dsp:txBody>
      <dsp:txXfrm>
        <a:off x="4796662" y="1017403"/>
        <a:ext cx="1113636" cy="651955"/>
      </dsp:txXfrm>
    </dsp:sp>
    <dsp:sp modelId="{4FD9E2E8-88F8-4C49-AB54-0F8EE14A5C7E}">
      <dsp:nvSpPr>
        <dsp:cNvPr id="0" name=""/>
        <dsp:cNvSpPr/>
      </dsp:nvSpPr>
      <dsp:spPr>
        <a:xfrm>
          <a:off x="6178424" y="1036056"/>
          <a:ext cx="525426" cy="6146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2309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6178424" y="1158986"/>
        <a:ext cx="367798" cy="368789"/>
      </dsp:txXfrm>
    </dsp:sp>
    <dsp:sp modelId="{6FAA7CC9-FC37-487D-9766-A4EC64D262FB}">
      <dsp:nvSpPr>
        <dsp:cNvPr id="0" name=""/>
        <dsp:cNvSpPr/>
      </dsp:nvSpPr>
      <dsp:spPr>
        <a:xfrm>
          <a:off x="6921952" y="1013968"/>
          <a:ext cx="755448" cy="658825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不足</a:t>
          </a:r>
        </a:p>
      </dsp:txBody>
      <dsp:txXfrm>
        <a:off x="6941248" y="1033264"/>
        <a:ext cx="716856" cy="6202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53D30-B40A-407D-8DAC-EF7DFD0E8FE2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973CE1-9B39-445E-8880-7EC1B1FFF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17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73CE1-9B39-445E-8880-7EC1B1FFF64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912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73CE1-9B39-445E-8880-7EC1B1FFF64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711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1BADE-A687-40E0-B410-549194C6B782}" type="datetimeFigureOut">
              <a:rPr lang="zh-CN" altLang="en-US"/>
              <a:pPr>
                <a:defRPr/>
              </a:pPr>
              <a:t>2022/7/9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E13FC-4DE2-40FB-ABDC-E46BBDEF69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01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399EB-E17D-4D9A-89BF-3F669FFDCE54}" type="datetimeFigureOut">
              <a:rPr lang="zh-CN" altLang="en-US"/>
              <a:pPr>
                <a:defRPr/>
              </a:pPr>
              <a:t>2022/7/9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2689E-ECB1-4A2F-A1F2-2E4FB86EB5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562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9A39E-519A-42AB-A373-A260C2B7A1CD}" type="datetimeFigureOut">
              <a:rPr lang="zh-CN" altLang="en-US"/>
              <a:pPr>
                <a:defRPr/>
              </a:pPr>
              <a:t>2022/7/9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4C67D-B659-40FE-81DD-0915D2B37B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366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24F8A-D2F3-4A75-9C03-AFDC1EC666DA}" type="datetimeFigureOut">
              <a:rPr lang="zh-CN" altLang="en-US"/>
              <a:pPr>
                <a:defRPr/>
              </a:pPr>
              <a:t>2022/7/9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AA427-397A-452F-BB27-83EDBA1C66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42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837E2-DA74-4582-B910-990B5F1BA71E}" type="datetimeFigureOut">
              <a:rPr lang="zh-CN" altLang="en-US"/>
              <a:pPr>
                <a:defRPr/>
              </a:pPr>
              <a:t>2022/7/9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43AE6-F191-4E05-A6FB-B563A8C3C3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85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A1460-66EC-44E5-BFE3-51C64FF1C491}" type="datetimeFigureOut">
              <a:rPr lang="zh-CN" altLang="en-US"/>
              <a:pPr>
                <a:defRPr/>
              </a:pPr>
              <a:t>2022/7/9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7CDB9-02D3-4F00-B7AB-00083557E2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44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378B1-8158-417D-9203-6EF51E66DAB2}" type="datetimeFigureOut">
              <a:rPr lang="zh-CN" altLang="en-US"/>
              <a:pPr>
                <a:defRPr/>
              </a:pPr>
              <a:t>2022/7/9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06E82C-A8CA-4909-8046-282FE4DA66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61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42813-41DC-49F7-80A1-20FA4EB20F5B}" type="datetimeFigureOut">
              <a:rPr lang="zh-CN" altLang="en-US"/>
              <a:pPr>
                <a:defRPr/>
              </a:pPr>
              <a:t>2022/7/9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062AD-ACCB-4F2F-A00E-A54D18BBEC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26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2A4662-3984-4FF9-9B2D-A3B2F2F1831C}" type="datetimeFigureOut">
              <a:rPr lang="zh-CN" altLang="en-US"/>
              <a:pPr>
                <a:defRPr/>
              </a:pPr>
              <a:t>2022/7/9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40FA3-3B5D-4A89-813B-31816811CF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14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8686A-D714-44F2-9B4C-7316A79C943A}" type="datetimeFigureOut">
              <a:rPr lang="zh-CN" altLang="en-US"/>
              <a:pPr>
                <a:defRPr/>
              </a:pPr>
              <a:t>2022/7/9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E4227-9BD0-4D93-BCE0-219C9CA4E3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88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F1A5A-360C-4A05-81A0-1B55732CF727}" type="datetimeFigureOut">
              <a:rPr lang="zh-CN" altLang="en-US"/>
              <a:pPr>
                <a:defRPr/>
              </a:pPr>
              <a:t>2022/7/9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9F68A-24B0-4DC9-BF07-594F749918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93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B8F495C-C112-4DC1-BE5B-6D703377C54F}" type="datetimeFigureOut">
              <a:rPr lang="zh-CN" altLang="en-US"/>
              <a:pPr>
                <a:defRPr/>
              </a:pPr>
              <a:t>2022/7/9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BC23094-C57E-4D52-801A-AFC56B632D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96E16F2-8D68-386E-39F5-EA7821FEF892}"/>
              </a:ext>
            </a:extLst>
          </p:cNvPr>
          <p:cNvSpPr txBox="1"/>
          <p:nvPr/>
        </p:nvSpPr>
        <p:spPr>
          <a:xfrm>
            <a:off x="1602658" y="2844225"/>
            <a:ext cx="4493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/>
              <a:t>——python</a:t>
            </a:r>
            <a:r>
              <a:rPr lang="zh-CN" altLang="en-US" sz="3200" dirty="0"/>
              <a:t>游戏项目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3ED3D228-3ED5-AF46-6ECC-820F0219B6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9790486"/>
              </p:ext>
            </p:extLst>
          </p:nvPr>
        </p:nvGraphicFramePr>
        <p:xfrm>
          <a:off x="2256502" y="3843108"/>
          <a:ext cx="7678995" cy="2686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C2B658E6-9D3E-AB94-F154-800908376B41}"/>
              </a:ext>
            </a:extLst>
          </p:cNvPr>
          <p:cNvSpPr/>
          <p:nvPr/>
        </p:nvSpPr>
        <p:spPr>
          <a:xfrm>
            <a:off x="1731408" y="1920895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坦克大战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52400" y="214313"/>
            <a:ext cx="4586288" cy="852487"/>
            <a:chOff x="193779" y="40265"/>
            <a:chExt cx="5527167" cy="1028426"/>
          </a:xfrm>
        </p:grpSpPr>
        <p:pic>
          <p:nvPicPr>
            <p:cNvPr id="5129" name="Picture 9" descr="F:\ppt素材\图标\我收集的图标\字体\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675800" y="-1976455"/>
              <a:ext cx="764882" cy="5325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0" name="Picture 6" descr="F:\超棒ppt模板\中国风\中国风物件\maobi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779" y="40265"/>
              <a:ext cx="985348" cy="985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123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1866900"/>
            <a:ext cx="4837112" cy="348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矩形 10"/>
          <p:cNvSpPr>
            <a:spLocks noChangeArrowheads="1"/>
          </p:cNvSpPr>
          <p:nvPr/>
        </p:nvSpPr>
        <p:spPr bwMode="auto">
          <a:xfrm>
            <a:off x="5820697" y="3336925"/>
            <a:ext cx="580615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坦克大战是一款经典游戏，曾经收获了众多的喜爱。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其也拥有众多的版本，由于近期在学习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，就想着使用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做一个简单的坦克大战游戏。</a:t>
            </a:r>
          </a:p>
        </p:txBody>
      </p:sp>
      <p:grpSp>
        <p:nvGrpSpPr>
          <p:cNvPr id="5126" name="组合 11"/>
          <p:cNvGrpSpPr>
            <a:grpSpLocks/>
          </p:cNvGrpSpPr>
          <p:nvPr/>
        </p:nvGrpSpPr>
        <p:grpSpPr bwMode="auto">
          <a:xfrm>
            <a:off x="5122607" y="1661652"/>
            <a:ext cx="4727832" cy="1560973"/>
            <a:chOff x="5282799" y="2848621"/>
            <a:chExt cx="3788756" cy="955148"/>
          </a:xfrm>
        </p:grpSpPr>
        <p:pic>
          <p:nvPicPr>
            <p:cNvPr id="5127" name="图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2799" y="2848621"/>
              <a:ext cx="3788756" cy="955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8" name="文本框 13"/>
            <p:cNvSpPr txBox="1">
              <a:spLocks noChangeArrowheads="1"/>
            </p:cNvSpPr>
            <p:nvPr/>
          </p:nvSpPr>
          <p:spPr bwMode="auto">
            <a:xfrm>
              <a:off x="5667376" y="3028950"/>
              <a:ext cx="1657350" cy="39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游戏制作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44713"/>
            <a:ext cx="5143500" cy="306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197" name="组合 11"/>
          <p:cNvGrpSpPr>
            <a:grpSpLocks/>
          </p:cNvGrpSpPr>
          <p:nvPr/>
        </p:nvGrpSpPr>
        <p:grpSpPr bwMode="auto">
          <a:xfrm>
            <a:off x="5680075" y="2606674"/>
            <a:ext cx="4948596" cy="1886667"/>
            <a:chOff x="5282799" y="2848621"/>
            <a:chExt cx="3788756" cy="955148"/>
          </a:xfrm>
        </p:grpSpPr>
        <p:pic>
          <p:nvPicPr>
            <p:cNvPr id="8198" name="图片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2799" y="2848621"/>
              <a:ext cx="3788756" cy="955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99" name="文本框 13"/>
            <p:cNvSpPr txBox="1">
              <a:spLocks noChangeArrowheads="1"/>
            </p:cNvSpPr>
            <p:nvPr/>
          </p:nvSpPr>
          <p:spPr bwMode="auto">
            <a:xfrm>
              <a:off x="5667376" y="3028950"/>
              <a:ext cx="2147037" cy="358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浅玩一下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27713"/>
            <a:ext cx="12192000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52399" y="214312"/>
            <a:ext cx="5160963" cy="1524086"/>
            <a:chOff x="193779" y="40265"/>
            <a:chExt cx="5527167" cy="1028426"/>
          </a:xfrm>
        </p:grpSpPr>
        <p:pic>
          <p:nvPicPr>
            <p:cNvPr id="6151" name="Picture 9" descr="F:\ppt素材\图标\我收集的图标\字体\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675800" y="-1976455"/>
              <a:ext cx="764882" cy="5325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2" name="Picture 6" descr="F:\超棒ppt模板\中国风\中国风物件\maobi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779" y="40265"/>
              <a:ext cx="985348" cy="985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3" name="TextBox 2"/>
            <p:cNvSpPr txBox="1">
              <a:spLocks noChangeArrowheads="1"/>
            </p:cNvSpPr>
            <p:nvPr/>
          </p:nvSpPr>
          <p:spPr bwMode="auto">
            <a:xfrm>
              <a:off x="1045641" y="532939"/>
              <a:ext cx="2674359" cy="394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代码展示</a:t>
              </a:r>
            </a:p>
          </p:txBody>
        </p:sp>
      </p:grpSp>
      <p:sp>
        <p:nvSpPr>
          <p:cNvPr id="6148" name="矩形 8"/>
          <p:cNvSpPr>
            <a:spLocks noChangeArrowheads="1"/>
          </p:cNvSpPr>
          <p:nvPr/>
        </p:nvSpPr>
        <p:spPr bwMode="auto">
          <a:xfrm>
            <a:off x="5313363" y="4159250"/>
            <a:ext cx="49164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单击此处编辑您要的内容，建议您在展示时采用微软雅黑字体，本模版所有图形线条及其相应素材均可自由编辑、改色、替换。更多使用说明和作品请详阅模版最末的使用手册。</a:t>
            </a:r>
          </a:p>
        </p:txBody>
      </p:sp>
      <p:sp>
        <p:nvSpPr>
          <p:cNvPr id="6149" name="矩形 9"/>
          <p:cNvSpPr>
            <a:spLocks noChangeArrowheads="1"/>
          </p:cNvSpPr>
          <p:nvPr/>
        </p:nvSpPr>
        <p:spPr bwMode="auto">
          <a:xfrm>
            <a:off x="5313363" y="3163888"/>
            <a:ext cx="491648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单击此处编辑您要的内容，建议您在展示时采用微软雅黑字体，本模版所有图形线条及其相应素材均可自由编辑、改色、替换。更多使用说明和作品请详阅模版最末的使用手册。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0863" y="2109788"/>
            <a:ext cx="2865437" cy="27876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52399" y="214313"/>
            <a:ext cx="5225845" cy="1366865"/>
            <a:chOff x="193779" y="40265"/>
            <a:chExt cx="5527167" cy="1028426"/>
          </a:xfrm>
        </p:grpSpPr>
        <p:pic>
          <p:nvPicPr>
            <p:cNvPr id="13321" name="Picture 9" descr="F:\ppt素材\图标\我收集的图标\字体\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675800" y="-1976455"/>
              <a:ext cx="764882" cy="5325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2" name="Picture 6" descr="F:\超棒ppt模板\中国风\中国风物件\maobi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779" y="40265"/>
              <a:ext cx="985348" cy="985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3" name="TextBox 2"/>
            <p:cNvSpPr txBox="1">
              <a:spLocks noChangeArrowheads="1"/>
            </p:cNvSpPr>
            <p:nvPr/>
          </p:nvSpPr>
          <p:spPr bwMode="auto">
            <a:xfrm>
              <a:off x="1045641" y="532939"/>
              <a:ext cx="2674359" cy="486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6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不足之处</a:t>
              </a:r>
            </a:p>
          </p:txBody>
        </p:sp>
      </p:grpSp>
      <p:pic>
        <p:nvPicPr>
          <p:cNvPr id="27" name="Picture 2" descr="E:\PPT\PPT中国风元素\水墨具体图案\图片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04366">
            <a:off x="803276" y="2022475"/>
            <a:ext cx="1008062" cy="92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 descr="E:\PPT\PPT中国风元素\水墨具体图案\图片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66363">
            <a:off x="1889919" y="3483769"/>
            <a:ext cx="962025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 descr="E:\PPT\PPT中国风元素\水墨具体图案\图片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21035">
            <a:off x="3061494" y="4845844"/>
            <a:ext cx="965200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矩形 29"/>
          <p:cNvSpPr>
            <a:spLocks noChangeArrowheads="1"/>
          </p:cNvSpPr>
          <p:nvPr/>
        </p:nvSpPr>
        <p:spPr bwMode="auto">
          <a:xfrm>
            <a:off x="2122488" y="2222053"/>
            <a:ext cx="7021512" cy="338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地图较为简单，没有设置可能的地图自选项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319" name="矩形 30"/>
          <p:cNvSpPr>
            <a:spLocks noChangeArrowheads="1"/>
          </p:cNvSpPr>
          <p:nvPr/>
        </p:nvSpPr>
        <p:spPr bwMode="auto">
          <a:xfrm>
            <a:off x="3198813" y="3668713"/>
            <a:ext cx="7021512" cy="338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在游戏当中没有加上音效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320" name="矩形 31"/>
          <p:cNvSpPr>
            <a:spLocks noChangeArrowheads="1"/>
          </p:cNvSpPr>
          <p:nvPr/>
        </p:nvSpPr>
        <p:spPr bwMode="auto">
          <a:xfrm>
            <a:off x="4246563" y="5032375"/>
            <a:ext cx="7021512" cy="707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敌方坦克只能在相当于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y=0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的行移动，并且移动一定时间就停止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4FC0528-1FB3-117F-D891-347ABC4C53AD}"/>
              </a:ext>
            </a:extLst>
          </p:cNvPr>
          <p:cNvSpPr txBox="1"/>
          <p:nvPr/>
        </p:nvSpPr>
        <p:spPr>
          <a:xfrm>
            <a:off x="1189703" y="3429000"/>
            <a:ext cx="4906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谢 谢 观 看 ！</a:t>
            </a:r>
          </a:p>
        </p:txBody>
      </p:sp>
    </p:spTree>
    <p:extLst>
      <p:ext uri="{BB962C8B-B14F-4D97-AF65-F5344CB8AC3E}">
        <p14:creationId xmlns:p14="http://schemas.microsoft.com/office/powerpoint/2010/main" val="407312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212</Words>
  <Application>Microsoft Office PowerPoint</Application>
  <PresentationFormat>宽屏</PresentationFormat>
  <Paragraphs>20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楷体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topppt.cn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【新兴办公设计】:https:/shop373145603.taobao.com;</dc:title>
  <dc:subject>新兴办公设计:https:/shop373145603.taobao.com;</dc:subject>
  <dc:creator>赵文斌</dc:creator>
  <cp:keywords>【新兴办公设计】:https:/shop373145603.taobao.com</cp:keywords>
  <cp:lastModifiedBy>赵 文斌</cp:lastModifiedBy>
  <cp:revision>17</cp:revision>
  <dcterms:created xsi:type="dcterms:W3CDTF">2015-06-22T12:09:29Z</dcterms:created>
  <dcterms:modified xsi:type="dcterms:W3CDTF">2022-07-09T07:54:01Z</dcterms:modified>
  <cp:category>【新兴办公设计】:https:/shop373145603.taobao.com;锐旗设计；https://9ppt.taobao.com</cp:category>
</cp:coreProperties>
</file>