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71A1A-3BB2-4696-A066-C7767B0FC211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72052-3FD7-45D5-8B83-9FB5A91C1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2052-3FD7-45D5-8B83-9FB5A91C1C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6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C144-59AD-46D3-8BFE-D4EC7CDEAB0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32F2-13CF-4412-8B82-7EC4ED56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9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C144-59AD-46D3-8BFE-D4EC7CDEAB0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32F2-13CF-4412-8B82-7EC4ED56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C144-59AD-46D3-8BFE-D4EC7CDEAB0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32F2-13CF-4412-8B82-7EC4ED56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3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C144-59AD-46D3-8BFE-D4EC7CDEAB0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32F2-13CF-4412-8B82-7EC4ED56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7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C144-59AD-46D3-8BFE-D4EC7CDEAB0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32F2-13CF-4412-8B82-7EC4ED56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7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C144-59AD-46D3-8BFE-D4EC7CDEAB0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32F2-13CF-4412-8B82-7EC4ED56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2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C144-59AD-46D3-8BFE-D4EC7CDEAB0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32F2-13CF-4412-8B82-7EC4ED56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C144-59AD-46D3-8BFE-D4EC7CDEAB0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32F2-13CF-4412-8B82-7EC4ED56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8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C144-59AD-46D3-8BFE-D4EC7CDEAB0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32F2-13CF-4412-8B82-7EC4ED56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3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C144-59AD-46D3-8BFE-D4EC7CDEAB0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32F2-13CF-4412-8B82-7EC4ED56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9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C144-59AD-46D3-8BFE-D4EC7CDEAB0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32F2-13CF-4412-8B82-7EC4ED56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4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C144-59AD-46D3-8BFE-D4EC7CDEAB0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332F2-13CF-4412-8B82-7EC4ED56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8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4" y="3239905"/>
            <a:ext cx="6807657" cy="30716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763" y="168252"/>
            <a:ext cx="6807657" cy="30716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04832" y="172731"/>
            <a:ext cx="4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704831" y="3239905"/>
            <a:ext cx="4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827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94" y="1392603"/>
            <a:ext cx="4894235" cy="404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990" y="1392603"/>
            <a:ext cx="4894235" cy="4045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5595" y="1392603"/>
            <a:ext cx="54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854891" y="1392603"/>
            <a:ext cx="54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891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宽屏</PresentationFormat>
  <Paragraphs>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Chengxu Zhuang</dc:creator>
  <cp:lastModifiedBy>Chengxu Zhuang</cp:lastModifiedBy>
  <cp:revision>4</cp:revision>
  <dcterms:created xsi:type="dcterms:W3CDTF">2016-12-11T20:14:40Z</dcterms:created>
  <dcterms:modified xsi:type="dcterms:W3CDTF">2016-12-12T00:11:06Z</dcterms:modified>
</cp:coreProperties>
</file>