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0" r:id="rId11"/>
    <p:sldId id="267" r:id="rId12"/>
    <p:sldId id="278" r:id="rId13"/>
    <p:sldId id="276" r:id="rId14"/>
    <p:sldId id="275" r:id="rId15"/>
    <p:sldId id="277" r:id="rId16"/>
    <p:sldId id="270" r:id="rId17"/>
    <p:sldId id="271" r:id="rId18"/>
    <p:sldId id="272" r:id="rId19"/>
    <p:sldId id="273" r:id="rId20"/>
    <p:sldId id="274" r:id="rId21"/>
    <p:sldId id="284" r:id="rId22"/>
    <p:sldId id="285" r:id="rId23"/>
    <p:sldId id="287" r:id="rId24"/>
    <p:sldId id="286" r:id="rId25"/>
    <p:sldId id="279" r:id="rId26"/>
    <p:sldId id="281" r:id="rId27"/>
    <p:sldId id="280" r:id="rId28"/>
    <p:sldId id="282" r:id="rId29"/>
    <p:sldId id="28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基于深度学习的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图像识别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344816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0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实现流程简介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6" y="2204864"/>
            <a:ext cx="702090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数据采集与标注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" y="2636912"/>
            <a:ext cx="9117145" cy="34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数据标注示意图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5041900" cy="37638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2348880"/>
            <a:ext cx="5041900" cy="37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624736" cy="41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数据标注工具示意图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 descr="C:\Users\Administrator\Desktop\s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7"/>
            <a:ext cx="7416824" cy="404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21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标注数据类型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	      </a:t>
            </a:r>
            <a:r>
              <a:rPr lang="zh-CN" altLang="en-US" dirty="0" smtClean="0"/>
              <a:t>标注前</a:t>
            </a:r>
            <a:r>
              <a:rPr lang="en-US" altLang="zh-CN" dirty="0" smtClean="0"/>
              <a:t>			          </a:t>
            </a:r>
            <a:r>
              <a:rPr lang="zh-CN" altLang="en-US" dirty="0" smtClean="0"/>
              <a:t>标注后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654052"/>
            <a:ext cx="3096344" cy="249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654051"/>
            <a:ext cx="3096344" cy="249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比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更适合训练模型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36" y="3212976"/>
            <a:ext cx="6305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Nvidia</a:t>
            </a:r>
            <a:r>
              <a:rPr lang="zh-CN" altLang="en-US" dirty="0" smtClean="0"/>
              <a:t>为深度学习提供计算引擎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264696" cy="41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TITAN 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架构）为例：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348880"/>
            <a:ext cx="666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训练平台对比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696744" cy="41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深度学习的简介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什么是深度学习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深度学习的应用</a:t>
            </a:r>
            <a:endParaRPr lang="en-US" altLang="zh-CN" dirty="0" smtClean="0"/>
          </a:p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lvl="1"/>
            <a:r>
              <a:rPr lang="zh-CN" altLang="en-US" dirty="0"/>
              <a:t>模型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模型部署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2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训练需使用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11760" y="1340768"/>
            <a:ext cx="4320479" cy="63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Digits </a:t>
            </a:r>
            <a:r>
              <a:rPr lang="en-US" altLang="zh-CN" dirty="0" smtClean="0"/>
              <a:t>5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6159850" cy="44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Caffe&amp;FCN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模型训练流程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52599"/>
            <a:ext cx="7022764" cy="43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训练平台整体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7477868" cy="3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模型的部署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2276872"/>
            <a:ext cx="702090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模型的部署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60567"/>
            <a:ext cx="5478636" cy="41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模型的部署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04864"/>
            <a:ext cx="5321821" cy="45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en-US" dirty="0"/>
              <a:t>识别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整体流程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0" y="2348880"/>
            <a:ext cx="8100392" cy="41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zh-CN" altLang="en-US" sz="16600" dirty="0" smtClean="0"/>
              <a:t>谢谢</a:t>
            </a:r>
            <a:r>
              <a:rPr lang="en-US" altLang="zh-CN" sz="16600" dirty="0" smtClean="0"/>
              <a:t>!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872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人工智能（</a:t>
            </a:r>
            <a:r>
              <a:rPr lang="en-US" altLang="zh-CN" dirty="0" smtClean="0"/>
              <a:t>AI</a:t>
            </a:r>
            <a:r>
              <a:rPr lang="zh-CN" altLang="en-US" dirty="0" smtClean="0"/>
              <a:t>） 机器学习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AI</a:t>
            </a:r>
            <a:r>
              <a:rPr lang="zh-CN" altLang="en-US" smtClean="0"/>
              <a:t>的多种方向中，以深度网络为代表的神经科学是表现最突出的一个方向。</a:t>
            </a:r>
            <a:endParaRPr lang="en-US" altLang="zh-CN" dirty="0" smtClean="0"/>
          </a:p>
          <a:p>
            <a:pPr lvl="1"/>
            <a:r>
              <a:rPr lang="zh-CN" altLang="en-US" dirty="0"/>
              <a:t>符号主义</a:t>
            </a:r>
            <a:r>
              <a:rPr lang="en-US" altLang="zh-CN" dirty="0"/>
              <a:t>——</a:t>
            </a:r>
            <a:r>
              <a:rPr lang="zh-CN" altLang="en-US" dirty="0"/>
              <a:t>逻辑学、</a:t>
            </a:r>
            <a:r>
              <a:rPr lang="zh-CN" altLang="en-US" dirty="0" smtClean="0"/>
              <a:t>哲学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联结</a:t>
            </a:r>
            <a:r>
              <a:rPr lang="zh-CN" altLang="en-US" dirty="0"/>
              <a:t>主义</a:t>
            </a:r>
            <a:r>
              <a:rPr lang="en-US" altLang="zh-CN" dirty="0"/>
              <a:t>——</a:t>
            </a:r>
            <a:r>
              <a:rPr lang="zh-CN" altLang="en-US" b="1" dirty="0" smtClean="0">
                <a:solidFill>
                  <a:srgbClr val="00B050"/>
                </a:solidFill>
              </a:rPr>
              <a:t>神经科学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/>
              <a:t>进化</a:t>
            </a:r>
            <a:r>
              <a:rPr lang="zh-CN" altLang="en-US" dirty="0"/>
              <a:t>主义</a:t>
            </a:r>
            <a:r>
              <a:rPr lang="en-US" altLang="zh-CN" dirty="0"/>
              <a:t>——</a:t>
            </a:r>
            <a:r>
              <a:rPr lang="zh-CN" altLang="en-US" dirty="0"/>
              <a:t>进化</a:t>
            </a:r>
            <a:r>
              <a:rPr lang="zh-CN" altLang="en-US" dirty="0" smtClean="0"/>
              <a:t>生物学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贝</a:t>
            </a:r>
            <a:r>
              <a:rPr lang="zh-CN" altLang="en-US" dirty="0"/>
              <a:t>叶斯派</a:t>
            </a:r>
            <a:r>
              <a:rPr lang="en-US" altLang="zh-CN" dirty="0"/>
              <a:t>——</a:t>
            </a:r>
            <a:r>
              <a:rPr lang="zh-CN" altLang="en-US" dirty="0" smtClean="0"/>
              <a:t>统计学</a:t>
            </a:r>
            <a:endParaRPr lang="zh-CN" altLang="en-US" dirty="0"/>
          </a:p>
          <a:p>
            <a:pPr lvl="1"/>
            <a:r>
              <a:rPr lang="zh-CN" altLang="en-US" dirty="0"/>
              <a:t>行为</a:t>
            </a:r>
            <a:r>
              <a:rPr lang="zh-CN" altLang="en-US" dirty="0" smtClean="0"/>
              <a:t>类推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心理学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74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神经科学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神经元</a:t>
            </a:r>
            <a:r>
              <a:rPr lang="en-US" altLang="zh-CN" dirty="0" smtClean="0"/>
              <a:t>-&gt;…-&gt;</a:t>
            </a:r>
            <a:r>
              <a:rPr lang="zh-CN" altLang="en-US" dirty="0" smtClean="0"/>
              <a:t>深度神经网络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564904"/>
            <a:ext cx="726866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神经科学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神经元</a:t>
            </a:r>
            <a:r>
              <a:rPr lang="en-US" altLang="zh-CN" dirty="0" smtClean="0"/>
              <a:t>-&gt;…-&gt;</a:t>
            </a:r>
            <a:r>
              <a:rPr lang="zh-CN" altLang="en-US" dirty="0" smtClean="0"/>
              <a:t>深度神经网络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564904"/>
            <a:ext cx="734067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神经科学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神经元</a:t>
            </a:r>
            <a:r>
              <a:rPr lang="en-US" altLang="zh-CN" dirty="0" smtClean="0"/>
              <a:t>-&gt;…-&gt;</a:t>
            </a:r>
            <a:r>
              <a:rPr lang="zh-CN" altLang="en-US" dirty="0" smtClean="0"/>
              <a:t>深度神经网络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564904"/>
            <a:ext cx="734067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深度学习处理各种问题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20888"/>
            <a:ext cx="6264696" cy="33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深度学习处理图像问题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05075"/>
            <a:ext cx="7696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深度学习处理图像分割问题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5688632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294</Words>
  <Application>Microsoft Office PowerPoint</Application>
  <PresentationFormat>全屏显示(4:3)</PresentationFormat>
  <Paragraphs>76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基于深度学习的 图像识别</vt:lpstr>
      <vt:lpstr>内容大纲</vt:lpstr>
      <vt:lpstr>深度学习的简介</vt:lpstr>
      <vt:lpstr>深度学习的简介</vt:lpstr>
      <vt:lpstr>深度学习的简介</vt:lpstr>
      <vt:lpstr>深度学习的简介</vt:lpstr>
      <vt:lpstr>深度学习的应用</vt:lpstr>
      <vt:lpstr>深度学习的应用</vt:lpstr>
      <vt:lpstr>深度学习的应用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图像识别的实现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</dc:creator>
  <cp:lastModifiedBy>lonshine</cp:lastModifiedBy>
  <cp:revision>55</cp:revision>
  <dcterms:created xsi:type="dcterms:W3CDTF">2017-03-17T11:48:31Z</dcterms:created>
  <dcterms:modified xsi:type="dcterms:W3CDTF">2017-03-18T03:29:33Z</dcterms:modified>
</cp:coreProperties>
</file>