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1" autoAdjust="0"/>
  </p:normalViewPr>
  <p:slideViewPr>
    <p:cSldViewPr snapToGrid="0">
      <p:cViewPr>
        <p:scale>
          <a:sx n="75" d="100"/>
          <a:sy n="75" d="100"/>
        </p:scale>
        <p:origin x="-2712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5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8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9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6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6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EF9C-42B9-41AE-8415-C64C5502674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23BB-A983-40BC-BE16-0A01C854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ECBF4002-6F72-C2C3-EF0E-C3BD5F041BF3}"/>
              </a:ext>
            </a:extLst>
          </p:cNvPr>
          <p:cNvSpPr/>
          <p:nvPr/>
        </p:nvSpPr>
        <p:spPr>
          <a:xfrm>
            <a:off x="12592050" y="5753103"/>
            <a:ext cx="4093085" cy="3886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STS_GEN</a:t>
            </a:r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ADB85B5-8D63-C8CD-83D7-6767474EE115}"/>
              </a:ext>
            </a:extLst>
          </p:cNvPr>
          <p:cNvGrpSpPr/>
          <p:nvPr/>
        </p:nvGrpSpPr>
        <p:grpSpPr>
          <a:xfrm>
            <a:off x="7446401" y="6508038"/>
            <a:ext cx="2800388" cy="2063530"/>
            <a:chOff x="616813" y="625882"/>
            <a:chExt cx="2800388" cy="20635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392DA-4EA6-DF22-5260-CACF88426A8A}"/>
                </a:ext>
              </a:extLst>
            </p:cNvPr>
            <p:cNvSpPr/>
            <p:nvPr/>
          </p:nvSpPr>
          <p:spPr>
            <a:xfrm>
              <a:off x="1255059" y="636494"/>
              <a:ext cx="1362635" cy="205291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CLK_GEN</a:t>
              </a:r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5C2CBB6-4185-C08E-4F40-347188FED0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038" y="914400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B13983-DB8F-FFA0-1D98-818D88CF9F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038" y="1214437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8D100E-E805-1197-B1CB-EEF92D50A23E}"/>
                </a:ext>
              </a:extLst>
            </p:cNvPr>
            <p:cNvSpPr txBox="1"/>
            <p:nvPr/>
          </p:nvSpPr>
          <p:spPr>
            <a:xfrm>
              <a:off x="626479" y="625882"/>
              <a:ext cx="56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clk_in</a:t>
              </a:r>
              <a:endParaRPr lang="zh-CN" altLang="en-US" sz="12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D2434FA-01E0-80ED-EF36-3C64E00B4BEC}"/>
                </a:ext>
              </a:extLst>
            </p:cNvPr>
            <p:cNvSpPr txBox="1"/>
            <p:nvPr/>
          </p:nvSpPr>
          <p:spPr>
            <a:xfrm>
              <a:off x="616813" y="937438"/>
              <a:ext cx="644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clk_rst</a:t>
              </a:r>
              <a:endParaRPr lang="zh-CN" altLang="en-US" sz="120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DDA8599-C711-6F2D-844C-C2027E7148A4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43" y="1838325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BBA4F08-B26B-AFF3-B754-5B4049CB185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44" y="1552575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505760-7324-DA87-3192-2AC7C0B6FCEC}"/>
                </a:ext>
              </a:extLst>
            </p:cNvPr>
            <p:cNvSpPr txBox="1"/>
            <p:nvPr/>
          </p:nvSpPr>
          <p:spPr>
            <a:xfrm>
              <a:off x="2603267" y="1573617"/>
              <a:ext cx="656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cb_clk</a:t>
              </a:r>
              <a:endParaRPr lang="zh-CN" altLang="en-US" sz="12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F83CBE-9A0E-1253-B7EA-3BA6F7EAE9E5}"/>
                </a:ext>
              </a:extLst>
            </p:cNvPr>
            <p:cNvSpPr txBox="1"/>
            <p:nvPr/>
          </p:nvSpPr>
          <p:spPr>
            <a:xfrm>
              <a:off x="2593603" y="1268820"/>
              <a:ext cx="666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din_clk</a:t>
              </a:r>
              <a:endParaRPr lang="zh-CN" altLang="en-US" sz="120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C5FC5AD-BD33-D697-5170-D8AE19FDDA04}"/>
                </a:ext>
              </a:extLst>
            </p:cNvPr>
            <p:cNvCxnSpPr>
              <a:cxnSpLocks/>
            </p:cNvCxnSpPr>
            <p:nvPr/>
          </p:nvCxnSpPr>
          <p:spPr>
            <a:xfrm>
              <a:off x="2624246" y="971550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9957C94-603F-6CE3-BC7C-876261090A6A}"/>
                </a:ext>
              </a:extLst>
            </p:cNvPr>
            <p:cNvCxnSpPr>
              <a:cxnSpLocks/>
            </p:cNvCxnSpPr>
            <p:nvPr/>
          </p:nvCxnSpPr>
          <p:spPr>
            <a:xfrm>
              <a:off x="2624246" y="1271587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F2F501-8706-2721-A6DF-5218902EEB3D}"/>
                </a:ext>
              </a:extLst>
            </p:cNvPr>
            <p:cNvSpPr txBox="1"/>
            <p:nvPr/>
          </p:nvSpPr>
          <p:spPr>
            <a:xfrm>
              <a:off x="2612932" y="697318"/>
              <a:ext cx="647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sys_clk</a:t>
              </a:r>
              <a:endParaRPr lang="zh-CN" altLang="en-US" sz="12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1998012-C2E2-BF9C-E400-205752DA5718}"/>
                </a:ext>
              </a:extLst>
            </p:cNvPr>
            <p:cNvSpPr txBox="1"/>
            <p:nvPr/>
          </p:nvSpPr>
          <p:spPr>
            <a:xfrm>
              <a:off x="2593602" y="994588"/>
              <a:ext cx="72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mac_clk</a:t>
              </a:r>
              <a:endParaRPr lang="zh-CN" altLang="en-US" sz="12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1F70E3-432F-3FED-F615-CE483E5AC844}"/>
                </a:ext>
              </a:extLst>
            </p:cNvPr>
            <p:cNvSpPr txBox="1"/>
            <p:nvPr/>
          </p:nvSpPr>
          <p:spPr>
            <a:xfrm>
              <a:off x="2612932" y="1869191"/>
              <a:ext cx="804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/>
                <a:t>sys_clk_d</a:t>
              </a:r>
              <a:endParaRPr lang="zh-CN" altLang="en-US" sz="120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D9EB492-AC7A-2093-DBF7-D395465B4E7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703" y="2431641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CBC689E-192B-E955-8633-BA1DC7D9F86C}"/>
                </a:ext>
              </a:extLst>
            </p:cNvPr>
            <p:cNvCxnSpPr>
              <a:cxnSpLocks/>
            </p:cNvCxnSpPr>
            <p:nvPr/>
          </p:nvCxnSpPr>
          <p:spPr>
            <a:xfrm>
              <a:off x="2625085" y="2145891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C5815C4-6CB3-0F1C-A197-6072C60D60B5}"/>
                </a:ext>
              </a:extLst>
            </p:cNvPr>
            <p:cNvSpPr txBox="1"/>
            <p:nvPr/>
          </p:nvSpPr>
          <p:spPr>
            <a:xfrm>
              <a:off x="2593602" y="2173988"/>
              <a:ext cx="656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locked</a:t>
              </a:r>
              <a:endParaRPr lang="zh-CN" altLang="en-US" sz="120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E93B235-5DE2-2674-9373-2F9400035570}"/>
              </a:ext>
            </a:extLst>
          </p:cNvPr>
          <p:cNvGrpSpPr/>
          <p:nvPr/>
        </p:nvGrpSpPr>
        <p:grpSpPr>
          <a:xfrm>
            <a:off x="13190690" y="6217143"/>
            <a:ext cx="2985411" cy="1538021"/>
            <a:chOff x="13158086" y="5579129"/>
            <a:chExt cx="2985411" cy="153802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67A6269-DEE5-AD5E-5657-1EBECF96B381}"/>
                </a:ext>
              </a:extLst>
            </p:cNvPr>
            <p:cNvSpPr/>
            <p:nvPr/>
          </p:nvSpPr>
          <p:spPr>
            <a:xfrm>
              <a:off x="13809711" y="5694708"/>
              <a:ext cx="1362635" cy="142244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STS_GEN</a:t>
              </a:r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8F8A53B-A8D5-C1EA-AA1C-B66FEF7D1270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619" y="5988804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87F0FC1-16D8-7214-A9A7-FF99A1193B38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619" y="6288841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C75F1BC-1C35-D4D8-1D8B-1693D8B8A99B}"/>
                </a:ext>
              </a:extLst>
            </p:cNvPr>
            <p:cNvSpPr txBox="1"/>
            <p:nvPr/>
          </p:nvSpPr>
          <p:spPr>
            <a:xfrm>
              <a:off x="13174059" y="5700286"/>
              <a:ext cx="623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clk</a:t>
              </a:r>
              <a:endParaRPr lang="zh-CN" altLang="en-US" sz="12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D062F54-3CFA-7A33-A87D-EBF5243E97F5}"/>
                </a:ext>
              </a:extLst>
            </p:cNvPr>
            <p:cNvSpPr txBox="1"/>
            <p:nvPr/>
          </p:nvSpPr>
          <p:spPr>
            <a:xfrm>
              <a:off x="13164395" y="6011842"/>
              <a:ext cx="583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rst_n</a:t>
              </a:r>
              <a:endParaRPr lang="zh-CN" altLang="en-US" sz="120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8F06BBA-E164-558A-B4D9-1867D7A447B8}"/>
                </a:ext>
              </a:extLst>
            </p:cNvPr>
            <p:cNvCxnSpPr>
              <a:cxnSpLocks/>
            </p:cNvCxnSpPr>
            <p:nvPr/>
          </p:nvCxnSpPr>
          <p:spPr>
            <a:xfrm>
              <a:off x="15172699" y="6720906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EC7EC90-A932-8982-1ADC-2CEE924E53DA}"/>
                </a:ext>
              </a:extLst>
            </p:cNvPr>
            <p:cNvCxnSpPr>
              <a:cxnSpLocks/>
            </p:cNvCxnSpPr>
            <p:nvPr/>
          </p:nvCxnSpPr>
          <p:spPr>
            <a:xfrm>
              <a:off x="15172700" y="6435156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304EC06-CB1F-4FA6-F36F-3A65725532A2}"/>
                </a:ext>
              </a:extLst>
            </p:cNvPr>
            <p:cNvSpPr txBox="1"/>
            <p:nvPr/>
          </p:nvSpPr>
          <p:spPr>
            <a:xfrm>
              <a:off x="15151023" y="6456198"/>
              <a:ext cx="74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sts_dv</a:t>
              </a:r>
              <a:endParaRPr lang="zh-CN" altLang="en-US" sz="12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9738A76-9D51-25D5-CE96-12924F934C8C}"/>
                </a:ext>
              </a:extLst>
            </p:cNvPr>
            <p:cNvSpPr txBox="1"/>
            <p:nvPr/>
          </p:nvSpPr>
          <p:spPr>
            <a:xfrm>
              <a:off x="15141359" y="6151401"/>
              <a:ext cx="1002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sts_index</a:t>
              </a:r>
              <a:endParaRPr lang="zh-CN" altLang="en-US" sz="120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E3EF1B6-264D-5D3B-37CC-359BED485F2B}"/>
                </a:ext>
              </a:extLst>
            </p:cNvPr>
            <p:cNvCxnSpPr>
              <a:cxnSpLocks/>
            </p:cNvCxnSpPr>
            <p:nvPr/>
          </p:nvCxnSpPr>
          <p:spPr>
            <a:xfrm>
              <a:off x="15172002" y="5854131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CAEF177-AD84-918B-2BA8-B5D7110F6E32}"/>
                </a:ext>
              </a:extLst>
            </p:cNvPr>
            <p:cNvCxnSpPr>
              <a:cxnSpLocks/>
            </p:cNvCxnSpPr>
            <p:nvPr/>
          </p:nvCxnSpPr>
          <p:spPr>
            <a:xfrm>
              <a:off x="15172002" y="6154168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DF169E4-2610-D12A-2070-1DA7C3919DE7}"/>
                </a:ext>
              </a:extLst>
            </p:cNvPr>
            <p:cNvSpPr txBox="1"/>
            <p:nvPr/>
          </p:nvSpPr>
          <p:spPr>
            <a:xfrm>
              <a:off x="15141358" y="5579129"/>
              <a:ext cx="732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sts_re</a:t>
              </a:r>
              <a:endParaRPr lang="zh-CN" altLang="en-US" sz="12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F1B9AAE-A40D-5FEE-2D93-706AE22EB28F}"/>
                </a:ext>
              </a:extLst>
            </p:cNvPr>
            <p:cNvSpPr txBox="1"/>
            <p:nvPr/>
          </p:nvSpPr>
          <p:spPr>
            <a:xfrm>
              <a:off x="15141358" y="5877169"/>
              <a:ext cx="804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sts_im</a:t>
              </a:r>
              <a:endParaRPr lang="zh-CN" altLang="en-US" sz="120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16C8BEB-8C66-BA9F-D444-81D0DD210FC5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619" y="6623897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904F0C-7BB7-235D-88FD-C81648B85FB3}"/>
                </a:ext>
              </a:extLst>
            </p:cNvPr>
            <p:cNvSpPr txBox="1"/>
            <p:nvPr/>
          </p:nvSpPr>
          <p:spPr>
            <a:xfrm>
              <a:off x="13158086" y="6338155"/>
              <a:ext cx="804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sts_en</a:t>
              </a:r>
              <a:endParaRPr lang="zh-CN" altLang="en-US" sz="1200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27BCE61D-B289-D53B-C361-66580A86EE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619" y="6908830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8A08C4C-D185-D776-4F66-1C7B34FB1A9B}"/>
                </a:ext>
              </a:extLst>
            </p:cNvPr>
            <p:cNvSpPr txBox="1"/>
            <p:nvPr/>
          </p:nvSpPr>
          <p:spPr>
            <a:xfrm>
              <a:off x="13158086" y="6650988"/>
              <a:ext cx="74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tx_clr</a:t>
              </a:r>
              <a:endParaRPr lang="zh-CN" altLang="en-US" sz="1200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F04D340-2D83-FD6F-AA02-BC8E500552D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2699" y="6992371"/>
              <a:ext cx="5740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C04C122-E114-2FC6-73CF-68D4187B206F}"/>
                </a:ext>
              </a:extLst>
            </p:cNvPr>
            <p:cNvSpPr txBox="1"/>
            <p:nvPr/>
          </p:nvSpPr>
          <p:spPr>
            <a:xfrm>
              <a:off x="15151023" y="6727663"/>
              <a:ext cx="907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sts_done</a:t>
              </a:r>
              <a:endParaRPr lang="zh-CN" altLang="en-US" sz="1200"/>
            </a:p>
          </p:txBody>
        </p:sp>
      </p:grp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6A8E330-48FD-7074-FB7B-C0C827782DCA}"/>
              </a:ext>
            </a:extLst>
          </p:cNvPr>
          <p:cNvCxnSpPr>
            <a:cxnSpLocks/>
          </p:cNvCxnSpPr>
          <p:nvPr/>
        </p:nvCxnSpPr>
        <p:spPr>
          <a:xfrm>
            <a:off x="12032763" y="7200192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9004515-C105-A216-87A2-A921F5CC00E1}"/>
              </a:ext>
            </a:extLst>
          </p:cNvPr>
          <p:cNvCxnSpPr>
            <a:cxnSpLocks/>
          </p:cNvCxnSpPr>
          <p:nvPr/>
        </p:nvCxnSpPr>
        <p:spPr>
          <a:xfrm>
            <a:off x="12032763" y="7500229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C5A3337-5C87-BB73-5A8F-0B10D920116D}"/>
              </a:ext>
            </a:extLst>
          </p:cNvPr>
          <p:cNvSpPr txBox="1"/>
          <p:nvPr/>
        </p:nvSpPr>
        <p:spPr>
          <a:xfrm>
            <a:off x="11978203" y="6911674"/>
            <a:ext cx="62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clk</a:t>
            </a:r>
            <a:endParaRPr lang="zh-CN" altLang="en-US" sz="12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40ACA9F-8AF1-D624-9DB1-7DE900FF40E0}"/>
              </a:ext>
            </a:extLst>
          </p:cNvPr>
          <p:cNvSpPr txBox="1"/>
          <p:nvPr/>
        </p:nvSpPr>
        <p:spPr>
          <a:xfrm>
            <a:off x="11968539" y="7223230"/>
            <a:ext cx="58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rst_n</a:t>
            </a:r>
            <a:endParaRPr lang="zh-CN" altLang="en-US" sz="120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F80DBEF-3D46-7649-5432-FD437F78A5F0}"/>
              </a:ext>
            </a:extLst>
          </p:cNvPr>
          <p:cNvCxnSpPr>
            <a:cxnSpLocks/>
          </p:cNvCxnSpPr>
          <p:nvPr/>
        </p:nvCxnSpPr>
        <p:spPr>
          <a:xfrm>
            <a:off x="16688384" y="7730004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0B0E03B-E2CA-5088-91EC-89299569C4BB}"/>
              </a:ext>
            </a:extLst>
          </p:cNvPr>
          <p:cNvSpPr txBox="1"/>
          <p:nvPr/>
        </p:nvSpPr>
        <p:spPr>
          <a:xfrm>
            <a:off x="16666707" y="7751046"/>
            <a:ext cx="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train_dv</a:t>
            </a:r>
            <a:endParaRPr lang="zh-CN" altLang="en-US" sz="120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AC765A-0B9B-9657-0119-C26759443574}"/>
              </a:ext>
            </a:extLst>
          </p:cNvPr>
          <p:cNvSpPr txBox="1"/>
          <p:nvPr/>
        </p:nvSpPr>
        <p:spPr>
          <a:xfrm>
            <a:off x="16657043" y="7446249"/>
            <a:ext cx="10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train_index</a:t>
            </a:r>
            <a:endParaRPr lang="zh-CN" altLang="en-US" sz="120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DB49AF4-DED9-7F19-F465-876AC43902C0}"/>
              </a:ext>
            </a:extLst>
          </p:cNvPr>
          <p:cNvCxnSpPr>
            <a:cxnSpLocks/>
          </p:cNvCxnSpPr>
          <p:nvPr/>
        </p:nvCxnSpPr>
        <p:spPr>
          <a:xfrm>
            <a:off x="16687686" y="7148979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35CC937-5E56-9732-AAC7-238CC15F5DB5}"/>
              </a:ext>
            </a:extLst>
          </p:cNvPr>
          <p:cNvCxnSpPr>
            <a:cxnSpLocks/>
          </p:cNvCxnSpPr>
          <p:nvPr/>
        </p:nvCxnSpPr>
        <p:spPr>
          <a:xfrm>
            <a:off x="16687686" y="7449016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7A42993-B1C8-378B-FC3E-EB4E68E038A5}"/>
              </a:ext>
            </a:extLst>
          </p:cNvPr>
          <p:cNvSpPr txBox="1"/>
          <p:nvPr/>
        </p:nvSpPr>
        <p:spPr>
          <a:xfrm>
            <a:off x="16657042" y="6873977"/>
            <a:ext cx="73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train_re</a:t>
            </a:r>
            <a:endParaRPr lang="zh-CN" altLang="en-US" sz="12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8CE8185-C7E6-34EB-ACB1-A1B2A24965F6}"/>
              </a:ext>
            </a:extLst>
          </p:cNvPr>
          <p:cNvSpPr txBox="1"/>
          <p:nvPr/>
        </p:nvSpPr>
        <p:spPr>
          <a:xfrm>
            <a:off x="16657042" y="7172017"/>
            <a:ext cx="80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train_im</a:t>
            </a:r>
            <a:endParaRPr lang="zh-CN" altLang="en-US" sz="120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F9E7FDC-00F4-2F18-826F-97D1600A9D0B}"/>
              </a:ext>
            </a:extLst>
          </p:cNvPr>
          <p:cNvCxnSpPr>
            <a:cxnSpLocks/>
          </p:cNvCxnSpPr>
          <p:nvPr/>
        </p:nvCxnSpPr>
        <p:spPr>
          <a:xfrm>
            <a:off x="12032763" y="7835285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718BF7D-B009-BBE8-5FC5-3D2015C02628}"/>
              </a:ext>
            </a:extLst>
          </p:cNvPr>
          <p:cNvSpPr txBox="1"/>
          <p:nvPr/>
        </p:nvSpPr>
        <p:spPr>
          <a:xfrm>
            <a:off x="11962230" y="7549543"/>
            <a:ext cx="80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start_en</a:t>
            </a:r>
            <a:endParaRPr lang="zh-CN" altLang="en-US" sz="120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EBBE3D5-B3B5-62DA-8A1B-2DFD9D012B6A}"/>
              </a:ext>
            </a:extLst>
          </p:cNvPr>
          <p:cNvCxnSpPr>
            <a:cxnSpLocks/>
          </p:cNvCxnSpPr>
          <p:nvPr/>
        </p:nvCxnSpPr>
        <p:spPr>
          <a:xfrm>
            <a:off x="12032763" y="8120218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53FDA8F-50C6-054D-FD06-3E338072E864}"/>
              </a:ext>
            </a:extLst>
          </p:cNvPr>
          <p:cNvSpPr txBox="1"/>
          <p:nvPr/>
        </p:nvSpPr>
        <p:spPr>
          <a:xfrm>
            <a:off x="11962230" y="7862376"/>
            <a:ext cx="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tx_clr</a:t>
            </a:r>
            <a:endParaRPr lang="zh-CN" altLang="en-US" sz="12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9BBD98D-9EAA-651C-CDF1-8202B2B1D343}"/>
              </a:ext>
            </a:extLst>
          </p:cNvPr>
          <p:cNvSpPr txBox="1"/>
          <p:nvPr/>
        </p:nvSpPr>
        <p:spPr>
          <a:xfrm>
            <a:off x="16666707" y="8022511"/>
            <a:ext cx="90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train_done</a:t>
            </a:r>
            <a:endParaRPr lang="zh-CN" altLang="en-US" sz="120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C55A0D9-E6B2-3BE8-0F04-4BC1F6670599}"/>
              </a:ext>
            </a:extLst>
          </p:cNvPr>
          <p:cNvSpPr txBox="1"/>
          <p:nvPr/>
        </p:nvSpPr>
        <p:spPr>
          <a:xfrm>
            <a:off x="15206088" y="7793576"/>
            <a:ext cx="80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lts_en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51EE7D4-41BB-61A5-6A69-CA27AD6732D6}"/>
              </a:ext>
            </a:extLst>
          </p:cNvPr>
          <p:cNvCxnSpPr>
            <a:cxnSpLocks/>
          </p:cNvCxnSpPr>
          <p:nvPr/>
        </p:nvCxnSpPr>
        <p:spPr>
          <a:xfrm>
            <a:off x="16688383" y="8015754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46677CF-230C-7177-26EB-16A248F62C61}"/>
              </a:ext>
            </a:extLst>
          </p:cNvPr>
          <p:cNvCxnSpPr>
            <a:cxnSpLocks/>
          </p:cNvCxnSpPr>
          <p:nvPr/>
        </p:nvCxnSpPr>
        <p:spPr>
          <a:xfrm>
            <a:off x="16688383" y="8287219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2F9EF3CE-1EA6-2037-4AA1-8F8959363DD7}"/>
              </a:ext>
            </a:extLst>
          </p:cNvPr>
          <p:cNvSpPr/>
          <p:nvPr/>
        </p:nvSpPr>
        <p:spPr>
          <a:xfrm>
            <a:off x="13842315" y="8023654"/>
            <a:ext cx="1362635" cy="14224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LTS_GEN</a:t>
            </a:r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5AE33DF-A582-5411-2370-52C44486463C}"/>
              </a:ext>
            </a:extLst>
          </p:cNvPr>
          <p:cNvCxnSpPr>
            <a:cxnSpLocks/>
          </p:cNvCxnSpPr>
          <p:nvPr/>
        </p:nvCxnSpPr>
        <p:spPr>
          <a:xfrm>
            <a:off x="13261223" y="8317750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B26B389-F079-453D-5F02-79B2AF4130C8}"/>
              </a:ext>
            </a:extLst>
          </p:cNvPr>
          <p:cNvCxnSpPr>
            <a:cxnSpLocks/>
          </p:cNvCxnSpPr>
          <p:nvPr/>
        </p:nvCxnSpPr>
        <p:spPr>
          <a:xfrm>
            <a:off x="13261223" y="8617787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413FF46-98DE-C8F4-88B5-6F6B6EE3CC62}"/>
              </a:ext>
            </a:extLst>
          </p:cNvPr>
          <p:cNvSpPr txBox="1"/>
          <p:nvPr/>
        </p:nvSpPr>
        <p:spPr>
          <a:xfrm>
            <a:off x="13206663" y="8029232"/>
            <a:ext cx="62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clk</a:t>
            </a:r>
            <a:endParaRPr lang="zh-CN" altLang="en-US" sz="120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2D56055-9A04-A60C-FA59-901BD1217304}"/>
              </a:ext>
            </a:extLst>
          </p:cNvPr>
          <p:cNvSpPr txBox="1"/>
          <p:nvPr/>
        </p:nvSpPr>
        <p:spPr>
          <a:xfrm>
            <a:off x="13196999" y="8340788"/>
            <a:ext cx="58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rst_n</a:t>
            </a:r>
            <a:endParaRPr lang="zh-CN" altLang="en-US" sz="120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2F48DDD-0E90-CF43-363E-9CD51D1F234D}"/>
              </a:ext>
            </a:extLst>
          </p:cNvPr>
          <p:cNvCxnSpPr>
            <a:cxnSpLocks/>
          </p:cNvCxnSpPr>
          <p:nvPr/>
        </p:nvCxnSpPr>
        <p:spPr>
          <a:xfrm>
            <a:off x="15211401" y="9165038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2EBA63A-B6CA-2BA0-51EC-1FE6A5563303}"/>
              </a:ext>
            </a:extLst>
          </p:cNvPr>
          <p:cNvCxnSpPr>
            <a:cxnSpLocks/>
          </p:cNvCxnSpPr>
          <p:nvPr/>
        </p:nvCxnSpPr>
        <p:spPr>
          <a:xfrm>
            <a:off x="15211402" y="8879288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7783BB-EB22-DEF5-A001-1AF7466C6D05}"/>
              </a:ext>
            </a:extLst>
          </p:cNvPr>
          <p:cNvSpPr txBox="1"/>
          <p:nvPr/>
        </p:nvSpPr>
        <p:spPr>
          <a:xfrm>
            <a:off x="15189725" y="8919151"/>
            <a:ext cx="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lts_dv</a:t>
            </a:r>
            <a:endParaRPr lang="zh-CN" altLang="en-US" sz="120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E738ADD-F2AD-188B-ECBE-A63770A149D1}"/>
              </a:ext>
            </a:extLst>
          </p:cNvPr>
          <p:cNvSpPr txBox="1"/>
          <p:nvPr/>
        </p:nvSpPr>
        <p:spPr>
          <a:xfrm>
            <a:off x="15180061" y="8619888"/>
            <a:ext cx="10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lts_index</a:t>
            </a:r>
            <a:endParaRPr lang="zh-CN" altLang="en-US" sz="120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A69259-CF31-85C9-3365-449CCF16E79B}"/>
              </a:ext>
            </a:extLst>
          </p:cNvPr>
          <p:cNvCxnSpPr>
            <a:cxnSpLocks/>
          </p:cNvCxnSpPr>
          <p:nvPr/>
        </p:nvCxnSpPr>
        <p:spPr>
          <a:xfrm>
            <a:off x="15210704" y="8298263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D91C758-A250-B643-82E4-F191954E2024}"/>
              </a:ext>
            </a:extLst>
          </p:cNvPr>
          <p:cNvCxnSpPr>
            <a:cxnSpLocks/>
          </p:cNvCxnSpPr>
          <p:nvPr/>
        </p:nvCxnSpPr>
        <p:spPr>
          <a:xfrm>
            <a:off x="15210704" y="8598300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78B8F26-637F-E4C1-DBD6-91CD7FC5D6E5}"/>
              </a:ext>
            </a:extLst>
          </p:cNvPr>
          <p:cNvSpPr txBox="1"/>
          <p:nvPr/>
        </p:nvSpPr>
        <p:spPr>
          <a:xfrm>
            <a:off x="15180060" y="8046814"/>
            <a:ext cx="73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lts_re</a:t>
            </a:r>
            <a:endParaRPr lang="zh-CN" altLang="en-US" sz="12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6955D0F-F2E4-AA4D-D659-50182F93DD48}"/>
              </a:ext>
            </a:extLst>
          </p:cNvPr>
          <p:cNvSpPr txBox="1"/>
          <p:nvPr/>
        </p:nvSpPr>
        <p:spPr>
          <a:xfrm>
            <a:off x="15180060" y="8354036"/>
            <a:ext cx="80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lts_im</a:t>
            </a:r>
            <a:endParaRPr lang="zh-CN" altLang="en-US" sz="1200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116DECE7-5055-B502-4D5C-AAAD665F911D}"/>
              </a:ext>
            </a:extLst>
          </p:cNvPr>
          <p:cNvCxnSpPr>
            <a:cxnSpLocks/>
          </p:cNvCxnSpPr>
          <p:nvPr/>
        </p:nvCxnSpPr>
        <p:spPr>
          <a:xfrm flipH="1" flipV="1">
            <a:off x="15218064" y="8072110"/>
            <a:ext cx="560563" cy="6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E268848-84FE-7754-2C2A-5508F8862682}"/>
              </a:ext>
            </a:extLst>
          </p:cNvPr>
          <p:cNvCxnSpPr>
            <a:cxnSpLocks/>
          </p:cNvCxnSpPr>
          <p:nvPr/>
        </p:nvCxnSpPr>
        <p:spPr>
          <a:xfrm>
            <a:off x="13265631" y="8908152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337C9E5-BCD9-49D6-6A3F-193BEAFDDDE5}"/>
              </a:ext>
            </a:extLst>
          </p:cNvPr>
          <p:cNvSpPr txBox="1"/>
          <p:nvPr/>
        </p:nvSpPr>
        <p:spPr>
          <a:xfrm>
            <a:off x="13191464" y="8631789"/>
            <a:ext cx="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tx_clr</a:t>
            </a:r>
            <a:endParaRPr lang="zh-CN" altLang="en-US" sz="120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9B8F9E6-11D9-C37E-5173-7D35CA82DEB9}"/>
              </a:ext>
            </a:extLst>
          </p:cNvPr>
          <p:cNvCxnSpPr>
            <a:cxnSpLocks/>
          </p:cNvCxnSpPr>
          <p:nvPr/>
        </p:nvCxnSpPr>
        <p:spPr>
          <a:xfrm>
            <a:off x="15211401" y="9436503"/>
            <a:ext cx="574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7BA922F-725A-E4E8-4F64-8786A3EE06A2}"/>
              </a:ext>
            </a:extLst>
          </p:cNvPr>
          <p:cNvSpPr txBox="1"/>
          <p:nvPr/>
        </p:nvSpPr>
        <p:spPr>
          <a:xfrm>
            <a:off x="15189725" y="9190348"/>
            <a:ext cx="90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lts_done</a:t>
            </a:r>
            <a:endParaRPr lang="zh-CN" altLang="en-US" sz="12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D825B46-E793-A5DC-0F62-358F8AAA7D1B}"/>
              </a:ext>
            </a:extLst>
          </p:cNvPr>
          <p:cNvSpPr txBox="1"/>
          <p:nvPr/>
        </p:nvSpPr>
        <p:spPr>
          <a:xfrm>
            <a:off x="12373612" y="5834033"/>
            <a:ext cx="4300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SYMBOL_TRAIN</a:t>
            </a:r>
            <a:endParaRPr lang="zh-CN" altLang="en-US"/>
          </a:p>
        </p:txBody>
      </p: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B60D0BEE-A5D7-A0AA-621F-335019F14AC8}"/>
              </a:ext>
            </a:extLst>
          </p:cNvPr>
          <p:cNvCxnSpPr>
            <a:cxnSpLocks/>
          </p:cNvCxnSpPr>
          <p:nvPr/>
        </p:nvCxnSpPr>
        <p:spPr>
          <a:xfrm flipV="1">
            <a:off x="12592050" y="6626818"/>
            <a:ext cx="676588" cy="57337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3619696E-4276-1560-7603-37D0BB1710CD}"/>
              </a:ext>
            </a:extLst>
          </p:cNvPr>
          <p:cNvCxnSpPr>
            <a:cxnSpLocks/>
          </p:cNvCxnSpPr>
          <p:nvPr/>
        </p:nvCxnSpPr>
        <p:spPr>
          <a:xfrm flipV="1">
            <a:off x="12600718" y="6922248"/>
            <a:ext cx="676588" cy="573374"/>
          </a:xfrm>
          <a:prstGeom prst="bentConnector3">
            <a:avLst>
              <a:gd name="adj1" fmla="val 6337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C525221-DFCB-7700-ED1D-C0C128D3BE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40750" y="7593452"/>
            <a:ext cx="1114663" cy="335470"/>
          </a:xfrm>
          <a:prstGeom prst="bentConnector3">
            <a:avLst>
              <a:gd name="adj1" fmla="val 999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流程图: 接点 164">
            <a:extLst>
              <a:ext uri="{FF2B5EF4-FFF2-40B4-BE49-F238E27FC236}">
                <a16:creationId xmlns:a16="http://schemas.microsoft.com/office/drawing/2014/main" id="{BCE76FAC-CD56-CA75-7628-6681EF152B03}"/>
              </a:ext>
            </a:extLst>
          </p:cNvPr>
          <p:cNvSpPr/>
          <p:nvPr/>
        </p:nvSpPr>
        <p:spPr>
          <a:xfrm>
            <a:off x="12907115" y="717389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DC54CD09-C56C-6796-2252-0F14A2968644}"/>
              </a:ext>
            </a:extLst>
          </p:cNvPr>
          <p:cNvCxnSpPr>
            <a:cxnSpLocks/>
          </p:cNvCxnSpPr>
          <p:nvPr/>
        </p:nvCxnSpPr>
        <p:spPr>
          <a:xfrm flipV="1">
            <a:off x="12592050" y="7539855"/>
            <a:ext cx="676588" cy="573374"/>
          </a:xfrm>
          <a:prstGeom prst="bentConnector3">
            <a:avLst>
              <a:gd name="adj1" fmla="val 9997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44C270A-F183-B8C5-4B3F-B7C36374D279}"/>
              </a:ext>
            </a:extLst>
          </p:cNvPr>
          <p:cNvCxnSpPr>
            <a:cxnSpLocks/>
          </p:cNvCxnSpPr>
          <p:nvPr/>
        </p:nvCxnSpPr>
        <p:spPr>
          <a:xfrm flipV="1">
            <a:off x="12576392" y="7260182"/>
            <a:ext cx="682010" cy="569682"/>
          </a:xfrm>
          <a:prstGeom prst="bentConnector3">
            <a:avLst>
              <a:gd name="adj1" fmla="val 8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0C87E300-ED9F-FF30-723A-CB3E8FA8DF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88616" y="7940771"/>
            <a:ext cx="1118501" cy="235528"/>
          </a:xfrm>
          <a:prstGeom prst="bentConnector3">
            <a:avLst>
              <a:gd name="adj1" fmla="val 998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20642254-F107-02F9-24B0-C3D09CB37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33048" y="8275754"/>
            <a:ext cx="786181" cy="478613"/>
          </a:xfrm>
          <a:prstGeom prst="bentConnector3">
            <a:avLst>
              <a:gd name="adj1" fmla="val 996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1F872766-0424-1469-97AF-26456DE26D4A}"/>
              </a:ext>
            </a:extLst>
          </p:cNvPr>
          <p:cNvSpPr/>
          <p:nvPr/>
        </p:nvSpPr>
        <p:spPr>
          <a:xfrm>
            <a:off x="12764376" y="80903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A3307EDB-E848-7BDE-4A5C-3C71C6BF1C05}"/>
              </a:ext>
            </a:extLst>
          </p:cNvPr>
          <p:cNvSpPr/>
          <p:nvPr/>
        </p:nvSpPr>
        <p:spPr>
          <a:xfrm>
            <a:off x="13005231" y="747258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B214D90A-014C-04BD-8F11-B7419D665EB6}"/>
              </a:ext>
            </a:extLst>
          </p:cNvPr>
          <p:cNvCxnSpPr>
            <a:cxnSpLocks/>
          </p:cNvCxnSpPr>
          <p:nvPr/>
        </p:nvCxnSpPr>
        <p:spPr>
          <a:xfrm>
            <a:off x="15777721" y="6492145"/>
            <a:ext cx="907414" cy="6568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6ABB37BA-6761-CB7B-4742-7E4EE0D636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52220" y="7853406"/>
            <a:ext cx="451003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4B5F9326-064E-353C-DE39-0D7885B34315}"/>
              </a:ext>
            </a:extLst>
          </p:cNvPr>
          <p:cNvCxnSpPr>
            <a:cxnSpLocks/>
          </p:cNvCxnSpPr>
          <p:nvPr/>
        </p:nvCxnSpPr>
        <p:spPr>
          <a:xfrm>
            <a:off x="15759293" y="6803991"/>
            <a:ext cx="925842" cy="643297"/>
          </a:xfrm>
          <a:prstGeom prst="bentConnector3">
            <a:avLst>
              <a:gd name="adj1" fmla="val 4451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9A61B6CC-ED8C-7B7E-367C-D9AAB953589E}"/>
              </a:ext>
            </a:extLst>
          </p:cNvPr>
          <p:cNvCxnSpPr>
            <a:cxnSpLocks/>
          </p:cNvCxnSpPr>
          <p:nvPr/>
        </p:nvCxnSpPr>
        <p:spPr>
          <a:xfrm>
            <a:off x="15774577" y="7074303"/>
            <a:ext cx="907414" cy="656834"/>
          </a:xfrm>
          <a:prstGeom prst="bentConnector3">
            <a:avLst>
              <a:gd name="adj1" fmla="val 374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69C78C4-47CE-F248-AB14-78F020508078}"/>
              </a:ext>
            </a:extLst>
          </p:cNvPr>
          <p:cNvCxnSpPr>
            <a:cxnSpLocks/>
          </p:cNvCxnSpPr>
          <p:nvPr/>
        </p:nvCxnSpPr>
        <p:spPr>
          <a:xfrm>
            <a:off x="15774577" y="7359625"/>
            <a:ext cx="907414" cy="656834"/>
          </a:xfrm>
          <a:prstGeom prst="bentConnector3">
            <a:avLst>
              <a:gd name="adj1" fmla="val 304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4E66D1CE-EBBD-1D6B-E7EE-844C9A0620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17669" y="7484505"/>
            <a:ext cx="1154044" cy="473473"/>
          </a:xfrm>
          <a:prstGeom prst="bentConnector3">
            <a:avLst>
              <a:gd name="adj1" fmla="val -72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D9CE1B8D-977B-082B-75CC-7F9EB70BA53B}"/>
              </a:ext>
            </a:extLst>
          </p:cNvPr>
          <p:cNvCxnSpPr>
            <a:cxnSpLocks/>
          </p:cNvCxnSpPr>
          <p:nvPr/>
        </p:nvCxnSpPr>
        <p:spPr>
          <a:xfrm flipV="1">
            <a:off x="15455259" y="8296200"/>
            <a:ext cx="1218304" cy="1145210"/>
          </a:xfrm>
          <a:prstGeom prst="bentConnector3">
            <a:avLst>
              <a:gd name="adj1" fmla="val 781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2E531F1D-5AC1-4F70-150C-11149D36EF53}"/>
              </a:ext>
            </a:extLst>
          </p:cNvPr>
          <p:cNvSpPr/>
          <p:nvPr/>
        </p:nvSpPr>
        <p:spPr>
          <a:xfrm>
            <a:off x="16214462" y="713041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15A3F8E1-0D35-0056-FAED-2CFB0E2F8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02308" y="7828605"/>
            <a:ext cx="1147595" cy="398474"/>
          </a:xfrm>
          <a:prstGeom prst="bentConnector3">
            <a:avLst>
              <a:gd name="adj1" fmla="val 2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EA002D79-D540-9998-B0D2-D77EAE12AC18}"/>
              </a:ext>
            </a:extLst>
          </p:cNvPr>
          <p:cNvSpPr/>
          <p:nvPr/>
        </p:nvSpPr>
        <p:spPr>
          <a:xfrm>
            <a:off x="16155552" y="742206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7AD1D3B8-038B-7F37-663C-3E1D80127A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70525" y="8129668"/>
            <a:ext cx="1145574" cy="340146"/>
          </a:xfrm>
          <a:prstGeom prst="bentConnector3">
            <a:avLst>
              <a:gd name="adj1" fmla="val -303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7027AB02-7C1C-78EC-1B9E-883AEE74B0F5}"/>
              </a:ext>
            </a:extLst>
          </p:cNvPr>
          <p:cNvSpPr/>
          <p:nvPr/>
        </p:nvSpPr>
        <p:spPr>
          <a:xfrm>
            <a:off x="16095218" y="771130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1A731A-164D-1EA4-1645-C075A778D0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10079" y="8414714"/>
            <a:ext cx="1145574" cy="340146"/>
          </a:xfrm>
          <a:prstGeom prst="bentConnector3">
            <a:avLst>
              <a:gd name="adj1" fmla="val -303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F7A3FE04-F0A5-4F79-D9DA-156350D9FC24}"/>
              </a:ext>
            </a:extLst>
          </p:cNvPr>
          <p:cNvSpPr/>
          <p:nvPr/>
        </p:nvSpPr>
        <p:spPr>
          <a:xfrm>
            <a:off x="16030533" y="798913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1191</TotalTime>
  <Words>114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Make 程</dc:creator>
  <cp:lastModifiedBy>Make 程</cp:lastModifiedBy>
  <cp:revision>3</cp:revision>
  <dcterms:created xsi:type="dcterms:W3CDTF">2024-04-16T13:47:26Z</dcterms:created>
  <dcterms:modified xsi:type="dcterms:W3CDTF">2024-05-10T08:14:39Z</dcterms:modified>
</cp:coreProperties>
</file>