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7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4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A388B0-601C-48A2-A3AE-554124E789F4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9CC387-8A34-4C3A-81A2-71A74CFE048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Clock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4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Stopwatch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/>
              <a:t>Zoom-in/Zoom-out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On/Off Capability</a:t>
            </a:r>
          </a:p>
          <a:p>
            <a:r>
              <a:rPr lang="en-US" dirty="0" smtClean="0"/>
              <a:t>Logistics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</a:p>
          <a:p>
            <a:pPr lvl="1"/>
            <a:r>
              <a:rPr lang="en-US" dirty="0" smtClean="0"/>
              <a:t>Documentation, Zoom functions</a:t>
            </a:r>
          </a:p>
          <a:p>
            <a:r>
              <a:rPr lang="en-US" dirty="0" err="1" smtClean="0"/>
              <a:t>Purna</a:t>
            </a:r>
            <a:endParaRPr lang="en-US" dirty="0" smtClean="0"/>
          </a:p>
          <a:p>
            <a:pPr lvl="1"/>
            <a:r>
              <a:rPr lang="en-US" dirty="0" smtClean="0"/>
              <a:t>Power, Zoom functions</a:t>
            </a:r>
          </a:p>
          <a:p>
            <a:r>
              <a:rPr lang="en-US" dirty="0" err="1" smtClean="0"/>
              <a:t>Dilesh</a:t>
            </a:r>
            <a:endParaRPr lang="en-US" dirty="0" smtClean="0"/>
          </a:p>
          <a:p>
            <a:pPr lvl="1"/>
            <a:r>
              <a:rPr lang="en-US" dirty="0" smtClean="0"/>
              <a:t>Icon creation, Calendar</a:t>
            </a:r>
          </a:p>
          <a:p>
            <a:r>
              <a:rPr lang="en-US" dirty="0" smtClean="0"/>
              <a:t>Cheng</a:t>
            </a:r>
          </a:p>
          <a:p>
            <a:pPr lvl="1"/>
            <a:r>
              <a:rPr lang="en-US" dirty="0" smtClean="0"/>
              <a:t>Stop-watch, Timer, Graphics</a:t>
            </a:r>
          </a:p>
        </p:txBody>
      </p:sp>
    </p:spTree>
    <p:extLst>
      <p:ext uri="{BB962C8B-B14F-4D97-AF65-F5344CB8AC3E}">
        <p14:creationId xmlns:p14="http://schemas.microsoft.com/office/powerpoint/2010/main" val="25967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Understanding Processing</a:t>
            </a:r>
          </a:p>
          <a:p>
            <a:pPr lvl="1"/>
            <a:r>
              <a:rPr lang="en-US" dirty="0" smtClean="0"/>
              <a:t>No one had worked with processing before</a:t>
            </a:r>
          </a:p>
          <a:p>
            <a:pPr lvl="1"/>
            <a:r>
              <a:rPr lang="en-US" dirty="0" smtClean="0"/>
              <a:t>Spent a long time trying to get processing to even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In-built timing functions were limited and slow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Code Bugs</a:t>
            </a:r>
          </a:p>
          <a:p>
            <a:pPr lvl="1"/>
            <a:r>
              <a:rPr lang="en-US" dirty="0" smtClean="0"/>
              <a:t>Had to fix some previously existing </a:t>
            </a:r>
            <a:r>
              <a:rPr lang="en-US" dirty="0" smtClean="0"/>
              <a:t>bugs</a:t>
            </a:r>
          </a:p>
          <a:p>
            <a:pPr lvl="2"/>
            <a:r>
              <a:rPr lang="en-US" dirty="0" smtClean="0"/>
              <a:t>Changing 11:59pm to 12:00am doesn’t change AM/PM feature</a:t>
            </a:r>
          </a:p>
          <a:p>
            <a:pPr lvl="2"/>
            <a:r>
              <a:rPr lang="en-US" dirty="0" smtClean="0"/>
              <a:t>AM/PM feature would fluctuate at certain points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93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In order to deal with the </a:t>
            </a:r>
            <a:r>
              <a:rPr lang="en-US" dirty="0" err="1" smtClean="0"/>
              <a:t>millus</a:t>
            </a:r>
            <a:r>
              <a:rPr lang="en-US" dirty="0" smtClean="0"/>
              <a:t>() function, the Java timer functions were used</a:t>
            </a:r>
          </a:p>
          <a:p>
            <a:r>
              <a:rPr lang="en-US" dirty="0" smtClean="0"/>
              <a:t>Dealing with Processing</a:t>
            </a:r>
          </a:p>
          <a:p>
            <a:pPr lvl="1"/>
            <a:r>
              <a:rPr lang="en-US" dirty="0" smtClean="0"/>
              <a:t>Learned processing by watching YouTube tutorials and the internet</a:t>
            </a:r>
          </a:p>
          <a:p>
            <a:r>
              <a:rPr lang="en-US" dirty="0" smtClean="0"/>
              <a:t>Buddy System</a:t>
            </a:r>
          </a:p>
          <a:p>
            <a:pPr lvl="1"/>
            <a:r>
              <a:rPr lang="en-US" dirty="0" smtClean="0"/>
              <a:t>Paired in terms of functionality and if problems were faced helped each other figure it out. </a:t>
            </a:r>
          </a:p>
          <a:p>
            <a:pPr lvl="1"/>
            <a:r>
              <a:rPr lang="en-US" dirty="0" smtClean="0"/>
              <a:t>This solution helped fix bugs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Spend more time understanding the code</a:t>
            </a:r>
          </a:p>
          <a:p>
            <a:pPr lvl="1"/>
            <a:r>
              <a:rPr lang="en-US" dirty="0" smtClean="0"/>
              <a:t>This really helped everyone figure out what was going on and figure out the simplest way to accomplish the necessary functionality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Code wasn’t modular or streamlined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Over</a:t>
            </a:r>
          </a:p>
          <a:p>
            <a:pPr lvl="1"/>
            <a:r>
              <a:rPr lang="en-US" dirty="0" smtClean="0"/>
              <a:t>Sometimes it might be easier to start over to fix certain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Refactor Code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57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Processing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Open Processing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File -&gt; Open -&gt; &lt;directory w/file&gt;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Open one of the .</a:t>
            </a:r>
            <a:r>
              <a:rPr lang="en-US" dirty="0" err="1" smtClean="0"/>
              <a:t>pde</a:t>
            </a:r>
            <a:r>
              <a:rPr lang="en-US" dirty="0" smtClean="0"/>
              <a:t> files to run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Run (arrow) button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87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236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Fired!</vt:lpstr>
      <vt:lpstr>Overview of Platform</vt:lpstr>
      <vt:lpstr>Work Split</vt:lpstr>
      <vt:lpstr>Problems Faced</vt:lpstr>
      <vt:lpstr>Solutions </vt:lpstr>
      <vt:lpstr>Future Project Considerations</vt:lpstr>
      <vt:lpstr>How to Run Processing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Fired!</dc:title>
  <dc:creator>gloogieking</dc:creator>
  <cp:lastModifiedBy>Paul Charles</cp:lastModifiedBy>
  <cp:revision>7</cp:revision>
  <dcterms:created xsi:type="dcterms:W3CDTF">2016-03-11T13:38:42Z</dcterms:created>
  <dcterms:modified xsi:type="dcterms:W3CDTF">2016-03-11T15:20:17Z</dcterms:modified>
</cp:coreProperties>
</file>