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66" r:id="rId4"/>
    <p:sldId id="260" r:id="rId5"/>
    <p:sldId id="264" r:id="rId6"/>
    <p:sldId id="26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4C78BA-DE51-465F-A449-3349136B8433}">
          <p14:sldIdLst>
            <p14:sldId id="256"/>
          </p14:sldIdLst>
        </p14:section>
        <p14:section name="Untitled Section" id="{AB643C29-3BDD-42FF-86CD-97CDD5DF1DCD}">
          <p14:sldIdLst>
            <p14:sldId id="267"/>
            <p14:sldId id="266"/>
            <p14:sldId id="260"/>
            <p14:sldId id="264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814" y="-668374"/>
            <a:ext cx="7315200" cy="3255264"/>
          </a:xfrm>
        </p:spPr>
        <p:txBody>
          <a:bodyPr/>
          <a:lstStyle/>
          <a:p>
            <a:r>
              <a:rPr lang="en-US" dirty="0" smtClean="0"/>
              <a:t>Workout Buddy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814" y="2791536"/>
            <a:ext cx="7315200" cy="914400"/>
          </a:xfrm>
        </p:spPr>
        <p:txBody>
          <a:bodyPr/>
          <a:lstStyle/>
          <a:p>
            <a:r>
              <a:rPr lang="en-US" dirty="0" smtClean="0"/>
              <a:t>Dilesh Fernando, Paul Charles, Purna Doddapaneni, Cheng-</a:t>
            </a:r>
            <a:r>
              <a:rPr lang="en-US" dirty="0" err="1" smtClean="0"/>
              <a:t>yeh</a:t>
            </a:r>
            <a:r>
              <a:rPr lang="en-US" dirty="0" smtClean="0"/>
              <a:t> Lee, Kuei Hsien Chu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398" y="1425086"/>
            <a:ext cx="2475589" cy="20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 Demo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40348" y="1247839"/>
            <a:ext cx="558991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Users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Login/Create User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Display Interface/User Info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About/Contact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Groups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Add Group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View Group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Add Members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Join Group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Messaging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Send message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View Message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Inbox Icon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 Demo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40348" y="1401279"/>
            <a:ext cx="558991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Routine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Create Routine</a:t>
            </a:r>
          </a:p>
          <a:p>
            <a:pPr marL="1371600" lvl="2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Add Exercise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View Routine Info Page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Edit Routine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Exercises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View Exercise Info Page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Edit Exercise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Log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Start Routine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View Log/Explain Stats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 Demo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40348" y="1401279"/>
            <a:ext cx="55899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Calendar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Time Frame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Add Events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View Events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Challenges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Add Challenge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View Challenge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9" y="1968985"/>
            <a:ext cx="2404017" cy="240401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Current Bugs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40348" y="1401279"/>
            <a:ext cx="5589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TBA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Deployment Plan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40348" y="1401279"/>
            <a:ext cx="5589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TBA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Maintenance Plan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40348" y="1401279"/>
            <a:ext cx="5589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TBA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62</TotalTime>
  <Words>91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Corbel</vt:lpstr>
      <vt:lpstr>Wingdings</vt:lpstr>
      <vt:lpstr>Wingdings 2</vt:lpstr>
      <vt:lpstr>Frame</vt:lpstr>
      <vt:lpstr>Workout Buddy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Buddy</dc:title>
  <dc:creator>Paul Charles</dc:creator>
  <cp:lastModifiedBy>Paul Charles</cp:lastModifiedBy>
  <cp:revision>11</cp:revision>
  <dcterms:created xsi:type="dcterms:W3CDTF">2016-05-04T04:42:42Z</dcterms:created>
  <dcterms:modified xsi:type="dcterms:W3CDTF">2016-05-06T10:56:39Z</dcterms:modified>
</cp:coreProperties>
</file>