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6" r:id="rId4"/>
    <p:sldId id="260" r:id="rId5"/>
    <p:sldId id="264" r:id="rId6"/>
    <p:sldId id="268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4C78BA-DE51-465F-A449-3349136B8433}">
          <p14:sldIdLst>
            <p14:sldId id="256"/>
          </p14:sldIdLst>
        </p14:section>
        <p14:section name="Untitled Section" id="{AB643C29-3BDD-42FF-86CD-97CDD5DF1DCD}">
          <p14:sldIdLst>
            <p14:sldId id="267"/>
            <p14:sldId id="266"/>
            <p14:sldId id="260"/>
            <p14:sldId id="264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Cost Per Month($)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 Month($)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Instance Type</c:v>
                </c:pt>
                <c:pt idx="1">
                  <c:v>Storage</c:v>
                </c:pt>
                <c:pt idx="2">
                  <c:v>Backup Storage</c:v>
                </c:pt>
                <c:pt idx="3">
                  <c:v>Network Egress</c:v>
                </c:pt>
                <c:pt idx="4">
                  <c:v>SQL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27.724799999999995</c:v>
                </c:pt>
                <c:pt idx="1">
                  <c:v>1.36</c:v>
                </c:pt>
                <c:pt idx="2">
                  <c:v>0.16</c:v>
                </c:pt>
                <c:pt idx="3">
                  <c:v>7.6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B5-4013-AD5C-FDDAFFC1C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DFD7E-9A16-4628-8E23-A118C559284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4087DDC9-0D62-422E-86FA-37F5FAA2F40E}">
      <dgm:prSet phldrT="[Text]"/>
      <dgm:spPr/>
      <dgm:t>
        <a:bodyPr/>
        <a:lstStyle/>
        <a:p>
          <a:r>
            <a:rPr lang="en-US"/>
            <a:t>August</a:t>
          </a:r>
        </a:p>
      </dgm:t>
    </dgm:pt>
    <dgm:pt modelId="{766D7D79-29B4-4F8C-B71F-ADE6490741E8}" type="parTrans" cxnId="{3BC78D1B-F6AF-4716-A8D5-0015E991B2DC}">
      <dgm:prSet/>
      <dgm:spPr/>
      <dgm:t>
        <a:bodyPr/>
        <a:lstStyle/>
        <a:p>
          <a:endParaRPr lang="en-US"/>
        </a:p>
      </dgm:t>
    </dgm:pt>
    <dgm:pt modelId="{1439D019-205C-4C2B-AFEA-F58D0CE5B029}" type="sibTrans" cxnId="{3BC78D1B-F6AF-4716-A8D5-0015E991B2DC}">
      <dgm:prSet/>
      <dgm:spPr/>
      <dgm:t>
        <a:bodyPr/>
        <a:lstStyle/>
        <a:p>
          <a:endParaRPr lang="en-US"/>
        </a:p>
      </dgm:t>
    </dgm:pt>
    <dgm:pt modelId="{EC892054-F040-4287-89CD-A04CC0A0F2E5}">
      <dgm:prSet phldrT="[Text]"/>
      <dgm:spPr/>
      <dgm:t>
        <a:bodyPr/>
        <a:lstStyle/>
        <a:p>
          <a:r>
            <a:rPr lang="en-US"/>
            <a:t>September</a:t>
          </a:r>
        </a:p>
      </dgm:t>
    </dgm:pt>
    <dgm:pt modelId="{8658DF41-9709-402A-BD5E-892EB241071B}" type="parTrans" cxnId="{CE850373-3502-4FFE-8EB1-FA4FAEA1A626}">
      <dgm:prSet/>
      <dgm:spPr/>
      <dgm:t>
        <a:bodyPr/>
        <a:lstStyle/>
        <a:p>
          <a:endParaRPr lang="en-US"/>
        </a:p>
      </dgm:t>
    </dgm:pt>
    <dgm:pt modelId="{588A5B50-1ED2-4AB2-96C7-46F6569C318E}" type="sibTrans" cxnId="{CE850373-3502-4FFE-8EB1-FA4FAEA1A626}">
      <dgm:prSet/>
      <dgm:spPr/>
      <dgm:t>
        <a:bodyPr/>
        <a:lstStyle/>
        <a:p>
          <a:endParaRPr lang="en-US"/>
        </a:p>
      </dgm:t>
    </dgm:pt>
    <dgm:pt modelId="{63AAB755-9F61-4CB1-AF76-078C74E6E4B2}">
      <dgm:prSet phldrT="[Text]"/>
      <dgm:spPr/>
      <dgm:t>
        <a:bodyPr/>
        <a:lstStyle/>
        <a:p>
          <a:r>
            <a:rPr lang="en-US"/>
            <a:t>October</a:t>
          </a:r>
        </a:p>
      </dgm:t>
    </dgm:pt>
    <dgm:pt modelId="{A66A13DC-B894-49F1-88D1-F8EF3D775AAD}" type="parTrans" cxnId="{25B4489C-0E22-4763-8368-D72E1C7E2548}">
      <dgm:prSet/>
      <dgm:spPr/>
      <dgm:t>
        <a:bodyPr/>
        <a:lstStyle/>
        <a:p>
          <a:endParaRPr lang="en-US"/>
        </a:p>
      </dgm:t>
    </dgm:pt>
    <dgm:pt modelId="{CFCE1FD8-8C7B-4E28-B4FC-E4443F961126}" type="sibTrans" cxnId="{25B4489C-0E22-4763-8368-D72E1C7E2548}">
      <dgm:prSet/>
      <dgm:spPr/>
      <dgm:t>
        <a:bodyPr/>
        <a:lstStyle/>
        <a:p>
          <a:endParaRPr lang="en-US"/>
        </a:p>
      </dgm:t>
    </dgm:pt>
    <dgm:pt modelId="{E795C10D-A9FF-4CD6-ACAD-7E1714721232}">
      <dgm:prSet phldrT="[Text]"/>
      <dgm:spPr/>
      <dgm:t>
        <a:bodyPr/>
        <a:lstStyle/>
        <a:p>
          <a:r>
            <a:rPr lang="en-US"/>
            <a:t>November</a:t>
          </a:r>
        </a:p>
      </dgm:t>
    </dgm:pt>
    <dgm:pt modelId="{AF156AA3-1C88-4CAA-8FF9-EA4DCDDD5B3E}" type="parTrans" cxnId="{F96CF2E1-C226-4A29-8910-7C1049A6E58E}">
      <dgm:prSet/>
      <dgm:spPr/>
      <dgm:t>
        <a:bodyPr/>
        <a:lstStyle/>
        <a:p>
          <a:endParaRPr lang="en-US"/>
        </a:p>
      </dgm:t>
    </dgm:pt>
    <dgm:pt modelId="{4BD4FA73-E0A4-4EDC-8C79-7649088B4BDA}" type="sibTrans" cxnId="{F96CF2E1-C226-4A29-8910-7C1049A6E58E}">
      <dgm:prSet/>
      <dgm:spPr/>
      <dgm:t>
        <a:bodyPr/>
        <a:lstStyle/>
        <a:p>
          <a:endParaRPr lang="en-US"/>
        </a:p>
      </dgm:t>
    </dgm:pt>
    <dgm:pt modelId="{0C690963-C99A-4256-84F3-C75782EDCF5A}">
      <dgm:prSet phldrT="[Text]"/>
      <dgm:spPr/>
      <dgm:t>
        <a:bodyPr/>
        <a:lstStyle/>
        <a:p>
          <a:r>
            <a:rPr lang="en-US"/>
            <a:t>December</a:t>
          </a:r>
        </a:p>
      </dgm:t>
    </dgm:pt>
    <dgm:pt modelId="{EA7F451C-2E2E-43FD-85F3-A6C20F6564D3}" type="parTrans" cxnId="{73E991B0-E2BA-43BC-8BDC-5E8B11F7B553}">
      <dgm:prSet/>
      <dgm:spPr/>
      <dgm:t>
        <a:bodyPr/>
        <a:lstStyle/>
        <a:p>
          <a:endParaRPr lang="en-US"/>
        </a:p>
      </dgm:t>
    </dgm:pt>
    <dgm:pt modelId="{9DCDDE4A-BC80-46B0-AB29-970A3DB117D4}" type="sibTrans" cxnId="{73E991B0-E2BA-43BC-8BDC-5E8B11F7B553}">
      <dgm:prSet/>
      <dgm:spPr/>
      <dgm:t>
        <a:bodyPr/>
        <a:lstStyle/>
        <a:p>
          <a:endParaRPr lang="en-US"/>
        </a:p>
      </dgm:t>
    </dgm:pt>
    <dgm:pt modelId="{2A12CDF9-54C3-405E-9CED-E29A5472FD5A}">
      <dgm:prSet phldrT="[Text]"/>
      <dgm:spPr/>
      <dgm:t>
        <a:bodyPr/>
        <a:lstStyle/>
        <a:p>
          <a:r>
            <a:rPr lang="en-US"/>
            <a:t>January</a:t>
          </a:r>
        </a:p>
      </dgm:t>
    </dgm:pt>
    <dgm:pt modelId="{C89DC828-33B8-44E8-AB76-97877C341F60}" type="parTrans" cxnId="{0B93966C-DC67-4292-AE50-775B6B386496}">
      <dgm:prSet/>
      <dgm:spPr/>
      <dgm:t>
        <a:bodyPr/>
        <a:lstStyle/>
        <a:p>
          <a:endParaRPr lang="en-US"/>
        </a:p>
      </dgm:t>
    </dgm:pt>
    <dgm:pt modelId="{B733FB6F-387F-41A6-B8EF-DCCFD936A129}" type="sibTrans" cxnId="{0B93966C-DC67-4292-AE50-775B6B386496}">
      <dgm:prSet/>
      <dgm:spPr/>
      <dgm:t>
        <a:bodyPr/>
        <a:lstStyle/>
        <a:p>
          <a:endParaRPr lang="en-US"/>
        </a:p>
      </dgm:t>
    </dgm:pt>
    <dgm:pt modelId="{A18770F7-DCCE-4179-869D-3EDB733792D8}">
      <dgm:prSet phldrT="[Text]"/>
      <dgm:spPr/>
      <dgm:t>
        <a:bodyPr/>
        <a:lstStyle/>
        <a:p>
          <a:r>
            <a:rPr lang="en-US"/>
            <a:t>Finish and publish product</a:t>
          </a:r>
        </a:p>
      </dgm:t>
    </dgm:pt>
    <dgm:pt modelId="{D7B74FC0-3D45-48A4-8848-98F618F21C49}" type="parTrans" cxnId="{DB056220-71AB-4010-9D9D-B3047120BB83}">
      <dgm:prSet/>
      <dgm:spPr/>
      <dgm:t>
        <a:bodyPr/>
        <a:lstStyle/>
        <a:p>
          <a:endParaRPr lang="en-US"/>
        </a:p>
      </dgm:t>
    </dgm:pt>
    <dgm:pt modelId="{2248A4FE-C6C0-4C9D-A9AE-AE4561212394}" type="sibTrans" cxnId="{DB056220-71AB-4010-9D9D-B3047120BB83}">
      <dgm:prSet/>
      <dgm:spPr/>
      <dgm:t>
        <a:bodyPr/>
        <a:lstStyle/>
        <a:p>
          <a:endParaRPr lang="en-US"/>
        </a:p>
      </dgm:t>
    </dgm:pt>
    <dgm:pt modelId="{B6F65F3A-EF69-45C7-BDAB-6DC82466B236}">
      <dgm:prSet phldrT="[Text]"/>
      <dgm:spPr/>
      <dgm:t>
        <a:bodyPr/>
        <a:lstStyle/>
        <a:p>
          <a:r>
            <a:rPr lang="en-US"/>
            <a:t>Advertise on Wescoe Beach</a:t>
          </a:r>
        </a:p>
      </dgm:t>
    </dgm:pt>
    <dgm:pt modelId="{4EEEA542-F21A-46C4-9740-31F61AA60F73}" type="parTrans" cxnId="{43E0CB1C-3ECE-46E0-8B83-36ABD7C8D214}">
      <dgm:prSet/>
      <dgm:spPr/>
      <dgm:t>
        <a:bodyPr/>
        <a:lstStyle/>
        <a:p>
          <a:endParaRPr lang="en-US"/>
        </a:p>
      </dgm:t>
    </dgm:pt>
    <dgm:pt modelId="{331BB716-140D-4F1C-99D1-289602BDA672}" type="sibTrans" cxnId="{43E0CB1C-3ECE-46E0-8B83-36ABD7C8D214}">
      <dgm:prSet/>
      <dgm:spPr/>
      <dgm:t>
        <a:bodyPr/>
        <a:lstStyle/>
        <a:p>
          <a:endParaRPr lang="en-US"/>
        </a:p>
      </dgm:t>
    </dgm:pt>
    <dgm:pt modelId="{09598DF5-FD39-4CB5-9EC5-99551F2FDE11}">
      <dgm:prSet phldrT="[Text]"/>
      <dgm:spPr/>
      <dgm:t>
        <a:bodyPr/>
        <a:lstStyle/>
        <a:p>
          <a:r>
            <a:rPr lang="en-US"/>
            <a:t>Finalize Internet Banner and App</a:t>
          </a:r>
        </a:p>
      </dgm:t>
    </dgm:pt>
    <dgm:pt modelId="{A0336756-0554-4C31-B867-012E74F3393F}" type="parTrans" cxnId="{EFE97712-2DC1-4F16-9BC3-D7BD88DAF8DC}">
      <dgm:prSet/>
      <dgm:spPr/>
      <dgm:t>
        <a:bodyPr/>
        <a:lstStyle/>
        <a:p>
          <a:endParaRPr lang="en-US"/>
        </a:p>
      </dgm:t>
    </dgm:pt>
    <dgm:pt modelId="{D248E9BF-DF39-4DFB-B05D-DCAB228894FE}" type="sibTrans" cxnId="{EFE97712-2DC1-4F16-9BC3-D7BD88DAF8DC}">
      <dgm:prSet/>
      <dgm:spPr/>
      <dgm:t>
        <a:bodyPr/>
        <a:lstStyle/>
        <a:p>
          <a:endParaRPr lang="en-US"/>
        </a:p>
      </dgm:t>
    </dgm:pt>
    <dgm:pt modelId="{AE8CB98D-D6C9-442B-BEF9-44F40E03B704}">
      <dgm:prSet phldrT="[Text]"/>
      <dgm:spPr/>
      <dgm:t>
        <a:bodyPr/>
        <a:lstStyle/>
        <a:p>
          <a:r>
            <a:rPr lang="en-US"/>
            <a:t>Start Advertise on Other Websites</a:t>
          </a:r>
        </a:p>
      </dgm:t>
    </dgm:pt>
    <dgm:pt modelId="{0C9D6037-7969-4B0D-8EFD-EBD00EC4C216}" type="parTrans" cxnId="{E581BA94-9488-4817-BA27-45449175260C}">
      <dgm:prSet/>
      <dgm:spPr/>
      <dgm:t>
        <a:bodyPr/>
        <a:lstStyle/>
        <a:p>
          <a:endParaRPr lang="en-US"/>
        </a:p>
      </dgm:t>
    </dgm:pt>
    <dgm:pt modelId="{03236A27-C9DC-4D4C-A2D3-C74FC28715B4}" type="sibTrans" cxnId="{E581BA94-9488-4817-BA27-45449175260C}">
      <dgm:prSet/>
      <dgm:spPr/>
      <dgm:t>
        <a:bodyPr/>
        <a:lstStyle/>
        <a:p>
          <a:endParaRPr lang="en-US"/>
        </a:p>
      </dgm:t>
    </dgm:pt>
    <dgm:pt modelId="{3568DEA4-98F4-46DE-A199-C73149E1CCE9}">
      <dgm:prSet phldrT="[Text]"/>
      <dgm:spPr/>
      <dgm:t>
        <a:bodyPr/>
        <a:lstStyle/>
        <a:p>
          <a:r>
            <a:rPr lang="en-US"/>
            <a:t>Launch App on Amazon App Store</a:t>
          </a:r>
        </a:p>
      </dgm:t>
    </dgm:pt>
    <dgm:pt modelId="{526C632D-70DF-491F-8F93-8F18F1D2EAA5}" type="parTrans" cxnId="{F732751E-6F69-4F47-AB47-C1F9ECF20A2C}">
      <dgm:prSet/>
      <dgm:spPr/>
      <dgm:t>
        <a:bodyPr/>
        <a:lstStyle/>
        <a:p>
          <a:endParaRPr lang="en-US"/>
        </a:p>
      </dgm:t>
    </dgm:pt>
    <dgm:pt modelId="{2FFDF4C2-A284-452F-B83B-489F74309113}" type="sibTrans" cxnId="{F732751E-6F69-4F47-AB47-C1F9ECF20A2C}">
      <dgm:prSet/>
      <dgm:spPr/>
      <dgm:t>
        <a:bodyPr/>
        <a:lstStyle/>
        <a:p>
          <a:endParaRPr lang="en-US"/>
        </a:p>
      </dgm:t>
    </dgm:pt>
    <dgm:pt modelId="{2B914022-8D75-4A9E-BB04-5AA37E5DE9E8}">
      <dgm:prSet phldrT="[Text]" custT="1"/>
      <dgm:spPr/>
      <dgm:t>
        <a:bodyPr/>
        <a:lstStyle/>
        <a:p>
          <a:r>
            <a:rPr lang="en-US" sz="2000"/>
            <a:t>Promote Workout Buddy at the Fit Expo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™</a:t>
          </a:r>
          <a:endParaRPr lang="en-US" sz="2000"/>
        </a:p>
      </dgm:t>
    </dgm:pt>
    <dgm:pt modelId="{7F192FE3-0032-48AD-97B9-5ED175B2912A}" type="parTrans" cxnId="{F4FA8B70-2E2B-49AA-AD1B-D34C360FA45A}">
      <dgm:prSet/>
      <dgm:spPr/>
      <dgm:t>
        <a:bodyPr/>
        <a:lstStyle/>
        <a:p>
          <a:endParaRPr lang="en-US"/>
        </a:p>
      </dgm:t>
    </dgm:pt>
    <dgm:pt modelId="{C48061CC-5C2D-44DE-BAFB-D5D64CF78F53}" type="sibTrans" cxnId="{F4FA8B70-2E2B-49AA-AD1B-D34C360FA45A}">
      <dgm:prSet/>
      <dgm:spPr/>
      <dgm:t>
        <a:bodyPr/>
        <a:lstStyle/>
        <a:p>
          <a:endParaRPr lang="en-US"/>
        </a:p>
      </dgm:t>
    </dgm:pt>
    <dgm:pt modelId="{1C755A74-1203-4148-9F18-46E0E160683C}" type="pres">
      <dgm:prSet presAssocID="{AF7DFD7E-9A16-4628-8E23-A118C5592846}" presName="linearFlow" presStyleCnt="0">
        <dgm:presLayoutVars>
          <dgm:dir/>
          <dgm:animLvl val="lvl"/>
          <dgm:resizeHandles val="exact"/>
        </dgm:presLayoutVars>
      </dgm:prSet>
      <dgm:spPr/>
    </dgm:pt>
    <dgm:pt modelId="{65A33BC2-D41E-4E51-ACBB-3F054CCEB442}" type="pres">
      <dgm:prSet presAssocID="{4087DDC9-0D62-422E-86FA-37F5FAA2F40E}" presName="composite" presStyleCnt="0"/>
      <dgm:spPr/>
    </dgm:pt>
    <dgm:pt modelId="{8DC59275-E945-466E-BFD0-F17688E2AEEF}" type="pres">
      <dgm:prSet presAssocID="{4087DDC9-0D62-422E-86FA-37F5FAA2F40E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17266-FF61-4E1B-8009-202161DB4AB8}" type="pres">
      <dgm:prSet presAssocID="{4087DDC9-0D62-422E-86FA-37F5FAA2F40E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12721-BD0B-4592-A217-13074FFB7E90}" type="pres">
      <dgm:prSet presAssocID="{1439D019-205C-4C2B-AFEA-F58D0CE5B029}" presName="sp" presStyleCnt="0"/>
      <dgm:spPr/>
    </dgm:pt>
    <dgm:pt modelId="{5B48215C-4FE5-40C6-84B3-56D162578037}" type="pres">
      <dgm:prSet presAssocID="{EC892054-F040-4287-89CD-A04CC0A0F2E5}" presName="composite" presStyleCnt="0"/>
      <dgm:spPr/>
    </dgm:pt>
    <dgm:pt modelId="{01D7A17F-EA3F-4DD4-8DD2-4F281BC75D23}" type="pres">
      <dgm:prSet presAssocID="{EC892054-F040-4287-89CD-A04CC0A0F2E5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10177-EC72-481A-A084-E731C2C10A99}" type="pres">
      <dgm:prSet presAssocID="{EC892054-F040-4287-89CD-A04CC0A0F2E5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2B07-762D-4146-9CAD-647964649F20}" type="pres">
      <dgm:prSet presAssocID="{588A5B50-1ED2-4AB2-96C7-46F6569C318E}" presName="sp" presStyleCnt="0"/>
      <dgm:spPr/>
    </dgm:pt>
    <dgm:pt modelId="{DF8746E1-1552-4662-B893-920D304FECC4}" type="pres">
      <dgm:prSet presAssocID="{63AAB755-9F61-4CB1-AF76-078C74E6E4B2}" presName="composite" presStyleCnt="0"/>
      <dgm:spPr/>
    </dgm:pt>
    <dgm:pt modelId="{502862AB-C42E-4CEA-9658-E48C1351D6DF}" type="pres">
      <dgm:prSet presAssocID="{63AAB755-9F61-4CB1-AF76-078C74E6E4B2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FF87-1A7E-43AD-8849-4DD0958B9D95}" type="pres">
      <dgm:prSet presAssocID="{63AAB755-9F61-4CB1-AF76-078C74E6E4B2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65016-F521-4C9A-9A36-7A8AC3E7FB11}" type="pres">
      <dgm:prSet presAssocID="{CFCE1FD8-8C7B-4E28-B4FC-E4443F961126}" presName="sp" presStyleCnt="0"/>
      <dgm:spPr/>
    </dgm:pt>
    <dgm:pt modelId="{CD7F8113-6B12-4884-95F3-F87BCA997535}" type="pres">
      <dgm:prSet presAssocID="{E795C10D-A9FF-4CD6-ACAD-7E1714721232}" presName="composite" presStyleCnt="0"/>
      <dgm:spPr/>
    </dgm:pt>
    <dgm:pt modelId="{08B71C12-2474-4965-962E-A8A7CD64A9DE}" type="pres">
      <dgm:prSet presAssocID="{E795C10D-A9FF-4CD6-ACAD-7E171472123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0B19D-522C-426A-ADD5-6EFD1FE1F4FF}" type="pres">
      <dgm:prSet presAssocID="{E795C10D-A9FF-4CD6-ACAD-7E171472123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9BC83-53C1-4F20-98A0-DF077BC448F9}" type="pres">
      <dgm:prSet presAssocID="{4BD4FA73-E0A4-4EDC-8C79-7649088B4BDA}" presName="sp" presStyleCnt="0"/>
      <dgm:spPr/>
    </dgm:pt>
    <dgm:pt modelId="{9331573D-7787-4468-A81E-3C639A5AD19F}" type="pres">
      <dgm:prSet presAssocID="{0C690963-C99A-4256-84F3-C75782EDCF5A}" presName="composite" presStyleCnt="0"/>
      <dgm:spPr/>
    </dgm:pt>
    <dgm:pt modelId="{888CD793-DE9E-4902-AFFD-3C4EC569F421}" type="pres">
      <dgm:prSet presAssocID="{0C690963-C99A-4256-84F3-C75782EDCF5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5BA2-2E21-42FB-A6AE-8CAD30655012}" type="pres">
      <dgm:prSet presAssocID="{0C690963-C99A-4256-84F3-C75782EDCF5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C8B53-EB4A-4AB8-BC9C-F91C3614E9E8}" type="pres">
      <dgm:prSet presAssocID="{9DCDDE4A-BC80-46B0-AB29-970A3DB117D4}" presName="sp" presStyleCnt="0"/>
      <dgm:spPr/>
    </dgm:pt>
    <dgm:pt modelId="{2208644B-56C7-4D4A-ABF5-75DA2B77DA21}" type="pres">
      <dgm:prSet presAssocID="{2A12CDF9-54C3-405E-9CED-E29A5472FD5A}" presName="composite" presStyleCnt="0"/>
      <dgm:spPr/>
    </dgm:pt>
    <dgm:pt modelId="{F25141FA-3429-4490-8CAC-A304FD9721E4}" type="pres">
      <dgm:prSet presAssocID="{2A12CDF9-54C3-405E-9CED-E29A5472FD5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3A8D1-9D81-4511-8A78-9357718A1F9A}" type="pres">
      <dgm:prSet presAssocID="{2A12CDF9-54C3-405E-9CED-E29A5472FD5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AE5B1-3631-443E-8F9A-FCCF09B9246A}" type="presOf" srcId="{63AAB755-9F61-4CB1-AF76-078C74E6E4B2}" destId="{502862AB-C42E-4CEA-9658-E48C1351D6DF}" srcOrd="0" destOrd="0" presId="urn:microsoft.com/office/officeart/2005/8/layout/chevron2"/>
    <dgm:cxn modelId="{5AE23D04-7932-4842-9DEF-42BF6A52180B}" type="presOf" srcId="{09598DF5-FD39-4CB5-9EC5-99551F2FDE11}" destId="{68B0FF87-1A7E-43AD-8849-4DD0958B9D95}" srcOrd="0" destOrd="0" presId="urn:microsoft.com/office/officeart/2005/8/layout/chevron2"/>
    <dgm:cxn modelId="{73E991B0-E2BA-43BC-8BDC-5E8B11F7B553}" srcId="{AF7DFD7E-9A16-4628-8E23-A118C5592846}" destId="{0C690963-C99A-4256-84F3-C75782EDCF5A}" srcOrd="4" destOrd="0" parTransId="{EA7F451C-2E2E-43FD-85F3-A6C20F6564D3}" sibTransId="{9DCDDE4A-BC80-46B0-AB29-970A3DB117D4}"/>
    <dgm:cxn modelId="{C196DEBD-0187-4A0E-B407-D69A06A2D277}" type="presOf" srcId="{EC892054-F040-4287-89CD-A04CC0A0F2E5}" destId="{01D7A17F-EA3F-4DD4-8DD2-4F281BC75D23}" srcOrd="0" destOrd="0" presId="urn:microsoft.com/office/officeart/2005/8/layout/chevron2"/>
    <dgm:cxn modelId="{F732751E-6F69-4F47-AB47-C1F9ECF20A2C}" srcId="{0C690963-C99A-4256-84F3-C75782EDCF5A}" destId="{3568DEA4-98F4-46DE-A199-C73149E1CCE9}" srcOrd="0" destOrd="0" parTransId="{526C632D-70DF-491F-8F93-8F18F1D2EAA5}" sibTransId="{2FFDF4C2-A284-452F-B83B-489F74309113}"/>
    <dgm:cxn modelId="{1D3B2FB8-95B0-41A1-B6DA-8514F2D8CDD7}" type="presOf" srcId="{2B914022-8D75-4A9E-BB04-5AA37E5DE9E8}" destId="{F853A8D1-9D81-4511-8A78-9357718A1F9A}" srcOrd="0" destOrd="0" presId="urn:microsoft.com/office/officeart/2005/8/layout/chevron2"/>
    <dgm:cxn modelId="{E581BA94-9488-4817-BA27-45449175260C}" srcId="{E795C10D-A9FF-4CD6-ACAD-7E1714721232}" destId="{AE8CB98D-D6C9-442B-BEF9-44F40E03B704}" srcOrd="0" destOrd="0" parTransId="{0C9D6037-7969-4B0D-8EFD-EBD00EC4C216}" sibTransId="{03236A27-C9DC-4D4C-A2D3-C74FC28715B4}"/>
    <dgm:cxn modelId="{CE850373-3502-4FFE-8EB1-FA4FAEA1A626}" srcId="{AF7DFD7E-9A16-4628-8E23-A118C5592846}" destId="{EC892054-F040-4287-89CD-A04CC0A0F2E5}" srcOrd="1" destOrd="0" parTransId="{8658DF41-9709-402A-BD5E-892EB241071B}" sibTransId="{588A5B50-1ED2-4AB2-96C7-46F6569C318E}"/>
    <dgm:cxn modelId="{3BC78D1B-F6AF-4716-A8D5-0015E991B2DC}" srcId="{AF7DFD7E-9A16-4628-8E23-A118C5592846}" destId="{4087DDC9-0D62-422E-86FA-37F5FAA2F40E}" srcOrd="0" destOrd="0" parTransId="{766D7D79-29B4-4F8C-B71F-ADE6490741E8}" sibTransId="{1439D019-205C-4C2B-AFEA-F58D0CE5B029}"/>
    <dgm:cxn modelId="{EFE97712-2DC1-4F16-9BC3-D7BD88DAF8DC}" srcId="{63AAB755-9F61-4CB1-AF76-078C74E6E4B2}" destId="{09598DF5-FD39-4CB5-9EC5-99551F2FDE11}" srcOrd="0" destOrd="0" parTransId="{A0336756-0554-4C31-B867-012E74F3393F}" sibTransId="{D248E9BF-DF39-4DFB-B05D-DCAB228894FE}"/>
    <dgm:cxn modelId="{43E0CB1C-3ECE-46E0-8B83-36ABD7C8D214}" srcId="{EC892054-F040-4287-89CD-A04CC0A0F2E5}" destId="{B6F65F3A-EF69-45C7-BDAB-6DC82466B236}" srcOrd="0" destOrd="0" parTransId="{4EEEA542-F21A-46C4-9740-31F61AA60F73}" sibTransId="{331BB716-140D-4F1C-99D1-289602BDA672}"/>
    <dgm:cxn modelId="{F1D411AD-BF95-4747-BCE5-45690C5CDAEB}" type="presOf" srcId="{AF7DFD7E-9A16-4628-8E23-A118C5592846}" destId="{1C755A74-1203-4148-9F18-46E0E160683C}" srcOrd="0" destOrd="0" presId="urn:microsoft.com/office/officeart/2005/8/layout/chevron2"/>
    <dgm:cxn modelId="{0B93966C-DC67-4292-AE50-775B6B386496}" srcId="{AF7DFD7E-9A16-4628-8E23-A118C5592846}" destId="{2A12CDF9-54C3-405E-9CED-E29A5472FD5A}" srcOrd="5" destOrd="0" parTransId="{C89DC828-33B8-44E8-AB76-97877C341F60}" sibTransId="{B733FB6F-387F-41A6-B8EF-DCCFD936A129}"/>
    <dgm:cxn modelId="{D079E4F7-416F-437B-A29D-54DA7B4019F6}" type="presOf" srcId="{B6F65F3A-EF69-45C7-BDAB-6DC82466B236}" destId="{7B310177-EC72-481A-A084-E731C2C10A99}" srcOrd="0" destOrd="0" presId="urn:microsoft.com/office/officeart/2005/8/layout/chevron2"/>
    <dgm:cxn modelId="{25B4489C-0E22-4763-8368-D72E1C7E2548}" srcId="{AF7DFD7E-9A16-4628-8E23-A118C5592846}" destId="{63AAB755-9F61-4CB1-AF76-078C74E6E4B2}" srcOrd="2" destOrd="0" parTransId="{A66A13DC-B894-49F1-88D1-F8EF3D775AAD}" sibTransId="{CFCE1FD8-8C7B-4E28-B4FC-E4443F961126}"/>
    <dgm:cxn modelId="{C559C49F-6A92-4F16-96D9-06A6CFA30308}" type="presOf" srcId="{E795C10D-A9FF-4CD6-ACAD-7E1714721232}" destId="{08B71C12-2474-4965-962E-A8A7CD64A9DE}" srcOrd="0" destOrd="0" presId="urn:microsoft.com/office/officeart/2005/8/layout/chevron2"/>
    <dgm:cxn modelId="{F4FA8B70-2E2B-49AA-AD1B-D34C360FA45A}" srcId="{2A12CDF9-54C3-405E-9CED-E29A5472FD5A}" destId="{2B914022-8D75-4A9E-BB04-5AA37E5DE9E8}" srcOrd="0" destOrd="0" parTransId="{7F192FE3-0032-48AD-97B9-5ED175B2912A}" sibTransId="{C48061CC-5C2D-44DE-BAFB-D5D64CF78F53}"/>
    <dgm:cxn modelId="{F96CF2E1-C226-4A29-8910-7C1049A6E58E}" srcId="{AF7DFD7E-9A16-4628-8E23-A118C5592846}" destId="{E795C10D-A9FF-4CD6-ACAD-7E1714721232}" srcOrd="3" destOrd="0" parTransId="{AF156AA3-1C88-4CAA-8FF9-EA4DCDDD5B3E}" sibTransId="{4BD4FA73-E0A4-4EDC-8C79-7649088B4BDA}"/>
    <dgm:cxn modelId="{DBF5FD11-62C2-49AB-B7E6-FB26C49037A9}" type="presOf" srcId="{2A12CDF9-54C3-405E-9CED-E29A5472FD5A}" destId="{F25141FA-3429-4490-8CAC-A304FD9721E4}" srcOrd="0" destOrd="0" presId="urn:microsoft.com/office/officeart/2005/8/layout/chevron2"/>
    <dgm:cxn modelId="{02540A6B-0347-4FE1-830D-B746D6C1F246}" type="presOf" srcId="{AE8CB98D-D6C9-442B-BEF9-44F40E03B704}" destId="{51D0B19D-522C-426A-ADD5-6EFD1FE1F4FF}" srcOrd="0" destOrd="0" presId="urn:microsoft.com/office/officeart/2005/8/layout/chevron2"/>
    <dgm:cxn modelId="{E6A093DB-D46B-4A62-A4EE-73E0B5CA7058}" type="presOf" srcId="{4087DDC9-0D62-422E-86FA-37F5FAA2F40E}" destId="{8DC59275-E945-466E-BFD0-F17688E2AEEF}" srcOrd="0" destOrd="0" presId="urn:microsoft.com/office/officeart/2005/8/layout/chevron2"/>
    <dgm:cxn modelId="{DEE81E70-0A03-4466-B08A-DC15357E3ECD}" type="presOf" srcId="{A18770F7-DCCE-4179-869D-3EDB733792D8}" destId="{70017266-FF61-4E1B-8009-202161DB4AB8}" srcOrd="0" destOrd="0" presId="urn:microsoft.com/office/officeart/2005/8/layout/chevron2"/>
    <dgm:cxn modelId="{DB056220-71AB-4010-9D9D-B3047120BB83}" srcId="{4087DDC9-0D62-422E-86FA-37F5FAA2F40E}" destId="{A18770F7-DCCE-4179-869D-3EDB733792D8}" srcOrd="0" destOrd="0" parTransId="{D7B74FC0-3D45-48A4-8848-98F618F21C49}" sibTransId="{2248A4FE-C6C0-4C9D-A9AE-AE4561212394}"/>
    <dgm:cxn modelId="{B3FA604B-8FE7-402A-9A40-662AFB787A6B}" type="presOf" srcId="{0C690963-C99A-4256-84F3-C75782EDCF5A}" destId="{888CD793-DE9E-4902-AFFD-3C4EC569F421}" srcOrd="0" destOrd="0" presId="urn:microsoft.com/office/officeart/2005/8/layout/chevron2"/>
    <dgm:cxn modelId="{AB312B9B-C184-4FBC-8925-ED1C44BF28FF}" type="presOf" srcId="{3568DEA4-98F4-46DE-A199-C73149E1CCE9}" destId="{B6AC5BA2-2E21-42FB-A6AE-8CAD30655012}" srcOrd="0" destOrd="0" presId="urn:microsoft.com/office/officeart/2005/8/layout/chevron2"/>
    <dgm:cxn modelId="{CEBA4F1F-B99A-4030-BFD2-147CE87CD56A}" type="presParOf" srcId="{1C755A74-1203-4148-9F18-46E0E160683C}" destId="{65A33BC2-D41E-4E51-ACBB-3F054CCEB442}" srcOrd="0" destOrd="0" presId="urn:microsoft.com/office/officeart/2005/8/layout/chevron2"/>
    <dgm:cxn modelId="{E721A4D6-95A7-4150-9785-ABCEB6B37211}" type="presParOf" srcId="{65A33BC2-D41E-4E51-ACBB-3F054CCEB442}" destId="{8DC59275-E945-466E-BFD0-F17688E2AEEF}" srcOrd="0" destOrd="0" presId="urn:microsoft.com/office/officeart/2005/8/layout/chevron2"/>
    <dgm:cxn modelId="{11608701-06B9-4BCD-82F8-63E116BC2AB7}" type="presParOf" srcId="{65A33BC2-D41E-4E51-ACBB-3F054CCEB442}" destId="{70017266-FF61-4E1B-8009-202161DB4AB8}" srcOrd="1" destOrd="0" presId="urn:microsoft.com/office/officeart/2005/8/layout/chevron2"/>
    <dgm:cxn modelId="{1EA3C86C-89C8-44C6-A54C-45E08378FEF3}" type="presParOf" srcId="{1C755A74-1203-4148-9F18-46E0E160683C}" destId="{E8912721-BD0B-4592-A217-13074FFB7E90}" srcOrd="1" destOrd="0" presId="urn:microsoft.com/office/officeart/2005/8/layout/chevron2"/>
    <dgm:cxn modelId="{3702BED6-30F4-4AA0-A960-9A182E755617}" type="presParOf" srcId="{1C755A74-1203-4148-9F18-46E0E160683C}" destId="{5B48215C-4FE5-40C6-84B3-56D162578037}" srcOrd="2" destOrd="0" presId="urn:microsoft.com/office/officeart/2005/8/layout/chevron2"/>
    <dgm:cxn modelId="{3DB93F5E-C883-4E2A-8212-C2ED65C2DA93}" type="presParOf" srcId="{5B48215C-4FE5-40C6-84B3-56D162578037}" destId="{01D7A17F-EA3F-4DD4-8DD2-4F281BC75D23}" srcOrd="0" destOrd="0" presId="urn:microsoft.com/office/officeart/2005/8/layout/chevron2"/>
    <dgm:cxn modelId="{7401E956-C601-43CC-87B7-3A8B0B25A75B}" type="presParOf" srcId="{5B48215C-4FE5-40C6-84B3-56D162578037}" destId="{7B310177-EC72-481A-A084-E731C2C10A99}" srcOrd="1" destOrd="0" presId="urn:microsoft.com/office/officeart/2005/8/layout/chevron2"/>
    <dgm:cxn modelId="{36CB8D46-DAB7-47C8-A436-89E2C3B42CFA}" type="presParOf" srcId="{1C755A74-1203-4148-9F18-46E0E160683C}" destId="{CEC82B07-762D-4146-9CAD-647964649F20}" srcOrd="3" destOrd="0" presId="urn:microsoft.com/office/officeart/2005/8/layout/chevron2"/>
    <dgm:cxn modelId="{9E0E8389-46D6-4900-B930-EAB1C11EE809}" type="presParOf" srcId="{1C755A74-1203-4148-9F18-46E0E160683C}" destId="{DF8746E1-1552-4662-B893-920D304FECC4}" srcOrd="4" destOrd="0" presId="urn:microsoft.com/office/officeart/2005/8/layout/chevron2"/>
    <dgm:cxn modelId="{D8A8D2B5-198F-4BA7-A450-01F6DD21B862}" type="presParOf" srcId="{DF8746E1-1552-4662-B893-920D304FECC4}" destId="{502862AB-C42E-4CEA-9658-E48C1351D6DF}" srcOrd="0" destOrd="0" presId="urn:microsoft.com/office/officeart/2005/8/layout/chevron2"/>
    <dgm:cxn modelId="{6F06607A-C4CF-4D68-9ABC-BCB81EF9E560}" type="presParOf" srcId="{DF8746E1-1552-4662-B893-920D304FECC4}" destId="{68B0FF87-1A7E-43AD-8849-4DD0958B9D95}" srcOrd="1" destOrd="0" presId="urn:microsoft.com/office/officeart/2005/8/layout/chevron2"/>
    <dgm:cxn modelId="{2B761941-6963-449B-97D2-BF1E827B9E93}" type="presParOf" srcId="{1C755A74-1203-4148-9F18-46E0E160683C}" destId="{7A965016-F521-4C9A-9A36-7A8AC3E7FB11}" srcOrd="5" destOrd="0" presId="urn:microsoft.com/office/officeart/2005/8/layout/chevron2"/>
    <dgm:cxn modelId="{CB7BA0C4-FC7D-4D6E-95D6-E95E9909E6C1}" type="presParOf" srcId="{1C755A74-1203-4148-9F18-46E0E160683C}" destId="{CD7F8113-6B12-4884-95F3-F87BCA997535}" srcOrd="6" destOrd="0" presId="urn:microsoft.com/office/officeart/2005/8/layout/chevron2"/>
    <dgm:cxn modelId="{A82C34C0-D949-4E74-8C15-73153F8FC031}" type="presParOf" srcId="{CD7F8113-6B12-4884-95F3-F87BCA997535}" destId="{08B71C12-2474-4965-962E-A8A7CD64A9DE}" srcOrd="0" destOrd="0" presId="urn:microsoft.com/office/officeart/2005/8/layout/chevron2"/>
    <dgm:cxn modelId="{25CBFB20-2A97-4431-A1B9-EFA79FA5CD80}" type="presParOf" srcId="{CD7F8113-6B12-4884-95F3-F87BCA997535}" destId="{51D0B19D-522C-426A-ADD5-6EFD1FE1F4FF}" srcOrd="1" destOrd="0" presId="urn:microsoft.com/office/officeart/2005/8/layout/chevron2"/>
    <dgm:cxn modelId="{BB9FF474-8639-4246-82EB-1A4476433706}" type="presParOf" srcId="{1C755A74-1203-4148-9F18-46E0E160683C}" destId="{BCA9BC83-53C1-4F20-98A0-DF077BC448F9}" srcOrd="7" destOrd="0" presId="urn:microsoft.com/office/officeart/2005/8/layout/chevron2"/>
    <dgm:cxn modelId="{33FF2EB6-851C-48A6-AB64-16E8ADB9A34D}" type="presParOf" srcId="{1C755A74-1203-4148-9F18-46E0E160683C}" destId="{9331573D-7787-4468-A81E-3C639A5AD19F}" srcOrd="8" destOrd="0" presId="urn:microsoft.com/office/officeart/2005/8/layout/chevron2"/>
    <dgm:cxn modelId="{5783C778-FA17-4405-A6B5-1DD3A7551634}" type="presParOf" srcId="{9331573D-7787-4468-A81E-3C639A5AD19F}" destId="{888CD793-DE9E-4902-AFFD-3C4EC569F421}" srcOrd="0" destOrd="0" presId="urn:microsoft.com/office/officeart/2005/8/layout/chevron2"/>
    <dgm:cxn modelId="{CEC35EC8-EC8A-48B4-9E8E-F771A421D847}" type="presParOf" srcId="{9331573D-7787-4468-A81E-3C639A5AD19F}" destId="{B6AC5BA2-2E21-42FB-A6AE-8CAD30655012}" srcOrd="1" destOrd="0" presId="urn:microsoft.com/office/officeart/2005/8/layout/chevron2"/>
    <dgm:cxn modelId="{99890394-7225-44A9-A321-81A13A7CB619}" type="presParOf" srcId="{1C755A74-1203-4148-9F18-46E0E160683C}" destId="{0E5C8B53-EB4A-4AB8-BC9C-F91C3614E9E8}" srcOrd="9" destOrd="0" presId="urn:microsoft.com/office/officeart/2005/8/layout/chevron2"/>
    <dgm:cxn modelId="{4E31286A-2D99-46E2-8E8B-D123E7886282}" type="presParOf" srcId="{1C755A74-1203-4148-9F18-46E0E160683C}" destId="{2208644B-56C7-4D4A-ABF5-75DA2B77DA21}" srcOrd="10" destOrd="0" presId="urn:microsoft.com/office/officeart/2005/8/layout/chevron2"/>
    <dgm:cxn modelId="{65888734-E501-4EF2-8AD0-848261ED33F0}" type="presParOf" srcId="{2208644B-56C7-4D4A-ABF5-75DA2B77DA21}" destId="{F25141FA-3429-4490-8CAC-A304FD9721E4}" srcOrd="0" destOrd="0" presId="urn:microsoft.com/office/officeart/2005/8/layout/chevron2"/>
    <dgm:cxn modelId="{8A2B7A57-0ED7-46A3-8FE5-2F7B883A5247}" type="presParOf" srcId="{2208644B-56C7-4D4A-ABF5-75DA2B77DA21}" destId="{F853A8D1-9D81-4511-8A78-9357718A1F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59275-E945-466E-BFD0-F17688E2AEEF}">
      <dsp:nvSpPr>
        <dsp:cNvPr id="0" name=""/>
        <dsp:cNvSpPr/>
      </dsp:nvSpPr>
      <dsp:spPr>
        <a:xfrm rot="5400000">
          <a:off x="-127464" y="130077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August</a:t>
          </a:r>
        </a:p>
      </dsp:txBody>
      <dsp:txXfrm rot="-5400000">
        <a:off x="1" y="300030"/>
        <a:ext cx="594833" cy="254929"/>
      </dsp:txXfrm>
    </dsp:sp>
    <dsp:sp modelId="{70017266-FF61-4E1B-8009-202161DB4AB8}">
      <dsp:nvSpPr>
        <dsp:cNvPr id="0" name=""/>
        <dsp:cNvSpPr/>
      </dsp:nvSpPr>
      <dsp:spPr>
        <a:xfrm rot="5400000">
          <a:off x="3681120" y="-3083673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/>
            <a:t>Finish and publish product</a:t>
          </a:r>
        </a:p>
      </dsp:txBody>
      <dsp:txXfrm rot="-5400000">
        <a:off x="594834" y="29576"/>
        <a:ext cx="6697955" cy="498419"/>
      </dsp:txXfrm>
    </dsp:sp>
    <dsp:sp modelId="{01D7A17F-EA3F-4DD4-8DD2-4F281BC75D23}">
      <dsp:nvSpPr>
        <dsp:cNvPr id="0" name=""/>
        <dsp:cNvSpPr/>
      </dsp:nvSpPr>
      <dsp:spPr>
        <a:xfrm rot="5400000">
          <a:off x="-127464" y="881099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September</a:t>
          </a:r>
        </a:p>
      </dsp:txBody>
      <dsp:txXfrm rot="-5400000">
        <a:off x="1" y="1051052"/>
        <a:ext cx="594833" cy="254929"/>
      </dsp:txXfrm>
    </dsp:sp>
    <dsp:sp modelId="{7B310177-EC72-481A-A084-E731C2C10A99}">
      <dsp:nvSpPr>
        <dsp:cNvPr id="0" name=""/>
        <dsp:cNvSpPr/>
      </dsp:nvSpPr>
      <dsp:spPr>
        <a:xfrm rot="5400000">
          <a:off x="3681120" y="-2332650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/>
            <a:t>Advertise on Wescoe Beach</a:t>
          </a:r>
        </a:p>
      </dsp:txBody>
      <dsp:txXfrm rot="-5400000">
        <a:off x="594834" y="780599"/>
        <a:ext cx="6697955" cy="498419"/>
      </dsp:txXfrm>
    </dsp:sp>
    <dsp:sp modelId="{502862AB-C42E-4CEA-9658-E48C1351D6DF}">
      <dsp:nvSpPr>
        <dsp:cNvPr id="0" name=""/>
        <dsp:cNvSpPr/>
      </dsp:nvSpPr>
      <dsp:spPr>
        <a:xfrm rot="5400000">
          <a:off x="-127464" y="1632122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October</a:t>
          </a:r>
        </a:p>
      </dsp:txBody>
      <dsp:txXfrm rot="-5400000">
        <a:off x="1" y="1802075"/>
        <a:ext cx="594833" cy="254929"/>
      </dsp:txXfrm>
    </dsp:sp>
    <dsp:sp modelId="{68B0FF87-1A7E-43AD-8849-4DD0958B9D95}">
      <dsp:nvSpPr>
        <dsp:cNvPr id="0" name=""/>
        <dsp:cNvSpPr/>
      </dsp:nvSpPr>
      <dsp:spPr>
        <a:xfrm rot="5400000">
          <a:off x="3681120" y="-1581628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/>
            <a:t>Finalize Internet Banner and App</a:t>
          </a:r>
        </a:p>
      </dsp:txBody>
      <dsp:txXfrm rot="-5400000">
        <a:off x="594834" y="1531621"/>
        <a:ext cx="6697955" cy="498419"/>
      </dsp:txXfrm>
    </dsp:sp>
    <dsp:sp modelId="{08B71C12-2474-4965-962E-A8A7CD64A9DE}">
      <dsp:nvSpPr>
        <dsp:cNvPr id="0" name=""/>
        <dsp:cNvSpPr/>
      </dsp:nvSpPr>
      <dsp:spPr>
        <a:xfrm rot="5400000">
          <a:off x="-127464" y="2383144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November</a:t>
          </a:r>
        </a:p>
      </dsp:txBody>
      <dsp:txXfrm rot="-5400000">
        <a:off x="1" y="2553097"/>
        <a:ext cx="594833" cy="254929"/>
      </dsp:txXfrm>
    </dsp:sp>
    <dsp:sp modelId="{51D0B19D-522C-426A-ADD5-6EFD1FE1F4FF}">
      <dsp:nvSpPr>
        <dsp:cNvPr id="0" name=""/>
        <dsp:cNvSpPr/>
      </dsp:nvSpPr>
      <dsp:spPr>
        <a:xfrm rot="5400000">
          <a:off x="3681120" y="-830606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/>
            <a:t>Start Advertise on Other Websites</a:t>
          </a:r>
        </a:p>
      </dsp:txBody>
      <dsp:txXfrm rot="-5400000">
        <a:off x="594834" y="2282643"/>
        <a:ext cx="6697955" cy="498419"/>
      </dsp:txXfrm>
    </dsp:sp>
    <dsp:sp modelId="{888CD793-DE9E-4902-AFFD-3C4EC569F421}">
      <dsp:nvSpPr>
        <dsp:cNvPr id="0" name=""/>
        <dsp:cNvSpPr/>
      </dsp:nvSpPr>
      <dsp:spPr>
        <a:xfrm rot="5400000">
          <a:off x="-127464" y="3134166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December</a:t>
          </a:r>
        </a:p>
      </dsp:txBody>
      <dsp:txXfrm rot="-5400000">
        <a:off x="1" y="3304119"/>
        <a:ext cx="594833" cy="254929"/>
      </dsp:txXfrm>
    </dsp:sp>
    <dsp:sp modelId="{B6AC5BA2-2E21-42FB-A6AE-8CAD30655012}">
      <dsp:nvSpPr>
        <dsp:cNvPr id="0" name=""/>
        <dsp:cNvSpPr/>
      </dsp:nvSpPr>
      <dsp:spPr>
        <a:xfrm rot="5400000">
          <a:off x="3681120" y="-79584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/>
            <a:t>Launch App on Amazon App Store</a:t>
          </a:r>
        </a:p>
      </dsp:txBody>
      <dsp:txXfrm rot="-5400000">
        <a:off x="594834" y="3033665"/>
        <a:ext cx="6697955" cy="498419"/>
      </dsp:txXfrm>
    </dsp:sp>
    <dsp:sp modelId="{F25141FA-3429-4490-8CAC-A304FD9721E4}">
      <dsp:nvSpPr>
        <dsp:cNvPr id="0" name=""/>
        <dsp:cNvSpPr/>
      </dsp:nvSpPr>
      <dsp:spPr>
        <a:xfrm rot="5400000">
          <a:off x="-127464" y="3885188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January</a:t>
          </a:r>
        </a:p>
      </dsp:txBody>
      <dsp:txXfrm rot="-5400000">
        <a:off x="1" y="4055141"/>
        <a:ext cx="594833" cy="254929"/>
      </dsp:txXfrm>
    </dsp:sp>
    <dsp:sp modelId="{F853A8D1-9D81-4511-8A78-9357718A1F9A}">
      <dsp:nvSpPr>
        <dsp:cNvPr id="0" name=""/>
        <dsp:cNvSpPr/>
      </dsp:nvSpPr>
      <dsp:spPr>
        <a:xfrm rot="5400000">
          <a:off x="3681120" y="671437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Promote Workout Buddy at the Fit Expo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™</a:t>
          </a:r>
          <a:endParaRPr lang="en-US" sz="2000" kern="1200"/>
        </a:p>
      </dsp:txBody>
      <dsp:txXfrm rot="-5400000">
        <a:off x="594834" y="3784687"/>
        <a:ext cx="6697955" cy="498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814" y="-668374"/>
            <a:ext cx="7315200" cy="3255264"/>
          </a:xfrm>
        </p:spPr>
        <p:txBody>
          <a:bodyPr/>
          <a:lstStyle/>
          <a:p>
            <a:r>
              <a:rPr lang="en-US" dirty="0" smtClean="0"/>
              <a:t>Workout 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814" y="2791536"/>
            <a:ext cx="7315200" cy="914400"/>
          </a:xfrm>
        </p:spPr>
        <p:txBody>
          <a:bodyPr/>
          <a:lstStyle/>
          <a:p>
            <a:r>
              <a:rPr lang="en-US" dirty="0" smtClean="0"/>
              <a:t>Dilesh Fernando, Paul Charles, Purna Doddapaneni, </a:t>
            </a:r>
            <a:endParaRPr lang="en-US" dirty="0" smtClean="0"/>
          </a:p>
          <a:p>
            <a:r>
              <a:rPr lang="en-US" dirty="0" smtClean="0"/>
              <a:t>Cheng-</a:t>
            </a:r>
            <a:r>
              <a:rPr lang="en-US" dirty="0" err="1" smtClean="0"/>
              <a:t>yeh</a:t>
            </a:r>
            <a:r>
              <a:rPr lang="en-US" dirty="0" smtClean="0"/>
              <a:t> </a:t>
            </a:r>
            <a:r>
              <a:rPr lang="en-US" dirty="0" smtClean="0"/>
              <a:t>Lee, Kuei Hsien Chu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98" y="1425086"/>
            <a:ext cx="2475589" cy="20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Demo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247839"/>
            <a:ext cx="558991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Users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Login/Create User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Display Interface/User Info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About/Contact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Groups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 Group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Group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 Members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Join Group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Messaging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Send message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Message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Inbox Icon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Demo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401279"/>
            <a:ext cx="55899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Routine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Create Routine</a:t>
            </a:r>
          </a:p>
          <a:p>
            <a:pPr marL="1371600" lvl="2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 Exercise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Routine Info Page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Edit Routine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Exercises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Exercise Info Page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Edit Exercise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Log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Start Routine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Log/Explain Stats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Demo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401279"/>
            <a:ext cx="55899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Calendar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Time Frame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Add Events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View Events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Challenges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Add Challenge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View Challenge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Bugs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9116" y="1365273"/>
            <a:ext cx="8212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Set Order: </a:t>
            </a:r>
            <a:r>
              <a:rPr lang="en-US" sz="2800" dirty="0" smtClean="0"/>
              <a:t>In </a:t>
            </a:r>
            <a:r>
              <a:rPr lang="en-US" sz="2800" dirty="0" err="1" smtClean="0"/>
              <a:t>view_exercises.php</a:t>
            </a:r>
            <a:r>
              <a:rPr lang="en-US" sz="2800" dirty="0" smtClean="0"/>
              <a:t> or Exercise Info, the set order sometimes shows in reverse order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2361047"/>
            <a:ext cx="3835400" cy="43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Plan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65923"/>
              </p:ext>
            </p:extLst>
          </p:nvPr>
        </p:nvGraphicFramePr>
        <p:xfrm>
          <a:off x="3804156" y="1669547"/>
          <a:ext cx="7194044" cy="4540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3860"/>
                <a:gridCol w="4500184"/>
              </a:tblGrid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Deployment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T-shirts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$442.20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Convention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$6,600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Web Advertising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$100,000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Advertising Banner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$79.00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Totals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$107,121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1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</a:t>
            </a:r>
            <a:r>
              <a:rPr lang="en-US" sz="2800" b="1" dirty="0" smtClean="0"/>
              <a:t>Plan (cont.)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5939267"/>
              </p:ext>
            </p:extLst>
          </p:nvPr>
        </p:nvGraphicFramePr>
        <p:xfrm>
          <a:off x="3640348" y="1511301"/>
          <a:ext cx="7319752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1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Maintenance </a:t>
            </a:r>
            <a:r>
              <a:rPr lang="en-US" sz="2800" b="1" dirty="0" smtClean="0"/>
              <a:t>Plan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85529033"/>
              </p:ext>
            </p:extLst>
          </p:nvPr>
        </p:nvGraphicFramePr>
        <p:xfrm>
          <a:off x="2806700" y="1247839"/>
          <a:ext cx="8128000" cy="494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7704"/>
              </p:ext>
            </p:extLst>
          </p:nvPr>
        </p:nvGraphicFramePr>
        <p:xfrm>
          <a:off x="7127875" y="5805532"/>
          <a:ext cx="4454525" cy="907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625"/>
                <a:gridCol w="26289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CPU’s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3.75 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Hard Drive Storage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Backup Storage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2GB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4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Maintenance </a:t>
            </a:r>
            <a:r>
              <a:rPr lang="en-US" sz="2800" b="1" dirty="0" smtClean="0"/>
              <a:t>Plan (cont.)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14738"/>
              </p:ext>
            </p:extLst>
          </p:nvPr>
        </p:nvGraphicFramePr>
        <p:xfrm>
          <a:off x="3640348" y="1411414"/>
          <a:ext cx="7449503" cy="4989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0751"/>
                <a:gridCol w="2179376"/>
                <a:gridCol w="2179376"/>
              </a:tblGrid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Recurring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Storage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$652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Domain Name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Fitness Consultant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$36,000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Android App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$10,000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Android App Maintenance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$5,000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Analyst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$62,000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Developers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$285,000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Setup Cost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$10,664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Recurring Cost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$388,000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First Year Cost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$398,644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6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94</TotalTime>
  <Words>248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Wingdings</vt:lpstr>
      <vt:lpstr>Wingdings 2</vt:lpstr>
      <vt:lpstr>Frame</vt:lpstr>
      <vt:lpstr>Workout Buddy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Buddy</dc:title>
  <dc:creator>Paul Charles</dc:creator>
  <cp:lastModifiedBy>Paul Charles</cp:lastModifiedBy>
  <cp:revision>17</cp:revision>
  <dcterms:created xsi:type="dcterms:W3CDTF">2016-05-04T04:42:42Z</dcterms:created>
  <dcterms:modified xsi:type="dcterms:W3CDTF">2016-05-10T13:49:15Z</dcterms:modified>
</cp:coreProperties>
</file>