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296B-EA13-442C-AD04-F7E27ACD1A6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75-C9D3-4EB0-AA66-5663E10F859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00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296B-EA13-442C-AD04-F7E27ACD1A6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75-C9D3-4EB0-AA66-5663E10F8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5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296B-EA13-442C-AD04-F7E27ACD1A6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75-C9D3-4EB0-AA66-5663E10F8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44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296B-EA13-442C-AD04-F7E27ACD1A6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75-C9D3-4EB0-AA66-5663E10F859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6480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296B-EA13-442C-AD04-F7E27ACD1A6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75-C9D3-4EB0-AA66-5663E10F8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51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296B-EA13-442C-AD04-F7E27ACD1A6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75-C9D3-4EB0-AA66-5663E10F859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3778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296B-EA13-442C-AD04-F7E27ACD1A6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75-C9D3-4EB0-AA66-5663E10F8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63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296B-EA13-442C-AD04-F7E27ACD1A6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75-C9D3-4EB0-AA66-5663E10F8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5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296B-EA13-442C-AD04-F7E27ACD1A6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75-C9D3-4EB0-AA66-5663E10F8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5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296B-EA13-442C-AD04-F7E27ACD1A6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75-C9D3-4EB0-AA66-5663E10F8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2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296B-EA13-442C-AD04-F7E27ACD1A6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75-C9D3-4EB0-AA66-5663E10F8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4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296B-EA13-442C-AD04-F7E27ACD1A6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75-C9D3-4EB0-AA66-5663E10F8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4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296B-EA13-442C-AD04-F7E27ACD1A6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75-C9D3-4EB0-AA66-5663E10F8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296B-EA13-442C-AD04-F7E27ACD1A6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75-C9D3-4EB0-AA66-5663E10F8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296B-EA13-442C-AD04-F7E27ACD1A6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75-C9D3-4EB0-AA66-5663E10F8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2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296B-EA13-442C-AD04-F7E27ACD1A6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75-C9D3-4EB0-AA66-5663E10F8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296B-EA13-442C-AD04-F7E27ACD1A6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75-C9D3-4EB0-AA66-5663E10F8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BDD296B-EA13-442C-AD04-F7E27ACD1A6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2B3C375-C9D3-4EB0-AA66-5663E10F8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36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3: Workout Buddies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Aims to connect people interested in finding a workout partner</a:t>
            </a:r>
          </a:p>
          <a:p>
            <a:pPr lvl="1"/>
            <a:r>
              <a:rPr lang="en-US" dirty="0" smtClean="0"/>
              <a:t>Website</a:t>
            </a:r>
          </a:p>
          <a:p>
            <a:pPr lvl="1"/>
            <a:r>
              <a:rPr lang="en-US" dirty="0" smtClean="0"/>
              <a:t>Create groups to easily find other people with similar workout interests and ability</a:t>
            </a:r>
          </a:p>
          <a:p>
            <a:pPr lvl="1"/>
            <a:r>
              <a:rPr lang="en-US" dirty="0" smtClean="0"/>
              <a:t>Easy to navigate interface</a:t>
            </a:r>
          </a:p>
          <a:p>
            <a:pPr lvl="1"/>
            <a:r>
              <a:rPr lang="en-US" dirty="0" smtClean="0"/>
              <a:t>Messaging functionality</a:t>
            </a:r>
          </a:p>
          <a:p>
            <a:pPr lvl="1"/>
            <a:r>
              <a:rPr lang="en-US" dirty="0" smtClean="0"/>
              <a:t>Users plan what workouts they are doing and what their friends are doing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359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Dilesh</a:t>
            </a:r>
            <a:endParaRPr lang="en-US" dirty="0"/>
          </a:p>
          <a:p>
            <a:pPr lvl="1"/>
            <a:r>
              <a:rPr lang="en-US" dirty="0" smtClean="0"/>
              <a:t>Diagram Classes, Taught everyone how to use PHP and SQL efficiently, Bootstrap, login</a:t>
            </a:r>
          </a:p>
          <a:p>
            <a:r>
              <a:rPr lang="en-US" dirty="0" smtClean="0"/>
              <a:t>Santosh</a:t>
            </a:r>
          </a:p>
          <a:p>
            <a:pPr lvl="1"/>
            <a:r>
              <a:rPr lang="en-US" dirty="0" smtClean="0"/>
              <a:t>Messages, table setup</a:t>
            </a:r>
          </a:p>
          <a:p>
            <a:r>
              <a:rPr lang="en-US" dirty="0" smtClean="0"/>
              <a:t>Cheng-</a:t>
            </a:r>
            <a:r>
              <a:rPr lang="en-US" dirty="0" err="1" smtClean="0"/>
              <a:t>Yeh</a:t>
            </a:r>
            <a:endParaRPr lang="en-US" dirty="0" smtClean="0"/>
          </a:p>
          <a:p>
            <a:pPr lvl="1"/>
            <a:r>
              <a:rPr lang="en-US" dirty="0" smtClean="0"/>
              <a:t>Groups, search functionality, profile page</a:t>
            </a:r>
          </a:p>
          <a:p>
            <a:r>
              <a:rPr lang="en-US" dirty="0" err="1" smtClean="0"/>
              <a:t>Purna</a:t>
            </a:r>
            <a:endParaRPr lang="en-US" dirty="0" smtClean="0"/>
          </a:p>
          <a:p>
            <a:pPr lvl="1"/>
            <a:r>
              <a:rPr lang="en-US" dirty="0" smtClean="0"/>
              <a:t>Tables, documentation, messages</a:t>
            </a:r>
          </a:p>
          <a:p>
            <a:r>
              <a:rPr lang="en-US" dirty="0" smtClean="0"/>
              <a:t>Shane</a:t>
            </a:r>
          </a:p>
          <a:p>
            <a:pPr lvl="1"/>
            <a:r>
              <a:rPr lang="en-US" dirty="0" smtClean="0"/>
              <a:t>Challenges functionality.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249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Changed project midway</a:t>
            </a:r>
          </a:p>
          <a:p>
            <a:pPr lvl="1"/>
            <a:r>
              <a:rPr lang="en-US" dirty="0" smtClean="0"/>
              <a:t>An RPG was out of scope as not all group members were interested in building a game</a:t>
            </a:r>
            <a:endParaRPr lang="en-US" dirty="0" smtClean="0"/>
          </a:p>
          <a:p>
            <a:r>
              <a:rPr lang="en-US" dirty="0" smtClean="0"/>
              <a:t>Setting up database tables</a:t>
            </a:r>
          </a:p>
          <a:p>
            <a:pPr lvl="1"/>
            <a:r>
              <a:rPr lang="en-US" dirty="0" smtClean="0"/>
              <a:t>Database tables were difficult to set up when there is a high volume of data being stored on a database</a:t>
            </a:r>
          </a:p>
          <a:p>
            <a:pPr lvl="1"/>
            <a:r>
              <a:rPr lang="en-US" dirty="0" smtClean="0"/>
              <a:t>Had to re-setup tables a couple of times to get the proper structure for a given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196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4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more functionality</a:t>
            </a:r>
          </a:p>
          <a:p>
            <a:pPr lvl="1"/>
            <a:r>
              <a:rPr lang="en-US" dirty="0" smtClean="0"/>
              <a:t>Incorporate the exercise functionality to let users plan workouts</a:t>
            </a:r>
          </a:p>
          <a:p>
            <a:pPr lvl="2"/>
            <a:r>
              <a:rPr lang="en-US" dirty="0" smtClean="0"/>
              <a:t>Search for groups doing the same workout</a:t>
            </a:r>
          </a:p>
          <a:p>
            <a:pPr lvl="2"/>
            <a:r>
              <a:rPr lang="en-US" dirty="0" smtClean="0"/>
              <a:t>Randomize workout to keep </a:t>
            </a:r>
            <a:r>
              <a:rPr lang="en-US" smtClean="0"/>
              <a:t>workouts fun and new</a:t>
            </a:r>
            <a:endParaRPr lang="en-US" dirty="0" smtClean="0"/>
          </a:p>
          <a:p>
            <a:pPr lvl="1"/>
            <a:r>
              <a:rPr lang="en-US" dirty="0" smtClean="0"/>
              <a:t>Add timing to messages</a:t>
            </a:r>
          </a:p>
          <a:p>
            <a:pPr lvl="1"/>
            <a:r>
              <a:rPr lang="en-US" dirty="0" smtClean="0"/>
              <a:t>Add Pictures(maybe)(We don’t want Tinder)</a:t>
            </a:r>
          </a:p>
        </p:txBody>
      </p:sp>
    </p:spTree>
    <p:extLst>
      <p:ext uri="{BB962C8B-B14F-4D97-AF65-F5344CB8AC3E}">
        <p14:creationId xmlns:p14="http://schemas.microsoft.com/office/powerpoint/2010/main" val="11565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</TotalTime>
  <Words>197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Project 3: Workout Buddies</vt:lpstr>
      <vt:lpstr>Product Features</vt:lpstr>
      <vt:lpstr>Work Split</vt:lpstr>
      <vt:lpstr>Problem Faced</vt:lpstr>
      <vt:lpstr>Project 4 Expansion</vt:lpstr>
    </vt:vector>
  </TitlesOfParts>
  <Company>The University of Kansas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Workout Buddies</dc:title>
  <dc:creator>My Profile</dc:creator>
  <cp:lastModifiedBy>My Profile</cp:lastModifiedBy>
  <cp:revision>3</cp:revision>
  <dcterms:created xsi:type="dcterms:W3CDTF">2016-04-08T19:09:04Z</dcterms:created>
  <dcterms:modified xsi:type="dcterms:W3CDTF">2016-04-08T19:32:18Z</dcterms:modified>
</cp:coreProperties>
</file>