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9" r:id="rId3"/>
    <p:sldId id="257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91" d="100"/>
          <a:sy n="91" d="100"/>
        </p:scale>
        <p:origin x="-221" y="-19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D296B-EA13-442C-AD04-F7E27ACD1A62}" type="datetimeFigureOut">
              <a:rPr lang="en-US" smtClean="0"/>
              <a:t>4/8/2016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3C375-C9D3-4EB0-AA66-5663E10F859F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9007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D296B-EA13-442C-AD04-F7E27ACD1A62}" type="datetimeFigureOut">
              <a:rPr lang="en-US" smtClean="0"/>
              <a:t>4/8/2016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3C375-C9D3-4EB0-AA66-5663E10F8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650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D296B-EA13-442C-AD04-F7E27ACD1A62}" type="datetimeFigureOut">
              <a:rPr lang="en-US" smtClean="0"/>
              <a:t>4/8/2016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3C375-C9D3-4EB0-AA66-5663E10F8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3447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D296B-EA13-442C-AD04-F7E27ACD1A62}" type="datetimeFigureOut">
              <a:rPr lang="en-US" smtClean="0"/>
              <a:t>4/8/2016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3C375-C9D3-4EB0-AA66-5663E10F859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764804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D296B-EA13-442C-AD04-F7E27ACD1A62}" type="datetimeFigureOut">
              <a:rPr lang="en-US" smtClean="0"/>
              <a:t>4/8/2016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3C375-C9D3-4EB0-AA66-5663E10F8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9512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D296B-EA13-442C-AD04-F7E27ACD1A62}" type="datetimeFigureOut">
              <a:rPr lang="en-US" smtClean="0"/>
              <a:t>4/8/2016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3C375-C9D3-4EB0-AA66-5663E10F859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137789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D296B-EA13-442C-AD04-F7E27ACD1A62}" type="datetimeFigureOut">
              <a:rPr lang="en-US" smtClean="0"/>
              <a:t>4/8/2016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3C375-C9D3-4EB0-AA66-5663E10F8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3639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D296B-EA13-442C-AD04-F7E27ACD1A62}" type="datetimeFigureOut">
              <a:rPr lang="en-US" smtClean="0"/>
              <a:t>4/8/2016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3C375-C9D3-4EB0-AA66-5663E10F8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2956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D296B-EA13-442C-AD04-F7E27ACD1A62}" type="datetimeFigureOut">
              <a:rPr lang="en-US" smtClean="0"/>
              <a:t>4/8/2016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3C375-C9D3-4EB0-AA66-5663E10F8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757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D296B-EA13-442C-AD04-F7E27ACD1A62}" type="datetimeFigureOut">
              <a:rPr lang="en-US" smtClean="0"/>
              <a:t>4/8/2016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3C375-C9D3-4EB0-AA66-5663E10F8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021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D296B-EA13-442C-AD04-F7E27ACD1A62}" type="datetimeFigureOut">
              <a:rPr lang="en-US" smtClean="0"/>
              <a:t>4/8/2016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3C375-C9D3-4EB0-AA66-5663E10F8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041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D296B-EA13-442C-AD04-F7E27ACD1A62}" type="datetimeFigureOut">
              <a:rPr lang="en-US" smtClean="0"/>
              <a:t>4/8/2016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3C375-C9D3-4EB0-AA66-5663E10F8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441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D296B-EA13-442C-AD04-F7E27ACD1A62}" type="datetimeFigureOut">
              <a:rPr lang="en-US" smtClean="0"/>
              <a:t>4/8/2016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3C375-C9D3-4EB0-AA66-5663E10F8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860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D296B-EA13-442C-AD04-F7E27ACD1A62}" type="datetimeFigureOut">
              <a:rPr lang="en-US" smtClean="0"/>
              <a:t>4/8/2016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3C375-C9D3-4EB0-AA66-5663E10F8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7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D296B-EA13-442C-AD04-F7E27ACD1A62}" type="datetimeFigureOut">
              <a:rPr lang="en-US" smtClean="0"/>
              <a:t>4/8/2016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3C375-C9D3-4EB0-AA66-5663E10F8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725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D296B-EA13-442C-AD04-F7E27ACD1A62}" type="datetimeFigureOut">
              <a:rPr lang="en-US" smtClean="0"/>
              <a:t>4/8/2016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3C375-C9D3-4EB0-AA66-5663E10F8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D296B-EA13-442C-AD04-F7E27ACD1A62}" type="datetimeFigureOut">
              <a:rPr lang="en-US" smtClean="0"/>
              <a:t>4/8/2016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3C375-C9D3-4EB0-AA66-5663E10F8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202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BDD296B-EA13-442C-AD04-F7E27ACD1A62}" type="datetimeFigureOut">
              <a:rPr lang="en-US" smtClean="0"/>
              <a:t>4/8/2016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62B3C375-C9D3-4EB0-AA66-5663E10F8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7369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879" y="1587280"/>
            <a:ext cx="4578498" cy="3758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162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Aims to connect people interested in finding a workout partner</a:t>
            </a:r>
          </a:p>
          <a:p>
            <a:pPr lvl="1"/>
            <a:r>
              <a:rPr lang="en-US" dirty="0" smtClean="0"/>
              <a:t>Website</a:t>
            </a:r>
          </a:p>
          <a:p>
            <a:pPr lvl="1"/>
            <a:r>
              <a:rPr lang="en-US" dirty="0" smtClean="0"/>
              <a:t>Create groups to easily find other people with similar workout interests and ability</a:t>
            </a:r>
          </a:p>
          <a:p>
            <a:pPr lvl="1"/>
            <a:r>
              <a:rPr lang="en-US" dirty="0" smtClean="0"/>
              <a:t>Easy to navigate interface</a:t>
            </a:r>
          </a:p>
          <a:p>
            <a:pPr lvl="1"/>
            <a:r>
              <a:rPr lang="en-US" dirty="0" smtClean="0"/>
              <a:t>Messaging functionality</a:t>
            </a:r>
          </a:p>
          <a:p>
            <a:pPr lvl="1"/>
            <a:r>
              <a:rPr lang="en-US" dirty="0" smtClean="0"/>
              <a:t>Users plan what workouts they are doing and what their friends are doing</a:t>
            </a:r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23598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 Split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 smtClean="0"/>
              <a:t>Dilesh</a:t>
            </a:r>
            <a:endParaRPr lang="en-US" dirty="0"/>
          </a:p>
          <a:p>
            <a:pPr lvl="1"/>
            <a:r>
              <a:rPr lang="en-US" dirty="0" smtClean="0"/>
              <a:t>Diagram Classes, Taught everyone how to use PHP and SQL efficiently, Bootstrap, login</a:t>
            </a:r>
          </a:p>
          <a:p>
            <a:r>
              <a:rPr lang="en-US" dirty="0" smtClean="0"/>
              <a:t>Santosh</a:t>
            </a:r>
          </a:p>
          <a:p>
            <a:pPr lvl="1"/>
            <a:r>
              <a:rPr lang="en-US" dirty="0" smtClean="0"/>
              <a:t>Messages, table setup</a:t>
            </a:r>
          </a:p>
          <a:p>
            <a:r>
              <a:rPr lang="en-US" dirty="0" smtClean="0"/>
              <a:t>Cheng-</a:t>
            </a:r>
            <a:r>
              <a:rPr lang="en-US" dirty="0" err="1" smtClean="0"/>
              <a:t>Yeh</a:t>
            </a:r>
            <a:endParaRPr lang="en-US" dirty="0" smtClean="0"/>
          </a:p>
          <a:p>
            <a:pPr lvl="1"/>
            <a:r>
              <a:rPr lang="en-US" dirty="0" smtClean="0"/>
              <a:t>Groups, search functionality, profile page</a:t>
            </a:r>
          </a:p>
          <a:p>
            <a:r>
              <a:rPr lang="en-US" dirty="0" err="1" smtClean="0"/>
              <a:t>Purna</a:t>
            </a:r>
            <a:endParaRPr lang="en-US" dirty="0" smtClean="0"/>
          </a:p>
          <a:p>
            <a:pPr lvl="1"/>
            <a:r>
              <a:rPr lang="en-US" dirty="0" smtClean="0"/>
              <a:t>Tables, documentation, messages</a:t>
            </a:r>
          </a:p>
          <a:p>
            <a:r>
              <a:rPr lang="en-US" dirty="0" smtClean="0"/>
              <a:t>Shane</a:t>
            </a:r>
          </a:p>
          <a:p>
            <a:pPr lvl="1"/>
            <a:r>
              <a:rPr lang="en-US" dirty="0" smtClean="0"/>
              <a:t>Challenges functionality.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72499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Faced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Changed project midway</a:t>
            </a:r>
          </a:p>
          <a:p>
            <a:pPr lvl="1"/>
            <a:r>
              <a:rPr lang="en-US" dirty="0" smtClean="0"/>
              <a:t>An RPG was out of scope as not all group members were interested in building a game</a:t>
            </a:r>
          </a:p>
          <a:p>
            <a:r>
              <a:rPr lang="en-US" dirty="0" smtClean="0"/>
              <a:t>Setting up database tables</a:t>
            </a:r>
          </a:p>
          <a:p>
            <a:pPr lvl="1"/>
            <a:r>
              <a:rPr lang="en-US" dirty="0" smtClean="0"/>
              <a:t>Database tables were difficult to set up when there is a high volume of data being stored on a database</a:t>
            </a:r>
          </a:p>
          <a:p>
            <a:pPr lvl="1"/>
            <a:r>
              <a:rPr lang="en-US" dirty="0" smtClean="0"/>
              <a:t>Had to re-setup tables a couple of times to get the proper structure for a given functionality</a:t>
            </a:r>
          </a:p>
        </p:txBody>
      </p:sp>
    </p:spTree>
    <p:extLst>
      <p:ext uri="{BB962C8B-B14F-4D97-AF65-F5344CB8AC3E}">
        <p14:creationId xmlns:p14="http://schemas.microsoft.com/office/powerpoint/2010/main" val="21965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4 Expansion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more functionality</a:t>
            </a:r>
          </a:p>
          <a:p>
            <a:pPr lvl="1"/>
            <a:r>
              <a:rPr lang="en-US" dirty="0" smtClean="0"/>
              <a:t>Incorporate the exercise functionality to let users plan workouts</a:t>
            </a:r>
          </a:p>
          <a:p>
            <a:pPr lvl="2"/>
            <a:r>
              <a:rPr lang="en-US" dirty="0" smtClean="0"/>
              <a:t>Search for groups doing the same workout</a:t>
            </a:r>
          </a:p>
          <a:p>
            <a:pPr lvl="2"/>
            <a:r>
              <a:rPr lang="en-US" dirty="0" smtClean="0"/>
              <a:t>Randomize workout to keep </a:t>
            </a:r>
            <a:r>
              <a:rPr lang="en-US" smtClean="0"/>
              <a:t>workouts fun and new</a:t>
            </a:r>
            <a:endParaRPr lang="en-US" dirty="0" smtClean="0"/>
          </a:p>
          <a:p>
            <a:pPr lvl="1"/>
            <a:r>
              <a:rPr lang="en-US" dirty="0" smtClean="0"/>
              <a:t>Add timing to messages</a:t>
            </a:r>
          </a:p>
          <a:p>
            <a:pPr lvl="1"/>
            <a:r>
              <a:rPr lang="en-US" dirty="0" smtClean="0"/>
              <a:t>Add Pictures(maybe)(We don’t want Tinder)</a:t>
            </a:r>
          </a:p>
        </p:txBody>
      </p:sp>
    </p:spTree>
    <p:extLst>
      <p:ext uri="{BB962C8B-B14F-4D97-AF65-F5344CB8AC3E}">
        <p14:creationId xmlns:p14="http://schemas.microsoft.com/office/powerpoint/2010/main" val="1156529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537D0B"/>
      </a:dk2>
      <a:lt2>
        <a:srgbClr val="A9E257"/>
      </a:lt2>
      <a:accent1>
        <a:srgbClr val="38540A"/>
      </a:accent1>
      <a:accent2>
        <a:srgbClr val="31A274"/>
      </a:accent2>
      <a:accent3>
        <a:srgbClr val="236073"/>
      </a:accent3>
      <a:accent4>
        <a:srgbClr val="6C4D90"/>
      </a:accent4>
      <a:accent5>
        <a:srgbClr val="983C27"/>
      </a:accent5>
      <a:accent6>
        <a:srgbClr val="CD811F"/>
      </a:accent6>
      <a:hlink>
        <a:srgbClr val="293F06"/>
      </a:hlink>
      <a:folHlink>
        <a:srgbClr val="68883A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Slice" id="{0507925B-6AC9-4358-8E18-C330545D08F8}" vid="{19759155-7935-4C61-A06C-C04380D1B16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28</TotalTime>
  <Words>192</Words>
  <Application>Microsoft Office PowerPoint</Application>
  <PresentationFormat>Custom</PresentationFormat>
  <Paragraphs>31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Slice</vt:lpstr>
      <vt:lpstr>PowerPoint Presentation</vt:lpstr>
      <vt:lpstr>Product Features</vt:lpstr>
      <vt:lpstr>Work Split</vt:lpstr>
      <vt:lpstr>Problem Faced</vt:lpstr>
      <vt:lpstr>Project 4 Expansion</vt:lpstr>
    </vt:vector>
  </TitlesOfParts>
  <Company>The University of Kansas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3: Workout Buddies</dc:title>
  <dc:creator>My Profile</dc:creator>
  <cp:lastModifiedBy>Dilesh</cp:lastModifiedBy>
  <cp:revision>4</cp:revision>
  <dcterms:created xsi:type="dcterms:W3CDTF">2016-04-08T19:09:04Z</dcterms:created>
  <dcterms:modified xsi:type="dcterms:W3CDTF">2016-04-08T21:21:45Z</dcterms:modified>
</cp:coreProperties>
</file>