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E0E5A-676B-E344-B7C0-4C244FF5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56C299-0E90-5A82-E32E-F8356F1AB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D477D-60BD-3B77-B346-783B328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EF90F-D8C5-B26E-405E-D28F9F0F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88C93-618F-D28B-7889-26B88AC0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81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15B0-1419-DB43-1C48-F5915FAB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0DABC4-EBC6-0598-C37B-8A34CBAF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F5D45-B3E1-8E2E-3CC0-B644CF78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EDF0B-4028-92E5-4AF1-6EDF7D30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8E6146-4FB2-27E8-E4C1-AAE959B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A8730A-922B-6E14-19C2-3AD8F0B99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12D309-B484-BCDD-212B-B6C0B863C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802492-0D9A-FBAF-B6BF-4A21A054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ADAD2-AC2F-0944-AE2D-E44889EF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949AFF-16CF-6A60-CB7F-A591EA92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7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8978D-1EE8-52A4-7BAF-89CED59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CA029-1627-2047-65CB-5FBA64D0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A5017-B16D-CD68-CA86-DF5C91E2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55C14-B862-C403-933D-3ED8ADF7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84F18-7915-78D9-0A4D-6A4CDF71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237A3-5C7A-C1CE-28F6-8286ECB1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DB5F65-F006-602F-93B2-F5513C33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C24B9-F65D-F9BC-1CB1-E570944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66D7E-1A96-41DF-2BF8-B8B94F98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2B3B4-245F-2A23-8573-967A6E5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0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FD565-03CB-B517-5DD2-6A46FF96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147A26-E3CE-CD4A-CF66-285357D7F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3B569A-A092-A190-AE27-B5C12DED6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8CA742-144C-B9BB-F4F9-A98B7103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7D0D37-BDEA-4B7F-940B-5561BF65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DF1624-D1BA-B362-C394-47ACE01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5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2D046-9AAB-2D22-7502-CB21001A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D30EC8-65E3-DC88-5569-6A1CF4AE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CF5CFC-33EF-A88A-4F29-6E226334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04C557-B04A-0F49-54C7-081990275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1E5786-828F-6122-EB22-0A3CC2880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A1DB65-D22A-6691-E983-717C0E09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5B3BB4-FEE7-4389-0BF9-026890BF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A331B6-B28F-258E-79B8-8A851D76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2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8A850-A6CD-80C2-5561-F247AD53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50F328-0170-88FC-7F6D-F06697E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B993F9-6E23-4165-9C07-F9E0FC60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D8C013-9A7B-4A61-7587-068914A6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A74260-CDE4-883D-1339-EDC2E85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4EBF71-2442-207B-4863-B08C1B98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E737BC-CB0D-AD63-6CCB-C533D158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5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4FAEF-5C37-F11D-9430-D328879F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333C4-0F48-D44C-14AA-01AF4E01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A02F7A-68E4-58FC-5FEA-18F3D576F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6F6ACB-3A02-6550-EF18-A811FBFB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E6D0D6-8194-85EA-C2C9-3469B17D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A9672-ED34-BD4B-6C30-C161CDC9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35087-DF29-0BCB-C0F5-7D71068E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285D4F-476B-2AB7-956E-4DA6D3BF8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EE3142-1BDF-8B92-2FD3-F7B3B7462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5DCB4-8B5D-702C-8F71-FE9DBE13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F34708-9E80-F0CB-E8A5-CA06F98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2B3F6C-C55B-2C79-66E1-9C7933D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26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CDCAAF-DAE8-69D6-CD0B-A5EC9C73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0F05F5-5A1C-7B26-F274-F11D7779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D16456-43BB-92B2-B255-63072489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0F02-F49C-43E6-BA03-26F51D67B29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7D4E1-39BD-9E90-9183-C0048207E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68C43-89FD-4F8B-C6F8-4174B72F4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9DF0-2C47-4E0C-96E6-451717AE5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0CA78B72-0C0B-725A-2D74-156AA3246FB3}"/>
              </a:ext>
            </a:extLst>
          </p:cNvPr>
          <p:cNvSpPr/>
          <p:nvPr/>
        </p:nvSpPr>
        <p:spPr>
          <a:xfrm>
            <a:off x="1162754" y="2373337"/>
            <a:ext cx="983316" cy="98331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76BD9C5-9B08-8C9E-C368-7B3D53AAD9E2}"/>
              </a:ext>
            </a:extLst>
          </p:cNvPr>
          <p:cNvCxnSpPr>
            <a:cxnSpLocks/>
          </p:cNvCxnSpPr>
          <p:nvPr/>
        </p:nvCxnSpPr>
        <p:spPr>
          <a:xfrm>
            <a:off x="584703" y="1335741"/>
            <a:ext cx="664928" cy="863413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B0998F30-9B66-6D6E-205D-35A0CED2F0EB}"/>
              </a:ext>
            </a:extLst>
          </p:cNvPr>
          <p:cNvSpPr/>
          <p:nvPr/>
        </p:nvSpPr>
        <p:spPr>
          <a:xfrm rot="3893072">
            <a:off x="1658432" y="3788214"/>
            <a:ext cx="1421017" cy="482651"/>
          </a:xfrm>
          <a:custGeom>
            <a:avLst/>
            <a:gdLst>
              <a:gd name="connsiteX0" fmla="*/ 0 w 1447802"/>
              <a:gd name="connsiteY0" fmla="*/ 611 h 248261"/>
              <a:gd name="connsiteX1" fmla="*/ 1447800 w 1447802"/>
              <a:gd name="connsiteY1" fmla="*/ 38711 h 248261"/>
              <a:gd name="connsiteX2" fmla="*/ 9525 w 1447802"/>
              <a:gd name="connsiteY2" fmla="*/ 248261 h 24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2" h="248261">
                <a:moveTo>
                  <a:pt x="0" y="611"/>
                </a:moveTo>
                <a:cubicBezTo>
                  <a:pt x="723106" y="-977"/>
                  <a:pt x="1446213" y="-2564"/>
                  <a:pt x="1447800" y="38711"/>
                </a:cubicBezTo>
                <a:cubicBezTo>
                  <a:pt x="1449387" y="79986"/>
                  <a:pt x="729456" y="164123"/>
                  <a:pt x="9525" y="24826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471D4738-5993-D3E0-5F4C-71726E720781}"/>
              </a:ext>
            </a:extLst>
          </p:cNvPr>
          <p:cNvSpPr/>
          <p:nvPr/>
        </p:nvSpPr>
        <p:spPr>
          <a:xfrm rot="17707895" flipH="1">
            <a:off x="60125" y="3781550"/>
            <a:ext cx="1494780" cy="448048"/>
          </a:xfrm>
          <a:custGeom>
            <a:avLst/>
            <a:gdLst>
              <a:gd name="connsiteX0" fmla="*/ 0 w 1447802"/>
              <a:gd name="connsiteY0" fmla="*/ 611 h 248261"/>
              <a:gd name="connsiteX1" fmla="*/ 1447800 w 1447802"/>
              <a:gd name="connsiteY1" fmla="*/ 38711 h 248261"/>
              <a:gd name="connsiteX2" fmla="*/ 9525 w 1447802"/>
              <a:gd name="connsiteY2" fmla="*/ 248261 h 24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2" h="248261">
                <a:moveTo>
                  <a:pt x="0" y="611"/>
                </a:moveTo>
                <a:cubicBezTo>
                  <a:pt x="723106" y="-977"/>
                  <a:pt x="1446213" y="-2564"/>
                  <a:pt x="1447800" y="38711"/>
                </a:cubicBezTo>
                <a:cubicBezTo>
                  <a:pt x="1449387" y="79986"/>
                  <a:pt x="729456" y="164123"/>
                  <a:pt x="9525" y="24826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9AA65AD0-1866-92AC-18C5-5236289D9CD2}"/>
              </a:ext>
            </a:extLst>
          </p:cNvPr>
          <p:cNvSpPr/>
          <p:nvPr/>
        </p:nvSpPr>
        <p:spPr>
          <a:xfrm rot="13046641">
            <a:off x="1091241" y="3384530"/>
            <a:ext cx="143723" cy="528456"/>
          </a:xfrm>
          <a:prstGeom prst="downArrow">
            <a:avLst>
              <a:gd name="adj1" fmla="val 30147"/>
              <a:gd name="adj2" fmla="val 195713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CDD0985D-7805-2053-C69F-EFBCDE7645B3}"/>
              </a:ext>
            </a:extLst>
          </p:cNvPr>
          <p:cNvSpPr/>
          <p:nvPr/>
        </p:nvSpPr>
        <p:spPr>
          <a:xfrm rot="9349050">
            <a:off x="2317221" y="3240044"/>
            <a:ext cx="143723" cy="528456"/>
          </a:xfrm>
          <a:prstGeom prst="downArrow">
            <a:avLst>
              <a:gd name="adj1" fmla="val 30147"/>
              <a:gd name="adj2" fmla="val 195713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D448C5EF-34DD-1CD8-6CC7-3FED1DC78718}"/>
              </a:ext>
            </a:extLst>
          </p:cNvPr>
          <p:cNvSpPr/>
          <p:nvPr/>
        </p:nvSpPr>
        <p:spPr>
          <a:xfrm rot="19388504">
            <a:off x="1087068" y="1821030"/>
            <a:ext cx="143723" cy="528456"/>
          </a:xfrm>
          <a:prstGeom prst="downArrow">
            <a:avLst>
              <a:gd name="adj1" fmla="val 30147"/>
              <a:gd name="adj2" fmla="val 195713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E6B88D6-BDE4-8CF2-EAAF-61FE1BDC4EA6}"/>
              </a:ext>
            </a:extLst>
          </p:cNvPr>
          <p:cNvSpPr txBox="1"/>
          <p:nvPr/>
        </p:nvSpPr>
        <p:spPr>
          <a:xfrm>
            <a:off x="1249631" y="2683201"/>
            <a:ext cx="80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AA4E9F5-3A4C-01A2-BBF0-2C9E66722A1A}"/>
              </a:ext>
            </a:extLst>
          </p:cNvPr>
          <p:cNvSpPr txBox="1"/>
          <p:nvPr/>
        </p:nvSpPr>
        <p:spPr>
          <a:xfrm>
            <a:off x="1033638" y="1412673"/>
            <a:ext cx="43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20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9ED96BA-D13E-D56C-9C76-BC78652BE12D}"/>
              </a:ext>
            </a:extLst>
          </p:cNvPr>
          <p:cNvSpPr txBox="1"/>
          <p:nvPr/>
        </p:nvSpPr>
        <p:spPr>
          <a:xfrm>
            <a:off x="279388" y="3105805"/>
            <a:ext cx="43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20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46D8DE4-3B61-4E0C-C28B-8EAF7AF33D5A}"/>
              </a:ext>
            </a:extLst>
          </p:cNvPr>
          <p:cNvSpPr txBox="1"/>
          <p:nvPr/>
        </p:nvSpPr>
        <p:spPr>
          <a:xfrm>
            <a:off x="2597451" y="3101814"/>
            <a:ext cx="43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20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2AB3D03-F9D9-1C45-4505-D65C49CAF9E4}"/>
              </a:ext>
            </a:extLst>
          </p:cNvPr>
          <p:cNvGrpSpPr/>
          <p:nvPr/>
        </p:nvGrpSpPr>
        <p:grpSpPr>
          <a:xfrm>
            <a:off x="9699922" y="238125"/>
            <a:ext cx="643218" cy="643218"/>
            <a:chOff x="9083489" y="238125"/>
            <a:chExt cx="643218" cy="643218"/>
          </a:xfrm>
        </p:grpSpPr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95DF6F4-EFC0-0EC7-61E7-8D0DD4A26E22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AE5AEF03-B0C3-4485-07E8-A55DB39C6323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942CB96-340A-8DB3-6802-AEFB54242D3C}"/>
              </a:ext>
            </a:extLst>
          </p:cNvPr>
          <p:cNvGrpSpPr/>
          <p:nvPr/>
        </p:nvGrpSpPr>
        <p:grpSpPr>
          <a:xfrm>
            <a:off x="8623039" y="1187520"/>
            <a:ext cx="643218" cy="643218"/>
            <a:chOff x="7927042" y="1187520"/>
            <a:chExt cx="643218" cy="643218"/>
          </a:xfrm>
        </p:grpSpPr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46CF140F-E173-0E80-6135-04878B8D2CB5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D9EFA67-2F3E-6178-A3B3-ED1BD47A8812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462763AE-960F-30D2-28B9-627F1552670E}"/>
              </a:ext>
            </a:extLst>
          </p:cNvPr>
          <p:cNvGrpSpPr/>
          <p:nvPr/>
        </p:nvGrpSpPr>
        <p:grpSpPr>
          <a:xfrm>
            <a:off x="10671474" y="1187520"/>
            <a:ext cx="643218" cy="643218"/>
            <a:chOff x="7927042" y="1187520"/>
            <a:chExt cx="643218" cy="643218"/>
          </a:xfrm>
        </p:grpSpPr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2BA799FC-1438-BB9E-A370-B427CD456065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63B5412-45E7-6507-C446-F609DC64D4ED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EB1C5A3-52E0-8085-2DD2-F91E9A947E78}"/>
              </a:ext>
            </a:extLst>
          </p:cNvPr>
          <p:cNvGrpSpPr/>
          <p:nvPr/>
        </p:nvGrpSpPr>
        <p:grpSpPr>
          <a:xfrm>
            <a:off x="9153632" y="2361592"/>
            <a:ext cx="643218" cy="643218"/>
            <a:chOff x="7927042" y="1187520"/>
            <a:chExt cx="643218" cy="643218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678657D-C7C7-3578-B050-89295247812C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151FFD-CBCE-CE4D-DAD1-79828F7C026E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9D812ED3-D8E3-E41E-78AB-7CE48D9BE51D}"/>
              </a:ext>
            </a:extLst>
          </p:cNvPr>
          <p:cNvGrpSpPr/>
          <p:nvPr/>
        </p:nvGrpSpPr>
        <p:grpSpPr>
          <a:xfrm>
            <a:off x="8623038" y="3356653"/>
            <a:ext cx="643218" cy="643218"/>
            <a:chOff x="7927042" y="1187520"/>
            <a:chExt cx="643218" cy="643218"/>
          </a:xfrm>
        </p:grpSpPr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4EC076B7-A54A-BEF2-24D5-F132F74C6138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22BB361E-A52C-49F7-A3DC-233E02C828FA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D5892641-3E86-D0CC-EC29-0392BF98ABBB}"/>
              </a:ext>
            </a:extLst>
          </p:cNvPr>
          <p:cNvGrpSpPr/>
          <p:nvPr/>
        </p:nvGrpSpPr>
        <p:grpSpPr>
          <a:xfrm>
            <a:off x="10164966" y="2361592"/>
            <a:ext cx="643218" cy="643218"/>
            <a:chOff x="7927042" y="1187520"/>
            <a:chExt cx="643218" cy="643218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578AF037-8BD0-786A-9082-85672CBEC155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445B6F5A-AF75-D6B3-7B64-EFE45E129FD9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F739BEF-FDB6-CEA6-6379-F3C571EE4A14}"/>
              </a:ext>
            </a:extLst>
          </p:cNvPr>
          <p:cNvGrpSpPr/>
          <p:nvPr/>
        </p:nvGrpSpPr>
        <p:grpSpPr>
          <a:xfrm>
            <a:off x="11278832" y="2361592"/>
            <a:ext cx="643218" cy="643218"/>
            <a:chOff x="7927042" y="1187520"/>
            <a:chExt cx="643218" cy="643218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E19E2D9E-09A7-CAC5-EF19-FFF658256710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D929753-7E7A-0158-0B2A-DB993427D147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FC3F9A9-CB3A-C336-27DE-3DCBA37E036F}"/>
              </a:ext>
            </a:extLst>
          </p:cNvPr>
          <p:cNvGrpSpPr/>
          <p:nvPr/>
        </p:nvGrpSpPr>
        <p:grpSpPr>
          <a:xfrm>
            <a:off x="9768281" y="3356653"/>
            <a:ext cx="643218" cy="643218"/>
            <a:chOff x="7927042" y="1187520"/>
            <a:chExt cx="643218" cy="643218"/>
          </a:xfrm>
        </p:grpSpPr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AF26265B-C297-966F-4BA3-1F84103E1395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CAB0F27-021F-27E4-5EDB-EB43A410BB3F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DB4FD7D3-AD3C-0126-4375-81EEEE46925B}"/>
              </a:ext>
            </a:extLst>
          </p:cNvPr>
          <p:cNvGrpSpPr/>
          <p:nvPr/>
        </p:nvGrpSpPr>
        <p:grpSpPr>
          <a:xfrm>
            <a:off x="10695007" y="3356653"/>
            <a:ext cx="643218" cy="643218"/>
            <a:chOff x="7927042" y="1187520"/>
            <a:chExt cx="643218" cy="643218"/>
          </a:xfrm>
        </p:grpSpPr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0DFDAA54-895E-BBA4-03A5-22E67E0F3ECE}"/>
                </a:ext>
              </a:extLst>
            </p:cNvPr>
            <p:cNvSpPr/>
            <p:nvPr/>
          </p:nvSpPr>
          <p:spPr>
            <a:xfrm>
              <a:off x="7927042" y="1187520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2A37CE06-73EB-5681-0B39-0EC16C0DDF12}"/>
                </a:ext>
              </a:extLst>
            </p:cNvPr>
            <p:cNvSpPr txBox="1"/>
            <p:nvPr/>
          </p:nvSpPr>
          <p:spPr>
            <a:xfrm>
              <a:off x="7997638" y="130907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A5C14E0-64D3-E8DB-6896-E6F156458972}"/>
              </a:ext>
            </a:extLst>
          </p:cNvPr>
          <p:cNvCxnSpPr>
            <a:cxnSpLocks/>
            <a:stCxn id="65" idx="3"/>
          </p:cNvCxnSpPr>
          <p:nvPr/>
        </p:nvCxnSpPr>
        <p:spPr>
          <a:xfrm flipH="1">
            <a:off x="9195659" y="787146"/>
            <a:ext cx="598460" cy="488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5FCEEB72-3BB1-5BBF-F738-60D51A6ADD3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272543" y="787146"/>
            <a:ext cx="493128" cy="4945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7B8F50D5-DA2C-0932-9AF7-B61BECB3A7BB}"/>
              </a:ext>
            </a:extLst>
          </p:cNvPr>
          <p:cNvCxnSpPr>
            <a:cxnSpLocks/>
          </p:cNvCxnSpPr>
          <p:nvPr/>
        </p:nvCxnSpPr>
        <p:spPr>
          <a:xfrm>
            <a:off x="11191095" y="1745467"/>
            <a:ext cx="308496" cy="6278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23B56E20-A12A-9907-59D3-F74380967A7C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10486575" y="1745467"/>
            <a:ext cx="288618" cy="6161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CAA37316-B41E-32DE-DC8A-A5E7B93591FE}"/>
              </a:ext>
            </a:extLst>
          </p:cNvPr>
          <p:cNvCxnSpPr>
            <a:cxnSpLocks/>
          </p:cNvCxnSpPr>
          <p:nvPr/>
        </p:nvCxnSpPr>
        <p:spPr>
          <a:xfrm>
            <a:off x="9103385" y="1789450"/>
            <a:ext cx="250609" cy="5838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106F5DA0-153A-BB2C-F684-6793856FB475}"/>
              </a:ext>
            </a:extLst>
          </p:cNvPr>
          <p:cNvCxnSpPr>
            <a:cxnSpLocks/>
          </p:cNvCxnSpPr>
          <p:nvPr/>
        </p:nvCxnSpPr>
        <p:spPr>
          <a:xfrm flipH="1">
            <a:off x="9066755" y="2945479"/>
            <a:ext cx="216641" cy="434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6C23188-CA8A-1994-72F3-73C71FE4493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10089890" y="2933909"/>
            <a:ext cx="216640" cy="4227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0F7AA46C-51C0-143F-D4B4-77B43CDE8810}"/>
              </a:ext>
            </a:extLst>
          </p:cNvPr>
          <p:cNvCxnSpPr>
            <a:cxnSpLocks/>
          </p:cNvCxnSpPr>
          <p:nvPr/>
        </p:nvCxnSpPr>
        <p:spPr>
          <a:xfrm>
            <a:off x="10671474" y="2945479"/>
            <a:ext cx="210673" cy="434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1F0EBF28-1B5B-7B3C-E127-6A7ECE731FE9}"/>
              </a:ext>
            </a:extLst>
          </p:cNvPr>
          <p:cNvSpPr txBox="1"/>
          <p:nvPr/>
        </p:nvSpPr>
        <p:spPr>
          <a:xfrm>
            <a:off x="403307" y="4756385"/>
            <a:ext cx="2667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Pre-order: 1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</a:t>
            </a:r>
          </a:p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In-order: 2 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</a:t>
            </a:r>
          </a:p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Post-order: 3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798C3C8D-D4BE-4A3A-0A4D-0FF79710CF09}"/>
              </a:ext>
            </a:extLst>
          </p:cNvPr>
          <p:cNvSpPr txBox="1"/>
          <p:nvPr/>
        </p:nvSpPr>
        <p:spPr>
          <a:xfrm>
            <a:off x="3151500" y="347526"/>
            <a:ext cx="2562593" cy="13234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DFS(u)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{ DFS(u left);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DFS(u right);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B3C5B0E1-1CF6-B0AE-A552-6C84B3776D51}"/>
              </a:ext>
            </a:extLst>
          </p:cNvPr>
          <p:cNvSpPr txBox="1"/>
          <p:nvPr/>
        </p:nvSpPr>
        <p:spPr>
          <a:xfrm>
            <a:off x="5930457" y="347526"/>
            <a:ext cx="2562593" cy="1631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Pre_order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(u)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{ print u’s info;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Pre_order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(u left);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Pre_order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(u right);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B018FF52-33E1-EF23-13DE-6469AA9E0297}"/>
              </a:ext>
            </a:extLst>
          </p:cNvPr>
          <p:cNvSpPr txBox="1"/>
          <p:nvPr/>
        </p:nvSpPr>
        <p:spPr>
          <a:xfrm>
            <a:off x="3156661" y="2261305"/>
            <a:ext cx="2562593" cy="1631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In_order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(u)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{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In_order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(u left);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print u’s info;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Pre_order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(u right);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2159BE21-8948-7686-B8E7-B2800045355F}"/>
              </a:ext>
            </a:extLst>
          </p:cNvPr>
          <p:cNvSpPr txBox="1"/>
          <p:nvPr/>
        </p:nvSpPr>
        <p:spPr>
          <a:xfrm>
            <a:off x="5937871" y="2261305"/>
            <a:ext cx="2562593" cy="1631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(u)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{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Post 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(u left);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Post _order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(u right);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print u’s info;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74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5B49CE1-15CC-6110-0ADE-7685F4BB5CB3}"/>
              </a:ext>
            </a:extLst>
          </p:cNvPr>
          <p:cNvGrpSpPr/>
          <p:nvPr/>
        </p:nvGrpSpPr>
        <p:grpSpPr>
          <a:xfrm>
            <a:off x="420911" y="247650"/>
            <a:ext cx="643218" cy="643218"/>
            <a:chOff x="9083489" y="238125"/>
            <a:chExt cx="643218" cy="643218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B728C2B-1CE8-4152-360A-7A79FD92D162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96AC89-D23A-E323-9157-1691F2442CF5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E9AAEB3-9747-B909-316A-7FBC189E9F1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-83352" y="796671"/>
            <a:ext cx="598460" cy="488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F5CA147-A594-ED80-8C5D-1B544D57FCAF}"/>
              </a:ext>
            </a:extLst>
          </p:cNvPr>
          <p:cNvCxnSpPr>
            <a:cxnSpLocks/>
          </p:cNvCxnSpPr>
          <p:nvPr/>
        </p:nvCxnSpPr>
        <p:spPr>
          <a:xfrm>
            <a:off x="993532" y="796671"/>
            <a:ext cx="493128" cy="4945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C8E617-1B8C-4048-FE7A-8B4D123D0849}"/>
              </a:ext>
            </a:extLst>
          </p:cNvPr>
          <p:cNvGrpSpPr/>
          <p:nvPr/>
        </p:nvGrpSpPr>
        <p:grpSpPr>
          <a:xfrm>
            <a:off x="-883385" y="1285069"/>
            <a:ext cx="1472274" cy="778732"/>
            <a:chOff x="9083489" y="238125"/>
            <a:chExt cx="643218" cy="643218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BB27F89-32F8-5159-2B14-39C2864CDCED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5F64580-11EA-76FF-BAD6-40545650FFDF}"/>
                </a:ext>
              </a:extLst>
            </p:cNvPr>
            <p:cNvSpPr txBox="1"/>
            <p:nvPr/>
          </p:nvSpPr>
          <p:spPr>
            <a:xfrm>
              <a:off x="9141601" y="375414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FCF1E44-1535-35E8-F934-016A84DA63C6}"/>
              </a:ext>
            </a:extLst>
          </p:cNvPr>
          <p:cNvGrpSpPr/>
          <p:nvPr/>
        </p:nvGrpSpPr>
        <p:grpSpPr>
          <a:xfrm>
            <a:off x="888265" y="1285069"/>
            <a:ext cx="1472274" cy="778733"/>
            <a:chOff x="9083489" y="238125"/>
            <a:chExt cx="643218" cy="643218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6AFE0AB-1845-85D5-4A5B-743ED1B92166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65B6006-A698-05F5-DBD5-87B2CB191B2B}"/>
                </a:ext>
              </a:extLst>
            </p:cNvPr>
            <p:cNvSpPr txBox="1"/>
            <p:nvPr/>
          </p:nvSpPr>
          <p:spPr>
            <a:xfrm>
              <a:off x="9193433" y="260741"/>
              <a:ext cx="485669" cy="58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A704345-34DF-84F8-41D0-B5E515981CD8}"/>
              </a:ext>
            </a:extLst>
          </p:cNvPr>
          <p:cNvGrpSpPr/>
          <p:nvPr/>
        </p:nvGrpSpPr>
        <p:grpSpPr>
          <a:xfrm>
            <a:off x="3790391" y="247650"/>
            <a:ext cx="643218" cy="643218"/>
            <a:chOff x="9083489" y="238125"/>
            <a:chExt cx="643218" cy="643218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BE14EA1-42AE-6914-5D1F-89183F1FE5C4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CB58565-B8AB-FCB3-970E-608C505893A3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BD95990-9EF1-87FE-801C-1A7F5CAA130A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3286128" y="796671"/>
            <a:ext cx="598460" cy="488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887FC34-73B1-E100-7778-10D71739BA42}"/>
              </a:ext>
            </a:extLst>
          </p:cNvPr>
          <p:cNvCxnSpPr>
            <a:cxnSpLocks/>
          </p:cNvCxnSpPr>
          <p:nvPr/>
        </p:nvCxnSpPr>
        <p:spPr>
          <a:xfrm>
            <a:off x="4363012" y="796671"/>
            <a:ext cx="493128" cy="4945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A80450A-C1A6-8118-C544-6A50FCBE0E7E}"/>
              </a:ext>
            </a:extLst>
          </p:cNvPr>
          <p:cNvGrpSpPr/>
          <p:nvPr/>
        </p:nvGrpSpPr>
        <p:grpSpPr>
          <a:xfrm>
            <a:off x="2867876" y="1285069"/>
            <a:ext cx="643218" cy="643218"/>
            <a:chOff x="9083489" y="238125"/>
            <a:chExt cx="643218" cy="643218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FDF49977-4138-A57B-4420-EE562BBF1616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32B3CE-E6B8-4D44-18BE-7947B57DF8ED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C644DD5-668B-3CE9-9E72-6C99D72F3287}"/>
              </a:ext>
            </a:extLst>
          </p:cNvPr>
          <p:cNvGrpSpPr/>
          <p:nvPr/>
        </p:nvGrpSpPr>
        <p:grpSpPr>
          <a:xfrm>
            <a:off x="3408400" y="2228044"/>
            <a:ext cx="643218" cy="643218"/>
            <a:chOff x="9083489" y="238125"/>
            <a:chExt cx="643218" cy="643218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54B4E607-D1CC-20C2-DFC5-CC369A67E531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D84EC6B-1FA6-1A34-9439-3C125565D37D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282A40B-94AF-348E-0812-14D1862A3C7F}"/>
              </a:ext>
            </a:extLst>
          </p:cNvPr>
          <p:cNvGrpSpPr/>
          <p:nvPr/>
        </p:nvGrpSpPr>
        <p:grpSpPr>
          <a:xfrm>
            <a:off x="2765182" y="3171019"/>
            <a:ext cx="643218" cy="643218"/>
            <a:chOff x="9083489" y="238125"/>
            <a:chExt cx="643218" cy="643218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6089352-B282-7BE3-8159-A685C774D939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D3703BC-5484-2F6C-374B-358C6435C9D3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65427DC-CCCB-8E05-D5DF-97DA4661CEE6}"/>
              </a:ext>
            </a:extLst>
          </p:cNvPr>
          <p:cNvCxnSpPr>
            <a:cxnSpLocks/>
          </p:cNvCxnSpPr>
          <p:nvPr/>
        </p:nvCxnSpPr>
        <p:spPr>
          <a:xfrm>
            <a:off x="3309571" y="1898360"/>
            <a:ext cx="265760" cy="3596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2419ABA-098B-07A2-FDFF-000DAC911F6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086791" y="2749708"/>
            <a:ext cx="392205" cy="4213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22C704E-BAD7-B087-CB90-FD4538FB2EB4}"/>
              </a:ext>
            </a:extLst>
          </p:cNvPr>
          <p:cNvGrpSpPr/>
          <p:nvPr/>
        </p:nvGrpSpPr>
        <p:grpSpPr>
          <a:xfrm>
            <a:off x="4236120" y="1288551"/>
            <a:ext cx="1472274" cy="778733"/>
            <a:chOff x="9083489" y="238125"/>
            <a:chExt cx="643218" cy="643218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25C04016-62EA-AEC8-DDC5-9C1B99018EBA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AC13BE52-0D20-4992-8C2B-E4FE945017C1}"/>
                </a:ext>
              </a:extLst>
            </p:cNvPr>
            <p:cNvSpPr txBox="1"/>
            <p:nvPr/>
          </p:nvSpPr>
          <p:spPr>
            <a:xfrm>
              <a:off x="9193433" y="260741"/>
              <a:ext cx="485669" cy="58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36FC5FAD-9B26-FA4C-684F-8CB3BF261673}"/>
              </a:ext>
            </a:extLst>
          </p:cNvPr>
          <p:cNvGrpSpPr/>
          <p:nvPr/>
        </p:nvGrpSpPr>
        <p:grpSpPr>
          <a:xfrm>
            <a:off x="7159871" y="247650"/>
            <a:ext cx="643218" cy="643218"/>
            <a:chOff x="9083489" y="238125"/>
            <a:chExt cx="643218" cy="643218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DAC11B55-AA97-EB34-2250-7A6510B11B3C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6460BA9-26CC-ED37-045D-C8B34D69CD97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3137060-C8B5-2047-422B-766991958F3D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655608" y="796671"/>
            <a:ext cx="598460" cy="488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658ABFD-91C9-F13F-C064-1CA64BD9ACBF}"/>
              </a:ext>
            </a:extLst>
          </p:cNvPr>
          <p:cNvCxnSpPr>
            <a:cxnSpLocks/>
          </p:cNvCxnSpPr>
          <p:nvPr/>
        </p:nvCxnSpPr>
        <p:spPr>
          <a:xfrm>
            <a:off x="7732492" y="796671"/>
            <a:ext cx="493128" cy="4945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6A2B00A-AA45-687F-88B2-DC4D31F0BFC5}"/>
              </a:ext>
            </a:extLst>
          </p:cNvPr>
          <p:cNvGrpSpPr/>
          <p:nvPr/>
        </p:nvGrpSpPr>
        <p:grpSpPr>
          <a:xfrm>
            <a:off x="6237356" y="1285069"/>
            <a:ext cx="643218" cy="643218"/>
            <a:chOff x="9083489" y="238125"/>
            <a:chExt cx="643218" cy="643218"/>
          </a:xfrm>
        </p:grpSpPr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479AE696-8776-C65A-2864-84021D2581D9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6B16DF1-2067-00E6-0248-DDFE8E9973C8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753EF33-97C0-1DBE-B50B-2A2972D0A03B}"/>
              </a:ext>
            </a:extLst>
          </p:cNvPr>
          <p:cNvGrpSpPr/>
          <p:nvPr/>
        </p:nvGrpSpPr>
        <p:grpSpPr>
          <a:xfrm>
            <a:off x="6777880" y="2228044"/>
            <a:ext cx="643218" cy="643218"/>
            <a:chOff x="9083489" y="238125"/>
            <a:chExt cx="643218" cy="643218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B07B25EA-9864-0CE2-D709-7E3636587E49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FF13A13A-159F-6EEE-E4B2-07AAF08706B6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95B2BF2C-BCC6-2B67-3824-85D8042EBA88}"/>
              </a:ext>
            </a:extLst>
          </p:cNvPr>
          <p:cNvGrpSpPr/>
          <p:nvPr/>
        </p:nvGrpSpPr>
        <p:grpSpPr>
          <a:xfrm>
            <a:off x="6134662" y="3171019"/>
            <a:ext cx="643218" cy="643218"/>
            <a:chOff x="9083489" y="238125"/>
            <a:chExt cx="643218" cy="643218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B743AA02-0804-B47B-A06C-57ED3686851E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82E47F48-75D8-3910-C019-FD8D092C4290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569C5E8-0319-0194-3145-E653CFBF3007}"/>
              </a:ext>
            </a:extLst>
          </p:cNvPr>
          <p:cNvCxnSpPr>
            <a:cxnSpLocks/>
          </p:cNvCxnSpPr>
          <p:nvPr/>
        </p:nvCxnSpPr>
        <p:spPr>
          <a:xfrm>
            <a:off x="6679051" y="1898360"/>
            <a:ext cx="265760" cy="3596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535DDA40-AAF0-6CD6-15D4-8383815D37F4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456271" y="2749708"/>
            <a:ext cx="392205" cy="4213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191FC87D-E619-92A8-EE0D-8DC5A821F8DA}"/>
              </a:ext>
            </a:extLst>
          </p:cNvPr>
          <p:cNvGrpSpPr/>
          <p:nvPr/>
        </p:nvGrpSpPr>
        <p:grpSpPr>
          <a:xfrm>
            <a:off x="7959860" y="1296146"/>
            <a:ext cx="643218" cy="643218"/>
            <a:chOff x="9083489" y="238125"/>
            <a:chExt cx="643218" cy="643218"/>
          </a:xfrm>
        </p:grpSpPr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B53DB19-9CF9-5CDA-61D6-DD4A82260AC5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DFB5DDC-8F61-4495-7294-657592437D50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B2279DF-3B8B-29F8-7CB5-623D853FAB84}"/>
              </a:ext>
            </a:extLst>
          </p:cNvPr>
          <p:cNvCxnSpPr>
            <a:cxnSpLocks/>
          </p:cNvCxnSpPr>
          <p:nvPr/>
        </p:nvCxnSpPr>
        <p:spPr>
          <a:xfrm>
            <a:off x="8492442" y="1868461"/>
            <a:ext cx="319672" cy="3595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78FE11BD-7F70-64CA-03E8-ED941315554B}"/>
              </a:ext>
            </a:extLst>
          </p:cNvPr>
          <p:cNvGrpSpPr/>
          <p:nvPr/>
        </p:nvGrpSpPr>
        <p:grpSpPr>
          <a:xfrm>
            <a:off x="8355781" y="2228044"/>
            <a:ext cx="1174935" cy="778733"/>
            <a:chOff x="9083489" y="238125"/>
            <a:chExt cx="643218" cy="643218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5EC79912-5AC4-32E7-FB28-E30B93E6BAB9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7383878-0B68-FF05-479B-5F8FEF0FC6B9}"/>
                </a:ext>
              </a:extLst>
            </p:cNvPr>
            <p:cNvSpPr txBox="1"/>
            <p:nvPr/>
          </p:nvSpPr>
          <p:spPr>
            <a:xfrm>
              <a:off x="9114135" y="296643"/>
              <a:ext cx="565672" cy="58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  <a:p>
              <a:pPr algn="ctr"/>
              <a:r>
                <a:rPr lang="zh-TW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5A08FF2-4B2A-1104-7710-9BF86C13594A}"/>
              </a:ext>
            </a:extLst>
          </p:cNvPr>
          <p:cNvGrpSpPr/>
          <p:nvPr/>
        </p:nvGrpSpPr>
        <p:grpSpPr>
          <a:xfrm>
            <a:off x="11045047" y="247650"/>
            <a:ext cx="643218" cy="643218"/>
            <a:chOff x="9083489" y="238125"/>
            <a:chExt cx="643218" cy="643218"/>
          </a:xfrm>
        </p:grpSpPr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DF3AFBD1-0600-00A7-772B-326E89AA28F6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E55027C-7A06-F4C2-F0A4-2969C609A59B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0663DB32-209F-4F04-18D5-728DD94A53F7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0540784" y="796671"/>
            <a:ext cx="598460" cy="488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815B1F3-E137-1C9E-D5DC-469357B49673}"/>
              </a:ext>
            </a:extLst>
          </p:cNvPr>
          <p:cNvCxnSpPr>
            <a:cxnSpLocks/>
          </p:cNvCxnSpPr>
          <p:nvPr/>
        </p:nvCxnSpPr>
        <p:spPr>
          <a:xfrm>
            <a:off x="11617668" y="796671"/>
            <a:ext cx="493128" cy="4945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7EAAD01-6C29-A429-32C0-1BFC5B0813A6}"/>
              </a:ext>
            </a:extLst>
          </p:cNvPr>
          <p:cNvGrpSpPr/>
          <p:nvPr/>
        </p:nvGrpSpPr>
        <p:grpSpPr>
          <a:xfrm>
            <a:off x="10122532" y="1285069"/>
            <a:ext cx="643218" cy="643218"/>
            <a:chOff x="9083489" y="238125"/>
            <a:chExt cx="643218" cy="643218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97E32C19-F824-4280-927F-4A4BDA181D2C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D734801-35AE-725E-E8D1-8F42B4C73B7D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464EEAFA-1DFD-AFF8-6256-96133424EEB9}"/>
              </a:ext>
            </a:extLst>
          </p:cNvPr>
          <p:cNvGrpSpPr/>
          <p:nvPr/>
        </p:nvGrpSpPr>
        <p:grpSpPr>
          <a:xfrm>
            <a:off x="10663056" y="2228044"/>
            <a:ext cx="643218" cy="643218"/>
            <a:chOff x="9083489" y="238125"/>
            <a:chExt cx="643218" cy="643218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DC284C1C-08FF-3965-18A5-18678DCEFA10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4B57C3A-8DFB-DD8A-4AB0-9D2D44DB9656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64F07700-871A-3089-138A-55D3F647F11B}"/>
              </a:ext>
            </a:extLst>
          </p:cNvPr>
          <p:cNvGrpSpPr/>
          <p:nvPr/>
        </p:nvGrpSpPr>
        <p:grpSpPr>
          <a:xfrm>
            <a:off x="10019838" y="3171019"/>
            <a:ext cx="643218" cy="643218"/>
            <a:chOff x="9083489" y="238125"/>
            <a:chExt cx="643218" cy="643218"/>
          </a:xfrm>
        </p:grpSpPr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DFD772CF-EDA9-FC22-1471-E0A6EE184A06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B1BBFF67-125A-4C14-4A19-3A4023D44BC3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B7D6F6AE-E3E7-250C-9CB8-AFE871182050}"/>
              </a:ext>
            </a:extLst>
          </p:cNvPr>
          <p:cNvCxnSpPr>
            <a:cxnSpLocks/>
          </p:cNvCxnSpPr>
          <p:nvPr/>
        </p:nvCxnSpPr>
        <p:spPr>
          <a:xfrm>
            <a:off x="10564227" y="1898360"/>
            <a:ext cx="265760" cy="3596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B0298197-0F16-A342-8F36-8A285B9AEBF0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10431656" y="2777065"/>
            <a:ext cx="325597" cy="4238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8212A7EF-E2B0-ABCD-A936-EDCEC4E026FC}"/>
              </a:ext>
            </a:extLst>
          </p:cNvPr>
          <p:cNvGrpSpPr/>
          <p:nvPr/>
        </p:nvGrpSpPr>
        <p:grpSpPr>
          <a:xfrm>
            <a:off x="11845036" y="1296146"/>
            <a:ext cx="643218" cy="643218"/>
            <a:chOff x="9083489" y="238125"/>
            <a:chExt cx="643218" cy="643218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E9F7276F-F73B-4DFA-0158-6D38285F7255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8203F102-E710-BFE4-61AE-2D97F2D952CD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35BF88C4-B0A8-483F-783C-A8EB7926D387}"/>
              </a:ext>
            </a:extLst>
          </p:cNvPr>
          <p:cNvCxnSpPr>
            <a:cxnSpLocks/>
          </p:cNvCxnSpPr>
          <p:nvPr/>
        </p:nvCxnSpPr>
        <p:spPr>
          <a:xfrm>
            <a:off x="12377618" y="1868461"/>
            <a:ext cx="319672" cy="3595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AC74D83-24BF-5610-4183-675DD0F409D8}"/>
              </a:ext>
            </a:extLst>
          </p:cNvPr>
          <p:cNvGrpSpPr/>
          <p:nvPr/>
        </p:nvGrpSpPr>
        <p:grpSpPr>
          <a:xfrm>
            <a:off x="12417657" y="2228044"/>
            <a:ext cx="643218" cy="643218"/>
            <a:chOff x="9083489" y="238125"/>
            <a:chExt cx="643218" cy="643218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9B25D570-EA3F-8355-2988-2FC89DF133D4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108D7BDD-E832-3A37-8F89-48069C73F3F4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538AECA0-4678-C745-48FF-1196221071D4}"/>
              </a:ext>
            </a:extLst>
          </p:cNvPr>
          <p:cNvGrpSpPr/>
          <p:nvPr/>
        </p:nvGrpSpPr>
        <p:grpSpPr>
          <a:xfrm>
            <a:off x="11819089" y="3184781"/>
            <a:ext cx="643218" cy="643218"/>
            <a:chOff x="9083489" y="238125"/>
            <a:chExt cx="643218" cy="643218"/>
          </a:xfrm>
        </p:grpSpPr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282CB25C-F9DA-5041-D0DD-65779EA108A8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4F1CB9AE-648E-4683-4B15-CC13446CC4A0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2E1E7649-AEAC-1CAE-4187-564400DDAAE7}"/>
              </a:ext>
            </a:extLst>
          </p:cNvPr>
          <p:cNvCxnSpPr>
            <a:cxnSpLocks/>
          </p:cNvCxnSpPr>
          <p:nvPr/>
        </p:nvCxnSpPr>
        <p:spPr>
          <a:xfrm flipH="1">
            <a:off x="12274550" y="2795610"/>
            <a:ext cx="285886" cy="4053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6C24582F-2BA1-FB8A-846A-50636ACA4CEE}"/>
              </a:ext>
            </a:extLst>
          </p:cNvPr>
          <p:cNvGrpSpPr/>
          <p:nvPr/>
        </p:nvGrpSpPr>
        <p:grpSpPr>
          <a:xfrm>
            <a:off x="12968322" y="3183975"/>
            <a:ext cx="643218" cy="643218"/>
            <a:chOff x="9083489" y="238125"/>
            <a:chExt cx="643218" cy="643218"/>
          </a:xfrm>
        </p:grpSpPr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D813FB5F-10E1-9803-FF48-8042F4C457C8}"/>
                </a:ext>
              </a:extLst>
            </p:cNvPr>
            <p:cNvSpPr/>
            <p:nvPr/>
          </p:nvSpPr>
          <p:spPr>
            <a:xfrm>
              <a:off x="9083489" y="238125"/>
              <a:ext cx="643218" cy="643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09679A2-ABE6-9AFA-D1AB-C23965FE7370}"/>
                </a:ext>
              </a:extLst>
            </p:cNvPr>
            <p:cNvSpPr txBox="1"/>
            <p:nvPr/>
          </p:nvSpPr>
          <p:spPr>
            <a:xfrm>
              <a:off x="9154085" y="359679"/>
              <a:ext cx="50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111596FF-F475-254A-B294-F65C80611CBD}"/>
              </a:ext>
            </a:extLst>
          </p:cNvPr>
          <p:cNvCxnSpPr>
            <a:cxnSpLocks/>
          </p:cNvCxnSpPr>
          <p:nvPr/>
        </p:nvCxnSpPr>
        <p:spPr>
          <a:xfrm>
            <a:off x="12942211" y="2795610"/>
            <a:ext cx="237328" cy="4190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01DAC84-72D9-B438-1183-87B368CF5077}"/>
              </a:ext>
            </a:extLst>
          </p:cNvPr>
          <p:cNvSpPr txBox="1"/>
          <p:nvPr/>
        </p:nvSpPr>
        <p:spPr>
          <a:xfrm>
            <a:off x="-1069363" y="47595"/>
            <a:ext cx="43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zh-TW" altLang="en-US" sz="20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04CFFF8-1763-5A21-1912-386FC6A6D4FD}"/>
              </a:ext>
            </a:extLst>
          </p:cNvPr>
          <p:cNvSpPr txBox="1"/>
          <p:nvPr/>
        </p:nvSpPr>
        <p:spPr>
          <a:xfrm>
            <a:off x="2506487" y="47595"/>
            <a:ext cx="43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zh-TW" altLang="en-US" sz="20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1151CA4-7610-BF94-55BA-3E039F822D29}"/>
              </a:ext>
            </a:extLst>
          </p:cNvPr>
          <p:cNvSpPr txBox="1"/>
          <p:nvPr/>
        </p:nvSpPr>
        <p:spPr>
          <a:xfrm>
            <a:off x="5886343" y="47595"/>
            <a:ext cx="43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zh-TW" altLang="en-US" sz="20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0D274E3-5171-EAFF-0801-13C5BFF3F4F7}"/>
              </a:ext>
            </a:extLst>
          </p:cNvPr>
          <p:cNvSpPr txBox="1"/>
          <p:nvPr/>
        </p:nvSpPr>
        <p:spPr>
          <a:xfrm>
            <a:off x="9658449" y="47595"/>
            <a:ext cx="43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zh-TW" altLang="en-US" sz="20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8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7F6C2962-8C06-F2AE-CB8A-2CC42CC2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09" y="843574"/>
            <a:ext cx="6490115" cy="50542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7EC476-0070-8233-0C89-22664740DDEB}"/>
              </a:ext>
            </a:extLst>
          </p:cNvPr>
          <p:cNvSpPr txBox="1"/>
          <p:nvPr/>
        </p:nvSpPr>
        <p:spPr>
          <a:xfrm>
            <a:off x="4513726" y="2357719"/>
            <a:ext cx="87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22.7%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ED202C-D84E-19AD-90B5-8343E38A1500}"/>
              </a:ext>
            </a:extLst>
          </p:cNvPr>
          <p:cNvSpPr txBox="1"/>
          <p:nvPr/>
        </p:nvSpPr>
        <p:spPr>
          <a:xfrm>
            <a:off x="4453215" y="4500281"/>
            <a:ext cx="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27.6%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77BA08-EFCC-CCB0-789D-97719F238375}"/>
              </a:ext>
            </a:extLst>
          </p:cNvPr>
          <p:cNvSpPr txBox="1"/>
          <p:nvPr/>
        </p:nvSpPr>
        <p:spPr>
          <a:xfrm>
            <a:off x="7449667" y="1905888"/>
            <a:ext cx="7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6.3%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25B766-0893-C288-A46E-FC4DE4C09709}"/>
              </a:ext>
            </a:extLst>
          </p:cNvPr>
          <p:cNvSpPr txBox="1"/>
          <p:nvPr/>
        </p:nvSpPr>
        <p:spPr>
          <a:xfrm>
            <a:off x="7449667" y="3061446"/>
            <a:ext cx="7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6.9%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255328-6A31-A61E-E9B9-9C69FBA7D328}"/>
              </a:ext>
            </a:extLst>
          </p:cNvPr>
          <p:cNvSpPr txBox="1"/>
          <p:nvPr/>
        </p:nvSpPr>
        <p:spPr>
          <a:xfrm>
            <a:off x="7339849" y="4684947"/>
            <a:ext cx="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10.4%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8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189</Words>
  <Application>Microsoft Office PowerPoint</Application>
  <PresentationFormat>寬螢幕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吳承諺</dc:creator>
  <cp:lastModifiedBy>吳承諺</cp:lastModifiedBy>
  <cp:revision>2</cp:revision>
  <dcterms:created xsi:type="dcterms:W3CDTF">2023-11-17T08:05:49Z</dcterms:created>
  <dcterms:modified xsi:type="dcterms:W3CDTF">2023-12-09T15:24:30Z</dcterms:modified>
</cp:coreProperties>
</file>