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8"/>
    <p:restoredTop sz="94759"/>
  </p:normalViewPr>
  <p:slideViewPr>
    <p:cSldViewPr snapToGrid="0">
      <p:cViewPr varScale="1">
        <p:scale>
          <a:sx n="240" d="100"/>
          <a:sy n="240" d="100"/>
        </p:scale>
        <p:origin x="2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ECC6-DEFB-822A-0648-405EE50BF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F9192-B947-AE6A-6195-063C9E418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45D3-AED4-B501-FABA-A46742C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B4BD-F82C-4CC5-EAF8-543D803E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664DC-FA65-11C5-E46D-8ACE1339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99C8-1182-40FB-5E31-D0578D7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8498-0574-66DA-97A8-A44780F0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D08B-537E-BA2E-186E-605F9717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93866-C5DC-DD05-6377-8B4531B5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BA21-5283-EB3E-DFA3-795479EF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6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A87D2-483B-32CD-D505-92B63A404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FAF89-C15A-FD85-578E-88CE68F7E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6C53E-8F1B-CE53-CB29-C7AF4D40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CC9A-1E0F-E78A-58B7-3A74828D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AB2B-17AC-B7CF-4796-55EFE2CA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2FDC-D4B1-56C6-0C0C-D613DD0D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ACAB-D94E-334B-3A81-4FB6D205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7DEB-FA3A-E19E-CEE8-3DE5EBBF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A72C-A031-5299-3B01-75559892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2609-015B-B8AD-54BB-44EDF112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C73D-1DFD-DB04-2A2D-39894850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BF02-FDFB-41F8-A5CF-D88AD5A2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F113-7543-387E-64A2-DD8AB942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9E01-51EE-7A1A-90A9-7D895211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209B-5CA8-5ADA-C0E3-41CA88F1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3103-7D01-308B-807C-D75DE92C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0171-028C-3D32-EA83-8467F8E40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76178-0D45-61DC-854F-E9F4ABC4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E46BC-FB30-317B-DC27-730984A9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B85F-9A47-2A29-6988-A0952C9D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90A3-F9D6-F46C-6B91-97661E27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12DA-4547-3042-C983-37B5AC12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02E7-3405-3711-E77E-F4BB9C3E7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B2897-2920-7CC4-0CE0-B2806698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D4A39-FFC7-6CC6-898F-01D6A3F8E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0BB96-8738-D81E-4CDE-7D2368592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E4151-E761-22C7-06D8-9574757D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3FE76-7DC2-367A-024F-0A32CF69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5DFAA-8E55-8E3F-2062-2CA5E114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8F9A-E79A-BE7C-4434-DBAAE429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ECCA3-0540-17D3-B986-1B8C73D3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269B5-1253-096F-EA49-48F2B76A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69A70-68CC-48E7-B5FA-2D4636FA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B0855-E5FC-C742-0B57-3A66BE15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8C864-F35B-F5D4-9C70-9AB1D60C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FF84-4070-89C4-41F3-7DB11680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1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6F4-82B5-112D-F75C-CFA3390D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9459-E5AE-9DA4-3910-77A64116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666AC-69A7-E673-2AB2-09AB447CB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AB694-0253-CAB1-1FA5-237AEA72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32C70-C897-D0BB-424C-E03A36CE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DE658-717A-A47C-2EAA-C35AA64D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A873-E454-06B0-A47E-4902715D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F7E08-F2E4-9DA2-B4C2-55144A946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08AEF-57E5-3FC6-40E0-4C47F942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7F87-D7E2-467F-A6EC-55DBBE8A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FA32-D2B8-C1C8-0DC7-4EBDCA07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1608-1109-C829-BF5E-B6FB84F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9507A-204C-81A8-554C-8B08AB70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BBD7D-65F2-31BF-9BEB-23E940CC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5B01-FFD6-155F-B6BA-F8A6A90FC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4791-C8AF-DA49-9C1B-F170CBB324A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6221-F78D-4F63-5EEF-BD4D25CBC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AB39-8370-E42B-9900-D130A4C6F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6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582DE-CD42-D4CF-46D6-573F8E98F82C}"/>
              </a:ext>
            </a:extLst>
          </p:cNvPr>
          <p:cNvSpPr/>
          <p:nvPr/>
        </p:nvSpPr>
        <p:spPr>
          <a:xfrm>
            <a:off x="1881411" y="1997453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422912" y="1828804"/>
            <a:ext cx="2905495" cy="178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Show image (/</a:t>
            </a:r>
            <a:r>
              <a:rPr lang="en-US" sz="800" dirty="0" err="1"/>
              <a:t>get_keys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Upload photos (/</a:t>
            </a:r>
            <a:r>
              <a:rPr lang="en-US" sz="800" dirty="0" err="1"/>
              <a:t>upload_photos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Invalidate Key (/</a:t>
            </a:r>
            <a:r>
              <a:rPr lang="en-US" sz="800" dirty="0" err="1"/>
              <a:t>invalidate_keys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Clear </a:t>
            </a:r>
            <a:r>
              <a:rPr lang="en-US" sz="800" dirty="0" err="1"/>
              <a:t>MemCache</a:t>
            </a:r>
            <a:r>
              <a:rPr lang="en-US" sz="800" dirty="0"/>
              <a:t> (/</a:t>
            </a:r>
            <a:r>
              <a:rPr lang="en-US" sz="800" dirty="0" err="1"/>
              <a:t>clear_memcache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Config </a:t>
            </a:r>
            <a:r>
              <a:rPr lang="en-US" sz="800" dirty="0" err="1"/>
              <a:t>Memcache</a:t>
            </a:r>
            <a:r>
              <a:rPr lang="en-US" sz="800" dirty="0"/>
              <a:t> (/</a:t>
            </a:r>
            <a:r>
              <a:rPr lang="en-US" sz="800" dirty="0" err="1"/>
              <a:t>config_memcache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Display </a:t>
            </a:r>
            <a:r>
              <a:rPr lang="en-US" sz="800" dirty="0" err="1"/>
              <a:t>MemCache</a:t>
            </a:r>
            <a:r>
              <a:rPr lang="en-US" sz="800" dirty="0"/>
              <a:t> Stats (/</a:t>
            </a:r>
            <a:r>
              <a:rPr lang="en-US" sz="800" dirty="0" err="1"/>
              <a:t>get_memcache_stats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Display database key (/</a:t>
            </a:r>
            <a:r>
              <a:rPr lang="en-US" sz="800" dirty="0" err="1"/>
              <a:t>display_db_keys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Display </a:t>
            </a:r>
            <a:r>
              <a:rPr lang="en-US" sz="800" dirty="0" err="1"/>
              <a:t>MemCache</a:t>
            </a:r>
            <a:r>
              <a:rPr lang="en-US" sz="800" dirty="0"/>
              <a:t> key (/</a:t>
            </a:r>
            <a:r>
              <a:rPr lang="en-US" sz="800" dirty="0" err="1"/>
              <a:t>display_memcache_keys</a:t>
            </a:r>
            <a:r>
              <a:rPr lang="en-US" sz="800" dirty="0"/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8992169" y="3499180"/>
            <a:ext cx="1961873" cy="892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`key` -- `image path` pairs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</a:t>
            </a:r>
            <a:r>
              <a:rPr lang="en-US" sz="800" dirty="0" err="1"/>
              <a:t>MemCache</a:t>
            </a:r>
            <a:r>
              <a:rPr lang="en-US" sz="800" dirty="0"/>
              <a:t> statistics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</a:t>
            </a:r>
            <a:r>
              <a:rPr lang="en-US" sz="800" dirty="0" err="1"/>
              <a:t>MemCache</a:t>
            </a:r>
            <a:r>
              <a:rPr lang="en-US" sz="800" dirty="0"/>
              <a:t> configurations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817C9-7C5B-92CC-D9B9-69A36DA355A0}"/>
              </a:ext>
            </a:extLst>
          </p:cNvPr>
          <p:cNvSpPr/>
          <p:nvPr/>
        </p:nvSpPr>
        <p:spPr>
          <a:xfrm>
            <a:off x="4948256" y="5211981"/>
            <a:ext cx="1961873" cy="843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endParaRPr lang="en-US" sz="1200" dirty="0"/>
          </a:p>
          <a:p>
            <a:pPr algn="ctr"/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`key` -- `image content` pairs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Reconfigure as according to configuration attributes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1436493" y="3991025"/>
            <a:ext cx="1961873" cy="801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File System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image contents.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FF6CC0-543C-73D8-F729-09F113651668}"/>
              </a:ext>
            </a:extLst>
          </p:cNvPr>
          <p:cNvCxnSpPr>
            <a:cxnSpLocks/>
          </p:cNvCxnSpPr>
          <p:nvPr/>
        </p:nvCxnSpPr>
        <p:spPr>
          <a:xfrm>
            <a:off x="2759149" y="3505376"/>
            <a:ext cx="16637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12130-8502-2C72-3810-226F52AB8EAD}"/>
              </a:ext>
            </a:extLst>
          </p:cNvPr>
          <p:cNvCxnSpPr>
            <a:cxnSpLocks/>
          </p:cNvCxnSpPr>
          <p:nvPr/>
        </p:nvCxnSpPr>
        <p:spPr>
          <a:xfrm>
            <a:off x="5720370" y="3610304"/>
            <a:ext cx="0" cy="159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535E47-F6FA-8097-3942-185C3D93B1ED}"/>
              </a:ext>
            </a:extLst>
          </p:cNvPr>
          <p:cNvCxnSpPr>
            <a:cxnSpLocks/>
          </p:cNvCxnSpPr>
          <p:nvPr/>
        </p:nvCxnSpPr>
        <p:spPr>
          <a:xfrm flipV="1">
            <a:off x="6096000" y="3610304"/>
            <a:ext cx="0" cy="159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C039B4-1359-ADBA-5767-69F5F4DBF75B}"/>
              </a:ext>
            </a:extLst>
          </p:cNvPr>
          <p:cNvCxnSpPr/>
          <p:nvPr/>
        </p:nvCxnSpPr>
        <p:spPr>
          <a:xfrm>
            <a:off x="2759149" y="3508745"/>
            <a:ext cx="0" cy="456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90AC3-A455-C07B-719E-4D1DC199083A}"/>
              </a:ext>
            </a:extLst>
          </p:cNvPr>
          <p:cNvCxnSpPr>
            <a:cxnSpLocks/>
          </p:cNvCxnSpPr>
          <p:nvPr/>
        </p:nvCxnSpPr>
        <p:spPr>
          <a:xfrm flipH="1">
            <a:off x="2296633" y="3302804"/>
            <a:ext cx="2126279" cy="13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9D6506-DE4B-C69A-3F7B-A197A9C042D3}"/>
              </a:ext>
            </a:extLst>
          </p:cNvPr>
          <p:cNvCxnSpPr>
            <a:cxnSpLocks/>
          </p:cNvCxnSpPr>
          <p:nvPr/>
        </p:nvCxnSpPr>
        <p:spPr>
          <a:xfrm>
            <a:off x="2296633" y="3315994"/>
            <a:ext cx="0" cy="662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EC06D5-E363-8272-25A9-A43D50A0259D}"/>
              </a:ext>
            </a:extLst>
          </p:cNvPr>
          <p:cNvCxnSpPr>
            <a:cxnSpLocks/>
          </p:cNvCxnSpPr>
          <p:nvPr/>
        </p:nvCxnSpPr>
        <p:spPr>
          <a:xfrm>
            <a:off x="9494721" y="4391876"/>
            <a:ext cx="0" cy="960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458704-8159-C583-1C56-BF463202B6E6}"/>
              </a:ext>
            </a:extLst>
          </p:cNvPr>
          <p:cNvCxnSpPr>
            <a:cxnSpLocks/>
          </p:cNvCxnSpPr>
          <p:nvPr/>
        </p:nvCxnSpPr>
        <p:spPr>
          <a:xfrm flipH="1">
            <a:off x="6910129" y="5352185"/>
            <a:ext cx="2584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7C77143-9117-6865-0059-2AD646F007B6}"/>
              </a:ext>
            </a:extLst>
          </p:cNvPr>
          <p:cNvSpPr txBox="1"/>
          <p:nvPr/>
        </p:nvSpPr>
        <p:spPr>
          <a:xfrm>
            <a:off x="2125024" y="3040023"/>
            <a:ext cx="2208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 image content during “/</a:t>
            </a:r>
            <a:r>
              <a:rPr lang="en-US" sz="800" dirty="0" err="1"/>
              <a:t>upload_photos</a:t>
            </a:r>
            <a:r>
              <a:rPr lang="en-US" sz="800" dirty="0"/>
              <a:t>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D3111E-43CB-0A66-4DE4-2C23EA90FFD7}"/>
              </a:ext>
            </a:extLst>
          </p:cNvPr>
          <p:cNvSpPr txBox="1"/>
          <p:nvPr/>
        </p:nvSpPr>
        <p:spPr>
          <a:xfrm>
            <a:off x="2821978" y="3586198"/>
            <a:ext cx="2126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image content during ”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F2CEB4-64F1-AD67-3F82-D226FA877C48}"/>
              </a:ext>
            </a:extLst>
          </p:cNvPr>
          <p:cNvCxnSpPr>
            <a:cxnSpLocks/>
          </p:cNvCxnSpPr>
          <p:nvPr/>
        </p:nvCxnSpPr>
        <p:spPr>
          <a:xfrm flipV="1">
            <a:off x="10093239" y="4391876"/>
            <a:ext cx="0" cy="1173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59970E-A317-A6F4-EDD5-40D2550E7AD4}"/>
              </a:ext>
            </a:extLst>
          </p:cNvPr>
          <p:cNvCxnSpPr/>
          <p:nvPr/>
        </p:nvCxnSpPr>
        <p:spPr>
          <a:xfrm flipH="1">
            <a:off x="6941732" y="5564920"/>
            <a:ext cx="31515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B901D09-719D-2826-F380-2145583E7701}"/>
              </a:ext>
            </a:extLst>
          </p:cNvPr>
          <p:cNvSpPr txBox="1"/>
          <p:nvPr/>
        </p:nvSpPr>
        <p:spPr>
          <a:xfrm>
            <a:off x="7269601" y="5125048"/>
            <a:ext cx="2015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configuration attributes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56A7D2-3126-DF74-9A63-75AAFC2DD6F9}"/>
              </a:ext>
            </a:extLst>
          </p:cNvPr>
          <p:cNvSpPr txBox="1"/>
          <p:nvPr/>
        </p:nvSpPr>
        <p:spPr>
          <a:xfrm>
            <a:off x="7250156" y="5584128"/>
            <a:ext cx="2967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Periodically send stats (once per 5 seconds)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870BA77-7564-02FB-B56B-1E191174D88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28407" y="2719554"/>
            <a:ext cx="2830766" cy="372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43B5D1A-9C94-94E6-C7D4-30FFFE1088D4}"/>
              </a:ext>
            </a:extLst>
          </p:cNvPr>
          <p:cNvCxnSpPr/>
          <p:nvPr/>
        </p:nvCxnSpPr>
        <p:spPr>
          <a:xfrm>
            <a:off x="10159173" y="2756767"/>
            <a:ext cx="0" cy="74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5A524F-C759-2C45-B652-5B4812544E55}"/>
              </a:ext>
            </a:extLst>
          </p:cNvPr>
          <p:cNvSpPr txBox="1"/>
          <p:nvPr/>
        </p:nvSpPr>
        <p:spPr>
          <a:xfrm>
            <a:off x="7355429" y="2819268"/>
            <a:ext cx="279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path` during “/</a:t>
            </a:r>
            <a:r>
              <a:rPr lang="en-US" sz="800" dirty="0" err="1"/>
              <a:t>upload_photos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</a:t>
            </a:r>
            <a:r>
              <a:rPr lang="en-US" sz="800" dirty="0" err="1"/>
              <a:t>MemCache</a:t>
            </a:r>
            <a:r>
              <a:rPr lang="en-US" sz="800" dirty="0"/>
              <a:t> configurations during “/</a:t>
            </a:r>
            <a:r>
              <a:rPr lang="en-US" sz="800" dirty="0" err="1"/>
              <a:t>config_memcache</a:t>
            </a:r>
            <a:r>
              <a:rPr lang="en-US" sz="800" dirty="0"/>
              <a:t>”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F8C8B5-E603-AD46-8DAB-0B0F67A570F9}"/>
              </a:ext>
            </a:extLst>
          </p:cNvPr>
          <p:cNvCxnSpPr/>
          <p:nvPr/>
        </p:nvCxnSpPr>
        <p:spPr>
          <a:xfrm flipV="1">
            <a:off x="10552814" y="2480570"/>
            <a:ext cx="0" cy="1018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EDC93-D216-EA8A-CFA2-C86D5767A746}"/>
              </a:ext>
            </a:extLst>
          </p:cNvPr>
          <p:cNvCxnSpPr/>
          <p:nvPr/>
        </p:nvCxnSpPr>
        <p:spPr>
          <a:xfrm flipH="1">
            <a:off x="7328407" y="2488019"/>
            <a:ext cx="3208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A1181F-4565-C401-E7E6-E03549D84FD5}"/>
              </a:ext>
            </a:extLst>
          </p:cNvPr>
          <p:cNvSpPr txBox="1"/>
          <p:nvPr/>
        </p:nvSpPr>
        <p:spPr>
          <a:xfrm>
            <a:off x="7441898" y="1915838"/>
            <a:ext cx="369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existing `key` -- `image path`  during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</a:t>
            </a:r>
            <a:r>
              <a:rPr lang="en-US" sz="800" dirty="0" err="1"/>
              <a:t>MemCache</a:t>
            </a:r>
            <a:r>
              <a:rPr lang="en-US" sz="800" dirty="0"/>
              <a:t> stats during “/</a:t>
            </a:r>
            <a:r>
              <a:rPr lang="en-US" sz="800" dirty="0" err="1"/>
              <a:t>get_memcache_stats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all stored `key` -- `image path` during “/</a:t>
            </a:r>
            <a:r>
              <a:rPr lang="en-US" sz="800" dirty="0" err="1"/>
              <a:t>display_db_keys</a:t>
            </a:r>
            <a:r>
              <a:rPr lang="en-US" sz="800" dirty="0"/>
              <a:t>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6616C-DD2B-AC86-AB18-EF8A2B267A21}"/>
              </a:ext>
            </a:extLst>
          </p:cNvPr>
          <p:cNvSpPr txBox="1"/>
          <p:nvPr/>
        </p:nvSpPr>
        <p:spPr>
          <a:xfrm>
            <a:off x="3591030" y="4064756"/>
            <a:ext cx="230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content`  during cache miss of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`key` during “/</a:t>
            </a:r>
            <a:r>
              <a:rPr lang="en-US" sz="800" dirty="0" err="1"/>
              <a:t>invalidate_keys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request during “/</a:t>
            </a:r>
            <a:r>
              <a:rPr lang="en-US" sz="800" dirty="0" err="1"/>
              <a:t>clear_memcache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request during “/</a:t>
            </a:r>
            <a:r>
              <a:rPr lang="en-US" sz="800" dirty="0" err="1"/>
              <a:t>config_memcache</a:t>
            </a:r>
            <a:r>
              <a:rPr lang="en-US" sz="800" dirty="0"/>
              <a:t>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15BA1C-E7F9-2A97-57FE-57AFDC4C7DD4}"/>
              </a:ext>
            </a:extLst>
          </p:cNvPr>
          <p:cNvSpPr txBox="1"/>
          <p:nvPr/>
        </p:nvSpPr>
        <p:spPr>
          <a:xfrm>
            <a:off x="6117629" y="4216482"/>
            <a:ext cx="230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content`  during cache hit of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5BD837-FABE-5B80-94C7-ECC41F68895A}"/>
              </a:ext>
            </a:extLst>
          </p:cNvPr>
          <p:cNvCxnSpPr>
            <a:cxnSpLocks/>
          </p:cNvCxnSpPr>
          <p:nvPr/>
        </p:nvCxnSpPr>
        <p:spPr>
          <a:xfrm>
            <a:off x="507415" y="2223675"/>
            <a:ext cx="1373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86E4C5-A5EE-745F-CF40-676462101E86}"/>
              </a:ext>
            </a:extLst>
          </p:cNvPr>
          <p:cNvSpPr txBox="1"/>
          <p:nvPr/>
        </p:nvSpPr>
        <p:spPr>
          <a:xfrm>
            <a:off x="670923" y="1988453"/>
            <a:ext cx="1660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initiates requests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9F2E5FE-41E9-D864-FEC9-210687BCC029}"/>
              </a:ext>
            </a:extLst>
          </p:cNvPr>
          <p:cNvCxnSpPr>
            <a:cxnSpLocks/>
          </p:cNvCxnSpPr>
          <p:nvPr/>
        </p:nvCxnSpPr>
        <p:spPr>
          <a:xfrm>
            <a:off x="3148738" y="2080611"/>
            <a:ext cx="1274174" cy="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DEE5A5-3F86-1687-B610-3636DFFE4FD5}"/>
              </a:ext>
            </a:extLst>
          </p:cNvPr>
          <p:cNvSpPr txBox="1"/>
          <p:nvPr/>
        </p:nvSpPr>
        <p:spPr>
          <a:xfrm>
            <a:off x="3339147" y="1867974"/>
            <a:ext cx="1370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user requests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39E1740-315D-ED8B-5639-11F673F993C5}"/>
              </a:ext>
            </a:extLst>
          </p:cNvPr>
          <p:cNvCxnSpPr>
            <a:cxnSpLocks/>
          </p:cNvCxnSpPr>
          <p:nvPr/>
        </p:nvCxnSpPr>
        <p:spPr>
          <a:xfrm flipH="1">
            <a:off x="3148738" y="2324340"/>
            <a:ext cx="1274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9CA8B1C-66EF-8872-9D17-095FC701B982}"/>
              </a:ext>
            </a:extLst>
          </p:cNvPr>
          <p:cNvSpPr txBox="1"/>
          <p:nvPr/>
        </p:nvSpPr>
        <p:spPr>
          <a:xfrm>
            <a:off x="3336599" y="2379098"/>
            <a:ext cx="24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Receive and display</a:t>
            </a:r>
          </a:p>
          <a:p>
            <a:r>
              <a:rPr lang="en-US" sz="800" dirty="0"/>
              <a:t> request results</a:t>
            </a:r>
          </a:p>
        </p:txBody>
      </p:sp>
    </p:spTree>
    <p:extLst>
      <p:ext uri="{BB962C8B-B14F-4D97-AF65-F5344CB8AC3E}">
        <p14:creationId xmlns:p14="http://schemas.microsoft.com/office/powerpoint/2010/main" val="127027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5"/>
            <a:ext cx="1358336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upload_photos.html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2680749" y="4181586"/>
            <a:ext cx="196187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RDS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2680749" y="3043605"/>
            <a:ext cx="196187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S3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sz="1000" dirty="0" err="1"/>
              <a:t>upload_photos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819070" y="142387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023056" y="14384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884445" y="1446843"/>
            <a:ext cx="1104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4738E6-95C0-BBEC-C6ED-E50E0DBB5727}"/>
              </a:ext>
            </a:extLst>
          </p:cNvPr>
          <p:cNvCxnSpPr>
            <a:cxnSpLocks/>
          </p:cNvCxnSpPr>
          <p:nvPr/>
        </p:nvCxnSpPr>
        <p:spPr>
          <a:xfrm>
            <a:off x="8682009" y="1734325"/>
            <a:ext cx="14004" cy="3685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DC7E7E-21FF-FD6F-94C0-E20CAB97FFEA}"/>
              </a:ext>
            </a:extLst>
          </p:cNvPr>
          <p:cNvCxnSpPr>
            <a:cxnSpLocks/>
          </p:cNvCxnSpPr>
          <p:nvPr/>
        </p:nvCxnSpPr>
        <p:spPr>
          <a:xfrm flipH="1">
            <a:off x="6084738" y="2723382"/>
            <a:ext cx="259938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3BDE6B7-3583-AB97-1724-D0EB397E312F}"/>
              </a:ext>
            </a:extLst>
          </p:cNvPr>
          <p:cNvSpPr txBox="1"/>
          <p:nvPr/>
        </p:nvSpPr>
        <p:spPr>
          <a:xfrm>
            <a:off x="8695384" y="2604713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</a:rPr>
              <a:t>Case 1: Repeated key-value pair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3017A06-A8EA-91FF-EA1C-B26CC357EFBC}"/>
              </a:ext>
            </a:extLst>
          </p:cNvPr>
          <p:cNvCxnSpPr>
            <a:cxnSpLocks/>
          </p:cNvCxnSpPr>
          <p:nvPr/>
        </p:nvCxnSpPr>
        <p:spPr>
          <a:xfrm flipV="1">
            <a:off x="6090085" y="1579191"/>
            <a:ext cx="0" cy="1155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7B9105-CDC7-BF29-D65F-46C14D5D6140}"/>
              </a:ext>
            </a:extLst>
          </p:cNvPr>
          <p:cNvCxnSpPr>
            <a:cxnSpLocks/>
          </p:cNvCxnSpPr>
          <p:nvPr/>
        </p:nvCxnSpPr>
        <p:spPr>
          <a:xfrm flipH="1">
            <a:off x="6844064" y="3490296"/>
            <a:ext cx="18394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4318C6B-76DC-5873-85E4-F280D79D761D}"/>
              </a:ext>
            </a:extLst>
          </p:cNvPr>
          <p:cNvSpPr txBox="1"/>
          <p:nvPr/>
        </p:nvSpPr>
        <p:spPr>
          <a:xfrm>
            <a:off x="8677647" y="3353631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Case 2: Repeated key, New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6DF900A-959F-9A68-1B5A-6ED447AF0BC9}"/>
              </a:ext>
            </a:extLst>
          </p:cNvPr>
          <p:cNvCxnSpPr/>
          <p:nvPr/>
        </p:nvCxnSpPr>
        <p:spPr>
          <a:xfrm flipH="1" flipV="1">
            <a:off x="4642622" y="3141579"/>
            <a:ext cx="2201442" cy="348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DC58CF-4375-B87D-BC6F-8BA9D4CDE277}"/>
              </a:ext>
            </a:extLst>
          </p:cNvPr>
          <p:cNvCxnSpPr/>
          <p:nvPr/>
        </p:nvCxnSpPr>
        <p:spPr>
          <a:xfrm flipH="1">
            <a:off x="4642622" y="3490296"/>
            <a:ext cx="2201442" cy="81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A9407B-5059-5FB7-94D1-636D2BE8E6D9}"/>
              </a:ext>
            </a:extLst>
          </p:cNvPr>
          <p:cNvSpPr txBox="1"/>
          <p:nvPr/>
        </p:nvSpPr>
        <p:spPr>
          <a:xfrm>
            <a:off x="6241435" y="3178794"/>
            <a:ext cx="1923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Remove old file, Save new file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197CE8-6BF8-6B18-3A19-B5F74B3DB57C}"/>
              </a:ext>
            </a:extLst>
          </p:cNvPr>
          <p:cNvSpPr txBox="1"/>
          <p:nvPr/>
        </p:nvSpPr>
        <p:spPr>
          <a:xfrm>
            <a:off x="6241435" y="3664523"/>
            <a:ext cx="2575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Replace old key-filename pair with new one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A814EF-26D5-95D6-EACC-B6F261FBE5A4}"/>
              </a:ext>
            </a:extLst>
          </p:cNvPr>
          <p:cNvSpPr txBox="1"/>
          <p:nvPr/>
        </p:nvSpPr>
        <p:spPr>
          <a:xfrm>
            <a:off x="8677647" y="4330402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Case 3: New key, Repeated file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2D2E30-5FC0-20BE-5DFD-21E521A4FB96}"/>
              </a:ext>
            </a:extLst>
          </p:cNvPr>
          <p:cNvSpPr txBox="1"/>
          <p:nvPr/>
        </p:nvSpPr>
        <p:spPr>
          <a:xfrm>
            <a:off x="5603876" y="4271459"/>
            <a:ext cx="2709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Replace old key-filename pair with new one 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A68C43-B185-1A25-1918-C7ADB656B6A8}"/>
              </a:ext>
            </a:extLst>
          </p:cNvPr>
          <p:cNvCxnSpPr/>
          <p:nvPr/>
        </p:nvCxnSpPr>
        <p:spPr>
          <a:xfrm flipH="1">
            <a:off x="1068907" y="5414211"/>
            <a:ext cx="76176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7C4539-F92A-1BDB-0A83-379975A49A08}"/>
              </a:ext>
            </a:extLst>
          </p:cNvPr>
          <p:cNvCxnSpPr/>
          <p:nvPr/>
        </p:nvCxnSpPr>
        <p:spPr>
          <a:xfrm flipV="1">
            <a:off x="1068907" y="3260173"/>
            <a:ext cx="0" cy="2154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D675A2-CA32-5459-40D3-B0B11DE3F7BE}"/>
              </a:ext>
            </a:extLst>
          </p:cNvPr>
          <p:cNvCxnSpPr>
            <a:endCxn id="48" idx="1"/>
          </p:cNvCxnSpPr>
          <p:nvPr/>
        </p:nvCxnSpPr>
        <p:spPr>
          <a:xfrm>
            <a:off x="1068907" y="3260173"/>
            <a:ext cx="16118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9DEA263-10AC-174D-85E2-DE8E3EC11F70}"/>
              </a:ext>
            </a:extLst>
          </p:cNvPr>
          <p:cNvCxnSpPr/>
          <p:nvPr/>
        </p:nvCxnSpPr>
        <p:spPr>
          <a:xfrm>
            <a:off x="1065951" y="4411654"/>
            <a:ext cx="16118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6B2E51-EF9B-5FE1-126B-88EDC527ACF9}"/>
              </a:ext>
            </a:extLst>
          </p:cNvPr>
          <p:cNvSpPr txBox="1"/>
          <p:nvPr/>
        </p:nvSpPr>
        <p:spPr>
          <a:xfrm>
            <a:off x="8677647" y="5247081"/>
            <a:ext cx="122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Case 4: New key, New file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0F8A04-0F5C-182F-4B15-00FDBC1AAA1D}"/>
              </a:ext>
            </a:extLst>
          </p:cNvPr>
          <p:cNvSpPr txBox="1"/>
          <p:nvPr/>
        </p:nvSpPr>
        <p:spPr>
          <a:xfrm>
            <a:off x="1476988" y="3027748"/>
            <a:ext cx="149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Save new file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556C0-92BA-3314-2192-CABBC1AD8473}"/>
              </a:ext>
            </a:extLst>
          </p:cNvPr>
          <p:cNvSpPr txBox="1"/>
          <p:nvPr/>
        </p:nvSpPr>
        <p:spPr>
          <a:xfrm>
            <a:off x="1081768" y="4168032"/>
            <a:ext cx="172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Save new key-filename pair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2C7D2B42-D640-2B17-31B4-A9F9F6A9EB9D}"/>
              </a:ext>
            </a:extLst>
          </p:cNvPr>
          <p:cNvSpPr/>
          <p:nvPr/>
        </p:nvSpPr>
        <p:spPr>
          <a:xfrm>
            <a:off x="7988967" y="1159361"/>
            <a:ext cx="1417651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File check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336BA87-321E-740A-E547-C81EF004F1E9}"/>
              </a:ext>
            </a:extLst>
          </p:cNvPr>
          <p:cNvCxnSpPr/>
          <p:nvPr/>
        </p:nvCxnSpPr>
        <p:spPr>
          <a:xfrm flipH="1">
            <a:off x="6555874" y="1967832"/>
            <a:ext cx="21217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5188E3-3413-F950-A52B-E8237740C105}"/>
              </a:ext>
            </a:extLst>
          </p:cNvPr>
          <p:cNvCxnSpPr/>
          <p:nvPr/>
        </p:nvCxnSpPr>
        <p:spPr>
          <a:xfrm flipV="1">
            <a:off x="6555874" y="1579191"/>
            <a:ext cx="0" cy="393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175F062-EC4D-A9B2-0911-9C5303D02F44}"/>
              </a:ext>
            </a:extLst>
          </p:cNvPr>
          <p:cNvSpPr txBox="1"/>
          <p:nvPr/>
        </p:nvSpPr>
        <p:spPr>
          <a:xfrm>
            <a:off x="6908882" y="1972466"/>
            <a:ext cx="111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Fail: Raise Error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1C390E-371C-17F9-412A-71ECF1DEE1A8}"/>
              </a:ext>
            </a:extLst>
          </p:cNvPr>
          <p:cNvSpPr txBox="1"/>
          <p:nvPr/>
        </p:nvSpPr>
        <p:spPr>
          <a:xfrm>
            <a:off x="8677647" y="214845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676D76D-FF0C-3409-9C93-4B8F45A75B94}"/>
              </a:ext>
            </a:extLst>
          </p:cNvPr>
          <p:cNvCxnSpPr>
            <a:stCxn id="87" idx="1"/>
          </p:cNvCxnSpPr>
          <p:nvPr/>
        </p:nvCxnSpPr>
        <p:spPr>
          <a:xfrm flipH="1">
            <a:off x="4642622" y="4530457"/>
            <a:ext cx="4035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8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4"/>
            <a:ext cx="1543250" cy="585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get_photos.html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3386541" y="2628647"/>
            <a:ext cx="118150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RDS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1438817" y="2643381"/>
            <a:ext cx="1388598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S3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sz="1000" dirty="0" err="1"/>
              <a:t>get_photos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833447" y="1246111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069359" y="1577071"/>
            <a:ext cx="2694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r>
              <a:rPr lang="en-US" sz="1000" dirty="0"/>
              <a:t>: Check MD5 consistent hashing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</p:cNvCxnSpPr>
          <p:nvPr/>
        </p:nvCxnSpPr>
        <p:spPr>
          <a:xfrm>
            <a:off x="7069360" y="1785071"/>
            <a:ext cx="9196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01410D0-7F56-7B2B-D4EB-621FE710C3D0}"/>
              </a:ext>
            </a:extLst>
          </p:cNvPr>
          <p:cNvSpPr/>
          <p:nvPr/>
        </p:nvSpPr>
        <p:spPr>
          <a:xfrm>
            <a:off x="5821469" y="2570690"/>
            <a:ext cx="1702277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 in </a:t>
            </a:r>
            <a:r>
              <a:rPr lang="en-US" sz="1000" dirty="0" err="1"/>
              <a:t>MemCache</a:t>
            </a:r>
            <a:r>
              <a:rPr lang="en-US" sz="10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31F36-7356-82DE-A2AD-239DE287884F}"/>
              </a:ext>
            </a:extLst>
          </p:cNvPr>
          <p:cNvSpPr/>
          <p:nvPr/>
        </p:nvSpPr>
        <p:spPr>
          <a:xfrm>
            <a:off x="7913363" y="2648996"/>
            <a:ext cx="1104522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9A6702-6C42-B850-489C-2653539CED65}"/>
              </a:ext>
            </a:extLst>
          </p:cNvPr>
          <p:cNvCxnSpPr>
            <a:cxnSpLocks/>
          </p:cNvCxnSpPr>
          <p:nvPr/>
        </p:nvCxnSpPr>
        <p:spPr>
          <a:xfrm>
            <a:off x="7988967" y="1785071"/>
            <a:ext cx="1" cy="863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43C688-8717-DABB-A8FE-787F9C27FB6E}"/>
              </a:ext>
            </a:extLst>
          </p:cNvPr>
          <p:cNvSpPr txBox="1"/>
          <p:nvPr/>
        </p:nvSpPr>
        <p:spPr>
          <a:xfrm>
            <a:off x="7988967" y="1913324"/>
            <a:ext cx="12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Send Key to correct </a:t>
            </a:r>
            <a:r>
              <a:rPr lang="en-US" sz="1000" dirty="0" err="1"/>
              <a:t>Memcache</a:t>
            </a:r>
            <a:endParaRPr lang="en-US" sz="1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3EA5AF-FC35-29D1-F268-EDA13C28FBAC}"/>
              </a:ext>
            </a:extLst>
          </p:cNvPr>
          <p:cNvCxnSpPr>
            <a:cxnSpLocks/>
          </p:cNvCxnSpPr>
          <p:nvPr/>
        </p:nvCxnSpPr>
        <p:spPr>
          <a:xfrm>
            <a:off x="7523747" y="2848924"/>
            <a:ext cx="389616" cy="9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F43287-47B5-CA97-3CAC-607E286473DF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672608" y="1913324"/>
            <a:ext cx="0" cy="65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7362BE-363A-6114-9137-4D65D3191942}"/>
              </a:ext>
            </a:extLst>
          </p:cNvPr>
          <p:cNvSpPr txBox="1"/>
          <p:nvPr/>
        </p:nvSpPr>
        <p:spPr>
          <a:xfrm>
            <a:off x="6159730" y="1909259"/>
            <a:ext cx="642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Yes:</a:t>
            </a:r>
          </a:p>
          <a:p>
            <a:r>
              <a:rPr lang="en-US" sz="1000" dirty="0"/>
              <a:t> Send image content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31C4EB-028A-5639-A0AA-9705D657BC46}"/>
              </a:ext>
            </a:extLst>
          </p:cNvPr>
          <p:cNvCxnSpPr>
            <a:cxnSpLocks/>
            <a:stCxn id="14" idx="1"/>
            <a:endCxn id="46" idx="3"/>
          </p:cNvCxnSpPr>
          <p:nvPr/>
        </p:nvCxnSpPr>
        <p:spPr>
          <a:xfrm flipH="1" flipV="1">
            <a:off x="4568044" y="2845216"/>
            <a:ext cx="1253425" cy="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D61CE9F-A7ED-454B-0610-43955F8EA87E}"/>
              </a:ext>
            </a:extLst>
          </p:cNvPr>
          <p:cNvSpPr txBox="1"/>
          <p:nvPr/>
        </p:nvSpPr>
        <p:spPr>
          <a:xfrm>
            <a:off x="4779157" y="2637083"/>
            <a:ext cx="153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No: Send Key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B144340F-1A7D-D678-C2FB-65CF838C819B}"/>
              </a:ext>
            </a:extLst>
          </p:cNvPr>
          <p:cNvSpPr/>
          <p:nvPr/>
        </p:nvSpPr>
        <p:spPr>
          <a:xfrm>
            <a:off x="3126153" y="1924315"/>
            <a:ext cx="1702277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 in RDS?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9B2646-A82C-B789-15ED-9BADA4E03421}"/>
              </a:ext>
            </a:extLst>
          </p:cNvPr>
          <p:cNvSpPr txBox="1"/>
          <p:nvPr/>
        </p:nvSpPr>
        <p:spPr>
          <a:xfrm>
            <a:off x="4737661" y="1976830"/>
            <a:ext cx="157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Yes: Send filename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0E8D9A-444D-FB55-F51B-63C57D3BB451}"/>
              </a:ext>
            </a:extLst>
          </p:cNvPr>
          <p:cNvSpPr txBox="1"/>
          <p:nvPr/>
        </p:nvSpPr>
        <p:spPr>
          <a:xfrm>
            <a:off x="4755747" y="2198355"/>
            <a:ext cx="157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No: “Unknown Key!”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6AB8329-9A86-2E1D-DB89-4899B0F69F63}"/>
              </a:ext>
            </a:extLst>
          </p:cNvPr>
          <p:cNvCxnSpPr>
            <a:cxnSpLocks/>
          </p:cNvCxnSpPr>
          <p:nvPr/>
        </p:nvCxnSpPr>
        <p:spPr>
          <a:xfrm flipV="1">
            <a:off x="3977292" y="2506855"/>
            <a:ext cx="0" cy="1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5C908A2-AF4F-AEA6-0E93-97710FE4BCD9}"/>
              </a:ext>
            </a:extLst>
          </p:cNvPr>
          <p:cNvCxnSpPr>
            <a:cxnSpLocks/>
          </p:cNvCxnSpPr>
          <p:nvPr/>
        </p:nvCxnSpPr>
        <p:spPr>
          <a:xfrm flipH="1">
            <a:off x="2133116" y="1561553"/>
            <a:ext cx="33907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0FC73B-F714-C3AE-A6C8-C1C68FEA2A0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33116" y="1561553"/>
            <a:ext cx="0" cy="108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AF59699-5E60-357D-22EF-82EE85028349}"/>
              </a:ext>
            </a:extLst>
          </p:cNvPr>
          <p:cNvSpPr txBox="1"/>
          <p:nvPr/>
        </p:nvSpPr>
        <p:spPr>
          <a:xfrm>
            <a:off x="882373" y="1920242"/>
            <a:ext cx="1305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4. Get photo content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98866CA-5A88-B781-9FA8-333191F7E778}"/>
              </a:ext>
            </a:extLst>
          </p:cNvPr>
          <p:cNvCxnSpPr>
            <a:cxnSpLocks/>
          </p:cNvCxnSpPr>
          <p:nvPr/>
        </p:nvCxnSpPr>
        <p:spPr>
          <a:xfrm flipV="1">
            <a:off x="2271728" y="1619657"/>
            <a:ext cx="0" cy="1008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91C6E3-9016-C566-2592-BE02E1C70277}"/>
              </a:ext>
            </a:extLst>
          </p:cNvPr>
          <p:cNvCxnSpPr>
            <a:cxnSpLocks/>
          </p:cNvCxnSpPr>
          <p:nvPr/>
        </p:nvCxnSpPr>
        <p:spPr>
          <a:xfrm>
            <a:off x="2271728" y="1619657"/>
            <a:ext cx="3252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1B7006D-740E-085A-C125-413BD9C225E8}"/>
              </a:ext>
            </a:extLst>
          </p:cNvPr>
          <p:cNvSpPr txBox="1"/>
          <p:nvPr/>
        </p:nvSpPr>
        <p:spPr>
          <a:xfrm>
            <a:off x="2024919" y="1899886"/>
            <a:ext cx="130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5. Send photo content 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277C499-28E8-4F9E-94E0-6581E11F40B6}"/>
              </a:ext>
            </a:extLst>
          </p:cNvPr>
          <p:cNvCxnSpPr>
            <a:cxnSpLocks/>
          </p:cNvCxnSpPr>
          <p:nvPr/>
        </p:nvCxnSpPr>
        <p:spPr>
          <a:xfrm>
            <a:off x="4828430" y="2209119"/>
            <a:ext cx="12114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58BB9AE-2889-D572-1B94-C0DCAE152FEA}"/>
              </a:ext>
            </a:extLst>
          </p:cNvPr>
          <p:cNvCxnSpPr/>
          <p:nvPr/>
        </p:nvCxnSpPr>
        <p:spPr>
          <a:xfrm flipV="1">
            <a:off x="6039833" y="1916739"/>
            <a:ext cx="0" cy="295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9735D62-54D6-98ED-AF4C-AC19F1F270B0}"/>
              </a:ext>
            </a:extLst>
          </p:cNvPr>
          <p:cNvCxnSpPr>
            <a:cxnSpLocks/>
          </p:cNvCxnSpPr>
          <p:nvPr/>
        </p:nvCxnSpPr>
        <p:spPr>
          <a:xfrm>
            <a:off x="7069360" y="1438443"/>
            <a:ext cx="1333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EDA99B-DD60-F0F4-582F-FD10230B97E8}"/>
              </a:ext>
            </a:extLst>
          </p:cNvPr>
          <p:cNvSpPr/>
          <p:nvPr/>
        </p:nvSpPr>
        <p:spPr>
          <a:xfrm>
            <a:off x="8402617" y="1278473"/>
            <a:ext cx="1104522" cy="349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image.html</a:t>
            </a:r>
            <a:endParaRPr 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43A41-7776-8188-EA13-6F6DEA87C3B4}"/>
              </a:ext>
            </a:extLst>
          </p:cNvPr>
          <p:cNvSpPr txBox="1"/>
          <p:nvPr/>
        </p:nvSpPr>
        <p:spPr>
          <a:xfrm>
            <a:off x="7245476" y="1232618"/>
            <a:ext cx="94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Show image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B2DC4D-8AD6-4667-231B-9F3B5ADF0192}"/>
              </a:ext>
            </a:extLst>
          </p:cNvPr>
          <p:cNvCxnSpPr/>
          <p:nvPr/>
        </p:nvCxnSpPr>
        <p:spPr>
          <a:xfrm>
            <a:off x="6830036" y="1905329"/>
            <a:ext cx="0" cy="720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EEA938-B680-8325-E577-A2C1B3CFBAA8}"/>
              </a:ext>
            </a:extLst>
          </p:cNvPr>
          <p:cNvSpPr txBox="1"/>
          <p:nvPr/>
        </p:nvSpPr>
        <p:spPr>
          <a:xfrm>
            <a:off x="6792031" y="2039126"/>
            <a:ext cx="1070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6. Send ”key”-”image content”</a:t>
            </a:r>
          </a:p>
        </p:txBody>
      </p:sp>
    </p:spTree>
    <p:extLst>
      <p:ext uri="{BB962C8B-B14F-4D97-AF65-F5344CB8AC3E}">
        <p14:creationId xmlns:p14="http://schemas.microsoft.com/office/powerpoint/2010/main" val="291941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8" y="1314495"/>
            <a:ext cx="1634391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configure_memcache</a:t>
            </a:r>
            <a:r>
              <a:rPr lang="en-US" sz="1000" dirty="0" err="1"/>
              <a:t>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436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altLang="zh-TW" sz="1000" dirty="0" err="1"/>
              <a:t>configure_memcache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922125" y="142024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CD558-AB82-D201-FACB-3525464340D7}"/>
              </a:ext>
            </a:extLst>
          </p:cNvPr>
          <p:cNvSpPr txBox="1"/>
          <p:nvPr/>
        </p:nvSpPr>
        <p:spPr>
          <a:xfrm>
            <a:off x="8218905" y="4326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8D779-159E-A5AC-B201-43DD89BC6022}"/>
              </a:ext>
            </a:extLst>
          </p:cNvPr>
          <p:cNvSpPr txBox="1"/>
          <p:nvPr/>
        </p:nvSpPr>
        <p:spPr>
          <a:xfrm>
            <a:off x="7301119" y="14300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C2A2BE-2D68-8DE8-F4E1-495AD858A2C3}"/>
              </a:ext>
            </a:extLst>
          </p:cNvPr>
          <p:cNvCxnSpPr>
            <a:cxnSpLocks/>
          </p:cNvCxnSpPr>
          <p:nvPr/>
        </p:nvCxnSpPr>
        <p:spPr>
          <a:xfrm>
            <a:off x="7162508" y="1438443"/>
            <a:ext cx="895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563CA1B-B323-5879-8AF8-250729E5E3FA}"/>
              </a:ext>
            </a:extLst>
          </p:cNvPr>
          <p:cNvSpPr/>
          <p:nvPr/>
        </p:nvSpPr>
        <p:spPr>
          <a:xfrm>
            <a:off x="8059508" y="1150961"/>
            <a:ext cx="1417651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1. Attribute Check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A375F8-539A-20E2-BBEC-E0261BE32C8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768333" y="1725925"/>
            <a:ext cx="1" cy="744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28FDAE-E7F1-1405-F415-1595B1E2A01D}"/>
              </a:ext>
            </a:extLst>
          </p:cNvPr>
          <p:cNvCxnSpPr/>
          <p:nvPr/>
        </p:nvCxnSpPr>
        <p:spPr>
          <a:xfrm flipH="1">
            <a:off x="6855326" y="1932436"/>
            <a:ext cx="1913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E94B15-54C0-0311-903B-4517A636BB81}"/>
              </a:ext>
            </a:extLst>
          </p:cNvPr>
          <p:cNvCxnSpPr/>
          <p:nvPr/>
        </p:nvCxnSpPr>
        <p:spPr>
          <a:xfrm flipV="1">
            <a:off x="6866021" y="1579191"/>
            <a:ext cx="0" cy="353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BA6D8D-47EA-D59C-0D84-76CAA4B2BA18}"/>
              </a:ext>
            </a:extLst>
          </p:cNvPr>
          <p:cNvSpPr txBox="1"/>
          <p:nvPr/>
        </p:nvSpPr>
        <p:spPr>
          <a:xfrm>
            <a:off x="7351981" y="1706070"/>
            <a:ext cx="1157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Fail: Raise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3F7A2D-A43F-BC61-57E6-760E99D72129}"/>
              </a:ext>
            </a:extLst>
          </p:cNvPr>
          <p:cNvSpPr txBox="1"/>
          <p:nvPr/>
        </p:nvSpPr>
        <p:spPr>
          <a:xfrm>
            <a:off x="8832721" y="204685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085665-35D8-B613-E459-9BE278F476E3}"/>
              </a:ext>
            </a:extLst>
          </p:cNvPr>
          <p:cNvSpPr/>
          <p:nvPr/>
        </p:nvSpPr>
        <p:spPr>
          <a:xfrm>
            <a:off x="5673823" y="2244724"/>
            <a:ext cx="118150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D1CC0B-40F8-DB96-229A-483A2470E57D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6855326" y="2461293"/>
            <a:ext cx="1913007" cy="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E045B1-A231-4505-8FF8-5A5E267C164D}"/>
              </a:ext>
            </a:extLst>
          </p:cNvPr>
          <p:cNvSpPr txBox="1"/>
          <p:nvPr/>
        </p:nvSpPr>
        <p:spPr>
          <a:xfrm>
            <a:off x="7160499" y="2217853"/>
            <a:ext cx="1781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Save Capacity attribute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79386D-315E-2BAD-C0D7-4E3A70E0439B}"/>
              </a:ext>
            </a:extLst>
          </p:cNvPr>
          <p:cNvSpPr txBox="1"/>
          <p:nvPr/>
        </p:nvSpPr>
        <p:spPr>
          <a:xfrm>
            <a:off x="6996766" y="2470484"/>
            <a:ext cx="2157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Save Replacement Policy attribute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E29EC3-B722-9477-6ABE-2B7A5256D42D}"/>
              </a:ext>
            </a:extLst>
          </p:cNvPr>
          <p:cNvSpPr/>
          <p:nvPr/>
        </p:nvSpPr>
        <p:spPr>
          <a:xfrm>
            <a:off x="3037305" y="2253915"/>
            <a:ext cx="157124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endParaRPr lang="en-US" sz="1200" dirty="0"/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6. Update attributes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8BC631-69B6-C357-9BE2-CE278513FD08}"/>
              </a:ext>
            </a:extLst>
          </p:cNvPr>
          <p:cNvCxnSpPr/>
          <p:nvPr/>
        </p:nvCxnSpPr>
        <p:spPr>
          <a:xfrm>
            <a:off x="5683964" y="1579191"/>
            <a:ext cx="0" cy="302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C7804B-9BF0-D3BE-5D2E-84856498B8D4}"/>
              </a:ext>
            </a:extLst>
          </p:cNvPr>
          <p:cNvCxnSpPr/>
          <p:nvPr/>
        </p:nvCxnSpPr>
        <p:spPr>
          <a:xfrm flipH="1">
            <a:off x="3770957" y="1881319"/>
            <a:ext cx="1913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333577-CF95-60EA-E2BE-E5BEF9F75D08}"/>
              </a:ext>
            </a:extLst>
          </p:cNvPr>
          <p:cNvCxnSpPr>
            <a:cxnSpLocks/>
          </p:cNvCxnSpPr>
          <p:nvPr/>
        </p:nvCxnSpPr>
        <p:spPr>
          <a:xfrm>
            <a:off x="3770956" y="1881319"/>
            <a:ext cx="0" cy="372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229FF5B-8764-DEED-7702-CAD86E0E3F26}"/>
              </a:ext>
            </a:extLst>
          </p:cNvPr>
          <p:cNvSpPr txBox="1"/>
          <p:nvPr/>
        </p:nvSpPr>
        <p:spPr>
          <a:xfrm>
            <a:off x="4109880" y="1663795"/>
            <a:ext cx="1279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Update Attributes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B400C7-7669-0733-F32E-E271C083C8A5}"/>
              </a:ext>
            </a:extLst>
          </p:cNvPr>
          <p:cNvCxnSpPr>
            <a:cxnSpLocks/>
          </p:cNvCxnSpPr>
          <p:nvPr/>
        </p:nvCxnSpPr>
        <p:spPr>
          <a:xfrm>
            <a:off x="4608551" y="2362082"/>
            <a:ext cx="1075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EF09E78-8AA3-8E8A-1753-7074AFDB06FA}"/>
              </a:ext>
            </a:extLst>
          </p:cNvPr>
          <p:cNvSpPr txBox="1"/>
          <p:nvPr/>
        </p:nvSpPr>
        <p:spPr>
          <a:xfrm>
            <a:off x="4680380" y="2124869"/>
            <a:ext cx="126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 Get Attributes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3F3E9C-BABB-AEA8-E4E2-69073D0B2EF3}"/>
              </a:ext>
            </a:extLst>
          </p:cNvPr>
          <p:cNvCxnSpPr>
            <a:cxnSpLocks/>
          </p:cNvCxnSpPr>
          <p:nvPr/>
        </p:nvCxnSpPr>
        <p:spPr>
          <a:xfrm flipH="1">
            <a:off x="4608551" y="2585943"/>
            <a:ext cx="1065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48CF1C-DF5D-063A-05CF-83C0743C5400}"/>
              </a:ext>
            </a:extLst>
          </p:cNvPr>
          <p:cNvSpPr txBox="1"/>
          <p:nvPr/>
        </p:nvSpPr>
        <p:spPr>
          <a:xfrm>
            <a:off x="4608550" y="2592075"/>
            <a:ext cx="126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5. Send Attributes </a:t>
            </a:r>
          </a:p>
        </p:txBody>
      </p:sp>
    </p:spTree>
    <p:extLst>
      <p:ext uri="{BB962C8B-B14F-4D97-AF65-F5344CB8AC3E}">
        <p14:creationId xmlns:p14="http://schemas.microsoft.com/office/powerpoint/2010/main" val="291443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582DE-CD42-D4CF-46D6-573F8E98F82C}"/>
              </a:ext>
            </a:extLst>
          </p:cNvPr>
          <p:cNvSpPr/>
          <p:nvPr/>
        </p:nvSpPr>
        <p:spPr>
          <a:xfrm>
            <a:off x="1872134" y="998079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440099" y="1920326"/>
            <a:ext cx="2126271" cy="12569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Show image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Upload photos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AI Image Recognition – Label Recognition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AI Image Recognition – Text Recognition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7998249" y="2867008"/>
            <a:ext cx="2267290" cy="9202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DynamoDB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Image table: Store `key` -- `image path` pairs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err="1"/>
              <a:t>User_info</a:t>
            </a:r>
            <a:r>
              <a:rPr lang="en-US" sz="800" dirty="0"/>
              <a:t> table: Store user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err="1"/>
              <a:t>User_auth</a:t>
            </a:r>
            <a:r>
              <a:rPr lang="en-US" sz="800" dirty="0"/>
              <a:t> table: Store user credentials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817C9-7C5B-92CC-D9B9-69A36DA355A0}"/>
              </a:ext>
            </a:extLst>
          </p:cNvPr>
          <p:cNvSpPr/>
          <p:nvPr/>
        </p:nvSpPr>
        <p:spPr>
          <a:xfrm>
            <a:off x="4763594" y="5029036"/>
            <a:ext cx="1961873" cy="8432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r>
              <a:rPr lang="en-US" sz="1200" dirty="0"/>
              <a:t> Pool (AWS EC2)</a:t>
            </a:r>
          </a:p>
          <a:p>
            <a:pPr algn="ctr"/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`key` -- `image content` pairs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Reconfigure as according to configuration attributes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774206" y="3681368"/>
            <a:ext cx="1961873" cy="8017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s3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image contents.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FF6CC0-543C-73D8-F729-09F113651668}"/>
              </a:ext>
            </a:extLst>
          </p:cNvPr>
          <p:cNvCxnSpPr>
            <a:cxnSpLocks/>
          </p:cNvCxnSpPr>
          <p:nvPr/>
        </p:nvCxnSpPr>
        <p:spPr>
          <a:xfrm>
            <a:off x="2096862" y="3195719"/>
            <a:ext cx="2335648" cy="3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12130-8502-2C72-3810-226F52AB8EA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744531" y="3184288"/>
            <a:ext cx="1317" cy="1844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535E47-F6FA-8097-3942-185C3D93B1ED}"/>
              </a:ext>
            </a:extLst>
          </p:cNvPr>
          <p:cNvCxnSpPr>
            <a:cxnSpLocks/>
          </p:cNvCxnSpPr>
          <p:nvPr/>
        </p:nvCxnSpPr>
        <p:spPr>
          <a:xfrm flipV="1">
            <a:off x="6006865" y="3176424"/>
            <a:ext cx="0" cy="1842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C039B4-1359-ADBA-5767-69F5F4DBF75B}"/>
              </a:ext>
            </a:extLst>
          </p:cNvPr>
          <p:cNvCxnSpPr/>
          <p:nvPr/>
        </p:nvCxnSpPr>
        <p:spPr>
          <a:xfrm>
            <a:off x="2096862" y="3199088"/>
            <a:ext cx="0" cy="456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90AC3-A455-C07B-719E-4D1DC199083A}"/>
              </a:ext>
            </a:extLst>
          </p:cNvPr>
          <p:cNvCxnSpPr>
            <a:cxnSpLocks/>
          </p:cNvCxnSpPr>
          <p:nvPr/>
        </p:nvCxnSpPr>
        <p:spPr>
          <a:xfrm flipH="1">
            <a:off x="1828800" y="2995187"/>
            <a:ext cx="2603710" cy="11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9D6506-DE4B-C69A-3F7B-A197A9C042D3}"/>
              </a:ext>
            </a:extLst>
          </p:cNvPr>
          <p:cNvCxnSpPr>
            <a:cxnSpLocks/>
          </p:cNvCxnSpPr>
          <p:nvPr/>
        </p:nvCxnSpPr>
        <p:spPr>
          <a:xfrm>
            <a:off x="1869066" y="3006337"/>
            <a:ext cx="0" cy="662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7C77143-9117-6865-0059-2AD646F007B6}"/>
              </a:ext>
            </a:extLst>
          </p:cNvPr>
          <p:cNvSpPr txBox="1"/>
          <p:nvPr/>
        </p:nvSpPr>
        <p:spPr>
          <a:xfrm>
            <a:off x="1945356" y="2783429"/>
            <a:ext cx="2208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 image content during “/</a:t>
            </a:r>
            <a:r>
              <a:rPr lang="en-US" sz="800" dirty="0" err="1"/>
              <a:t>upload_photos</a:t>
            </a:r>
            <a:r>
              <a:rPr lang="en-US" sz="800" dirty="0"/>
              <a:t>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D3111E-43CB-0A66-4DE4-2C23EA90FFD7}"/>
              </a:ext>
            </a:extLst>
          </p:cNvPr>
          <p:cNvSpPr txBox="1"/>
          <p:nvPr/>
        </p:nvSpPr>
        <p:spPr>
          <a:xfrm>
            <a:off x="2104452" y="3245097"/>
            <a:ext cx="2126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image content during ”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43B5D1A-9C94-94E6-C7D4-30FFFE1088D4}"/>
              </a:ext>
            </a:extLst>
          </p:cNvPr>
          <p:cNvCxnSpPr>
            <a:cxnSpLocks/>
          </p:cNvCxnSpPr>
          <p:nvPr/>
        </p:nvCxnSpPr>
        <p:spPr>
          <a:xfrm>
            <a:off x="9219661" y="2521362"/>
            <a:ext cx="0" cy="323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5A524F-C759-2C45-B652-5B4812544E55}"/>
              </a:ext>
            </a:extLst>
          </p:cNvPr>
          <p:cNvSpPr txBox="1"/>
          <p:nvPr/>
        </p:nvSpPr>
        <p:spPr>
          <a:xfrm>
            <a:off x="6600171" y="2576764"/>
            <a:ext cx="2796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path` during “/</a:t>
            </a:r>
            <a:r>
              <a:rPr lang="en-US" sz="800" dirty="0" err="1"/>
              <a:t>upload_photos</a:t>
            </a:r>
            <a:r>
              <a:rPr lang="en-US" sz="800" dirty="0"/>
              <a:t>”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F8C8B5-E603-AD46-8DAB-0B0F67A570F9}"/>
              </a:ext>
            </a:extLst>
          </p:cNvPr>
          <p:cNvCxnSpPr>
            <a:cxnSpLocks/>
          </p:cNvCxnSpPr>
          <p:nvPr/>
        </p:nvCxnSpPr>
        <p:spPr>
          <a:xfrm flipV="1">
            <a:off x="9410600" y="2252477"/>
            <a:ext cx="0" cy="6000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EDC93-D216-EA8A-CFA2-C86D5767A746}"/>
              </a:ext>
            </a:extLst>
          </p:cNvPr>
          <p:cNvCxnSpPr>
            <a:cxnSpLocks/>
          </p:cNvCxnSpPr>
          <p:nvPr/>
        </p:nvCxnSpPr>
        <p:spPr>
          <a:xfrm flipH="1">
            <a:off x="6573149" y="2245515"/>
            <a:ext cx="2830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A1181F-4565-C401-E7E6-E03549D84FD5}"/>
              </a:ext>
            </a:extLst>
          </p:cNvPr>
          <p:cNvSpPr txBox="1"/>
          <p:nvPr/>
        </p:nvSpPr>
        <p:spPr>
          <a:xfrm>
            <a:off x="6566370" y="1864356"/>
            <a:ext cx="3699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existing `key` -- `image path`  during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all stored `key` -- `image path` during “/</a:t>
            </a:r>
            <a:r>
              <a:rPr lang="en-US" sz="800" dirty="0" err="1"/>
              <a:t>display_db_keys</a:t>
            </a:r>
            <a:r>
              <a:rPr lang="en-US" sz="800" dirty="0"/>
              <a:t>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6616C-DD2B-AC86-AB18-EF8A2B267A21}"/>
              </a:ext>
            </a:extLst>
          </p:cNvPr>
          <p:cNvSpPr txBox="1"/>
          <p:nvPr/>
        </p:nvSpPr>
        <p:spPr>
          <a:xfrm>
            <a:off x="3595820" y="3526914"/>
            <a:ext cx="230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content`  during cache miss of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15BA1C-E7F9-2A97-57FE-57AFDC4C7DD4}"/>
              </a:ext>
            </a:extLst>
          </p:cNvPr>
          <p:cNvSpPr txBox="1"/>
          <p:nvPr/>
        </p:nvSpPr>
        <p:spPr>
          <a:xfrm>
            <a:off x="6002011" y="3441098"/>
            <a:ext cx="230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content`  during </a:t>
            </a:r>
          </a:p>
          <a:p>
            <a:r>
              <a:rPr lang="en-US" sz="800" dirty="0"/>
              <a:t>           cache hit of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5BD837-FABE-5B80-94C7-ECC41F68895A}"/>
              </a:ext>
            </a:extLst>
          </p:cNvPr>
          <p:cNvCxnSpPr>
            <a:cxnSpLocks/>
          </p:cNvCxnSpPr>
          <p:nvPr/>
        </p:nvCxnSpPr>
        <p:spPr>
          <a:xfrm>
            <a:off x="498138" y="1224301"/>
            <a:ext cx="1373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86E4C5-A5EE-745F-CF40-676462101E86}"/>
              </a:ext>
            </a:extLst>
          </p:cNvPr>
          <p:cNvSpPr txBox="1"/>
          <p:nvPr/>
        </p:nvSpPr>
        <p:spPr>
          <a:xfrm>
            <a:off x="661646" y="989079"/>
            <a:ext cx="1660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initiates requests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9F2E5FE-41E9-D864-FEC9-210687BCC029}"/>
              </a:ext>
            </a:extLst>
          </p:cNvPr>
          <p:cNvCxnSpPr>
            <a:cxnSpLocks/>
          </p:cNvCxnSpPr>
          <p:nvPr/>
        </p:nvCxnSpPr>
        <p:spPr>
          <a:xfrm>
            <a:off x="3139461" y="1081237"/>
            <a:ext cx="1274174" cy="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DEE5A5-3F86-1687-B610-3636DFFE4FD5}"/>
              </a:ext>
            </a:extLst>
          </p:cNvPr>
          <p:cNvSpPr txBox="1"/>
          <p:nvPr/>
        </p:nvSpPr>
        <p:spPr>
          <a:xfrm>
            <a:off x="3329870" y="868600"/>
            <a:ext cx="1370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user requests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39E1740-315D-ED8B-5639-11F673F993C5}"/>
              </a:ext>
            </a:extLst>
          </p:cNvPr>
          <p:cNvCxnSpPr>
            <a:cxnSpLocks/>
          </p:cNvCxnSpPr>
          <p:nvPr/>
        </p:nvCxnSpPr>
        <p:spPr>
          <a:xfrm flipH="1">
            <a:off x="3139461" y="1324966"/>
            <a:ext cx="1274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9CA8B1C-66EF-8872-9D17-095FC701B982}"/>
              </a:ext>
            </a:extLst>
          </p:cNvPr>
          <p:cNvSpPr txBox="1"/>
          <p:nvPr/>
        </p:nvSpPr>
        <p:spPr>
          <a:xfrm>
            <a:off x="3327322" y="1379724"/>
            <a:ext cx="24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Receive and display</a:t>
            </a:r>
          </a:p>
          <a:p>
            <a:r>
              <a:rPr lang="en-US" sz="800" dirty="0"/>
              <a:t> request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B9E837-C9C0-03BB-6855-D93DD9B457D2}"/>
              </a:ext>
            </a:extLst>
          </p:cNvPr>
          <p:cNvSpPr/>
          <p:nvPr/>
        </p:nvSpPr>
        <p:spPr>
          <a:xfrm>
            <a:off x="8165674" y="3846127"/>
            <a:ext cx="2126271" cy="1135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 App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Clear </a:t>
            </a:r>
            <a:r>
              <a:rPr lang="en-US" sz="800" dirty="0" err="1"/>
              <a:t>Memcache</a:t>
            </a:r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Configure </a:t>
            </a:r>
            <a:r>
              <a:rPr lang="en-US" sz="800" dirty="0" err="1"/>
              <a:t>Memcache</a:t>
            </a:r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Resize Pool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Display Keys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Delete All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Show </a:t>
            </a:r>
            <a:r>
              <a:rPr lang="en-US" sz="800" dirty="0" err="1"/>
              <a:t>memcache</a:t>
            </a:r>
            <a:r>
              <a:rPr lang="en-US" sz="800" dirty="0"/>
              <a:t> pool stats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1C6348-7701-1118-638A-EBEE35488007}"/>
              </a:ext>
            </a:extLst>
          </p:cNvPr>
          <p:cNvCxnSpPr>
            <a:cxnSpLocks/>
          </p:cNvCxnSpPr>
          <p:nvPr/>
        </p:nvCxnSpPr>
        <p:spPr>
          <a:xfrm flipH="1">
            <a:off x="6558781" y="2514263"/>
            <a:ext cx="26590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8D9859-3A4A-CAAE-F5C7-66C3859FB5FE}"/>
              </a:ext>
            </a:extLst>
          </p:cNvPr>
          <p:cNvSpPr/>
          <p:nvPr/>
        </p:nvSpPr>
        <p:spPr>
          <a:xfrm>
            <a:off x="8154708" y="5422155"/>
            <a:ext cx="2126271" cy="7542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Auto-Scaler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Auto-scaling according to resize</a:t>
            </a:r>
            <a:r>
              <a:rPr lang="zh-TW" altLang="en-US" sz="800" dirty="0"/>
              <a:t> </a:t>
            </a:r>
            <a:r>
              <a:rPr lang="en-US" altLang="zh-TW" sz="800" dirty="0"/>
              <a:t>pool</a:t>
            </a:r>
            <a:endParaRPr lang="en-US" sz="800" dirty="0"/>
          </a:p>
          <a:p>
            <a:pPr marL="228600" indent="-228600">
              <a:buFont typeface="+mj-lt"/>
              <a:buAutoNum type="arabicPeriod"/>
            </a:pPr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45BB27-DCEE-D681-4D34-BF4780E0D968}"/>
              </a:ext>
            </a:extLst>
          </p:cNvPr>
          <p:cNvCxnSpPr>
            <a:cxnSpLocks/>
          </p:cNvCxnSpPr>
          <p:nvPr/>
        </p:nvCxnSpPr>
        <p:spPr>
          <a:xfrm>
            <a:off x="8455845" y="4989814"/>
            <a:ext cx="0" cy="43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051AAE-C091-C975-185B-72B8405BB9F3}"/>
              </a:ext>
            </a:extLst>
          </p:cNvPr>
          <p:cNvSpPr txBox="1"/>
          <p:nvPr/>
        </p:nvSpPr>
        <p:spPr>
          <a:xfrm>
            <a:off x="8453900" y="5018794"/>
            <a:ext cx="279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Set scaling method to auto</a:t>
            </a:r>
          </a:p>
          <a:p>
            <a:pPr marL="228600" indent="-228600">
              <a:buAutoNum type="arabicPeriod"/>
            </a:pPr>
            <a:r>
              <a:rPr lang="en-US" sz="800" dirty="0"/>
              <a:t>Configure auto-scaler resize pool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85211B-BB9F-B9E5-9856-9BB3714E087F}"/>
              </a:ext>
            </a:extLst>
          </p:cNvPr>
          <p:cNvCxnSpPr>
            <a:cxnSpLocks/>
          </p:cNvCxnSpPr>
          <p:nvPr/>
        </p:nvCxnSpPr>
        <p:spPr>
          <a:xfrm flipH="1">
            <a:off x="6725467" y="4393885"/>
            <a:ext cx="1429241" cy="858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D5AE18-26D3-F9AF-7C99-4B5F7E767334}"/>
              </a:ext>
            </a:extLst>
          </p:cNvPr>
          <p:cNvSpPr txBox="1"/>
          <p:nvPr/>
        </p:nvSpPr>
        <p:spPr>
          <a:xfrm>
            <a:off x="6135756" y="4478503"/>
            <a:ext cx="172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</a:t>
            </a:r>
            <a:r>
              <a:rPr lang="en-US" sz="800" dirty="0" err="1"/>
              <a:t>Memcache</a:t>
            </a:r>
            <a:r>
              <a:rPr lang="en-US" sz="800" dirty="0"/>
              <a:t> configuration</a:t>
            </a:r>
          </a:p>
          <a:p>
            <a:pPr marL="228600" indent="-228600">
              <a:buAutoNum type="arabicPeriod"/>
            </a:pPr>
            <a:r>
              <a:rPr lang="en-US" sz="800" dirty="0"/>
              <a:t>Clear </a:t>
            </a:r>
            <a:r>
              <a:rPr lang="en-US" sz="800" dirty="0" err="1"/>
              <a:t>Memcache</a:t>
            </a:r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/>
              <a:t>Manual scale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1B16D2-BA60-428F-D9C9-C40A2A815397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736079" y="4082219"/>
            <a:ext cx="5418629" cy="1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917D40-A36E-03D4-D91C-BFD376A07D8B}"/>
              </a:ext>
            </a:extLst>
          </p:cNvPr>
          <p:cNvSpPr txBox="1"/>
          <p:nvPr/>
        </p:nvSpPr>
        <p:spPr>
          <a:xfrm>
            <a:off x="2944352" y="4082219"/>
            <a:ext cx="230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Delete All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91672A-754C-98B5-B6A0-09EE3CBB962F}"/>
              </a:ext>
            </a:extLst>
          </p:cNvPr>
          <p:cNvCxnSpPr>
            <a:cxnSpLocks/>
          </p:cNvCxnSpPr>
          <p:nvPr/>
        </p:nvCxnSpPr>
        <p:spPr>
          <a:xfrm flipH="1">
            <a:off x="6725467" y="5632546"/>
            <a:ext cx="1429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6B2941-21A3-985A-D4A5-3DFA52DDCF32}"/>
              </a:ext>
            </a:extLst>
          </p:cNvPr>
          <p:cNvSpPr txBox="1"/>
          <p:nvPr/>
        </p:nvSpPr>
        <p:spPr>
          <a:xfrm>
            <a:off x="6725467" y="5663151"/>
            <a:ext cx="2796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Auto scale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766F9-E63C-2868-EB58-43CFAC775D4C}"/>
              </a:ext>
            </a:extLst>
          </p:cNvPr>
          <p:cNvSpPr/>
          <p:nvPr/>
        </p:nvSpPr>
        <p:spPr>
          <a:xfrm>
            <a:off x="4422912" y="701390"/>
            <a:ext cx="2126271" cy="925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Login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Signup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9A8466-865A-CCF6-92CC-A051F3C125F2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5248296" y="1631985"/>
            <a:ext cx="0" cy="27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338FE-3299-BC16-7C27-5F1555ADAF61}"/>
              </a:ext>
            </a:extLst>
          </p:cNvPr>
          <p:cNvCxnSpPr>
            <a:cxnSpLocks/>
          </p:cNvCxnSpPr>
          <p:nvPr/>
        </p:nvCxnSpPr>
        <p:spPr>
          <a:xfrm flipH="1">
            <a:off x="6538950" y="1237880"/>
            <a:ext cx="3730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D4A395-705C-0C6B-84DE-6D881C9C6E8D}"/>
              </a:ext>
            </a:extLst>
          </p:cNvPr>
          <p:cNvSpPr txBox="1"/>
          <p:nvPr/>
        </p:nvSpPr>
        <p:spPr>
          <a:xfrm>
            <a:off x="4422912" y="1725561"/>
            <a:ext cx="82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4AE6DB-02E9-AD22-0645-2A923F7440F2}"/>
              </a:ext>
            </a:extLst>
          </p:cNvPr>
          <p:cNvSpPr txBox="1"/>
          <p:nvPr/>
        </p:nvSpPr>
        <p:spPr>
          <a:xfrm>
            <a:off x="5340209" y="1665662"/>
            <a:ext cx="1447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Normal User Authorized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A70DB-C00E-8329-0126-928B6879122C}"/>
              </a:ext>
            </a:extLst>
          </p:cNvPr>
          <p:cNvSpPr txBox="1"/>
          <p:nvPr/>
        </p:nvSpPr>
        <p:spPr>
          <a:xfrm>
            <a:off x="6599004" y="925564"/>
            <a:ext cx="1370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Authentication Failed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F0EBCE-44ED-4B69-D119-7E06F10E0F7A}"/>
              </a:ext>
            </a:extLst>
          </p:cNvPr>
          <p:cNvCxnSpPr>
            <a:cxnSpLocks/>
          </p:cNvCxnSpPr>
          <p:nvPr/>
        </p:nvCxnSpPr>
        <p:spPr>
          <a:xfrm flipV="1">
            <a:off x="6911984" y="1113503"/>
            <a:ext cx="0" cy="124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B8F988-A970-2987-683A-2A04E7E8DCC9}"/>
              </a:ext>
            </a:extLst>
          </p:cNvPr>
          <p:cNvCxnSpPr>
            <a:cxnSpLocks/>
          </p:cNvCxnSpPr>
          <p:nvPr/>
        </p:nvCxnSpPr>
        <p:spPr>
          <a:xfrm flipH="1">
            <a:off x="6549183" y="1113503"/>
            <a:ext cx="3730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A1CFE-469F-F522-21E7-9934A34D3EDE}"/>
              </a:ext>
            </a:extLst>
          </p:cNvPr>
          <p:cNvCxnSpPr>
            <a:cxnSpLocks/>
          </p:cNvCxnSpPr>
          <p:nvPr/>
        </p:nvCxnSpPr>
        <p:spPr>
          <a:xfrm flipH="1">
            <a:off x="6558781" y="1405676"/>
            <a:ext cx="3167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95DB94-9A22-BDD6-3011-4596EEFE850C}"/>
              </a:ext>
            </a:extLst>
          </p:cNvPr>
          <p:cNvCxnSpPr>
            <a:cxnSpLocks/>
          </p:cNvCxnSpPr>
          <p:nvPr/>
        </p:nvCxnSpPr>
        <p:spPr>
          <a:xfrm>
            <a:off x="9726022" y="1401097"/>
            <a:ext cx="0" cy="1436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B24D305-A970-308C-0883-2B84B5F81013}"/>
              </a:ext>
            </a:extLst>
          </p:cNvPr>
          <p:cNvSpPr txBox="1"/>
          <p:nvPr/>
        </p:nvSpPr>
        <p:spPr>
          <a:xfrm>
            <a:off x="7230026" y="1182104"/>
            <a:ext cx="2796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User info and credentials when signing up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FD427E-4161-651A-E47B-15457BDD8CD2}"/>
              </a:ext>
            </a:extLst>
          </p:cNvPr>
          <p:cNvCxnSpPr>
            <a:cxnSpLocks/>
          </p:cNvCxnSpPr>
          <p:nvPr/>
        </p:nvCxnSpPr>
        <p:spPr>
          <a:xfrm flipH="1">
            <a:off x="6549183" y="849318"/>
            <a:ext cx="4018036" cy="11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652819-B27C-B3C9-0F33-FA3F28804AF8}"/>
              </a:ext>
            </a:extLst>
          </p:cNvPr>
          <p:cNvCxnSpPr>
            <a:cxnSpLocks/>
          </p:cNvCxnSpPr>
          <p:nvPr/>
        </p:nvCxnSpPr>
        <p:spPr>
          <a:xfrm flipV="1">
            <a:off x="10567219" y="840997"/>
            <a:ext cx="0" cy="3572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16FC5B-1076-9683-27AB-1FF274E34846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0291945" y="4413895"/>
            <a:ext cx="275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5A111B-CC06-170F-1DE8-120F7679D72A}"/>
              </a:ext>
            </a:extLst>
          </p:cNvPr>
          <p:cNvSpPr txBox="1"/>
          <p:nvPr/>
        </p:nvSpPr>
        <p:spPr>
          <a:xfrm>
            <a:off x="10541149" y="2431807"/>
            <a:ext cx="137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If User is `admin`,</a:t>
            </a:r>
          </a:p>
          <a:p>
            <a:r>
              <a:rPr lang="en-US" sz="800" dirty="0"/>
              <a:t>grant Manager App access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57165A-2650-E735-EEEE-45CDB18E0D42}"/>
              </a:ext>
            </a:extLst>
          </p:cNvPr>
          <p:cNvSpPr/>
          <p:nvPr/>
        </p:nvSpPr>
        <p:spPr>
          <a:xfrm>
            <a:off x="793656" y="1739282"/>
            <a:ext cx="1961873" cy="8017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</a:t>
            </a:r>
            <a:r>
              <a:rPr lang="en-US" sz="1200" dirty="0" err="1"/>
              <a:t>Rekognition</a:t>
            </a:r>
            <a:r>
              <a:rPr lang="en-US" sz="1200" dirty="0"/>
              <a:t> Service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Perform calculations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DF613B5-A91A-D97A-FD3F-18886F7A78DD}"/>
              </a:ext>
            </a:extLst>
          </p:cNvPr>
          <p:cNvCxnSpPr>
            <a:cxnSpLocks/>
          </p:cNvCxnSpPr>
          <p:nvPr/>
        </p:nvCxnSpPr>
        <p:spPr>
          <a:xfrm flipH="1">
            <a:off x="2755529" y="2119592"/>
            <a:ext cx="16802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8FC649-65E6-8F99-2AC1-56E61BCCDE10}"/>
              </a:ext>
            </a:extLst>
          </p:cNvPr>
          <p:cNvCxnSpPr>
            <a:cxnSpLocks/>
          </p:cNvCxnSpPr>
          <p:nvPr/>
        </p:nvCxnSpPr>
        <p:spPr>
          <a:xfrm flipV="1">
            <a:off x="2761208" y="2274175"/>
            <a:ext cx="1678890" cy="4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232FDF0-6F0E-6E33-151B-5AEA31EE048B}"/>
              </a:ext>
            </a:extLst>
          </p:cNvPr>
          <p:cNvSpPr txBox="1"/>
          <p:nvPr/>
        </p:nvSpPr>
        <p:spPr>
          <a:xfrm>
            <a:off x="3091444" y="1926760"/>
            <a:ext cx="1370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image path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852066-D5F1-540B-DAF1-C4E2B6620110}"/>
              </a:ext>
            </a:extLst>
          </p:cNvPr>
          <p:cNvSpPr txBox="1"/>
          <p:nvPr/>
        </p:nvSpPr>
        <p:spPr>
          <a:xfrm>
            <a:off x="3139461" y="2271928"/>
            <a:ext cx="1370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results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698101-91DA-8AEF-FBBC-BDA326BA7974}"/>
              </a:ext>
            </a:extLst>
          </p:cNvPr>
          <p:cNvCxnSpPr>
            <a:cxnSpLocks/>
          </p:cNvCxnSpPr>
          <p:nvPr/>
        </p:nvCxnSpPr>
        <p:spPr>
          <a:xfrm>
            <a:off x="994621" y="2548808"/>
            <a:ext cx="0" cy="113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D000EA-5F89-EFFA-1E20-E65F0EDE619E}"/>
              </a:ext>
            </a:extLst>
          </p:cNvPr>
          <p:cNvCxnSpPr>
            <a:cxnSpLocks/>
          </p:cNvCxnSpPr>
          <p:nvPr/>
        </p:nvCxnSpPr>
        <p:spPr>
          <a:xfrm flipV="1">
            <a:off x="1185136" y="2535941"/>
            <a:ext cx="0" cy="113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6E57A87-11CD-048A-5E0E-A5B85AEA0B89}"/>
              </a:ext>
            </a:extLst>
          </p:cNvPr>
          <p:cNvSpPr txBox="1"/>
          <p:nvPr/>
        </p:nvSpPr>
        <p:spPr>
          <a:xfrm>
            <a:off x="1192062" y="2584207"/>
            <a:ext cx="2208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Return image content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6633BD-F543-2C2C-88B8-AA4EC023FB4B}"/>
              </a:ext>
            </a:extLst>
          </p:cNvPr>
          <p:cNvSpPr txBox="1"/>
          <p:nvPr/>
        </p:nvSpPr>
        <p:spPr>
          <a:xfrm>
            <a:off x="387709" y="2831076"/>
            <a:ext cx="2208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image </a:t>
            </a:r>
          </a:p>
          <a:p>
            <a:r>
              <a:rPr lang="en-US" sz="800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318639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582DE-CD42-D4CF-46D6-573F8E98F82C}"/>
              </a:ext>
            </a:extLst>
          </p:cNvPr>
          <p:cNvSpPr/>
          <p:nvPr/>
        </p:nvSpPr>
        <p:spPr>
          <a:xfrm>
            <a:off x="3625513" y="2710267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7F0466-65D8-05B3-C35B-D694360B988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40042" y="2926835"/>
            <a:ext cx="20854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E8BBE3-436E-831B-777B-04E88FED7BA1}"/>
              </a:ext>
            </a:extLst>
          </p:cNvPr>
          <p:cNvSpPr txBox="1"/>
          <p:nvPr/>
        </p:nvSpPr>
        <p:spPr>
          <a:xfrm>
            <a:off x="1806131" y="2671989"/>
            <a:ext cx="1660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initiates requests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9C487-4BB6-78E4-0DD2-CBF264134DA1}"/>
              </a:ext>
            </a:extLst>
          </p:cNvPr>
          <p:cNvCxnSpPr>
            <a:cxnSpLocks/>
          </p:cNvCxnSpPr>
          <p:nvPr/>
        </p:nvCxnSpPr>
        <p:spPr>
          <a:xfrm>
            <a:off x="4892840" y="2803848"/>
            <a:ext cx="2785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BBB1A0-03CA-0880-4DFC-1BA4C92C897D}"/>
              </a:ext>
            </a:extLst>
          </p:cNvPr>
          <p:cNvSpPr txBox="1"/>
          <p:nvPr/>
        </p:nvSpPr>
        <p:spPr>
          <a:xfrm>
            <a:off x="5600726" y="2526849"/>
            <a:ext cx="137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user requests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1EA9F-896C-9032-C03F-DE1D50AF74CB}"/>
              </a:ext>
            </a:extLst>
          </p:cNvPr>
          <p:cNvCxnSpPr/>
          <p:nvPr/>
        </p:nvCxnSpPr>
        <p:spPr>
          <a:xfrm flipH="1">
            <a:off x="4892840" y="3037305"/>
            <a:ext cx="2785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BE0F12-1841-EDE8-BD30-52D02600BBAE}"/>
              </a:ext>
            </a:extLst>
          </p:cNvPr>
          <p:cNvSpPr txBox="1"/>
          <p:nvPr/>
        </p:nvSpPr>
        <p:spPr>
          <a:xfrm>
            <a:off x="5174970" y="3037305"/>
            <a:ext cx="242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and display request results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AABB02-A779-A43A-7D3F-AF96A0252670}"/>
              </a:ext>
            </a:extLst>
          </p:cNvPr>
          <p:cNvSpPr/>
          <p:nvPr/>
        </p:nvSpPr>
        <p:spPr>
          <a:xfrm>
            <a:off x="7678821" y="2710266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16751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5"/>
            <a:ext cx="1358336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upload_photos.html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2680749" y="4181586"/>
            <a:ext cx="196187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2680749" y="3043605"/>
            <a:ext cx="196187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File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sz="1000" dirty="0" err="1"/>
              <a:t>upload_photos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819070" y="142387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023056" y="14384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884445" y="1446843"/>
            <a:ext cx="1104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4738E6-95C0-BBEC-C6ED-E50E0DBB5727}"/>
              </a:ext>
            </a:extLst>
          </p:cNvPr>
          <p:cNvCxnSpPr>
            <a:cxnSpLocks/>
          </p:cNvCxnSpPr>
          <p:nvPr/>
        </p:nvCxnSpPr>
        <p:spPr>
          <a:xfrm>
            <a:off x="8682009" y="1734325"/>
            <a:ext cx="14004" cy="3685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DC7E7E-21FF-FD6F-94C0-E20CAB97FFEA}"/>
              </a:ext>
            </a:extLst>
          </p:cNvPr>
          <p:cNvCxnSpPr>
            <a:cxnSpLocks/>
          </p:cNvCxnSpPr>
          <p:nvPr/>
        </p:nvCxnSpPr>
        <p:spPr>
          <a:xfrm flipH="1">
            <a:off x="6084738" y="2723382"/>
            <a:ext cx="259938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3BDE6B7-3583-AB97-1724-D0EB397E312F}"/>
              </a:ext>
            </a:extLst>
          </p:cNvPr>
          <p:cNvSpPr txBox="1"/>
          <p:nvPr/>
        </p:nvSpPr>
        <p:spPr>
          <a:xfrm>
            <a:off x="8695384" y="2604713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</a:rPr>
              <a:t>Case 1: Repeated key-value pair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3017A06-A8EA-91FF-EA1C-B26CC357EFBC}"/>
              </a:ext>
            </a:extLst>
          </p:cNvPr>
          <p:cNvCxnSpPr>
            <a:cxnSpLocks/>
          </p:cNvCxnSpPr>
          <p:nvPr/>
        </p:nvCxnSpPr>
        <p:spPr>
          <a:xfrm flipV="1">
            <a:off x="6090085" y="1579191"/>
            <a:ext cx="0" cy="1155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7B9105-CDC7-BF29-D65F-46C14D5D6140}"/>
              </a:ext>
            </a:extLst>
          </p:cNvPr>
          <p:cNvCxnSpPr>
            <a:cxnSpLocks/>
          </p:cNvCxnSpPr>
          <p:nvPr/>
        </p:nvCxnSpPr>
        <p:spPr>
          <a:xfrm flipH="1">
            <a:off x="6844064" y="3490296"/>
            <a:ext cx="18394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4318C6B-76DC-5873-85E4-F280D79D761D}"/>
              </a:ext>
            </a:extLst>
          </p:cNvPr>
          <p:cNvSpPr txBox="1"/>
          <p:nvPr/>
        </p:nvSpPr>
        <p:spPr>
          <a:xfrm>
            <a:off x="8677647" y="3353631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Case 2: Repeated key, New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6DF900A-959F-9A68-1B5A-6ED447AF0BC9}"/>
              </a:ext>
            </a:extLst>
          </p:cNvPr>
          <p:cNvCxnSpPr/>
          <p:nvPr/>
        </p:nvCxnSpPr>
        <p:spPr>
          <a:xfrm flipH="1" flipV="1">
            <a:off x="4642622" y="3141579"/>
            <a:ext cx="2201442" cy="348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DC58CF-4375-B87D-BC6F-8BA9D4CDE277}"/>
              </a:ext>
            </a:extLst>
          </p:cNvPr>
          <p:cNvCxnSpPr/>
          <p:nvPr/>
        </p:nvCxnSpPr>
        <p:spPr>
          <a:xfrm flipH="1">
            <a:off x="4642622" y="3490296"/>
            <a:ext cx="2201442" cy="81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A9407B-5059-5FB7-94D1-636D2BE8E6D9}"/>
              </a:ext>
            </a:extLst>
          </p:cNvPr>
          <p:cNvSpPr txBox="1"/>
          <p:nvPr/>
        </p:nvSpPr>
        <p:spPr>
          <a:xfrm>
            <a:off x="6241435" y="3178794"/>
            <a:ext cx="1923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Remove old file, Save new file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197CE8-6BF8-6B18-3A19-B5F74B3DB57C}"/>
              </a:ext>
            </a:extLst>
          </p:cNvPr>
          <p:cNvSpPr txBox="1"/>
          <p:nvPr/>
        </p:nvSpPr>
        <p:spPr>
          <a:xfrm>
            <a:off x="6241435" y="3664523"/>
            <a:ext cx="2575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Replace old key-filename pair with new one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A814EF-26D5-95D6-EACC-B6F261FBE5A4}"/>
              </a:ext>
            </a:extLst>
          </p:cNvPr>
          <p:cNvSpPr txBox="1"/>
          <p:nvPr/>
        </p:nvSpPr>
        <p:spPr>
          <a:xfrm>
            <a:off x="8677647" y="4330402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Case 3: New key, Repeated file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2D2E30-5FC0-20BE-5DFD-21E521A4FB96}"/>
              </a:ext>
            </a:extLst>
          </p:cNvPr>
          <p:cNvSpPr txBox="1"/>
          <p:nvPr/>
        </p:nvSpPr>
        <p:spPr>
          <a:xfrm>
            <a:off x="5603876" y="4271459"/>
            <a:ext cx="2709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Replace old key-filename pair with new one 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A68C43-B185-1A25-1918-C7ADB656B6A8}"/>
              </a:ext>
            </a:extLst>
          </p:cNvPr>
          <p:cNvCxnSpPr/>
          <p:nvPr/>
        </p:nvCxnSpPr>
        <p:spPr>
          <a:xfrm flipH="1">
            <a:off x="1068907" y="5414211"/>
            <a:ext cx="76176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7C4539-F92A-1BDB-0A83-379975A49A08}"/>
              </a:ext>
            </a:extLst>
          </p:cNvPr>
          <p:cNvCxnSpPr/>
          <p:nvPr/>
        </p:nvCxnSpPr>
        <p:spPr>
          <a:xfrm flipV="1">
            <a:off x="1068907" y="3260173"/>
            <a:ext cx="0" cy="2154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D675A2-CA32-5459-40D3-B0B11DE3F7BE}"/>
              </a:ext>
            </a:extLst>
          </p:cNvPr>
          <p:cNvCxnSpPr>
            <a:endCxn id="48" idx="1"/>
          </p:cNvCxnSpPr>
          <p:nvPr/>
        </p:nvCxnSpPr>
        <p:spPr>
          <a:xfrm>
            <a:off x="1068907" y="3260173"/>
            <a:ext cx="16118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9DEA263-10AC-174D-85E2-DE8E3EC11F70}"/>
              </a:ext>
            </a:extLst>
          </p:cNvPr>
          <p:cNvCxnSpPr/>
          <p:nvPr/>
        </p:nvCxnSpPr>
        <p:spPr>
          <a:xfrm>
            <a:off x="1065951" y="4411654"/>
            <a:ext cx="16118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6B2E51-EF9B-5FE1-126B-88EDC527ACF9}"/>
              </a:ext>
            </a:extLst>
          </p:cNvPr>
          <p:cNvSpPr txBox="1"/>
          <p:nvPr/>
        </p:nvSpPr>
        <p:spPr>
          <a:xfrm>
            <a:off x="8677647" y="5247081"/>
            <a:ext cx="122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Case 4: New key, New file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0F8A04-0F5C-182F-4B15-00FDBC1AAA1D}"/>
              </a:ext>
            </a:extLst>
          </p:cNvPr>
          <p:cNvSpPr txBox="1"/>
          <p:nvPr/>
        </p:nvSpPr>
        <p:spPr>
          <a:xfrm>
            <a:off x="1476988" y="3027748"/>
            <a:ext cx="149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Save new file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556C0-92BA-3314-2192-CABBC1AD8473}"/>
              </a:ext>
            </a:extLst>
          </p:cNvPr>
          <p:cNvSpPr txBox="1"/>
          <p:nvPr/>
        </p:nvSpPr>
        <p:spPr>
          <a:xfrm>
            <a:off x="1081768" y="4168032"/>
            <a:ext cx="172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Save new key-filename pair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2C7D2B42-D640-2B17-31B4-A9F9F6A9EB9D}"/>
              </a:ext>
            </a:extLst>
          </p:cNvPr>
          <p:cNvSpPr/>
          <p:nvPr/>
        </p:nvSpPr>
        <p:spPr>
          <a:xfrm>
            <a:off x="7988967" y="1159361"/>
            <a:ext cx="1417651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File check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336BA87-321E-740A-E547-C81EF004F1E9}"/>
              </a:ext>
            </a:extLst>
          </p:cNvPr>
          <p:cNvCxnSpPr/>
          <p:nvPr/>
        </p:nvCxnSpPr>
        <p:spPr>
          <a:xfrm flipH="1">
            <a:off x="6555874" y="1967832"/>
            <a:ext cx="21217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5188E3-3413-F950-A52B-E8237740C105}"/>
              </a:ext>
            </a:extLst>
          </p:cNvPr>
          <p:cNvCxnSpPr/>
          <p:nvPr/>
        </p:nvCxnSpPr>
        <p:spPr>
          <a:xfrm flipV="1">
            <a:off x="6555874" y="1579191"/>
            <a:ext cx="0" cy="393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175F062-EC4D-A9B2-0911-9C5303D02F44}"/>
              </a:ext>
            </a:extLst>
          </p:cNvPr>
          <p:cNvSpPr txBox="1"/>
          <p:nvPr/>
        </p:nvSpPr>
        <p:spPr>
          <a:xfrm>
            <a:off x="6908882" y="1972466"/>
            <a:ext cx="111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Fail: Raise Error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1C390E-371C-17F9-412A-71ECF1DEE1A8}"/>
              </a:ext>
            </a:extLst>
          </p:cNvPr>
          <p:cNvSpPr txBox="1"/>
          <p:nvPr/>
        </p:nvSpPr>
        <p:spPr>
          <a:xfrm>
            <a:off x="8677647" y="214845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676D76D-FF0C-3409-9C93-4B8F45A75B94}"/>
              </a:ext>
            </a:extLst>
          </p:cNvPr>
          <p:cNvCxnSpPr>
            <a:stCxn id="87" idx="1"/>
          </p:cNvCxnSpPr>
          <p:nvPr/>
        </p:nvCxnSpPr>
        <p:spPr>
          <a:xfrm flipH="1">
            <a:off x="4642622" y="4530457"/>
            <a:ext cx="4035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4"/>
            <a:ext cx="1543250" cy="585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get_photos.html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3386541" y="2628647"/>
            <a:ext cx="118150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1438817" y="2643381"/>
            <a:ext cx="1388598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File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sz="1000" dirty="0" err="1"/>
              <a:t>get_photos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833447" y="1246111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364332" y="1566696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</p:cNvCxnSpPr>
          <p:nvPr/>
        </p:nvCxnSpPr>
        <p:spPr>
          <a:xfrm>
            <a:off x="7069360" y="1785071"/>
            <a:ext cx="9196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01410D0-7F56-7B2B-D4EB-621FE710C3D0}"/>
              </a:ext>
            </a:extLst>
          </p:cNvPr>
          <p:cNvSpPr/>
          <p:nvPr/>
        </p:nvSpPr>
        <p:spPr>
          <a:xfrm>
            <a:off x="5821469" y="2570690"/>
            <a:ext cx="1702277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 in </a:t>
            </a:r>
            <a:r>
              <a:rPr lang="en-US" sz="1000" dirty="0" err="1"/>
              <a:t>MemCache</a:t>
            </a:r>
            <a:r>
              <a:rPr lang="en-US" sz="10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31F36-7356-82DE-A2AD-239DE287884F}"/>
              </a:ext>
            </a:extLst>
          </p:cNvPr>
          <p:cNvSpPr/>
          <p:nvPr/>
        </p:nvSpPr>
        <p:spPr>
          <a:xfrm>
            <a:off x="7913363" y="2648996"/>
            <a:ext cx="1104522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9A6702-6C42-B850-489C-2653539CED65}"/>
              </a:ext>
            </a:extLst>
          </p:cNvPr>
          <p:cNvCxnSpPr>
            <a:cxnSpLocks/>
          </p:cNvCxnSpPr>
          <p:nvPr/>
        </p:nvCxnSpPr>
        <p:spPr>
          <a:xfrm>
            <a:off x="7988967" y="1785071"/>
            <a:ext cx="1" cy="863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43C688-8717-DABB-A8FE-787F9C27FB6E}"/>
              </a:ext>
            </a:extLst>
          </p:cNvPr>
          <p:cNvSpPr txBox="1"/>
          <p:nvPr/>
        </p:nvSpPr>
        <p:spPr>
          <a:xfrm>
            <a:off x="7988967" y="1913324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Send Key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3EA5AF-FC35-29D1-F268-EDA13C28FBAC}"/>
              </a:ext>
            </a:extLst>
          </p:cNvPr>
          <p:cNvCxnSpPr>
            <a:cxnSpLocks/>
          </p:cNvCxnSpPr>
          <p:nvPr/>
        </p:nvCxnSpPr>
        <p:spPr>
          <a:xfrm>
            <a:off x="7523747" y="2848924"/>
            <a:ext cx="389616" cy="9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F43287-47B5-CA97-3CAC-607E286473DF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672608" y="1913324"/>
            <a:ext cx="0" cy="65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7362BE-363A-6114-9137-4D65D3191942}"/>
              </a:ext>
            </a:extLst>
          </p:cNvPr>
          <p:cNvSpPr txBox="1"/>
          <p:nvPr/>
        </p:nvSpPr>
        <p:spPr>
          <a:xfrm>
            <a:off x="6159730" y="1909259"/>
            <a:ext cx="642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Yes:</a:t>
            </a:r>
          </a:p>
          <a:p>
            <a:r>
              <a:rPr lang="en-US" sz="1000" dirty="0"/>
              <a:t> Send image content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31C4EB-028A-5639-A0AA-9705D657BC46}"/>
              </a:ext>
            </a:extLst>
          </p:cNvPr>
          <p:cNvCxnSpPr>
            <a:cxnSpLocks/>
            <a:stCxn id="14" idx="1"/>
            <a:endCxn id="46" idx="3"/>
          </p:cNvCxnSpPr>
          <p:nvPr/>
        </p:nvCxnSpPr>
        <p:spPr>
          <a:xfrm flipH="1" flipV="1">
            <a:off x="4568044" y="2845216"/>
            <a:ext cx="1253425" cy="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D61CE9F-A7ED-454B-0610-43955F8EA87E}"/>
              </a:ext>
            </a:extLst>
          </p:cNvPr>
          <p:cNvSpPr txBox="1"/>
          <p:nvPr/>
        </p:nvSpPr>
        <p:spPr>
          <a:xfrm>
            <a:off x="4779157" y="2637083"/>
            <a:ext cx="153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No: Send Key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B144340F-1A7D-D678-C2FB-65CF838C819B}"/>
              </a:ext>
            </a:extLst>
          </p:cNvPr>
          <p:cNvSpPr/>
          <p:nvPr/>
        </p:nvSpPr>
        <p:spPr>
          <a:xfrm>
            <a:off x="3126153" y="1924315"/>
            <a:ext cx="1702277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 in Database?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9B2646-A82C-B789-15ED-9BADA4E03421}"/>
              </a:ext>
            </a:extLst>
          </p:cNvPr>
          <p:cNvSpPr txBox="1"/>
          <p:nvPr/>
        </p:nvSpPr>
        <p:spPr>
          <a:xfrm>
            <a:off x="4737661" y="1976830"/>
            <a:ext cx="157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Yes: Send filename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0E8D9A-444D-FB55-F51B-63C57D3BB451}"/>
              </a:ext>
            </a:extLst>
          </p:cNvPr>
          <p:cNvSpPr txBox="1"/>
          <p:nvPr/>
        </p:nvSpPr>
        <p:spPr>
          <a:xfrm>
            <a:off x="4755747" y="2198355"/>
            <a:ext cx="157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No: “Unknown Key!”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6AB8329-9A86-2E1D-DB89-4899B0F69F63}"/>
              </a:ext>
            </a:extLst>
          </p:cNvPr>
          <p:cNvCxnSpPr>
            <a:cxnSpLocks/>
          </p:cNvCxnSpPr>
          <p:nvPr/>
        </p:nvCxnSpPr>
        <p:spPr>
          <a:xfrm flipV="1">
            <a:off x="3977292" y="2506855"/>
            <a:ext cx="0" cy="1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5C908A2-AF4F-AEA6-0E93-97710FE4BCD9}"/>
              </a:ext>
            </a:extLst>
          </p:cNvPr>
          <p:cNvCxnSpPr>
            <a:cxnSpLocks/>
          </p:cNvCxnSpPr>
          <p:nvPr/>
        </p:nvCxnSpPr>
        <p:spPr>
          <a:xfrm flipH="1">
            <a:off x="2133116" y="1561553"/>
            <a:ext cx="33907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0FC73B-F714-C3AE-A6C8-C1C68FEA2A0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33116" y="1561553"/>
            <a:ext cx="0" cy="108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AF59699-5E60-357D-22EF-82EE85028349}"/>
              </a:ext>
            </a:extLst>
          </p:cNvPr>
          <p:cNvSpPr txBox="1"/>
          <p:nvPr/>
        </p:nvSpPr>
        <p:spPr>
          <a:xfrm>
            <a:off x="882373" y="1920242"/>
            <a:ext cx="1305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4. Get photo content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98866CA-5A88-B781-9FA8-333191F7E778}"/>
              </a:ext>
            </a:extLst>
          </p:cNvPr>
          <p:cNvCxnSpPr>
            <a:cxnSpLocks/>
          </p:cNvCxnSpPr>
          <p:nvPr/>
        </p:nvCxnSpPr>
        <p:spPr>
          <a:xfrm flipV="1">
            <a:off x="2271728" y="1619657"/>
            <a:ext cx="0" cy="1008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91C6E3-9016-C566-2592-BE02E1C70277}"/>
              </a:ext>
            </a:extLst>
          </p:cNvPr>
          <p:cNvCxnSpPr>
            <a:cxnSpLocks/>
          </p:cNvCxnSpPr>
          <p:nvPr/>
        </p:nvCxnSpPr>
        <p:spPr>
          <a:xfrm>
            <a:off x="2271728" y="1619657"/>
            <a:ext cx="3252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1B7006D-740E-085A-C125-413BD9C225E8}"/>
              </a:ext>
            </a:extLst>
          </p:cNvPr>
          <p:cNvSpPr txBox="1"/>
          <p:nvPr/>
        </p:nvSpPr>
        <p:spPr>
          <a:xfrm>
            <a:off x="2024919" y="1899886"/>
            <a:ext cx="130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5. Send photo content 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277C499-28E8-4F9E-94E0-6581E11F40B6}"/>
              </a:ext>
            </a:extLst>
          </p:cNvPr>
          <p:cNvCxnSpPr>
            <a:cxnSpLocks/>
          </p:cNvCxnSpPr>
          <p:nvPr/>
        </p:nvCxnSpPr>
        <p:spPr>
          <a:xfrm>
            <a:off x="4828430" y="2209119"/>
            <a:ext cx="12114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58BB9AE-2889-D572-1B94-C0DCAE152FEA}"/>
              </a:ext>
            </a:extLst>
          </p:cNvPr>
          <p:cNvCxnSpPr/>
          <p:nvPr/>
        </p:nvCxnSpPr>
        <p:spPr>
          <a:xfrm flipV="1">
            <a:off x="6039833" y="1916739"/>
            <a:ext cx="0" cy="295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9735D62-54D6-98ED-AF4C-AC19F1F270B0}"/>
              </a:ext>
            </a:extLst>
          </p:cNvPr>
          <p:cNvCxnSpPr>
            <a:cxnSpLocks/>
          </p:cNvCxnSpPr>
          <p:nvPr/>
        </p:nvCxnSpPr>
        <p:spPr>
          <a:xfrm>
            <a:off x="7069360" y="1438443"/>
            <a:ext cx="1333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EDA99B-DD60-F0F4-582F-FD10230B97E8}"/>
              </a:ext>
            </a:extLst>
          </p:cNvPr>
          <p:cNvSpPr/>
          <p:nvPr/>
        </p:nvSpPr>
        <p:spPr>
          <a:xfrm>
            <a:off x="8402617" y="1278473"/>
            <a:ext cx="1104522" cy="349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image.html</a:t>
            </a:r>
            <a:endParaRPr 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43A41-7776-8188-EA13-6F6DEA87C3B4}"/>
              </a:ext>
            </a:extLst>
          </p:cNvPr>
          <p:cNvSpPr txBox="1"/>
          <p:nvPr/>
        </p:nvSpPr>
        <p:spPr>
          <a:xfrm>
            <a:off x="7245476" y="1232618"/>
            <a:ext cx="94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Show image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B2DC4D-8AD6-4667-231B-9F3B5ADF0192}"/>
              </a:ext>
            </a:extLst>
          </p:cNvPr>
          <p:cNvCxnSpPr/>
          <p:nvPr/>
        </p:nvCxnSpPr>
        <p:spPr>
          <a:xfrm>
            <a:off x="6830036" y="1905329"/>
            <a:ext cx="0" cy="720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EEA938-B680-8325-E577-A2C1B3CFBAA8}"/>
              </a:ext>
            </a:extLst>
          </p:cNvPr>
          <p:cNvSpPr txBox="1"/>
          <p:nvPr/>
        </p:nvSpPr>
        <p:spPr>
          <a:xfrm>
            <a:off x="6792031" y="2039126"/>
            <a:ext cx="1070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6. Send ”key”-”image content”</a:t>
            </a:r>
          </a:p>
        </p:txBody>
      </p:sp>
    </p:spTree>
    <p:extLst>
      <p:ext uri="{BB962C8B-B14F-4D97-AF65-F5344CB8AC3E}">
        <p14:creationId xmlns:p14="http://schemas.microsoft.com/office/powerpoint/2010/main" val="180894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5"/>
            <a:ext cx="1358336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invalidate_keys.html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altLang="zh-TW" sz="1000" dirty="0" err="1"/>
              <a:t>invalidate_k</a:t>
            </a:r>
            <a:r>
              <a:rPr lang="en-US" sz="1000" dirty="0" err="1"/>
              <a:t>eys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922125" y="142024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023056" y="14384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884445" y="1446843"/>
            <a:ext cx="1104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90A25-1990-F4A8-87A9-E10EFE1380EA}"/>
              </a:ext>
            </a:extLst>
          </p:cNvPr>
          <p:cNvSpPr/>
          <p:nvPr/>
        </p:nvSpPr>
        <p:spPr>
          <a:xfrm>
            <a:off x="5224340" y="2047986"/>
            <a:ext cx="1961873" cy="481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r>
              <a:rPr lang="en-US" sz="1200" dirty="0"/>
              <a:t>: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Drop key-image if exists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5FA48-92D0-4E8A-02EE-B0F3E642C780}"/>
              </a:ext>
            </a:extLst>
          </p:cNvPr>
          <p:cNvCxnSpPr>
            <a:cxnSpLocks/>
          </p:cNvCxnSpPr>
          <p:nvPr/>
        </p:nvCxnSpPr>
        <p:spPr>
          <a:xfrm>
            <a:off x="7988968" y="1446843"/>
            <a:ext cx="0" cy="8418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E74D68-4BAC-9F4B-A81B-AA76250E180F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186213" y="2288644"/>
            <a:ext cx="802754" cy="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396883-B80A-CEE0-6894-5FDC2D2C4598}"/>
              </a:ext>
            </a:extLst>
          </p:cNvPr>
          <p:cNvSpPr txBox="1"/>
          <p:nvPr/>
        </p:nvSpPr>
        <p:spPr>
          <a:xfrm>
            <a:off x="7988968" y="1685904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DFBFD5-31E3-64D6-8477-FF2CAC06D629}"/>
              </a:ext>
            </a:extLst>
          </p:cNvPr>
          <p:cNvCxnSpPr>
            <a:stCxn id="2" idx="0"/>
            <a:endCxn id="16" idx="2"/>
          </p:cNvCxnSpPr>
          <p:nvPr/>
        </p:nvCxnSpPr>
        <p:spPr>
          <a:xfrm flipV="1">
            <a:off x="6205277" y="1579191"/>
            <a:ext cx="0" cy="46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6F91C8-2FED-7095-9326-7A42DB497874}"/>
              </a:ext>
            </a:extLst>
          </p:cNvPr>
          <p:cNvSpPr txBox="1"/>
          <p:nvPr/>
        </p:nvSpPr>
        <p:spPr>
          <a:xfrm>
            <a:off x="6205276" y="1696738"/>
            <a:ext cx="65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8913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5"/>
            <a:ext cx="1358336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clear_memcache</a:t>
            </a:r>
            <a:r>
              <a:rPr lang="en-US" sz="1000" dirty="0" err="1"/>
              <a:t>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altLang="zh-TW" sz="1000" dirty="0" err="1"/>
              <a:t>clear_memcache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922125" y="142024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023056" y="14384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884445" y="1446843"/>
            <a:ext cx="1104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90A25-1990-F4A8-87A9-E10EFE1380EA}"/>
              </a:ext>
            </a:extLst>
          </p:cNvPr>
          <p:cNvSpPr/>
          <p:nvPr/>
        </p:nvSpPr>
        <p:spPr>
          <a:xfrm>
            <a:off x="5224340" y="2047986"/>
            <a:ext cx="1961873" cy="481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r>
              <a:rPr lang="en-US" sz="1200" dirty="0"/>
              <a:t>: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Drop all key-image pairs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5FA48-92D0-4E8A-02EE-B0F3E642C780}"/>
              </a:ext>
            </a:extLst>
          </p:cNvPr>
          <p:cNvCxnSpPr>
            <a:cxnSpLocks/>
          </p:cNvCxnSpPr>
          <p:nvPr/>
        </p:nvCxnSpPr>
        <p:spPr>
          <a:xfrm>
            <a:off x="7988968" y="1446843"/>
            <a:ext cx="0" cy="8418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E74D68-4BAC-9F4B-A81B-AA76250E180F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186213" y="2288644"/>
            <a:ext cx="802754" cy="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DFBFD5-31E3-64D6-8477-FF2CAC06D629}"/>
              </a:ext>
            </a:extLst>
          </p:cNvPr>
          <p:cNvCxnSpPr>
            <a:stCxn id="2" idx="0"/>
            <a:endCxn id="16" idx="2"/>
          </p:cNvCxnSpPr>
          <p:nvPr/>
        </p:nvCxnSpPr>
        <p:spPr>
          <a:xfrm flipV="1">
            <a:off x="6205277" y="1579191"/>
            <a:ext cx="0" cy="46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6F91C8-2FED-7095-9326-7A42DB497874}"/>
              </a:ext>
            </a:extLst>
          </p:cNvPr>
          <p:cNvSpPr txBox="1"/>
          <p:nvPr/>
        </p:nvSpPr>
        <p:spPr>
          <a:xfrm>
            <a:off x="6205276" y="1696738"/>
            <a:ext cx="65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CD558-AB82-D201-FACB-3525464340D7}"/>
              </a:ext>
            </a:extLst>
          </p:cNvPr>
          <p:cNvSpPr txBox="1"/>
          <p:nvPr/>
        </p:nvSpPr>
        <p:spPr>
          <a:xfrm>
            <a:off x="8218905" y="4326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4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8" y="1314495"/>
            <a:ext cx="1634391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configure_memcache</a:t>
            </a:r>
            <a:r>
              <a:rPr lang="en-US" sz="1000" dirty="0" err="1"/>
              <a:t>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436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altLang="zh-TW" sz="1000" dirty="0" err="1"/>
              <a:t>configure_memcache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922125" y="142024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CD558-AB82-D201-FACB-3525464340D7}"/>
              </a:ext>
            </a:extLst>
          </p:cNvPr>
          <p:cNvSpPr txBox="1"/>
          <p:nvPr/>
        </p:nvSpPr>
        <p:spPr>
          <a:xfrm>
            <a:off x="8218905" y="4326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8D779-159E-A5AC-B201-43DD89BC6022}"/>
              </a:ext>
            </a:extLst>
          </p:cNvPr>
          <p:cNvSpPr txBox="1"/>
          <p:nvPr/>
        </p:nvSpPr>
        <p:spPr>
          <a:xfrm>
            <a:off x="7301119" y="14300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C2A2BE-2D68-8DE8-F4E1-495AD858A2C3}"/>
              </a:ext>
            </a:extLst>
          </p:cNvPr>
          <p:cNvCxnSpPr>
            <a:cxnSpLocks/>
          </p:cNvCxnSpPr>
          <p:nvPr/>
        </p:nvCxnSpPr>
        <p:spPr>
          <a:xfrm>
            <a:off x="7162508" y="1438443"/>
            <a:ext cx="895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563CA1B-B323-5879-8AF8-250729E5E3FA}"/>
              </a:ext>
            </a:extLst>
          </p:cNvPr>
          <p:cNvSpPr/>
          <p:nvPr/>
        </p:nvSpPr>
        <p:spPr>
          <a:xfrm>
            <a:off x="8059508" y="1150961"/>
            <a:ext cx="1417651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1. Attribute Check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A375F8-539A-20E2-BBEC-E0261BE32C8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768333" y="1725925"/>
            <a:ext cx="1" cy="744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28FDAE-E7F1-1405-F415-1595B1E2A01D}"/>
              </a:ext>
            </a:extLst>
          </p:cNvPr>
          <p:cNvCxnSpPr/>
          <p:nvPr/>
        </p:nvCxnSpPr>
        <p:spPr>
          <a:xfrm flipH="1">
            <a:off x="6855326" y="1932436"/>
            <a:ext cx="1913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E94B15-54C0-0311-903B-4517A636BB81}"/>
              </a:ext>
            </a:extLst>
          </p:cNvPr>
          <p:cNvCxnSpPr/>
          <p:nvPr/>
        </p:nvCxnSpPr>
        <p:spPr>
          <a:xfrm flipV="1">
            <a:off x="6866021" y="1579191"/>
            <a:ext cx="0" cy="353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BA6D8D-47EA-D59C-0D84-76CAA4B2BA18}"/>
              </a:ext>
            </a:extLst>
          </p:cNvPr>
          <p:cNvSpPr txBox="1"/>
          <p:nvPr/>
        </p:nvSpPr>
        <p:spPr>
          <a:xfrm>
            <a:off x="7351981" y="1706070"/>
            <a:ext cx="1157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Fail: Raise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3F7A2D-A43F-BC61-57E6-760E99D72129}"/>
              </a:ext>
            </a:extLst>
          </p:cNvPr>
          <p:cNvSpPr txBox="1"/>
          <p:nvPr/>
        </p:nvSpPr>
        <p:spPr>
          <a:xfrm>
            <a:off x="8832721" y="204685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085665-35D8-B613-E459-9BE278F476E3}"/>
              </a:ext>
            </a:extLst>
          </p:cNvPr>
          <p:cNvSpPr/>
          <p:nvPr/>
        </p:nvSpPr>
        <p:spPr>
          <a:xfrm>
            <a:off x="5673823" y="2244724"/>
            <a:ext cx="118150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D1CC0B-40F8-DB96-229A-483A2470E57D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6855326" y="2461293"/>
            <a:ext cx="1913007" cy="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E045B1-A231-4505-8FF8-5A5E267C164D}"/>
              </a:ext>
            </a:extLst>
          </p:cNvPr>
          <p:cNvSpPr txBox="1"/>
          <p:nvPr/>
        </p:nvSpPr>
        <p:spPr>
          <a:xfrm>
            <a:off x="7160499" y="2217853"/>
            <a:ext cx="1781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Save Capacity attribute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79386D-315E-2BAD-C0D7-4E3A70E0439B}"/>
              </a:ext>
            </a:extLst>
          </p:cNvPr>
          <p:cNvSpPr txBox="1"/>
          <p:nvPr/>
        </p:nvSpPr>
        <p:spPr>
          <a:xfrm>
            <a:off x="6996766" y="2470484"/>
            <a:ext cx="2157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Save Replacement Policy attribute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E29EC3-B722-9477-6ABE-2B7A5256D42D}"/>
              </a:ext>
            </a:extLst>
          </p:cNvPr>
          <p:cNvSpPr/>
          <p:nvPr/>
        </p:nvSpPr>
        <p:spPr>
          <a:xfrm>
            <a:off x="3037305" y="2253915"/>
            <a:ext cx="157124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endParaRPr lang="en-US" sz="1200" dirty="0"/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6. Update attributes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8BC631-69B6-C357-9BE2-CE278513FD08}"/>
              </a:ext>
            </a:extLst>
          </p:cNvPr>
          <p:cNvCxnSpPr/>
          <p:nvPr/>
        </p:nvCxnSpPr>
        <p:spPr>
          <a:xfrm>
            <a:off x="5683964" y="1579191"/>
            <a:ext cx="0" cy="302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C7804B-9BF0-D3BE-5D2E-84856498B8D4}"/>
              </a:ext>
            </a:extLst>
          </p:cNvPr>
          <p:cNvCxnSpPr/>
          <p:nvPr/>
        </p:nvCxnSpPr>
        <p:spPr>
          <a:xfrm flipH="1">
            <a:off x="3770957" y="1881319"/>
            <a:ext cx="1913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333577-CF95-60EA-E2BE-E5BEF9F75D08}"/>
              </a:ext>
            </a:extLst>
          </p:cNvPr>
          <p:cNvCxnSpPr>
            <a:cxnSpLocks/>
          </p:cNvCxnSpPr>
          <p:nvPr/>
        </p:nvCxnSpPr>
        <p:spPr>
          <a:xfrm>
            <a:off x="3770956" y="1881319"/>
            <a:ext cx="0" cy="372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229FF5B-8764-DEED-7702-CAD86E0E3F26}"/>
              </a:ext>
            </a:extLst>
          </p:cNvPr>
          <p:cNvSpPr txBox="1"/>
          <p:nvPr/>
        </p:nvSpPr>
        <p:spPr>
          <a:xfrm>
            <a:off x="4109880" y="1663795"/>
            <a:ext cx="1279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Update Attributes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B400C7-7669-0733-F32E-E271C083C8A5}"/>
              </a:ext>
            </a:extLst>
          </p:cNvPr>
          <p:cNvCxnSpPr>
            <a:cxnSpLocks/>
          </p:cNvCxnSpPr>
          <p:nvPr/>
        </p:nvCxnSpPr>
        <p:spPr>
          <a:xfrm>
            <a:off x="4608551" y="2362082"/>
            <a:ext cx="1075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EF09E78-8AA3-8E8A-1753-7074AFDB06FA}"/>
              </a:ext>
            </a:extLst>
          </p:cNvPr>
          <p:cNvSpPr txBox="1"/>
          <p:nvPr/>
        </p:nvSpPr>
        <p:spPr>
          <a:xfrm>
            <a:off x="4680380" y="2124869"/>
            <a:ext cx="126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 Get Attributes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3F3E9C-BABB-AEA8-E4E2-69073D0B2EF3}"/>
              </a:ext>
            </a:extLst>
          </p:cNvPr>
          <p:cNvCxnSpPr>
            <a:cxnSpLocks/>
          </p:cNvCxnSpPr>
          <p:nvPr/>
        </p:nvCxnSpPr>
        <p:spPr>
          <a:xfrm flipH="1">
            <a:off x="4608551" y="2585943"/>
            <a:ext cx="1065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48CF1C-DF5D-063A-05CF-83C0743C5400}"/>
              </a:ext>
            </a:extLst>
          </p:cNvPr>
          <p:cNvSpPr txBox="1"/>
          <p:nvPr/>
        </p:nvSpPr>
        <p:spPr>
          <a:xfrm>
            <a:off x="4608550" y="2592075"/>
            <a:ext cx="126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5. Send Attributes </a:t>
            </a:r>
          </a:p>
        </p:txBody>
      </p:sp>
    </p:spTree>
    <p:extLst>
      <p:ext uri="{BB962C8B-B14F-4D97-AF65-F5344CB8AC3E}">
        <p14:creationId xmlns:p14="http://schemas.microsoft.com/office/powerpoint/2010/main" val="197272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17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582DE-CD42-D4CF-46D6-573F8E98F82C}"/>
              </a:ext>
            </a:extLst>
          </p:cNvPr>
          <p:cNvSpPr/>
          <p:nvPr/>
        </p:nvSpPr>
        <p:spPr>
          <a:xfrm>
            <a:off x="1881411" y="1997453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432510" y="1813302"/>
            <a:ext cx="2126271" cy="1614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Show image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Upload photos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Display Database key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Display </a:t>
            </a:r>
            <a:r>
              <a:rPr lang="en-US" sz="800" dirty="0" err="1"/>
              <a:t>MemCache</a:t>
            </a:r>
            <a:r>
              <a:rPr lang="en-US" sz="800" dirty="0"/>
              <a:t> key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8236911" y="2845187"/>
            <a:ext cx="1961873" cy="679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RDS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`key` -- `image path` pairs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817C9-7C5B-92CC-D9B9-69A36DA355A0}"/>
              </a:ext>
            </a:extLst>
          </p:cNvPr>
          <p:cNvSpPr/>
          <p:nvPr/>
        </p:nvSpPr>
        <p:spPr>
          <a:xfrm>
            <a:off x="4763594" y="5029036"/>
            <a:ext cx="1961873" cy="843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r>
              <a:rPr lang="en-US" sz="1200" dirty="0"/>
              <a:t> Pool</a:t>
            </a:r>
          </a:p>
          <a:p>
            <a:pPr algn="ctr"/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`key` -- `image content` pairs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Reconfigure as according to configuration attributes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774206" y="3681368"/>
            <a:ext cx="1961873" cy="801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s3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image contents.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FF6CC0-543C-73D8-F729-09F113651668}"/>
              </a:ext>
            </a:extLst>
          </p:cNvPr>
          <p:cNvCxnSpPr>
            <a:cxnSpLocks/>
          </p:cNvCxnSpPr>
          <p:nvPr/>
        </p:nvCxnSpPr>
        <p:spPr>
          <a:xfrm>
            <a:off x="2096862" y="3195719"/>
            <a:ext cx="2335648" cy="3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12130-8502-2C72-3810-226F52AB8EAD}"/>
              </a:ext>
            </a:extLst>
          </p:cNvPr>
          <p:cNvCxnSpPr>
            <a:cxnSpLocks/>
          </p:cNvCxnSpPr>
          <p:nvPr/>
        </p:nvCxnSpPr>
        <p:spPr>
          <a:xfrm>
            <a:off x="5535708" y="3427359"/>
            <a:ext cx="0" cy="159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535E47-F6FA-8097-3942-185C3D93B1ED}"/>
              </a:ext>
            </a:extLst>
          </p:cNvPr>
          <p:cNvCxnSpPr>
            <a:cxnSpLocks/>
          </p:cNvCxnSpPr>
          <p:nvPr/>
        </p:nvCxnSpPr>
        <p:spPr>
          <a:xfrm flipV="1">
            <a:off x="5911338" y="3427359"/>
            <a:ext cx="0" cy="159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C039B4-1359-ADBA-5767-69F5F4DBF75B}"/>
              </a:ext>
            </a:extLst>
          </p:cNvPr>
          <p:cNvCxnSpPr/>
          <p:nvPr/>
        </p:nvCxnSpPr>
        <p:spPr>
          <a:xfrm>
            <a:off x="2096862" y="3199088"/>
            <a:ext cx="0" cy="456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90AC3-A455-C07B-719E-4D1DC199083A}"/>
              </a:ext>
            </a:extLst>
          </p:cNvPr>
          <p:cNvCxnSpPr>
            <a:cxnSpLocks/>
          </p:cNvCxnSpPr>
          <p:nvPr/>
        </p:nvCxnSpPr>
        <p:spPr>
          <a:xfrm flipH="1">
            <a:off x="1634346" y="2995187"/>
            <a:ext cx="2798164" cy="11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9D6506-DE4B-C69A-3F7B-A197A9C042D3}"/>
              </a:ext>
            </a:extLst>
          </p:cNvPr>
          <p:cNvCxnSpPr>
            <a:cxnSpLocks/>
          </p:cNvCxnSpPr>
          <p:nvPr/>
        </p:nvCxnSpPr>
        <p:spPr>
          <a:xfrm>
            <a:off x="1634346" y="3006337"/>
            <a:ext cx="0" cy="662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7C77143-9117-6865-0059-2AD646F007B6}"/>
              </a:ext>
            </a:extLst>
          </p:cNvPr>
          <p:cNvSpPr txBox="1"/>
          <p:nvPr/>
        </p:nvSpPr>
        <p:spPr>
          <a:xfrm>
            <a:off x="1462737" y="2730366"/>
            <a:ext cx="2208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 image content during “/</a:t>
            </a:r>
            <a:r>
              <a:rPr lang="en-US" sz="800" dirty="0" err="1"/>
              <a:t>upload_photos</a:t>
            </a:r>
            <a:r>
              <a:rPr lang="en-US" sz="800" dirty="0"/>
              <a:t>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D3111E-43CB-0A66-4DE4-2C23EA90FFD7}"/>
              </a:ext>
            </a:extLst>
          </p:cNvPr>
          <p:cNvSpPr txBox="1"/>
          <p:nvPr/>
        </p:nvSpPr>
        <p:spPr>
          <a:xfrm>
            <a:off x="2104452" y="3245097"/>
            <a:ext cx="2126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image content during ”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43B5D1A-9C94-94E6-C7D4-30FFFE1088D4}"/>
              </a:ext>
            </a:extLst>
          </p:cNvPr>
          <p:cNvCxnSpPr>
            <a:cxnSpLocks/>
          </p:cNvCxnSpPr>
          <p:nvPr/>
        </p:nvCxnSpPr>
        <p:spPr>
          <a:xfrm>
            <a:off x="9403915" y="2514263"/>
            <a:ext cx="0" cy="323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5A524F-C759-2C45-B652-5B4812544E55}"/>
              </a:ext>
            </a:extLst>
          </p:cNvPr>
          <p:cNvSpPr txBox="1"/>
          <p:nvPr/>
        </p:nvSpPr>
        <p:spPr>
          <a:xfrm>
            <a:off x="6600171" y="2576764"/>
            <a:ext cx="2796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path` during “/</a:t>
            </a:r>
            <a:r>
              <a:rPr lang="en-US" sz="800" dirty="0" err="1"/>
              <a:t>upload_photos</a:t>
            </a:r>
            <a:r>
              <a:rPr lang="en-US" sz="800" dirty="0"/>
              <a:t>”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F8C8B5-E603-AD46-8DAB-0B0F67A570F9}"/>
              </a:ext>
            </a:extLst>
          </p:cNvPr>
          <p:cNvCxnSpPr>
            <a:cxnSpLocks/>
          </p:cNvCxnSpPr>
          <p:nvPr/>
        </p:nvCxnSpPr>
        <p:spPr>
          <a:xfrm flipV="1">
            <a:off x="9792240" y="2238066"/>
            <a:ext cx="0" cy="6000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EDC93-D216-EA8A-CFA2-C86D5767A746}"/>
              </a:ext>
            </a:extLst>
          </p:cNvPr>
          <p:cNvCxnSpPr/>
          <p:nvPr/>
        </p:nvCxnSpPr>
        <p:spPr>
          <a:xfrm flipH="1">
            <a:off x="6573149" y="2245515"/>
            <a:ext cx="3208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A1181F-4565-C401-E7E6-E03549D84FD5}"/>
              </a:ext>
            </a:extLst>
          </p:cNvPr>
          <p:cNvSpPr txBox="1"/>
          <p:nvPr/>
        </p:nvSpPr>
        <p:spPr>
          <a:xfrm>
            <a:off x="7368262" y="1828964"/>
            <a:ext cx="3699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existing `key` -- `image path`  during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all stored `key` -- `image path` during “/</a:t>
            </a:r>
            <a:r>
              <a:rPr lang="en-US" sz="800" dirty="0" err="1"/>
              <a:t>display_db_keys</a:t>
            </a:r>
            <a:r>
              <a:rPr lang="en-US" sz="800" dirty="0"/>
              <a:t>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6616C-DD2B-AC86-AB18-EF8A2B267A21}"/>
              </a:ext>
            </a:extLst>
          </p:cNvPr>
          <p:cNvSpPr txBox="1"/>
          <p:nvPr/>
        </p:nvSpPr>
        <p:spPr>
          <a:xfrm>
            <a:off x="3399121" y="3452500"/>
            <a:ext cx="230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content`  during cache miss of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15BA1C-E7F9-2A97-57FE-57AFDC4C7DD4}"/>
              </a:ext>
            </a:extLst>
          </p:cNvPr>
          <p:cNvSpPr txBox="1"/>
          <p:nvPr/>
        </p:nvSpPr>
        <p:spPr>
          <a:xfrm>
            <a:off x="5911338" y="3472734"/>
            <a:ext cx="230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content`  during cache hit of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5BD837-FABE-5B80-94C7-ECC41F68895A}"/>
              </a:ext>
            </a:extLst>
          </p:cNvPr>
          <p:cNvCxnSpPr>
            <a:cxnSpLocks/>
          </p:cNvCxnSpPr>
          <p:nvPr/>
        </p:nvCxnSpPr>
        <p:spPr>
          <a:xfrm>
            <a:off x="507415" y="2223675"/>
            <a:ext cx="1373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86E4C5-A5EE-745F-CF40-676462101E86}"/>
              </a:ext>
            </a:extLst>
          </p:cNvPr>
          <p:cNvSpPr txBox="1"/>
          <p:nvPr/>
        </p:nvSpPr>
        <p:spPr>
          <a:xfrm>
            <a:off x="670923" y="1988453"/>
            <a:ext cx="1660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initiates requests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9F2E5FE-41E9-D864-FEC9-210687BCC029}"/>
              </a:ext>
            </a:extLst>
          </p:cNvPr>
          <p:cNvCxnSpPr>
            <a:cxnSpLocks/>
          </p:cNvCxnSpPr>
          <p:nvPr/>
        </p:nvCxnSpPr>
        <p:spPr>
          <a:xfrm>
            <a:off x="3148738" y="2080611"/>
            <a:ext cx="1274174" cy="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DEE5A5-3F86-1687-B610-3636DFFE4FD5}"/>
              </a:ext>
            </a:extLst>
          </p:cNvPr>
          <p:cNvSpPr txBox="1"/>
          <p:nvPr/>
        </p:nvSpPr>
        <p:spPr>
          <a:xfrm>
            <a:off x="3339147" y="1867974"/>
            <a:ext cx="1370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user requests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39E1740-315D-ED8B-5639-11F673F993C5}"/>
              </a:ext>
            </a:extLst>
          </p:cNvPr>
          <p:cNvCxnSpPr>
            <a:cxnSpLocks/>
          </p:cNvCxnSpPr>
          <p:nvPr/>
        </p:nvCxnSpPr>
        <p:spPr>
          <a:xfrm flipH="1">
            <a:off x="3148738" y="2324340"/>
            <a:ext cx="1274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9CA8B1C-66EF-8872-9D17-095FC701B982}"/>
              </a:ext>
            </a:extLst>
          </p:cNvPr>
          <p:cNvSpPr txBox="1"/>
          <p:nvPr/>
        </p:nvSpPr>
        <p:spPr>
          <a:xfrm>
            <a:off x="3336599" y="2379098"/>
            <a:ext cx="24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Receive and display</a:t>
            </a:r>
          </a:p>
          <a:p>
            <a:r>
              <a:rPr lang="en-US" sz="800" dirty="0"/>
              <a:t> request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B9E837-C9C0-03BB-6855-D93DD9B457D2}"/>
              </a:ext>
            </a:extLst>
          </p:cNvPr>
          <p:cNvSpPr/>
          <p:nvPr/>
        </p:nvSpPr>
        <p:spPr>
          <a:xfrm>
            <a:off x="8154708" y="3700876"/>
            <a:ext cx="2126271" cy="10038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 App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Clear </a:t>
            </a:r>
            <a:r>
              <a:rPr lang="en-US" sz="800" dirty="0" err="1"/>
              <a:t>Memcache</a:t>
            </a:r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Configure </a:t>
            </a:r>
            <a:r>
              <a:rPr lang="en-US" sz="800" dirty="0" err="1"/>
              <a:t>Memcache</a:t>
            </a:r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Resize Pool – auto/manual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Delete All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Show </a:t>
            </a:r>
            <a:r>
              <a:rPr lang="en-US" sz="800" dirty="0" err="1"/>
              <a:t>memcache</a:t>
            </a:r>
            <a:r>
              <a:rPr lang="en-US" sz="800" dirty="0"/>
              <a:t> </a:t>
            </a:r>
            <a:r>
              <a:rPr lang="en-US" sz="800"/>
              <a:t>pool stats</a:t>
            </a:r>
            <a:endParaRPr lang="en-US" sz="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1C6348-7701-1118-638A-EBEE35488007}"/>
              </a:ext>
            </a:extLst>
          </p:cNvPr>
          <p:cNvCxnSpPr>
            <a:cxnSpLocks/>
          </p:cNvCxnSpPr>
          <p:nvPr/>
        </p:nvCxnSpPr>
        <p:spPr>
          <a:xfrm flipH="1">
            <a:off x="6558781" y="2514263"/>
            <a:ext cx="2845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8D9859-3A4A-CAAE-F5C7-66C3859FB5FE}"/>
              </a:ext>
            </a:extLst>
          </p:cNvPr>
          <p:cNvSpPr/>
          <p:nvPr/>
        </p:nvSpPr>
        <p:spPr>
          <a:xfrm>
            <a:off x="8154708" y="5137090"/>
            <a:ext cx="2126271" cy="7542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Auto-Scaler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Auto-scaling according to resize</a:t>
            </a:r>
            <a:r>
              <a:rPr lang="zh-TW" altLang="en-US" sz="800" dirty="0"/>
              <a:t> </a:t>
            </a:r>
            <a:r>
              <a:rPr lang="en-US" altLang="zh-TW" sz="800" dirty="0"/>
              <a:t>pool</a:t>
            </a:r>
            <a:endParaRPr lang="en-US" sz="800" dirty="0"/>
          </a:p>
          <a:p>
            <a:pPr marL="228600" indent="-228600">
              <a:buFont typeface="+mj-lt"/>
              <a:buAutoNum type="arabicPeriod"/>
            </a:pPr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45BB27-DCEE-D681-4D34-BF4780E0D968}"/>
              </a:ext>
            </a:extLst>
          </p:cNvPr>
          <p:cNvCxnSpPr>
            <a:cxnSpLocks/>
          </p:cNvCxnSpPr>
          <p:nvPr/>
        </p:nvCxnSpPr>
        <p:spPr>
          <a:xfrm>
            <a:off x="8455845" y="4704749"/>
            <a:ext cx="0" cy="43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051AAE-C091-C975-185B-72B8405BB9F3}"/>
              </a:ext>
            </a:extLst>
          </p:cNvPr>
          <p:cNvSpPr txBox="1"/>
          <p:nvPr/>
        </p:nvSpPr>
        <p:spPr>
          <a:xfrm>
            <a:off x="8455845" y="4751642"/>
            <a:ext cx="279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Set scaling method to auto</a:t>
            </a:r>
          </a:p>
          <a:p>
            <a:pPr marL="228600" indent="-228600">
              <a:buAutoNum type="arabicPeriod"/>
            </a:pPr>
            <a:r>
              <a:rPr lang="en-US" sz="800" dirty="0"/>
              <a:t>Configure auto-scaler resize pool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85211B-BB9F-B9E5-9856-9BB3714E087F}"/>
              </a:ext>
            </a:extLst>
          </p:cNvPr>
          <p:cNvCxnSpPr>
            <a:cxnSpLocks/>
          </p:cNvCxnSpPr>
          <p:nvPr/>
        </p:nvCxnSpPr>
        <p:spPr>
          <a:xfrm flipH="1">
            <a:off x="6725467" y="4393885"/>
            <a:ext cx="1429241" cy="858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D5AE18-26D3-F9AF-7C99-4B5F7E767334}"/>
              </a:ext>
            </a:extLst>
          </p:cNvPr>
          <p:cNvSpPr txBox="1"/>
          <p:nvPr/>
        </p:nvSpPr>
        <p:spPr>
          <a:xfrm>
            <a:off x="6135756" y="4478503"/>
            <a:ext cx="172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</a:t>
            </a:r>
            <a:r>
              <a:rPr lang="en-US" sz="800" dirty="0" err="1"/>
              <a:t>Memcache</a:t>
            </a:r>
            <a:r>
              <a:rPr lang="en-US" sz="800" dirty="0"/>
              <a:t> configuration</a:t>
            </a:r>
          </a:p>
          <a:p>
            <a:pPr marL="228600" indent="-228600">
              <a:buAutoNum type="arabicPeriod"/>
            </a:pPr>
            <a:r>
              <a:rPr lang="en-US" sz="800" dirty="0"/>
              <a:t>Clear </a:t>
            </a:r>
            <a:r>
              <a:rPr lang="en-US" sz="800" dirty="0" err="1"/>
              <a:t>Memcache</a:t>
            </a:r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/>
              <a:t>Manual scale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1B16D2-BA60-428F-D9C9-C40A2A815397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736079" y="4082219"/>
            <a:ext cx="5418629" cy="1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917D40-A36E-03D4-D91C-BFD376A07D8B}"/>
              </a:ext>
            </a:extLst>
          </p:cNvPr>
          <p:cNvSpPr txBox="1"/>
          <p:nvPr/>
        </p:nvSpPr>
        <p:spPr>
          <a:xfrm>
            <a:off x="2944352" y="4082219"/>
            <a:ext cx="230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Delete All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91672A-754C-98B5-B6A0-09EE3CBB962F}"/>
              </a:ext>
            </a:extLst>
          </p:cNvPr>
          <p:cNvCxnSpPr>
            <a:cxnSpLocks/>
          </p:cNvCxnSpPr>
          <p:nvPr/>
        </p:nvCxnSpPr>
        <p:spPr>
          <a:xfrm flipH="1">
            <a:off x="6725467" y="5632546"/>
            <a:ext cx="1429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6B2941-21A3-985A-D4A5-3DFA52DDCF32}"/>
              </a:ext>
            </a:extLst>
          </p:cNvPr>
          <p:cNvSpPr txBox="1"/>
          <p:nvPr/>
        </p:nvSpPr>
        <p:spPr>
          <a:xfrm>
            <a:off x="6725467" y="5663151"/>
            <a:ext cx="2796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Auto scale</a:t>
            </a:r>
          </a:p>
        </p:txBody>
      </p:sp>
    </p:spTree>
    <p:extLst>
      <p:ext uri="{BB962C8B-B14F-4D97-AF65-F5344CB8AC3E}">
        <p14:creationId xmlns:p14="http://schemas.microsoft.com/office/powerpoint/2010/main" val="308568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1318</Words>
  <Application>Microsoft Macintosh PowerPoint</Application>
  <PresentationFormat>Widescreen</PresentationFormat>
  <Paragraphs>302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 CHENG</dc:creator>
  <cp:lastModifiedBy>Yih Cheng</cp:lastModifiedBy>
  <cp:revision>226</cp:revision>
  <dcterms:created xsi:type="dcterms:W3CDTF">2022-10-15T17:39:38Z</dcterms:created>
  <dcterms:modified xsi:type="dcterms:W3CDTF">2022-12-18T14:51:46Z</dcterms:modified>
</cp:coreProperties>
</file>