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64" r:id="rId4"/>
    <p:sldId id="1644" r:id="rId5"/>
    <p:sldId id="1676" r:id="rId6"/>
    <p:sldId id="1677" r:id="rId7"/>
    <p:sldId id="269" r:id="rId8"/>
    <p:sldId id="1678" r:id="rId9"/>
    <p:sldId id="1679" r:id="rId10"/>
    <p:sldId id="1680" r:id="rId11"/>
    <p:sldId id="1681" r:id="rId12"/>
    <p:sldId id="1682" r:id="rId13"/>
    <p:sldId id="270" r:id="rId14"/>
    <p:sldId id="1683" r:id="rId15"/>
    <p:sldId id="1684" r:id="rId16"/>
    <p:sldId id="1685" r:id="rId17"/>
    <p:sldId id="1686" r:id="rId18"/>
    <p:sldId id="1687" r:id="rId19"/>
    <p:sldId id="1688" r:id="rId20"/>
    <p:sldId id="1689" r:id="rId21"/>
    <p:sldId id="1690" r:id="rId22"/>
    <p:sldId id="1675" r:id="rId23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5ED"/>
    <a:srgbClr val="26A9E0"/>
    <a:srgbClr val="2A9CA2"/>
    <a:srgbClr val="EEF1F3"/>
    <a:srgbClr val="FFFFFF"/>
    <a:srgbClr val="E9F5FD"/>
    <a:srgbClr val="F6FBFE"/>
    <a:srgbClr val="EDB159"/>
    <a:srgbClr val="235787"/>
    <a:srgbClr val="258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矩形 4638">
            <a:extLst>
              <a:ext uri="{FF2B5EF4-FFF2-40B4-BE49-F238E27FC236}">
                <a16:creationId xmlns:a16="http://schemas.microsoft.com/office/drawing/2014/main" id="{D6B8CDD5-4A20-426C-9F19-9B15896F6E51}"/>
              </a:ext>
            </a:extLst>
          </p:cNvPr>
          <p:cNvSpPr/>
          <p:nvPr userDrawn="1"/>
        </p:nvSpPr>
        <p:spPr>
          <a:xfrm>
            <a:off x="0" y="0"/>
            <a:ext cx="9144000" cy="3185510"/>
          </a:xfrm>
          <a:prstGeom prst="rect">
            <a:avLst/>
          </a:prstGeom>
          <a:solidFill>
            <a:srgbClr val="F6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12068" y="1839503"/>
            <a:ext cx="8128298" cy="558799"/>
          </a:xfrm>
        </p:spPr>
        <p:txBody>
          <a:bodyPr anchor="ctr">
            <a:normAutofit/>
          </a:bodyPr>
          <a:lstStyle>
            <a:lvl1pPr marL="0" marR="0" indent="0" algn="ct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pPr marL="0" marR="0" lvl="0" indent="0" algn="ct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12068" y="1139443"/>
            <a:ext cx="8128298" cy="698591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41" name="文本占位符 13">
            <a:extLst>
              <a:ext uri="{FF2B5EF4-FFF2-40B4-BE49-F238E27FC236}">
                <a16:creationId xmlns:a16="http://schemas.microsoft.com/office/drawing/2014/main" id="{4F1765C1-8861-4070-A332-338B8E8E854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068" y="2629932"/>
            <a:ext cx="8128298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42" name="文本占位符 13">
            <a:extLst>
              <a:ext uri="{FF2B5EF4-FFF2-40B4-BE49-F238E27FC236}">
                <a16:creationId xmlns:a16="http://schemas.microsoft.com/office/drawing/2014/main" id="{638B7F76-86A4-4D03-B0D8-CA2FD153E3D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068" y="2900742"/>
            <a:ext cx="8128298" cy="248371"/>
          </a:xfrm>
        </p:spPr>
        <p:txBody>
          <a:bodyPr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369" name="组合 368">
            <a:extLst>
              <a:ext uri="{FF2B5EF4-FFF2-40B4-BE49-F238E27FC236}">
                <a16:creationId xmlns:a16="http://schemas.microsoft.com/office/drawing/2014/main" id="{EE450CAE-338D-4782-BAC6-272F11158501}"/>
              </a:ext>
            </a:extLst>
          </p:cNvPr>
          <p:cNvGrpSpPr/>
          <p:nvPr userDrawn="1"/>
        </p:nvGrpSpPr>
        <p:grpSpPr>
          <a:xfrm>
            <a:off x="1868409" y="3066534"/>
            <a:ext cx="5407182" cy="3155130"/>
            <a:chOff x="3175" y="757238"/>
            <a:chExt cx="12166600" cy="5324475"/>
          </a:xfrm>
        </p:grpSpPr>
        <p:sp>
          <p:nvSpPr>
            <p:cNvPr id="370" name="Rectangle 5">
              <a:extLst>
                <a:ext uri="{FF2B5EF4-FFF2-40B4-BE49-F238E27FC236}">
                  <a16:creationId xmlns:a16="http://schemas.microsoft.com/office/drawing/2014/main" id="{6DDEA728-4391-49AB-9712-0D9F3E7C1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625" y="5121276"/>
              <a:ext cx="3878263" cy="611188"/>
            </a:xfrm>
            <a:prstGeom prst="rect">
              <a:avLst/>
            </a:prstGeom>
            <a:solidFill>
              <a:srgbClr val="DD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71" name="Freeform 6">
              <a:extLst>
                <a:ext uri="{FF2B5EF4-FFF2-40B4-BE49-F238E27FC236}">
                  <a16:creationId xmlns:a16="http://schemas.microsoft.com/office/drawing/2014/main" id="{25ECADA0-77FA-4C6A-970C-EF2A3EB1C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250" y="2986088"/>
              <a:ext cx="3878263" cy="2495550"/>
            </a:xfrm>
            <a:custGeom>
              <a:avLst/>
              <a:gdLst>
                <a:gd name="T0" fmla="*/ 1352 w 1400"/>
                <a:gd name="T1" fmla="*/ 901 h 901"/>
                <a:gd name="T2" fmla="*/ 48 w 1400"/>
                <a:gd name="T3" fmla="*/ 901 h 901"/>
                <a:gd name="T4" fmla="*/ 0 w 1400"/>
                <a:gd name="T5" fmla="*/ 853 h 901"/>
                <a:gd name="T6" fmla="*/ 0 w 1400"/>
                <a:gd name="T7" fmla="*/ 48 h 901"/>
                <a:gd name="T8" fmla="*/ 48 w 1400"/>
                <a:gd name="T9" fmla="*/ 0 h 901"/>
                <a:gd name="T10" fmla="*/ 1352 w 1400"/>
                <a:gd name="T11" fmla="*/ 0 h 901"/>
                <a:gd name="T12" fmla="*/ 1400 w 1400"/>
                <a:gd name="T13" fmla="*/ 48 h 901"/>
                <a:gd name="T14" fmla="*/ 1400 w 1400"/>
                <a:gd name="T15" fmla="*/ 853 h 901"/>
                <a:gd name="T16" fmla="*/ 1352 w 1400"/>
                <a:gd name="T17" fmla="*/ 90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901">
                  <a:moveTo>
                    <a:pt x="1352" y="901"/>
                  </a:moveTo>
                  <a:cubicBezTo>
                    <a:pt x="48" y="901"/>
                    <a:pt x="48" y="901"/>
                    <a:pt x="48" y="901"/>
                  </a:cubicBezTo>
                  <a:cubicBezTo>
                    <a:pt x="22" y="901"/>
                    <a:pt x="0" y="880"/>
                    <a:pt x="0" y="85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352" y="0"/>
                    <a:pt x="1352" y="0"/>
                    <a:pt x="1352" y="0"/>
                  </a:cubicBezTo>
                  <a:cubicBezTo>
                    <a:pt x="1378" y="0"/>
                    <a:pt x="1400" y="22"/>
                    <a:pt x="1400" y="48"/>
                  </a:cubicBezTo>
                  <a:cubicBezTo>
                    <a:pt x="1400" y="853"/>
                    <a:pt x="1400" y="853"/>
                    <a:pt x="1400" y="853"/>
                  </a:cubicBezTo>
                  <a:cubicBezTo>
                    <a:pt x="1400" y="880"/>
                    <a:pt x="1378" y="901"/>
                    <a:pt x="1352" y="901"/>
                  </a:cubicBezTo>
                  <a:close/>
                </a:path>
              </a:pathLst>
            </a:cu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72" name="Rectangle 7">
              <a:extLst>
                <a:ext uri="{FF2B5EF4-FFF2-40B4-BE49-F238E27FC236}">
                  <a16:creationId xmlns:a16="http://schemas.microsoft.com/office/drawing/2014/main" id="{FDB81D24-DC45-45EF-A4FB-9CDC4F81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938" y="3152776"/>
              <a:ext cx="3544888" cy="2165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73" name="Rectangle 8">
              <a:extLst>
                <a:ext uri="{FF2B5EF4-FFF2-40B4-BE49-F238E27FC236}">
                  <a16:creationId xmlns:a16="http://schemas.microsoft.com/office/drawing/2014/main" id="{9B00AB4B-817C-42D1-8F3D-C5D30A7BD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938" y="3152776"/>
              <a:ext cx="3544888" cy="2165350"/>
            </a:xfrm>
            <a:prstGeom prst="rect">
              <a:avLst/>
            </a:pr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74" name="Oval 9">
              <a:extLst>
                <a:ext uri="{FF2B5EF4-FFF2-40B4-BE49-F238E27FC236}">
                  <a16:creationId xmlns:a16="http://schemas.microsoft.com/office/drawing/2014/main" id="{1E870687-D3C9-48FC-9A8F-50929A4B7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988" y="3284538"/>
              <a:ext cx="95250" cy="95250"/>
            </a:xfrm>
            <a:prstGeom prst="ellipse">
              <a:avLst/>
            </a:prstGeom>
            <a:solidFill>
              <a:srgbClr val="F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75" name="Oval 10">
              <a:extLst>
                <a:ext uri="{FF2B5EF4-FFF2-40B4-BE49-F238E27FC236}">
                  <a16:creationId xmlns:a16="http://schemas.microsoft.com/office/drawing/2014/main" id="{E6432974-0057-42C1-876A-4B52C0119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3284538"/>
              <a:ext cx="93663" cy="95250"/>
            </a:xfrm>
            <a:prstGeom prst="ellipse">
              <a:avLst/>
            </a:prstGeom>
            <a:solidFill>
              <a:srgbClr val="FFC2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76" name="Oval 11">
              <a:extLst>
                <a:ext uri="{FF2B5EF4-FFF2-40B4-BE49-F238E27FC236}">
                  <a16:creationId xmlns:a16="http://schemas.microsoft.com/office/drawing/2014/main" id="{F47FAE28-5447-46B4-85F2-6374C7583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284538"/>
              <a:ext cx="93663" cy="95250"/>
            </a:xfrm>
            <a:prstGeom prst="ellipse">
              <a:avLst/>
            </a:pr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77" name="Rectangle 12">
              <a:extLst>
                <a:ext uri="{FF2B5EF4-FFF2-40B4-BE49-F238E27FC236}">
                  <a16:creationId xmlns:a16="http://schemas.microsoft.com/office/drawing/2014/main" id="{27DF4562-89C9-4230-B1D8-E62106212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988" y="3473451"/>
              <a:ext cx="3235325" cy="141288"/>
            </a:xfrm>
            <a:prstGeom prst="rect">
              <a:avLst/>
            </a:prstGeom>
            <a:solidFill>
              <a:srgbClr val="AC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78" name="Rectangle 13">
              <a:extLst>
                <a:ext uri="{FF2B5EF4-FFF2-40B4-BE49-F238E27FC236}">
                  <a16:creationId xmlns:a16="http://schemas.microsoft.com/office/drawing/2014/main" id="{A75CA881-EACB-40DC-B8BF-9244A9879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338" y="4713288"/>
              <a:ext cx="1287463" cy="1063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79" name="Rectangle 14">
              <a:extLst>
                <a:ext uri="{FF2B5EF4-FFF2-40B4-BE49-F238E27FC236}">
                  <a16:creationId xmlns:a16="http://schemas.microsoft.com/office/drawing/2014/main" id="{33CBCB2F-CC12-45A6-8809-735EBE223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338" y="4887913"/>
              <a:ext cx="2027238" cy="1063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80" name="Rectangle 15">
              <a:extLst>
                <a:ext uri="{FF2B5EF4-FFF2-40B4-BE49-F238E27FC236}">
                  <a16:creationId xmlns:a16="http://schemas.microsoft.com/office/drawing/2014/main" id="{71CA52B7-098F-4477-AC37-7831B9BE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338" y="5062538"/>
              <a:ext cx="2339975" cy="10477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81" name="Rectangle 16">
              <a:extLst>
                <a:ext uri="{FF2B5EF4-FFF2-40B4-BE49-F238E27FC236}">
                  <a16:creationId xmlns:a16="http://schemas.microsoft.com/office/drawing/2014/main" id="{7B0C48D5-89CA-4F62-B028-50A31F233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988" y="3708401"/>
              <a:ext cx="801688" cy="911225"/>
            </a:xfrm>
            <a:prstGeom prst="rect">
              <a:avLst/>
            </a:prstGeom>
            <a:solidFill>
              <a:srgbClr val="FF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82" name="Rectangle 17">
              <a:extLst>
                <a:ext uri="{FF2B5EF4-FFF2-40B4-BE49-F238E27FC236}">
                  <a16:creationId xmlns:a16="http://schemas.microsoft.com/office/drawing/2014/main" id="{05065646-4F84-4CC3-87F2-F7D9E265F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338" y="3708401"/>
              <a:ext cx="2339975" cy="911225"/>
            </a:xfrm>
            <a:prstGeom prst="rect">
              <a:avLst/>
            </a:prstGeom>
            <a:solidFill>
              <a:srgbClr val="FFE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83" name="Oval 18">
              <a:extLst>
                <a:ext uri="{FF2B5EF4-FFF2-40B4-BE49-F238E27FC236}">
                  <a16:creationId xmlns:a16="http://schemas.microsoft.com/office/drawing/2014/main" id="{5E3583AF-9E69-4933-B155-AC41A4DB6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613" y="4727576"/>
              <a:ext cx="438150" cy="43973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84" name="Freeform 19">
              <a:extLst>
                <a:ext uri="{FF2B5EF4-FFF2-40B4-BE49-F238E27FC236}">
                  <a16:creationId xmlns:a16="http://schemas.microsoft.com/office/drawing/2014/main" id="{03DA162A-1A72-4AE4-A745-26412FBC2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5434013"/>
              <a:ext cx="1036638" cy="204788"/>
            </a:xfrm>
            <a:custGeom>
              <a:avLst/>
              <a:gdLst>
                <a:gd name="T0" fmla="*/ 342 w 374"/>
                <a:gd name="T1" fmla="*/ 74 h 74"/>
                <a:gd name="T2" fmla="*/ 32 w 374"/>
                <a:gd name="T3" fmla="*/ 74 h 74"/>
                <a:gd name="T4" fmla="*/ 0 w 374"/>
                <a:gd name="T5" fmla="*/ 42 h 74"/>
                <a:gd name="T6" fmla="*/ 0 w 374"/>
                <a:gd name="T7" fmla="*/ 0 h 74"/>
                <a:gd name="T8" fmla="*/ 374 w 374"/>
                <a:gd name="T9" fmla="*/ 0 h 74"/>
                <a:gd name="T10" fmla="*/ 374 w 374"/>
                <a:gd name="T11" fmla="*/ 42 h 74"/>
                <a:gd name="T12" fmla="*/ 342 w 374"/>
                <a:gd name="T1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74">
                  <a:moveTo>
                    <a:pt x="342" y="74"/>
                  </a:moveTo>
                  <a:cubicBezTo>
                    <a:pt x="32" y="74"/>
                    <a:pt x="32" y="74"/>
                    <a:pt x="32" y="74"/>
                  </a:cubicBezTo>
                  <a:cubicBezTo>
                    <a:pt x="14" y="74"/>
                    <a:pt x="0" y="60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74" y="42"/>
                    <a:pt x="374" y="42"/>
                    <a:pt x="374" y="42"/>
                  </a:cubicBezTo>
                  <a:cubicBezTo>
                    <a:pt x="374" y="60"/>
                    <a:pt x="360" y="74"/>
                    <a:pt x="342" y="74"/>
                  </a:cubicBezTo>
                  <a:close/>
                </a:path>
              </a:pathLst>
            </a:cu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85" name="Freeform 20">
              <a:extLst>
                <a:ext uri="{FF2B5EF4-FFF2-40B4-BE49-F238E27FC236}">
                  <a16:creationId xmlns:a16="http://schemas.microsoft.com/office/drawing/2014/main" id="{E407673A-279A-456D-883F-DAD545409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250" y="2986088"/>
              <a:ext cx="3878263" cy="2652713"/>
            </a:xfrm>
            <a:custGeom>
              <a:avLst/>
              <a:gdLst>
                <a:gd name="T0" fmla="*/ 1332 w 1400"/>
                <a:gd name="T1" fmla="*/ 0 h 958"/>
                <a:gd name="T2" fmla="*/ 68 w 1400"/>
                <a:gd name="T3" fmla="*/ 0 h 958"/>
                <a:gd name="T4" fmla="*/ 0 w 1400"/>
                <a:gd name="T5" fmla="*/ 68 h 958"/>
                <a:gd name="T6" fmla="*/ 0 w 1400"/>
                <a:gd name="T7" fmla="*/ 833 h 958"/>
                <a:gd name="T8" fmla="*/ 68 w 1400"/>
                <a:gd name="T9" fmla="*/ 901 h 958"/>
                <a:gd name="T10" fmla="*/ 513 w 1400"/>
                <a:gd name="T11" fmla="*/ 901 h 958"/>
                <a:gd name="T12" fmla="*/ 513 w 1400"/>
                <a:gd name="T13" fmla="*/ 913 h 958"/>
                <a:gd name="T14" fmla="*/ 558 w 1400"/>
                <a:gd name="T15" fmla="*/ 958 h 958"/>
                <a:gd name="T16" fmla="*/ 842 w 1400"/>
                <a:gd name="T17" fmla="*/ 958 h 958"/>
                <a:gd name="T18" fmla="*/ 887 w 1400"/>
                <a:gd name="T19" fmla="*/ 913 h 958"/>
                <a:gd name="T20" fmla="*/ 887 w 1400"/>
                <a:gd name="T21" fmla="*/ 901 h 958"/>
                <a:gd name="T22" fmla="*/ 1332 w 1400"/>
                <a:gd name="T23" fmla="*/ 901 h 958"/>
                <a:gd name="T24" fmla="*/ 1400 w 1400"/>
                <a:gd name="T25" fmla="*/ 833 h 958"/>
                <a:gd name="T26" fmla="*/ 1400 w 1400"/>
                <a:gd name="T27" fmla="*/ 68 h 958"/>
                <a:gd name="T28" fmla="*/ 1332 w 1400"/>
                <a:gd name="T29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0" h="958">
                  <a:moveTo>
                    <a:pt x="1332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833"/>
                    <a:pt x="0" y="833"/>
                    <a:pt x="0" y="833"/>
                  </a:cubicBezTo>
                  <a:cubicBezTo>
                    <a:pt x="0" y="871"/>
                    <a:pt x="31" y="901"/>
                    <a:pt x="68" y="901"/>
                  </a:cubicBezTo>
                  <a:cubicBezTo>
                    <a:pt x="513" y="901"/>
                    <a:pt x="513" y="901"/>
                    <a:pt x="513" y="901"/>
                  </a:cubicBezTo>
                  <a:cubicBezTo>
                    <a:pt x="513" y="913"/>
                    <a:pt x="513" y="913"/>
                    <a:pt x="513" y="913"/>
                  </a:cubicBezTo>
                  <a:cubicBezTo>
                    <a:pt x="513" y="938"/>
                    <a:pt x="533" y="958"/>
                    <a:pt x="558" y="958"/>
                  </a:cubicBezTo>
                  <a:cubicBezTo>
                    <a:pt x="842" y="958"/>
                    <a:pt x="842" y="958"/>
                    <a:pt x="842" y="958"/>
                  </a:cubicBezTo>
                  <a:cubicBezTo>
                    <a:pt x="867" y="958"/>
                    <a:pt x="887" y="938"/>
                    <a:pt x="887" y="913"/>
                  </a:cubicBezTo>
                  <a:cubicBezTo>
                    <a:pt x="887" y="901"/>
                    <a:pt x="887" y="901"/>
                    <a:pt x="887" y="901"/>
                  </a:cubicBezTo>
                  <a:cubicBezTo>
                    <a:pt x="1332" y="901"/>
                    <a:pt x="1332" y="901"/>
                    <a:pt x="1332" y="901"/>
                  </a:cubicBezTo>
                  <a:cubicBezTo>
                    <a:pt x="1369" y="901"/>
                    <a:pt x="1400" y="871"/>
                    <a:pt x="1400" y="833"/>
                  </a:cubicBezTo>
                  <a:cubicBezTo>
                    <a:pt x="1400" y="68"/>
                    <a:pt x="1400" y="68"/>
                    <a:pt x="1400" y="68"/>
                  </a:cubicBezTo>
                  <a:cubicBezTo>
                    <a:pt x="1400" y="31"/>
                    <a:pt x="1369" y="0"/>
                    <a:pt x="1332" y="0"/>
                  </a:cubicBez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86" name="Freeform 21">
              <a:extLst>
                <a:ext uri="{FF2B5EF4-FFF2-40B4-BE49-F238E27FC236}">
                  <a16:creationId xmlns:a16="http://schemas.microsoft.com/office/drawing/2014/main" id="{1B2782E1-3D15-48AD-8E50-0F766EC44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925" y="4008438"/>
              <a:ext cx="1851025" cy="1724025"/>
            </a:xfrm>
            <a:custGeom>
              <a:avLst/>
              <a:gdLst>
                <a:gd name="T0" fmla="*/ 668 w 668"/>
                <a:gd name="T1" fmla="*/ 623 h 623"/>
                <a:gd name="T2" fmla="*/ 0 w 668"/>
                <a:gd name="T3" fmla="*/ 623 h 623"/>
                <a:gd name="T4" fmla="*/ 0 w 668"/>
                <a:gd name="T5" fmla="*/ 20 h 623"/>
                <a:gd name="T6" fmla="*/ 20 w 668"/>
                <a:gd name="T7" fmla="*/ 0 h 623"/>
                <a:gd name="T8" fmla="*/ 648 w 668"/>
                <a:gd name="T9" fmla="*/ 0 h 623"/>
                <a:gd name="T10" fmla="*/ 668 w 668"/>
                <a:gd name="T11" fmla="*/ 20 h 623"/>
                <a:gd name="T12" fmla="*/ 668 w 668"/>
                <a:gd name="T13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8" h="623">
                  <a:moveTo>
                    <a:pt x="668" y="623"/>
                  </a:moveTo>
                  <a:cubicBezTo>
                    <a:pt x="0" y="623"/>
                    <a:pt x="0" y="623"/>
                    <a:pt x="0" y="6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48" y="0"/>
                    <a:pt x="648" y="0"/>
                    <a:pt x="648" y="0"/>
                  </a:cubicBezTo>
                  <a:cubicBezTo>
                    <a:pt x="660" y="0"/>
                    <a:pt x="668" y="9"/>
                    <a:pt x="668" y="20"/>
                  </a:cubicBezTo>
                  <a:lnTo>
                    <a:pt x="668" y="623"/>
                  </a:lnTo>
                  <a:close/>
                </a:path>
              </a:pathLst>
            </a:cu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87" name="Freeform 22">
              <a:extLst>
                <a:ext uri="{FF2B5EF4-FFF2-40B4-BE49-F238E27FC236}">
                  <a16:creationId xmlns:a16="http://schemas.microsoft.com/office/drawing/2014/main" id="{F31AE9C6-2B77-4486-A6A2-C519F4CA5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925" y="4008438"/>
              <a:ext cx="1851025" cy="358775"/>
            </a:xfrm>
            <a:custGeom>
              <a:avLst/>
              <a:gdLst>
                <a:gd name="T0" fmla="*/ 668 w 668"/>
                <a:gd name="T1" fmla="*/ 130 h 130"/>
                <a:gd name="T2" fmla="*/ 0 w 668"/>
                <a:gd name="T3" fmla="*/ 130 h 130"/>
                <a:gd name="T4" fmla="*/ 0 w 668"/>
                <a:gd name="T5" fmla="*/ 20 h 130"/>
                <a:gd name="T6" fmla="*/ 20 w 668"/>
                <a:gd name="T7" fmla="*/ 0 h 130"/>
                <a:gd name="T8" fmla="*/ 648 w 668"/>
                <a:gd name="T9" fmla="*/ 0 h 130"/>
                <a:gd name="T10" fmla="*/ 668 w 668"/>
                <a:gd name="T11" fmla="*/ 20 h 130"/>
                <a:gd name="T12" fmla="*/ 668 w 668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8" h="130">
                  <a:moveTo>
                    <a:pt x="668" y="130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48" y="0"/>
                    <a:pt x="648" y="0"/>
                    <a:pt x="648" y="0"/>
                  </a:cubicBezTo>
                  <a:cubicBezTo>
                    <a:pt x="660" y="0"/>
                    <a:pt x="668" y="9"/>
                    <a:pt x="668" y="20"/>
                  </a:cubicBezTo>
                  <a:lnTo>
                    <a:pt x="668" y="130"/>
                  </a:lnTo>
                  <a:close/>
                </a:path>
              </a:pathLst>
            </a:cu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88" name="Rectangle 23">
              <a:extLst>
                <a:ext uri="{FF2B5EF4-FFF2-40B4-BE49-F238E27FC236}">
                  <a16:creationId xmlns:a16="http://schemas.microsoft.com/office/drawing/2014/main" id="{C4F6C5DD-0D00-4E96-ADEC-D021EAAD4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25" y="4367213"/>
              <a:ext cx="1851025" cy="1365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89" name="Freeform 24">
              <a:extLst>
                <a:ext uri="{FF2B5EF4-FFF2-40B4-BE49-F238E27FC236}">
                  <a16:creationId xmlns:a16="http://schemas.microsoft.com/office/drawing/2014/main" id="{322C98A7-E0E4-4C37-9521-520E383CF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925" y="4008438"/>
              <a:ext cx="1851025" cy="1724025"/>
            </a:xfrm>
            <a:custGeom>
              <a:avLst/>
              <a:gdLst>
                <a:gd name="T0" fmla="*/ 668 w 668"/>
                <a:gd name="T1" fmla="*/ 623 h 623"/>
                <a:gd name="T2" fmla="*/ 0 w 668"/>
                <a:gd name="T3" fmla="*/ 623 h 623"/>
                <a:gd name="T4" fmla="*/ 0 w 668"/>
                <a:gd name="T5" fmla="*/ 20 h 623"/>
                <a:gd name="T6" fmla="*/ 20 w 668"/>
                <a:gd name="T7" fmla="*/ 0 h 623"/>
                <a:gd name="T8" fmla="*/ 648 w 668"/>
                <a:gd name="T9" fmla="*/ 0 h 623"/>
                <a:gd name="T10" fmla="*/ 668 w 668"/>
                <a:gd name="T11" fmla="*/ 20 h 623"/>
                <a:gd name="T12" fmla="*/ 668 w 668"/>
                <a:gd name="T13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8" h="623">
                  <a:moveTo>
                    <a:pt x="668" y="623"/>
                  </a:moveTo>
                  <a:cubicBezTo>
                    <a:pt x="0" y="623"/>
                    <a:pt x="0" y="623"/>
                    <a:pt x="0" y="6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48" y="0"/>
                    <a:pt x="648" y="0"/>
                    <a:pt x="648" y="0"/>
                  </a:cubicBezTo>
                  <a:cubicBezTo>
                    <a:pt x="660" y="0"/>
                    <a:pt x="668" y="9"/>
                    <a:pt x="668" y="20"/>
                  </a:cubicBezTo>
                  <a:lnTo>
                    <a:pt x="668" y="623"/>
                  </a:ln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90" name="Rectangle 25">
              <a:extLst>
                <a:ext uri="{FF2B5EF4-FFF2-40B4-BE49-F238E27FC236}">
                  <a16:creationId xmlns:a16="http://schemas.microsoft.com/office/drawing/2014/main" id="{9867A07D-C554-4ECB-90B9-7923BAA3A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150" y="4038601"/>
              <a:ext cx="141288" cy="328613"/>
            </a:xfrm>
            <a:prstGeom prst="rect">
              <a:avLst/>
            </a:prstGeom>
            <a:solidFill>
              <a:srgbClr val="BDB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91" name="Rectangle 26">
              <a:extLst>
                <a:ext uri="{FF2B5EF4-FFF2-40B4-BE49-F238E27FC236}">
                  <a16:creationId xmlns:a16="http://schemas.microsoft.com/office/drawing/2014/main" id="{BE2B84B2-AF4B-47AC-B9F4-B3AA0E93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725" y="4038601"/>
              <a:ext cx="141288" cy="328613"/>
            </a:xfrm>
            <a:prstGeom prst="rect">
              <a:avLst/>
            </a:prstGeom>
            <a:solidFill>
              <a:srgbClr val="BDB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92" name="Rectangle 27">
              <a:extLst>
                <a:ext uri="{FF2B5EF4-FFF2-40B4-BE49-F238E27FC236}">
                  <a16:creationId xmlns:a16="http://schemas.microsoft.com/office/drawing/2014/main" id="{07FB9EA6-B7E4-4672-AD52-CC2F08567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300" y="4038601"/>
              <a:ext cx="141288" cy="328613"/>
            </a:xfrm>
            <a:prstGeom prst="rect">
              <a:avLst/>
            </a:prstGeom>
            <a:solidFill>
              <a:srgbClr val="BDB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93" name="Rectangle 28">
              <a:extLst>
                <a:ext uri="{FF2B5EF4-FFF2-40B4-BE49-F238E27FC236}">
                  <a16:creationId xmlns:a16="http://schemas.microsoft.com/office/drawing/2014/main" id="{1176F91D-5831-44AD-B471-5FE143FB0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875" y="4038601"/>
              <a:ext cx="141288" cy="328613"/>
            </a:xfrm>
            <a:prstGeom prst="rect">
              <a:avLst/>
            </a:prstGeom>
            <a:solidFill>
              <a:srgbClr val="BDB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94" name="Rectangle 29">
              <a:extLst>
                <a:ext uri="{FF2B5EF4-FFF2-40B4-BE49-F238E27FC236}">
                  <a16:creationId xmlns:a16="http://schemas.microsoft.com/office/drawing/2014/main" id="{EC1E8597-AFE1-4242-AD4F-39D442187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450" y="4038601"/>
              <a:ext cx="141288" cy="328613"/>
            </a:xfrm>
            <a:prstGeom prst="rect">
              <a:avLst/>
            </a:prstGeom>
            <a:solidFill>
              <a:srgbClr val="BDB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95" name="Rectangle 30">
              <a:extLst>
                <a:ext uri="{FF2B5EF4-FFF2-40B4-BE49-F238E27FC236}">
                  <a16:creationId xmlns:a16="http://schemas.microsoft.com/office/drawing/2014/main" id="{CECE689A-379B-4790-BC47-AEC83486C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025" y="4038601"/>
              <a:ext cx="141288" cy="328613"/>
            </a:xfrm>
            <a:prstGeom prst="rect">
              <a:avLst/>
            </a:prstGeom>
            <a:solidFill>
              <a:srgbClr val="BDB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96" name="Rectangle 31">
              <a:extLst>
                <a:ext uri="{FF2B5EF4-FFF2-40B4-BE49-F238E27FC236}">
                  <a16:creationId xmlns:a16="http://schemas.microsoft.com/office/drawing/2014/main" id="{547B0E14-FFAA-4299-B3AA-A407DD325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00" y="5729288"/>
              <a:ext cx="11776075" cy="352425"/>
            </a:xfrm>
            <a:prstGeom prst="rect">
              <a:avLst/>
            </a:pr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97" name="Rectangle 32">
              <a:extLst>
                <a:ext uri="{FF2B5EF4-FFF2-40B4-BE49-F238E27FC236}">
                  <a16:creationId xmlns:a16="http://schemas.microsoft.com/office/drawing/2014/main" id="{907F9A71-4458-464A-8299-21592A01D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00" y="5729288"/>
              <a:ext cx="11776075" cy="352425"/>
            </a:xfrm>
            <a:prstGeom prst="rect">
              <a:avLst/>
            </a:pr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98" name="Freeform 33">
              <a:extLst>
                <a:ext uri="{FF2B5EF4-FFF2-40B4-BE49-F238E27FC236}">
                  <a16:creationId xmlns:a16="http://schemas.microsoft.com/office/drawing/2014/main" id="{C7F61230-E1C1-402F-837D-B655A46FF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6425" y="3425826"/>
              <a:ext cx="1711325" cy="2276475"/>
            </a:xfrm>
            <a:custGeom>
              <a:avLst/>
              <a:gdLst>
                <a:gd name="T0" fmla="*/ 573 w 618"/>
                <a:gd name="T1" fmla="*/ 822 h 822"/>
                <a:gd name="T2" fmla="*/ 44 w 618"/>
                <a:gd name="T3" fmla="*/ 822 h 822"/>
                <a:gd name="T4" fmla="*/ 0 w 618"/>
                <a:gd name="T5" fmla="*/ 777 h 822"/>
                <a:gd name="T6" fmla="*/ 0 w 618"/>
                <a:gd name="T7" fmla="*/ 44 h 822"/>
                <a:gd name="T8" fmla="*/ 44 w 618"/>
                <a:gd name="T9" fmla="*/ 0 h 822"/>
                <a:gd name="T10" fmla="*/ 573 w 618"/>
                <a:gd name="T11" fmla="*/ 0 h 822"/>
                <a:gd name="T12" fmla="*/ 618 w 618"/>
                <a:gd name="T13" fmla="*/ 44 h 822"/>
                <a:gd name="T14" fmla="*/ 618 w 618"/>
                <a:gd name="T15" fmla="*/ 777 h 822"/>
                <a:gd name="T16" fmla="*/ 573 w 618"/>
                <a:gd name="T17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822">
                  <a:moveTo>
                    <a:pt x="573" y="822"/>
                  </a:moveTo>
                  <a:cubicBezTo>
                    <a:pt x="44" y="822"/>
                    <a:pt x="44" y="822"/>
                    <a:pt x="44" y="822"/>
                  </a:cubicBezTo>
                  <a:cubicBezTo>
                    <a:pt x="20" y="822"/>
                    <a:pt x="0" y="802"/>
                    <a:pt x="0" y="77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98" y="0"/>
                    <a:pt x="618" y="20"/>
                    <a:pt x="618" y="44"/>
                  </a:cubicBezTo>
                  <a:cubicBezTo>
                    <a:pt x="618" y="777"/>
                    <a:pt x="618" y="777"/>
                    <a:pt x="618" y="777"/>
                  </a:cubicBezTo>
                  <a:cubicBezTo>
                    <a:pt x="618" y="802"/>
                    <a:pt x="598" y="822"/>
                    <a:pt x="573" y="822"/>
                  </a:cubicBezTo>
                  <a:close/>
                </a:path>
              </a:pathLst>
            </a:cu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99" name="Freeform 34">
              <a:extLst>
                <a:ext uri="{FF2B5EF4-FFF2-40B4-BE49-F238E27FC236}">
                  <a16:creationId xmlns:a16="http://schemas.microsoft.com/office/drawing/2014/main" id="{B2EFA1F3-4BA4-4A0C-A675-1F92BCF6C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488" y="3584576"/>
              <a:ext cx="1473200" cy="1960563"/>
            </a:xfrm>
            <a:custGeom>
              <a:avLst/>
              <a:gdLst>
                <a:gd name="T0" fmla="*/ 526 w 532"/>
                <a:gd name="T1" fmla="*/ 708 h 708"/>
                <a:gd name="T2" fmla="*/ 6 w 532"/>
                <a:gd name="T3" fmla="*/ 708 h 708"/>
                <a:gd name="T4" fmla="*/ 0 w 532"/>
                <a:gd name="T5" fmla="*/ 702 h 708"/>
                <a:gd name="T6" fmla="*/ 0 w 532"/>
                <a:gd name="T7" fmla="*/ 6 h 708"/>
                <a:gd name="T8" fmla="*/ 6 w 532"/>
                <a:gd name="T9" fmla="*/ 0 h 708"/>
                <a:gd name="T10" fmla="*/ 526 w 532"/>
                <a:gd name="T11" fmla="*/ 0 h 708"/>
                <a:gd name="T12" fmla="*/ 532 w 532"/>
                <a:gd name="T13" fmla="*/ 6 h 708"/>
                <a:gd name="T14" fmla="*/ 532 w 532"/>
                <a:gd name="T15" fmla="*/ 702 h 708"/>
                <a:gd name="T16" fmla="*/ 526 w 532"/>
                <a:gd name="T17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2" h="708">
                  <a:moveTo>
                    <a:pt x="526" y="708"/>
                  </a:moveTo>
                  <a:cubicBezTo>
                    <a:pt x="6" y="708"/>
                    <a:pt x="6" y="708"/>
                    <a:pt x="6" y="708"/>
                  </a:cubicBezTo>
                  <a:cubicBezTo>
                    <a:pt x="2" y="708"/>
                    <a:pt x="0" y="705"/>
                    <a:pt x="0" y="7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529" y="0"/>
                    <a:pt x="532" y="2"/>
                    <a:pt x="532" y="6"/>
                  </a:cubicBezTo>
                  <a:cubicBezTo>
                    <a:pt x="532" y="702"/>
                    <a:pt x="532" y="702"/>
                    <a:pt x="532" y="702"/>
                  </a:cubicBezTo>
                  <a:cubicBezTo>
                    <a:pt x="532" y="705"/>
                    <a:pt x="529" y="708"/>
                    <a:pt x="526" y="7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00" name="Freeform 35">
              <a:extLst>
                <a:ext uri="{FF2B5EF4-FFF2-40B4-BE49-F238E27FC236}">
                  <a16:creationId xmlns:a16="http://schemas.microsoft.com/office/drawing/2014/main" id="{56849AFC-4C53-4D50-AEB7-5F6EE39C4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6425" y="3425826"/>
              <a:ext cx="1711325" cy="2276475"/>
            </a:xfrm>
            <a:custGeom>
              <a:avLst/>
              <a:gdLst>
                <a:gd name="T0" fmla="*/ 573 w 618"/>
                <a:gd name="T1" fmla="*/ 822 h 822"/>
                <a:gd name="T2" fmla="*/ 44 w 618"/>
                <a:gd name="T3" fmla="*/ 822 h 822"/>
                <a:gd name="T4" fmla="*/ 0 w 618"/>
                <a:gd name="T5" fmla="*/ 777 h 822"/>
                <a:gd name="T6" fmla="*/ 0 w 618"/>
                <a:gd name="T7" fmla="*/ 44 h 822"/>
                <a:gd name="T8" fmla="*/ 44 w 618"/>
                <a:gd name="T9" fmla="*/ 0 h 822"/>
                <a:gd name="T10" fmla="*/ 573 w 618"/>
                <a:gd name="T11" fmla="*/ 0 h 822"/>
                <a:gd name="T12" fmla="*/ 618 w 618"/>
                <a:gd name="T13" fmla="*/ 44 h 822"/>
                <a:gd name="T14" fmla="*/ 618 w 618"/>
                <a:gd name="T15" fmla="*/ 777 h 822"/>
                <a:gd name="T16" fmla="*/ 573 w 618"/>
                <a:gd name="T17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822">
                  <a:moveTo>
                    <a:pt x="573" y="822"/>
                  </a:moveTo>
                  <a:cubicBezTo>
                    <a:pt x="44" y="822"/>
                    <a:pt x="44" y="822"/>
                    <a:pt x="44" y="822"/>
                  </a:cubicBezTo>
                  <a:cubicBezTo>
                    <a:pt x="20" y="822"/>
                    <a:pt x="0" y="802"/>
                    <a:pt x="0" y="77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98" y="0"/>
                    <a:pt x="618" y="20"/>
                    <a:pt x="618" y="44"/>
                  </a:cubicBezTo>
                  <a:cubicBezTo>
                    <a:pt x="618" y="777"/>
                    <a:pt x="618" y="777"/>
                    <a:pt x="618" y="777"/>
                  </a:cubicBezTo>
                  <a:cubicBezTo>
                    <a:pt x="618" y="802"/>
                    <a:pt x="598" y="822"/>
                    <a:pt x="573" y="822"/>
                  </a:cubicBez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01" name="Freeform 36">
              <a:extLst>
                <a:ext uri="{FF2B5EF4-FFF2-40B4-BE49-F238E27FC236}">
                  <a16:creationId xmlns:a16="http://schemas.microsoft.com/office/drawing/2014/main" id="{582E30D4-197F-4B13-89F5-E7BD3699B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6325" y="3190876"/>
              <a:ext cx="771525" cy="439738"/>
            </a:xfrm>
            <a:custGeom>
              <a:avLst/>
              <a:gdLst>
                <a:gd name="T0" fmla="*/ 255 w 278"/>
                <a:gd name="T1" fmla="*/ 68 h 159"/>
                <a:gd name="T2" fmla="*/ 194 w 278"/>
                <a:gd name="T3" fmla="*/ 68 h 159"/>
                <a:gd name="T4" fmla="*/ 196 w 278"/>
                <a:gd name="T5" fmla="*/ 57 h 159"/>
                <a:gd name="T6" fmla="*/ 139 w 278"/>
                <a:gd name="T7" fmla="*/ 0 h 159"/>
                <a:gd name="T8" fmla="*/ 82 w 278"/>
                <a:gd name="T9" fmla="*/ 57 h 159"/>
                <a:gd name="T10" fmla="*/ 83 w 278"/>
                <a:gd name="T11" fmla="*/ 68 h 159"/>
                <a:gd name="T12" fmla="*/ 23 w 278"/>
                <a:gd name="T13" fmla="*/ 68 h 159"/>
                <a:gd name="T14" fmla="*/ 0 w 278"/>
                <a:gd name="T15" fmla="*/ 90 h 159"/>
                <a:gd name="T16" fmla="*/ 0 w 278"/>
                <a:gd name="T17" fmla="*/ 136 h 159"/>
                <a:gd name="T18" fmla="*/ 23 w 278"/>
                <a:gd name="T19" fmla="*/ 159 h 159"/>
                <a:gd name="T20" fmla="*/ 255 w 278"/>
                <a:gd name="T21" fmla="*/ 159 h 159"/>
                <a:gd name="T22" fmla="*/ 278 w 278"/>
                <a:gd name="T23" fmla="*/ 136 h 159"/>
                <a:gd name="T24" fmla="*/ 278 w 278"/>
                <a:gd name="T25" fmla="*/ 90 h 159"/>
                <a:gd name="T26" fmla="*/ 255 w 278"/>
                <a:gd name="T27" fmla="*/ 6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8" h="159">
                  <a:moveTo>
                    <a:pt x="255" y="68"/>
                  </a:moveTo>
                  <a:cubicBezTo>
                    <a:pt x="194" y="68"/>
                    <a:pt x="194" y="68"/>
                    <a:pt x="194" y="68"/>
                  </a:cubicBezTo>
                  <a:cubicBezTo>
                    <a:pt x="195" y="64"/>
                    <a:pt x="196" y="60"/>
                    <a:pt x="196" y="57"/>
                  </a:cubicBezTo>
                  <a:cubicBezTo>
                    <a:pt x="196" y="25"/>
                    <a:pt x="170" y="0"/>
                    <a:pt x="139" y="0"/>
                  </a:cubicBezTo>
                  <a:cubicBezTo>
                    <a:pt x="108" y="0"/>
                    <a:pt x="82" y="25"/>
                    <a:pt x="82" y="57"/>
                  </a:cubicBezTo>
                  <a:cubicBezTo>
                    <a:pt x="82" y="60"/>
                    <a:pt x="83" y="64"/>
                    <a:pt x="83" y="68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10" y="68"/>
                    <a:pt x="0" y="78"/>
                    <a:pt x="0" y="9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8"/>
                    <a:pt x="10" y="159"/>
                    <a:pt x="23" y="159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68" y="159"/>
                    <a:pt x="278" y="148"/>
                    <a:pt x="278" y="136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8" y="78"/>
                    <a:pt x="268" y="68"/>
                    <a:pt x="255" y="68"/>
                  </a:cubicBez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02" name="Freeform 37">
              <a:extLst>
                <a:ext uri="{FF2B5EF4-FFF2-40B4-BE49-F238E27FC236}">
                  <a16:creationId xmlns:a16="http://schemas.microsoft.com/office/drawing/2014/main" id="{A5C86F3F-386D-4436-A521-B87121CC4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6325" y="3536951"/>
              <a:ext cx="754063" cy="77788"/>
            </a:xfrm>
            <a:custGeom>
              <a:avLst/>
              <a:gdLst>
                <a:gd name="T0" fmla="*/ 264 w 272"/>
                <a:gd name="T1" fmla="*/ 28 h 28"/>
                <a:gd name="T2" fmla="*/ 8 w 272"/>
                <a:gd name="T3" fmla="*/ 28 h 28"/>
                <a:gd name="T4" fmla="*/ 0 w 272"/>
                <a:gd name="T5" fmla="*/ 20 h 28"/>
                <a:gd name="T6" fmla="*/ 0 w 272"/>
                <a:gd name="T7" fmla="*/ 7 h 28"/>
                <a:gd name="T8" fmla="*/ 8 w 272"/>
                <a:gd name="T9" fmla="*/ 0 h 28"/>
                <a:gd name="T10" fmla="*/ 264 w 272"/>
                <a:gd name="T11" fmla="*/ 0 h 28"/>
                <a:gd name="T12" fmla="*/ 272 w 272"/>
                <a:gd name="T13" fmla="*/ 7 h 28"/>
                <a:gd name="T14" fmla="*/ 272 w 272"/>
                <a:gd name="T15" fmla="*/ 20 h 28"/>
                <a:gd name="T16" fmla="*/ 264 w 272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28">
                  <a:moveTo>
                    <a:pt x="264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3" y="28"/>
                    <a:pt x="0" y="24"/>
                    <a:pt x="0" y="2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2" y="3"/>
                    <a:pt x="272" y="7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2" y="24"/>
                    <a:pt x="269" y="28"/>
                    <a:pt x="264" y="28"/>
                  </a:cubicBezTo>
                  <a:close/>
                </a:path>
              </a:pathLst>
            </a:custGeom>
            <a:solidFill>
              <a:srgbClr val="AAA4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03" name="Freeform 38">
              <a:extLst>
                <a:ext uri="{FF2B5EF4-FFF2-40B4-BE49-F238E27FC236}">
                  <a16:creationId xmlns:a16="http://schemas.microsoft.com/office/drawing/2014/main" id="{41874697-01F2-4AF4-9628-C17C99617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6325" y="3190876"/>
              <a:ext cx="771525" cy="439738"/>
            </a:xfrm>
            <a:custGeom>
              <a:avLst/>
              <a:gdLst>
                <a:gd name="T0" fmla="*/ 255 w 278"/>
                <a:gd name="T1" fmla="*/ 68 h 159"/>
                <a:gd name="T2" fmla="*/ 194 w 278"/>
                <a:gd name="T3" fmla="*/ 68 h 159"/>
                <a:gd name="T4" fmla="*/ 196 w 278"/>
                <a:gd name="T5" fmla="*/ 57 h 159"/>
                <a:gd name="T6" fmla="*/ 139 w 278"/>
                <a:gd name="T7" fmla="*/ 0 h 159"/>
                <a:gd name="T8" fmla="*/ 82 w 278"/>
                <a:gd name="T9" fmla="*/ 57 h 159"/>
                <a:gd name="T10" fmla="*/ 83 w 278"/>
                <a:gd name="T11" fmla="*/ 68 h 159"/>
                <a:gd name="T12" fmla="*/ 23 w 278"/>
                <a:gd name="T13" fmla="*/ 68 h 159"/>
                <a:gd name="T14" fmla="*/ 0 w 278"/>
                <a:gd name="T15" fmla="*/ 90 h 159"/>
                <a:gd name="T16" fmla="*/ 0 w 278"/>
                <a:gd name="T17" fmla="*/ 136 h 159"/>
                <a:gd name="T18" fmla="*/ 23 w 278"/>
                <a:gd name="T19" fmla="*/ 159 h 159"/>
                <a:gd name="T20" fmla="*/ 255 w 278"/>
                <a:gd name="T21" fmla="*/ 159 h 159"/>
                <a:gd name="T22" fmla="*/ 278 w 278"/>
                <a:gd name="T23" fmla="*/ 136 h 159"/>
                <a:gd name="T24" fmla="*/ 278 w 278"/>
                <a:gd name="T25" fmla="*/ 90 h 159"/>
                <a:gd name="T26" fmla="*/ 255 w 278"/>
                <a:gd name="T27" fmla="*/ 6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8" h="159">
                  <a:moveTo>
                    <a:pt x="255" y="68"/>
                  </a:moveTo>
                  <a:cubicBezTo>
                    <a:pt x="194" y="68"/>
                    <a:pt x="194" y="68"/>
                    <a:pt x="194" y="68"/>
                  </a:cubicBezTo>
                  <a:cubicBezTo>
                    <a:pt x="195" y="64"/>
                    <a:pt x="196" y="60"/>
                    <a:pt x="196" y="57"/>
                  </a:cubicBezTo>
                  <a:cubicBezTo>
                    <a:pt x="196" y="25"/>
                    <a:pt x="170" y="0"/>
                    <a:pt x="139" y="0"/>
                  </a:cubicBezTo>
                  <a:cubicBezTo>
                    <a:pt x="108" y="0"/>
                    <a:pt x="82" y="25"/>
                    <a:pt x="82" y="57"/>
                  </a:cubicBezTo>
                  <a:cubicBezTo>
                    <a:pt x="82" y="60"/>
                    <a:pt x="83" y="64"/>
                    <a:pt x="83" y="68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10" y="68"/>
                    <a:pt x="0" y="78"/>
                    <a:pt x="0" y="9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8"/>
                    <a:pt x="10" y="159"/>
                    <a:pt x="23" y="159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68" y="159"/>
                    <a:pt x="278" y="148"/>
                    <a:pt x="278" y="136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8" y="78"/>
                    <a:pt x="268" y="68"/>
                    <a:pt x="255" y="68"/>
                  </a:cubicBez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04" name="Oval 39">
              <a:extLst>
                <a:ext uri="{FF2B5EF4-FFF2-40B4-BE49-F238E27FC236}">
                  <a16:creationId xmlns:a16="http://schemas.microsoft.com/office/drawing/2014/main" id="{6828CCA6-89CD-4318-9DF8-71D8BD4D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3348038"/>
              <a:ext cx="141288" cy="107950"/>
            </a:xfrm>
            <a:prstGeom prst="ellipse">
              <a:avLst/>
            </a:prstGeom>
            <a:solidFill>
              <a:srgbClr val="E3E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05" name="Oval 40">
              <a:extLst>
                <a:ext uri="{FF2B5EF4-FFF2-40B4-BE49-F238E27FC236}">
                  <a16:creationId xmlns:a16="http://schemas.microsoft.com/office/drawing/2014/main" id="{C33BFA58-9446-40DD-AAF7-91E758CB8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3348038"/>
              <a:ext cx="141288" cy="107950"/>
            </a:xfrm>
            <a:prstGeom prst="ellipse">
              <a:avLst/>
            </a:pr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06" name="Freeform 41">
              <a:extLst>
                <a:ext uri="{FF2B5EF4-FFF2-40B4-BE49-F238E27FC236}">
                  <a16:creationId xmlns:a16="http://schemas.microsoft.com/office/drawing/2014/main" id="{B70243EE-5F44-448F-9F40-A88106C1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513" y="4625976"/>
              <a:ext cx="41275" cy="96838"/>
            </a:xfrm>
            <a:custGeom>
              <a:avLst/>
              <a:gdLst>
                <a:gd name="T0" fmla="*/ 7 w 15"/>
                <a:gd name="T1" fmla="*/ 34 h 35"/>
                <a:gd name="T2" fmla="*/ 6 w 15"/>
                <a:gd name="T3" fmla="*/ 32 h 35"/>
                <a:gd name="T4" fmla="*/ 6 w 15"/>
                <a:gd name="T5" fmla="*/ 31 h 35"/>
                <a:gd name="T6" fmla="*/ 5 w 15"/>
                <a:gd name="T7" fmla="*/ 31 h 35"/>
                <a:gd name="T8" fmla="*/ 3 w 15"/>
                <a:gd name="T9" fmla="*/ 30 h 35"/>
                <a:gd name="T10" fmla="*/ 2 w 15"/>
                <a:gd name="T11" fmla="*/ 28 h 35"/>
                <a:gd name="T12" fmla="*/ 1 w 15"/>
                <a:gd name="T13" fmla="*/ 27 h 35"/>
                <a:gd name="T14" fmla="*/ 0 w 15"/>
                <a:gd name="T15" fmla="*/ 25 h 35"/>
                <a:gd name="T16" fmla="*/ 1 w 15"/>
                <a:gd name="T17" fmla="*/ 20 h 35"/>
                <a:gd name="T18" fmla="*/ 0 w 15"/>
                <a:gd name="T19" fmla="*/ 19 h 35"/>
                <a:gd name="T20" fmla="*/ 3 w 15"/>
                <a:gd name="T21" fmla="*/ 11 h 35"/>
                <a:gd name="T22" fmla="*/ 3 w 15"/>
                <a:gd name="T23" fmla="*/ 8 h 35"/>
                <a:gd name="T24" fmla="*/ 4 w 15"/>
                <a:gd name="T25" fmla="*/ 7 h 35"/>
                <a:gd name="T26" fmla="*/ 5 w 15"/>
                <a:gd name="T27" fmla="*/ 5 h 35"/>
                <a:gd name="T28" fmla="*/ 7 w 15"/>
                <a:gd name="T29" fmla="*/ 2 h 35"/>
                <a:gd name="T30" fmla="*/ 10 w 15"/>
                <a:gd name="T31" fmla="*/ 1 h 35"/>
                <a:gd name="T32" fmla="*/ 12 w 15"/>
                <a:gd name="T33" fmla="*/ 0 h 35"/>
                <a:gd name="T34" fmla="*/ 14 w 15"/>
                <a:gd name="T35" fmla="*/ 2 h 35"/>
                <a:gd name="T36" fmla="*/ 14 w 15"/>
                <a:gd name="T37" fmla="*/ 19 h 35"/>
                <a:gd name="T38" fmla="*/ 11 w 15"/>
                <a:gd name="T39" fmla="*/ 27 h 35"/>
                <a:gd name="T40" fmla="*/ 11 w 15"/>
                <a:gd name="T41" fmla="*/ 32 h 35"/>
                <a:gd name="T42" fmla="*/ 9 w 15"/>
                <a:gd name="T43" fmla="*/ 34 h 35"/>
                <a:gd name="T44" fmla="*/ 7 w 15"/>
                <a:gd name="T4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35">
                  <a:moveTo>
                    <a:pt x="7" y="34"/>
                  </a:moveTo>
                  <a:cubicBezTo>
                    <a:pt x="6" y="34"/>
                    <a:pt x="7" y="32"/>
                    <a:pt x="6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0"/>
                    <a:pt x="4" y="30"/>
                    <a:pt x="3" y="30"/>
                  </a:cubicBezTo>
                  <a:cubicBezTo>
                    <a:pt x="3" y="29"/>
                    <a:pt x="3" y="29"/>
                    <a:pt x="2" y="28"/>
                  </a:cubicBezTo>
                  <a:cubicBezTo>
                    <a:pt x="2" y="28"/>
                    <a:pt x="2" y="27"/>
                    <a:pt x="1" y="2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1" y="22"/>
                    <a:pt x="1" y="20"/>
                  </a:cubicBezTo>
                  <a:cubicBezTo>
                    <a:pt x="1" y="20"/>
                    <a:pt x="1" y="19"/>
                    <a:pt x="0" y="19"/>
                  </a:cubicBezTo>
                  <a:cubicBezTo>
                    <a:pt x="0" y="16"/>
                    <a:pt x="1" y="13"/>
                    <a:pt x="3" y="11"/>
                  </a:cubicBezTo>
                  <a:cubicBezTo>
                    <a:pt x="3" y="10"/>
                    <a:pt x="2" y="9"/>
                    <a:pt x="3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6"/>
                    <a:pt x="5" y="5"/>
                  </a:cubicBezTo>
                  <a:cubicBezTo>
                    <a:pt x="5" y="4"/>
                    <a:pt x="7" y="3"/>
                    <a:pt x="7" y="2"/>
                  </a:cubicBezTo>
                  <a:cubicBezTo>
                    <a:pt x="8" y="2"/>
                    <a:pt x="9" y="1"/>
                    <a:pt x="10" y="1"/>
                  </a:cubicBezTo>
                  <a:cubicBezTo>
                    <a:pt x="10" y="1"/>
                    <a:pt x="11" y="0"/>
                    <a:pt x="12" y="0"/>
                  </a:cubicBezTo>
                  <a:cubicBezTo>
                    <a:pt x="13" y="1"/>
                    <a:pt x="13" y="1"/>
                    <a:pt x="14" y="2"/>
                  </a:cubicBezTo>
                  <a:cubicBezTo>
                    <a:pt x="15" y="7"/>
                    <a:pt x="14" y="13"/>
                    <a:pt x="14" y="19"/>
                  </a:cubicBezTo>
                  <a:cubicBezTo>
                    <a:pt x="12" y="21"/>
                    <a:pt x="13" y="25"/>
                    <a:pt x="11" y="27"/>
                  </a:cubicBezTo>
                  <a:cubicBezTo>
                    <a:pt x="11" y="29"/>
                    <a:pt x="11" y="30"/>
                    <a:pt x="11" y="32"/>
                  </a:cubicBezTo>
                  <a:cubicBezTo>
                    <a:pt x="11" y="33"/>
                    <a:pt x="10" y="34"/>
                    <a:pt x="9" y="34"/>
                  </a:cubicBezTo>
                  <a:cubicBezTo>
                    <a:pt x="9" y="34"/>
                    <a:pt x="8" y="35"/>
                    <a:pt x="7" y="34"/>
                  </a:cubicBezTo>
                  <a:close/>
                </a:path>
              </a:pathLst>
            </a:custGeom>
            <a:solidFill>
              <a:srgbClr val="FFF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07" name="Freeform 42">
              <a:extLst>
                <a:ext uri="{FF2B5EF4-FFF2-40B4-BE49-F238E27FC236}">
                  <a16:creationId xmlns:a16="http://schemas.microsoft.com/office/drawing/2014/main" id="{B6734EC8-01B3-4040-812C-CC24EE0D7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2175" y="3902076"/>
              <a:ext cx="1085850" cy="933450"/>
            </a:xfrm>
            <a:custGeom>
              <a:avLst/>
              <a:gdLst>
                <a:gd name="T0" fmla="*/ 240 w 392"/>
                <a:gd name="T1" fmla="*/ 325 h 337"/>
                <a:gd name="T2" fmla="*/ 248 w 392"/>
                <a:gd name="T3" fmla="*/ 312 h 337"/>
                <a:gd name="T4" fmla="*/ 227 w 392"/>
                <a:gd name="T5" fmla="*/ 306 h 337"/>
                <a:gd name="T6" fmla="*/ 206 w 392"/>
                <a:gd name="T7" fmla="*/ 297 h 337"/>
                <a:gd name="T8" fmla="*/ 179 w 392"/>
                <a:gd name="T9" fmla="*/ 310 h 337"/>
                <a:gd name="T10" fmla="*/ 165 w 392"/>
                <a:gd name="T11" fmla="*/ 300 h 337"/>
                <a:gd name="T12" fmla="*/ 156 w 392"/>
                <a:gd name="T13" fmla="*/ 281 h 337"/>
                <a:gd name="T14" fmla="*/ 159 w 392"/>
                <a:gd name="T15" fmla="*/ 257 h 337"/>
                <a:gd name="T16" fmla="*/ 140 w 392"/>
                <a:gd name="T17" fmla="*/ 240 h 337"/>
                <a:gd name="T18" fmla="*/ 121 w 392"/>
                <a:gd name="T19" fmla="*/ 248 h 337"/>
                <a:gd name="T20" fmla="*/ 101 w 392"/>
                <a:gd name="T21" fmla="*/ 237 h 337"/>
                <a:gd name="T22" fmla="*/ 82 w 392"/>
                <a:gd name="T23" fmla="*/ 233 h 337"/>
                <a:gd name="T24" fmla="*/ 55 w 392"/>
                <a:gd name="T25" fmla="*/ 223 h 337"/>
                <a:gd name="T26" fmla="*/ 43 w 392"/>
                <a:gd name="T27" fmla="*/ 210 h 337"/>
                <a:gd name="T28" fmla="*/ 15 w 392"/>
                <a:gd name="T29" fmla="*/ 184 h 337"/>
                <a:gd name="T30" fmla="*/ 19 w 392"/>
                <a:gd name="T31" fmla="*/ 146 h 337"/>
                <a:gd name="T32" fmla="*/ 1 w 392"/>
                <a:gd name="T33" fmla="*/ 121 h 337"/>
                <a:gd name="T34" fmla="*/ 0 w 392"/>
                <a:gd name="T35" fmla="*/ 104 h 337"/>
                <a:gd name="T36" fmla="*/ 19 w 392"/>
                <a:gd name="T37" fmla="*/ 91 h 337"/>
                <a:gd name="T38" fmla="*/ 51 w 392"/>
                <a:gd name="T39" fmla="*/ 87 h 337"/>
                <a:gd name="T40" fmla="*/ 69 w 392"/>
                <a:gd name="T41" fmla="*/ 60 h 337"/>
                <a:gd name="T42" fmla="*/ 83 w 392"/>
                <a:gd name="T43" fmla="*/ 44 h 337"/>
                <a:gd name="T44" fmla="*/ 103 w 392"/>
                <a:gd name="T45" fmla="*/ 38 h 337"/>
                <a:gd name="T46" fmla="*/ 125 w 392"/>
                <a:gd name="T47" fmla="*/ 47 h 337"/>
                <a:gd name="T48" fmla="*/ 135 w 392"/>
                <a:gd name="T49" fmla="*/ 76 h 337"/>
                <a:gd name="T50" fmla="*/ 156 w 392"/>
                <a:gd name="T51" fmla="*/ 94 h 337"/>
                <a:gd name="T52" fmla="*/ 187 w 392"/>
                <a:gd name="T53" fmla="*/ 107 h 337"/>
                <a:gd name="T54" fmla="*/ 218 w 392"/>
                <a:gd name="T55" fmla="*/ 114 h 337"/>
                <a:gd name="T56" fmla="*/ 252 w 392"/>
                <a:gd name="T57" fmla="*/ 103 h 337"/>
                <a:gd name="T58" fmla="*/ 257 w 392"/>
                <a:gd name="T59" fmla="*/ 85 h 337"/>
                <a:gd name="T60" fmla="*/ 283 w 392"/>
                <a:gd name="T61" fmla="*/ 72 h 337"/>
                <a:gd name="T62" fmla="*/ 301 w 392"/>
                <a:gd name="T63" fmla="*/ 62 h 337"/>
                <a:gd name="T64" fmla="*/ 286 w 392"/>
                <a:gd name="T65" fmla="*/ 58 h 337"/>
                <a:gd name="T66" fmla="*/ 279 w 392"/>
                <a:gd name="T67" fmla="*/ 45 h 337"/>
                <a:gd name="T68" fmla="*/ 299 w 392"/>
                <a:gd name="T69" fmla="*/ 23 h 337"/>
                <a:gd name="T70" fmla="*/ 298 w 392"/>
                <a:gd name="T71" fmla="*/ 8 h 337"/>
                <a:gd name="T72" fmla="*/ 313 w 392"/>
                <a:gd name="T73" fmla="*/ 1 h 337"/>
                <a:gd name="T74" fmla="*/ 336 w 392"/>
                <a:gd name="T75" fmla="*/ 10 h 337"/>
                <a:gd name="T76" fmla="*/ 348 w 392"/>
                <a:gd name="T77" fmla="*/ 29 h 337"/>
                <a:gd name="T78" fmla="*/ 371 w 392"/>
                <a:gd name="T79" fmla="*/ 42 h 337"/>
                <a:gd name="T80" fmla="*/ 392 w 392"/>
                <a:gd name="T81" fmla="*/ 30 h 337"/>
                <a:gd name="T82" fmla="*/ 380 w 392"/>
                <a:gd name="T83" fmla="*/ 67 h 337"/>
                <a:gd name="T84" fmla="*/ 376 w 392"/>
                <a:gd name="T85" fmla="*/ 95 h 337"/>
                <a:gd name="T86" fmla="*/ 355 w 392"/>
                <a:gd name="T87" fmla="*/ 108 h 337"/>
                <a:gd name="T88" fmla="*/ 345 w 392"/>
                <a:gd name="T89" fmla="*/ 125 h 337"/>
                <a:gd name="T90" fmla="*/ 329 w 392"/>
                <a:gd name="T91" fmla="*/ 139 h 337"/>
                <a:gd name="T92" fmla="*/ 326 w 392"/>
                <a:gd name="T93" fmla="*/ 120 h 337"/>
                <a:gd name="T94" fmla="*/ 307 w 392"/>
                <a:gd name="T95" fmla="*/ 140 h 337"/>
                <a:gd name="T96" fmla="*/ 310 w 392"/>
                <a:gd name="T97" fmla="*/ 154 h 337"/>
                <a:gd name="T98" fmla="*/ 333 w 392"/>
                <a:gd name="T99" fmla="*/ 151 h 337"/>
                <a:gd name="T100" fmla="*/ 325 w 392"/>
                <a:gd name="T101" fmla="*/ 164 h 337"/>
                <a:gd name="T102" fmla="*/ 326 w 392"/>
                <a:gd name="T103" fmla="*/ 183 h 337"/>
                <a:gd name="T104" fmla="*/ 340 w 392"/>
                <a:gd name="T105" fmla="*/ 210 h 337"/>
                <a:gd name="T106" fmla="*/ 341 w 392"/>
                <a:gd name="T107" fmla="*/ 229 h 337"/>
                <a:gd name="T108" fmla="*/ 330 w 392"/>
                <a:gd name="T109" fmla="*/ 255 h 337"/>
                <a:gd name="T110" fmla="*/ 323 w 392"/>
                <a:gd name="T111" fmla="*/ 273 h 337"/>
                <a:gd name="T112" fmla="*/ 312 w 392"/>
                <a:gd name="T113" fmla="*/ 285 h 337"/>
                <a:gd name="T114" fmla="*/ 292 w 392"/>
                <a:gd name="T115" fmla="*/ 296 h 337"/>
                <a:gd name="T116" fmla="*/ 278 w 392"/>
                <a:gd name="T117" fmla="*/ 299 h 337"/>
                <a:gd name="T118" fmla="*/ 258 w 392"/>
                <a:gd name="T119" fmla="*/ 310 h 337"/>
                <a:gd name="T120" fmla="*/ 262 w 392"/>
                <a:gd name="T121" fmla="*/ 321 h 337"/>
                <a:gd name="T122" fmla="*/ 246 w 392"/>
                <a:gd name="T123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2" h="337">
                  <a:moveTo>
                    <a:pt x="246" y="337"/>
                  </a:moveTo>
                  <a:cubicBezTo>
                    <a:pt x="246" y="336"/>
                    <a:pt x="245" y="336"/>
                    <a:pt x="244" y="336"/>
                  </a:cubicBezTo>
                  <a:cubicBezTo>
                    <a:pt x="244" y="335"/>
                    <a:pt x="244" y="335"/>
                    <a:pt x="244" y="335"/>
                  </a:cubicBezTo>
                  <a:cubicBezTo>
                    <a:pt x="243" y="335"/>
                    <a:pt x="242" y="335"/>
                    <a:pt x="241" y="334"/>
                  </a:cubicBezTo>
                  <a:cubicBezTo>
                    <a:pt x="241" y="334"/>
                    <a:pt x="241" y="334"/>
                    <a:pt x="241" y="334"/>
                  </a:cubicBezTo>
                  <a:cubicBezTo>
                    <a:pt x="240" y="333"/>
                    <a:pt x="241" y="332"/>
                    <a:pt x="240" y="331"/>
                  </a:cubicBezTo>
                  <a:cubicBezTo>
                    <a:pt x="239" y="331"/>
                    <a:pt x="239" y="331"/>
                    <a:pt x="239" y="331"/>
                  </a:cubicBezTo>
                  <a:cubicBezTo>
                    <a:pt x="239" y="330"/>
                    <a:pt x="239" y="329"/>
                    <a:pt x="239" y="327"/>
                  </a:cubicBezTo>
                  <a:cubicBezTo>
                    <a:pt x="239" y="326"/>
                    <a:pt x="240" y="326"/>
                    <a:pt x="240" y="325"/>
                  </a:cubicBezTo>
                  <a:cubicBezTo>
                    <a:pt x="242" y="323"/>
                    <a:pt x="244" y="322"/>
                    <a:pt x="246" y="320"/>
                  </a:cubicBezTo>
                  <a:cubicBezTo>
                    <a:pt x="248" y="320"/>
                    <a:pt x="248" y="320"/>
                    <a:pt x="250" y="319"/>
                  </a:cubicBezTo>
                  <a:cubicBezTo>
                    <a:pt x="251" y="319"/>
                    <a:pt x="251" y="320"/>
                    <a:pt x="252" y="320"/>
                  </a:cubicBezTo>
                  <a:cubicBezTo>
                    <a:pt x="253" y="320"/>
                    <a:pt x="253" y="320"/>
                    <a:pt x="253" y="320"/>
                  </a:cubicBezTo>
                  <a:cubicBezTo>
                    <a:pt x="254" y="319"/>
                    <a:pt x="254" y="319"/>
                    <a:pt x="254" y="319"/>
                  </a:cubicBezTo>
                  <a:cubicBezTo>
                    <a:pt x="253" y="318"/>
                    <a:pt x="253" y="318"/>
                    <a:pt x="253" y="318"/>
                  </a:cubicBezTo>
                  <a:cubicBezTo>
                    <a:pt x="253" y="318"/>
                    <a:pt x="252" y="318"/>
                    <a:pt x="251" y="317"/>
                  </a:cubicBezTo>
                  <a:cubicBezTo>
                    <a:pt x="250" y="317"/>
                    <a:pt x="249" y="316"/>
                    <a:pt x="249" y="316"/>
                  </a:cubicBezTo>
                  <a:cubicBezTo>
                    <a:pt x="249" y="314"/>
                    <a:pt x="248" y="313"/>
                    <a:pt x="248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0"/>
                    <a:pt x="247" y="309"/>
                    <a:pt x="247" y="309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46" y="308"/>
                    <a:pt x="245" y="308"/>
                    <a:pt x="244" y="308"/>
                  </a:cubicBezTo>
                  <a:cubicBezTo>
                    <a:pt x="243" y="307"/>
                    <a:pt x="242" y="307"/>
                    <a:pt x="242" y="306"/>
                  </a:cubicBezTo>
                  <a:cubicBezTo>
                    <a:pt x="241" y="306"/>
                    <a:pt x="239" y="306"/>
                    <a:pt x="238" y="306"/>
                  </a:cubicBezTo>
                  <a:cubicBezTo>
                    <a:pt x="236" y="306"/>
                    <a:pt x="237" y="307"/>
                    <a:pt x="235" y="307"/>
                  </a:cubicBezTo>
                  <a:cubicBezTo>
                    <a:pt x="234" y="308"/>
                    <a:pt x="233" y="308"/>
                    <a:pt x="232" y="308"/>
                  </a:cubicBezTo>
                  <a:cubicBezTo>
                    <a:pt x="230" y="307"/>
                    <a:pt x="229" y="306"/>
                    <a:pt x="227" y="306"/>
                  </a:cubicBezTo>
                  <a:cubicBezTo>
                    <a:pt x="227" y="306"/>
                    <a:pt x="225" y="306"/>
                    <a:pt x="224" y="305"/>
                  </a:cubicBezTo>
                  <a:cubicBezTo>
                    <a:pt x="223" y="304"/>
                    <a:pt x="222" y="303"/>
                    <a:pt x="221" y="302"/>
                  </a:cubicBezTo>
                  <a:cubicBezTo>
                    <a:pt x="221" y="301"/>
                    <a:pt x="221" y="301"/>
                    <a:pt x="220" y="300"/>
                  </a:cubicBezTo>
                  <a:cubicBezTo>
                    <a:pt x="220" y="298"/>
                    <a:pt x="221" y="297"/>
                    <a:pt x="220" y="295"/>
                  </a:cubicBezTo>
                  <a:cubicBezTo>
                    <a:pt x="220" y="294"/>
                    <a:pt x="220" y="294"/>
                    <a:pt x="220" y="294"/>
                  </a:cubicBezTo>
                  <a:cubicBezTo>
                    <a:pt x="219" y="294"/>
                    <a:pt x="218" y="295"/>
                    <a:pt x="217" y="295"/>
                  </a:cubicBezTo>
                  <a:cubicBezTo>
                    <a:pt x="215" y="294"/>
                    <a:pt x="213" y="293"/>
                    <a:pt x="211" y="291"/>
                  </a:cubicBezTo>
                  <a:cubicBezTo>
                    <a:pt x="210" y="292"/>
                    <a:pt x="209" y="293"/>
                    <a:pt x="208" y="294"/>
                  </a:cubicBezTo>
                  <a:cubicBezTo>
                    <a:pt x="208" y="295"/>
                    <a:pt x="206" y="295"/>
                    <a:pt x="206" y="297"/>
                  </a:cubicBezTo>
                  <a:cubicBezTo>
                    <a:pt x="205" y="298"/>
                    <a:pt x="203" y="297"/>
                    <a:pt x="201" y="297"/>
                  </a:cubicBezTo>
                  <a:cubicBezTo>
                    <a:pt x="201" y="297"/>
                    <a:pt x="201" y="298"/>
                    <a:pt x="199" y="298"/>
                  </a:cubicBezTo>
                  <a:cubicBezTo>
                    <a:pt x="197" y="297"/>
                    <a:pt x="193" y="298"/>
                    <a:pt x="190" y="297"/>
                  </a:cubicBezTo>
                  <a:cubicBezTo>
                    <a:pt x="190" y="297"/>
                    <a:pt x="189" y="297"/>
                    <a:pt x="188" y="298"/>
                  </a:cubicBezTo>
                  <a:cubicBezTo>
                    <a:pt x="188" y="299"/>
                    <a:pt x="188" y="299"/>
                    <a:pt x="188" y="299"/>
                  </a:cubicBezTo>
                  <a:cubicBezTo>
                    <a:pt x="187" y="299"/>
                    <a:pt x="186" y="299"/>
                    <a:pt x="185" y="299"/>
                  </a:cubicBezTo>
                  <a:cubicBezTo>
                    <a:pt x="184" y="299"/>
                    <a:pt x="183" y="299"/>
                    <a:pt x="182" y="299"/>
                  </a:cubicBezTo>
                  <a:cubicBezTo>
                    <a:pt x="182" y="302"/>
                    <a:pt x="184" y="306"/>
                    <a:pt x="182" y="309"/>
                  </a:cubicBezTo>
                  <a:cubicBezTo>
                    <a:pt x="181" y="309"/>
                    <a:pt x="180" y="310"/>
                    <a:pt x="179" y="310"/>
                  </a:cubicBezTo>
                  <a:cubicBezTo>
                    <a:pt x="179" y="310"/>
                    <a:pt x="178" y="310"/>
                    <a:pt x="177" y="309"/>
                  </a:cubicBezTo>
                  <a:cubicBezTo>
                    <a:pt x="176" y="309"/>
                    <a:pt x="177" y="308"/>
                    <a:pt x="175" y="307"/>
                  </a:cubicBezTo>
                  <a:cubicBezTo>
                    <a:pt x="175" y="306"/>
                    <a:pt x="175" y="305"/>
                    <a:pt x="174" y="304"/>
                  </a:cubicBezTo>
                  <a:cubicBezTo>
                    <a:pt x="174" y="304"/>
                    <a:pt x="174" y="304"/>
                    <a:pt x="174" y="304"/>
                  </a:cubicBezTo>
                  <a:cubicBezTo>
                    <a:pt x="173" y="304"/>
                    <a:pt x="173" y="305"/>
                    <a:pt x="172" y="306"/>
                  </a:cubicBezTo>
                  <a:cubicBezTo>
                    <a:pt x="171" y="306"/>
                    <a:pt x="170" y="306"/>
                    <a:pt x="169" y="305"/>
                  </a:cubicBezTo>
                  <a:cubicBezTo>
                    <a:pt x="168" y="305"/>
                    <a:pt x="168" y="304"/>
                    <a:pt x="167" y="303"/>
                  </a:cubicBezTo>
                  <a:cubicBezTo>
                    <a:pt x="167" y="303"/>
                    <a:pt x="167" y="302"/>
                    <a:pt x="166" y="302"/>
                  </a:cubicBezTo>
                  <a:cubicBezTo>
                    <a:pt x="166" y="301"/>
                    <a:pt x="165" y="301"/>
                    <a:pt x="165" y="300"/>
                  </a:cubicBezTo>
                  <a:cubicBezTo>
                    <a:pt x="164" y="300"/>
                    <a:pt x="164" y="299"/>
                    <a:pt x="163" y="299"/>
                  </a:cubicBezTo>
                  <a:cubicBezTo>
                    <a:pt x="163" y="299"/>
                    <a:pt x="162" y="299"/>
                    <a:pt x="161" y="298"/>
                  </a:cubicBezTo>
                  <a:cubicBezTo>
                    <a:pt x="161" y="298"/>
                    <a:pt x="161" y="297"/>
                    <a:pt x="160" y="296"/>
                  </a:cubicBezTo>
                  <a:cubicBezTo>
                    <a:pt x="160" y="295"/>
                    <a:pt x="161" y="294"/>
                    <a:pt x="161" y="292"/>
                  </a:cubicBezTo>
                  <a:cubicBezTo>
                    <a:pt x="162" y="292"/>
                    <a:pt x="161" y="291"/>
                    <a:pt x="161" y="290"/>
                  </a:cubicBezTo>
                  <a:cubicBezTo>
                    <a:pt x="161" y="289"/>
                    <a:pt x="160" y="289"/>
                    <a:pt x="159" y="289"/>
                  </a:cubicBezTo>
                  <a:cubicBezTo>
                    <a:pt x="159" y="288"/>
                    <a:pt x="158" y="287"/>
                    <a:pt x="157" y="286"/>
                  </a:cubicBezTo>
                  <a:cubicBezTo>
                    <a:pt x="157" y="284"/>
                    <a:pt x="157" y="283"/>
                    <a:pt x="157" y="282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5" y="280"/>
                    <a:pt x="152" y="281"/>
                    <a:pt x="150" y="280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8" y="277"/>
                    <a:pt x="148" y="274"/>
                    <a:pt x="149" y="271"/>
                  </a:cubicBezTo>
                  <a:cubicBezTo>
                    <a:pt x="149" y="270"/>
                    <a:pt x="150" y="270"/>
                    <a:pt x="150" y="269"/>
                  </a:cubicBezTo>
                  <a:cubicBezTo>
                    <a:pt x="150" y="268"/>
                    <a:pt x="150" y="268"/>
                    <a:pt x="150" y="268"/>
                  </a:cubicBezTo>
                  <a:cubicBezTo>
                    <a:pt x="151" y="267"/>
                    <a:pt x="152" y="265"/>
                    <a:pt x="154" y="264"/>
                  </a:cubicBezTo>
                  <a:cubicBezTo>
                    <a:pt x="155" y="264"/>
                    <a:pt x="155" y="262"/>
                    <a:pt x="157" y="262"/>
                  </a:cubicBezTo>
                  <a:cubicBezTo>
                    <a:pt x="157" y="261"/>
                    <a:pt x="157" y="260"/>
                    <a:pt x="157" y="259"/>
                  </a:cubicBezTo>
                  <a:cubicBezTo>
                    <a:pt x="158" y="258"/>
                    <a:pt x="158" y="258"/>
                    <a:pt x="159" y="257"/>
                  </a:cubicBezTo>
                  <a:cubicBezTo>
                    <a:pt x="158" y="255"/>
                    <a:pt x="159" y="254"/>
                    <a:pt x="159" y="253"/>
                  </a:cubicBezTo>
                  <a:cubicBezTo>
                    <a:pt x="160" y="251"/>
                    <a:pt x="159" y="250"/>
                    <a:pt x="159" y="249"/>
                  </a:cubicBezTo>
                  <a:cubicBezTo>
                    <a:pt x="158" y="248"/>
                    <a:pt x="158" y="248"/>
                    <a:pt x="158" y="248"/>
                  </a:cubicBezTo>
                  <a:cubicBezTo>
                    <a:pt x="157" y="247"/>
                    <a:pt x="157" y="247"/>
                    <a:pt x="157" y="247"/>
                  </a:cubicBezTo>
                  <a:cubicBezTo>
                    <a:pt x="156" y="245"/>
                    <a:pt x="155" y="243"/>
                    <a:pt x="154" y="240"/>
                  </a:cubicBezTo>
                  <a:cubicBezTo>
                    <a:pt x="153" y="240"/>
                    <a:pt x="153" y="240"/>
                    <a:pt x="152" y="240"/>
                  </a:cubicBezTo>
                  <a:cubicBezTo>
                    <a:pt x="152" y="241"/>
                    <a:pt x="151" y="242"/>
                    <a:pt x="150" y="243"/>
                  </a:cubicBezTo>
                  <a:cubicBezTo>
                    <a:pt x="149" y="244"/>
                    <a:pt x="147" y="244"/>
                    <a:pt x="145" y="244"/>
                  </a:cubicBezTo>
                  <a:cubicBezTo>
                    <a:pt x="143" y="243"/>
                    <a:pt x="142" y="241"/>
                    <a:pt x="140" y="240"/>
                  </a:cubicBezTo>
                  <a:cubicBezTo>
                    <a:pt x="137" y="240"/>
                    <a:pt x="137" y="240"/>
                    <a:pt x="137" y="240"/>
                  </a:cubicBezTo>
                  <a:cubicBezTo>
                    <a:pt x="136" y="241"/>
                    <a:pt x="136" y="241"/>
                    <a:pt x="136" y="241"/>
                  </a:cubicBezTo>
                  <a:cubicBezTo>
                    <a:pt x="135" y="241"/>
                    <a:pt x="135" y="241"/>
                    <a:pt x="133" y="242"/>
                  </a:cubicBezTo>
                  <a:cubicBezTo>
                    <a:pt x="133" y="242"/>
                    <a:pt x="133" y="242"/>
                    <a:pt x="133" y="242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1" y="243"/>
                    <a:pt x="130" y="244"/>
                    <a:pt x="128" y="244"/>
                  </a:cubicBezTo>
                  <a:cubicBezTo>
                    <a:pt x="127" y="246"/>
                    <a:pt x="125" y="245"/>
                    <a:pt x="123" y="246"/>
                  </a:cubicBezTo>
                  <a:cubicBezTo>
                    <a:pt x="123" y="247"/>
                    <a:pt x="123" y="247"/>
                    <a:pt x="123" y="247"/>
                  </a:cubicBezTo>
                  <a:cubicBezTo>
                    <a:pt x="122" y="247"/>
                    <a:pt x="122" y="248"/>
                    <a:pt x="121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19" y="248"/>
                    <a:pt x="119" y="249"/>
                    <a:pt x="118" y="249"/>
                  </a:cubicBezTo>
                  <a:cubicBezTo>
                    <a:pt x="115" y="250"/>
                    <a:pt x="113" y="250"/>
                    <a:pt x="110" y="249"/>
                  </a:cubicBezTo>
                  <a:cubicBezTo>
                    <a:pt x="109" y="247"/>
                    <a:pt x="109" y="247"/>
                    <a:pt x="109" y="247"/>
                  </a:cubicBezTo>
                  <a:cubicBezTo>
                    <a:pt x="109" y="246"/>
                    <a:pt x="109" y="245"/>
                    <a:pt x="109" y="244"/>
                  </a:cubicBezTo>
                  <a:cubicBezTo>
                    <a:pt x="108" y="243"/>
                    <a:pt x="107" y="242"/>
                    <a:pt x="105" y="241"/>
                  </a:cubicBezTo>
                  <a:cubicBezTo>
                    <a:pt x="105" y="240"/>
                    <a:pt x="104" y="240"/>
                    <a:pt x="103" y="239"/>
                  </a:cubicBezTo>
                  <a:cubicBezTo>
                    <a:pt x="103" y="238"/>
                    <a:pt x="103" y="238"/>
                    <a:pt x="103" y="238"/>
                  </a:cubicBezTo>
                  <a:cubicBezTo>
                    <a:pt x="101" y="237"/>
                    <a:pt x="101" y="237"/>
                    <a:pt x="101" y="237"/>
                  </a:cubicBezTo>
                  <a:cubicBezTo>
                    <a:pt x="101" y="236"/>
                    <a:pt x="101" y="236"/>
                    <a:pt x="101" y="236"/>
                  </a:cubicBezTo>
                  <a:cubicBezTo>
                    <a:pt x="100" y="235"/>
                    <a:pt x="98" y="235"/>
                    <a:pt x="96" y="235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92" y="234"/>
                    <a:pt x="92" y="234"/>
                    <a:pt x="92" y="234"/>
                  </a:cubicBezTo>
                  <a:cubicBezTo>
                    <a:pt x="91" y="234"/>
                    <a:pt x="89" y="235"/>
                    <a:pt x="89" y="236"/>
                  </a:cubicBezTo>
                  <a:cubicBezTo>
                    <a:pt x="89" y="237"/>
                    <a:pt x="88" y="238"/>
                    <a:pt x="88" y="239"/>
                  </a:cubicBezTo>
                  <a:cubicBezTo>
                    <a:pt x="88" y="240"/>
                    <a:pt x="87" y="240"/>
                    <a:pt x="86" y="240"/>
                  </a:cubicBezTo>
                  <a:cubicBezTo>
                    <a:pt x="85" y="240"/>
                    <a:pt x="84" y="240"/>
                    <a:pt x="84" y="239"/>
                  </a:cubicBezTo>
                  <a:cubicBezTo>
                    <a:pt x="82" y="238"/>
                    <a:pt x="84" y="234"/>
                    <a:pt x="82" y="233"/>
                  </a:cubicBezTo>
                  <a:cubicBezTo>
                    <a:pt x="81" y="233"/>
                    <a:pt x="80" y="234"/>
                    <a:pt x="79" y="233"/>
                  </a:cubicBezTo>
                  <a:cubicBezTo>
                    <a:pt x="78" y="233"/>
                    <a:pt x="78" y="232"/>
                    <a:pt x="77" y="232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2" y="230"/>
                    <a:pt x="72" y="230"/>
                    <a:pt x="72" y="230"/>
                  </a:cubicBezTo>
                  <a:cubicBezTo>
                    <a:pt x="70" y="230"/>
                    <a:pt x="68" y="229"/>
                    <a:pt x="66" y="228"/>
                  </a:cubicBezTo>
                  <a:cubicBezTo>
                    <a:pt x="65" y="228"/>
                    <a:pt x="65" y="228"/>
                    <a:pt x="64" y="227"/>
                  </a:cubicBezTo>
                  <a:cubicBezTo>
                    <a:pt x="63" y="227"/>
                    <a:pt x="61" y="227"/>
                    <a:pt x="60" y="227"/>
                  </a:cubicBezTo>
                  <a:cubicBezTo>
                    <a:pt x="59" y="226"/>
                    <a:pt x="59" y="225"/>
                    <a:pt x="59" y="224"/>
                  </a:cubicBezTo>
                  <a:cubicBezTo>
                    <a:pt x="57" y="224"/>
                    <a:pt x="57" y="223"/>
                    <a:pt x="55" y="223"/>
                  </a:cubicBezTo>
                  <a:cubicBezTo>
                    <a:pt x="55" y="222"/>
                    <a:pt x="55" y="222"/>
                    <a:pt x="54" y="221"/>
                  </a:cubicBezTo>
                  <a:cubicBezTo>
                    <a:pt x="54" y="221"/>
                    <a:pt x="54" y="220"/>
                    <a:pt x="54" y="220"/>
                  </a:cubicBezTo>
                  <a:cubicBezTo>
                    <a:pt x="53" y="219"/>
                    <a:pt x="52" y="219"/>
                    <a:pt x="51" y="218"/>
                  </a:cubicBezTo>
                  <a:cubicBezTo>
                    <a:pt x="51" y="217"/>
                    <a:pt x="51" y="217"/>
                    <a:pt x="51" y="217"/>
                  </a:cubicBezTo>
                  <a:cubicBezTo>
                    <a:pt x="49" y="217"/>
                    <a:pt x="49" y="217"/>
                    <a:pt x="49" y="217"/>
                  </a:cubicBezTo>
                  <a:cubicBezTo>
                    <a:pt x="49" y="216"/>
                    <a:pt x="49" y="215"/>
                    <a:pt x="49" y="213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6" y="211"/>
                    <a:pt x="44" y="211"/>
                    <a:pt x="43" y="210"/>
                  </a:cubicBezTo>
                  <a:cubicBezTo>
                    <a:pt x="41" y="206"/>
                    <a:pt x="38" y="202"/>
                    <a:pt x="34" y="198"/>
                  </a:cubicBezTo>
                  <a:cubicBezTo>
                    <a:pt x="34" y="198"/>
                    <a:pt x="33" y="198"/>
                    <a:pt x="32" y="199"/>
                  </a:cubicBezTo>
                  <a:cubicBezTo>
                    <a:pt x="31" y="199"/>
                    <a:pt x="31" y="200"/>
                    <a:pt x="30" y="201"/>
                  </a:cubicBezTo>
                  <a:cubicBezTo>
                    <a:pt x="29" y="200"/>
                    <a:pt x="28" y="200"/>
                    <a:pt x="28" y="199"/>
                  </a:cubicBezTo>
                  <a:cubicBezTo>
                    <a:pt x="27" y="198"/>
                    <a:pt x="25" y="196"/>
                    <a:pt x="24" y="194"/>
                  </a:cubicBezTo>
                  <a:cubicBezTo>
                    <a:pt x="23" y="193"/>
                    <a:pt x="23" y="192"/>
                    <a:pt x="22" y="191"/>
                  </a:cubicBezTo>
                  <a:cubicBezTo>
                    <a:pt x="21" y="189"/>
                    <a:pt x="20" y="188"/>
                    <a:pt x="19" y="186"/>
                  </a:cubicBezTo>
                  <a:cubicBezTo>
                    <a:pt x="18" y="186"/>
                    <a:pt x="18" y="186"/>
                    <a:pt x="18" y="186"/>
                  </a:cubicBezTo>
                  <a:cubicBezTo>
                    <a:pt x="17" y="185"/>
                    <a:pt x="17" y="184"/>
                    <a:pt x="15" y="184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1"/>
                    <a:pt x="15" y="170"/>
                  </a:cubicBezTo>
                  <a:cubicBezTo>
                    <a:pt x="16" y="169"/>
                    <a:pt x="17" y="169"/>
                    <a:pt x="18" y="168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9" y="169"/>
                    <a:pt x="19" y="170"/>
                    <a:pt x="20" y="170"/>
                  </a:cubicBezTo>
                  <a:cubicBezTo>
                    <a:pt x="21" y="169"/>
                    <a:pt x="21" y="169"/>
                    <a:pt x="21" y="169"/>
                  </a:cubicBezTo>
                  <a:cubicBezTo>
                    <a:pt x="21" y="166"/>
                    <a:pt x="20" y="163"/>
                    <a:pt x="20" y="160"/>
                  </a:cubicBezTo>
                  <a:cubicBezTo>
                    <a:pt x="20" y="159"/>
                    <a:pt x="21" y="158"/>
                    <a:pt x="22" y="157"/>
                  </a:cubicBezTo>
                  <a:cubicBezTo>
                    <a:pt x="20" y="153"/>
                    <a:pt x="19" y="150"/>
                    <a:pt x="19" y="146"/>
                  </a:cubicBezTo>
                  <a:cubicBezTo>
                    <a:pt x="19" y="145"/>
                    <a:pt x="18" y="146"/>
                    <a:pt x="17" y="145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4" y="144"/>
                    <a:pt x="12" y="142"/>
                    <a:pt x="11" y="140"/>
                  </a:cubicBezTo>
                  <a:cubicBezTo>
                    <a:pt x="10" y="140"/>
                    <a:pt x="10" y="139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7" y="135"/>
                    <a:pt x="8" y="132"/>
                    <a:pt x="7" y="128"/>
                  </a:cubicBezTo>
                  <a:cubicBezTo>
                    <a:pt x="6" y="128"/>
                    <a:pt x="6" y="127"/>
                    <a:pt x="5" y="126"/>
                  </a:cubicBezTo>
                  <a:cubicBezTo>
                    <a:pt x="3" y="125"/>
                    <a:pt x="3" y="124"/>
                    <a:pt x="1" y="123"/>
                  </a:cubicBezTo>
                  <a:cubicBezTo>
                    <a:pt x="1" y="122"/>
                    <a:pt x="1" y="122"/>
                    <a:pt x="1" y="121"/>
                  </a:cubicBezTo>
                  <a:cubicBezTo>
                    <a:pt x="2" y="120"/>
                    <a:pt x="3" y="120"/>
                    <a:pt x="5" y="119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6" y="115"/>
                    <a:pt x="6" y="114"/>
                    <a:pt x="7" y="113"/>
                  </a:cubicBezTo>
                  <a:cubicBezTo>
                    <a:pt x="7" y="112"/>
                    <a:pt x="6" y="111"/>
                    <a:pt x="6" y="110"/>
                  </a:cubicBezTo>
                  <a:cubicBezTo>
                    <a:pt x="6" y="110"/>
                    <a:pt x="6" y="109"/>
                    <a:pt x="6" y="108"/>
                  </a:cubicBezTo>
                  <a:cubicBezTo>
                    <a:pt x="4" y="108"/>
                    <a:pt x="3" y="108"/>
                    <a:pt x="1" y="107"/>
                  </a:cubicBezTo>
                  <a:cubicBezTo>
                    <a:pt x="1" y="107"/>
                    <a:pt x="1" y="106"/>
                    <a:pt x="0" y="10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3"/>
                    <a:pt x="1" y="102"/>
                    <a:pt x="2" y="101"/>
                  </a:cubicBezTo>
                  <a:cubicBezTo>
                    <a:pt x="1" y="99"/>
                    <a:pt x="1" y="98"/>
                    <a:pt x="2" y="96"/>
                  </a:cubicBezTo>
                  <a:cubicBezTo>
                    <a:pt x="3" y="96"/>
                    <a:pt x="3" y="95"/>
                    <a:pt x="4" y="95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5" y="94"/>
                    <a:pt x="6" y="93"/>
                    <a:pt x="8" y="92"/>
                  </a:cubicBezTo>
                  <a:cubicBezTo>
                    <a:pt x="9" y="91"/>
                    <a:pt x="11" y="92"/>
                    <a:pt x="13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1"/>
                    <a:pt x="17" y="92"/>
                    <a:pt x="19" y="91"/>
                  </a:cubicBezTo>
                  <a:cubicBezTo>
                    <a:pt x="19" y="91"/>
                    <a:pt x="20" y="92"/>
                    <a:pt x="21" y="93"/>
                  </a:cubicBezTo>
                  <a:cubicBezTo>
                    <a:pt x="22" y="93"/>
                    <a:pt x="23" y="93"/>
                    <a:pt x="24" y="93"/>
                  </a:cubicBezTo>
                  <a:cubicBezTo>
                    <a:pt x="25" y="93"/>
                    <a:pt x="25" y="92"/>
                    <a:pt x="27" y="91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8" y="90"/>
                    <a:pt x="28" y="90"/>
                    <a:pt x="29" y="89"/>
                  </a:cubicBezTo>
                  <a:cubicBezTo>
                    <a:pt x="31" y="89"/>
                    <a:pt x="32" y="89"/>
                    <a:pt x="33" y="88"/>
                  </a:cubicBezTo>
                  <a:cubicBezTo>
                    <a:pt x="37" y="87"/>
                    <a:pt x="41" y="88"/>
                    <a:pt x="44" y="89"/>
                  </a:cubicBezTo>
                  <a:cubicBezTo>
                    <a:pt x="46" y="88"/>
                    <a:pt x="48" y="87"/>
                    <a:pt x="50" y="87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2" y="85"/>
                    <a:pt x="53" y="83"/>
                    <a:pt x="53" y="80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5" y="79"/>
                    <a:pt x="55" y="78"/>
                    <a:pt x="56" y="78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73"/>
                    <a:pt x="57" y="68"/>
                    <a:pt x="57" y="63"/>
                  </a:cubicBezTo>
                  <a:cubicBezTo>
                    <a:pt x="58" y="63"/>
                    <a:pt x="57" y="62"/>
                    <a:pt x="58" y="61"/>
                  </a:cubicBezTo>
                  <a:cubicBezTo>
                    <a:pt x="59" y="61"/>
                    <a:pt x="59" y="59"/>
                    <a:pt x="60" y="59"/>
                  </a:cubicBezTo>
                  <a:cubicBezTo>
                    <a:pt x="63" y="60"/>
                    <a:pt x="67" y="58"/>
                    <a:pt x="69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58"/>
                    <a:pt x="75" y="57"/>
                    <a:pt x="75" y="55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2"/>
                    <a:pt x="78" y="52"/>
                    <a:pt x="78" y="52"/>
                  </a:cubicBezTo>
                  <a:cubicBezTo>
                    <a:pt x="79" y="51"/>
                    <a:pt x="79" y="49"/>
                    <a:pt x="80" y="48"/>
                  </a:cubicBezTo>
                  <a:cubicBezTo>
                    <a:pt x="81" y="48"/>
                    <a:pt x="80" y="47"/>
                    <a:pt x="81" y="46"/>
                  </a:cubicBezTo>
                  <a:cubicBezTo>
                    <a:pt x="82" y="46"/>
                    <a:pt x="82" y="45"/>
                    <a:pt x="83" y="44"/>
                  </a:cubicBezTo>
                  <a:cubicBezTo>
                    <a:pt x="85" y="44"/>
                    <a:pt x="86" y="46"/>
                    <a:pt x="88" y="46"/>
                  </a:cubicBezTo>
                  <a:cubicBezTo>
                    <a:pt x="89" y="47"/>
                    <a:pt x="89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5" y="49"/>
                    <a:pt x="96" y="48"/>
                    <a:pt x="97" y="48"/>
                  </a:cubicBezTo>
                  <a:cubicBezTo>
                    <a:pt x="98" y="48"/>
                    <a:pt x="98" y="46"/>
                    <a:pt x="98" y="46"/>
                  </a:cubicBezTo>
                  <a:cubicBezTo>
                    <a:pt x="98" y="44"/>
                    <a:pt x="98" y="42"/>
                    <a:pt x="99" y="40"/>
                  </a:cubicBezTo>
                  <a:cubicBezTo>
                    <a:pt x="99" y="39"/>
                    <a:pt x="101" y="40"/>
                    <a:pt x="101" y="39"/>
                  </a:cubicBezTo>
                  <a:cubicBezTo>
                    <a:pt x="101" y="38"/>
                    <a:pt x="102" y="39"/>
                    <a:pt x="103" y="38"/>
                  </a:cubicBezTo>
                  <a:cubicBezTo>
                    <a:pt x="104" y="38"/>
                    <a:pt x="105" y="38"/>
                    <a:pt x="105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6"/>
                    <a:pt x="106" y="35"/>
                    <a:pt x="107" y="35"/>
                  </a:cubicBezTo>
                  <a:cubicBezTo>
                    <a:pt x="110" y="34"/>
                    <a:pt x="113" y="32"/>
                    <a:pt x="116" y="34"/>
                  </a:cubicBezTo>
                  <a:cubicBezTo>
                    <a:pt x="117" y="36"/>
                    <a:pt x="116" y="39"/>
                    <a:pt x="117" y="42"/>
                  </a:cubicBezTo>
                  <a:cubicBezTo>
                    <a:pt x="118" y="42"/>
                    <a:pt x="119" y="43"/>
                    <a:pt x="119" y="44"/>
                  </a:cubicBezTo>
                  <a:cubicBezTo>
                    <a:pt x="120" y="44"/>
                    <a:pt x="121" y="45"/>
                    <a:pt x="121" y="46"/>
                  </a:cubicBezTo>
                  <a:cubicBezTo>
                    <a:pt x="122" y="46"/>
                    <a:pt x="122" y="47"/>
                    <a:pt x="124" y="47"/>
                  </a:cubicBezTo>
                  <a:cubicBezTo>
                    <a:pt x="124" y="47"/>
                    <a:pt x="125" y="47"/>
                    <a:pt x="125" y="47"/>
                  </a:cubicBezTo>
                  <a:cubicBezTo>
                    <a:pt x="126" y="47"/>
                    <a:pt x="126" y="49"/>
                    <a:pt x="128" y="49"/>
                  </a:cubicBezTo>
                  <a:cubicBezTo>
                    <a:pt x="128" y="49"/>
                    <a:pt x="128" y="50"/>
                    <a:pt x="128" y="50"/>
                  </a:cubicBezTo>
                  <a:cubicBezTo>
                    <a:pt x="129" y="52"/>
                    <a:pt x="128" y="54"/>
                    <a:pt x="129" y="56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31" y="59"/>
                    <a:pt x="130" y="61"/>
                    <a:pt x="131" y="64"/>
                  </a:cubicBezTo>
                  <a:cubicBezTo>
                    <a:pt x="131" y="65"/>
                    <a:pt x="130" y="67"/>
                    <a:pt x="129" y="69"/>
                  </a:cubicBezTo>
                  <a:cubicBezTo>
                    <a:pt x="129" y="71"/>
                    <a:pt x="129" y="72"/>
                    <a:pt x="129" y="74"/>
                  </a:cubicBezTo>
                  <a:cubicBezTo>
                    <a:pt x="130" y="75"/>
                    <a:pt x="132" y="75"/>
                    <a:pt x="134" y="75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7" y="77"/>
                    <a:pt x="140" y="77"/>
                    <a:pt x="142" y="79"/>
                  </a:cubicBezTo>
                  <a:cubicBezTo>
                    <a:pt x="144" y="79"/>
                    <a:pt x="144" y="79"/>
                    <a:pt x="144" y="79"/>
                  </a:cubicBezTo>
                  <a:cubicBezTo>
                    <a:pt x="145" y="79"/>
                    <a:pt x="146" y="81"/>
                    <a:pt x="149" y="82"/>
                  </a:cubicBezTo>
                  <a:cubicBezTo>
                    <a:pt x="149" y="83"/>
                    <a:pt x="149" y="84"/>
                    <a:pt x="149" y="85"/>
                  </a:cubicBezTo>
                  <a:cubicBezTo>
                    <a:pt x="150" y="85"/>
                    <a:pt x="150" y="87"/>
                    <a:pt x="152" y="87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3" y="87"/>
                    <a:pt x="154" y="87"/>
                    <a:pt x="154" y="88"/>
                  </a:cubicBezTo>
                  <a:cubicBezTo>
                    <a:pt x="155" y="89"/>
                    <a:pt x="154" y="91"/>
                    <a:pt x="155" y="92"/>
                  </a:cubicBezTo>
                  <a:cubicBezTo>
                    <a:pt x="156" y="94"/>
                    <a:pt x="156" y="94"/>
                    <a:pt x="156" y="94"/>
                  </a:cubicBezTo>
                  <a:cubicBezTo>
                    <a:pt x="156" y="95"/>
                    <a:pt x="157" y="95"/>
                    <a:pt x="156" y="97"/>
                  </a:cubicBezTo>
                  <a:cubicBezTo>
                    <a:pt x="157" y="97"/>
                    <a:pt x="157" y="98"/>
                    <a:pt x="158" y="98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8" y="100"/>
                    <a:pt x="159" y="100"/>
                    <a:pt x="159" y="101"/>
                  </a:cubicBezTo>
                  <a:cubicBezTo>
                    <a:pt x="159" y="102"/>
                    <a:pt x="160" y="102"/>
                    <a:pt x="161" y="103"/>
                  </a:cubicBezTo>
                  <a:cubicBezTo>
                    <a:pt x="162" y="102"/>
                    <a:pt x="162" y="103"/>
                    <a:pt x="163" y="104"/>
                  </a:cubicBezTo>
                  <a:cubicBezTo>
                    <a:pt x="166" y="104"/>
                    <a:pt x="169" y="104"/>
                    <a:pt x="172" y="105"/>
                  </a:cubicBezTo>
                  <a:cubicBezTo>
                    <a:pt x="173" y="106"/>
                    <a:pt x="173" y="106"/>
                    <a:pt x="173" y="106"/>
                  </a:cubicBezTo>
                  <a:cubicBezTo>
                    <a:pt x="178" y="106"/>
                    <a:pt x="182" y="107"/>
                    <a:pt x="187" y="107"/>
                  </a:cubicBezTo>
                  <a:cubicBezTo>
                    <a:pt x="188" y="107"/>
                    <a:pt x="188" y="108"/>
                    <a:pt x="189" y="108"/>
                  </a:cubicBezTo>
                  <a:cubicBezTo>
                    <a:pt x="192" y="108"/>
                    <a:pt x="192" y="108"/>
                    <a:pt x="192" y="108"/>
                  </a:cubicBezTo>
                  <a:cubicBezTo>
                    <a:pt x="193" y="109"/>
                    <a:pt x="193" y="109"/>
                    <a:pt x="194" y="110"/>
                  </a:cubicBezTo>
                  <a:cubicBezTo>
                    <a:pt x="194" y="110"/>
                    <a:pt x="195" y="111"/>
                    <a:pt x="195" y="111"/>
                  </a:cubicBezTo>
                  <a:cubicBezTo>
                    <a:pt x="196" y="112"/>
                    <a:pt x="198" y="111"/>
                    <a:pt x="200" y="113"/>
                  </a:cubicBezTo>
                  <a:cubicBezTo>
                    <a:pt x="200" y="114"/>
                    <a:pt x="202" y="114"/>
                    <a:pt x="202" y="116"/>
                  </a:cubicBezTo>
                  <a:cubicBezTo>
                    <a:pt x="205" y="116"/>
                    <a:pt x="207" y="116"/>
                    <a:pt x="210" y="116"/>
                  </a:cubicBezTo>
                  <a:cubicBezTo>
                    <a:pt x="211" y="116"/>
                    <a:pt x="211" y="117"/>
                    <a:pt x="212" y="117"/>
                  </a:cubicBezTo>
                  <a:cubicBezTo>
                    <a:pt x="214" y="117"/>
                    <a:pt x="216" y="115"/>
                    <a:pt x="218" y="114"/>
                  </a:cubicBezTo>
                  <a:cubicBezTo>
                    <a:pt x="219" y="114"/>
                    <a:pt x="219" y="114"/>
                    <a:pt x="220" y="114"/>
                  </a:cubicBezTo>
                  <a:cubicBezTo>
                    <a:pt x="221" y="113"/>
                    <a:pt x="221" y="113"/>
                    <a:pt x="221" y="113"/>
                  </a:cubicBezTo>
                  <a:cubicBezTo>
                    <a:pt x="222" y="112"/>
                    <a:pt x="222" y="112"/>
                    <a:pt x="224" y="112"/>
                  </a:cubicBezTo>
                  <a:cubicBezTo>
                    <a:pt x="225" y="111"/>
                    <a:pt x="225" y="111"/>
                    <a:pt x="225" y="111"/>
                  </a:cubicBezTo>
                  <a:cubicBezTo>
                    <a:pt x="228" y="110"/>
                    <a:pt x="231" y="110"/>
                    <a:pt x="234" y="109"/>
                  </a:cubicBezTo>
                  <a:cubicBezTo>
                    <a:pt x="236" y="109"/>
                    <a:pt x="238" y="109"/>
                    <a:pt x="239" y="108"/>
                  </a:cubicBezTo>
                  <a:cubicBezTo>
                    <a:pt x="243" y="109"/>
                    <a:pt x="245" y="108"/>
                    <a:pt x="247" y="108"/>
                  </a:cubicBezTo>
                  <a:cubicBezTo>
                    <a:pt x="248" y="107"/>
                    <a:pt x="248" y="107"/>
                    <a:pt x="248" y="106"/>
                  </a:cubicBezTo>
                  <a:cubicBezTo>
                    <a:pt x="249" y="104"/>
                    <a:pt x="250" y="103"/>
                    <a:pt x="252" y="103"/>
                  </a:cubicBezTo>
                  <a:cubicBezTo>
                    <a:pt x="252" y="103"/>
                    <a:pt x="253" y="103"/>
                    <a:pt x="253" y="102"/>
                  </a:cubicBezTo>
                  <a:cubicBezTo>
                    <a:pt x="254" y="102"/>
                    <a:pt x="254" y="101"/>
                    <a:pt x="255" y="100"/>
                  </a:cubicBezTo>
                  <a:cubicBezTo>
                    <a:pt x="255" y="100"/>
                    <a:pt x="256" y="99"/>
                    <a:pt x="256" y="99"/>
                  </a:cubicBezTo>
                  <a:cubicBezTo>
                    <a:pt x="256" y="98"/>
                    <a:pt x="256" y="98"/>
                    <a:pt x="256" y="98"/>
                  </a:cubicBezTo>
                  <a:cubicBezTo>
                    <a:pt x="255" y="97"/>
                    <a:pt x="255" y="97"/>
                    <a:pt x="255" y="97"/>
                  </a:cubicBezTo>
                  <a:cubicBezTo>
                    <a:pt x="254" y="96"/>
                    <a:pt x="253" y="94"/>
                    <a:pt x="253" y="92"/>
                  </a:cubicBezTo>
                  <a:cubicBezTo>
                    <a:pt x="253" y="91"/>
                    <a:pt x="253" y="89"/>
                    <a:pt x="253" y="87"/>
                  </a:cubicBezTo>
                  <a:cubicBezTo>
                    <a:pt x="253" y="87"/>
                    <a:pt x="254" y="87"/>
                    <a:pt x="254" y="86"/>
                  </a:cubicBezTo>
                  <a:cubicBezTo>
                    <a:pt x="255" y="86"/>
                    <a:pt x="255" y="85"/>
                    <a:pt x="257" y="85"/>
                  </a:cubicBezTo>
                  <a:cubicBezTo>
                    <a:pt x="260" y="84"/>
                    <a:pt x="264" y="87"/>
                    <a:pt x="268" y="85"/>
                  </a:cubicBezTo>
                  <a:cubicBezTo>
                    <a:pt x="269" y="85"/>
                    <a:pt x="269" y="85"/>
                    <a:pt x="270" y="84"/>
                  </a:cubicBezTo>
                  <a:cubicBezTo>
                    <a:pt x="270" y="84"/>
                    <a:pt x="270" y="84"/>
                    <a:pt x="270" y="84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2" y="82"/>
                    <a:pt x="273" y="81"/>
                    <a:pt x="275" y="80"/>
                  </a:cubicBezTo>
                  <a:cubicBezTo>
                    <a:pt x="276" y="79"/>
                    <a:pt x="277" y="79"/>
                    <a:pt x="278" y="79"/>
                  </a:cubicBezTo>
                  <a:cubicBezTo>
                    <a:pt x="279" y="78"/>
                    <a:pt x="279" y="78"/>
                    <a:pt x="279" y="78"/>
                  </a:cubicBezTo>
                  <a:cubicBezTo>
                    <a:pt x="280" y="78"/>
                    <a:pt x="281" y="77"/>
                    <a:pt x="282" y="77"/>
                  </a:cubicBezTo>
                  <a:cubicBezTo>
                    <a:pt x="282" y="75"/>
                    <a:pt x="283" y="74"/>
                    <a:pt x="283" y="72"/>
                  </a:cubicBezTo>
                  <a:cubicBezTo>
                    <a:pt x="283" y="72"/>
                    <a:pt x="283" y="72"/>
                    <a:pt x="283" y="72"/>
                  </a:cubicBezTo>
                  <a:cubicBezTo>
                    <a:pt x="284" y="71"/>
                    <a:pt x="284" y="71"/>
                    <a:pt x="285" y="71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8" y="70"/>
                    <a:pt x="289" y="68"/>
                    <a:pt x="291" y="67"/>
                  </a:cubicBezTo>
                  <a:cubicBezTo>
                    <a:pt x="294" y="67"/>
                    <a:pt x="294" y="67"/>
                    <a:pt x="294" y="67"/>
                  </a:cubicBezTo>
                  <a:cubicBezTo>
                    <a:pt x="295" y="66"/>
                    <a:pt x="295" y="66"/>
                    <a:pt x="295" y="66"/>
                  </a:cubicBezTo>
                  <a:cubicBezTo>
                    <a:pt x="297" y="66"/>
                    <a:pt x="299" y="65"/>
                    <a:pt x="302" y="65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3"/>
                    <a:pt x="302" y="63"/>
                    <a:pt x="301" y="62"/>
                  </a:cubicBezTo>
                  <a:cubicBezTo>
                    <a:pt x="301" y="62"/>
                    <a:pt x="301" y="62"/>
                    <a:pt x="300" y="61"/>
                  </a:cubicBezTo>
                  <a:cubicBezTo>
                    <a:pt x="299" y="61"/>
                    <a:pt x="298" y="60"/>
                    <a:pt x="297" y="58"/>
                  </a:cubicBezTo>
                  <a:cubicBezTo>
                    <a:pt x="296" y="58"/>
                    <a:pt x="296" y="58"/>
                    <a:pt x="296" y="58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5" y="56"/>
                    <a:pt x="293" y="56"/>
                    <a:pt x="292" y="57"/>
                  </a:cubicBezTo>
                  <a:cubicBezTo>
                    <a:pt x="292" y="58"/>
                    <a:pt x="292" y="58"/>
                    <a:pt x="292" y="58"/>
                  </a:cubicBezTo>
                  <a:cubicBezTo>
                    <a:pt x="291" y="58"/>
                    <a:pt x="290" y="59"/>
                    <a:pt x="289" y="60"/>
                  </a:cubicBezTo>
                  <a:cubicBezTo>
                    <a:pt x="288" y="60"/>
                    <a:pt x="288" y="60"/>
                    <a:pt x="287" y="59"/>
                  </a:cubicBezTo>
                  <a:cubicBezTo>
                    <a:pt x="286" y="58"/>
                    <a:pt x="286" y="58"/>
                    <a:pt x="286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1" y="60"/>
                    <a:pt x="280" y="60"/>
                    <a:pt x="279" y="60"/>
                  </a:cubicBezTo>
                  <a:cubicBezTo>
                    <a:pt x="277" y="60"/>
                    <a:pt x="277" y="60"/>
                    <a:pt x="277" y="60"/>
                  </a:cubicBezTo>
                  <a:cubicBezTo>
                    <a:pt x="277" y="59"/>
                    <a:pt x="277" y="59"/>
                    <a:pt x="277" y="59"/>
                  </a:cubicBezTo>
                  <a:cubicBezTo>
                    <a:pt x="277" y="58"/>
                    <a:pt x="276" y="58"/>
                    <a:pt x="276" y="57"/>
                  </a:cubicBezTo>
                  <a:cubicBezTo>
                    <a:pt x="276" y="55"/>
                    <a:pt x="277" y="53"/>
                    <a:pt x="277" y="50"/>
                  </a:cubicBezTo>
                  <a:cubicBezTo>
                    <a:pt x="278" y="50"/>
                    <a:pt x="278" y="50"/>
                    <a:pt x="278" y="50"/>
                  </a:cubicBezTo>
                  <a:cubicBezTo>
                    <a:pt x="278" y="48"/>
                    <a:pt x="279" y="46"/>
                    <a:pt x="279" y="45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0" y="42"/>
                    <a:pt x="281" y="41"/>
                    <a:pt x="282" y="39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5" y="38"/>
                    <a:pt x="287" y="38"/>
                    <a:pt x="290" y="38"/>
                  </a:cubicBezTo>
                  <a:cubicBezTo>
                    <a:pt x="291" y="38"/>
                    <a:pt x="291" y="38"/>
                    <a:pt x="292" y="38"/>
                  </a:cubicBezTo>
                  <a:cubicBezTo>
                    <a:pt x="293" y="36"/>
                    <a:pt x="294" y="35"/>
                    <a:pt x="296" y="33"/>
                  </a:cubicBezTo>
                  <a:cubicBezTo>
                    <a:pt x="296" y="32"/>
                    <a:pt x="296" y="30"/>
                    <a:pt x="296" y="28"/>
                  </a:cubicBezTo>
                  <a:cubicBezTo>
                    <a:pt x="297" y="27"/>
                    <a:pt x="298" y="25"/>
                    <a:pt x="29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00" y="22"/>
                    <a:pt x="300" y="21"/>
                    <a:pt x="300" y="20"/>
                  </a:cubicBezTo>
                  <a:cubicBezTo>
                    <a:pt x="300" y="20"/>
                    <a:pt x="301" y="19"/>
                    <a:pt x="301" y="19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16"/>
                    <a:pt x="302" y="15"/>
                    <a:pt x="302" y="14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0" y="13"/>
                    <a:pt x="299" y="13"/>
                    <a:pt x="298" y="13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297" y="10"/>
                    <a:pt x="297" y="10"/>
                    <a:pt x="297" y="10"/>
                  </a:cubicBezTo>
                  <a:cubicBezTo>
                    <a:pt x="297" y="9"/>
                    <a:pt x="298" y="8"/>
                    <a:pt x="298" y="8"/>
                  </a:cubicBezTo>
                  <a:cubicBezTo>
                    <a:pt x="300" y="7"/>
                    <a:pt x="300" y="7"/>
                    <a:pt x="300" y="7"/>
                  </a:cubicBezTo>
                  <a:cubicBezTo>
                    <a:pt x="301" y="7"/>
                    <a:pt x="301" y="7"/>
                    <a:pt x="302" y="6"/>
                  </a:cubicBezTo>
                  <a:cubicBezTo>
                    <a:pt x="302" y="6"/>
                    <a:pt x="302" y="5"/>
                    <a:pt x="303" y="5"/>
                  </a:cubicBezTo>
                  <a:cubicBezTo>
                    <a:pt x="304" y="4"/>
                    <a:pt x="304" y="4"/>
                    <a:pt x="304" y="4"/>
                  </a:cubicBezTo>
                  <a:cubicBezTo>
                    <a:pt x="304" y="4"/>
                    <a:pt x="304" y="4"/>
                    <a:pt x="304" y="4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06" y="3"/>
                    <a:pt x="307" y="3"/>
                    <a:pt x="308" y="3"/>
                  </a:cubicBezTo>
                  <a:cubicBezTo>
                    <a:pt x="309" y="3"/>
                    <a:pt x="309" y="2"/>
                    <a:pt x="311" y="2"/>
                  </a:cubicBezTo>
                  <a:cubicBezTo>
                    <a:pt x="311" y="2"/>
                    <a:pt x="312" y="1"/>
                    <a:pt x="313" y="1"/>
                  </a:cubicBezTo>
                  <a:cubicBezTo>
                    <a:pt x="314" y="1"/>
                    <a:pt x="316" y="1"/>
                    <a:pt x="317" y="0"/>
                  </a:cubicBezTo>
                  <a:cubicBezTo>
                    <a:pt x="318" y="1"/>
                    <a:pt x="319" y="0"/>
                    <a:pt x="320" y="1"/>
                  </a:cubicBezTo>
                  <a:cubicBezTo>
                    <a:pt x="322" y="1"/>
                    <a:pt x="323" y="2"/>
                    <a:pt x="324" y="3"/>
                  </a:cubicBezTo>
                  <a:cubicBezTo>
                    <a:pt x="325" y="3"/>
                    <a:pt x="325" y="2"/>
                    <a:pt x="326" y="2"/>
                  </a:cubicBezTo>
                  <a:cubicBezTo>
                    <a:pt x="327" y="1"/>
                    <a:pt x="328" y="2"/>
                    <a:pt x="329" y="1"/>
                  </a:cubicBezTo>
                  <a:cubicBezTo>
                    <a:pt x="329" y="2"/>
                    <a:pt x="331" y="2"/>
                    <a:pt x="331" y="3"/>
                  </a:cubicBezTo>
                  <a:cubicBezTo>
                    <a:pt x="332" y="3"/>
                    <a:pt x="332" y="4"/>
                    <a:pt x="333" y="5"/>
                  </a:cubicBezTo>
                  <a:cubicBezTo>
                    <a:pt x="334" y="6"/>
                    <a:pt x="334" y="7"/>
                    <a:pt x="335" y="8"/>
                  </a:cubicBezTo>
                  <a:cubicBezTo>
                    <a:pt x="336" y="9"/>
                    <a:pt x="335" y="10"/>
                    <a:pt x="336" y="10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38" y="11"/>
                    <a:pt x="337" y="13"/>
                    <a:pt x="338" y="13"/>
                  </a:cubicBezTo>
                  <a:cubicBezTo>
                    <a:pt x="339" y="14"/>
                    <a:pt x="340" y="15"/>
                    <a:pt x="340" y="16"/>
                  </a:cubicBezTo>
                  <a:cubicBezTo>
                    <a:pt x="341" y="17"/>
                    <a:pt x="341" y="18"/>
                    <a:pt x="342" y="19"/>
                  </a:cubicBezTo>
                  <a:cubicBezTo>
                    <a:pt x="342" y="19"/>
                    <a:pt x="343" y="19"/>
                    <a:pt x="344" y="19"/>
                  </a:cubicBezTo>
                  <a:cubicBezTo>
                    <a:pt x="344" y="20"/>
                    <a:pt x="344" y="21"/>
                    <a:pt x="345" y="21"/>
                  </a:cubicBezTo>
                  <a:cubicBezTo>
                    <a:pt x="345" y="23"/>
                    <a:pt x="346" y="24"/>
                    <a:pt x="346" y="26"/>
                  </a:cubicBezTo>
                  <a:cubicBezTo>
                    <a:pt x="346" y="26"/>
                    <a:pt x="347" y="27"/>
                    <a:pt x="347" y="28"/>
                  </a:cubicBezTo>
                  <a:cubicBezTo>
                    <a:pt x="348" y="29"/>
                    <a:pt x="348" y="29"/>
                    <a:pt x="348" y="29"/>
                  </a:cubicBezTo>
                  <a:cubicBezTo>
                    <a:pt x="351" y="30"/>
                    <a:pt x="354" y="29"/>
                    <a:pt x="357" y="29"/>
                  </a:cubicBezTo>
                  <a:cubicBezTo>
                    <a:pt x="358" y="30"/>
                    <a:pt x="359" y="31"/>
                    <a:pt x="360" y="32"/>
                  </a:cubicBezTo>
                  <a:cubicBezTo>
                    <a:pt x="360" y="32"/>
                    <a:pt x="362" y="31"/>
                    <a:pt x="363" y="32"/>
                  </a:cubicBezTo>
                  <a:cubicBezTo>
                    <a:pt x="363" y="33"/>
                    <a:pt x="364" y="34"/>
                    <a:pt x="365" y="35"/>
                  </a:cubicBezTo>
                  <a:cubicBezTo>
                    <a:pt x="366" y="35"/>
                    <a:pt x="366" y="36"/>
                    <a:pt x="367" y="36"/>
                  </a:cubicBezTo>
                  <a:cubicBezTo>
                    <a:pt x="367" y="37"/>
                    <a:pt x="367" y="37"/>
                    <a:pt x="368" y="38"/>
                  </a:cubicBezTo>
                  <a:cubicBezTo>
                    <a:pt x="368" y="40"/>
                    <a:pt x="368" y="40"/>
                    <a:pt x="368" y="40"/>
                  </a:cubicBezTo>
                  <a:cubicBezTo>
                    <a:pt x="369" y="40"/>
                    <a:pt x="369" y="40"/>
                    <a:pt x="369" y="40"/>
                  </a:cubicBezTo>
                  <a:cubicBezTo>
                    <a:pt x="369" y="40"/>
                    <a:pt x="370" y="41"/>
                    <a:pt x="371" y="42"/>
                  </a:cubicBezTo>
                  <a:cubicBezTo>
                    <a:pt x="373" y="42"/>
                    <a:pt x="375" y="41"/>
                    <a:pt x="377" y="40"/>
                  </a:cubicBezTo>
                  <a:cubicBezTo>
                    <a:pt x="378" y="39"/>
                    <a:pt x="378" y="38"/>
                    <a:pt x="379" y="38"/>
                  </a:cubicBezTo>
                  <a:cubicBezTo>
                    <a:pt x="379" y="37"/>
                    <a:pt x="380" y="36"/>
                    <a:pt x="380" y="35"/>
                  </a:cubicBezTo>
                  <a:cubicBezTo>
                    <a:pt x="381" y="34"/>
                    <a:pt x="382" y="34"/>
                    <a:pt x="384" y="33"/>
                  </a:cubicBezTo>
                  <a:cubicBezTo>
                    <a:pt x="384" y="32"/>
                    <a:pt x="386" y="31"/>
                    <a:pt x="388" y="29"/>
                  </a:cubicBezTo>
                  <a:cubicBezTo>
                    <a:pt x="389" y="29"/>
                    <a:pt x="389" y="29"/>
                    <a:pt x="389" y="29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1" y="29"/>
                    <a:pt x="391" y="29"/>
                    <a:pt x="391" y="29"/>
                  </a:cubicBezTo>
                  <a:cubicBezTo>
                    <a:pt x="392" y="30"/>
                    <a:pt x="392" y="30"/>
                    <a:pt x="392" y="30"/>
                  </a:cubicBezTo>
                  <a:cubicBezTo>
                    <a:pt x="392" y="30"/>
                    <a:pt x="392" y="31"/>
                    <a:pt x="392" y="32"/>
                  </a:cubicBezTo>
                  <a:cubicBezTo>
                    <a:pt x="391" y="32"/>
                    <a:pt x="391" y="33"/>
                    <a:pt x="391" y="34"/>
                  </a:cubicBezTo>
                  <a:cubicBezTo>
                    <a:pt x="391" y="35"/>
                    <a:pt x="391" y="35"/>
                    <a:pt x="391" y="37"/>
                  </a:cubicBezTo>
                  <a:cubicBezTo>
                    <a:pt x="392" y="38"/>
                    <a:pt x="392" y="40"/>
                    <a:pt x="391" y="42"/>
                  </a:cubicBezTo>
                  <a:cubicBezTo>
                    <a:pt x="390" y="42"/>
                    <a:pt x="390" y="42"/>
                    <a:pt x="390" y="42"/>
                  </a:cubicBezTo>
                  <a:cubicBezTo>
                    <a:pt x="389" y="48"/>
                    <a:pt x="390" y="55"/>
                    <a:pt x="389" y="62"/>
                  </a:cubicBezTo>
                  <a:cubicBezTo>
                    <a:pt x="389" y="63"/>
                    <a:pt x="389" y="64"/>
                    <a:pt x="388" y="65"/>
                  </a:cubicBezTo>
                  <a:cubicBezTo>
                    <a:pt x="388" y="65"/>
                    <a:pt x="388" y="65"/>
                    <a:pt x="387" y="66"/>
                  </a:cubicBezTo>
                  <a:cubicBezTo>
                    <a:pt x="385" y="66"/>
                    <a:pt x="382" y="66"/>
                    <a:pt x="380" y="67"/>
                  </a:cubicBezTo>
                  <a:cubicBezTo>
                    <a:pt x="380" y="68"/>
                    <a:pt x="380" y="68"/>
                    <a:pt x="380" y="68"/>
                  </a:cubicBezTo>
                  <a:cubicBezTo>
                    <a:pt x="379" y="69"/>
                    <a:pt x="377" y="69"/>
                    <a:pt x="377" y="71"/>
                  </a:cubicBezTo>
                  <a:cubicBezTo>
                    <a:pt x="377" y="71"/>
                    <a:pt x="377" y="72"/>
                    <a:pt x="377" y="73"/>
                  </a:cubicBezTo>
                  <a:cubicBezTo>
                    <a:pt x="378" y="75"/>
                    <a:pt x="380" y="76"/>
                    <a:pt x="380" y="78"/>
                  </a:cubicBezTo>
                  <a:cubicBezTo>
                    <a:pt x="381" y="80"/>
                    <a:pt x="381" y="84"/>
                    <a:pt x="381" y="87"/>
                  </a:cubicBezTo>
                  <a:cubicBezTo>
                    <a:pt x="381" y="87"/>
                    <a:pt x="380" y="89"/>
                    <a:pt x="379" y="90"/>
                  </a:cubicBezTo>
                  <a:cubicBezTo>
                    <a:pt x="379" y="91"/>
                    <a:pt x="379" y="93"/>
                    <a:pt x="378" y="95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77" y="95"/>
                    <a:pt x="377" y="95"/>
                    <a:pt x="376" y="95"/>
                  </a:cubicBezTo>
                  <a:cubicBezTo>
                    <a:pt x="375" y="94"/>
                    <a:pt x="375" y="94"/>
                    <a:pt x="375" y="94"/>
                  </a:cubicBezTo>
                  <a:cubicBezTo>
                    <a:pt x="375" y="94"/>
                    <a:pt x="374" y="93"/>
                    <a:pt x="373" y="93"/>
                  </a:cubicBezTo>
                  <a:cubicBezTo>
                    <a:pt x="372" y="94"/>
                    <a:pt x="372" y="96"/>
                    <a:pt x="371" y="98"/>
                  </a:cubicBezTo>
                  <a:cubicBezTo>
                    <a:pt x="370" y="99"/>
                    <a:pt x="368" y="101"/>
                    <a:pt x="366" y="103"/>
                  </a:cubicBezTo>
                  <a:cubicBezTo>
                    <a:pt x="366" y="103"/>
                    <a:pt x="367" y="104"/>
                    <a:pt x="367" y="104"/>
                  </a:cubicBezTo>
                  <a:cubicBezTo>
                    <a:pt x="367" y="106"/>
                    <a:pt x="367" y="106"/>
                    <a:pt x="367" y="107"/>
                  </a:cubicBezTo>
                  <a:cubicBezTo>
                    <a:pt x="365" y="108"/>
                    <a:pt x="365" y="108"/>
                    <a:pt x="365" y="108"/>
                  </a:cubicBezTo>
                  <a:cubicBezTo>
                    <a:pt x="362" y="108"/>
                    <a:pt x="360" y="108"/>
                    <a:pt x="357" y="107"/>
                  </a:cubicBezTo>
                  <a:cubicBezTo>
                    <a:pt x="356" y="107"/>
                    <a:pt x="355" y="107"/>
                    <a:pt x="355" y="108"/>
                  </a:cubicBezTo>
                  <a:cubicBezTo>
                    <a:pt x="354" y="109"/>
                    <a:pt x="354" y="109"/>
                    <a:pt x="354" y="110"/>
                  </a:cubicBezTo>
                  <a:cubicBezTo>
                    <a:pt x="354" y="111"/>
                    <a:pt x="354" y="111"/>
                    <a:pt x="354" y="111"/>
                  </a:cubicBezTo>
                  <a:cubicBezTo>
                    <a:pt x="353" y="112"/>
                    <a:pt x="353" y="112"/>
                    <a:pt x="353" y="112"/>
                  </a:cubicBezTo>
                  <a:cubicBezTo>
                    <a:pt x="352" y="113"/>
                    <a:pt x="352" y="113"/>
                    <a:pt x="352" y="114"/>
                  </a:cubicBezTo>
                  <a:cubicBezTo>
                    <a:pt x="352" y="115"/>
                    <a:pt x="352" y="115"/>
                    <a:pt x="352" y="115"/>
                  </a:cubicBezTo>
                  <a:cubicBezTo>
                    <a:pt x="352" y="116"/>
                    <a:pt x="350" y="116"/>
                    <a:pt x="350" y="118"/>
                  </a:cubicBezTo>
                  <a:cubicBezTo>
                    <a:pt x="349" y="119"/>
                    <a:pt x="349" y="119"/>
                    <a:pt x="349" y="119"/>
                  </a:cubicBezTo>
                  <a:cubicBezTo>
                    <a:pt x="347" y="120"/>
                    <a:pt x="348" y="121"/>
                    <a:pt x="347" y="122"/>
                  </a:cubicBezTo>
                  <a:cubicBezTo>
                    <a:pt x="346" y="123"/>
                    <a:pt x="345" y="124"/>
                    <a:pt x="345" y="125"/>
                  </a:cubicBezTo>
                  <a:cubicBezTo>
                    <a:pt x="345" y="126"/>
                    <a:pt x="345" y="126"/>
                    <a:pt x="345" y="126"/>
                  </a:cubicBezTo>
                  <a:cubicBezTo>
                    <a:pt x="342" y="128"/>
                    <a:pt x="339" y="129"/>
                    <a:pt x="336" y="129"/>
                  </a:cubicBezTo>
                  <a:cubicBezTo>
                    <a:pt x="335" y="129"/>
                    <a:pt x="335" y="129"/>
                    <a:pt x="334" y="130"/>
                  </a:cubicBezTo>
                  <a:cubicBezTo>
                    <a:pt x="334" y="131"/>
                    <a:pt x="334" y="131"/>
                    <a:pt x="333" y="132"/>
                  </a:cubicBezTo>
                  <a:cubicBezTo>
                    <a:pt x="333" y="133"/>
                    <a:pt x="333" y="133"/>
                    <a:pt x="332" y="134"/>
                  </a:cubicBezTo>
                  <a:cubicBezTo>
                    <a:pt x="332" y="135"/>
                    <a:pt x="331" y="135"/>
                    <a:pt x="331" y="136"/>
                  </a:cubicBezTo>
                  <a:cubicBezTo>
                    <a:pt x="330" y="137"/>
                    <a:pt x="330" y="137"/>
                    <a:pt x="330" y="137"/>
                  </a:cubicBezTo>
                  <a:cubicBezTo>
                    <a:pt x="330" y="138"/>
                    <a:pt x="330" y="138"/>
                    <a:pt x="329" y="139"/>
                  </a:cubicBezTo>
                  <a:cubicBezTo>
                    <a:pt x="329" y="139"/>
                    <a:pt x="329" y="139"/>
                    <a:pt x="329" y="139"/>
                  </a:cubicBezTo>
                  <a:cubicBezTo>
                    <a:pt x="328" y="139"/>
                    <a:pt x="328" y="140"/>
                    <a:pt x="327" y="141"/>
                  </a:cubicBezTo>
                  <a:cubicBezTo>
                    <a:pt x="326" y="141"/>
                    <a:pt x="325" y="142"/>
                    <a:pt x="323" y="142"/>
                  </a:cubicBezTo>
                  <a:cubicBezTo>
                    <a:pt x="323" y="141"/>
                    <a:pt x="322" y="141"/>
                    <a:pt x="322" y="140"/>
                  </a:cubicBezTo>
                  <a:cubicBezTo>
                    <a:pt x="322" y="139"/>
                    <a:pt x="322" y="138"/>
                    <a:pt x="322" y="138"/>
                  </a:cubicBezTo>
                  <a:cubicBezTo>
                    <a:pt x="323" y="137"/>
                    <a:pt x="323" y="137"/>
                    <a:pt x="323" y="137"/>
                  </a:cubicBezTo>
                  <a:cubicBezTo>
                    <a:pt x="325" y="134"/>
                    <a:pt x="323" y="130"/>
                    <a:pt x="324" y="127"/>
                  </a:cubicBezTo>
                  <a:cubicBezTo>
                    <a:pt x="325" y="126"/>
                    <a:pt x="325" y="126"/>
                    <a:pt x="325" y="126"/>
                  </a:cubicBezTo>
                  <a:cubicBezTo>
                    <a:pt x="326" y="126"/>
                    <a:pt x="326" y="124"/>
                    <a:pt x="326" y="124"/>
                  </a:cubicBezTo>
                  <a:cubicBezTo>
                    <a:pt x="326" y="123"/>
                    <a:pt x="326" y="122"/>
                    <a:pt x="326" y="120"/>
                  </a:cubicBezTo>
                  <a:cubicBezTo>
                    <a:pt x="325" y="120"/>
                    <a:pt x="324" y="121"/>
                    <a:pt x="323" y="122"/>
                  </a:cubicBezTo>
                  <a:cubicBezTo>
                    <a:pt x="323" y="122"/>
                    <a:pt x="322" y="122"/>
                    <a:pt x="321" y="122"/>
                  </a:cubicBezTo>
                  <a:cubicBezTo>
                    <a:pt x="320" y="123"/>
                    <a:pt x="320" y="124"/>
                    <a:pt x="320" y="125"/>
                  </a:cubicBezTo>
                  <a:cubicBezTo>
                    <a:pt x="319" y="126"/>
                    <a:pt x="319" y="126"/>
                    <a:pt x="318" y="127"/>
                  </a:cubicBezTo>
                  <a:cubicBezTo>
                    <a:pt x="318" y="127"/>
                    <a:pt x="318" y="128"/>
                    <a:pt x="317" y="129"/>
                  </a:cubicBezTo>
                  <a:cubicBezTo>
                    <a:pt x="316" y="129"/>
                    <a:pt x="315" y="130"/>
                    <a:pt x="313" y="131"/>
                  </a:cubicBezTo>
                  <a:cubicBezTo>
                    <a:pt x="312" y="132"/>
                    <a:pt x="311" y="134"/>
                    <a:pt x="310" y="136"/>
                  </a:cubicBezTo>
                  <a:cubicBezTo>
                    <a:pt x="310" y="137"/>
                    <a:pt x="309" y="137"/>
                    <a:pt x="310" y="138"/>
                  </a:cubicBezTo>
                  <a:cubicBezTo>
                    <a:pt x="309" y="139"/>
                    <a:pt x="308" y="139"/>
                    <a:pt x="307" y="140"/>
                  </a:cubicBezTo>
                  <a:cubicBezTo>
                    <a:pt x="306" y="140"/>
                    <a:pt x="306" y="141"/>
                    <a:pt x="305" y="141"/>
                  </a:cubicBezTo>
                  <a:cubicBezTo>
                    <a:pt x="304" y="141"/>
                    <a:pt x="304" y="141"/>
                    <a:pt x="303" y="141"/>
                  </a:cubicBezTo>
                  <a:cubicBezTo>
                    <a:pt x="302" y="141"/>
                    <a:pt x="301" y="141"/>
                    <a:pt x="301" y="141"/>
                  </a:cubicBezTo>
                  <a:cubicBezTo>
                    <a:pt x="300" y="142"/>
                    <a:pt x="301" y="143"/>
                    <a:pt x="301" y="144"/>
                  </a:cubicBezTo>
                  <a:cubicBezTo>
                    <a:pt x="301" y="145"/>
                    <a:pt x="302" y="146"/>
                    <a:pt x="303" y="147"/>
                  </a:cubicBezTo>
                  <a:cubicBezTo>
                    <a:pt x="304" y="147"/>
                    <a:pt x="305" y="147"/>
                    <a:pt x="307" y="147"/>
                  </a:cubicBezTo>
                  <a:cubicBezTo>
                    <a:pt x="309" y="147"/>
                    <a:pt x="310" y="148"/>
                    <a:pt x="311" y="150"/>
                  </a:cubicBezTo>
                  <a:cubicBezTo>
                    <a:pt x="311" y="153"/>
                    <a:pt x="311" y="153"/>
                    <a:pt x="311" y="153"/>
                  </a:cubicBezTo>
                  <a:cubicBezTo>
                    <a:pt x="310" y="154"/>
                    <a:pt x="310" y="154"/>
                    <a:pt x="310" y="154"/>
                  </a:cubicBezTo>
                  <a:cubicBezTo>
                    <a:pt x="311" y="155"/>
                    <a:pt x="311" y="155"/>
                    <a:pt x="311" y="155"/>
                  </a:cubicBezTo>
                  <a:cubicBezTo>
                    <a:pt x="311" y="155"/>
                    <a:pt x="312" y="155"/>
                    <a:pt x="313" y="155"/>
                  </a:cubicBezTo>
                  <a:cubicBezTo>
                    <a:pt x="314" y="154"/>
                    <a:pt x="315" y="153"/>
                    <a:pt x="316" y="151"/>
                  </a:cubicBezTo>
                  <a:cubicBezTo>
                    <a:pt x="317" y="151"/>
                    <a:pt x="317" y="151"/>
                    <a:pt x="317" y="151"/>
                  </a:cubicBezTo>
                  <a:cubicBezTo>
                    <a:pt x="319" y="149"/>
                    <a:pt x="322" y="147"/>
                    <a:pt x="325" y="147"/>
                  </a:cubicBezTo>
                  <a:cubicBezTo>
                    <a:pt x="326" y="149"/>
                    <a:pt x="326" y="149"/>
                    <a:pt x="326" y="149"/>
                  </a:cubicBezTo>
                  <a:cubicBezTo>
                    <a:pt x="327" y="149"/>
                    <a:pt x="328" y="149"/>
                    <a:pt x="329" y="150"/>
                  </a:cubicBezTo>
                  <a:cubicBezTo>
                    <a:pt x="330" y="150"/>
                    <a:pt x="330" y="150"/>
                    <a:pt x="330" y="150"/>
                  </a:cubicBezTo>
                  <a:cubicBezTo>
                    <a:pt x="331" y="150"/>
                    <a:pt x="331" y="151"/>
                    <a:pt x="333" y="151"/>
                  </a:cubicBezTo>
                  <a:cubicBezTo>
                    <a:pt x="333" y="150"/>
                    <a:pt x="334" y="151"/>
                    <a:pt x="335" y="150"/>
                  </a:cubicBezTo>
                  <a:cubicBezTo>
                    <a:pt x="335" y="150"/>
                    <a:pt x="336" y="151"/>
                    <a:pt x="336" y="151"/>
                  </a:cubicBezTo>
                  <a:cubicBezTo>
                    <a:pt x="337" y="153"/>
                    <a:pt x="337" y="153"/>
                    <a:pt x="337" y="153"/>
                  </a:cubicBezTo>
                  <a:cubicBezTo>
                    <a:pt x="335" y="155"/>
                    <a:pt x="333" y="157"/>
                    <a:pt x="330" y="158"/>
                  </a:cubicBezTo>
                  <a:cubicBezTo>
                    <a:pt x="330" y="159"/>
                    <a:pt x="330" y="159"/>
                    <a:pt x="330" y="159"/>
                  </a:cubicBezTo>
                  <a:cubicBezTo>
                    <a:pt x="329" y="159"/>
                    <a:pt x="328" y="159"/>
                    <a:pt x="327" y="160"/>
                  </a:cubicBezTo>
                  <a:cubicBezTo>
                    <a:pt x="326" y="160"/>
                    <a:pt x="326" y="160"/>
                    <a:pt x="326" y="160"/>
                  </a:cubicBezTo>
                  <a:cubicBezTo>
                    <a:pt x="326" y="161"/>
                    <a:pt x="326" y="162"/>
                    <a:pt x="325" y="163"/>
                  </a:cubicBezTo>
                  <a:cubicBezTo>
                    <a:pt x="325" y="164"/>
                    <a:pt x="325" y="164"/>
                    <a:pt x="325" y="164"/>
                  </a:cubicBezTo>
                  <a:cubicBezTo>
                    <a:pt x="324" y="164"/>
                    <a:pt x="324" y="165"/>
                    <a:pt x="323" y="166"/>
                  </a:cubicBezTo>
                  <a:cubicBezTo>
                    <a:pt x="322" y="168"/>
                    <a:pt x="320" y="169"/>
                    <a:pt x="319" y="171"/>
                  </a:cubicBezTo>
                  <a:cubicBezTo>
                    <a:pt x="318" y="172"/>
                    <a:pt x="317" y="172"/>
                    <a:pt x="317" y="173"/>
                  </a:cubicBezTo>
                  <a:cubicBezTo>
                    <a:pt x="317" y="173"/>
                    <a:pt x="316" y="174"/>
                    <a:pt x="316" y="175"/>
                  </a:cubicBezTo>
                  <a:cubicBezTo>
                    <a:pt x="316" y="176"/>
                    <a:pt x="317" y="176"/>
                    <a:pt x="317" y="177"/>
                  </a:cubicBezTo>
                  <a:cubicBezTo>
                    <a:pt x="318" y="178"/>
                    <a:pt x="320" y="178"/>
                    <a:pt x="321" y="178"/>
                  </a:cubicBezTo>
                  <a:cubicBezTo>
                    <a:pt x="322" y="179"/>
                    <a:pt x="323" y="178"/>
                    <a:pt x="324" y="180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6" y="181"/>
                    <a:pt x="326" y="182"/>
                    <a:pt x="326" y="183"/>
                  </a:cubicBezTo>
                  <a:cubicBezTo>
                    <a:pt x="327" y="185"/>
                    <a:pt x="327" y="185"/>
                    <a:pt x="327" y="185"/>
                  </a:cubicBezTo>
                  <a:cubicBezTo>
                    <a:pt x="327" y="188"/>
                    <a:pt x="329" y="191"/>
                    <a:pt x="328" y="194"/>
                  </a:cubicBezTo>
                  <a:cubicBezTo>
                    <a:pt x="329" y="195"/>
                    <a:pt x="329" y="195"/>
                    <a:pt x="329" y="195"/>
                  </a:cubicBezTo>
                  <a:cubicBezTo>
                    <a:pt x="329" y="196"/>
                    <a:pt x="331" y="196"/>
                    <a:pt x="332" y="197"/>
                  </a:cubicBezTo>
                  <a:cubicBezTo>
                    <a:pt x="333" y="199"/>
                    <a:pt x="333" y="200"/>
                    <a:pt x="334" y="201"/>
                  </a:cubicBezTo>
                  <a:cubicBezTo>
                    <a:pt x="335" y="202"/>
                    <a:pt x="335" y="202"/>
                    <a:pt x="335" y="202"/>
                  </a:cubicBezTo>
                  <a:cubicBezTo>
                    <a:pt x="336" y="203"/>
                    <a:pt x="336" y="205"/>
                    <a:pt x="336" y="206"/>
                  </a:cubicBezTo>
                  <a:cubicBezTo>
                    <a:pt x="337" y="207"/>
                    <a:pt x="338" y="208"/>
                    <a:pt x="339" y="209"/>
                  </a:cubicBezTo>
                  <a:cubicBezTo>
                    <a:pt x="340" y="210"/>
                    <a:pt x="340" y="210"/>
                    <a:pt x="340" y="210"/>
                  </a:cubicBezTo>
                  <a:cubicBezTo>
                    <a:pt x="339" y="212"/>
                    <a:pt x="338" y="212"/>
                    <a:pt x="336" y="213"/>
                  </a:cubicBezTo>
                  <a:cubicBezTo>
                    <a:pt x="336" y="214"/>
                    <a:pt x="336" y="214"/>
                    <a:pt x="335" y="215"/>
                  </a:cubicBezTo>
                  <a:cubicBezTo>
                    <a:pt x="333" y="215"/>
                    <a:pt x="333" y="215"/>
                    <a:pt x="333" y="215"/>
                  </a:cubicBezTo>
                  <a:cubicBezTo>
                    <a:pt x="332" y="216"/>
                    <a:pt x="332" y="216"/>
                    <a:pt x="332" y="216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4" y="216"/>
                    <a:pt x="335" y="216"/>
                    <a:pt x="337" y="216"/>
                  </a:cubicBezTo>
                  <a:cubicBezTo>
                    <a:pt x="338" y="217"/>
                    <a:pt x="339" y="219"/>
                    <a:pt x="341" y="219"/>
                  </a:cubicBezTo>
                  <a:cubicBezTo>
                    <a:pt x="341" y="222"/>
                    <a:pt x="342" y="224"/>
                    <a:pt x="342" y="227"/>
                  </a:cubicBezTo>
                  <a:cubicBezTo>
                    <a:pt x="341" y="229"/>
                    <a:pt x="341" y="229"/>
                    <a:pt x="341" y="229"/>
                  </a:cubicBezTo>
                  <a:cubicBezTo>
                    <a:pt x="340" y="230"/>
                    <a:pt x="341" y="233"/>
                    <a:pt x="341" y="235"/>
                  </a:cubicBezTo>
                  <a:cubicBezTo>
                    <a:pt x="341" y="235"/>
                    <a:pt x="341" y="235"/>
                    <a:pt x="341" y="235"/>
                  </a:cubicBezTo>
                  <a:cubicBezTo>
                    <a:pt x="340" y="236"/>
                    <a:pt x="339" y="236"/>
                    <a:pt x="338" y="237"/>
                  </a:cubicBezTo>
                  <a:cubicBezTo>
                    <a:pt x="337" y="237"/>
                    <a:pt x="337" y="239"/>
                    <a:pt x="336" y="240"/>
                  </a:cubicBezTo>
                  <a:cubicBezTo>
                    <a:pt x="336" y="242"/>
                    <a:pt x="335" y="244"/>
                    <a:pt x="334" y="246"/>
                  </a:cubicBezTo>
                  <a:cubicBezTo>
                    <a:pt x="334" y="247"/>
                    <a:pt x="333" y="247"/>
                    <a:pt x="333" y="249"/>
                  </a:cubicBezTo>
                  <a:cubicBezTo>
                    <a:pt x="333" y="250"/>
                    <a:pt x="332" y="250"/>
                    <a:pt x="332" y="251"/>
                  </a:cubicBezTo>
                  <a:cubicBezTo>
                    <a:pt x="332" y="252"/>
                    <a:pt x="332" y="253"/>
                    <a:pt x="331" y="254"/>
                  </a:cubicBezTo>
                  <a:cubicBezTo>
                    <a:pt x="331" y="254"/>
                    <a:pt x="330" y="254"/>
                    <a:pt x="330" y="255"/>
                  </a:cubicBezTo>
                  <a:cubicBezTo>
                    <a:pt x="330" y="255"/>
                    <a:pt x="330" y="256"/>
                    <a:pt x="329" y="256"/>
                  </a:cubicBezTo>
                  <a:cubicBezTo>
                    <a:pt x="329" y="258"/>
                    <a:pt x="329" y="260"/>
                    <a:pt x="329" y="262"/>
                  </a:cubicBezTo>
                  <a:cubicBezTo>
                    <a:pt x="329" y="263"/>
                    <a:pt x="328" y="264"/>
                    <a:pt x="328" y="265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6" y="266"/>
                    <a:pt x="326" y="266"/>
                    <a:pt x="326" y="266"/>
                  </a:cubicBezTo>
                  <a:cubicBezTo>
                    <a:pt x="326" y="267"/>
                    <a:pt x="326" y="268"/>
                    <a:pt x="326" y="268"/>
                  </a:cubicBezTo>
                  <a:cubicBezTo>
                    <a:pt x="325" y="269"/>
                    <a:pt x="325" y="269"/>
                    <a:pt x="325" y="269"/>
                  </a:cubicBezTo>
                  <a:cubicBezTo>
                    <a:pt x="324" y="270"/>
                    <a:pt x="324" y="272"/>
                    <a:pt x="323" y="273"/>
                  </a:cubicBezTo>
                  <a:cubicBezTo>
                    <a:pt x="322" y="274"/>
                    <a:pt x="322" y="274"/>
                    <a:pt x="322" y="274"/>
                  </a:cubicBezTo>
                  <a:cubicBezTo>
                    <a:pt x="321" y="274"/>
                    <a:pt x="320" y="274"/>
                    <a:pt x="319" y="274"/>
                  </a:cubicBezTo>
                  <a:cubicBezTo>
                    <a:pt x="318" y="275"/>
                    <a:pt x="318" y="275"/>
                    <a:pt x="318" y="275"/>
                  </a:cubicBezTo>
                  <a:cubicBezTo>
                    <a:pt x="317" y="276"/>
                    <a:pt x="318" y="277"/>
                    <a:pt x="318" y="277"/>
                  </a:cubicBezTo>
                  <a:cubicBezTo>
                    <a:pt x="317" y="278"/>
                    <a:pt x="317" y="278"/>
                    <a:pt x="317" y="278"/>
                  </a:cubicBezTo>
                  <a:cubicBezTo>
                    <a:pt x="315" y="279"/>
                    <a:pt x="315" y="281"/>
                    <a:pt x="313" y="282"/>
                  </a:cubicBezTo>
                  <a:cubicBezTo>
                    <a:pt x="313" y="282"/>
                    <a:pt x="312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4"/>
                    <a:pt x="312" y="284"/>
                    <a:pt x="312" y="285"/>
                  </a:cubicBezTo>
                  <a:cubicBezTo>
                    <a:pt x="312" y="285"/>
                    <a:pt x="312" y="285"/>
                    <a:pt x="312" y="285"/>
                  </a:cubicBezTo>
                  <a:cubicBezTo>
                    <a:pt x="310" y="285"/>
                    <a:pt x="310" y="285"/>
                    <a:pt x="310" y="285"/>
                  </a:cubicBezTo>
                  <a:cubicBezTo>
                    <a:pt x="310" y="286"/>
                    <a:pt x="308" y="286"/>
                    <a:pt x="307" y="288"/>
                  </a:cubicBezTo>
                  <a:cubicBezTo>
                    <a:pt x="307" y="289"/>
                    <a:pt x="306" y="290"/>
                    <a:pt x="304" y="291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2" y="293"/>
                    <a:pt x="300" y="294"/>
                    <a:pt x="297" y="293"/>
                  </a:cubicBezTo>
                  <a:cubicBezTo>
                    <a:pt x="296" y="295"/>
                    <a:pt x="296" y="295"/>
                    <a:pt x="296" y="295"/>
                  </a:cubicBezTo>
                  <a:cubicBezTo>
                    <a:pt x="295" y="295"/>
                    <a:pt x="294" y="294"/>
                    <a:pt x="292" y="295"/>
                  </a:cubicBezTo>
                  <a:cubicBezTo>
                    <a:pt x="292" y="296"/>
                    <a:pt x="292" y="296"/>
                    <a:pt x="292" y="296"/>
                  </a:cubicBezTo>
                  <a:cubicBezTo>
                    <a:pt x="290" y="296"/>
                    <a:pt x="289" y="298"/>
                    <a:pt x="287" y="299"/>
                  </a:cubicBezTo>
                  <a:cubicBezTo>
                    <a:pt x="286" y="298"/>
                    <a:pt x="286" y="298"/>
                    <a:pt x="286" y="298"/>
                  </a:cubicBezTo>
                  <a:cubicBezTo>
                    <a:pt x="285" y="299"/>
                    <a:pt x="285" y="299"/>
                    <a:pt x="284" y="299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299"/>
                    <a:pt x="283" y="298"/>
                    <a:pt x="283" y="297"/>
                  </a:cubicBezTo>
                  <a:cubicBezTo>
                    <a:pt x="282" y="297"/>
                    <a:pt x="282" y="297"/>
                    <a:pt x="282" y="297"/>
                  </a:cubicBezTo>
                  <a:cubicBezTo>
                    <a:pt x="281" y="297"/>
                    <a:pt x="281" y="298"/>
                    <a:pt x="281" y="299"/>
                  </a:cubicBezTo>
                  <a:cubicBezTo>
                    <a:pt x="280" y="299"/>
                    <a:pt x="280" y="299"/>
                    <a:pt x="280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77" y="300"/>
                    <a:pt x="276" y="300"/>
                    <a:pt x="276" y="301"/>
                  </a:cubicBezTo>
                  <a:cubicBezTo>
                    <a:pt x="276" y="302"/>
                    <a:pt x="275" y="302"/>
                    <a:pt x="275" y="303"/>
                  </a:cubicBezTo>
                  <a:cubicBezTo>
                    <a:pt x="273" y="304"/>
                    <a:pt x="271" y="303"/>
                    <a:pt x="269" y="304"/>
                  </a:cubicBezTo>
                  <a:cubicBezTo>
                    <a:pt x="269" y="305"/>
                    <a:pt x="269" y="305"/>
                    <a:pt x="269" y="305"/>
                  </a:cubicBezTo>
                  <a:cubicBezTo>
                    <a:pt x="268" y="305"/>
                    <a:pt x="267" y="306"/>
                    <a:pt x="267" y="306"/>
                  </a:cubicBezTo>
                  <a:cubicBezTo>
                    <a:pt x="266" y="306"/>
                    <a:pt x="265" y="307"/>
                    <a:pt x="264" y="308"/>
                  </a:cubicBezTo>
                  <a:cubicBezTo>
                    <a:pt x="262" y="308"/>
                    <a:pt x="261" y="308"/>
                    <a:pt x="260" y="308"/>
                  </a:cubicBezTo>
                  <a:cubicBezTo>
                    <a:pt x="260" y="309"/>
                    <a:pt x="260" y="309"/>
                    <a:pt x="260" y="309"/>
                  </a:cubicBezTo>
                  <a:cubicBezTo>
                    <a:pt x="259" y="309"/>
                    <a:pt x="259" y="309"/>
                    <a:pt x="258" y="310"/>
                  </a:cubicBezTo>
                  <a:cubicBezTo>
                    <a:pt x="257" y="310"/>
                    <a:pt x="257" y="310"/>
                    <a:pt x="256" y="310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6" y="312"/>
                    <a:pt x="257" y="313"/>
                    <a:pt x="257" y="314"/>
                  </a:cubicBezTo>
                  <a:cubicBezTo>
                    <a:pt x="257" y="315"/>
                    <a:pt x="256" y="316"/>
                    <a:pt x="256" y="317"/>
                  </a:cubicBezTo>
                  <a:cubicBezTo>
                    <a:pt x="256" y="318"/>
                    <a:pt x="254" y="318"/>
                    <a:pt x="254" y="319"/>
                  </a:cubicBezTo>
                  <a:cubicBezTo>
                    <a:pt x="254" y="319"/>
                    <a:pt x="254" y="319"/>
                    <a:pt x="254" y="319"/>
                  </a:cubicBezTo>
                  <a:cubicBezTo>
                    <a:pt x="256" y="320"/>
                    <a:pt x="259" y="319"/>
                    <a:pt x="261" y="320"/>
                  </a:cubicBezTo>
                  <a:cubicBezTo>
                    <a:pt x="262" y="321"/>
                    <a:pt x="262" y="321"/>
                    <a:pt x="262" y="321"/>
                  </a:cubicBezTo>
                  <a:cubicBezTo>
                    <a:pt x="262" y="322"/>
                    <a:pt x="262" y="323"/>
                    <a:pt x="262" y="324"/>
                  </a:cubicBezTo>
                  <a:cubicBezTo>
                    <a:pt x="261" y="324"/>
                    <a:pt x="261" y="324"/>
                    <a:pt x="261" y="324"/>
                  </a:cubicBezTo>
                  <a:cubicBezTo>
                    <a:pt x="260" y="325"/>
                    <a:pt x="259" y="326"/>
                    <a:pt x="258" y="327"/>
                  </a:cubicBezTo>
                  <a:cubicBezTo>
                    <a:pt x="258" y="328"/>
                    <a:pt x="259" y="330"/>
                    <a:pt x="258" y="332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256" y="334"/>
                    <a:pt x="256" y="334"/>
                    <a:pt x="256" y="334"/>
                  </a:cubicBezTo>
                  <a:cubicBezTo>
                    <a:pt x="255" y="335"/>
                    <a:pt x="254" y="335"/>
                    <a:pt x="252" y="335"/>
                  </a:cubicBezTo>
                  <a:cubicBezTo>
                    <a:pt x="252" y="336"/>
                    <a:pt x="251" y="336"/>
                    <a:pt x="251" y="337"/>
                  </a:cubicBezTo>
                  <a:cubicBezTo>
                    <a:pt x="246" y="337"/>
                    <a:pt x="246" y="337"/>
                    <a:pt x="246" y="337"/>
                  </a:cubicBezTo>
                  <a:close/>
                </a:path>
              </a:pathLst>
            </a:custGeom>
            <a:solidFill>
              <a:srgbClr val="FFF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08" name="Rectangle 43">
              <a:extLst>
                <a:ext uri="{FF2B5EF4-FFF2-40B4-BE49-F238E27FC236}">
                  <a16:creationId xmlns:a16="http://schemas.microsoft.com/office/drawing/2014/main" id="{FB682B24-DF68-4BE1-92A9-67E38317A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8375" y="5226051"/>
              <a:ext cx="211138" cy="166688"/>
            </a:xfrm>
            <a:prstGeom prst="rect">
              <a:avLst/>
            </a:prstGeom>
            <a:solidFill>
              <a:srgbClr val="7EDB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09" name="Rectangle 44">
              <a:extLst>
                <a:ext uri="{FF2B5EF4-FFF2-40B4-BE49-F238E27FC236}">
                  <a16:creationId xmlns:a16="http://schemas.microsoft.com/office/drawing/2014/main" id="{FCF6BE15-7FC2-4066-BF07-043C6492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8375" y="5226051"/>
              <a:ext cx="211138" cy="166688"/>
            </a:xfrm>
            <a:prstGeom prst="rect">
              <a:avLst/>
            </a:prstGeom>
            <a:noFill/>
            <a:ln w="22225" cap="flat">
              <a:solidFill>
                <a:srgbClr val="00C2D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10" name="Rectangle 45">
              <a:extLst>
                <a:ext uri="{FF2B5EF4-FFF2-40B4-BE49-F238E27FC236}">
                  <a16:creationId xmlns:a16="http://schemas.microsoft.com/office/drawing/2014/main" id="{576F35CF-68E5-4545-A601-FC03FCAAA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5114926"/>
              <a:ext cx="209550" cy="277813"/>
            </a:xfrm>
            <a:prstGeom prst="rect">
              <a:avLst/>
            </a:prstGeom>
            <a:solidFill>
              <a:srgbClr val="7EDB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11" name="Rectangle 46">
              <a:extLst>
                <a:ext uri="{FF2B5EF4-FFF2-40B4-BE49-F238E27FC236}">
                  <a16:creationId xmlns:a16="http://schemas.microsoft.com/office/drawing/2014/main" id="{13489AE9-0E4C-4F9B-B575-7A4DA7674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5114926"/>
              <a:ext cx="209550" cy="277813"/>
            </a:xfrm>
            <a:prstGeom prst="rect">
              <a:avLst/>
            </a:prstGeom>
            <a:noFill/>
            <a:ln w="22225" cap="flat">
              <a:solidFill>
                <a:srgbClr val="00C2D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12" name="Rectangle 47">
              <a:extLst>
                <a:ext uri="{FF2B5EF4-FFF2-40B4-BE49-F238E27FC236}">
                  <a16:creationId xmlns:a16="http://schemas.microsoft.com/office/drawing/2014/main" id="{06D85A6E-97B0-4C58-9B38-15AD5ABC4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100" y="4983163"/>
              <a:ext cx="211138" cy="409575"/>
            </a:xfrm>
            <a:prstGeom prst="rect">
              <a:avLst/>
            </a:prstGeom>
            <a:solidFill>
              <a:srgbClr val="7EDB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13" name="Rectangle 48">
              <a:extLst>
                <a:ext uri="{FF2B5EF4-FFF2-40B4-BE49-F238E27FC236}">
                  <a16:creationId xmlns:a16="http://schemas.microsoft.com/office/drawing/2014/main" id="{74421A74-41EC-4206-96DD-4CD9A8CE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100" y="4983163"/>
              <a:ext cx="211138" cy="409575"/>
            </a:xfrm>
            <a:prstGeom prst="rect">
              <a:avLst/>
            </a:prstGeom>
            <a:noFill/>
            <a:ln w="22225" cap="flat">
              <a:solidFill>
                <a:srgbClr val="00C2D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14" name="Freeform 49">
              <a:extLst>
                <a:ext uri="{FF2B5EF4-FFF2-40B4-BE49-F238E27FC236}">
                  <a16:creationId xmlns:a16="http://schemas.microsoft.com/office/drawing/2014/main" id="{EE5DA519-832B-468C-9844-25A86AF0F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138" y="3694113"/>
              <a:ext cx="1190625" cy="2008188"/>
            </a:xfrm>
            <a:custGeom>
              <a:avLst/>
              <a:gdLst>
                <a:gd name="T0" fmla="*/ 401 w 430"/>
                <a:gd name="T1" fmla="*/ 725 h 725"/>
                <a:gd name="T2" fmla="*/ 29 w 430"/>
                <a:gd name="T3" fmla="*/ 725 h 725"/>
                <a:gd name="T4" fmla="*/ 0 w 430"/>
                <a:gd name="T5" fmla="*/ 696 h 725"/>
                <a:gd name="T6" fmla="*/ 0 w 430"/>
                <a:gd name="T7" fmla="*/ 30 h 725"/>
                <a:gd name="T8" fmla="*/ 29 w 430"/>
                <a:gd name="T9" fmla="*/ 0 h 725"/>
                <a:gd name="T10" fmla="*/ 401 w 430"/>
                <a:gd name="T11" fmla="*/ 0 h 725"/>
                <a:gd name="T12" fmla="*/ 430 w 430"/>
                <a:gd name="T13" fmla="*/ 30 h 725"/>
                <a:gd name="T14" fmla="*/ 430 w 430"/>
                <a:gd name="T15" fmla="*/ 696 h 725"/>
                <a:gd name="T16" fmla="*/ 401 w 430"/>
                <a:gd name="T17" fmla="*/ 725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725">
                  <a:moveTo>
                    <a:pt x="401" y="725"/>
                  </a:moveTo>
                  <a:cubicBezTo>
                    <a:pt x="29" y="725"/>
                    <a:pt x="29" y="725"/>
                    <a:pt x="29" y="725"/>
                  </a:cubicBezTo>
                  <a:cubicBezTo>
                    <a:pt x="13" y="725"/>
                    <a:pt x="0" y="712"/>
                    <a:pt x="0" y="69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17" y="0"/>
                    <a:pt x="430" y="13"/>
                    <a:pt x="430" y="30"/>
                  </a:cubicBezTo>
                  <a:cubicBezTo>
                    <a:pt x="430" y="696"/>
                    <a:pt x="430" y="696"/>
                    <a:pt x="430" y="696"/>
                  </a:cubicBezTo>
                  <a:cubicBezTo>
                    <a:pt x="430" y="712"/>
                    <a:pt x="417" y="725"/>
                    <a:pt x="401" y="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15" name="Freeform 50">
              <a:extLst>
                <a:ext uri="{FF2B5EF4-FFF2-40B4-BE49-F238E27FC236}">
                  <a16:creationId xmlns:a16="http://schemas.microsoft.com/office/drawing/2014/main" id="{37D6055A-1E46-4539-8516-3725E010A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3694113"/>
              <a:ext cx="1193800" cy="2008188"/>
            </a:xfrm>
            <a:custGeom>
              <a:avLst/>
              <a:gdLst>
                <a:gd name="T0" fmla="*/ 401 w 431"/>
                <a:gd name="T1" fmla="*/ 725 h 725"/>
                <a:gd name="T2" fmla="*/ 30 w 431"/>
                <a:gd name="T3" fmla="*/ 725 h 725"/>
                <a:gd name="T4" fmla="*/ 0 w 431"/>
                <a:gd name="T5" fmla="*/ 696 h 725"/>
                <a:gd name="T6" fmla="*/ 0 w 431"/>
                <a:gd name="T7" fmla="*/ 30 h 725"/>
                <a:gd name="T8" fmla="*/ 30 w 431"/>
                <a:gd name="T9" fmla="*/ 0 h 725"/>
                <a:gd name="T10" fmla="*/ 401 w 431"/>
                <a:gd name="T11" fmla="*/ 0 h 725"/>
                <a:gd name="T12" fmla="*/ 431 w 431"/>
                <a:gd name="T13" fmla="*/ 30 h 725"/>
                <a:gd name="T14" fmla="*/ 431 w 431"/>
                <a:gd name="T15" fmla="*/ 696 h 725"/>
                <a:gd name="T16" fmla="*/ 401 w 431"/>
                <a:gd name="T17" fmla="*/ 725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725">
                  <a:moveTo>
                    <a:pt x="401" y="725"/>
                  </a:moveTo>
                  <a:cubicBezTo>
                    <a:pt x="30" y="725"/>
                    <a:pt x="30" y="725"/>
                    <a:pt x="30" y="725"/>
                  </a:cubicBezTo>
                  <a:cubicBezTo>
                    <a:pt x="13" y="725"/>
                    <a:pt x="0" y="712"/>
                    <a:pt x="0" y="69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17" y="0"/>
                    <a:pt x="431" y="13"/>
                    <a:pt x="431" y="30"/>
                  </a:cubicBezTo>
                  <a:cubicBezTo>
                    <a:pt x="431" y="696"/>
                    <a:pt x="431" y="696"/>
                    <a:pt x="431" y="696"/>
                  </a:cubicBezTo>
                  <a:cubicBezTo>
                    <a:pt x="431" y="712"/>
                    <a:pt x="417" y="725"/>
                    <a:pt x="401" y="725"/>
                  </a:cubicBez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16" name="Freeform 51">
              <a:extLst>
                <a:ext uri="{FF2B5EF4-FFF2-40B4-BE49-F238E27FC236}">
                  <a16:creationId xmlns:a16="http://schemas.microsoft.com/office/drawing/2014/main" id="{1AD2B520-C29E-4BE5-8396-B27C37A62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3852863"/>
              <a:ext cx="65088" cy="60325"/>
            </a:xfrm>
            <a:custGeom>
              <a:avLst/>
              <a:gdLst>
                <a:gd name="T0" fmla="*/ 15 w 23"/>
                <a:gd name="T1" fmla="*/ 22 h 22"/>
                <a:gd name="T2" fmla="*/ 8 w 23"/>
                <a:gd name="T3" fmla="*/ 22 h 22"/>
                <a:gd name="T4" fmla="*/ 0 w 23"/>
                <a:gd name="T5" fmla="*/ 14 h 22"/>
                <a:gd name="T6" fmla="*/ 0 w 23"/>
                <a:gd name="T7" fmla="*/ 8 h 22"/>
                <a:gd name="T8" fmla="*/ 8 w 23"/>
                <a:gd name="T9" fmla="*/ 0 h 22"/>
                <a:gd name="T10" fmla="*/ 15 w 23"/>
                <a:gd name="T11" fmla="*/ 0 h 22"/>
                <a:gd name="T12" fmla="*/ 23 w 23"/>
                <a:gd name="T13" fmla="*/ 8 h 22"/>
                <a:gd name="T14" fmla="*/ 23 w 23"/>
                <a:gd name="T15" fmla="*/ 14 h 22"/>
                <a:gd name="T16" fmla="*/ 15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5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4" y="22"/>
                    <a:pt x="0" y="19"/>
                    <a:pt x="0" y="1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3"/>
                    <a:pt x="23" y="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9"/>
                    <a:pt x="19" y="22"/>
                    <a:pt x="15" y="22"/>
                  </a:cubicBezTo>
                  <a:close/>
                </a:path>
              </a:pathLst>
            </a:custGeom>
            <a:solidFill>
              <a:srgbClr val="867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17" name="Freeform 52">
              <a:extLst>
                <a:ext uri="{FF2B5EF4-FFF2-40B4-BE49-F238E27FC236}">
                  <a16:creationId xmlns:a16="http://schemas.microsoft.com/office/drawing/2014/main" id="{39AA3DD8-2D45-411F-8238-206B097A4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3852863"/>
              <a:ext cx="65088" cy="60325"/>
            </a:xfrm>
            <a:custGeom>
              <a:avLst/>
              <a:gdLst>
                <a:gd name="T0" fmla="*/ 15 w 23"/>
                <a:gd name="T1" fmla="*/ 22 h 22"/>
                <a:gd name="T2" fmla="*/ 8 w 23"/>
                <a:gd name="T3" fmla="*/ 22 h 22"/>
                <a:gd name="T4" fmla="*/ 0 w 23"/>
                <a:gd name="T5" fmla="*/ 14 h 22"/>
                <a:gd name="T6" fmla="*/ 0 w 23"/>
                <a:gd name="T7" fmla="*/ 8 h 22"/>
                <a:gd name="T8" fmla="*/ 8 w 23"/>
                <a:gd name="T9" fmla="*/ 0 h 22"/>
                <a:gd name="T10" fmla="*/ 15 w 23"/>
                <a:gd name="T11" fmla="*/ 0 h 22"/>
                <a:gd name="T12" fmla="*/ 23 w 23"/>
                <a:gd name="T13" fmla="*/ 8 h 22"/>
                <a:gd name="T14" fmla="*/ 23 w 23"/>
                <a:gd name="T15" fmla="*/ 14 h 22"/>
                <a:gd name="T16" fmla="*/ 15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5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4" y="22"/>
                    <a:pt x="0" y="19"/>
                    <a:pt x="0" y="1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3"/>
                    <a:pt x="23" y="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9"/>
                    <a:pt x="19" y="22"/>
                    <a:pt x="15" y="22"/>
                  </a:cubicBezTo>
                  <a:close/>
                </a:path>
              </a:pathLst>
            </a:custGeom>
            <a:noFill/>
            <a:ln w="63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18" name="Freeform 53">
              <a:extLst>
                <a:ext uri="{FF2B5EF4-FFF2-40B4-BE49-F238E27FC236}">
                  <a16:creationId xmlns:a16="http://schemas.microsoft.com/office/drawing/2014/main" id="{0891CC1A-7E0B-438D-9693-AE654124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9213" y="3857626"/>
              <a:ext cx="346075" cy="47625"/>
            </a:xfrm>
            <a:custGeom>
              <a:avLst/>
              <a:gdLst>
                <a:gd name="T0" fmla="*/ 119 w 125"/>
                <a:gd name="T1" fmla="*/ 17 h 17"/>
                <a:gd name="T2" fmla="*/ 6 w 125"/>
                <a:gd name="T3" fmla="*/ 17 h 17"/>
                <a:gd name="T4" fmla="*/ 0 w 125"/>
                <a:gd name="T5" fmla="*/ 11 h 17"/>
                <a:gd name="T6" fmla="*/ 0 w 125"/>
                <a:gd name="T7" fmla="*/ 6 h 17"/>
                <a:gd name="T8" fmla="*/ 6 w 125"/>
                <a:gd name="T9" fmla="*/ 0 h 17"/>
                <a:gd name="T10" fmla="*/ 119 w 125"/>
                <a:gd name="T11" fmla="*/ 0 h 17"/>
                <a:gd name="T12" fmla="*/ 125 w 125"/>
                <a:gd name="T13" fmla="*/ 6 h 17"/>
                <a:gd name="T14" fmla="*/ 125 w 125"/>
                <a:gd name="T15" fmla="*/ 11 h 17"/>
                <a:gd name="T16" fmla="*/ 119 w 125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17">
                  <a:moveTo>
                    <a:pt x="119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3" y="17"/>
                    <a:pt x="0" y="15"/>
                    <a:pt x="0" y="1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2" y="0"/>
                    <a:pt x="125" y="3"/>
                    <a:pt x="125" y="6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5" y="15"/>
                    <a:pt x="122" y="17"/>
                    <a:pt x="119" y="17"/>
                  </a:cubicBezTo>
                  <a:close/>
                </a:path>
              </a:pathLst>
            </a:custGeom>
            <a:solidFill>
              <a:srgbClr val="867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19" name="Freeform 54">
              <a:extLst>
                <a:ext uri="{FF2B5EF4-FFF2-40B4-BE49-F238E27FC236}">
                  <a16:creationId xmlns:a16="http://schemas.microsoft.com/office/drawing/2014/main" id="{A0FF7663-31C8-4BBC-9F31-57B7EBF81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9213" y="3857626"/>
              <a:ext cx="346075" cy="47625"/>
            </a:xfrm>
            <a:custGeom>
              <a:avLst/>
              <a:gdLst>
                <a:gd name="T0" fmla="*/ 119 w 125"/>
                <a:gd name="T1" fmla="*/ 17 h 17"/>
                <a:gd name="T2" fmla="*/ 6 w 125"/>
                <a:gd name="T3" fmla="*/ 17 h 17"/>
                <a:gd name="T4" fmla="*/ 0 w 125"/>
                <a:gd name="T5" fmla="*/ 11 h 17"/>
                <a:gd name="T6" fmla="*/ 0 w 125"/>
                <a:gd name="T7" fmla="*/ 6 h 17"/>
                <a:gd name="T8" fmla="*/ 6 w 125"/>
                <a:gd name="T9" fmla="*/ 0 h 17"/>
                <a:gd name="T10" fmla="*/ 119 w 125"/>
                <a:gd name="T11" fmla="*/ 0 h 17"/>
                <a:gd name="T12" fmla="*/ 125 w 125"/>
                <a:gd name="T13" fmla="*/ 6 h 17"/>
                <a:gd name="T14" fmla="*/ 125 w 125"/>
                <a:gd name="T15" fmla="*/ 11 h 17"/>
                <a:gd name="T16" fmla="*/ 119 w 125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17">
                  <a:moveTo>
                    <a:pt x="119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3" y="17"/>
                    <a:pt x="0" y="15"/>
                    <a:pt x="0" y="1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2" y="0"/>
                    <a:pt x="125" y="3"/>
                    <a:pt x="125" y="6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5" y="15"/>
                    <a:pt x="122" y="17"/>
                    <a:pt x="119" y="17"/>
                  </a:cubicBezTo>
                  <a:close/>
                </a:path>
              </a:pathLst>
            </a:custGeom>
            <a:noFill/>
            <a:ln w="63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0" name="Freeform 55">
              <a:extLst>
                <a:ext uri="{FF2B5EF4-FFF2-40B4-BE49-F238E27FC236}">
                  <a16:creationId xmlns:a16="http://schemas.microsoft.com/office/drawing/2014/main" id="{56B9D8C7-9AE8-4815-AD7F-9F83BB254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963" y="3998913"/>
              <a:ext cx="941388" cy="1335088"/>
            </a:xfrm>
            <a:custGeom>
              <a:avLst/>
              <a:gdLst>
                <a:gd name="T0" fmla="*/ 330 w 340"/>
                <a:gd name="T1" fmla="*/ 482 h 482"/>
                <a:gd name="T2" fmla="*/ 10 w 340"/>
                <a:gd name="T3" fmla="*/ 482 h 482"/>
                <a:gd name="T4" fmla="*/ 0 w 340"/>
                <a:gd name="T5" fmla="*/ 473 h 482"/>
                <a:gd name="T6" fmla="*/ 0 w 340"/>
                <a:gd name="T7" fmla="*/ 10 h 482"/>
                <a:gd name="T8" fmla="*/ 10 w 340"/>
                <a:gd name="T9" fmla="*/ 0 h 482"/>
                <a:gd name="T10" fmla="*/ 330 w 340"/>
                <a:gd name="T11" fmla="*/ 0 h 482"/>
                <a:gd name="T12" fmla="*/ 340 w 340"/>
                <a:gd name="T13" fmla="*/ 10 h 482"/>
                <a:gd name="T14" fmla="*/ 340 w 340"/>
                <a:gd name="T15" fmla="*/ 473 h 482"/>
                <a:gd name="T16" fmla="*/ 330 w 340"/>
                <a:gd name="T17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82">
                  <a:moveTo>
                    <a:pt x="330" y="482"/>
                  </a:moveTo>
                  <a:cubicBezTo>
                    <a:pt x="10" y="482"/>
                    <a:pt x="10" y="482"/>
                    <a:pt x="10" y="482"/>
                  </a:cubicBezTo>
                  <a:cubicBezTo>
                    <a:pt x="4" y="482"/>
                    <a:pt x="0" y="478"/>
                    <a:pt x="0" y="47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36" y="0"/>
                    <a:pt x="340" y="5"/>
                    <a:pt x="340" y="10"/>
                  </a:cubicBezTo>
                  <a:cubicBezTo>
                    <a:pt x="340" y="473"/>
                    <a:pt x="340" y="473"/>
                    <a:pt x="340" y="473"/>
                  </a:cubicBezTo>
                  <a:cubicBezTo>
                    <a:pt x="340" y="478"/>
                    <a:pt x="336" y="482"/>
                    <a:pt x="330" y="4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1" name="Freeform 56">
              <a:extLst>
                <a:ext uri="{FF2B5EF4-FFF2-40B4-BE49-F238E27FC236}">
                  <a16:creationId xmlns:a16="http://schemas.microsoft.com/office/drawing/2014/main" id="{3A40D71C-D494-4A14-B99D-08D9435A8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3998913"/>
              <a:ext cx="941388" cy="1335088"/>
            </a:xfrm>
            <a:custGeom>
              <a:avLst/>
              <a:gdLst>
                <a:gd name="T0" fmla="*/ 331 w 340"/>
                <a:gd name="T1" fmla="*/ 482 h 482"/>
                <a:gd name="T2" fmla="*/ 10 w 340"/>
                <a:gd name="T3" fmla="*/ 482 h 482"/>
                <a:gd name="T4" fmla="*/ 0 w 340"/>
                <a:gd name="T5" fmla="*/ 473 h 482"/>
                <a:gd name="T6" fmla="*/ 0 w 340"/>
                <a:gd name="T7" fmla="*/ 10 h 482"/>
                <a:gd name="T8" fmla="*/ 10 w 340"/>
                <a:gd name="T9" fmla="*/ 0 h 482"/>
                <a:gd name="T10" fmla="*/ 331 w 340"/>
                <a:gd name="T11" fmla="*/ 0 h 482"/>
                <a:gd name="T12" fmla="*/ 340 w 340"/>
                <a:gd name="T13" fmla="*/ 10 h 482"/>
                <a:gd name="T14" fmla="*/ 340 w 340"/>
                <a:gd name="T15" fmla="*/ 473 h 482"/>
                <a:gd name="T16" fmla="*/ 331 w 340"/>
                <a:gd name="T17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82">
                  <a:moveTo>
                    <a:pt x="331" y="482"/>
                  </a:moveTo>
                  <a:cubicBezTo>
                    <a:pt x="10" y="482"/>
                    <a:pt x="10" y="482"/>
                    <a:pt x="10" y="482"/>
                  </a:cubicBezTo>
                  <a:cubicBezTo>
                    <a:pt x="4" y="482"/>
                    <a:pt x="0" y="478"/>
                    <a:pt x="0" y="47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36" y="0"/>
                    <a:pt x="340" y="5"/>
                    <a:pt x="340" y="10"/>
                  </a:cubicBezTo>
                  <a:cubicBezTo>
                    <a:pt x="340" y="473"/>
                    <a:pt x="340" y="473"/>
                    <a:pt x="340" y="473"/>
                  </a:cubicBezTo>
                  <a:cubicBezTo>
                    <a:pt x="340" y="478"/>
                    <a:pt x="336" y="482"/>
                    <a:pt x="331" y="482"/>
                  </a:cubicBezTo>
                  <a:close/>
                </a:path>
              </a:pathLst>
            </a:custGeom>
            <a:noFill/>
            <a:ln w="63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2" name="Oval 57">
              <a:extLst>
                <a:ext uri="{FF2B5EF4-FFF2-40B4-BE49-F238E27FC236}">
                  <a16:creationId xmlns:a16="http://schemas.microsoft.com/office/drawing/2014/main" id="{852F3328-CA70-4178-A470-5EE2190F5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325" y="5397501"/>
              <a:ext cx="222250" cy="219075"/>
            </a:xfrm>
            <a:prstGeom prst="ellipse">
              <a:avLst/>
            </a:prstGeom>
            <a:solidFill>
              <a:srgbClr val="69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3" name="Oval 58">
              <a:extLst>
                <a:ext uri="{FF2B5EF4-FFF2-40B4-BE49-F238E27FC236}">
                  <a16:creationId xmlns:a16="http://schemas.microsoft.com/office/drawing/2014/main" id="{23E698A2-D693-4999-8878-1B673BE81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3500" y="5397501"/>
              <a:ext cx="220663" cy="219075"/>
            </a:xfrm>
            <a:prstGeom prst="ellipse">
              <a:avLst/>
            </a:prstGeom>
            <a:noFill/>
            <a:ln w="63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4" name="Freeform 59">
              <a:extLst>
                <a:ext uri="{FF2B5EF4-FFF2-40B4-BE49-F238E27FC236}">
                  <a16:creationId xmlns:a16="http://schemas.microsoft.com/office/drawing/2014/main" id="{3E2DA480-95C5-45AA-8303-6F59098DB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4095751"/>
              <a:ext cx="765175" cy="211138"/>
            </a:xfrm>
            <a:custGeom>
              <a:avLst/>
              <a:gdLst>
                <a:gd name="T0" fmla="*/ 269 w 276"/>
                <a:gd name="T1" fmla="*/ 76 h 76"/>
                <a:gd name="T2" fmla="*/ 7 w 276"/>
                <a:gd name="T3" fmla="*/ 76 h 76"/>
                <a:gd name="T4" fmla="*/ 0 w 276"/>
                <a:gd name="T5" fmla="*/ 69 h 76"/>
                <a:gd name="T6" fmla="*/ 0 w 276"/>
                <a:gd name="T7" fmla="*/ 7 h 76"/>
                <a:gd name="T8" fmla="*/ 7 w 276"/>
                <a:gd name="T9" fmla="*/ 0 h 76"/>
                <a:gd name="T10" fmla="*/ 269 w 276"/>
                <a:gd name="T11" fmla="*/ 0 h 76"/>
                <a:gd name="T12" fmla="*/ 276 w 276"/>
                <a:gd name="T13" fmla="*/ 7 h 76"/>
                <a:gd name="T14" fmla="*/ 276 w 276"/>
                <a:gd name="T15" fmla="*/ 69 h 76"/>
                <a:gd name="T16" fmla="*/ 269 w 276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76">
                  <a:moveTo>
                    <a:pt x="269" y="76"/>
                  </a:moveTo>
                  <a:cubicBezTo>
                    <a:pt x="7" y="76"/>
                    <a:pt x="7" y="76"/>
                    <a:pt x="7" y="76"/>
                  </a:cubicBezTo>
                  <a:cubicBezTo>
                    <a:pt x="3" y="76"/>
                    <a:pt x="0" y="73"/>
                    <a:pt x="0" y="6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3" y="0"/>
                    <a:pt x="276" y="3"/>
                    <a:pt x="276" y="7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6" y="73"/>
                    <a:pt x="273" y="76"/>
                    <a:pt x="269" y="76"/>
                  </a:cubicBezTo>
                  <a:close/>
                </a:path>
              </a:pathLst>
            </a:custGeom>
            <a:solidFill>
              <a:srgbClr val="E0F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5" name="Freeform 60">
              <a:extLst>
                <a:ext uri="{FF2B5EF4-FFF2-40B4-BE49-F238E27FC236}">
                  <a16:creationId xmlns:a16="http://schemas.microsoft.com/office/drawing/2014/main" id="{4B1ACA0B-B768-46E8-95A0-45BE13A46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4095751"/>
              <a:ext cx="765175" cy="211138"/>
            </a:xfrm>
            <a:custGeom>
              <a:avLst/>
              <a:gdLst>
                <a:gd name="T0" fmla="*/ 269 w 276"/>
                <a:gd name="T1" fmla="*/ 76 h 76"/>
                <a:gd name="T2" fmla="*/ 7 w 276"/>
                <a:gd name="T3" fmla="*/ 76 h 76"/>
                <a:gd name="T4" fmla="*/ 0 w 276"/>
                <a:gd name="T5" fmla="*/ 69 h 76"/>
                <a:gd name="T6" fmla="*/ 0 w 276"/>
                <a:gd name="T7" fmla="*/ 7 h 76"/>
                <a:gd name="T8" fmla="*/ 7 w 276"/>
                <a:gd name="T9" fmla="*/ 0 h 76"/>
                <a:gd name="T10" fmla="*/ 269 w 276"/>
                <a:gd name="T11" fmla="*/ 0 h 76"/>
                <a:gd name="T12" fmla="*/ 276 w 276"/>
                <a:gd name="T13" fmla="*/ 7 h 76"/>
                <a:gd name="T14" fmla="*/ 276 w 276"/>
                <a:gd name="T15" fmla="*/ 69 h 76"/>
                <a:gd name="T16" fmla="*/ 269 w 276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76">
                  <a:moveTo>
                    <a:pt x="269" y="76"/>
                  </a:moveTo>
                  <a:cubicBezTo>
                    <a:pt x="7" y="76"/>
                    <a:pt x="7" y="76"/>
                    <a:pt x="7" y="76"/>
                  </a:cubicBezTo>
                  <a:cubicBezTo>
                    <a:pt x="3" y="76"/>
                    <a:pt x="0" y="73"/>
                    <a:pt x="0" y="6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3" y="0"/>
                    <a:pt x="276" y="3"/>
                    <a:pt x="276" y="7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6" y="73"/>
                    <a:pt x="273" y="76"/>
                    <a:pt x="269" y="76"/>
                  </a:cubicBezTo>
                  <a:close/>
                </a:path>
              </a:pathLst>
            </a:custGeom>
            <a:noFill/>
            <a:ln w="22225" cap="flat">
              <a:solidFill>
                <a:srgbClr val="A6DF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6" name="Freeform 61">
              <a:extLst>
                <a:ext uri="{FF2B5EF4-FFF2-40B4-BE49-F238E27FC236}">
                  <a16:creationId xmlns:a16="http://schemas.microsoft.com/office/drawing/2014/main" id="{636E9774-2B85-43E6-A2E2-F3DF72646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4983163"/>
              <a:ext cx="765175" cy="98425"/>
            </a:xfrm>
            <a:custGeom>
              <a:avLst/>
              <a:gdLst>
                <a:gd name="T0" fmla="*/ 269 w 276"/>
                <a:gd name="T1" fmla="*/ 36 h 36"/>
                <a:gd name="T2" fmla="*/ 7 w 276"/>
                <a:gd name="T3" fmla="*/ 36 h 36"/>
                <a:gd name="T4" fmla="*/ 0 w 276"/>
                <a:gd name="T5" fmla="*/ 29 h 36"/>
                <a:gd name="T6" fmla="*/ 0 w 276"/>
                <a:gd name="T7" fmla="*/ 7 h 36"/>
                <a:gd name="T8" fmla="*/ 7 w 276"/>
                <a:gd name="T9" fmla="*/ 0 h 36"/>
                <a:gd name="T10" fmla="*/ 269 w 276"/>
                <a:gd name="T11" fmla="*/ 0 h 36"/>
                <a:gd name="T12" fmla="*/ 276 w 276"/>
                <a:gd name="T13" fmla="*/ 7 h 36"/>
                <a:gd name="T14" fmla="*/ 276 w 276"/>
                <a:gd name="T15" fmla="*/ 29 h 36"/>
                <a:gd name="T16" fmla="*/ 269 w 276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6">
                  <a:moveTo>
                    <a:pt x="269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3" y="36"/>
                    <a:pt x="0" y="33"/>
                    <a:pt x="0" y="2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3" y="0"/>
                    <a:pt x="276" y="3"/>
                    <a:pt x="276" y="7"/>
                  </a:cubicBezTo>
                  <a:cubicBezTo>
                    <a:pt x="276" y="29"/>
                    <a:pt x="276" y="29"/>
                    <a:pt x="276" y="29"/>
                  </a:cubicBezTo>
                  <a:cubicBezTo>
                    <a:pt x="276" y="33"/>
                    <a:pt x="273" y="36"/>
                    <a:pt x="269" y="36"/>
                  </a:cubicBezTo>
                  <a:close/>
                </a:path>
              </a:pathLst>
            </a:custGeom>
            <a:solidFill>
              <a:srgbClr val="E0F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7" name="Freeform 62">
              <a:extLst>
                <a:ext uri="{FF2B5EF4-FFF2-40B4-BE49-F238E27FC236}">
                  <a16:creationId xmlns:a16="http://schemas.microsoft.com/office/drawing/2014/main" id="{16DB0617-A792-4F1E-9595-432FA87CE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4983163"/>
              <a:ext cx="765175" cy="98425"/>
            </a:xfrm>
            <a:custGeom>
              <a:avLst/>
              <a:gdLst>
                <a:gd name="T0" fmla="*/ 269 w 276"/>
                <a:gd name="T1" fmla="*/ 36 h 36"/>
                <a:gd name="T2" fmla="*/ 7 w 276"/>
                <a:gd name="T3" fmla="*/ 36 h 36"/>
                <a:gd name="T4" fmla="*/ 0 w 276"/>
                <a:gd name="T5" fmla="*/ 29 h 36"/>
                <a:gd name="T6" fmla="*/ 0 w 276"/>
                <a:gd name="T7" fmla="*/ 7 h 36"/>
                <a:gd name="T8" fmla="*/ 7 w 276"/>
                <a:gd name="T9" fmla="*/ 0 h 36"/>
                <a:gd name="T10" fmla="*/ 269 w 276"/>
                <a:gd name="T11" fmla="*/ 0 h 36"/>
                <a:gd name="T12" fmla="*/ 276 w 276"/>
                <a:gd name="T13" fmla="*/ 7 h 36"/>
                <a:gd name="T14" fmla="*/ 276 w 276"/>
                <a:gd name="T15" fmla="*/ 29 h 36"/>
                <a:gd name="T16" fmla="*/ 269 w 276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6">
                  <a:moveTo>
                    <a:pt x="269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3" y="36"/>
                    <a:pt x="0" y="33"/>
                    <a:pt x="0" y="2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3" y="0"/>
                    <a:pt x="276" y="3"/>
                    <a:pt x="276" y="7"/>
                  </a:cubicBezTo>
                  <a:cubicBezTo>
                    <a:pt x="276" y="29"/>
                    <a:pt x="276" y="29"/>
                    <a:pt x="276" y="29"/>
                  </a:cubicBezTo>
                  <a:cubicBezTo>
                    <a:pt x="276" y="33"/>
                    <a:pt x="273" y="36"/>
                    <a:pt x="269" y="36"/>
                  </a:cubicBezTo>
                  <a:close/>
                </a:path>
              </a:pathLst>
            </a:custGeom>
            <a:noFill/>
            <a:ln w="22225" cap="flat">
              <a:solidFill>
                <a:srgbClr val="A6DF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8" name="Freeform 63">
              <a:extLst>
                <a:ext uri="{FF2B5EF4-FFF2-40B4-BE49-F238E27FC236}">
                  <a16:creationId xmlns:a16="http://schemas.microsoft.com/office/drawing/2014/main" id="{1B83B700-3E4E-4D05-A5ED-E42896587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5148263"/>
              <a:ext cx="765175" cy="100013"/>
            </a:xfrm>
            <a:custGeom>
              <a:avLst/>
              <a:gdLst>
                <a:gd name="T0" fmla="*/ 269 w 276"/>
                <a:gd name="T1" fmla="*/ 36 h 36"/>
                <a:gd name="T2" fmla="*/ 7 w 276"/>
                <a:gd name="T3" fmla="*/ 36 h 36"/>
                <a:gd name="T4" fmla="*/ 0 w 276"/>
                <a:gd name="T5" fmla="*/ 29 h 36"/>
                <a:gd name="T6" fmla="*/ 0 w 276"/>
                <a:gd name="T7" fmla="*/ 7 h 36"/>
                <a:gd name="T8" fmla="*/ 7 w 276"/>
                <a:gd name="T9" fmla="*/ 0 h 36"/>
                <a:gd name="T10" fmla="*/ 269 w 276"/>
                <a:gd name="T11" fmla="*/ 0 h 36"/>
                <a:gd name="T12" fmla="*/ 276 w 276"/>
                <a:gd name="T13" fmla="*/ 7 h 36"/>
                <a:gd name="T14" fmla="*/ 276 w 276"/>
                <a:gd name="T15" fmla="*/ 29 h 36"/>
                <a:gd name="T16" fmla="*/ 269 w 276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6">
                  <a:moveTo>
                    <a:pt x="269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3" y="36"/>
                    <a:pt x="0" y="33"/>
                    <a:pt x="0" y="2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3" y="0"/>
                    <a:pt x="276" y="3"/>
                    <a:pt x="276" y="7"/>
                  </a:cubicBezTo>
                  <a:cubicBezTo>
                    <a:pt x="276" y="29"/>
                    <a:pt x="276" y="29"/>
                    <a:pt x="276" y="29"/>
                  </a:cubicBezTo>
                  <a:cubicBezTo>
                    <a:pt x="276" y="33"/>
                    <a:pt x="273" y="36"/>
                    <a:pt x="269" y="36"/>
                  </a:cubicBezTo>
                  <a:close/>
                </a:path>
              </a:pathLst>
            </a:custGeom>
            <a:solidFill>
              <a:srgbClr val="E0F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9" name="Freeform 64">
              <a:extLst>
                <a:ext uri="{FF2B5EF4-FFF2-40B4-BE49-F238E27FC236}">
                  <a16:creationId xmlns:a16="http://schemas.microsoft.com/office/drawing/2014/main" id="{A1F45F51-FC57-4C0A-8A9A-5A7FE627D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5148263"/>
              <a:ext cx="765175" cy="100013"/>
            </a:xfrm>
            <a:custGeom>
              <a:avLst/>
              <a:gdLst>
                <a:gd name="T0" fmla="*/ 269 w 276"/>
                <a:gd name="T1" fmla="*/ 36 h 36"/>
                <a:gd name="T2" fmla="*/ 7 w 276"/>
                <a:gd name="T3" fmla="*/ 36 h 36"/>
                <a:gd name="T4" fmla="*/ 0 w 276"/>
                <a:gd name="T5" fmla="*/ 29 h 36"/>
                <a:gd name="T6" fmla="*/ 0 w 276"/>
                <a:gd name="T7" fmla="*/ 7 h 36"/>
                <a:gd name="T8" fmla="*/ 7 w 276"/>
                <a:gd name="T9" fmla="*/ 0 h 36"/>
                <a:gd name="T10" fmla="*/ 269 w 276"/>
                <a:gd name="T11" fmla="*/ 0 h 36"/>
                <a:gd name="T12" fmla="*/ 276 w 276"/>
                <a:gd name="T13" fmla="*/ 7 h 36"/>
                <a:gd name="T14" fmla="*/ 276 w 276"/>
                <a:gd name="T15" fmla="*/ 29 h 36"/>
                <a:gd name="T16" fmla="*/ 269 w 276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6">
                  <a:moveTo>
                    <a:pt x="269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3" y="36"/>
                    <a:pt x="0" y="33"/>
                    <a:pt x="0" y="2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3" y="0"/>
                    <a:pt x="276" y="3"/>
                    <a:pt x="276" y="7"/>
                  </a:cubicBezTo>
                  <a:cubicBezTo>
                    <a:pt x="276" y="29"/>
                    <a:pt x="276" y="29"/>
                    <a:pt x="276" y="29"/>
                  </a:cubicBezTo>
                  <a:cubicBezTo>
                    <a:pt x="276" y="33"/>
                    <a:pt x="273" y="36"/>
                    <a:pt x="269" y="36"/>
                  </a:cubicBezTo>
                  <a:close/>
                </a:path>
              </a:pathLst>
            </a:custGeom>
            <a:noFill/>
            <a:ln w="22225" cap="flat">
              <a:solidFill>
                <a:srgbClr val="A6DF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0" name="Freeform 65">
              <a:extLst>
                <a:ext uri="{FF2B5EF4-FFF2-40B4-BE49-F238E27FC236}">
                  <a16:creationId xmlns:a16="http://schemas.microsoft.com/office/drawing/2014/main" id="{90F70B89-BC68-4EC4-A01E-13B13FEDF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750" y="4441826"/>
              <a:ext cx="452438" cy="452438"/>
            </a:xfrm>
            <a:custGeom>
              <a:avLst/>
              <a:gdLst>
                <a:gd name="T0" fmla="*/ 81 w 163"/>
                <a:gd name="T1" fmla="*/ 81 h 163"/>
                <a:gd name="T2" fmla="*/ 81 w 163"/>
                <a:gd name="T3" fmla="*/ 0 h 163"/>
                <a:gd name="T4" fmla="*/ 0 w 163"/>
                <a:gd name="T5" fmla="*/ 82 h 163"/>
                <a:gd name="T6" fmla="*/ 82 w 163"/>
                <a:gd name="T7" fmla="*/ 163 h 163"/>
                <a:gd name="T8" fmla="*/ 163 w 163"/>
                <a:gd name="T9" fmla="*/ 82 h 163"/>
                <a:gd name="T10" fmla="*/ 163 w 163"/>
                <a:gd name="T11" fmla="*/ 81 h 163"/>
                <a:gd name="T12" fmla="*/ 81 w 163"/>
                <a:gd name="T13" fmla="*/ 8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63">
                  <a:moveTo>
                    <a:pt x="81" y="81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1"/>
                    <a:pt x="0" y="37"/>
                    <a:pt x="0" y="82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127" y="163"/>
                    <a:pt x="163" y="127"/>
                    <a:pt x="163" y="82"/>
                  </a:cubicBezTo>
                  <a:cubicBezTo>
                    <a:pt x="163" y="81"/>
                    <a:pt x="163" y="81"/>
                    <a:pt x="163" y="81"/>
                  </a:cubicBezTo>
                  <a:lnTo>
                    <a:pt x="81" y="81"/>
                  </a:lnTo>
                  <a:close/>
                </a:path>
              </a:pathLst>
            </a:custGeom>
            <a:solidFill>
              <a:srgbClr val="E0F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1" name="Freeform 66">
              <a:extLst>
                <a:ext uri="{FF2B5EF4-FFF2-40B4-BE49-F238E27FC236}">
                  <a16:creationId xmlns:a16="http://schemas.microsoft.com/office/drawing/2014/main" id="{961E9881-C8F3-45A8-AFEF-9FEAB4021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411663"/>
              <a:ext cx="227013" cy="223838"/>
            </a:xfrm>
            <a:custGeom>
              <a:avLst/>
              <a:gdLst>
                <a:gd name="T0" fmla="*/ 0 w 82"/>
                <a:gd name="T1" fmla="*/ 0 h 81"/>
                <a:gd name="T2" fmla="*/ 0 w 82"/>
                <a:gd name="T3" fmla="*/ 0 h 81"/>
                <a:gd name="T4" fmla="*/ 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lose/>
                </a:path>
              </a:pathLst>
            </a:custGeom>
            <a:solidFill>
              <a:srgbClr val="B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2" name="Freeform 67">
              <a:extLst>
                <a:ext uri="{FF2B5EF4-FFF2-40B4-BE49-F238E27FC236}">
                  <a16:creationId xmlns:a16="http://schemas.microsoft.com/office/drawing/2014/main" id="{E87A6503-478E-4253-AD9F-EA6E6EDA9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750" y="4441826"/>
              <a:ext cx="452438" cy="452438"/>
            </a:xfrm>
            <a:custGeom>
              <a:avLst/>
              <a:gdLst>
                <a:gd name="T0" fmla="*/ 81 w 163"/>
                <a:gd name="T1" fmla="*/ 81 h 163"/>
                <a:gd name="T2" fmla="*/ 81 w 163"/>
                <a:gd name="T3" fmla="*/ 0 h 163"/>
                <a:gd name="T4" fmla="*/ 0 w 163"/>
                <a:gd name="T5" fmla="*/ 82 h 163"/>
                <a:gd name="T6" fmla="*/ 82 w 163"/>
                <a:gd name="T7" fmla="*/ 163 h 163"/>
                <a:gd name="T8" fmla="*/ 163 w 163"/>
                <a:gd name="T9" fmla="*/ 82 h 163"/>
                <a:gd name="T10" fmla="*/ 163 w 163"/>
                <a:gd name="T11" fmla="*/ 81 h 163"/>
                <a:gd name="T12" fmla="*/ 81 w 163"/>
                <a:gd name="T13" fmla="*/ 8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63">
                  <a:moveTo>
                    <a:pt x="81" y="81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1"/>
                    <a:pt x="0" y="37"/>
                    <a:pt x="0" y="82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127" y="163"/>
                    <a:pt x="163" y="127"/>
                    <a:pt x="163" y="82"/>
                  </a:cubicBezTo>
                  <a:cubicBezTo>
                    <a:pt x="163" y="81"/>
                    <a:pt x="163" y="81"/>
                    <a:pt x="163" y="81"/>
                  </a:cubicBezTo>
                  <a:lnTo>
                    <a:pt x="81" y="81"/>
                  </a:lnTo>
                  <a:close/>
                </a:path>
              </a:pathLst>
            </a:custGeom>
            <a:noFill/>
            <a:ln w="22225" cap="flat">
              <a:solidFill>
                <a:srgbClr val="A6DF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3" name="Freeform 68">
              <a:extLst>
                <a:ext uri="{FF2B5EF4-FFF2-40B4-BE49-F238E27FC236}">
                  <a16:creationId xmlns:a16="http://schemas.microsoft.com/office/drawing/2014/main" id="{98CC7AEB-B433-4FBC-898F-22EF5B246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411663"/>
              <a:ext cx="227013" cy="223838"/>
            </a:xfrm>
            <a:custGeom>
              <a:avLst/>
              <a:gdLst>
                <a:gd name="T0" fmla="*/ 0 w 82"/>
                <a:gd name="T1" fmla="*/ 0 h 81"/>
                <a:gd name="T2" fmla="*/ 0 w 82"/>
                <a:gd name="T3" fmla="*/ 0 h 81"/>
                <a:gd name="T4" fmla="*/ 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lose/>
                </a:path>
              </a:pathLst>
            </a:custGeom>
            <a:noFill/>
            <a:ln w="22225" cap="flat">
              <a:solidFill>
                <a:srgbClr val="94D6A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4" name="Oval 69">
              <a:extLst>
                <a:ext uri="{FF2B5EF4-FFF2-40B4-BE49-F238E27FC236}">
                  <a16:creationId xmlns:a16="http://schemas.microsoft.com/office/drawing/2014/main" id="{78B14903-E662-440E-A208-2475DF0C6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050" y="1754188"/>
              <a:ext cx="1231900" cy="1231900"/>
            </a:xfrm>
            <a:prstGeom prst="ellipse">
              <a:avLst/>
            </a:pr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5" name="Oval 70">
              <a:extLst>
                <a:ext uri="{FF2B5EF4-FFF2-40B4-BE49-F238E27FC236}">
                  <a16:creationId xmlns:a16="http://schemas.microsoft.com/office/drawing/2014/main" id="{F5AE6643-8C89-410C-8137-25809073A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050" y="1754188"/>
              <a:ext cx="1231900" cy="1231900"/>
            </a:xfrm>
            <a:prstGeom prst="ellipse">
              <a:avLst/>
            </a:pr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6" name="Oval 71">
              <a:extLst>
                <a:ext uri="{FF2B5EF4-FFF2-40B4-BE49-F238E27FC236}">
                  <a16:creationId xmlns:a16="http://schemas.microsoft.com/office/drawing/2014/main" id="{47BD05B7-2075-4310-A389-3A7C29893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1889126"/>
              <a:ext cx="955675" cy="958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7" name="Oval 72">
              <a:extLst>
                <a:ext uri="{FF2B5EF4-FFF2-40B4-BE49-F238E27FC236}">
                  <a16:creationId xmlns:a16="http://schemas.microsoft.com/office/drawing/2014/main" id="{06706C68-98E7-4031-90CC-722E19901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1889126"/>
              <a:ext cx="955675" cy="958850"/>
            </a:xfrm>
            <a:prstGeom prst="ellipse">
              <a:avLst/>
            </a:pr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8" name="Freeform 73">
              <a:extLst>
                <a:ext uri="{FF2B5EF4-FFF2-40B4-BE49-F238E27FC236}">
                  <a16:creationId xmlns:a16="http://schemas.microsoft.com/office/drawing/2014/main" id="{AF1DEC6F-684C-4EB9-97B3-835B78B81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425" y="2365376"/>
              <a:ext cx="257175" cy="300038"/>
            </a:xfrm>
            <a:custGeom>
              <a:avLst/>
              <a:gdLst>
                <a:gd name="T0" fmla="*/ 90 w 93"/>
                <a:gd name="T1" fmla="*/ 103 h 108"/>
                <a:gd name="T2" fmla="*/ 86 w 93"/>
                <a:gd name="T3" fmla="*/ 106 h 108"/>
                <a:gd name="T4" fmla="*/ 78 w 93"/>
                <a:gd name="T5" fmla="*/ 105 h 108"/>
                <a:gd name="T6" fmla="*/ 2 w 93"/>
                <a:gd name="T7" fmla="*/ 14 h 108"/>
                <a:gd name="T8" fmla="*/ 3 w 93"/>
                <a:gd name="T9" fmla="*/ 6 h 108"/>
                <a:gd name="T10" fmla="*/ 7 w 93"/>
                <a:gd name="T11" fmla="*/ 2 h 108"/>
                <a:gd name="T12" fmla="*/ 16 w 93"/>
                <a:gd name="T13" fmla="*/ 3 h 108"/>
                <a:gd name="T14" fmla="*/ 91 w 93"/>
                <a:gd name="T15" fmla="*/ 95 h 108"/>
                <a:gd name="T16" fmla="*/ 90 w 93"/>
                <a:gd name="T17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08">
                  <a:moveTo>
                    <a:pt x="90" y="103"/>
                  </a:moveTo>
                  <a:cubicBezTo>
                    <a:pt x="86" y="106"/>
                    <a:pt x="86" y="106"/>
                    <a:pt x="86" y="106"/>
                  </a:cubicBezTo>
                  <a:cubicBezTo>
                    <a:pt x="83" y="108"/>
                    <a:pt x="80" y="108"/>
                    <a:pt x="78" y="10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1"/>
                    <a:pt x="1" y="8"/>
                    <a:pt x="3" y="6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0"/>
                    <a:pt x="14" y="1"/>
                    <a:pt x="16" y="3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3" y="97"/>
                    <a:pt x="92" y="101"/>
                    <a:pt x="90" y="103"/>
                  </a:cubicBez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9" name="Freeform 74">
              <a:extLst>
                <a:ext uri="{FF2B5EF4-FFF2-40B4-BE49-F238E27FC236}">
                  <a16:creationId xmlns:a16="http://schemas.microsoft.com/office/drawing/2014/main" id="{173AD592-0ACD-4E4D-AEB5-57AAC34D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425" y="2365376"/>
              <a:ext cx="257175" cy="300038"/>
            </a:xfrm>
            <a:custGeom>
              <a:avLst/>
              <a:gdLst>
                <a:gd name="T0" fmla="*/ 90 w 93"/>
                <a:gd name="T1" fmla="*/ 103 h 108"/>
                <a:gd name="T2" fmla="*/ 86 w 93"/>
                <a:gd name="T3" fmla="*/ 106 h 108"/>
                <a:gd name="T4" fmla="*/ 78 w 93"/>
                <a:gd name="T5" fmla="*/ 105 h 108"/>
                <a:gd name="T6" fmla="*/ 2 w 93"/>
                <a:gd name="T7" fmla="*/ 14 h 108"/>
                <a:gd name="T8" fmla="*/ 3 w 93"/>
                <a:gd name="T9" fmla="*/ 6 h 108"/>
                <a:gd name="T10" fmla="*/ 7 w 93"/>
                <a:gd name="T11" fmla="*/ 2 h 108"/>
                <a:gd name="T12" fmla="*/ 16 w 93"/>
                <a:gd name="T13" fmla="*/ 3 h 108"/>
                <a:gd name="T14" fmla="*/ 91 w 93"/>
                <a:gd name="T15" fmla="*/ 95 h 108"/>
                <a:gd name="T16" fmla="*/ 90 w 93"/>
                <a:gd name="T17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08">
                  <a:moveTo>
                    <a:pt x="90" y="103"/>
                  </a:moveTo>
                  <a:cubicBezTo>
                    <a:pt x="86" y="106"/>
                    <a:pt x="86" y="106"/>
                    <a:pt x="86" y="106"/>
                  </a:cubicBezTo>
                  <a:cubicBezTo>
                    <a:pt x="83" y="108"/>
                    <a:pt x="80" y="108"/>
                    <a:pt x="78" y="10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1"/>
                    <a:pt x="1" y="8"/>
                    <a:pt x="3" y="6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0"/>
                    <a:pt x="14" y="1"/>
                    <a:pt x="16" y="3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3" y="97"/>
                    <a:pt x="92" y="101"/>
                    <a:pt x="90" y="103"/>
                  </a:cubicBez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0" name="Freeform 75">
              <a:extLst>
                <a:ext uri="{FF2B5EF4-FFF2-40B4-BE49-F238E27FC236}">
                  <a16:creationId xmlns:a16="http://schemas.microsoft.com/office/drawing/2014/main" id="{86207526-D15F-43FB-AD90-3F37368B9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2052638"/>
              <a:ext cx="65088" cy="360363"/>
            </a:xfrm>
            <a:custGeom>
              <a:avLst/>
              <a:gdLst>
                <a:gd name="T0" fmla="*/ 16 w 23"/>
                <a:gd name="T1" fmla="*/ 130 h 130"/>
                <a:gd name="T2" fmla="*/ 8 w 23"/>
                <a:gd name="T3" fmla="*/ 130 h 130"/>
                <a:gd name="T4" fmla="*/ 0 w 23"/>
                <a:gd name="T5" fmla="*/ 123 h 130"/>
                <a:gd name="T6" fmla="*/ 0 w 23"/>
                <a:gd name="T7" fmla="*/ 7 h 130"/>
                <a:gd name="T8" fmla="*/ 8 w 23"/>
                <a:gd name="T9" fmla="*/ 0 h 130"/>
                <a:gd name="T10" fmla="*/ 16 w 23"/>
                <a:gd name="T11" fmla="*/ 0 h 130"/>
                <a:gd name="T12" fmla="*/ 23 w 23"/>
                <a:gd name="T13" fmla="*/ 7 h 130"/>
                <a:gd name="T14" fmla="*/ 23 w 23"/>
                <a:gd name="T15" fmla="*/ 123 h 130"/>
                <a:gd name="T16" fmla="*/ 16 w 23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0">
                  <a:moveTo>
                    <a:pt x="16" y="130"/>
                  </a:moveTo>
                  <a:cubicBezTo>
                    <a:pt x="8" y="130"/>
                    <a:pt x="8" y="130"/>
                    <a:pt x="8" y="130"/>
                  </a:cubicBezTo>
                  <a:cubicBezTo>
                    <a:pt x="4" y="130"/>
                    <a:pt x="0" y="127"/>
                    <a:pt x="0" y="1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3" y="3"/>
                    <a:pt x="23" y="7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3" y="127"/>
                    <a:pt x="20" y="130"/>
                    <a:pt x="16" y="130"/>
                  </a:cubicBez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1" name="Freeform 76">
              <a:extLst>
                <a:ext uri="{FF2B5EF4-FFF2-40B4-BE49-F238E27FC236}">
                  <a16:creationId xmlns:a16="http://schemas.microsoft.com/office/drawing/2014/main" id="{CBE06E42-F127-45AA-98F8-93F8A6389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2052638"/>
              <a:ext cx="65088" cy="360363"/>
            </a:xfrm>
            <a:custGeom>
              <a:avLst/>
              <a:gdLst>
                <a:gd name="T0" fmla="*/ 16 w 23"/>
                <a:gd name="T1" fmla="*/ 130 h 130"/>
                <a:gd name="T2" fmla="*/ 8 w 23"/>
                <a:gd name="T3" fmla="*/ 130 h 130"/>
                <a:gd name="T4" fmla="*/ 0 w 23"/>
                <a:gd name="T5" fmla="*/ 123 h 130"/>
                <a:gd name="T6" fmla="*/ 0 w 23"/>
                <a:gd name="T7" fmla="*/ 7 h 130"/>
                <a:gd name="T8" fmla="*/ 8 w 23"/>
                <a:gd name="T9" fmla="*/ 0 h 130"/>
                <a:gd name="T10" fmla="*/ 16 w 23"/>
                <a:gd name="T11" fmla="*/ 0 h 130"/>
                <a:gd name="T12" fmla="*/ 23 w 23"/>
                <a:gd name="T13" fmla="*/ 7 h 130"/>
                <a:gd name="T14" fmla="*/ 23 w 23"/>
                <a:gd name="T15" fmla="*/ 123 h 130"/>
                <a:gd name="T16" fmla="*/ 16 w 23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0">
                  <a:moveTo>
                    <a:pt x="16" y="130"/>
                  </a:moveTo>
                  <a:cubicBezTo>
                    <a:pt x="8" y="130"/>
                    <a:pt x="8" y="130"/>
                    <a:pt x="8" y="130"/>
                  </a:cubicBezTo>
                  <a:cubicBezTo>
                    <a:pt x="4" y="130"/>
                    <a:pt x="0" y="127"/>
                    <a:pt x="0" y="1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3" y="3"/>
                    <a:pt x="23" y="7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3" y="127"/>
                    <a:pt x="20" y="130"/>
                    <a:pt x="16" y="130"/>
                  </a:cubicBez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2" name="Oval 77">
              <a:extLst>
                <a:ext uri="{FF2B5EF4-FFF2-40B4-BE49-F238E27FC236}">
                  <a16:creationId xmlns:a16="http://schemas.microsoft.com/office/drawing/2014/main" id="{920581D5-937F-487B-A32D-6DCC91AD1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6075" y="1714501"/>
              <a:ext cx="719138" cy="720725"/>
            </a:xfrm>
            <a:prstGeom prst="ellipse">
              <a:avLst/>
            </a:prstGeom>
            <a:solidFill>
              <a:srgbClr val="FFD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3" name="Freeform 78">
              <a:extLst>
                <a:ext uri="{FF2B5EF4-FFF2-40B4-BE49-F238E27FC236}">
                  <a16:creationId xmlns:a16="http://schemas.microsoft.com/office/drawing/2014/main" id="{8E69FF25-7957-406C-BF5F-4AE72C36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525" y="1866901"/>
              <a:ext cx="674688" cy="528638"/>
            </a:xfrm>
            <a:custGeom>
              <a:avLst/>
              <a:gdLst>
                <a:gd name="T0" fmla="*/ 234 w 244"/>
                <a:gd name="T1" fmla="*/ 25 h 191"/>
                <a:gd name="T2" fmla="*/ 228 w 244"/>
                <a:gd name="T3" fmla="*/ 17 h 191"/>
                <a:gd name="T4" fmla="*/ 8 w 244"/>
                <a:gd name="T5" fmla="*/ 0 h 191"/>
                <a:gd name="T6" fmla="*/ 0 w 244"/>
                <a:gd name="T7" fmla="*/ 14 h 191"/>
                <a:gd name="T8" fmla="*/ 172 w 244"/>
                <a:gd name="T9" fmla="*/ 191 h 191"/>
                <a:gd name="T10" fmla="*/ 244 w 244"/>
                <a:gd name="T11" fmla="*/ 75 h 191"/>
                <a:gd name="T12" fmla="*/ 234 w 244"/>
                <a:gd name="T13" fmla="*/ 2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91">
                  <a:moveTo>
                    <a:pt x="234" y="25"/>
                  </a:moveTo>
                  <a:cubicBezTo>
                    <a:pt x="228" y="17"/>
                    <a:pt x="228" y="17"/>
                    <a:pt x="228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4"/>
                    <a:pt x="2" y="9"/>
                    <a:pt x="0" y="14"/>
                  </a:cubicBezTo>
                  <a:cubicBezTo>
                    <a:pt x="172" y="191"/>
                    <a:pt x="172" y="191"/>
                    <a:pt x="172" y="191"/>
                  </a:cubicBezTo>
                  <a:cubicBezTo>
                    <a:pt x="215" y="170"/>
                    <a:pt x="244" y="126"/>
                    <a:pt x="244" y="75"/>
                  </a:cubicBezTo>
                  <a:cubicBezTo>
                    <a:pt x="244" y="57"/>
                    <a:pt x="241" y="41"/>
                    <a:pt x="234" y="25"/>
                  </a:cubicBezTo>
                  <a:close/>
                </a:path>
              </a:pathLst>
            </a:custGeom>
            <a:solidFill>
              <a:srgbClr val="F4CE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4" name="Freeform 79">
              <a:extLst>
                <a:ext uri="{FF2B5EF4-FFF2-40B4-BE49-F238E27FC236}">
                  <a16:creationId xmlns:a16="http://schemas.microsoft.com/office/drawing/2014/main" id="{A5CFDECA-9ADA-403A-8568-52135B6B1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984251"/>
              <a:ext cx="2343150" cy="2300288"/>
            </a:xfrm>
            <a:custGeom>
              <a:avLst/>
              <a:gdLst>
                <a:gd name="T0" fmla="*/ 1476 w 1476"/>
                <a:gd name="T1" fmla="*/ 1386 h 1449"/>
                <a:gd name="T2" fmla="*/ 1415 w 1476"/>
                <a:gd name="T3" fmla="*/ 1449 h 1449"/>
                <a:gd name="T4" fmla="*/ 0 w 1476"/>
                <a:gd name="T5" fmla="*/ 63 h 1449"/>
                <a:gd name="T6" fmla="*/ 59 w 1476"/>
                <a:gd name="T7" fmla="*/ 0 h 1449"/>
                <a:gd name="T8" fmla="*/ 1476 w 1476"/>
                <a:gd name="T9" fmla="*/ 1386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6" h="1449">
                  <a:moveTo>
                    <a:pt x="1476" y="1386"/>
                  </a:moveTo>
                  <a:lnTo>
                    <a:pt x="1415" y="1449"/>
                  </a:lnTo>
                  <a:lnTo>
                    <a:pt x="0" y="63"/>
                  </a:lnTo>
                  <a:lnTo>
                    <a:pt x="59" y="0"/>
                  </a:lnTo>
                  <a:lnTo>
                    <a:pt x="1476" y="1386"/>
                  </a:ln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5" name="Freeform 80">
              <a:extLst>
                <a:ext uri="{FF2B5EF4-FFF2-40B4-BE49-F238E27FC236}">
                  <a16:creationId xmlns:a16="http://schemas.microsoft.com/office/drawing/2014/main" id="{58C1DCFC-EFD4-4EC4-AF86-9095E66AC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984251"/>
              <a:ext cx="2343150" cy="2300288"/>
            </a:xfrm>
            <a:custGeom>
              <a:avLst/>
              <a:gdLst>
                <a:gd name="T0" fmla="*/ 1476 w 1476"/>
                <a:gd name="T1" fmla="*/ 1386 h 1449"/>
                <a:gd name="T2" fmla="*/ 1415 w 1476"/>
                <a:gd name="T3" fmla="*/ 1449 h 1449"/>
                <a:gd name="T4" fmla="*/ 0 w 1476"/>
                <a:gd name="T5" fmla="*/ 63 h 1449"/>
                <a:gd name="T6" fmla="*/ 59 w 1476"/>
                <a:gd name="T7" fmla="*/ 0 h 1449"/>
                <a:gd name="T8" fmla="*/ 1476 w 1476"/>
                <a:gd name="T9" fmla="*/ 1386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6" h="1449">
                  <a:moveTo>
                    <a:pt x="1476" y="1386"/>
                  </a:moveTo>
                  <a:lnTo>
                    <a:pt x="1415" y="1449"/>
                  </a:lnTo>
                  <a:lnTo>
                    <a:pt x="0" y="63"/>
                  </a:lnTo>
                  <a:lnTo>
                    <a:pt x="59" y="0"/>
                  </a:lnTo>
                  <a:lnTo>
                    <a:pt x="1476" y="1386"/>
                  </a:ln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6" name="Freeform 81">
              <a:extLst>
                <a:ext uri="{FF2B5EF4-FFF2-40B4-BE49-F238E27FC236}">
                  <a16:creationId xmlns:a16="http://schemas.microsoft.com/office/drawing/2014/main" id="{F0D0DB2E-AC00-49F5-A23C-6A6184EE8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6038" y="1155701"/>
              <a:ext cx="2343150" cy="2298700"/>
            </a:xfrm>
            <a:custGeom>
              <a:avLst/>
              <a:gdLst>
                <a:gd name="T0" fmla="*/ 1476 w 1476"/>
                <a:gd name="T1" fmla="*/ 1387 h 1448"/>
                <a:gd name="T2" fmla="*/ 1417 w 1476"/>
                <a:gd name="T3" fmla="*/ 1448 h 1448"/>
                <a:gd name="T4" fmla="*/ 0 w 1476"/>
                <a:gd name="T5" fmla="*/ 63 h 1448"/>
                <a:gd name="T6" fmla="*/ 61 w 1476"/>
                <a:gd name="T7" fmla="*/ 0 h 1448"/>
                <a:gd name="T8" fmla="*/ 1476 w 1476"/>
                <a:gd name="T9" fmla="*/ 1387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6" h="1448">
                  <a:moveTo>
                    <a:pt x="1476" y="1387"/>
                  </a:moveTo>
                  <a:lnTo>
                    <a:pt x="1417" y="1448"/>
                  </a:lnTo>
                  <a:lnTo>
                    <a:pt x="0" y="63"/>
                  </a:lnTo>
                  <a:lnTo>
                    <a:pt x="61" y="0"/>
                  </a:lnTo>
                  <a:lnTo>
                    <a:pt x="1476" y="1387"/>
                  </a:ln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7" name="Freeform 82">
              <a:extLst>
                <a:ext uri="{FF2B5EF4-FFF2-40B4-BE49-F238E27FC236}">
                  <a16:creationId xmlns:a16="http://schemas.microsoft.com/office/drawing/2014/main" id="{03001D4F-7C7B-4541-A96D-464D2B4E6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6038" y="1155701"/>
              <a:ext cx="2343150" cy="2298700"/>
            </a:xfrm>
            <a:custGeom>
              <a:avLst/>
              <a:gdLst>
                <a:gd name="T0" fmla="*/ 1476 w 1476"/>
                <a:gd name="T1" fmla="*/ 1387 h 1448"/>
                <a:gd name="T2" fmla="*/ 1417 w 1476"/>
                <a:gd name="T3" fmla="*/ 1448 h 1448"/>
                <a:gd name="T4" fmla="*/ 0 w 1476"/>
                <a:gd name="T5" fmla="*/ 63 h 1448"/>
                <a:gd name="T6" fmla="*/ 61 w 1476"/>
                <a:gd name="T7" fmla="*/ 0 h 1448"/>
                <a:gd name="T8" fmla="*/ 1476 w 1476"/>
                <a:gd name="T9" fmla="*/ 1387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6" h="1448">
                  <a:moveTo>
                    <a:pt x="1476" y="1387"/>
                  </a:moveTo>
                  <a:lnTo>
                    <a:pt x="1417" y="1448"/>
                  </a:lnTo>
                  <a:lnTo>
                    <a:pt x="0" y="63"/>
                  </a:lnTo>
                  <a:lnTo>
                    <a:pt x="61" y="0"/>
                  </a:lnTo>
                  <a:lnTo>
                    <a:pt x="1476" y="1387"/>
                  </a:ln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8" name="Freeform 83">
              <a:extLst>
                <a:ext uri="{FF2B5EF4-FFF2-40B4-BE49-F238E27FC236}">
                  <a16:creationId xmlns:a16="http://schemas.microsoft.com/office/drawing/2014/main" id="{88A81FF4-9C52-424B-AE36-64E8B2BE5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538" y="757238"/>
              <a:ext cx="884238" cy="893763"/>
            </a:xfrm>
            <a:custGeom>
              <a:avLst/>
              <a:gdLst>
                <a:gd name="T0" fmla="*/ 116 w 319"/>
                <a:gd name="T1" fmla="*/ 305 h 323"/>
                <a:gd name="T2" fmla="*/ 22 w 319"/>
                <a:gd name="T3" fmla="*/ 221 h 323"/>
                <a:gd name="T4" fmla="*/ 18 w 319"/>
                <a:gd name="T5" fmla="*/ 153 h 323"/>
                <a:gd name="T6" fmla="*/ 135 w 319"/>
                <a:gd name="T7" fmla="*/ 22 h 323"/>
                <a:gd name="T8" fmla="*/ 203 w 319"/>
                <a:gd name="T9" fmla="*/ 18 h 323"/>
                <a:gd name="T10" fmla="*/ 297 w 319"/>
                <a:gd name="T11" fmla="*/ 102 h 323"/>
                <a:gd name="T12" fmla="*/ 301 w 319"/>
                <a:gd name="T13" fmla="*/ 170 h 323"/>
                <a:gd name="T14" fmla="*/ 184 w 319"/>
                <a:gd name="T15" fmla="*/ 301 h 323"/>
                <a:gd name="T16" fmla="*/ 116 w 319"/>
                <a:gd name="T17" fmla="*/ 30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323">
                  <a:moveTo>
                    <a:pt x="116" y="305"/>
                  </a:moveTo>
                  <a:cubicBezTo>
                    <a:pt x="22" y="221"/>
                    <a:pt x="22" y="221"/>
                    <a:pt x="22" y="221"/>
                  </a:cubicBezTo>
                  <a:cubicBezTo>
                    <a:pt x="2" y="203"/>
                    <a:pt x="0" y="172"/>
                    <a:pt x="18" y="153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53" y="2"/>
                    <a:pt x="183" y="0"/>
                    <a:pt x="203" y="18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317" y="120"/>
                    <a:pt x="319" y="151"/>
                    <a:pt x="301" y="170"/>
                  </a:cubicBezTo>
                  <a:cubicBezTo>
                    <a:pt x="184" y="301"/>
                    <a:pt x="184" y="301"/>
                    <a:pt x="184" y="301"/>
                  </a:cubicBezTo>
                  <a:cubicBezTo>
                    <a:pt x="166" y="321"/>
                    <a:pt x="136" y="323"/>
                    <a:pt x="116" y="305"/>
                  </a:cubicBezTo>
                  <a:close/>
                </a:path>
              </a:pathLst>
            </a:cu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9" name="Freeform 84">
              <a:extLst>
                <a:ext uri="{FF2B5EF4-FFF2-40B4-BE49-F238E27FC236}">
                  <a16:creationId xmlns:a16="http://schemas.microsoft.com/office/drawing/2014/main" id="{F7B1954A-CC37-43B3-AEFD-22EBDDD02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988" y="1189038"/>
              <a:ext cx="620713" cy="425450"/>
            </a:xfrm>
            <a:custGeom>
              <a:avLst/>
              <a:gdLst>
                <a:gd name="T0" fmla="*/ 221 w 224"/>
                <a:gd name="T1" fmla="*/ 79 h 154"/>
                <a:gd name="T2" fmla="*/ 1 w 224"/>
                <a:gd name="T3" fmla="*/ 17 h 154"/>
                <a:gd name="T4" fmla="*/ 4 w 224"/>
                <a:gd name="T5" fmla="*/ 49 h 154"/>
                <a:gd name="T6" fmla="*/ 114 w 224"/>
                <a:gd name="T7" fmla="*/ 149 h 154"/>
                <a:gd name="T8" fmla="*/ 185 w 224"/>
                <a:gd name="T9" fmla="*/ 126 h 154"/>
                <a:gd name="T10" fmla="*/ 224 w 224"/>
                <a:gd name="T11" fmla="*/ 82 h 154"/>
                <a:gd name="T12" fmla="*/ 221 w 224"/>
                <a:gd name="T13" fmla="*/ 7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4">
                  <a:moveTo>
                    <a:pt x="221" y="79"/>
                  </a:moveTo>
                  <a:cubicBezTo>
                    <a:pt x="152" y="0"/>
                    <a:pt x="48" y="8"/>
                    <a:pt x="1" y="17"/>
                  </a:cubicBezTo>
                  <a:cubicBezTo>
                    <a:pt x="0" y="28"/>
                    <a:pt x="1" y="39"/>
                    <a:pt x="4" y="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39" y="154"/>
                    <a:pt x="167" y="146"/>
                    <a:pt x="185" y="126"/>
                  </a:cubicBezTo>
                  <a:cubicBezTo>
                    <a:pt x="224" y="82"/>
                    <a:pt x="224" y="82"/>
                    <a:pt x="224" y="82"/>
                  </a:cubicBezTo>
                  <a:cubicBezTo>
                    <a:pt x="223" y="81"/>
                    <a:pt x="222" y="80"/>
                    <a:pt x="221" y="79"/>
                  </a:cubicBezTo>
                  <a:close/>
                </a:path>
              </a:pathLst>
            </a:custGeom>
            <a:solidFill>
              <a:srgbClr val="7B7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0" name="Rectangle 85">
              <a:extLst>
                <a:ext uri="{FF2B5EF4-FFF2-40B4-BE49-F238E27FC236}">
                  <a16:creationId xmlns:a16="http://schemas.microsoft.com/office/drawing/2014/main" id="{813C5345-91A2-406A-B1E4-57B1CE700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3813" y="3756026"/>
              <a:ext cx="138113" cy="1392238"/>
            </a:xfrm>
            <a:prstGeom prst="rect">
              <a:avLst/>
            </a:pr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1" name="Rectangle 86">
              <a:extLst>
                <a:ext uri="{FF2B5EF4-FFF2-40B4-BE49-F238E27FC236}">
                  <a16:creationId xmlns:a16="http://schemas.microsoft.com/office/drawing/2014/main" id="{CB3268F5-17C4-4835-8E87-F424FBB63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3813" y="3756026"/>
              <a:ext cx="138113" cy="1392238"/>
            </a:xfrm>
            <a:prstGeom prst="rect">
              <a:avLst/>
            </a:pr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2" name="Rectangle 87">
              <a:extLst>
                <a:ext uri="{FF2B5EF4-FFF2-40B4-BE49-F238E27FC236}">
                  <a16:creationId xmlns:a16="http://schemas.microsoft.com/office/drawing/2014/main" id="{B0F1132F-B7E6-4C5F-B762-06B5A50D9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5688" y="3756026"/>
              <a:ext cx="134938" cy="1392238"/>
            </a:xfrm>
            <a:prstGeom prst="rect">
              <a:avLst/>
            </a:pr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3" name="Rectangle 88">
              <a:extLst>
                <a:ext uri="{FF2B5EF4-FFF2-40B4-BE49-F238E27FC236}">
                  <a16:creationId xmlns:a16="http://schemas.microsoft.com/office/drawing/2014/main" id="{1AA9D8B5-681E-4721-BB47-934DF5F20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5688" y="3756026"/>
              <a:ext cx="134938" cy="1392238"/>
            </a:xfrm>
            <a:prstGeom prst="rect">
              <a:avLst/>
            </a:pr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4" name="Freeform 89">
              <a:extLst>
                <a:ext uri="{FF2B5EF4-FFF2-40B4-BE49-F238E27FC236}">
                  <a16:creationId xmlns:a16="http://schemas.microsoft.com/office/drawing/2014/main" id="{1F8D7F26-BC87-4BF4-B4B7-A3F17CB44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5513" y="2881313"/>
              <a:ext cx="633413" cy="941388"/>
            </a:xfrm>
            <a:custGeom>
              <a:avLst/>
              <a:gdLst>
                <a:gd name="T0" fmla="*/ 181 w 229"/>
                <a:gd name="T1" fmla="*/ 340 h 340"/>
                <a:gd name="T2" fmla="*/ 48 w 229"/>
                <a:gd name="T3" fmla="*/ 340 h 340"/>
                <a:gd name="T4" fmla="*/ 0 w 229"/>
                <a:gd name="T5" fmla="*/ 292 h 340"/>
                <a:gd name="T6" fmla="*/ 0 w 229"/>
                <a:gd name="T7" fmla="*/ 48 h 340"/>
                <a:gd name="T8" fmla="*/ 48 w 229"/>
                <a:gd name="T9" fmla="*/ 0 h 340"/>
                <a:gd name="T10" fmla="*/ 181 w 229"/>
                <a:gd name="T11" fmla="*/ 0 h 340"/>
                <a:gd name="T12" fmla="*/ 229 w 229"/>
                <a:gd name="T13" fmla="*/ 48 h 340"/>
                <a:gd name="T14" fmla="*/ 229 w 229"/>
                <a:gd name="T15" fmla="*/ 292 h 340"/>
                <a:gd name="T16" fmla="*/ 181 w 229"/>
                <a:gd name="T1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340">
                  <a:moveTo>
                    <a:pt x="181" y="340"/>
                  </a:moveTo>
                  <a:cubicBezTo>
                    <a:pt x="48" y="340"/>
                    <a:pt x="48" y="340"/>
                    <a:pt x="48" y="340"/>
                  </a:cubicBezTo>
                  <a:cubicBezTo>
                    <a:pt x="22" y="340"/>
                    <a:pt x="0" y="319"/>
                    <a:pt x="0" y="29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208" y="0"/>
                    <a:pt x="229" y="22"/>
                    <a:pt x="229" y="48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319"/>
                    <a:pt x="208" y="340"/>
                    <a:pt x="181" y="340"/>
                  </a:cubicBezTo>
                  <a:close/>
                </a:path>
              </a:pathLst>
            </a:cu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5" name="Freeform 90">
              <a:extLst>
                <a:ext uri="{FF2B5EF4-FFF2-40B4-BE49-F238E27FC236}">
                  <a16:creationId xmlns:a16="http://schemas.microsoft.com/office/drawing/2014/main" id="{652D6940-EFF9-4AB8-A3F2-FC80B7BC6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5513" y="2881313"/>
              <a:ext cx="633413" cy="941388"/>
            </a:xfrm>
            <a:custGeom>
              <a:avLst/>
              <a:gdLst>
                <a:gd name="T0" fmla="*/ 181 w 229"/>
                <a:gd name="T1" fmla="*/ 340 h 340"/>
                <a:gd name="T2" fmla="*/ 48 w 229"/>
                <a:gd name="T3" fmla="*/ 340 h 340"/>
                <a:gd name="T4" fmla="*/ 0 w 229"/>
                <a:gd name="T5" fmla="*/ 292 h 340"/>
                <a:gd name="T6" fmla="*/ 0 w 229"/>
                <a:gd name="T7" fmla="*/ 48 h 340"/>
                <a:gd name="T8" fmla="*/ 48 w 229"/>
                <a:gd name="T9" fmla="*/ 0 h 340"/>
                <a:gd name="T10" fmla="*/ 181 w 229"/>
                <a:gd name="T11" fmla="*/ 0 h 340"/>
                <a:gd name="T12" fmla="*/ 229 w 229"/>
                <a:gd name="T13" fmla="*/ 48 h 340"/>
                <a:gd name="T14" fmla="*/ 229 w 229"/>
                <a:gd name="T15" fmla="*/ 292 h 340"/>
                <a:gd name="T16" fmla="*/ 181 w 229"/>
                <a:gd name="T1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340">
                  <a:moveTo>
                    <a:pt x="181" y="340"/>
                  </a:moveTo>
                  <a:cubicBezTo>
                    <a:pt x="48" y="340"/>
                    <a:pt x="48" y="340"/>
                    <a:pt x="48" y="340"/>
                  </a:cubicBezTo>
                  <a:cubicBezTo>
                    <a:pt x="22" y="340"/>
                    <a:pt x="0" y="319"/>
                    <a:pt x="0" y="29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208" y="0"/>
                    <a:pt x="229" y="22"/>
                    <a:pt x="229" y="48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319"/>
                    <a:pt x="208" y="340"/>
                    <a:pt x="181" y="340"/>
                  </a:cubicBez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6" name="Freeform 91">
              <a:extLst>
                <a:ext uri="{FF2B5EF4-FFF2-40B4-BE49-F238E27FC236}">
                  <a16:creationId xmlns:a16="http://schemas.microsoft.com/office/drawing/2014/main" id="{0B15969E-2130-4772-95E7-FBDBFB71D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538" y="757238"/>
              <a:ext cx="884238" cy="893763"/>
            </a:xfrm>
            <a:custGeom>
              <a:avLst/>
              <a:gdLst>
                <a:gd name="T0" fmla="*/ 116 w 319"/>
                <a:gd name="T1" fmla="*/ 305 h 323"/>
                <a:gd name="T2" fmla="*/ 22 w 319"/>
                <a:gd name="T3" fmla="*/ 221 h 323"/>
                <a:gd name="T4" fmla="*/ 18 w 319"/>
                <a:gd name="T5" fmla="*/ 153 h 323"/>
                <a:gd name="T6" fmla="*/ 135 w 319"/>
                <a:gd name="T7" fmla="*/ 22 h 323"/>
                <a:gd name="T8" fmla="*/ 203 w 319"/>
                <a:gd name="T9" fmla="*/ 18 h 323"/>
                <a:gd name="T10" fmla="*/ 297 w 319"/>
                <a:gd name="T11" fmla="*/ 102 h 323"/>
                <a:gd name="T12" fmla="*/ 301 w 319"/>
                <a:gd name="T13" fmla="*/ 170 h 323"/>
                <a:gd name="T14" fmla="*/ 184 w 319"/>
                <a:gd name="T15" fmla="*/ 301 h 323"/>
                <a:gd name="T16" fmla="*/ 116 w 319"/>
                <a:gd name="T17" fmla="*/ 30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323">
                  <a:moveTo>
                    <a:pt x="116" y="305"/>
                  </a:moveTo>
                  <a:cubicBezTo>
                    <a:pt x="22" y="221"/>
                    <a:pt x="22" y="221"/>
                    <a:pt x="22" y="221"/>
                  </a:cubicBezTo>
                  <a:cubicBezTo>
                    <a:pt x="2" y="203"/>
                    <a:pt x="0" y="172"/>
                    <a:pt x="18" y="153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53" y="2"/>
                    <a:pt x="183" y="0"/>
                    <a:pt x="203" y="18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317" y="120"/>
                    <a:pt x="319" y="151"/>
                    <a:pt x="301" y="170"/>
                  </a:cubicBezTo>
                  <a:cubicBezTo>
                    <a:pt x="184" y="301"/>
                    <a:pt x="184" y="301"/>
                    <a:pt x="184" y="301"/>
                  </a:cubicBezTo>
                  <a:cubicBezTo>
                    <a:pt x="166" y="321"/>
                    <a:pt x="136" y="323"/>
                    <a:pt x="116" y="305"/>
                  </a:cubicBez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7" name="Freeform 92">
              <a:extLst>
                <a:ext uri="{FF2B5EF4-FFF2-40B4-BE49-F238E27FC236}">
                  <a16:creationId xmlns:a16="http://schemas.microsoft.com/office/drawing/2014/main" id="{48004193-D040-434A-BF09-8666C602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775" y="1122363"/>
              <a:ext cx="1684338" cy="1406525"/>
            </a:xfrm>
            <a:custGeom>
              <a:avLst/>
              <a:gdLst>
                <a:gd name="T0" fmla="*/ 521 w 608"/>
                <a:gd name="T1" fmla="*/ 508 h 508"/>
                <a:gd name="T2" fmla="*/ 421 w 608"/>
                <a:gd name="T3" fmla="*/ 89 h 508"/>
                <a:gd name="T4" fmla="*/ 0 w 608"/>
                <a:gd name="T5" fmla="*/ 184 h 508"/>
                <a:gd name="T6" fmla="*/ 521 w 608"/>
                <a:gd name="T7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508">
                  <a:moveTo>
                    <a:pt x="521" y="508"/>
                  </a:moveTo>
                  <a:cubicBezTo>
                    <a:pt x="608" y="365"/>
                    <a:pt x="563" y="177"/>
                    <a:pt x="421" y="89"/>
                  </a:cubicBezTo>
                  <a:cubicBezTo>
                    <a:pt x="278" y="0"/>
                    <a:pt x="90" y="43"/>
                    <a:pt x="0" y="184"/>
                  </a:cubicBezTo>
                  <a:lnTo>
                    <a:pt x="521" y="508"/>
                  </a:ln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8" name="Freeform 93">
              <a:extLst>
                <a:ext uri="{FF2B5EF4-FFF2-40B4-BE49-F238E27FC236}">
                  <a16:creationId xmlns:a16="http://schemas.microsoft.com/office/drawing/2014/main" id="{2C7F232A-1DA4-4034-9481-79D227041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0063" y="1214438"/>
              <a:ext cx="1162050" cy="1311275"/>
            </a:xfrm>
            <a:custGeom>
              <a:avLst/>
              <a:gdLst>
                <a:gd name="T0" fmla="*/ 332 w 419"/>
                <a:gd name="T1" fmla="*/ 474 h 474"/>
                <a:gd name="T2" fmla="*/ 232 w 419"/>
                <a:gd name="T3" fmla="*/ 56 h 474"/>
                <a:gd name="T4" fmla="*/ 0 w 419"/>
                <a:gd name="T5" fmla="*/ 18 h 474"/>
                <a:gd name="T6" fmla="*/ 332 w 419"/>
                <a:gd name="T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9" h="474">
                  <a:moveTo>
                    <a:pt x="332" y="474"/>
                  </a:moveTo>
                  <a:cubicBezTo>
                    <a:pt x="419" y="331"/>
                    <a:pt x="374" y="144"/>
                    <a:pt x="232" y="56"/>
                  </a:cubicBezTo>
                  <a:cubicBezTo>
                    <a:pt x="160" y="11"/>
                    <a:pt x="76" y="0"/>
                    <a:pt x="0" y="18"/>
                  </a:cubicBezTo>
                  <a:cubicBezTo>
                    <a:pt x="86" y="72"/>
                    <a:pt x="295" y="228"/>
                    <a:pt x="332" y="474"/>
                  </a:cubicBezTo>
                  <a:close/>
                </a:path>
              </a:pathLst>
            </a:custGeom>
            <a:solidFill>
              <a:srgbClr val="B2A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9" name="Freeform 94">
              <a:extLst>
                <a:ext uri="{FF2B5EF4-FFF2-40B4-BE49-F238E27FC236}">
                  <a16:creationId xmlns:a16="http://schemas.microsoft.com/office/drawing/2014/main" id="{F828027B-391F-4F46-B832-47BCE02A8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775" y="1122363"/>
              <a:ext cx="1684338" cy="1406525"/>
            </a:xfrm>
            <a:custGeom>
              <a:avLst/>
              <a:gdLst>
                <a:gd name="T0" fmla="*/ 521 w 608"/>
                <a:gd name="T1" fmla="*/ 508 h 508"/>
                <a:gd name="T2" fmla="*/ 421 w 608"/>
                <a:gd name="T3" fmla="*/ 89 h 508"/>
                <a:gd name="T4" fmla="*/ 0 w 608"/>
                <a:gd name="T5" fmla="*/ 184 h 508"/>
                <a:gd name="T6" fmla="*/ 521 w 608"/>
                <a:gd name="T7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508">
                  <a:moveTo>
                    <a:pt x="521" y="508"/>
                  </a:moveTo>
                  <a:cubicBezTo>
                    <a:pt x="608" y="365"/>
                    <a:pt x="563" y="177"/>
                    <a:pt x="421" y="89"/>
                  </a:cubicBezTo>
                  <a:cubicBezTo>
                    <a:pt x="278" y="0"/>
                    <a:pt x="90" y="43"/>
                    <a:pt x="0" y="184"/>
                  </a:cubicBezTo>
                  <a:lnTo>
                    <a:pt x="521" y="508"/>
                  </a:ln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0" name="Freeform 95">
              <a:extLst>
                <a:ext uri="{FF2B5EF4-FFF2-40B4-BE49-F238E27FC236}">
                  <a16:creationId xmlns:a16="http://schemas.microsoft.com/office/drawing/2014/main" id="{CBF07E00-7BBB-46A0-958B-6783A7E09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5063" y="3068638"/>
              <a:ext cx="215900" cy="188913"/>
            </a:xfrm>
            <a:custGeom>
              <a:avLst/>
              <a:gdLst>
                <a:gd name="T0" fmla="*/ 103 w 136"/>
                <a:gd name="T1" fmla="*/ 0 h 119"/>
                <a:gd name="T2" fmla="*/ 34 w 136"/>
                <a:gd name="T3" fmla="*/ 0 h 119"/>
                <a:gd name="T4" fmla="*/ 0 w 136"/>
                <a:gd name="T5" fmla="*/ 60 h 119"/>
                <a:gd name="T6" fmla="*/ 34 w 136"/>
                <a:gd name="T7" fmla="*/ 119 h 119"/>
                <a:gd name="T8" fmla="*/ 103 w 136"/>
                <a:gd name="T9" fmla="*/ 119 h 119"/>
                <a:gd name="T10" fmla="*/ 136 w 136"/>
                <a:gd name="T11" fmla="*/ 60 h 119"/>
                <a:gd name="T12" fmla="*/ 103 w 136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19">
                  <a:moveTo>
                    <a:pt x="103" y="0"/>
                  </a:moveTo>
                  <a:lnTo>
                    <a:pt x="34" y="0"/>
                  </a:lnTo>
                  <a:lnTo>
                    <a:pt x="0" y="60"/>
                  </a:lnTo>
                  <a:lnTo>
                    <a:pt x="34" y="119"/>
                  </a:lnTo>
                  <a:lnTo>
                    <a:pt x="103" y="119"/>
                  </a:lnTo>
                  <a:lnTo>
                    <a:pt x="136" y="6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A4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1" name="Freeform 96">
              <a:extLst>
                <a:ext uri="{FF2B5EF4-FFF2-40B4-BE49-F238E27FC236}">
                  <a16:creationId xmlns:a16="http://schemas.microsoft.com/office/drawing/2014/main" id="{4B1368AE-FF62-49E4-876D-59CB57C1D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5063" y="3444876"/>
              <a:ext cx="215900" cy="188913"/>
            </a:xfrm>
            <a:custGeom>
              <a:avLst/>
              <a:gdLst>
                <a:gd name="T0" fmla="*/ 103 w 136"/>
                <a:gd name="T1" fmla="*/ 0 h 119"/>
                <a:gd name="T2" fmla="*/ 34 w 136"/>
                <a:gd name="T3" fmla="*/ 0 h 119"/>
                <a:gd name="T4" fmla="*/ 0 w 136"/>
                <a:gd name="T5" fmla="*/ 60 h 119"/>
                <a:gd name="T6" fmla="*/ 34 w 136"/>
                <a:gd name="T7" fmla="*/ 119 h 119"/>
                <a:gd name="T8" fmla="*/ 103 w 136"/>
                <a:gd name="T9" fmla="*/ 119 h 119"/>
                <a:gd name="T10" fmla="*/ 136 w 136"/>
                <a:gd name="T11" fmla="*/ 60 h 119"/>
                <a:gd name="T12" fmla="*/ 103 w 136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19">
                  <a:moveTo>
                    <a:pt x="103" y="0"/>
                  </a:moveTo>
                  <a:lnTo>
                    <a:pt x="34" y="0"/>
                  </a:lnTo>
                  <a:lnTo>
                    <a:pt x="0" y="60"/>
                  </a:lnTo>
                  <a:lnTo>
                    <a:pt x="34" y="119"/>
                  </a:lnTo>
                  <a:lnTo>
                    <a:pt x="103" y="119"/>
                  </a:lnTo>
                  <a:lnTo>
                    <a:pt x="136" y="6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A4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2" name="Freeform 97">
              <a:extLst>
                <a:ext uri="{FF2B5EF4-FFF2-40B4-BE49-F238E27FC236}">
                  <a16:creationId xmlns:a16="http://schemas.microsoft.com/office/drawing/2014/main" id="{DEEB959C-9BD2-4C27-8D50-13ED5E426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5063" y="3068638"/>
              <a:ext cx="215900" cy="188913"/>
            </a:xfrm>
            <a:custGeom>
              <a:avLst/>
              <a:gdLst>
                <a:gd name="T0" fmla="*/ 103 w 136"/>
                <a:gd name="T1" fmla="*/ 0 h 119"/>
                <a:gd name="T2" fmla="*/ 34 w 136"/>
                <a:gd name="T3" fmla="*/ 0 h 119"/>
                <a:gd name="T4" fmla="*/ 0 w 136"/>
                <a:gd name="T5" fmla="*/ 60 h 119"/>
                <a:gd name="T6" fmla="*/ 34 w 136"/>
                <a:gd name="T7" fmla="*/ 119 h 119"/>
                <a:gd name="T8" fmla="*/ 103 w 136"/>
                <a:gd name="T9" fmla="*/ 119 h 119"/>
                <a:gd name="T10" fmla="*/ 136 w 136"/>
                <a:gd name="T11" fmla="*/ 60 h 119"/>
                <a:gd name="T12" fmla="*/ 103 w 136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19">
                  <a:moveTo>
                    <a:pt x="103" y="0"/>
                  </a:moveTo>
                  <a:lnTo>
                    <a:pt x="34" y="0"/>
                  </a:lnTo>
                  <a:lnTo>
                    <a:pt x="0" y="60"/>
                  </a:lnTo>
                  <a:lnTo>
                    <a:pt x="34" y="119"/>
                  </a:lnTo>
                  <a:lnTo>
                    <a:pt x="103" y="119"/>
                  </a:lnTo>
                  <a:lnTo>
                    <a:pt x="136" y="60"/>
                  </a:lnTo>
                  <a:lnTo>
                    <a:pt x="103" y="0"/>
                  </a:ln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3" name="Freeform 98">
              <a:extLst>
                <a:ext uri="{FF2B5EF4-FFF2-40B4-BE49-F238E27FC236}">
                  <a16:creationId xmlns:a16="http://schemas.microsoft.com/office/drawing/2014/main" id="{DA35B706-E275-42FA-B61B-341ECC508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5063" y="3444876"/>
              <a:ext cx="215900" cy="188913"/>
            </a:xfrm>
            <a:custGeom>
              <a:avLst/>
              <a:gdLst>
                <a:gd name="T0" fmla="*/ 103 w 136"/>
                <a:gd name="T1" fmla="*/ 0 h 119"/>
                <a:gd name="T2" fmla="*/ 34 w 136"/>
                <a:gd name="T3" fmla="*/ 0 h 119"/>
                <a:gd name="T4" fmla="*/ 0 w 136"/>
                <a:gd name="T5" fmla="*/ 60 h 119"/>
                <a:gd name="T6" fmla="*/ 34 w 136"/>
                <a:gd name="T7" fmla="*/ 119 h 119"/>
                <a:gd name="T8" fmla="*/ 103 w 136"/>
                <a:gd name="T9" fmla="*/ 119 h 119"/>
                <a:gd name="T10" fmla="*/ 136 w 136"/>
                <a:gd name="T11" fmla="*/ 60 h 119"/>
                <a:gd name="T12" fmla="*/ 103 w 136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19">
                  <a:moveTo>
                    <a:pt x="103" y="0"/>
                  </a:moveTo>
                  <a:lnTo>
                    <a:pt x="34" y="0"/>
                  </a:lnTo>
                  <a:lnTo>
                    <a:pt x="0" y="60"/>
                  </a:lnTo>
                  <a:lnTo>
                    <a:pt x="34" y="119"/>
                  </a:lnTo>
                  <a:lnTo>
                    <a:pt x="103" y="119"/>
                  </a:lnTo>
                  <a:lnTo>
                    <a:pt x="136" y="60"/>
                  </a:lnTo>
                  <a:lnTo>
                    <a:pt x="103" y="0"/>
                  </a:ln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4" name="Freeform 99">
              <a:extLst>
                <a:ext uri="{FF2B5EF4-FFF2-40B4-BE49-F238E27FC236}">
                  <a16:creationId xmlns:a16="http://schemas.microsoft.com/office/drawing/2014/main" id="{8B586CAB-E89C-4C6D-A8C0-8225A5343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6350" y="1019176"/>
              <a:ext cx="212725" cy="207963"/>
            </a:xfrm>
            <a:custGeom>
              <a:avLst/>
              <a:gdLst>
                <a:gd name="T0" fmla="*/ 114 w 134"/>
                <a:gd name="T1" fmla="*/ 16 h 131"/>
                <a:gd name="T2" fmla="*/ 45 w 134"/>
                <a:gd name="T3" fmla="*/ 0 h 131"/>
                <a:gd name="T4" fmla="*/ 0 w 134"/>
                <a:gd name="T5" fmla="*/ 53 h 131"/>
                <a:gd name="T6" fmla="*/ 21 w 134"/>
                <a:gd name="T7" fmla="*/ 117 h 131"/>
                <a:gd name="T8" fmla="*/ 89 w 134"/>
                <a:gd name="T9" fmla="*/ 131 h 131"/>
                <a:gd name="T10" fmla="*/ 134 w 134"/>
                <a:gd name="T11" fmla="*/ 81 h 131"/>
                <a:gd name="T12" fmla="*/ 114 w 134"/>
                <a:gd name="T13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1">
                  <a:moveTo>
                    <a:pt x="114" y="16"/>
                  </a:moveTo>
                  <a:lnTo>
                    <a:pt x="45" y="0"/>
                  </a:lnTo>
                  <a:lnTo>
                    <a:pt x="0" y="53"/>
                  </a:lnTo>
                  <a:lnTo>
                    <a:pt x="21" y="117"/>
                  </a:lnTo>
                  <a:lnTo>
                    <a:pt x="89" y="131"/>
                  </a:lnTo>
                  <a:lnTo>
                    <a:pt x="134" y="81"/>
                  </a:lnTo>
                  <a:lnTo>
                    <a:pt x="114" y="16"/>
                  </a:lnTo>
                  <a:close/>
                </a:path>
              </a:pathLst>
            </a:custGeom>
            <a:solidFill>
              <a:srgbClr val="5A4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5" name="Freeform 100">
              <a:extLst>
                <a:ext uri="{FF2B5EF4-FFF2-40B4-BE49-F238E27FC236}">
                  <a16:creationId xmlns:a16="http://schemas.microsoft.com/office/drawing/2014/main" id="{0325EC04-2D1E-4347-B702-77CCAA0FD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6350" y="1019176"/>
              <a:ext cx="212725" cy="207963"/>
            </a:xfrm>
            <a:custGeom>
              <a:avLst/>
              <a:gdLst>
                <a:gd name="T0" fmla="*/ 114 w 134"/>
                <a:gd name="T1" fmla="*/ 16 h 131"/>
                <a:gd name="T2" fmla="*/ 45 w 134"/>
                <a:gd name="T3" fmla="*/ 0 h 131"/>
                <a:gd name="T4" fmla="*/ 0 w 134"/>
                <a:gd name="T5" fmla="*/ 53 h 131"/>
                <a:gd name="T6" fmla="*/ 21 w 134"/>
                <a:gd name="T7" fmla="*/ 117 h 131"/>
                <a:gd name="T8" fmla="*/ 89 w 134"/>
                <a:gd name="T9" fmla="*/ 131 h 131"/>
                <a:gd name="T10" fmla="*/ 134 w 134"/>
                <a:gd name="T11" fmla="*/ 81 h 131"/>
                <a:gd name="T12" fmla="*/ 114 w 134"/>
                <a:gd name="T13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1">
                  <a:moveTo>
                    <a:pt x="114" y="16"/>
                  </a:moveTo>
                  <a:lnTo>
                    <a:pt x="45" y="0"/>
                  </a:lnTo>
                  <a:lnTo>
                    <a:pt x="0" y="53"/>
                  </a:lnTo>
                  <a:lnTo>
                    <a:pt x="21" y="117"/>
                  </a:lnTo>
                  <a:lnTo>
                    <a:pt x="89" y="131"/>
                  </a:lnTo>
                  <a:lnTo>
                    <a:pt x="134" y="81"/>
                  </a:lnTo>
                  <a:lnTo>
                    <a:pt x="114" y="16"/>
                  </a:ln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6" name="Freeform 101">
              <a:extLst>
                <a:ext uri="{FF2B5EF4-FFF2-40B4-BE49-F238E27FC236}">
                  <a16:creationId xmlns:a16="http://schemas.microsoft.com/office/drawing/2014/main" id="{F1A73288-E9AB-4D77-B7FE-7A4A4950C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5057776"/>
              <a:ext cx="1989138" cy="666750"/>
            </a:xfrm>
            <a:custGeom>
              <a:avLst/>
              <a:gdLst>
                <a:gd name="T0" fmla="*/ 718 w 718"/>
                <a:gd name="T1" fmla="*/ 241 h 241"/>
                <a:gd name="T2" fmla="*/ 0 w 718"/>
                <a:gd name="T3" fmla="*/ 241 h 241"/>
                <a:gd name="T4" fmla="*/ 0 w 718"/>
                <a:gd name="T5" fmla="*/ 93 h 241"/>
                <a:gd name="T6" fmla="*/ 93 w 718"/>
                <a:gd name="T7" fmla="*/ 0 h 241"/>
                <a:gd name="T8" fmla="*/ 621 w 718"/>
                <a:gd name="T9" fmla="*/ 0 h 241"/>
                <a:gd name="T10" fmla="*/ 718 w 718"/>
                <a:gd name="T11" fmla="*/ 96 h 241"/>
                <a:gd name="T12" fmla="*/ 718 w 718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8" h="241">
                  <a:moveTo>
                    <a:pt x="718" y="241"/>
                  </a:moveTo>
                  <a:cubicBezTo>
                    <a:pt x="0" y="241"/>
                    <a:pt x="0" y="241"/>
                    <a:pt x="0" y="24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41"/>
                    <a:pt x="42" y="0"/>
                    <a:pt x="93" y="0"/>
                  </a:cubicBezTo>
                  <a:cubicBezTo>
                    <a:pt x="621" y="0"/>
                    <a:pt x="621" y="0"/>
                    <a:pt x="621" y="0"/>
                  </a:cubicBezTo>
                  <a:cubicBezTo>
                    <a:pt x="675" y="0"/>
                    <a:pt x="718" y="43"/>
                    <a:pt x="718" y="96"/>
                  </a:cubicBezTo>
                  <a:lnTo>
                    <a:pt x="718" y="241"/>
                  </a:ln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7" name="Freeform 102">
              <a:extLst>
                <a:ext uri="{FF2B5EF4-FFF2-40B4-BE49-F238E27FC236}">
                  <a16:creationId xmlns:a16="http://schemas.microsoft.com/office/drawing/2014/main" id="{FE31E022-6043-4FC6-A1C4-ABBAFCC55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5341938"/>
              <a:ext cx="1989138" cy="382588"/>
            </a:xfrm>
            <a:custGeom>
              <a:avLst/>
              <a:gdLst>
                <a:gd name="T0" fmla="*/ 0 w 718"/>
                <a:gd name="T1" fmla="*/ 115 h 138"/>
                <a:gd name="T2" fmla="*/ 0 w 718"/>
                <a:gd name="T3" fmla="*/ 138 h 138"/>
                <a:gd name="T4" fmla="*/ 718 w 718"/>
                <a:gd name="T5" fmla="*/ 138 h 138"/>
                <a:gd name="T6" fmla="*/ 718 w 718"/>
                <a:gd name="T7" fmla="*/ 0 h 138"/>
                <a:gd name="T8" fmla="*/ 0 w 718"/>
                <a:gd name="T9" fmla="*/ 1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138">
                  <a:moveTo>
                    <a:pt x="0" y="115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718" y="138"/>
                    <a:pt x="718" y="138"/>
                    <a:pt x="718" y="138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500" y="84"/>
                    <a:pt x="155" y="108"/>
                    <a:pt x="0" y="115"/>
                  </a:cubicBezTo>
                  <a:close/>
                </a:path>
              </a:pathLst>
            </a:custGeom>
            <a:solidFill>
              <a:srgbClr val="B7B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8" name="Freeform 103">
              <a:extLst>
                <a:ext uri="{FF2B5EF4-FFF2-40B4-BE49-F238E27FC236}">
                  <a16:creationId xmlns:a16="http://schemas.microsoft.com/office/drawing/2014/main" id="{2D207E91-E86F-474F-B8CD-1FDF3F07A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5057776"/>
              <a:ext cx="1989138" cy="666750"/>
            </a:xfrm>
            <a:custGeom>
              <a:avLst/>
              <a:gdLst>
                <a:gd name="T0" fmla="*/ 718 w 718"/>
                <a:gd name="T1" fmla="*/ 241 h 241"/>
                <a:gd name="T2" fmla="*/ 0 w 718"/>
                <a:gd name="T3" fmla="*/ 241 h 241"/>
                <a:gd name="T4" fmla="*/ 0 w 718"/>
                <a:gd name="T5" fmla="*/ 93 h 241"/>
                <a:gd name="T6" fmla="*/ 93 w 718"/>
                <a:gd name="T7" fmla="*/ 0 h 241"/>
                <a:gd name="T8" fmla="*/ 621 w 718"/>
                <a:gd name="T9" fmla="*/ 0 h 241"/>
                <a:gd name="T10" fmla="*/ 718 w 718"/>
                <a:gd name="T11" fmla="*/ 96 h 241"/>
                <a:gd name="T12" fmla="*/ 718 w 718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8" h="241">
                  <a:moveTo>
                    <a:pt x="718" y="241"/>
                  </a:moveTo>
                  <a:cubicBezTo>
                    <a:pt x="0" y="241"/>
                    <a:pt x="0" y="241"/>
                    <a:pt x="0" y="24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41"/>
                    <a:pt x="42" y="0"/>
                    <a:pt x="93" y="0"/>
                  </a:cubicBezTo>
                  <a:cubicBezTo>
                    <a:pt x="621" y="0"/>
                    <a:pt x="621" y="0"/>
                    <a:pt x="621" y="0"/>
                  </a:cubicBezTo>
                  <a:cubicBezTo>
                    <a:pt x="675" y="0"/>
                    <a:pt x="718" y="43"/>
                    <a:pt x="718" y="96"/>
                  </a:cubicBezTo>
                  <a:lnTo>
                    <a:pt x="718" y="241"/>
                  </a:ln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9" name="Freeform 104">
              <a:extLst>
                <a:ext uri="{FF2B5EF4-FFF2-40B4-BE49-F238E27FC236}">
                  <a16:creationId xmlns:a16="http://schemas.microsoft.com/office/drawing/2014/main" id="{01633A7E-AF0A-4BF9-8EC2-634EC4CAE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4563" y="5295901"/>
              <a:ext cx="85725" cy="273050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4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6" y="99"/>
                    <a:pt x="21" y="99"/>
                  </a:cubicBezTo>
                  <a:close/>
                </a:path>
              </a:pathLst>
            </a:custGeom>
            <a:solidFill>
              <a:srgbClr val="F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0" name="Freeform 105">
              <a:extLst>
                <a:ext uri="{FF2B5EF4-FFF2-40B4-BE49-F238E27FC236}">
                  <a16:creationId xmlns:a16="http://schemas.microsoft.com/office/drawing/2014/main" id="{A2C40C59-C950-4CCE-983D-113F7145C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4563" y="5295901"/>
              <a:ext cx="85725" cy="273050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4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6" y="99"/>
                    <a:pt x="21" y="99"/>
                  </a:cubicBez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1" name="Freeform 106">
              <a:extLst>
                <a:ext uri="{FF2B5EF4-FFF2-40B4-BE49-F238E27FC236}">
                  <a16:creationId xmlns:a16="http://schemas.microsoft.com/office/drawing/2014/main" id="{6D94BECB-C4F2-4864-BE7F-49A4FB75C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088" y="5295901"/>
              <a:ext cx="85725" cy="273050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7" y="99"/>
                    <a:pt x="21" y="99"/>
                  </a:cubicBezTo>
                  <a:close/>
                </a:path>
              </a:pathLst>
            </a:custGeom>
            <a:solidFill>
              <a:srgbClr val="FFC2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2" name="Freeform 107">
              <a:extLst>
                <a:ext uri="{FF2B5EF4-FFF2-40B4-BE49-F238E27FC236}">
                  <a16:creationId xmlns:a16="http://schemas.microsoft.com/office/drawing/2014/main" id="{51C9AD66-0863-4128-8FDC-5439D5D8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088" y="5295901"/>
              <a:ext cx="85725" cy="273050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7" y="99"/>
                    <a:pt x="21" y="99"/>
                  </a:cubicBez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3" name="Freeform 108">
              <a:extLst>
                <a:ext uri="{FF2B5EF4-FFF2-40B4-BE49-F238E27FC236}">
                  <a16:creationId xmlns:a16="http://schemas.microsoft.com/office/drawing/2014/main" id="{B99E8106-35DA-4E25-AB52-85A07E083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5295901"/>
              <a:ext cx="85725" cy="273050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7" y="99"/>
                    <a:pt x="21" y="99"/>
                  </a:cubicBezTo>
                  <a:close/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4" name="Freeform 109">
              <a:extLst>
                <a:ext uri="{FF2B5EF4-FFF2-40B4-BE49-F238E27FC236}">
                  <a16:creationId xmlns:a16="http://schemas.microsoft.com/office/drawing/2014/main" id="{7B107C91-F29D-408E-AFE9-0125A625D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5295901"/>
              <a:ext cx="85725" cy="273050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7" y="99"/>
                    <a:pt x="21" y="99"/>
                  </a:cubicBez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5" name="Freeform 110">
              <a:extLst>
                <a:ext uri="{FF2B5EF4-FFF2-40B4-BE49-F238E27FC236}">
                  <a16:creationId xmlns:a16="http://schemas.microsoft.com/office/drawing/2014/main" id="{4853B986-412C-4342-9B87-8607014337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3" y="4857751"/>
              <a:ext cx="608013" cy="517525"/>
            </a:xfrm>
            <a:custGeom>
              <a:avLst/>
              <a:gdLst>
                <a:gd name="T0" fmla="*/ 207 w 219"/>
                <a:gd name="T1" fmla="*/ 113 h 187"/>
                <a:gd name="T2" fmla="*/ 202 w 219"/>
                <a:gd name="T3" fmla="*/ 122 h 187"/>
                <a:gd name="T4" fmla="*/ 192 w 219"/>
                <a:gd name="T5" fmla="*/ 125 h 187"/>
                <a:gd name="T6" fmla="*/ 193 w 219"/>
                <a:gd name="T7" fmla="*/ 154 h 187"/>
                <a:gd name="T8" fmla="*/ 190 w 219"/>
                <a:gd name="T9" fmla="*/ 144 h 187"/>
                <a:gd name="T10" fmla="*/ 171 w 219"/>
                <a:gd name="T11" fmla="*/ 179 h 187"/>
                <a:gd name="T12" fmla="*/ 5 w 219"/>
                <a:gd name="T13" fmla="*/ 87 h 187"/>
                <a:gd name="T14" fmla="*/ 15 w 219"/>
                <a:gd name="T15" fmla="*/ 84 h 187"/>
                <a:gd name="T16" fmla="*/ 14 w 219"/>
                <a:gd name="T17" fmla="*/ 55 h 187"/>
                <a:gd name="T18" fmla="*/ 17 w 219"/>
                <a:gd name="T19" fmla="*/ 65 h 187"/>
                <a:gd name="T20" fmla="*/ 37 w 219"/>
                <a:gd name="T21" fmla="*/ 30 h 187"/>
                <a:gd name="T22" fmla="*/ 41 w 219"/>
                <a:gd name="T23" fmla="*/ 22 h 187"/>
                <a:gd name="T24" fmla="*/ 52 w 219"/>
                <a:gd name="T25" fmla="*/ 19 h 187"/>
                <a:gd name="T26" fmla="*/ 23 w 219"/>
                <a:gd name="T27" fmla="*/ 117 h 187"/>
                <a:gd name="T28" fmla="*/ 26 w 219"/>
                <a:gd name="T29" fmla="*/ 127 h 187"/>
                <a:gd name="T30" fmla="*/ 46 w 219"/>
                <a:gd name="T31" fmla="*/ 92 h 187"/>
                <a:gd name="T32" fmla="*/ 50 w 219"/>
                <a:gd name="T33" fmla="*/ 84 h 187"/>
                <a:gd name="T34" fmla="*/ 61 w 219"/>
                <a:gd name="T35" fmla="*/ 81 h 187"/>
                <a:gd name="T36" fmla="*/ 59 w 219"/>
                <a:gd name="T37" fmla="*/ 52 h 187"/>
                <a:gd name="T38" fmla="*/ 62 w 219"/>
                <a:gd name="T39" fmla="*/ 62 h 187"/>
                <a:gd name="T40" fmla="*/ 82 w 219"/>
                <a:gd name="T41" fmla="*/ 27 h 187"/>
                <a:gd name="T42" fmla="*/ 86 w 219"/>
                <a:gd name="T43" fmla="*/ 18 h 187"/>
                <a:gd name="T44" fmla="*/ 97 w 219"/>
                <a:gd name="T45" fmla="*/ 15 h 187"/>
                <a:gd name="T46" fmla="*/ 44 w 219"/>
                <a:gd name="T47" fmla="*/ 157 h 187"/>
                <a:gd name="T48" fmla="*/ 47 w 219"/>
                <a:gd name="T49" fmla="*/ 167 h 187"/>
                <a:gd name="T50" fmla="*/ 67 w 219"/>
                <a:gd name="T51" fmla="*/ 132 h 187"/>
                <a:gd name="T52" fmla="*/ 71 w 219"/>
                <a:gd name="T53" fmla="*/ 124 h 187"/>
                <a:gd name="T54" fmla="*/ 82 w 219"/>
                <a:gd name="T55" fmla="*/ 121 h 187"/>
                <a:gd name="T56" fmla="*/ 80 w 219"/>
                <a:gd name="T57" fmla="*/ 92 h 187"/>
                <a:gd name="T58" fmla="*/ 83 w 219"/>
                <a:gd name="T59" fmla="*/ 102 h 187"/>
                <a:gd name="T60" fmla="*/ 103 w 219"/>
                <a:gd name="T61" fmla="*/ 67 h 187"/>
                <a:gd name="T62" fmla="*/ 107 w 219"/>
                <a:gd name="T63" fmla="*/ 58 h 187"/>
                <a:gd name="T64" fmla="*/ 118 w 219"/>
                <a:gd name="T65" fmla="*/ 56 h 187"/>
                <a:gd name="T66" fmla="*/ 117 w 219"/>
                <a:gd name="T67" fmla="*/ 26 h 187"/>
                <a:gd name="T68" fmla="*/ 120 w 219"/>
                <a:gd name="T69" fmla="*/ 37 h 187"/>
                <a:gd name="T70" fmla="*/ 139 w 219"/>
                <a:gd name="T71" fmla="*/ 2 h 187"/>
                <a:gd name="T72" fmla="*/ 80 w 219"/>
                <a:gd name="T73" fmla="*/ 185 h 187"/>
                <a:gd name="T74" fmla="*/ 91 w 219"/>
                <a:gd name="T75" fmla="*/ 183 h 187"/>
                <a:gd name="T76" fmla="*/ 89 w 219"/>
                <a:gd name="T77" fmla="*/ 153 h 187"/>
                <a:gd name="T78" fmla="*/ 92 w 219"/>
                <a:gd name="T79" fmla="*/ 164 h 187"/>
                <a:gd name="T80" fmla="*/ 112 w 219"/>
                <a:gd name="T81" fmla="*/ 129 h 187"/>
                <a:gd name="T82" fmla="*/ 116 w 219"/>
                <a:gd name="T83" fmla="*/ 120 h 187"/>
                <a:gd name="T84" fmla="*/ 127 w 219"/>
                <a:gd name="T85" fmla="*/ 117 h 187"/>
                <a:gd name="T86" fmla="*/ 126 w 219"/>
                <a:gd name="T87" fmla="*/ 88 h 187"/>
                <a:gd name="T88" fmla="*/ 129 w 219"/>
                <a:gd name="T89" fmla="*/ 98 h 187"/>
                <a:gd name="T90" fmla="*/ 148 w 219"/>
                <a:gd name="T91" fmla="*/ 64 h 187"/>
                <a:gd name="T92" fmla="*/ 153 w 219"/>
                <a:gd name="T93" fmla="*/ 55 h 187"/>
                <a:gd name="T94" fmla="*/ 163 w 219"/>
                <a:gd name="T95" fmla="*/ 52 h 187"/>
                <a:gd name="T96" fmla="*/ 162 w 219"/>
                <a:gd name="T97" fmla="*/ 23 h 187"/>
                <a:gd name="T98" fmla="*/ 165 w 219"/>
                <a:gd name="T99" fmla="*/ 33 h 187"/>
                <a:gd name="T100" fmla="*/ 133 w 219"/>
                <a:gd name="T101" fmla="*/ 169 h 187"/>
                <a:gd name="T102" fmla="*/ 138 w 219"/>
                <a:gd name="T103" fmla="*/ 160 h 187"/>
                <a:gd name="T104" fmla="*/ 148 w 219"/>
                <a:gd name="T105" fmla="*/ 157 h 187"/>
                <a:gd name="T106" fmla="*/ 147 w 219"/>
                <a:gd name="T107" fmla="*/ 128 h 187"/>
                <a:gd name="T108" fmla="*/ 150 w 219"/>
                <a:gd name="T109" fmla="*/ 138 h 187"/>
                <a:gd name="T110" fmla="*/ 169 w 219"/>
                <a:gd name="T111" fmla="*/ 104 h 187"/>
                <a:gd name="T112" fmla="*/ 174 w 219"/>
                <a:gd name="T113" fmla="*/ 95 h 187"/>
                <a:gd name="T114" fmla="*/ 184 w 219"/>
                <a:gd name="T115" fmla="*/ 92 h 187"/>
                <a:gd name="T116" fmla="*/ 183 w 219"/>
                <a:gd name="T117" fmla="*/ 63 h 187"/>
                <a:gd name="T118" fmla="*/ 186 w 219"/>
                <a:gd name="T119" fmla="*/ 7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9" h="187">
                  <a:moveTo>
                    <a:pt x="214" y="100"/>
                  </a:moveTo>
                  <a:cubicBezTo>
                    <a:pt x="218" y="102"/>
                    <a:pt x="219" y="107"/>
                    <a:pt x="217" y="110"/>
                  </a:cubicBezTo>
                  <a:cubicBezTo>
                    <a:pt x="215" y="114"/>
                    <a:pt x="210" y="115"/>
                    <a:pt x="207" y="113"/>
                  </a:cubicBezTo>
                  <a:cubicBezTo>
                    <a:pt x="203" y="111"/>
                    <a:pt x="202" y="107"/>
                    <a:pt x="204" y="103"/>
                  </a:cubicBezTo>
                  <a:cubicBezTo>
                    <a:pt x="206" y="99"/>
                    <a:pt x="210" y="98"/>
                    <a:pt x="214" y="100"/>
                  </a:cubicBezTo>
                  <a:moveTo>
                    <a:pt x="202" y="122"/>
                  </a:moveTo>
                  <a:cubicBezTo>
                    <a:pt x="206" y="124"/>
                    <a:pt x="207" y="128"/>
                    <a:pt x="205" y="132"/>
                  </a:cubicBezTo>
                  <a:cubicBezTo>
                    <a:pt x="203" y="136"/>
                    <a:pt x="198" y="137"/>
                    <a:pt x="195" y="135"/>
                  </a:cubicBezTo>
                  <a:cubicBezTo>
                    <a:pt x="191" y="133"/>
                    <a:pt x="190" y="128"/>
                    <a:pt x="192" y="125"/>
                  </a:cubicBezTo>
                  <a:cubicBezTo>
                    <a:pt x="194" y="121"/>
                    <a:pt x="198" y="120"/>
                    <a:pt x="202" y="122"/>
                  </a:cubicBezTo>
                  <a:moveTo>
                    <a:pt x="190" y="144"/>
                  </a:moveTo>
                  <a:cubicBezTo>
                    <a:pt x="194" y="146"/>
                    <a:pt x="195" y="150"/>
                    <a:pt x="193" y="154"/>
                  </a:cubicBezTo>
                  <a:cubicBezTo>
                    <a:pt x="191" y="157"/>
                    <a:pt x="186" y="159"/>
                    <a:pt x="183" y="157"/>
                  </a:cubicBezTo>
                  <a:cubicBezTo>
                    <a:pt x="179" y="155"/>
                    <a:pt x="178" y="150"/>
                    <a:pt x="180" y="147"/>
                  </a:cubicBezTo>
                  <a:cubicBezTo>
                    <a:pt x="182" y="143"/>
                    <a:pt x="186" y="142"/>
                    <a:pt x="190" y="144"/>
                  </a:cubicBezTo>
                  <a:moveTo>
                    <a:pt x="178" y="165"/>
                  </a:moveTo>
                  <a:cubicBezTo>
                    <a:pt x="182" y="167"/>
                    <a:pt x="183" y="172"/>
                    <a:pt x="181" y="176"/>
                  </a:cubicBezTo>
                  <a:cubicBezTo>
                    <a:pt x="179" y="179"/>
                    <a:pt x="174" y="181"/>
                    <a:pt x="171" y="179"/>
                  </a:cubicBezTo>
                  <a:cubicBezTo>
                    <a:pt x="167" y="176"/>
                    <a:pt x="166" y="172"/>
                    <a:pt x="168" y="168"/>
                  </a:cubicBezTo>
                  <a:cubicBezTo>
                    <a:pt x="170" y="165"/>
                    <a:pt x="174" y="163"/>
                    <a:pt x="178" y="165"/>
                  </a:cubicBezTo>
                  <a:moveTo>
                    <a:pt x="5" y="87"/>
                  </a:moveTo>
                  <a:cubicBezTo>
                    <a:pt x="2" y="85"/>
                    <a:pt x="0" y="81"/>
                    <a:pt x="2" y="77"/>
                  </a:cubicBezTo>
                  <a:cubicBezTo>
                    <a:pt x="4" y="73"/>
                    <a:pt x="9" y="72"/>
                    <a:pt x="13" y="74"/>
                  </a:cubicBezTo>
                  <a:cubicBezTo>
                    <a:pt x="16" y="76"/>
                    <a:pt x="18" y="81"/>
                    <a:pt x="15" y="84"/>
                  </a:cubicBezTo>
                  <a:cubicBezTo>
                    <a:pt x="13" y="88"/>
                    <a:pt x="9" y="89"/>
                    <a:pt x="5" y="87"/>
                  </a:cubicBezTo>
                  <a:moveTo>
                    <a:pt x="17" y="65"/>
                  </a:moveTo>
                  <a:cubicBezTo>
                    <a:pt x="14" y="63"/>
                    <a:pt x="12" y="59"/>
                    <a:pt x="14" y="55"/>
                  </a:cubicBezTo>
                  <a:cubicBezTo>
                    <a:pt x="16" y="52"/>
                    <a:pt x="21" y="50"/>
                    <a:pt x="25" y="52"/>
                  </a:cubicBezTo>
                  <a:cubicBezTo>
                    <a:pt x="28" y="54"/>
                    <a:pt x="30" y="59"/>
                    <a:pt x="28" y="62"/>
                  </a:cubicBezTo>
                  <a:cubicBezTo>
                    <a:pt x="26" y="66"/>
                    <a:pt x="21" y="67"/>
                    <a:pt x="17" y="65"/>
                  </a:cubicBezTo>
                  <a:moveTo>
                    <a:pt x="29" y="44"/>
                  </a:moveTo>
                  <a:cubicBezTo>
                    <a:pt x="26" y="42"/>
                    <a:pt x="24" y="37"/>
                    <a:pt x="26" y="33"/>
                  </a:cubicBezTo>
                  <a:cubicBezTo>
                    <a:pt x="28" y="30"/>
                    <a:pt x="33" y="28"/>
                    <a:pt x="37" y="30"/>
                  </a:cubicBezTo>
                  <a:cubicBezTo>
                    <a:pt x="40" y="32"/>
                    <a:pt x="42" y="37"/>
                    <a:pt x="40" y="41"/>
                  </a:cubicBezTo>
                  <a:cubicBezTo>
                    <a:pt x="38" y="44"/>
                    <a:pt x="33" y="46"/>
                    <a:pt x="29" y="44"/>
                  </a:cubicBezTo>
                  <a:moveTo>
                    <a:pt x="41" y="22"/>
                  </a:moveTo>
                  <a:cubicBezTo>
                    <a:pt x="38" y="20"/>
                    <a:pt x="36" y="15"/>
                    <a:pt x="38" y="12"/>
                  </a:cubicBezTo>
                  <a:cubicBezTo>
                    <a:pt x="40" y="8"/>
                    <a:pt x="45" y="7"/>
                    <a:pt x="49" y="9"/>
                  </a:cubicBezTo>
                  <a:cubicBezTo>
                    <a:pt x="52" y="11"/>
                    <a:pt x="54" y="15"/>
                    <a:pt x="52" y="19"/>
                  </a:cubicBezTo>
                  <a:cubicBezTo>
                    <a:pt x="50" y="23"/>
                    <a:pt x="45" y="24"/>
                    <a:pt x="41" y="22"/>
                  </a:cubicBezTo>
                  <a:moveTo>
                    <a:pt x="26" y="127"/>
                  </a:moveTo>
                  <a:cubicBezTo>
                    <a:pt x="23" y="125"/>
                    <a:pt x="21" y="121"/>
                    <a:pt x="23" y="117"/>
                  </a:cubicBezTo>
                  <a:cubicBezTo>
                    <a:pt x="25" y="113"/>
                    <a:pt x="30" y="112"/>
                    <a:pt x="34" y="114"/>
                  </a:cubicBezTo>
                  <a:cubicBezTo>
                    <a:pt x="37" y="116"/>
                    <a:pt x="39" y="121"/>
                    <a:pt x="37" y="124"/>
                  </a:cubicBezTo>
                  <a:cubicBezTo>
                    <a:pt x="35" y="128"/>
                    <a:pt x="30" y="129"/>
                    <a:pt x="26" y="127"/>
                  </a:cubicBezTo>
                  <a:moveTo>
                    <a:pt x="38" y="105"/>
                  </a:moveTo>
                  <a:cubicBezTo>
                    <a:pt x="35" y="103"/>
                    <a:pt x="33" y="99"/>
                    <a:pt x="35" y="95"/>
                  </a:cubicBezTo>
                  <a:cubicBezTo>
                    <a:pt x="37" y="92"/>
                    <a:pt x="42" y="90"/>
                    <a:pt x="46" y="92"/>
                  </a:cubicBezTo>
                  <a:cubicBezTo>
                    <a:pt x="49" y="94"/>
                    <a:pt x="51" y="99"/>
                    <a:pt x="49" y="102"/>
                  </a:cubicBezTo>
                  <a:cubicBezTo>
                    <a:pt x="47" y="106"/>
                    <a:pt x="42" y="107"/>
                    <a:pt x="38" y="105"/>
                  </a:cubicBezTo>
                  <a:moveTo>
                    <a:pt x="50" y="84"/>
                  </a:moveTo>
                  <a:cubicBezTo>
                    <a:pt x="47" y="82"/>
                    <a:pt x="45" y="77"/>
                    <a:pt x="47" y="73"/>
                  </a:cubicBezTo>
                  <a:cubicBezTo>
                    <a:pt x="49" y="70"/>
                    <a:pt x="54" y="68"/>
                    <a:pt x="58" y="71"/>
                  </a:cubicBezTo>
                  <a:cubicBezTo>
                    <a:pt x="61" y="73"/>
                    <a:pt x="63" y="77"/>
                    <a:pt x="61" y="81"/>
                  </a:cubicBezTo>
                  <a:cubicBezTo>
                    <a:pt x="59" y="84"/>
                    <a:pt x="54" y="86"/>
                    <a:pt x="50" y="84"/>
                  </a:cubicBezTo>
                  <a:moveTo>
                    <a:pt x="62" y="62"/>
                  </a:moveTo>
                  <a:cubicBezTo>
                    <a:pt x="59" y="60"/>
                    <a:pt x="57" y="55"/>
                    <a:pt x="59" y="52"/>
                  </a:cubicBezTo>
                  <a:cubicBezTo>
                    <a:pt x="61" y="48"/>
                    <a:pt x="66" y="47"/>
                    <a:pt x="70" y="49"/>
                  </a:cubicBezTo>
                  <a:cubicBezTo>
                    <a:pt x="73" y="51"/>
                    <a:pt x="75" y="55"/>
                    <a:pt x="73" y="59"/>
                  </a:cubicBezTo>
                  <a:cubicBezTo>
                    <a:pt x="71" y="63"/>
                    <a:pt x="66" y="64"/>
                    <a:pt x="62" y="62"/>
                  </a:cubicBezTo>
                  <a:moveTo>
                    <a:pt x="74" y="40"/>
                  </a:moveTo>
                  <a:cubicBezTo>
                    <a:pt x="71" y="38"/>
                    <a:pt x="69" y="34"/>
                    <a:pt x="71" y="30"/>
                  </a:cubicBezTo>
                  <a:cubicBezTo>
                    <a:pt x="73" y="26"/>
                    <a:pt x="78" y="25"/>
                    <a:pt x="82" y="27"/>
                  </a:cubicBezTo>
                  <a:cubicBezTo>
                    <a:pt x="85" y="29"/>
                    <a:pt x="87" y="34"/>
                    <a:pt x="85" y="37"/>
                  </a:cubicBezTo>
                  <a:cubicBezTo>
                    <a:pt x="83" y="41"/>
                    <a:pt x="78" y="42"/>
                    <a:pt x="74" y="40"/>
                  </a:cubicBezTo>
                  <a:moveTo>
                    <a:pt x="86" y="18"/>
                  </a:moveTo>
                  <a:cubicBezTo>
                    <a:pt x="83" y="16"/>
                    <a:pt x="81" y="12"/>
                    <a:pt x="84" y="8"/>
                  </a:cubicBezTo>
                  <a:cubicBezTo>
                    <a:pt x="86" y="5"/>
                    <a:pt x="90" y="3"/>
                    <a:pt x="94" y="5"/>
                  </a:cubicBezTo>
                  <a:cubicBezTo>
                    <a:pt x="97" y="7"/>
                    <a:pt x="99" y="12"/>
                    <a:pt x="97" y="15"/>
                  </a:cubicBezTo>
                  <a:cubicBezTo>
                    <a:pt x="95" y="19"/>
                    <a:pt x="90" y="20"/>
                    <a:pt x="86" y="18"/>
                  </a:cubicBezTo>
                  <a:moveTo>
                    <a:pt x="47" y="167"/>
                  </a:moveTo>
                  <a:cubicBezTo>
                    <a:pt x="44" y="165"/>
                    <a:pt x="42" y="161"/>
                    <a:pt x="44" y="157"/>
                  </a:cubicBezTo>
                  <a:cubicBezTo>
                    <a:pt x="46" y="153"/>
                    <a:pt x="51" y="152"/>
                    <a:pt x="55" y="154"/>
                  </a:cubicBezTo>
                  <a:cubicBezTo>
                    <a:pt x="58" y="156"/>
                    <a:pt x="60" y="161"/>
                    <a:pt x="58" y="164"/>
                  </a:cubicBezTo>
                  <a:cubicBezTo>
                    <a:pt x="56" y="168"/>
                    <a:pt x="51" y="169"/>
                    <a:pt x="47" y="167"/>
                  </a:cubicBezTo>
                  <a:moveTo>
                    <a:pt x="59" y="145"/>
                  </a:moveTo>
                  <a:cubicBezTo>
                    <a:pt x="56" y="143"/>
                    <a:pt x="54" y="139"/>
                    <a:pt x="56" y="135"/>
                  </a:cubicBezTo>
                  <a:cubicBezTo>
                    <a:pt x="58" y="132"/>
                    <a:pt x="63" y="130"/>
                    <a:pt x="67" y="132"/>
                  </a:cubicBezTo>
                  <a:cubicBezTo>
                    <a:pt x="70" y="134"/>
                    <a:pt x="72" y="139"/>
                    <a:pt x="70" y="142"/>
                  </a:cubicBezTo>
                  <a:cubicBezTo>
                    <a:pt x="68" y="146"/>
                    <a:pt x="63" y="147"/>
                    <a:pt x="59" y="145"/>
                  </a:cubicBezTo>
                  <a:moveTo>
                    <a:pt x="71" y="124"/>
                  </a:moveTo>
                  <a:cubicBezTo>
                    <a:pt x="68" y="122"/>
                    <a:pt x="66" y="117"/>
                    <a:pt x="68" y="113"/>
                  </a:cubicBezTo>
                  <a:cubicBezTo>
                    <a:pt x="70" y="110"/>
                    <a:pt x="75" y="109"/>
                    <a:pt x="79" y="111"/>
                  </a:cubicBezTo>
                  <a:cubicBezTo>
                    <a:pt x="82" y="113"/>
                    <a:pt x="84" y="117"/>
                    <a:pt x="82" y="121"/>
                  </a:cubicBezTo>
                  <a:cubicBezTo>
                    <a:pt x="80" y="124"/>
                    <a:pt x="75" y="126"/>
                    <a:pt x="71" y="124"/>
                  </a:cubicBezTo>
                  <a:moveTo>
                    <a:pt x="83" y="102"/>
                  </a:moveTo>
                  <a:cubicBezTo>
                    <a:pt x="80" y="100"/>
                    <a:pt x="78" y="95"/>
                    <a:pt x="80" y="92"/>
                  </a:cubicBezTo>
                  <a:cubicBezTo>
                    <a:pt x="82" y="88"/>
                    <a:pt x="87" y="87"/>
                    <a:pt x="91" y="89"/>
                  </a:cubicBezTo>
                  <a:cubicBezTo>
                    <a:pt x="94" y="91"/>
                    <a:pt x="96" y="95"/>
                    <a:pt x="94" y="99"/>
                  </a:cubicBezTo>
                  <a:cubicBezTo>
                    <a:pt x="92" y="103"/>
                    <a:pt x="87" y="104"/>
                    <a:pt x="83" y="102"/>
                  </a:cubicBezTo>
                  <a:moveTo>
                    <a:pt x="95" y="80"/>
                  </a:moveTo>
                  <a:cubicBezTo>
                    <a:pt x="92" y="78"/>
                    <a:pt x="91" y="74"/>
                    <a:pt x="93" y="70"/>
                  </a:cubicBezTo>
                  <a:cubicBezTo>
                    <a:pt x="95" y="66"/>
                    <a:pt x="99" y="65"/>
                    <a:pt x="103" y="67"/>
                  </a:cubicBezTo>
                  <a:cubicBezTo>
                    <a:pt x="106" y="69"/>
                    <a:pt x="108" y="74"/>
                    <a:pt x="106" y="77"/>
                  </a:cubicBezTo>
                  <a:cubicBezTo>
                    <a:pt x="104" y="81"/>
                    <a:pt x="99" y="82"/>
                    <a:pt x="95" y="80"/>
                  </a:cubicBezTo>
                  <a:moveTo>
                    <a:pt x="107" y="58"/>
                  </a:moveTo>
                  <a:cubicBezTo>
                    <a:pt x="104" y="56"/>
                    <a:pt x="103" y="52"/>
                    <a:pt x="105" y="48"/>
                  </a:cubicBezTo>
                  <a:cubicBezTo>
                    <a:pt x="107" y="45"/>
                    <a:pt x="111" y="43"/>
                    <a:pt x="115" y="45"/>
                  </a:cubicBezTo>
                  <a:cubicBezTo>
                    <a:pt x="118" y="47"/>
                    <a:pt x="120" y="52"/>
                    <a:pt x="118" y="56"/>
                  </a:cubicBezTo>
                  <a:cubicBezTo>
                    <a:pt x="116" y="59"/>
                    <a:pt x="111" y="60"/>
                    <a:pt x="107" y="58"/>
                  </a:cubicBezTo>
                  <a:moveTo>
                    <a:pt x="120" y="37"/>
                  </a:moveTo>
                  <a:cubicBezTo>
                    <a:pt x="116" y="35"/>
                    <a:pt x="115" y="30"/>
                    <a:pt x="117" y="26"/>
                  </a:cubicBezTo>
                  <a:cubicBezTo>
                    <a:pt x="119" y="23"/>
                    <a:pt x="123" y="22"/>
                    <a:pt x="127" y="24"/>
                  </a:cubicBezTo>
                  <a:cubicBezTo>
                    <a:pt x="130" y="26"/>
                    <a:pt x="132" y="30"/>
                    <a:pt x="130" y="34"/>
                  </a:cubicBezTo>
                  <a:cubicBezTo>
                    <a:pt x="128" y="37"/>
                    <a:pt x="123" y="39"/>
                    <a:pt x="120" y="37"/>
                  </a:cubicBezTo>
                  <a:moveTo>
                    <a:pt x="132" y="15"/>
                  </a:moveTo>
                  <a:cubicBezTo>
                    <a:pt x="128" y="13"/>
                    <a:pt x="127" y="8"/>
                    <a:pt x="129" y="5"/>
                  </a:cubicBezTo>
                  <a:cubicBezTo>
                    <a:pt x="131" y="1"/>
                    <a:pt x="135" y="0"/>
                    <a:pt x="139" y="2"/>
                  </a:cubicBezTo>
                  <a:cubicBezTo>
                    <a:pt x="142" y="4"/>
                    <a:pt x="144" y="8"/>
                    <a:pt x="142" y="12"/>
                  </a:cubicBezTo>
                  <a:cubicBezTo>
                    <a:pt x="140" y="16"/>
                    <a:pt x="135" y="17"/>
                    <a:pt x="132" y="15"/>
                  </a:cubicBezTo>
                  <a:moveTo>
                    <a:pt x="80" y="185"/>
                  </a:moveTo>
                  <a:cubicBezTo>
                    <a:pt x="77" y="183"/>
                    <a:pt x="75" y="179"/>
                    <a:pt x="77" y="175"/>
                  </a:cubicBezTo>
                  <a:cubicBezTo>
                    <a:pt x="79" y="172"/>
                    <a:pt x="84" y="170"/>
                    <a:pt x="88" y="172"/>
                  </a:cubicBezTo>
                  <a:cubicBezTo>
                    <a:pt x="91" y="174"/>
                    <a:pt x="93" y="179"/>
                    <a:pt x="91" y="183"/>
                  </a:cubicBezTo>
                  <a:cubicBezTo>
                    <a:pt x="89" y="186"/>
                    <a:pt x="84" y="187"/>
                    <a:pt x="80" y="185"/>
                  </a:cubicBezTo>
                  <a:moveTo>
                    <a:pt x="92" y="164"/>
                  </a:moveTo>
                  <a:cubicBezTo>
                    <a:pt x="89" y="162"/>
                    <a:pt x="87" y="157"/>
                    <a:pt x="89" y="153"/>
                  </a:cubicBezTo>
                  <a:cubicBezTo>
                    <a:pt x="91" y="150"/>
                    <a:pt x="96" y="149"/>
                    <a:pt x="100" y="151"/>
                  </a:cubicBezTo>
                  <a:cubicBezTo>
                    <a:pt x="103" y="153"/>
                    <a:pt x="105" y="157"/>
                    <a:pt x="103" y="161"/>
                  </a:cubicBezTo>
                  <a:cubicBezTo>
                    <a:pt x="101" y="164"/>
                    <a:pt x="96" y="166"/>
                    <a:pt x="92" y="164"/>
                  </a:cubicBezTo>
                  <a:moveTo>
                    <a:pt x="104" y="142"/>
                  </a:moveTo>
                  <a:cubicBezTo>
                    <a:pt x="101" y="140"/>
                    <a:pt x="100" y="135"/>
                    <a:pt x="102" y="132"/>
                  </a:cubicBezTo>
                  <a:cubicBezTo>
                    <a:pt x="104" y="128"/>
                    <a:pt x="108" y="127"/>
                    <a:pt x="112" y="129"/>
                  </a:cubicBezTo>
                  <a:cubicBezTo>
                    <a:pt x="115" y="131"/>
                    <a:pt x="117" y="135"/>
                    <a:pt x="115" y="139"/>
                  </a:cubicBezTo>
                  <a:cubicBezTo>
                    <a:pt x="113" y="143"/>
                    <a:pt x="108" y="144"/>
                    <a:pt x="104" y="142"/>
                  </a:cubicBezTo>
                  <a:moveTo>
                    <a:pt x="116" y="120"/>
                  </a:moveTo>
                  <a:cubicBezTo>
                    <a:pt x="113" y="118"/>
                    <a:pt x="112" y="114"/>
                    <a:pt x="114" y="110"/>
                  </a:cubicBezTo>
                  <a:cubicBezTo>
                    <a:pt x="116" y="106"/>
                    <a:pt x="120" y="105"/>
                    <a:pt x="124" y="107"/>
                  </a:cubicBezTo>
                  <a:cubicBezTo>
                    <a:pt x="127" y="109"/>
                    <a:pt x="129" y="114"/>
                    <a:pt x="127" y="117"/>
                  </a:cubicBezTo>
                  <a:cubicBezTo>
                    <a:pt x="125" y="121"/>
                    <a:pt x="120" y="122"/>
                    <a:pt x="116" y="120"/>
                  </a:cubicBezTo>
                  <a:moveTo>
                    <a:pt x="129" y="98"/>
                  </a:moveTo>
                  <a:cubicBezTo>
                    <a:pt x="125" y="96"/>
                    <a:pt x="124" y="92"/>
                    <a:pt x="126" y="88"/>
                  </a:cubicBezTo>
                  <a:cubicBezTo>
                    <a:pt x="128" y="85"/>
                    <a:pt x="132" y="83"/>
                    <a:pt x="136" y="85"/>
                  </a:cubicBezTo>
                  <a:cubicBezTo>
                    <a:pt x="139" y="87"/>
                    <a:pt x="141" y="92"/>
                    <a:pt x="139" y="96"/>
                  </a:cubicBezTo>
                  <a:cubicBezTo>
                    <a:pt x="137" y="99"/>
                    <a:pt x="132" y="100"/>
                    <a:pt x="129" y="98"/>
                  </a:cubicBezTo>
                  <a:moveTo>
                    <a:pt x="141" y="77"/>
                  </a:moveTo>
                  <a:cubicBezTo>
                    <a:pt x="137" y="75"/>
                    <a:pt x="136" y="70"/>
                    <a:pt x="138" y="66"/>
                  </a:cubicBezTo>
                  <a:cubicBezTo>
                    <a:pt x="140" y="63"/>
                    <a:pt x="144" y="62"/>
                    <a:pt x="148" y="64"/>
                  </a:cubicBezTo>
                  <a:cubicBezTo>
                    <a:pt x="151" y="66"/>
                    <a:pt x="153" y="70"/>
                    <a:pt x="151" y="74"/>
                  </a:cubicBezTo>
                  <a:cubicBezTo>
                    <a:pt x="149" y="77"/>
                    <a:pt x="144" y="79"/>
                    <a:pt x="141" y="77"/>
                  </a:cubicBezTo>
                  <a:moveTo>
                    <a:pt x="153" y="55"/>
                  </a:moveTo>
                  <a:cubicBezTo>
                    <a:pt x="149" y="53"/>
                    <a:pt x="148" y="48"/>
                    <a:pt x="150" y="45"/>
                  </a:cubicBezTo>
                  <a:cubicBezTo>
                    <a:pt x="152" y="41"/>
                    <a:pt x="156" y="40"/>
                    <a:pt x="160" y="42"/>
                  </a:cubicBezTo>
                  <a:cubicBezTo>
                    <a:pt x="163" y="44"/>
                    <a:pt x="165" y="48"/>
                    <a:pt x="163" y="52"/>
                  </a:cubicBezTo>
                  <a:cubicBezTo>
                    <a:pt x="161" y="56"/>
                    <a:pt x="156" y="57"/>
                    <a:pt x="153" y="55"/>
                  </a:cubicBezTo>
                  <a:moveTo>
                    <a:pt x="165" y="33"/>
                  </a:moveTo>
                  <a:cubicBezTo>
                    <a:pt x="161" y="31"/>
                    <a:pt x="160" y="27"/>
                    <a:pt x="162" y="23"/>
                  </a:cubicBezTo>
                  <a:cubicBezTo>
                    <a:pt x="164" y="19"/>
                    <a:pt x="168" y="18"/>
                    <a:pt x="172" y="20"/>
                  </a:cubicBezTo>
                  <a:cubicBezTo>
                    <a:pt x="176" y="22"/>
                    <a:pt x="177" y="27"/>
                    <a:pt x="175" y="30"/>
                  </a:cubicBezTo>
                  <a:cubicBezTo>
                    <a:pt x="173" y="34"/>
                    <a:pt x="168" y="35"/>
                    <a:pt x="165" y="33"/>
                  </a:cubicBezTo>
                  <a:moveTo>
                    <a:pt x="125" y="182"/>
                  </a:moveTo>
                  <a:cubicBezTo>
                    <a:pt x="122" y="180"/>
                    <a:pt x="121" y="175"/>
                    <a:pt x="123" y="172"/>
                  </a:cubicBezTo>
                  <a:cubicBezTo>
                    <a:pt x="125" y="168"/>
                    <a:pt x="129" y="167"/>
                    <a:pt x="133" y="169"/>
                  </a:cubicBezTo>
                  <a:cubicBezTo>
                    <a:pt x="136" y="171"/>
                    <a:pt x="138" y="175"/>
                    <a:pt x="136" y="179"/>
                  </a:cubicBezTo>
                  <a:cubicBezTo>
                    <a:pt x="134" y="183"/>
                    <a:pt x="129" y="184"/>
                    <a:pt x="125" y="182"/>
                  </a:cubicBezTo>
                  <a:moveTo>
                    <a:pt x="138" y="160"/>
                  </a:moveTo>
                  <a:cubicBezTo>
                    <a:pt x="134" y="158"/>
                    <a:pt x="133" y="154"/>
                    <a:pt x="135" y="150"/>
                  </a:cubicBezTo>
                  <a:cubicBezTo>
                    <a:pt x="137" y="146"/>
                    <a:pt x="141" y="145"/>
                    <a:pt x="145" y="147"/>
                  </a:cubicBezTo>
                  <a:cubicBezTo>
                    <a:pt x="148" y="149"/>
                    <a:pt x="150" y="154"/>
                    <a:pt x="148" y="157"/>
                  </a:cubicBezTo>
                  <a:cubicBezTo>
                    <a:pt x="146" y="161"/>
                    <a:pt x="141" y="162"/>
                    <a:pt x="138" y="160"/>
                  </a:cubicBezTo>
                  <a:moveTo>
                    <a:pt x="150" y="138"/>
                  </a:moveTo>
                  <a:cubicBezTo>
                    <a:pt x="146" y="136"/>
                    <a:pt x="145" y="132"/>
                    <a:pt x="147" y="128"/>
                  </a:cubicBezTo>
                  <a:cubicBezTo>
                    <a:pt x="149" y="125"/>
                    <a:pt x="153" y="123"/>
                    <a:pt x="157" y="125"/>
                  </a:cubicBezTo>
                  <a:cubicBezTo>
                    <a:pt x="160" y="127"/>
                    <a:pt x="162" y="132"/>
                    <a:pt x="160" y="136"/>
                  </a:cubicBezTo>
                  <a:cubicBezTo>
                    <a:pt x="158" y="139"/>
                    <a:pt x="153" y="140"/>
                    <a:pt x="150" y="138"/>
                  </a:cubicBezTo>
                  <a:moveTo>
                    <a:pt x="162" y="117"/>
                  </a:moveTo>
                  <a:cubicBezTo>
                    <a:pt x="158" y="115"/>
                    <a:pt x="157" y="110"/>
                    <a:pt x="159" y="107"/>
                  </a:cubicBezTo>
                  <a:cubicBezTo>
                    <a:pt x="161" y="103"/>
                    <a:pt x="165" y="102"/>
                    <a:pt x="169" y="104"/>
                  </a:cubicBezTo>
                  <a:cubicBezTo>
                    <a:pt x="173" y="106"/>
                    <a:pt x="174" y="110"/>
                    <a:pt x="172" y="114"/>
                  </a:cubicBezTo>
                  <a:cubicBezTo>
                    <a:pt x="170" y="117"/>
                    <a:pt x="165" y="119"/>
                    <a:pt x="162" y="117"/>
                  </a:cubicBezTo>
                  <a:moveTo>
                    <a:pt x="174" y="95"/>
                  </a:moveTo>
                  <a:cubicBezTo>
                    <a:pt x="170" y="93"/>
                    <a:pt x="169" y="88"/>
                    <a:pt x="171" y="85"/>
                  </a:cubicBezTo>
                  <a:cubicBezTo>
                    <a:pt x="173" y="81"/>
                    <a:pt x="177" y="80"/>
                    <a:pt x="181" y="82"/>
                  </a:cubicBezTo>
                  <a:cubicBezTo>
                    <a:pt x="185" y="84"/>
                    <a:pt x="186" y="88"/>
                    <a:pt x="184" y="92"/>
                  </a:cubicBezTo>
                  <a:cubicBezTo>
                    <a:pt x="182" y="96"/>
                    <a:pt x="177" y="97"/>
                    <a:pt x="174" y="95"/>
                  </a:cubicBezTo>
                  <a:moveTo>
                    <a:pt x="186" y="73"/>
                  </a:moveTo>
                  <a:cubicBezTo>
                    <a:pt x="182" y="71"/>
                    <a:pt x="181" y="67"/>
                    <a:pt x="183" y="63"/>
                  </a:cubicBezTo>
                  <a:cubicBezTo>
                    <a:pt x="185" y="59"/>
                    <a:pt x="189" y="58"/>
                    <a:pt x="193" y="60"/>
                  </a:cubicBezTo>
                  <a:cubicBezTo>
                    <a:pt x="197" y="62"/>
                    <a:pt x="198" y="67"/>
                    <a:pt x="196" y="70"/>
                  </a:cubicBezTo>
                  <a:cubicBezTo>
                    <a:pt x="194" y="74"/>
                    <a:pt x="189" y="75"/>
                    <a:pt x="186" y="73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6" name="Freeform 111">
              <a:extLst>
                <a:ext uri="{FF2B5EF4-FFF2-40B4-BE49-F238E27FC236}">
                  <a16:creationId xmlns:a16="http://schemas.microsoft.com/office/drawing/2014/main" id="{DF5E0E26-D345-4403-9DB5-45CF65F9A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13" y="4810126"/>
              <a:ext cx="47625" cy="44450"/>
            </a:xfrm>
            <a:custGeom>
              <a:avLst/>
              <a:gdLst>
                <a:gd name="T0" fmla="*/ 4 w 17"/>
                <a:gd name="T1" fmla="*/ 14 h 16"/>
                <a:gd name="T2" fmla="*/ 15 w 17"/>
                <a:gd name="T3" fmla="*/ 11 h 16"/>
                <a:gd name="T4" fmla="*/ 12 w 17"/>
                <a:gd name="T5" fmla="*/ 1 h 16"/>
                <a:gd name="T6" fmla="*/ 11 w 17"/>
                <a:gd name="T7" fmla="*/ 0 h 16"/>
                <a:gd name="T8" fmla="*/ 5 w 17"/>
                <a:gd name="T9" fmla="*/ 0 h 16"/>
                <a:gd name="T10" fmla="*/ 2 w 17"/>
                <a:gd name="T11" fmla="*/ 3 h 16"/>
                <a:gd name="T12" fmla="*/ 4 w 17"/>
                <a:gd name="T1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4" y="14"/>
                  </a:moveTo>
                  <a:cubicBezTo>
                    <a:pt x="8" y="16"/>
                    <a:pt x="13" y="14"/>
                    <a:pt x="15" y="11"/>
                  </a:cubicBezTo>
                  <a:cubicBezTo>
                    <a:pt x="17" y="7"/>
                    <a:pt x="15" y="3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7" y="0"/>
                    <a:pt x="5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0" y="7"/>
                    <a:pt x="1" y="12"/>
                    <a:pt x="4" y="14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7" name="Freeform 112">
              <a:extLst>
                <a:ext uri="{FF2B5EF4-FFF2-40B4-BE49-F238E27FC236}">
                  <a16:creationId xmlns:a16="http://schemas.microsoft.com/office/drawing/2014/main" id="{26FFB8C3-938C-416D-864C-71F2697E0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" y="4857751"/>
              <a:ext cx="47625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8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8" name="Freeform 113">
              <a:extLst>
                <a:ext uri="{FF2B5EF4-FFF2-40B4-BE49-F238E27FC236}">
                  <a16:creationId xmlns:a16="http://schemas.microsoft.com/office/drawing/2014/main" id="{25DCCED3-CD49-46B2-BFF1-A501F18E9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63" y="4906963"/>
              <a:ext cx="46038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9"/>
                    <a:pt x="1" y="13"/>
                    <a:pt x="5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9"/>
                    <a:pt x="16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9" name="Freeform 114">
              <a:extLst>
                <a:ext uri="{FF2B5EF4-FFF2-40B4-BE49-F238E27FC236}">
                  <a16:creationId xmlns:a16="http://schemas.microsoft.com/office/drawing/2014/main" id="{5EE1F7B1-7BD7-431E-A666-BB7EC78CB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" y="4957763"/>
              <a:ext cx="44450" cy="49213"/>
            </a:xfrm>
            <a:custGeom>
              <a:avLst/>
              <a:gdLst>
                <a:gd name="T0" fmla="*/ 2 w 16"/>
                <a:gd name="T1" fmla="*/ 5 h 18"/>
                <a:gd name="T2" fmla="*/ 5 w 16"/>
                <a:gd name="T3" fmla="*/ 15 h 18"/>
                <a:gd name="T4" fmla="*/ 15 w 16"/>
                <a:gd name="T5" fmla="*/ 13 h 18"/>
                <a:gd name="T6" fmla="*/ 16 w 16"/>
                <a:gd name="T7" fmla="*/ 8 h 18"/>
                <a:gd name="T8" fmla="*/ 13 w 16"/>
                <a:gd name="T9" fmla="*/ 3 h 18"/>
                <a:gd name="T10" fmla="*/ 12 w 16"/>
                <a:gd name="T11" fmla="*/ 2 h 18"/>
                <a:gd name="T12" fmla="*/ 2 w 16"/>
                <a:gd name="T13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2" y="5"/>
                  </a:moveTo>
                  <a:cubicBezTo>
                    <a:pt x="0" y="9"/>
                    <a:pt x="1" y="13"/>
                    <a:pt x="5" y="15"/>
                  </a:cubicBezTo>
                  <a:cubicBezTo>
                    <a:pt x="8" y="18"/>
                    <a:pt x="13" y="16"/>
                    <a:pt x="15" y="13"/>
                  </a:cubicBezTo>
                  <a:cubicBezTo>
                    <a:pt x="16" y="11"/>
                    <a:pt x="16" y="10"/>
                    <a:pt x="16" y="8"/>
                  </a:cubicBezTo>
                  <a:cubicBezTo>
                    <a:pt x="15" y="7"/>
                    <a:pt x="14" y="5"/>
                    <a:pt x="13" y="3"/>
                  </a:cubicBezTo>
                  <a:cubicBezTo>
                    <a:pt x="13" y="3"/>
                    <a:pt x="12" y="3"/>
                    <a:pt x="12" y="2"/>
                  </a:cubicBezTo>
                  <a:cubicBezTo>
                    <a:pt x="8" y="0"/>
                    <a:pt x="4" y="2"/>
                    <a:pt x="2" y="5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0" name="Freeform 115">
              <a:extLst>
                <a:ext uri="{FF2B5EF4-FFF2-40B4-BE49-F238E27FC236}">
                  <a16:creationId xmlns:a16="http://schemas.microsoft.com/office/drawing/2014/main" id="{0BCFD90D-93B2-466A-B7AF-E3DEBD1B9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25" y="4821238"/>
              <a:ext cx="38100" cy="25400"/>
            </a:xfrm>
            <a:custGeom>
              <a:avLst/>
              <a:gdLst>
                <a:gd name="T0" fmla="*/ 4 w 14"/>
                <a:gd name="T1" fmla="*/ 7 h 9"/>
                <a:gd name="T2" fmla="*/ 14 w 14"/>
                <a:gd name="T3" fmla="*/ 5 h 9"/>
                <a:gd name="T4" fmla="*/ 0 w 14"/>
                <a:gd name="T5" fmla="*/ 0 h 9"/>
                <a:gd name="T6" fmla="*/ 4 w 14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9">
                  <a:moveTo>
                    <a:pt x="4" y="7"/>
                  </a:moveTo>
                  <a:cubicBezTo>
                    <a:pt x="7" y="9"/>
                    <a:pt x="12" y="8"/>
                    <a:pt x="14" y="5"/>
                  </a:cubicBezTo>
                  <a:cubicBezTo>
                    <a:pt x="9" y="3"/>
                    <a:pt x="5" y="1"/>
                    <a:pt x="0" y="0"/>
                  </a:cubicBezTo>
                  <a:cubicBezTo>
                    <a:pt x="0" y="3"/>
                    <a:pt x="1" y="6"/>
                    <a:pt x="4" y="7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1" name="Freeform 116">
              <a:extLst>
                <a:ext uri="{FF2B5EF4-FFF2-40B4-BE49-F238E27FC236}">
                  <a16:creationId xmlns:a16="http://schemas.microsoft.com/office/drawing/2014/main" id="{7EAB18AF-C21B-49EF-8420-7243B5D8F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" y="4865688"/>
              <a:ext cx="34925" cy="30163"/>
            </a:xfrm>
            <a:custGeom>
              <a:avLst/>
              <a:gdLst>
                <a:gd name="T0" fmla="*/ 5 w 13"/>
                <a:gd name="T1" fmla="*/ 9 h 11"/>
                <a:gd name="T2" fmla="*/ 13 w 13"/>
                <a:gd name="T3" fmla="*/ 9 h 11"/>
                <a:gd name="T4" fmla="*/ 2 w 13"/>
                <a:gd name="T5" fmla="*/ 0 h 11"/>
                <a:gd name="T6" fmla="*/ 5 w 13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5" y="9"/>
                  </a:moveTo>
                  <a:cubicBezTo>
                    <a:pt x="8" y="11"/>
                    <a:pt x="11" y="11"/>
                    <a:pt x="13" y="9"/>
                  </a:cubicBezTo>
                  <a:cubicBezTo>
                    <a:pt x="10" y="6"/>
                    <a:pt x="6" y="3"/>
                    <a:pt x="2" y="0"/>
                  </a:cubicBezTo>
                  <a:cubicBezTo>
                    <a:pt x="0" y="3"/>
                    <a:pt x="2" y="8"/>
                    <a:pt x="5" y="9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2" name="Freeform 117">
              <a:extLst>
                <a:ext uri="{FF2B5EF4-FFF2-40B4-BE49-F238E27FC236}">
                  <a16:creationId xmlns:a16="http://schemas.microsoft.com/office/drawing/2014/main" id="{04AC8EE7-7BA2-486A-B6DC-31760E2A8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" y="4838701"/>
              <a:ext cx="36513" cy="25400"/>
            </a:xfrm>
            <a:custGeom>
              <a:avLst/>
              <a:gdLst>
                <a:gd name="T0" fmla="*/ 12 w 13"/>
                <a:gd name="T1" fmla="*/ 4 h 9"/>
                <a:gd name="T2" fmla="*/ 12 w 13"/>
                <a:gd name="T3" fmla="*/ 0 h 9"/>
                <a:gd name="T4" fmla="*/ 0 w 13"/>
                <a:gd name="T5" fmla="*/ 6 h 9"/>
                <a:gd name="T6" fmla="*/ 1 w 13"/>
                <a:gd name="T7" fmla="*/ 7 h 9"/>
                <a:gd name="T8" fmla="*/ 12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2" y="4"/>
                  </a:moveTo>
                  <a:cubicBezTo>
                    <a:pt x="12" y="3"/>
                    <a:pt x="13" y="1"/>
                    <a:pt x="12" y="0"/>
                  </a:cubicBezTo>
                  <a:cubicBezTo>
                    <a:pt x="8" y="1"/>
                    <a:pt x="4" y="4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5" y="9"/>
                    <a:pt x="10" y="8"/>
                    <a:pt x="12" y="4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3" name="Freeform 118">
              <a:extLst>
                <a:ext uri="{FF2B5EF4-FFF2-40B4-BE49-F238E27FC236}">
                  <a16:creationId xmlns:a16="http://schemas.microsoft.com/office/drawing/2014/main" id="{BAA7D5F1-14C5-4345-AAC7-5985E7D22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188" y="4865688"/>
              <a:ext cx="49213" cy="47625"/>
            </a:xfrm>
            <a:custGeom>
              <a:avLst/>
              <a:gdLst>
                <a:gd name="T0" fmla="*/ 13 w 18"/>
                <a:gd name="T1" fmla="*/ 2 h 17"/>
                <a:gd name="T2" fmla="*/ 3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4" name="Freeform 119">
              <a:extLst>
                <a:ext uri="{FF2B5EF4-FFF2-40B4-BE49-F238E27FC236}">
                  <a16:creationId xmlns:a16="http://schemas.microsoft.com/office/drawing/2014/main" id="{44053A7E-0F79-42A7-9175-5AFC1D498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50" y="4918076"/>
              <a:ext cx="47625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4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8" y="17"/>
                    <a:pt x="13" y="15"/>
                    <a:pt x="15" y="12"/>
                  </a:cubicBezTo>
                  <a:cubicBezTo>
                    <a:pt x="17" y="8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5" name="Freeform 120">
              <a:extLst>
                <a:ext uri="{FF2B5EF4-FFF2-40B4-BE49-F238E27FC236}">
                  <a16:creationId xmlns:a16="http://schemas.microsoft.com/office/drawing/2014/main" id="{B98390BE-2DF1-411C-A0C0-5E4E1F7C6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" y="4968876"/>
              <a:ext cx="46038" cy="46038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8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6" name="Freeform 121">
              <a:extLst>
                <a:ext uri="{FF2B5EF4-FFF2-40B4-BE49-F238E27FC236}">
                  <a16:creationId xmlns:a16="http://schemas.microsoft.com/office/drawing/2014/main" id="{4A4CBC4C-84FC-4164-9833-A5672C5BD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413" y="5018088"/>
              <a:ext cx="47625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9"/>
                    <a:pt x="1" y="13"/>
                    <a:pt x="5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9"/>
                    <a:pt x="16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7" name="Freeform 122">
              <a:extLst>
                <a:ext uri="{FF2B5EF4-FFF2-40B4-BE49-F238E27FC236}">
                  <a16:creationId xmlns:a16="http://schemas.microsoft.com/office/drawing/2014/main" id="{E0948A89-B9AB-4BAC-9C42-796D68BC6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8" y="5073651"/>
              <a:ext cx="15875" cy="39688"/>
            </a:xfrm>
            <a:custGeom>
              <a:avLst/>
              <a:gdLst>
                <a:gd name="T0" fmla="*/ 5 w 6"/>
                <a:gd name="T1" fmla="*/ 14 h 14"/>
                <a:gd name="T2" fmla="*/ 6 w 6"/>
                <a:gd name="T3" fmla="*/ 14 h 14"/>
                <a:gd name="T4" fmla="*/ 5 w 6"/>
                <a:gd name="T5" fmla="*/ 0 h 14"/>
                <a:gd name="T6" fmla="*/ 2 w 6"/>
                <a:gd name="T7" fmla="*/ 3 h 14"/>
                <a:gd name="T8" fmla="*/ 5 w 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5" y="14"/>
                  </a:moveTo>
                  <a:cubicBezTo>
                    <a:pt x="5" y="14"/>
                    <a:pt x="6" y="14"/>
                    <a:pt x="6" y="14"/>
                  </a:cubicBezTo>
                  <a:cubicBezTo>
                    <a:pt x="6" y="9"/>
                    <a:pt x="6" y="5"/>
                    <a:pt x="5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0" y="7"/>
                    <a:pt x="1" y="12"/>
                    <a:pt x="5" y="14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8" name="Freeform 123">
              <a:extLst>
                <a:ext uri="{FF2B5EF4-FFF2-40B4-BE49-F238E27FC236}">
                  <a16:creationId xmlns:a16="http://schemas.microsoft.com/office/drawing/2014/main" id="{6EFCC43A-11A2-4EE4-A8D8-B28FD32E7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" y="4876801"/>
              <a:ext cx="50800" cy="47625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5"/>
                  </a:cubicBezTo>
                  <a:cubicBezTo>
                    <a:pt x="0" y="8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8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9" name="Freeform 124">
              <a:extLst>
                <a:ext uri="{FF2B5EF4-FFF2-40B4-BE49-F238E27FC236}">
                  <a16:creationId xmlns:a16="http://schemas.microsoft.com/office/drawing/2014/main" id="{C5917AE5-2307-4D40-A5BC-14DC16A14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" y="4927601"/>
              <a:ext cx="49213" cy="46038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0" name="Freeform 125">
              <a:extLst>
                <a:ext uri="{FF2B5EF4-FFF2-40B4-BE49-F238E27FC236}">
                  <a16:creationId xmlns:a16="http://schemas.microsoft.com/office/drawing/2014/main" id="{749F8980-7595-429F-BCD2-24B1CAE7D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13" y="4976813"/>
              <a:ext cx="47625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4 w 17"/>
                <a:gd name="T5" fmla="*/ 15 h 17"/>
                <a:gd name="T6" fmla="*/ 15 w 17"/>
                <a:gd name="T7" fmla="*/ 13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2"/>
                    <a:pt x="2" y="5"/>
                  </a:cubicBezTo>
                  <a:cubicBezTo>
                    <a:pt x="0" y="9"/>
                    <a:pt x="1" y="13"/>
                    <a:pt x="4" y="15"/>
                  </a:cubicBezTo>
                  <a:cubicBezTo>
                    <a:pt x="8" y="17"/>
                    <a:pt x="13" y="16"/>
                    <a:pt x="15" y="13"/>
                  </a:cubicBezTo>
                  <a:cubicBezTo>
                    <a:pt x="17" y="9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1" name="Freeform 126">
              <a:extLst>
                <a:ext uri="{FF2B5EF4-FFF2-40B4-BE49-F238E27FC236}">
                  <a16:creationId xmlns:a16="http://schemas.microsoft.com/office/drawing/2014/main" id="{522850DF-9D6B-4CD9-AAFF-0CC2DB9A4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88" y="5029201"/>
              <a:ext cx="46038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4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8" y="17"/>
                    <a:pt x="13" y="15"/>
                    <a:pt x="15" y="12"/>
                  </a:cubicBezTo>
                  <a:cubicBezTo>
                    <a:pt x="17" y="8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2" name="Freeform 127">
              <a:extLst>
                <a:ext uri="{FF2B5EF4-FFF2-40B4-BE49-F238E27FC236}">
                  <a16:creationId xmlns:a16="http://schemas.microsoft.com/office/drawing/2014/main" id="{6F243376-DFF9-4815-972D-D9A4159B4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" y="5080001"/>
              <a:ext cx="47625" cy="46038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8"/>
                    <a:pt x="16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3" name="Freeform 128">
              <a:extLst>
                <a:ext uri="{FF2B5EF4-FFF2-40B4-BE49-F238E27FC236}">
                  <a16:creationId xmlns:a16="http://schemas.microsoft.com/office/drawing/2014/main" id="{F0598600-CD2C-435B-B01A-AFA21D998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50" y="5129213"/>
              <a:ext cx="47625" cy="47625"/>
            </a:xfrm>
            <a:custGeom>
              <a:avLst/>
              <a:gdLst>
                <a:gd name="T0" fmla="*/ 5 w 17"/>
                <a:gd name="T1" fmla="*/ 15 h 17"/>
                <a:gd name="T2" fmla="*/ 15 w 17"/>
                <a:gd name="T3" fmla="*/ 12 h 17"/>
                <a:gd name="T4" fmla="*/ 12 w 17"/>
                <a:gd name="T5" fmla="*/ 2 h 17"/>
                <a:gd name="T6" fmla="*/ 2 w 17"/>
                <a:gd name="T7" fmla="*/ 5 h 17"/>
                <a:gd name="T8" fmla="*/ 5 w 1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5" y="15"/>
                  </a:moveTo>
                  <a:cubicBezTo>
                    <a:pt x="8" y="17"/>
                    <a:pt x="13" y="16"/>
                    <a:pt x="15" y="12"/>
                  </a:cubicBezTo>
                  <a:cubicBezTo>
                    <a:pt x="17" y="9"/>
                    <a:pt x="16" y="4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9"/>
                    <a:pt x="1" y="13"/>
                    <a:pt x="5" y="15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4" name="Freeform 129">
              <a:extLst>
                <a:ext uri="{FF2B5EF4-FFF2-40B4-BE49-F238E27FC236}">
                  <a16:creationId xmlns:a16="http://schemas.microsoft.com/office/drawing/2014/main" id="{6C341289-BD5E-4E0D-BBBD-AB64FC740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38" y="4935538"/>
              <a:ext cx="50800" cy="49213"/>
            </a:xfrm>
            <a:custGeom>
              <a:avLst/>
              <a:gdLst>
                <a:gd name="T0" fmla="*/ 13 w 18"/>
                <a:gd name="T1" fmla="*/ 2 h 18"/>
                <a:gd name="T2" fmla="*/ 2 w 18"/>
                <a:gd name="T3" fmla="*/ 5 h 18"/>
                <a:gd name="T4" fmla="*/ 5 w 18"/>
                <a:gd name="T5" fmla="*/ 16 h 18"/>
                <a:gd name="T6" fmla="*/ 16 w 18"/>
                <a:gd name="T7" fmla="*/ 13 h 18"/>
                <a:gd name="T8" fmla="*/ 13 w 18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3" y="2"/>
                  </a:moveTo>
                  <a:cubicBezTo>
                    <a:pt x="9" y="0"/>
                    <a:pt x="4" y="2"/>
                    <a:pt x="2" y="5"/>
                  </a:cubicBezTo>
                  <a:cubicBezTo>
                    <a:pt x="0" y="9"/>
                    <a:pt x="2" y="14"/>
                    <a:pt x="5" y="16"/>
                  </a:cubicBezTo>
                  <a:cubicBezTo>
                    <a:pt x="9" y="18"/>
                    <a:pt x="14" y="16"/>
                    <a:pt x="16" y="13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5" name="Freeform 130">
              <a:extLst>
                <a:ext uri="{FF2B5EF4-FFF2-40B4-BE49-F238E27FC236}">
                  <a16:creationId xmlns:a16="http://schemas.microsoft.com/office/drawing/2014/main" id="{C70F5910-9931-4881-A5E3-C5644D5A0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13" y="4987926"/>
              <a:ext cx="49213" cy="47625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5"/>
                  </a:cubicBezTo>
                  <a:cubicBezTo>
                    <a:pt x="0" y="8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8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6" name="Freeform 131">
              <a:extLst>
                <a:ext uri="{FF2B5EF4-FFF2-40B4-BE49-F238E27FC236}">
                  <a16:creationId xmlns:a16="http://schemas.microsoft.com/office/drawing/2014/main" id="{31E75ED0-0F63-4ABA-B576-82B973419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0" y="5037138"/>
              <a:ext cx="50800" cy="47625"/>
            </a:xfrm>
            <a:custGeom>
              <a:avLst/>
              <a:gdLst>
                <a:gd name="T0" fmla="*/ 13 w 18"/>
                <a:gd name="T1" fmla="*/ 2 h 17"/>
                <a:gd name="T2" fmla="*/ 3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5" y="1"/>
                    <a:pt x="3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7" name="Freeform 132">
              <a:extLst>
                <a:ext uri="{FF2B5EF4-FFF2-40B4-BE49-F238E27FC236}">
                  <a16:creationId xmlns:a16="http://schemas.microsoft.com/office/drawing/2014/main" id="{5ADECCD5-42FE-4E50-9793-EDC207354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50" y="5087938"/>
              <a:ext cx="46038" cy="46038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3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2"/>
                    <a:pt x="2" y="5"/>
                  </a:cubicBezTo>
                  <a:cubicBezTo>
                    <a:pt x="0" y="9"/>
                    <a:pt x="1" y="13"/>
                    <a:pt x="5" y="15"/>
                  </a:cubicBezTo>
                  <a:cubicBezTo>
                    <a:pt x="8" y="17"/>
                    <a:pt x="13" y="16"/>
                    <a:pt x="15" y="13"/>
                  </a:cubicBezTo>
                  <a:cubicBezTo>
                    <a:pt x="17" y="9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8" name="Freeform 133">
              <a:extLst>
                <a:ext uri="{FF2B5EF4-FFF2-40B4-BE49-F238E27FC236}">
                  <a16:creationId xmlns:a16="http://schemas.microsoft.com/office/drawing/2014/main" id="{D4D9AC3D-7F58-4FB8-B19E-150F8124F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38" y="5140326"/>
              <a:ext cx="47625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8" y="17"/>
                    <a:pt x="13" y="15"/>
                    <a:pt x="15" y="12"/>
                  </a:cubicBezTo>
                  <a:cubicBezTo>
                    <a:pt x="17" y="8"/>
                    <a:pt x="16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9" name="Freeform 134">
              <a:extLst>
                <a:ext uri="{FF2B5EF4-FFF2-40B4-BE49-F238E27FC236}">
                  <a16:creationId xmlns:a16="http://schemas.microsoft.com/office/drawing/2014/main" id="{E559F9B2-B4DD-481B-A4F7-9225585C6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13" y="5189538"/>
              <a:ext cx="47625" cy="47625"/>
            </a:xfrm>
            <a:custGeom>
              <a:avLst/>
              <a:gdLst>
                <a:gd name="T0" fmla="*/ 5 w 17"/>
                <a:gd name="T1" fmla="*/ 15 h 17"/>
                <a:gd name="T2" fmla="*/ 15 w 17"/>
                <a:gd name="T3" fmla="*/ 12 h 17"/>
                <a:gd name="T4" fmla="*/ 12 w 17"/>
                <a:gd name="T5" fmla="*/ 2 h 17"/>
                <a:gd name="T6" fmla="*/ 2 w 17"/>
                <a:gd name="T7" fmla="*/ 5 h 17"/>
                <a:gd name="T8" fmla="*/ 5 w 1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5" y="15"/>
                  </a:moveTo>
                  <a:cubicBezTo>
                    <a:pt x="8" y="17"/>
                    <a:pt x="13" y="16"/>
                    <a:pt x="15" y="12"/>
                  </a:cubicBezTo>
                  <a:cubicBezTo>
                    <a:pt x="17" y="8"/>
                    <a:pt x="16" y="4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0" name="Freeform 135">
              <a:extLst>
                <a:ext uri="{FF2B5EF4-FFF2-40B4-BE49-F238E27FC236}">
                  <a16:creationId xmlns:a16="http://schemas.microsoft.com/office/drawing/2014/main" id="{DDE4C48F-4960-4CD9-954C-655249E74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" y="4995863"/>
              <a:ext cx="50800" cy="47625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2"/>
                    <a:pt x="2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1" name="Freeform 136">
              <a:extLst>
                <a:ext uri="{FF2B5EF4-FFF2-40B4-BE49-F238E27FC236}">
                  <a16:creationId xmlns:a16="http://schemas.microsoft.com/office/drawing/2014/main" id="{71D61F33-3B94-43CB-9806-95E5A1724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75" y="5046663"/>
              <a:ext cx="49213" cy="49213"/>
            </a:xfrm>
            <a:custGeom>
              <a:avLst/>
              <a:gdLst>
                <a:gd name="T0" fmla="*/ 13 w 18"/>
                <a:gd name="T1" fmla="*/ 3 h 18"/>
                <a:gd name="T2" fmla="*/ 2 w 18"/>
                <a:gd name="T3" fmla="*/ 5 h 18"/>
                <a:gd name="T4" fmla="*/ 5 w 18"/>
                <a:gd name="T5" fmla="*/ 16 h 18"/>
                <a:gd name="T6" fmla="*/ 16 w 18"/>
                <a:gd name="T7" fmla="*/ 13 h 18"/>
                <a:gd name="T8" fmla="*/ 1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3" y="3"/>
                  </a:moveTo>
                  <a:cubicBezTo>
                    <a:pt x="9" y="0"/>
                    <a:pt x="4" y="2"/>
                    <a:pt x="2" y="5"/>
                  </a:cubicBezTo>
                  <a:cubicBezTo>
                    <a:pt x="0" y="9"/>
                    <a:pt x="2" y="14"/>
                    <a:pt x="5" y="16"/>
                  </a:cubicBezTo>
                  <a:cubicBezTo>
                    <a:pt x="9" y="18"/>
                    <a:pt x="14" y="16"/>
                    <a:pt x="16" y="13"/>
                  </a:cubicBezTo>
                  <a:cubicBezTo>
                    <a:pt x="18" y="9"/>
                    <a:pt x="16" y="5"/>
                    <a:pt x="13" y="3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2" name="Freeform 137">
              <a:extLst>
                <a:ext uri="{FF2B5EF4-FFF2-40B4-BE49-F238E27FC236}">
                  <a16:creationId xmlns:a16="http://schemas.microsoft.com/office/drawing/2014/main" id="{FC1E6379-F1DD-4E8B-B0CF-B93D14B50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663" y="5099051"/>
              <a:ext cx="50800" cy="46038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5"/>
                  </a:cubicBezTo>
                  <a:cubicBezTo>
                    <a:pt x="0" y="8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8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3" name="Freeform 138">
              <a:extLst>
                <a:ext uri="{FF2B5EF4-FFF2-40B4-BE49-F238E27FC236}">
                  <a16:creationId xmlns:a16="http://schemas.microsoft.com/office/drawing/2014/main" id="{2BE80DF5-0F24-46AB-B298-B8565E93D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13" y="5148263"/>
              <a:ext cx="46038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4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9"/>
                    <a:pt x="1" y="13"/>
                    <a:pt x="4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9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4" name="Freeform 139">
              <a:extLst>
                <a:ext uri="{FF2B5EF4-FFF2-40B4-BE49-F238E27FC236}">
                  <a16:creationId xmlns:a16="http://schemas.microsoft.com/office/drawing/2014/main" id="{83BF2E87-8D79-42D4-8111-A0F1A229D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0" y="5199063"/>
              <a:ext cx="47625" cy="46038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3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2"/>
                    <a:pt x="2" y="5"/>
                  </a:cubicBezTo>
                  <a:cubicBezTo>
                    <a:pt x="0" y="9"/>
                    <a:pt x="1" y="13"/>
                    <a:pt x="5" y="15"/>
                  </a:cubicBezTo>
                  <a:cubicBezTo>
                    <a:pt x="8" y="17"/>
                    <a:pt x="13" y="16"/>
                    <a:pt x="15" y="13"/>
                  </a:cubicBezTo>
                  <a:cubicBezTo>
                    <a:pt x="17" y="9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5" name="Freeform 140">
              <a:extLst>
                <a:ext uri="{FF2B5EF4-FFF2-40B4-BE49-F238E27FC236}">
                  <a16:creationId xmlns:a16="http://schemas.microsoft.com/office/drawing/2014/main" id="{6E883478-44EF-4545-87B3-2B3DCC236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" y="5251451"/>
              <a:ext cx="47625" cy="46038"/>
            </a:xfrm>
            <a:custGeom>
              <a:avLst/>
              <a:gdLst>
                <a:gd name="T0" fmla="*/ 5 w 17"/>
                <a:gd name="T1" fmla="*/ 15 h 17"/>
                <a:gd name="T2" fmla="*/ 15 w 17"/>
                <a:gd name="T3" fmla="*/ 12 h 17"/>
                <a:gd name="T4" fmla="*/ 12 w 17"/>
                <a:gd name="T5" fmla="*/ 2 h 17"/>
                <a:gd name="T6" fmla="*/ 2 w 17"/>
                <a:gd name="T7" fmla="*/ 5 h 17"/>
                <a:gd name="T8" fmla="*/ 5 w 1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5" y="15"/>
                  </a:moveTo>
                  <a:cubicBezTo>
                    <a:pt x="8" y="17"/>
                    <a:pt x="13" y="15"/>
                    <a:pt x="15" y="12"/>
                  </a:cubicBezTo>
                  <a:cubicBezTo>
                    <a:pt x="17" y="8"/>
                    <a:pt x="16" y="4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6" name="Freeform 141">
              <a:extLst>
                <a:ext uri="{FF2B5EF4-FFF2-40B4-BE49-F238E27FC236}">
                  <a16:creationId xmlns:a16="http://schemas.microsoft.com/office/drawing/2014/main" id="{45A34A7B-F0BF-4C4A-9295-8D97C9430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3" y="5057776"/>
              <a:ext cx="50800" cy="46038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5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3" y="16"/>
                    <a:pt x="15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7" name="Freeform 142">
              <a:extLst>
                <a:ext uri="{FF2B5EF4-FFF2-40B4-BE49-F238E27FC236}">
                  <a16:creationId xmlns:a16="http://schemas.microsoft.com/office/drawing/2014/main" id="{4CB7DDA4-AE90-432D-B7B9-F789B5E94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8" y="5106988"/>
              <a:ext cx="49213" cy="47625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2"/>
                    <a:pt x="2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8" name="Freeform 143">
              <a:extLst>
                <a:ext uri="{FF2B5EF4-FFF2-40B4-BE49-F238E27FC236}">
                  <a16:creationId xmlns:a16="http://schemas.microsoft.com/office/drawing/2014/main" id="{67FA33F8-0F6A-4A67-A85D-B2669B046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13" y="5159376"/>
              <a:ext cx="49213" cy="47625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4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4"/>
                  </a:cubicBezTo>
                  <a:cubicBezTo>
                    <a:pt x="0" y="8"/>
                    <a:pt x="2" y="13"/>
                    <a:pt x="5" y="15"/>
                  </a:cubicBezTo>
                  <a:cubicBezTo>
                    <a:pt x="9" y="17"/>
                    <a:pt x="14" y="15"/>
                    <a:pt x="16" y="12"/>
                  </a:cubicBezTo>
                  <a:cubicBezTo>
                    <a:pt x="18" y="8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9" name="Freeform 144">
              <a:extLst>
                <a:ext uri="{FF2B5EF4-FFF2-40B4-BE49-F238E27FC236}">
                  <a16:creationId xmlns:a16="http://schemas.microsoft.com/office/drawing/2014/main" id="{C56B1950-44AF-4D67-A90D-083264CAC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" y="5210176"/>
              <a:ext cx="47625" cy="46038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4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4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8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0" name="Freeform 145">
              <a:extLst>
                <a:ext uri="{FF2B5EF4-FFF2-40B4-BE49-F238E27FC236}">
                  <a16:creationId xmlns:a16="http://schemas.microsoft.com/office/drawing/2014/main" id="{AAF523CF-970D-478C-A5B7-4E2DCB15B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3" y="5259388"/>
              <a:ext cx="47625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9"/>
                    <a:pt x="1" y="13"/>
                    <a:pt x="5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9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1" name="Freeform 146">
              <a:extLst>
                <a:ext uri="{FF2B5EF4-FFF2-40B4-BE49-F238E27FC236}">
                  <a16:creationId xmlns:a16="http://schemas.microsoft.com/office/drawing/2014/main" id="{DEC6475A-6782-4272-867A-04B27D77D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8" y="5308601"/>
              <a:ext cx="47625" cy="50800"/>
            </a:xfrm>
            <a:custGeom>
              <a:avLst/>
              <a:gdLst>
                <a:gd name="T0" fmla="*/ 5 w 17"/>
                <a:gd name="T1" fmla="*/ 16 h 18"/>
                <a:gd name="T2" fmla="*/ 15 w 17"/>
                <a:gd name="T3" fmla="*/ 13 h 18"/>
                <a:gd name="T4" fmla="*/ 12 w 17"/>
                <a:gd name="T5" fmla="*/ 2 h 18"/>
                <a:gd name="T6" fmla="*/ 2 w 17"/>
                <a:gd name="T7" fmla="*/ 5 h 18"/>
                <a:gd name="T8" fmla="*/ 5 w 1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5" y="16"/>
                  </a:moveTo>
                  <a:cubicBezTo>
                    <a:pt x="8" y="18"/>
                    <a:pt x="13" y="16"/>
                    <a:pt x="15" y="13"/>
                  </a:cubicBezTo>
                  <a:cubicBezTo>
                    <a:pt x="17" y="9"/>
                    <a:pt x="16" y="4"/>
                    <a:pt x="12" y="2"/>
                  </a:cubicBezTo>
                  <a:cubicBezTo>
                    <a:pt x="8" y="0"/>
                    <a:pt x="4" y="2"/>
                    <a:pt x="2" y="5"/>
                  </a:cubicBezTo>
                  <a:cubicBezTo>
                    <a:pt x="0" y="9"/>
                    <a:pt x="1" y="13"/>
                    <a:pt x="5" y="16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2" name="Freeform 147">
              <a:extLst>
                <a:ext uri="{FF2B5EF4-FFF2-40B4-BE49-F238E27FC236}">
                  <a16:creationId xmlns:a16="http://schemas.microsoft.com/office/drawing/2014/main" id="{12CAF9B3-2C43-44C4-9FC1-071368E6C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5121276"/>
              <a:ext cx="15875" cy="38100"/>
            </a:xfrm>
            <a:custGeom>
              <a:avLst/>
              <a:gdLst>
                <a:gd name="T0" fmla="*/ 2 w 6"/>
                <a:gd name="T1" fmla="*/ 1 h 14"/>
                <a:gd name="T2" fmla="*/ 0 w 6"/>
                <a:gd name="T3" fmla="*/ 0 h 14"/>
                <a:gd name="T4" fmla="*/ 1 w 6"/>
                <a:gd name="T5" fmla="*/ 14 h 14"/>
                <a:gd name="T6" fmla="*/ 4 w 6"/>
                <a:gd name="T7" fmla="*/ 11 h 14"/>
                <a:gd name="T8" fmla="*/ 2 w 6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2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9"/>
                    <a:pt x="1" y="14"/>
                  </a:cubicBezTo>
                  <a:cubicBezTo>
                    <a:pt x="2" y="13"/>
                    <a:pt x="4" y="12"/>
                    <a:pt x="4" y="11"/>
                  </a:cubicBezTo>
                  <a:cubicBezTo>
                    <a:pt x="6" y="7"/>
                    <a:pt x="5" y="3"/>
                    <a:pt x="2" y="1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3" name="Freeform 148">
              <a:extLst>
                <a:ext uri="{FF2B5EF4-FFF2-40B4-BE49-F238E27FC236}">
                  <a16:creationId xmlns:a16="http://schemas.microsoft.com/office/drawing/2014/main" id="{CA7C4F1F-3E92-45B4-BA74-2FD413C8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0" y="5167313"/>
              <a:ext cx="49213" cy="47625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4" name="Freeform 149">
              <a:extLst>
                <a:ext uri="{FF2B5EF4-FFF2-40B4-BE49-F238E27FC236}">
                  <a16:creationId xmlns:a16="http://schemas.microsoft.com/office/drawing/2014/main" id="{9E21FE6A-D9E6-4AA1-AC9A-57E16BC51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" y="5218113"/>
              <a:ext cx="49213" cy="46038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2"/>
                    <a:pt x="2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5" name="Freeform 150">
              <a:extLst>
                <a:ext uri="{FF2B5EF4-FFF2-40B4-BE49-F238E27FC236}">
                  <a16:creationId xmlns:a16="http://schemas.microsoft.com/office/drawing/2014/main" id="{A28071A2-5CCE-433F-B120-C7AB61999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3" y="5270501"/>
              <a:ext cx="50800" cy="47625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4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4"/>
                  </a:cubicBezTo>
                  <a:cubicBezTo>
                    <a:pt x="0" y="8"/>
                    <a:pt x="2" y="13"/>
                    <a:pt x="5" y="15"/>
                  </a:cubicBezTo>
                  <a:cubicBezTo>
                    <a:pt x="9" y="17"/>
                    <a:pt x="14" y="15"/>
                    <a:pt x="16" y="12"/>
                  </a:cubicBezTo>
                  <a:cubicBezTo>
                    <a:pt x="18" y="8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6" name="Freeform 151">
              <a:extLst>
                <a:ext uri="{FF2B5EF4-FFF2-40B4-BE49-F238E27FC236}">
                  <a16:creationId xmlns:a16="http://schemas.microsoft.com/office/drawing/2014/main" id="{53DBD413-1720-46A0-B429-D73EE1BCC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3" y="5319713"/>
              <a:ext cx="46038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4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4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8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7" name="Freeform 152">
              <a:extLst>
                <a:ext uri="{FF2B5EF4-FFF2-40B4-BE49-F238E27FC236}">
                  <a16:creationId xmlns:a16="http://schemas.microsoft.com/office/drawing/2014/main" id="{F6D82C92-9AFD-4B65-8AC9-CA52795DF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" y="5370513"/>
              <a:ext cx="33338" cy="26988"/>
            </a:xfrm>
            <a:custGeom>
              <a:avLst/>
              <a:gdLst>
                <a:gd name="T0" fmla="*/ 1 w 12"/>
                <a:gd name="T1" fmla="*/ 5 h 10"/>
                <a:gd name="T2" fmla="*/ 0 w 12"/>
                <a:gd name="T3" fmla="*/ 10 h 10"/>
                <a:gd name="T4" fmla="*/ 12 w 12"/>
                <a:gd name="T5" fmla="*/ 3 h 10"/>
                <a:gd name="T6" fmla="*/ 11 w 12"/>
                <a:gd name="T7" fmla="*/ 2 h 10"/>
                <a:gd name="T8" fmla="*/ 1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" y="5"/>
                  </a:moveTo>
                  <a:cubicBezTo>
                    <a:pt x="0" y="7"/>
                    <a:pt x="0" y="8"/>
                    <a:pt x="0" y="10"/>
                  </a:cubicBezTo>
                  <a:cubicBezTo>
                    <a:pt x="4" y="8"/>
                    <a:pt x="8" y="6"/>
                    <a:pt x="12" y="3"/>
                  </a:cubicBezTo>
                  <a:cubicBezTo>
                    <a:pt x="12" y="3"/>
                    <a:pt x="11" y="2"/>
                    <a:pt x="11" y="2"/>
                  </a:cubicBezTo>
                  <a:cubicBezTo>
                    <a:pt x="7" y="0"/>
                    <a:pt x="3" y="1"/>
                    <a:pt x="1" y="5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8" name="Freeform 153">
              <a:extLst>
                <a:ext uri="{FF2B5EF4-FFF2-40B4-BE49-F238E27FC236}">
                  <a16:creationId xmlns:a16="http://schemas.microsoft.com/office/drawing/2014/main" id="{B5040030-E859-4678-9DBD-6625C4C41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38" y="5229226"/>
              <a:ext cx="46038" cy="46038"/>
            </a:xfrm>
            <a:custGeom>
              <a:avLst/>
              <a:gdLst>
                <a:gd name="T0" fmla="*/ 15 w 17"/>
                <a:gd name="T1" fmla="*/ 12 h 17"/>
                <a:gd name="T2" fmla="*/ 12 w 17"/>
                <a:gd name="T3" fmla="*/ 2 h 17"/>
                <a:gd name="T4" fmla="*/ 1 w 17"/>
                <a:gd name="T5" fmla="*/ 5 h 17"/>
                <a:gd name="T6" fmla="*/ 0 w 17"/>
                <a:gd name="T7" fmla="*/ 9 h 17"/>
                <a:gd name="T8" fmla="*/ 3 w 17"/>
                <a:gd name="T9" fmla="*/ 14 h 17"/>
                <a:gd name="T10" fmla="*/ 4 w 17"/>
                <a:gd name="T11" fmla="*/ 15 h 17"/>
                <a:gd name="T12" fmla="*/ 15 w 17"/>
                <a:gd name="T13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7">
                  <a:moveTo>
                    <a:pt x="15" y="12"/>
                  </a:moveTo>
                  <a:cubicBezTo>
                    <a:pt x="17" y="8"/>
                    <a:pt x="15" y="4"/>
                    <a:pt x="12" y="2"/>
                  </a:cubicBezTo>
                  <a:cubicBezTo>
                    <a:pt x="8" y="0"/>
                    <a:pt x="3" y="1"/>
                    <a:pt x="1" y="5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1" y="11"/>
                    <a:pt x="2" y="12"/>
                    <a:pt x="3" y="14"/>
                  </a:cubicBezTo>
                  <a:cubicBezTo>
                    <a:pt x="4" y="14"/>
                    <a:pt x="4" y="15"/>
                    <a:pt x="4" y="15"/>
                  </a:cubicBezTo>
                  <a:cubicBezTo>
                    <a:pt x="8" y="17"/>
                    <a:pt x="12" y="16"/>
                    <a:pt x="15" y="1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9" name="Freeform 154">
              <a:extLst>
                <a:ext uri="{FF2B5EF4-FFF2-40B4-BE49-F238E27FC236}">
                  <a16:creationId xmlns:a16="http://schemas.microsoft.com/office/drawing/2014/main" id="{3A0F4ED8-3A97-459A-B119-CEAD6260F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38" y="5278438"/>
              <a:ext cx="49213" cy="47625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20" name="Freeform 155">
              <a:extLst>
                <a:ext uri="{FF2B5EF4-FFF2-40B4-BE49-F238E27FC236}">
                  <a16:creationId xmlns:a16="http://schemas.microsoft.com/office/drawing/2014/main" id="{15317D01-6E3E-40D1-AFC9-39AC8C9B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" y="5329238"/>
              <a:ext cx="50800" cy="46038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3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2"/>
                    <a:pt x="2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3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21" name="Freeform 156">
              <a:extLst>
                <a:ext uri="{FF2B5EF4-FFF2-40B4-BE49-F238E27FC236}">
                  <a16:creationId xmlns:a16="http://schemas.microsoft.com/office/drawing/2014/main" id="{0B78C357-E7D8-425F-ADDB-0479703E3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75" y="5381626"/>
              <a:ext cx="46038" cy="41275"/>
            </a:xfrm>
            <a:custGeom>
              <a:avLst/>
              <a:gdLst>
                <a:gd name="T0" fmla="*/ 12 w 17"/>
                <a:gd name="T1" fmla="*/ 2 h 15"/>
                <a:gd name="T2" fmla="*/ 2 w 17"/>
                <a:gd name="T3" fmla="*/ 5 h 15"/>
                <a:gd name="T4" fmla="*/ 4 w 17"/>
                <a:gd name="T5" fmla="*/ 15 h 15"/>
                <a:gd name="T6" fmla="*/ 6 w 17"/>
                <a:gd name="T7" fmla="*/ 15 h 15"/>
                <a:gd name="T8" fmla="*/ 12 w 17"/>
                <a:gd name="T9" fmla="*/ 15 h 15"/>
                <a:gd name="T10" fmla="*/ 15 w 17"/>
                <a:gd name="T11" fmla="*/ 12 h 15"/>
                <a:gd name="T12" fmla="*/ 12 w 17"/>
                <a:gd name="T1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8" y="15"/>
                    <a:pt x="10" y="15"/>
                    <a:pt x="12" y="15"/>
                  </a:cubicBezTo>
                  <a:cubicBezTo>
                    <a:pt x="13" y="14"/>
                    <a:pt x="14" y="13"/>
                    <a:pt x="15" y="12"/>
                  </a:cubicBezTo>
                  <a:cubicBezTo>
                    <a:pt x="17" y="8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22" name="Freeform 157">
              <a:extLst>
                <a:ext uri="{FF2B5EF4-FFF2-40B4-BE49-F238E27FC236}">
                  <a16:creationId xmlns:a16="http://schemas.microsoft.com/office/drawing/2014/main" id="{2DC47E90-48BC-4A8F-A345-7EC612FE9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0" y="5340351"/>
              <a:ext cx="33338" cy="26988"/>
            </a:xfrm>
            <a:custGeom>
              <a:avLst/>
              <a:gdLst>
                <a:gd name="T0" fmla="*/ 8 w 12"/>
                <a:gd name="T1" fmla="*/ 2 h 10"/>
                <a:gd name="T2" fmla="*/ 0 w 12"/>
                <a:gd name="T3" fmla="*/ 2 h 10"/>
                <a:gd name="T4" fmla="*/ 11 w 12"/>
                <a:gd name="T5" fmla="*/ 10 h 10"/>
                <a:gd name="T6" fmla="*/ 8 w 12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8" y="2"/>
                  </a:moveTo>
                  <a:cubicBezTo>
                    <a:pt x="5" y="0"/>
                    <a:pt x="3" y="1"/>
                    <a:pt x="0" y="2"/>
                  </a:cubicBezTo>
                  <a:cubicBezTo>
                    <a:pt x="4" y="5"/>
                    <a:pt x="7" y="8"/>
                    <a:pt x="11" y="10"/>
                  </a:cubicBezTo>
                  <a:cubicBezTo>
                    <a:pt x="12" y="7"/>
                    <a:pt x="11" y="3"/>
                    <a:pt x="8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23" name="Freeform 158">
              <a:extLst>
                <a:ext uri="{FF2B5EF4-FFF2-40B4-BE49-F238E27FC236}">
                  <a16:creationId xmlns:a16="http://schemas.microsoft.com/office/drawing/2014/main" id="{EAB778BF-D770-45B4-A594-E5702DEBC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13" y="5389563"/>
              <a:ext cx="38100" cy="22225"/>
            </a:xfrm>
            <a:custGeom>
              <a:avLst/>
              <a:gdLst>
                <a:gd name="T0" fmla="*/ 10 w 14"/>
                <a:gd name="T1" fmla="*/ 2 h 8"/>
                <a:gd name="T2" fmla="*/ 0 w 14"/>
                <a:gd name="T3" fmla="*/ 4 h 8"/>
                <a:gd name="T4" fmla="*/ 14 w 14"/>
                <a:gd name="T5" fmla="*/ 8 h 8"/>
                <a:gd name="T6" fmla="*/ 10 w 14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10" y="2"/>
                  </a:moveTo>
                  <a:cubicBezTo>
                    <a:pt x="7" y="0"/>
                    <a:pt x="3" y="1"/>
                    <a:pt x="0" y="4"/>
                  </a:cubicBezTo>
                  <a:cubicBezTo>
                    <a:pt x="5" y="5"/>
                    <a:pt x="9" y="7"/>
                    <a:pt x="14" y="8"/>
                  </a:cubicBezTo>
                  <a:cubicBezTo>
                    <a:pt x="13" y="6"/>
                    <a:pt x="12" y="3"/>
                    <a:pt x="10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4217141" y="2309413"/>
            <a:ext cx="3706040" cy="656792"/>
          </a:xfrm>
        </p:spPr>
        <p:txBody>
          <a:bodyPr anchor="ctr">
            <a:normAutofit/>
          </a:bodyPr>
          <a:lstStyle>
            <a:lvl1pPr algn="l"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4217142" y="2966205"/>
            <a:ext cx="3706040" cy="1315909"/>
          </a:xfrm>
        </p:spPr>
        <p:txBody>
          <a:bodyPr anchor="t">
            <a:normAutofit/>
          </a:bodyPr>
          <a:lstStyle>
            <a:lvl1pPr marL="0" indent="0" algn="l">
              <a:buNone/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525066" y="4317444"/>
            <a:ext cx="8115300" cy="162340"/>
            <a:chOff x="6096000" y="4317444"/>
            <a:chExt cx="5424488" cy="162340"/>
          </a:xfrm>
        </p:grpSpPr>
        <p:sp>
          <p:nvSpPr>
            <p:cNvPr id="369" name="Rectangle 31">
              <a:extLst>
                <a:ext uri="{FF2B5EF4-FFF2-40B4-BE49-F238E27FC236}">
                  <a16:creationId xmlns:a16="http://schemas.microsoft.com/office/drawing/2014/main" id="{79CB5DB1-84E1-413D-B2A7-EB8DD03C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4317444"/>
              <a:ext cx="5424488" cy="162340"/>
            </a:xfrm>
            <a:prstGeom prst="rect">
              <a:avLst/>
            </a:pr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70" name="Rectangle 32">
              <a:extLst>
                <a:ext uri="{FF2B5EF4-FFF2-40B4-BE49-F238E27FC236}">
                  <a16:creationId xmlns:a16="http://schemas.microsoft.com/office/drawing/2014/main" id="{47C39A7F-07F2-4F7C-A58E-59BA3157E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4317444"/>
              <a:ext cx="5424488" cy="162340"/>
            </a:xfrm>
            <a:prstGeom prst="rect">
              <a:avLst/>
            </a:pr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grpSp>
        <p:nvGrpSpPr>
          <p:cNvPr id="2" name="组合 1"/>
          <p:cNvGrpSpPr/>
          <p:nvPr userDrawn="1"/>
        </p:nvGrpSpPr>
        <p:grpSpPr>
          <a:xfrm flipH="1">
            <a:off x="1492224" y="1110115"/>
            <a:ext cx="2327029" cy="3205137"/>
            <a:chOff x="8829450" y="2027138"/>
            <a:chExt cx="2214988" cy="2288113"/>
          </a:xfrm>
        </p:grpSpPr>
        <p:sp>
          <p:nvSpPr>
            <p:cNvPr id="415" name="Oval 77">
              <a:extLst>
                <a:ext uri="{FF2B5EF4-FFF2-40B4-BE49-F238E27FC236}">
                  <a16:creationId xmlns:a16="http://schemas.microsoft.com/office/drawing/2014/main" id="{82FFE694-A154-4BBF-BEB9-52774C691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9102" y="2468088"/>
              <a:ext cx="331261" cy="331992"/>
            </a:xfrm>
            <a:prstGeom prst="ellipse">
              <a:avLst/>
            </a:prstGeom>
            <a:solidFill>
              <a:srgbClr val="FFD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16" name="Freeform 78">
              <a:extLst>
                <a:ext uri="{FF2B5EF4-FFF2-40B4-BE49-F238E27FC236}">
                  <a16:creationId xmlns:a16="http://schemas.microsoft.com/office/drawing/2014/main" id="{93155C87-CF4D-4BBE-A787-6F4391F62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9578" y="2538289"/>
              <a:ext cx="310786" cy="243510"/>
            </a:xfrm>
            <a:custGeom>
              <a:avLst/>
              <a:gdLst>
                <a:gd name="T0" fmla="*/ 234 w 244"/>
                <a:gd name="T1" fmla="*/ 25 h 191"/>
                <a:gd name="T2" fmla="*/ 228 w 244"/>
                <a:gd name="T3" fmla="*/ 17 h 191"/>
                <a:gd name="T4" fmla="*/ 8 w 244"/>
                <a:gd name="T5" fmla="*/ 0 h 191"/>
                <a:gd name="T6" fmla="*/ 0 w 244"/>
                <a:gd name="T7" fmla="*/ 14 h 191"/>
                <a:gd name="T8" fmla="*/ 172 w 244"/>
                <a:gd name="T9" fmla="*/ 191 h 191"/>
                <a:gd name="T10" fmla="*/ 244 w 244"/>
                <a:gd name="T11" fmla="*/ 75 h 191"/>
                <a:gd name="T12" fmla="*/ 234 w 244"/>
                <a:gd name="T13" fmla="*/ 2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91">
                  <a:moveTo>
                    <a:pt x="234" y="25"/>
                  </a:moveTo>
                  <a:cubicBezTo>
                    <a:pt x="228" y="17"/>
                    <a:pt x="228" y="17"/>
                    <a:pt x="228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4"/>
                    <a:pt x="2" y="9"/>
                    <a:pt x="0" y="14"/>
                  </a:cubicBezTo>
                  <a:cubicBezTo>
                    <a:pt x="172" y="191"/>
                    <a:pt x="172" y="191"/>
                    <a:pt x="172" y="191"/>
                  </a:cubicBezTo>
                  <a:cubicBezTo>
                    <a:pt x="215" y="170"/>
                    <a:pt x="244" y="126"/>
                    <a:pt x="244" y="75"/>
                  </a:cubicBezTo>
                  <a:cubicBezTo>
                    <a:pt x="244" y="57"/>
                    <a:pt x="241" y="41"/>
                    <a:pt x="234" y="25"/>
                  </a:cubicBezTo>
                  <a:close/>
                </a:path>
              </a:pathLst>
            </a:custGeom>
            <a:solidFill>
              <a:srgbClr val="F4CE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17" name="Freeform 79">
              <a:extLst>
                <a:ext uri="{FF2B5EF4-FFF2-40B4-BE49-F238E27FC236}">
                  <a16:creationId xmlns:a16="http://schemas.microsoft.com/office/drawing/2014/main" id="{C3B4F67E-EBAF-4085-B53F-BCC76ED6C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6" y="2131709"/>
              <a:ext cx="1079340" cy="1059596"/>
            </a:xfrm>
            <a:custGeom>
              <a:avLst/>
              <a:gdLst>
                <a:gd name="T0" fmla="*/ 1476 w 1476"/>
                <a:gd name="T1" fmla="*/ 1386 h 1449"/>
                <a:gd name="T2" fmla="*/ 1415 w 1476"/>
                <a:gd name="T3" fmla="*/ 1449 h 1449"/>
                <a:gd name="T4" fmla="*/ 0 w 1476"/>
                <a:gd name="T5" fmla="*/ 63 h 1449"/>
                <a:gd name="T6" fmla="*/ 59 w 1476"/>
                <a:gd name="T7" fmla="*/ 0 h 1449"/>
                <a:gd name="T8" fmla="*/ 1476 w 1476"/>
                <a:gd name="T9" fmla="*/ 1386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6" h="1449">
                  <a:moveTo>
                    <a:pt x="1476" y="1386"/>
                  </a:moveTo>
                  <a:lnTo>
                    <a:pt x="1415" y="1449"/>
                  </a:lnTo>
                  <a:lnTo>
                    <a:pt x="0" y="63"/>
                  </a:lnTo>
                  <a:lnTo>
                    <a:pt x="59" y="0"/>
                  </a:lnTo>
                  <a:lnTo>
                    <a:pt x="1476" y="1386"/>
                  </a:ln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18" name="Freeform 80">
              <a:extLst>
                <a:ext uri="{FF2B5EF4-FFF2-40B4-BE49-F238E27FC236}">
                  <a16:creationId xmlns:a16="http://schemas.microsoft.com/office/drawing/2014/main" id="{62DCB12E-A549-4457-A369-CF3D49925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3416" y="2131709"/>
              <a:ext cx="1079340" cy="1059596"/>
            </a:xfrm>
            <a:custGeom>
              <a:avLst/>
              <a:gdLst>
                <a:gd name="T0" fmla="*/ 1476 w 1476"/>
                <a:gd name="T1" fmla="*/ 1386 h 1449"/>
                <a:gd name="T2" fmla="*/ 1415 w 1476"/>
                <a:gd name="T3" fmla="*/ 1449 h 1449"/>
                <a:gd name="T4" fmla="*/ 0 w 1476"/>
                <a:gd name="T5" fmla="*/ 63 h 1449"/>
                <a:gd name="T6" fmla="*/ 59 w 1476"/>
                <a:gd name="T7" fmla="*/ 0 h 1449"/>
                <a:gd name="T8" fmla="*/ 1476 w 1476"/>
                <a:gd name="T9" fmla="*/ 1386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6" h="1449">
                  <a:moveTo>
                    <a:pt x="1476" y="1386"/>
                  </a:moveTo>
                  <a:lnTo>
                    <a:pt x="1415" y="1449"/>
                  </a:lnTo>
                  <a:lnTo>
                    <a:pt x="0" y="63"/>
                  </a:lnTo>
                  <a:lnTo>
                    <a:pt x="59" y="0"/>
                  </a:lnTo>
                  <a:lnTo>
                    <a:pt x="1476" y="1386"/>
                  </a:ln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19" name="Freeform 81">
              <a:extLst>
                <a:ext uri="{FF2B5EF4-FFF2-40B4-BE49-F238E27FC236}">
                  <a16:creationId xmlns:a16="http://schemas.microsoft.com/office/drawing/2014/main" id="{CAFF39C8-D26B-4ED2-840E-11A4A7907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903" y="2210685"/>
              <a:ext cx="1079340" cy="1058865"/>
            </a:xfrm>
            <a:custGeom>
              <a:avLst/>
              <a:gdLst>
                <a:gd name="T0" fmla="*/ 1476 w 1476"/>
                <a:gd name="T1" fmla="*/ 1387 h 1448"/>
                <a:gd name="T2" fmla="*/ 1417 w 1476"/>
                <a:gd name="T3" fmla="*/ 1448 h 1448"/>
                <a:gd name="T4" fmla="*/ 0 w 1476"/>
                <a:gd name="T5" fmla="*/ 63 h 1448"/>
                <a:gd name="T6" fmla="*/ 61 w 1476"/>
                <a:gd name="T7" fmla="*/ 0 h 1448"/>
                <a:gd name="T8" fmla="*/ 1476 w 1476"/>
                <a:gd name="T9" fmla="*/ 1387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6" h="1448">
                  <a:moveTo>
                    <a:pt x="1476" y="1387"/>
                  </a:moveTo>
                  <a:lnTo>
                    <a:pt x="1417" y="1448"/>
                  </a:lnTo>
                  <a:lnTo>
                    <a:pt x="0" y="63"/>
                  </a:lnTo>
                  <a:lnTo>
                    <a:pt x="61" y="0"/>
                  </a:lnTo>
                  <a:lnTo>
                    <a:pt x="1476" y="1387"/>
                  </a:ln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0" name="Freeform 82">
              <a:extLst>
                <a:ext uri="{FF2B5EF4-FFF2-40B4-BE49-F238E27FC236}">
                  <a16:creationId xmlns:a16="http://schemas.microsoft.com/office/drawing/2014/main" id="{3A593328-9A37-493D-BC37-D82AC5A7A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903" y="2210685"/>
              <a:ext cx="1079340" cy="1058865"/>
            </a:xfrm>
            <a:custGeom>
              <a:avLst/>
              <a:gdLst>
                <a:gd name="T0" fmla="*/ 1476 w 1476"/>
                <a:gd name="T1" fmla="*/ 1387 h 1448"/>
                <a:gd name="T2" fmla="*/ 1417 w 1476"/>
                <a:gd name="T3" fmla="*/ 1448 h 1448"/>
                <a:gd name="T4" fmla="*/ 0 w 1476"/>
                <a:gd name="T5" fmla="*/ 63 h 1448"/>
                <a:gd name="T6" fmla="*/ 61 w 1476"/>
                <a:gd name="T7" fmla="*/ 0 h 1448"/>
                <a:gd name="T8" fmla="*/ 1476 w 1476"/>
                <a:gd name="T9" fmla="*/ 1387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6" h="1448">
                  <a:moveTo>
                    <a:pt x="1476" y="1387"/>
                  </a:moveTo>
                  <a:lnTo>
                    <a:pt x="1417" y="1448"/>
                  </a:lnTo>
                  <a:lnTo>
                    <a:pt x="0" y="63"/>
                  </a:lnTo>
                  <a:lnTo>
                    <a:pt x="61" y="0"/>
                  </a:lnTo>
                  <a:lnTo>
                    <a:pt x="1476" y="1387"/>
                  </a:ln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1" name="Freeform 83">
              <a:extLst>
                <a:ext uri="{FF2B5EF4-FFF2-40B4-BE49-F238E27FC236}">
                  <a16:creationId xmlns:a16="http://schemas.microsoft.com/office/drawing/2014/main" id="{89C33605-6B06-415C-8DD4-5170FA493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1150" y="2027138"/>
              <a:ext cx="407312" cy="411700"/>
            </a:xfrm>
            <a:custGeom>
              <a:avLst/>
              <a:gdLst>
                <a:gd name="T0" fmla="*/ 116 w 319"/>
                <a:gd name="T1" fmla="*/ 305 h 323"/>
                <a:gd name="T2" fmla="*/ 22 w 319"/>
                <a:gd name="T3" fmla="*/ 221 h 323"/>
                <a:gd name="T4" fmla="*/ 18 w 319"/>
                <a:gd name="T5" fmla="*/ 153 h 323"/>
                <a:gd name="T6" fmla="*/ 135 w 319"/>
                <a:gd name="T7" fmla="*/ 22 h 323"/>
                <a:gd name="T8" fmla="*/ 203 w 319"/>
                <a:gd name="T9" fmla="*/ 18 h 323"/>
                <a:gd name="T10" fmla="*/ 297 w 319"/>
                <a:gd name="T11" fmla="*/ 102 h 323"/>
                <a:gd name="T12" fmla="*/ 301 w 319"/>
                <a:gd name="T13" fmla="*/ 170 h 323"/>
                <a:gd name="T14" fmla="*/ 184 w 319"/>
                <a:gd name="T15" fmla="*/ 301 h 323"/>
                <a:gd name="T16" fmla="*/ 116 w 319"/>
                <a:gd name="T17" fmla="*/ 30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323">
                  <a:moveTo>
                    <a:pt x="116" y="305"/>
                  </a:moveTo>
                  <a:cubicBezTo>
                    <a:pt x="22" y="221"/>
                    <a:pt x="22" y="221"/>
                    <a:pt x="22" y="221"/>
                  </a:cubicBezTo>
                  <a:cubicBezTo>
                    <a:pt x="2" y="203"/>
                    <a:pt x="0" y="172"/>
                    <a:pt x="18" y="153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53" y="2"/>
                    <a:pt x="183" y="0"/>
                    <a:pt x="203" y="18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317" y="120"/>
                    <a:pt x="319" y="151"/>
                    <a:pt x="301" y="170"/>
                  </a:cubicBezTo>
                  <a:cubicBezTo>
                    <a:pt x="184" y="301"/>
                    <a:pt x="184" y="301"/>
                    <a:pt x="184" y="301"/>
                  </a:cubicBezTo>
                  <a:cubicBezTo>
                    <a:pt x="166" y="321"/>
                    <a:pt x="136" y="323"/>
                    <a:pt x="116" y="305"/>
                  </a:cubicBezTo>
                  <a:close/>
                </a:path>
              </a:pathLst>
            </a:cu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2" name="Freeform 84">
              <a:extLst>
                <a:ext uri="{FF2B5EF4-FFF2-40B4-BE49-F238E27FC236}">
                  <a16:creationId xmlns:a16="http://schemas.microsoft.com/office/drawing/2014/main" id="{0A1C9D39-8044-464F-982D-BBDDD38CF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1625" y="2226040"/>
              <a:ext cx="285923" cy="195978"/>
            </a:xfrm>
            <a:custGeom>
              <a:avLst/>
              <a:gdLst>
                <a:gd name="T0" fmla="*/ 221 w 224"/>
                <a:gd name="T1" fmla="*/ 79 h 154"/>
                <a:gd name="T2" fmla="*/ 1 w 224"/>
                <a:gd name="T3" fmla="*/ 17 h 154"/>
                <a:gd name="T4" fmla="*/ 4 w 224"/>
                <a:gd name="T5" fmla="*/ 49 h 154"/>
                <a:gd name="T6" fmla="*/ 114 w 224"/>
                <a:gd name="T7" fmla="*/ 149 h 154"/>
                <a:gd name="T8" fmla="*/ 185 w 224"/>
                <a:gd name="T9" fmla="*/ 126 h 154"/>
                <a:gd name="T10" fmla="*/ 224 w 224"/>
                <a:gd name="T11" fmla="*/ 82 h 154"/>
                <a:gd name="T12" fmla="*/ 221 w 224"/>
                <a:gd name="T13" fmla="*/ 7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4">
                  <a:moveTo>
                    <a:pt x="221" y="79"/>
                  </a:moveTo>
                  <a:cubicBezTo>
                    <a:pt x="152" y="0"/>
                    <a:pt x="48" y="8"/>
                    <a:pt x="1" y="17"/>
                  </a:cubicBezTo>
                  <a:cubicBezTo>
                    <a:pt x="0" y="28"/>
                    <a:pt x="1" y="39"/>
                    <a:pt x="4" y="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39" y="154"/>
                    <a:pt x="167" y="146"/>
                    <a:pt x="185" y="126"/>
                  </a:cubicBezTo>
                  <a:cubicBezTo>
                    <a:pt x="224" y="82"/>
                    <a:pt x="224" y="82"/>
                    <a:pt x="224" y="82"/>
                  </a:cubicBezTo>
                  <a:cubicBezTo>
                    <a:pt x="223" y="81"/>
                    <a:pt x="222" y="80"/>
                    <a:pt x="221" y="79"/>
                  </a:cubicBezTo>
                  <a:close/>
                </a:path>
              </a:pathLst>
            </a:custGeom>
            <a:solidFill>
              <a:srgbClr val="7B7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3" name="Rectangle 85">
              <a:extLst>
                <a:ext uri="{FF2B5EF4-FFF2-40B4-BE49-F238E27FC236}">
                  <a16:creationId xmlns:a16="http://schemas.microsoft.com/office/drawing/2014/main" id="{7A6FFA21-D95C-49C9-A88D-0B2F8ED8F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5682" y="3408489"/>
              <a:ext cx="63620" cy="641316"/>
            </a:xfrm>
            <a:prstGeom prst="rect">
              <a:avLst/>
            </a:pr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4" name="Rectangle 86">
              <a:extLst>
                <a:ext uri="{FF2B5EF4-FFF2-40B4-BE49-F238E27FC236}">
                  <a16:creationId xmlns:a16="http://schemas.microsoft.com/office/drawing/2014/main" id="{52863B02-86BA-4DEE-8DD3-28744BCA6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5682" y="3408489"/>
              <a:ext cx="63620" cy="641316"/>
            </a:xfrm>
            <a:prstGeom prst="rect">
              <a:avLst/>
            </a:pr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5" name="Rectangle 87">
              <a:extLst>
                <a:ext uri="{FF2B5EF4-FFF2-40B4-BE49-F238E27FC236}">
                  <a16:creationId xmlns:a16="http://schemas.microsoft.com/office/drawing/2014/main" id="{FE218219-D033-4424-8322-87D00CD26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5992" y="3408489"/>
              <a:ext cx="62157" cy="641316"/>
            </a:xfrm>
            <a:prstGeom prst="rect">
              <a:avLst/>
            </a:pr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6" name="Rectangle 88">
              <a:extLst>
                <a:ext uri="{FF2B5EF4-FFF2-40B4-BE49-F238E27FC236}">
                  <a16:creationId xmlns:a16="http://schemas.microsoft.com/office/drawing/2014/main" id="{76B874F5-1CA2-4B51-935B-E985FF0A6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5992" y="3408489"/>
              <a:ext cx="62157" cy="641316"/>
            </a:xfrm>
            <a:prstGeom prst="rect">
              <a:avLst/>
            </a:pr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7" name="Freeform 89">
              <a:extLst>
                <a:ext uri="{FF2B5EF4-FFF2-40B4-BE49-F238E27FC236}">
                  <a16:creationId xmlns:a16="http://schemas.microsoft.com/office/drawing/2014/main" id="{2DE13E61-A872-42B5-BA77-A599B8AC4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6029" y="3005564"/>
              <a:ext cx="291773" cy="433637"/>
            </a:xfrm>
            <a:custGeom>
              <a:avLst/>
              <a:gdLst>
                <a:gd name="T0" fmla="*/ 181 w 229"/>
                <a:gd name="T1" fmla="*/ 340 h 340"/>
                <a:gd name="T2" fmla="*/ 48 w 229"/>
                <a:gd name="T3" fmla="*/ 340 h 340"/>
                <a:gd name="T4" fmla="*/ 0 w 229"/>
                <a:gd name="T5" fmla="*/ 292 h 340"/>
                <a:gd name="T6" fmla="*/ 0 w 229"/>
                <a:gd name="T7" fmla="*/ 48 h 340"/>
                <a:gd name="T8" fmla="*/ 48 w 229"/>
                <a:gd name="T9" fmla="*/ 0 h 340"/>
                <a:gd name="T10" fmla="*/ 181 w 229"/>
                <a:gd name="T11" fmla="*/ 0 h 340"/>
                <a:gd name="T12" fmla="*/ 229 w 229"/>
                <a:gd name="T13" fmla="*/ 48 h 340"/>
                <a:gd name="T14" fmla="*/ 229 w 229"/>
                <a:gd name="T15" fmla="*/ 292 h 340"/>
                <a:gd name="T16" fmla="*/ 181 w 229"/>
                <a:gd name="T1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340">
                  <a:moveTo>
                    <a:pt x="181" y="340"/>
                  </a:moveTo>
                  <a:cubicBezTo>
                    <a:pt x="48" y="340"/>
                    <a:pt x="48" y="340"/>
                    <a:pt x="48" y="340"/>
                  </a:cubicBezTo>
                  <a:cubicBezTo>
                    <a:pt x="22" y="340"/>
                    <a:pt x="0" y="319"/>
                    <a:pt x="0" y="29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208" y="0"/>
                    <a:pt x="229" y="22"/>
                    <a:pt x="229" y="48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319"/>
                    <a:pt x="208" y="340"/>
                    <a:pt x="181" y="340"/>
                  </a:cubicBezTo>
                  <a:close/>
                </a:path>
              </a:pathLst>
            </a:cu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8" name="Freeform 90">
              <a:extLst>
                <a:ext uri="{FF2B5EF4-FFF2-40B4-BE49-F238E27FC236}">
                  <a16:creationId xmlns:a16="http://schemas.microsoft.com/office/drawing/2014/main" id="{AF3A9EF8-ADB2-4C71-8679-3A166BD56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6029" y="3005564"/>
              <a:ext cx="291773" cy="433637"/>
            </a:xfrm>
            <a:custGeom>
              <a:avLst/>
              <a:gdLst>
                <a:gd name="T0" fmla="*/ 181 w 229"/>
                <a:gd name="T1" fmla="*/ 340 h 340"/>
                <a:gd name="T2" fmla="*/ 48 w 229"/>
                <a:gd name="T3" fmla="*/ 340 h 340"/>
                <a:gd name="T4" fmla="*/ 0 w 229"/>
                <a:gd name="T5" fmla="*/ 292 h 340"/>
                <a:gd name="T6" fmla="*/ 0 w 229"/>
                <a:gd name="T7" fmla="*/ 48 h 340"/>
                <a:gd name="T8" fmla="*/ 48 w 229"/>
                <a:gd name="T9" fmla="*/ 0 h 340"/>
                <a:gd name="T10" fmla="*/ 181 w 229"/>
                <a:gd name="T11" fmla="*/ 0 h 340"/>
                <a:gd name="T12" fmla="*/ 229 w 229"/>
                <a:gd name="T13" fmla="*/ 48 h 340"/>
                <a:gd name="T14" fmla="*/ 229 w 229"/>
                <a:gd name="T15" fmla="*/ 292 h 340"/>
                <a:gd name="T16" fmla="*/ 181 w 229"/>
                <a:gd name="T1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340">
                  <a:moveTo>
                    <a:pt x="181" y="340"/>
                  </a:moveTo>
                  <a:cubicBezTo>
                    <a:pt x="48" y="340"/>
                    <a:pt x="48" y="340"/>
                    <a:pt x="48" y="340"/>
                  </a:cubicBezTo>
                  <a:cubicBezTo>
                    <a:pt x="22" y="340"/>
                    <a:pt x="0" y="319"/>
                    <a:pt x="0" y="29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208" y="0"/>
                    <a:pt x="229" y="22"/>
                    <a:pt x="229" y="48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319"/>
                    <a:pt x="208" y="340"/>
                    <a:pt x="181" y="340"/>
                  </a:cubicBez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29" name="Freeform 91">
              <a:extLst>
                <a:ext uri="{FF2B5EF4-FFF2-40B4-BE49-F238E27FC236}">
                  <a16:creationId xmlns:a16="http://schemas.microsoft.com/office/drawing/2014/main" id="{C1107792-4CBA-40CD-8C7E-1F1705D1D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1150" y="2027138"/>
              <a:ext cx="407312" cy="411700"/>
            </a:xfrm>
            <a:custGeom>
              <a:avLst/>
              <a:gdLst>
                <a:gd name="T0" fmla="*/ 116 w 319"/>
                <a:gd name="T1" fmla="*/ 305 h 323"/>
                <a:gd name="T2" fmla="*/ 22 w 319"/>
                <a:gd name="T3" fmla="*/ 221 h 323"/>
                <a:gd name="T4" fmla="*/ 18 w 319"/>
                <a:gd name="T5" fmla="*/ 153 h 323"/>
                <a:gd name="T6" fmla="*/ 135 w 319"/>
                <a:gd name="T7" fmla="*/ 22 h 323"/>
                <a:gd name="T8" fmla="*/ 203 w 319"/>
                <a:gd name="T9" fmla="*/ 18 h 323"/>
                <a:gd name="T10" fmla="*/ 297 w 319"/>
                <a:gd name="T11" fmla="*/ 102 h 323"/>
                <a:gd name="T12" fmla="*/ 301 w 319"/>
                <a:gd name="T13" fmla="*/ 170 h 323"/>
                <a:gd name="T14" fmla="*/ 184 w 319"/>
                <a:gd name="T15" fmla="*/ 301 h 323"/>
                <a:gd name="T16" fmla="*/ 116 w 319"/>
                <a:gd name="T17" fmla="*/ 30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323">
                  <a:moveTo>
                    <a:pt x="116" y="305"/>
                  </a:moveTo>
                  <a:cubicBezTo>
                    <a:pt x="22" y="221"/>
                    <a:pt x="22" y="221"/>
                    <a:pt x="22" y="221"/>
                  </a:cubicBezTo>
                  <a:cubicBezTo>
                    <a:pt x="2" y="203"/>
                    <a:pt x="0" y="172"/>
                    <a:pt x="18" y="153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53" y="2"/>
                    <a:pt x="183" y="0"/>
                    <a:pt x="203" y="18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317" y="120"/>
                    <a:pt x="319" y="151"/>
                    <a:pt x="301" y="170"/>
                  </a:cubicBezTo>
                  <a:cubicBezTo>
                    <a:pt x="184" y="301"/>
                    <a:pt x="184" y="301"/>
                    <a:pt x="184" y="301"/>
                  </a:cubicBezTo>
                  <a:cubicBezTo>
                    <a:pt x="166" y="321"/>
                    <a:pt x="136" y="323"/>
                    <a:pt x="116" y="305"/>
                  </a:cubicBez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0" name="Freeform 92">
              <a:extLst>
                <a:ext uri="{FF2B5EF4-FFF2-40B4-BE49-F238E27FC236}">
                  <a16:creationId xmlns:a16="http://schemas.microsoft.com/office/drawing/2014/main" id="{10DBB424-B969-4C25-BBE3-43946F33E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9450" y="2195328"/>
              <a:ext cx="775868" cy="647897"/>
            </a:xfrm>
            <a:custGeom>
              <a:avLst/>
              <a:gdLst>
                <a:gd name="T0" fmla="*/ 521 w 608"/>
                <a:gd name="T1" fmla="*/ 508 h 508"/>
                <a:gd name="T2" fmla="*/ 421 w 608"/>
                <a:gd name="T3" fmla="*/ 89 h 508"/>
                <a:gd name="T4" fmla="*/ 0 w 608"/>
                <a:gd name="T5" fmla="*/ 184 h 508"/>
                <a:gd name="T6" fmla="*/ 521 w 608"/>
                <a:gd name="T7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508">
                  <a:moveTo>
                    <a:pt x="521" y="508"/>
                  </a:moveTo>
                  <a:cubicBezTo>
                    <a:pt x="608" y="365"/>
                    <a:pt x="563" y="177"/>
                    <a:pt x="421" y="89"/>
                  </a:cubicBezTo>
                  <a:cubicBezTo>
                    <a:pt x="278" y="0"/>
                    <a:pt x="90" y="43"/>
                    <a:pt x="0" y="184"/>
                  </a:cubicBezTo>
                  <a:lnTo>
                    <a:pt x="521" y="508"/>
                  </a:ln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1" name="Freeform 93">
              <a:extLst>
                <a:ext uri="{FF2B5EF4-FFF2-40B4-BE49-F238E27FC236}">
                  <a16:creationId xmlns:a16="http://schemas.microsoft.com/office/drawing/2014/main" id="{82D3769C-3BAD-4154-9897-642651F41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035" y="2237741"/>
              <a:ext cx="535282" cy="604021"/>
            </a:xfrm>
            <a:custGeom>
              <a:avLst/>
              <a:gdLst>
                <a:gd name="T0" fmla="*/ 332 w 419"/>
                <a:gd name="T1" fmla="*/ 474 h 474"/>
                <a:gd name="T2" fmla="*/ 232 w 419"/>
                <a:gd name="T3" fmla="*/ 56 h 474"/>
                <a:gd name="T4" fmla="*/ 0 w 419"/>
                <a:gd name="T5" fmla="*/ 18 h 474"/>
                <a:gd name="T6" fmla="*/ 332 w 419"/>
                <a:gd name="T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9" h="474">
                  <a:moveTo>
                    <a:pt x="332" y="474"/>
                  </a:moveTo>
                  <a:cubicBezTo>
                    <a:pt x="419" y="331"/>
                    <a:pt x="374" y="144"/>
                    <a:pt x="232" y="56"/>
                  </a:cubicBezTo>
                  <a:cubicBezTo>
                    <a:pt x="160" y="11"/>
                    <a:pt x="76" y="0"/>
                    <a:pt x="0" y="18"/>
                  </a:cubicBezTo>
                  <a:cubicBezTo>
                    <a:pt x="86" y="72"/>
                    <a:pt x="295" y="228"/>
                    <a:pt x="332" y="474"/>
                  </a:cubicBezTo>
                  <a:close/>
                </a:path>
              </a:pathLst>
            </a:custGeom>
            <a:solidFill>
              <a:srgbClr val="B2A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2" name="Freeform 94">
              <a:extLst>
                <a:ext uri="{FF2B5EF4-FFF2-40B4-BE49-F238E27FC236}">
                  <a16:creationId xmlns:a16="http://schemas.microsoft.com/office/drawing/2014/main" id="{33032A17-576F-4583-A0B8-D2DC295AA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9450" y="2195328"/>
              <a:ext cx="775868" cy="647897"/>
            </a:xfrm>
            <a:custGeom>
              <a:avLst/>
              <a:gdLst>
                <a:gd name="T0" fmla="*/ 521 w 608"/>
                <a:gd name="T1" fmla="*/ 508 h 508"/>
                <a:gd name="T2" fmla="*/ 421 w 608"/>
                <a:gd name="T3" fmla="*/ 89 h 508"/>
                <a:gd name="T4" fmla="*/ 0 w 608"/>
                <a:gd name="T5" fmla="*/ 184 h 508"/>
                <a:gd name="T6" fmla="*/ 521 w 608"/>
                <a:gd name="T7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508">
                  <a:moveTo>
                    <a:pt x="521" y="508"/>
                  </a:moveTo>
                  <a:cubicBezTo>
                    <a:pt x="608" y="365"/>
                    <a:pt x="563" y="177"/>
                    <a:pt x="421" y="89"/>
                  </a:cubicBezTo>
                  <a:cubicBezTo>
                    <a:pt x="278" y="0"/>
                    <a:pt x="90" y="43"/>
                    <a:pt x="0" y="184"/>
                  </a:cubicBezTo>
                  <a:lnTo>
                    <a:pt x="521" y="508"/>
                  </a:ln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3" name="Freeform 95">
              <a:extLst>
                <a:ext uri="{FF2B5EF4-FFF2-40B4-BE49-F238E27FC236}">
                  <a16:creationId xmlns:a16="http://schemas.microsoft.com/office/drawing/2014/main" id="{82FC1DF5-44BB-4B34-B466-A339CB23D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2556" y="3091852"/>
              <a:ext cx="99451" cy="87020"/>
            </a:xfrm>
            <a:custGeom>
              <a:avLst/>
              <a:gdLst>
                <a:gd name="T0" fmla="*/ 103 w 136"/>
                <a:gd name="T1" fmla="*/ 0 h 119"/>
                <a:gd name="T2" fmla="*/ 34 w 136"/>
                <a:gd name="T3" fmla="*/ 0 h 119"/>
                <a:gd name="T4" fmla="*/ 0 w 136"/>
                <a:gd name="T5" fmla="*/ 60 h 119"/>
                <a:gd name="T6" fmla="*/ 34 w 136"/>
                <a:gd name="T7" fmla="*/ 119 h 119"/>
                <a:gd name="T8" fmla="*/ 103 w 136"/>
                <a:gd name="T9" fmla="*/ 119 h 119"/>
                <a:gd name="T10" fmla="*/ 136 w 136"/>
                <a:gd name="T11" fmla="*/ 60 h 119"/>
                <a:gd name="T12" fmla="*/ 103 w 136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19">
                  <a:moveTo>
                    <a:pt x="103" y="0"/>
                  </a:moveTo>
                  <a:lnTo>
                    <a:pt x="34" y="0"/>
                  </a:lnTo>
                  <a:lnTo>
                    <a:pt x="0" y="60"/>
                  </a:lnTo>
                  <a:lnTo>
                    <a:pt x="34" y="119"/>
                  </a:lnTo>
                  <a:lnTo>
                    <a:pt x="103" y="119"/>
                  </a:lnTo>
                  <a:lnTo>
                    <a:pt x="136" y="6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A4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4" name="Freeform 96">
              <a:extLst>
                <a:ext uri="{FF2B5EF4-FFF2-40B4-BE49-F238E27FC236}">
                  <a16:creationId xmlns:a16="http://schemas.microsoft.com/office/drawing/2014/main" id="{13ACCB8B-2E72-4B55-8434-174445D0A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2556" y="3265161"/>
              <a:ext cx="99451" cy="87020"/>
            </a:xfrm>
            <a:custGeom>
              <a:avLst/>
              <a:gdLst>
                <a:gd name="T0" fmla="*/ 103 w 136"/>
                <a:gd name="T1" fmla="*/ 0 h 119"/>
                <a:gd name="T2" fmla="*/ 34 w 136"/>
                <a:gd name="T3" fmla="*/ 0 h 119"/>
                <a:gd name="T4" fmla="*/ 0 w 136"/>
                <a:gd name="T5" fmla="*/ 60 h 119"/>
                <a:gd name="T6" fmla="*/ 34 w 136"/>
                <a:gd name="T7" fmla="*/ 119 h 119"/>
                <a:gd name="T8" fmla="*/ 103 w 136"/>
                <a:gd name="T9" fmla="*/ 119 h 119"/>
                <a:gd name="T10" fmla="*/ 136 w 136"/>
                <a:gd name="T11" fmla="*/ 60 h 119"/>
                <a:gd name="T12" fmla="*/ 103 w 136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19">
                  <a:moveTo>
                    <a:pt x="103" y="0"/>
                  </a:moveTo>
                  <a:lnTo>
                    <a:pt x="34" y="0"/>
                  </a:lnTo>
                  <a:lnTo>
                    <a:pt x="0" y="60"/>
                  </a:lnTo>
                  <a:lnTo>
                    <a:pt x="34" y="119"/>
                  </a:lnTo>
                  <a:lnTo>
                    <a:pt x="103" y="119"/>
                  </a:lnTo>
                  <a:lnTo>
                    <a:pt x="136" y="6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A4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5" name="Freeform 97">
              <a:extLst>
                <a:ext uri="{FF2B5EF4-FFF2-40B4-BE49-F238E27FC236}">
                  <a16:creationId xmlns:a16="http://schemas.microsoft.com/office/drawing/2014/main" id="{D758D860-75D0-4848-B284-F5BD780D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2556" y="3091852"/>
              <a:ext cx="99451" cy="87020"/>
            </a:xfrm>
            <a:custGeom>
              <a:avLst/>
              <a:gdLst>
                <a:gd name="T0" fmla="*/ 103 w 136"/>
                <a:gd name="T1" fmla="*/ 0 h 119"/>
                <a:gd name="T2" fmla="*/ 34 w 136"/>
                <a:gd name="T3" fmla="*/ 0 h 119"/>
                <a:gd name="T4" fmla="*/ 0 w 136"/>
                <a:gd name="T5" fmla="*/ 60 h 119"/>
                <a:gd name="T6" fmla="*/ 34 w 136"/>
                <a:gd name="T7" fmla="*/ 119 h 119"/>
                <a:gd name="T8" fmla="*/ 103 w 136"/>
                <a:gd name="T9" fmla="*/ 119 h 119"/>
                <a:gd name="T10" fmla="*/ 136 w 136"/>
                <a:gd name="T11" fmla="*/ 60 h 119"/>
                <a:gd name="T12" fmla="*/ 103 w 136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19">
                  <a:moveTo>
                    <a:pt x="103" y="0"/>
                  </a:moveTo>
                  <a:lnTo>
                    <a:pt x="34" y="0"/>
                  </a:lnTo>
                  <a:lnTo>
                    <a:pt x="0" y="60"/>
                  </a:lnTo>
                  <a:lnTo>
                    <a:pt x="34" y="119"/>
                  </a:lnTo>
                  <a:lnTo>
                    <a:pt x="103" y="119"/>
                  </a:lnTo>
                  <a:lnTo>
                    <a:pt x="136" y="60"/>
                  </a:lnTo>
                  <a:lnTo>
                    <a:pt x="103" y="0"/>
                  </a:ln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6" name="Freeform 98">
              <a:extLst>
                <a:ext uri="{FF2B5EF4-FFF2-40B4-BE49-F238E27FC236}">
                  <a16:creationId xmlns:a16="http://schemas.microsoft.com/office/drawing/2014/main" id="{CC5D1DBD-F498-46B1-B516-173A51D6B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2556" y="3265161"/>
              <a:ext cx="99451" cy="87020"/>
            </a:xfrm>
            <a:custGeom>
              <a:avLst/>
              <a:gdLst>
                <a:gd name="T0" fmla="*/ 103 w 136"/>
                <a:gd name="T1" fmla="*/ 0 h 119"/>
                <a:gd name="T2" fmla="*/ 34 w 136"/>
                <a:gd name="T3" fmla="*/ 0 h 119"/>
                <a:gd name="T4" fmla="*/ 0 w 136"/>
                <a:gd name="T5" fmla="*/ 60 h 119"/>
                <a:gd name="T6" fmla="*/ 34 w 136"/>
                <a:gd name="T7" fmla="*/ 119 h 119"/>
                <a:gd name="T8" fmla="*/ 103 w 136"/>
                <a:gd name="T9" fmla="*/ 119 h 119"/>
                <a:gd name="T10" fmla="*/ 136 w 136"/>
                <a:gd name="T11" fmla="*/ 60 h 119"/>
                <a:gd name="T12" fmla="*/ 103 w 136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19">
                  <a:moveTo>
                    <a:pt x="103" y="0"/>
                  </a:moveTo>
                  <a:lnTo>
                    <a:pt x="34" y="0"/>
                  </a:lnTo>
                  <a:lnTo>
                    <a:pt x="0" y="60"/>
                  </a:lnTo>
                  <a:lnTo>
                    <a:pt x="34" y="119"/>
                  </a:lnTo>
                  <a:lnTo>
                    <a:pt x="103" y="119"/>
                  </a:lnTo>
                  <a:lnTo>
                    <a:pt x="136" y="60"/>
                  </a:lnTo>
                  <a:lnTo>
                    <a:pt x="103" y="0"/>
                  </a:ln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7" name="Freeform 99">
              <a:extLst>
                <a:ext uri="{FF2B5EF4-FFF2-40B4-BE49-F238E27FC236}">
                  <a16:creationId xmlns:a16="http://schemas.microsoft.com/office/drawing/2014/main" id="{208367F3-5E07-4FCA-8BBE-227569AF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7622" y="2147796"/>
              <a:ext cx="97989" cy="95796"/>
            </a:xfrm>
            <a:custGeom>
              <a:avLst/>
              <a:gdLst>
                <a:gd name="T0" fmla="*/ 114 w 134"/>
                <a:gd name="T1" fmla="*/ 16 h 131"/>
                <a:gd name="T2" fmla="*/ 45 w 134"/>
                <a:gd name="T3" fmla="*/ 0 h 131"/>
                <a:gd name="T4" fmla="*/ 0 w 134"/>
                <a:gd name="T5" fmla="*/ 53 h 131"/>
                <a:gd name="T6" fmla="*/ 21 w 134"/>
                <a:gd name="T7" fmla="*/ 117 h 131"/>
                <a:gd name="T8" fmla="*/ 89 w 134"/>
                <a:gd name="T9" fmla="*/ 131 h 131"/>
                <a:gd name="T10" fmla="*/ 134 w 134"/>
                <a:gd name="T11" fmla="*/ 81 h 131"/>
                <a:gd name="T12" fmla="*/ 114 w 134"/>
                <a:gd name="T13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1">
                  <a:moveTo>
                    <a:pt x="114" y="16"/>
                  </a:moveTo>
                  <a:lnTo>
                    <a:pt x="45" y="0"/>
                  </a:lnTo>
                  <a:lnTo>
                    <a:pt x="0" y="53"/>
                  </a:lnTo>
                  <a:lnTo>
                    <a:pt x="21" y="117"/>
                  </a:lnTo>
                  <a:lnTo>
                    <a:pt x="89" y="131"/>
                  </a:lnTo>
                  <a:lnTo>
                    <a:pt x="134" y="81"/>
                  </a:lnTo>
                  <a:lnTo>
                    <a:pt x="114" y="16"/>
                  </a:lnTo>
                  <a:close/>
                </a:path>
              </a:pathLst>
            </a:custGeom>
            <a:solidFill>
              <a:srgbClr val="5A4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8" name="Freeform 100">
              <a:extLst>
                <a:ext uri="{FF2B5EF4-FFF2-40B4-BE49-F238E27FC236}">
                  <a16:creationId xmlns:a16="http://schemas.microsoft.com/office/drawing/2014/main" id="{94923B06-453D-4CC3-A2BF-CDE978F48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7622" y="2147796"/>
              <a:ext cx="97989" cy="95796"/>
            </a:xfrm>
            <a:custGeom>
              <a:avLst/>
              <a:gdLst>
                <a:gd name="T0" fmla="*/ 114 w 134"/>
                <a:gd name="T1" fmla="*/ 16 h 131"/>
                <a:gd name="T2" fmla="*/ 45 w 134"/>
                <a:gd name="T3" fmla="*/ 0 h 131"/>
                <a:gd name="T4" fmla="*/ 0 w 134"/>
                <a:gd name="T5" fmla="*/ 53 h 131"/>
                <a:gd name="T6" fmla="*/ 21 w 134"/>
                <a:gd name="T7" fmla="*/ 117 h 131"/>
                <a:gd name="T8" fmla="*/ 89 w 134"/>
                <a:gd name="T9" fmla="*/ 131 h 131"/>
                <a:gd name="T10" fmla="*/ 134 w 134"/>
                <a:gd name="T11" fmla="*/ 81 h 131"/>
                <a:gd name="T12" fmla="*/ 114 w 134"/>
                <a:gd name="T13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1">
                  <a:moveTo>
                    <a:pt x="114" y="16"/>
                  </a:moveTo>
                  <a:lnTo>
                    <a:pt x="45" y="0"/>
                  </a:lnTo>
                  <a:lnTo>
                    <a:pt x="0" y="53"/>
                  </a:lnTo>
                  <a:lnTo>
                    <a:pt x="21" y="117"/>
                  </a:lnTo>
                  <a:lnTo>
                    <a:pt x="89" y="131"/>
                  </a:lnTo>
                  <a:lnTo>
                    <a:pt x="134" y="81"/>
                  </a:lnTo>
                  <a:lnTo>
                    <a:pt x="114" y="16"/>
                  </a:ln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9" name="Freeform 101">
              <a:extLst>
                <a:ext uri="{FF2B5EF4-FFF2-40B4-BE49-F238E27FC236}">
                  <a16:creationId xmlns:a16="http://schemas.microsoft.com/office/drawing/2014/main" id="{E238A9A8-04F0-499C-9BA3-64D2543D0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8169" y="4008121"/>
              <a:ext cx="916269" cy="307130"/>
            </a:xfrm>
            <a:custGeom>
              <a:avLst/>
              <a:gdLst>
                <a:gd name="T0" fmla="*/ 718 w 718"/>
                <a:gd name="T1" fmla="*/ 241 h 241"/>
                <a:gd name="T2" fmla="*/ 0 w 718"/>
                <a:gd name="T3" fmla="*/ 241 h 241"/>
                <a:gd name="T4" fmla="*/ 0 w 718"/>
                <a:gd name="T5" fmla="*/ 93 h 241"/>
                <a:gd name="T6" fmla="*/ 93 w 718"/>
                <a:gd name="T7" fmla="*/ 0 h 241"/>
                <a:gd name="T8" fmla="*/ 621 w 718"/>
                <a:gd name="T9" fmla="*/ 0 h 241"/>
                <a:gd name="T10" fmla="*/ 718 w 718"/>
                <a:gd name="T11" fmla="*/ 96 h 241"/>
                <a:gd name="T12" fmla="*/ 718 w 718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8" h="241">
                  <a:moveTo>
                    <a:pt x="718" y="241"/>
                  </a:moveTo>
                  <a:cubicBezTo>
                    <a:pt x="0" y="241"/>
                    <a:pt x="0" y="241"/>
                    <a:pt x="0" y="24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41"/>
                    <a:pt x="42" y="0"/>
                    <a:pt x="93" y="0"/>
                  </a:cubicBezTo>
                  <a:cubicBezTo>
                    <a:pt x="621" y="0"/>
                    <a:pt x="621" y="0"/>
                    <a:pt x="621" y="0"/>
                  </a:cubicBezTo>
                  <a:cubicBezTo>
                    <a:pt x="675" y="0"/>
                    <a:pt x="718" y="43"/>
                    <a:pt x="718" y="96"/>
                  </a:cubicBezTo>
                  <a:lnTo>
                    <a:pt x="718" y="241"/>
                  </a:ln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0" name="Freeform 102">
              <a:extLst>
                <a:ext uri="{FF2B5EF4-FFF2-40B4-BE49-F238E27FC236}">
                  <a16:creationId xmlns:a16="http://schemas.microsoft.com/office/drawing/2014/main" id="{64FC76C2-0C99-497D-807C-CA62FB42E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8169" y="4139017"/>
              <a:ext cx="916269" cy="176234"/>
            </a:xfrm>
            <a:custGeom>
              <a:avLst/>
              <a:gdLst>
                <a:gd name="T0" fmla="*/ 0 w 718"/>
                <a:gd name="T1" fmla="*/ 115 h 138"/>
                <a:gd name="T2" fmla="*/ 0 w 718"/>
                <a:gd name="T3" fmla="*/ 138 h 138"/>
                <a:gd name="T4" fmla="*/ 718 w 718"/>
                <a:gd name="T5" fmla="*/ 138 h 138"/>
                <a:gd name="T6" fmla="*/ 718 w 718"/>
                <a:gd name="T7" fmla="*/ 0 h 138"/>
                <a:gd name="T8" fmla="*/ 0 w 718"/>
                <a:gd name="T9" fmla="*/ 1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138">
                  <a:moveTo>
                    <a:pt x="0" y="115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718" y="138"/>
                    <a:pt x="718" y="138"/>
                    <a:pt x="718" y="138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500" y="84"/>
                    <a:pt x="155" y="108"/>
                    <a:pt x="0" y="115"/>
                  </a:cubicBezTo>
                  <a:close/>
                </a:path>
              </a:pathLst>
            </a:custGeom>
            <a:solidFill>
              <a:srgbClr val="B7B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1" name="Freeform 103">
              <a:extLst>
                <a:ext uri="{FF2B5EF4-FFF2-40B4-BE49-F238E27FC236}">
                  <a16:creationId xmlns:a16="http://schemas.microsoft.com/office/drawing/2014/main" id="{FA74206C-70F6-4110-A62C-F253C6823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8169" y="4008121"/>
              <a:ext cx="916269" cy="307130"/>
            </a:xfrm>
            <a:custGeom>
              <a:avLst/>
              <a:gdLst>
                <a:gd name="T0" fmla="*/ 718 w 718"/>
                <a:gd name="T1" fmla="*/ 241 h 241"/>
                <a:gd name="T2" fmla="*/ 0 w 718"/>
                <a:gd name="T3" fmla="*/ 241 h 241"/>
                <a:gd name="T4" fmla="*/ 0 w 718"/>
                <a:gd name="T5" fmla="*/ 93 h 241"/>
                <a:gd name="T6" fmla="*/ 93 w 718"/>
                <a:gd name="T7" fmla="*/ 0 h 241"/>
                <a:gd name="T8" fmla="*/ 621 w 718"/>
                <a:gd name="T9" fmla="*/ 0 h 241"/>
                <a:gd name="T10" fmla="*/ 718 w 718"/>
                <a:gd name="T11" fmla="*/ 96 h 241"/>
                <a:gd name="T12" fmla="*/ 718 w 718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8" h="241">
                  <a:moveTo>
                    <a:pt x="718" y="241"/>
                  </a:moveTo>
                  <a:cubicBezTo>
                    <a:pt x="0" y="241"/>
                    <a:pt x="0" y="241"/>
                    <a:pt x="0" y="24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41"/>
                    <a:pt x="42" y="0"/>
                    <a:pt x="93" y="0"/>
                  </a:cubicBezTo>
                  <a:cubicBezTo>
                    <a:pt x="621" y="0"/>
                    <a:pt x="621" y="0"/>
                    <a:pt x="621" y="0"/>
                  </a:cubicBezTo>
                  <a:cubicBezTo>
                    <a:pt x="675" y="0"/>
                    <a:pt x="718" y="43"/>
                    <a:pt x="718" y="96"/>
                  </a:cubicBezTo>
                  <a:lnTo>
                    <a:pt x="718" y="241"/>
                  </a:ln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2" name="Freeform 104">
              <a:extLst>
                <a:ext uri="{FF2B5EF4-FFF2-40B4-BE49-F238E27FC236}">
                  <a16:creationId xmlns:a16="http://schemas.microsoft.com/office/drawing/2014/main" id="{F0F856FE-F893-45C1-A6E6-6A875989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4804" y="4117811"/>
              <a:ext cx="39488" cy="125777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4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6" y="99"/>
                    <a:pt x="21" y="99"/>
                  </a:cubicBezTo>
                  <a:close/>
                </a:path>
              </a:pathLst>
            </a:custGeom>
            <a:solidFill>
              <a:srgbClr val="F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3" name="Freeform 105">
              <a:extLst>
                <a:ext uri="{FF2B5EF4-FFF2-40B4-BE49-F238E27FC236}">
                  <a16:creationId xmlns:a16="http://schemas.microsoft.com/office/drawing/2014/main" id="{886587DE-846B-4993-B0C4-CDE560C33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4804" y="4117811"/>
              <a:ext cx="39488" cy="125777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4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6" y="99"/>
                    <a:pt x="21" y="99"/>
                  </a:cubicBez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4" name="Freeform 106">
              <a:extLst>
                <a:ext uri="{FF2B5EF4-FFF2-40B4-BE49-F238E27FC236}">
                  <a16:creationId xmlns:a16="http://schemas.microsoft.com/office/drawing/2014/main" id="{47592D75-1A37-47CE-A486-4E181BBF3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194" y="4117811"/>
              <a:ext cx="39488" cy="125777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7" y="99"/>
                    <a:pt x="21" y="99"/>
                  </a:cubicBezTo>
                  <a:close/>
                </a:path>
              </a:pathLst>
            </a:custGeom>
            <a:solidFill>
              <a:srgbClr val="FFC2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5" name="Freeform 107">
              <a:extLst>
                <a:ext uri="{FF2B5EF4-FFF2-40B4-BE49-F238E27FC236}">
                  <a16:creationId xmlns:a16="http://schemas.microsoft.com/office/drawing/2014/main" id="{283FB829-2136-4D09-8D17-C60B2419F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194" y="4117811"/>
              <a:ext cx="39488" cy="125777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7" y="99"/>
                    <a:pt x="21" y="99"/>
                  </a:cubicBez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6" name="Freeform 108">
              <a:extLst>
                <a:ext uri="{FF2B5EF4-FFF2-40B4-BE49-F238E27FC236}">
                  <a16:creationId xmlns:a16="http://schemas.microsoft.com/office/drawing/2014/main" id="{7E468D36-282D-4A3D-8DB1-C40BDDEAF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8314" y="4117811"/>
              <a:ext cx="39488" cy="125777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7" y="99"/>
                    <a:pt x="21" y="99"/>
                  </a:cubicBezTo>
                  <a:close/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7" name="Freeform 109">
              <a:extLst>
                <a:ext uri="{FF2B5EF4-FFF2-40B4-BE49-F238E27FC236}">
                  <a16:creationId xmlns:a16="http://schemas.microsoft.com/office/drawing/2014/main" id="{CF4B2432-FC42-4463-986B-E4B24995F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8314" y="4117811"/>
              <a:ext cx="39488" cy="125777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7" y="99"/>
                    <a:pt x="21" y="99"/>
                  </a:cubicBez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487E3-55C2-4A55-A0C2-74BF0711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CF4F7-4929-4014-B8BB-0A500487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C426E-C792-4DFC-8DA8-38632585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6F391D-9EC2-45B6-89B1-F2C198A2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6B02F0-52ED-4527-8B5D-5C0BBD69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7176B9-615A-40C6-A865-2B2D062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矩形 794">
            <a:extLst>
              <a:ext uri="{FF2B5EF4-FFF2-40B4-BE49-F238E27FC236}">
                <a16:creationId xmlns:a16="http://schemas.microsoft.com/office/drawing/2014/main" id="{9DC3CFC0-4FFF-4737-858E-EED6A33941DF}"/>
              </a:ext>
            </a:extLst>
          </p:cNvPr>
          <p:cNvSpPr/>
          <p:nvPr userDrawn="1"/>
        </p:nvSpPr>
        <p:spPr>
          <a:xfrm>
            <a:off x="0" y="3670612"/>
            <a:ext cx="9144000" cy="3185510"/>
          </a:xfrm>
          <a:prstGeom prst="rect">
            <a:avLst/>
          </a:prstGeom>
          <a:solidFill>
            <a:srgbClr val="F6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15794" y="3908185"/>
            <a:ext cx="8119307" cy="122192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15794" y="5584155"/>
            <a:ext cx="812457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15794" y="5899789"/>
            <a:ext cx="812457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28579" marR="0" lvl="0" indent="-12857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434" name="组合 433">
            <a:extLst>
              <a:ext uri="{FF2B5EF4-FFF2-40B4-BE49-F238E27FC236}">
                <a16:creationId xmlns:a16="http://schemas.microsoft.com/office/drawing/2014/main" id="{07F58685-2D96-4CAF-AFDD-88D614DF4D4C}"/>
              </a:ext>
            </a:extLst>
          </p:cNvPr>
          <p:cNvGrpSpPr/>
          <p:nvPr userDrawn="1"/>
        </p:nvGrpSpPr>
        <p:grpSpPr>
          <a:xfrm>
            <a:off x="1868409" y="513101"/>
            <a:ext cx="5407182" cy="3155130"/>
            <a:chOff x="3175" y="757238"/>
            <a:chExt cx="12166600" cy="5324475"/>
          </a:xfrm>
        </p:grpSpPr>
        <p:sp>
          <p:nvSpPr>
            <p:cNvPr id="435" name="Rectangle 5">
              <a:extLst>
                <a:ext uri="{FF2B5EF4-FFF2-40B4-BE49-F238E27FC236}">
                  <a16:creationId xmlns:a16="http://schemas.microsoft.com/office/drawing/2014/main" id="{3ED94632-1531-4091-BA3B-CFAC76F06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625" y="5121276"/>
              <a:ext cx="3878263" cy="611188"/>
            </a:xfrm>
            <a:prstGeom prst="rect">
              <a:avLst/>
            </a:prstGeom>
            <a:solidFill>
              <a:srgbClr val="DDD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6" name="Freeform 6">
              <a:extLst>
                <a:ext uri="{FF2B5EF4-FFF2-40B4-BE49-F238E27FC236}">
                  <a16:creationId xmlns:a16="http://schemas.microsoft.com/office/drawing/2014/main" id="{306690FE-2C1D-4F12-B47D-0DAB0F90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250" y="2986088"/>
              <a:ext cx="3878263" cy="2495550"/>
            </a:xfrm>
            <a:custGeom>
              <a:avLst/>
              <a:gdLst>
                <a:gd name="T0" fmla="*/ 1352 w 1400"/>
                <a:gd name="T1" fmla="*/ 901 h 901"/>
                <a:gd name="T2" fmla="*/ 48 w 1400"/>
                <a:gd name="T3" fmla="*/ 901 h 901"/>
                <a:gd name="T4" fmla="*/ 0 w 1400"/>
                <a:gd name="T5" fmla="*/ 853 h 901"/>
                <a:gd name="T6" fmla="*/ 0 w 1400"/>
                <a:gd name="T7" fmla="*/ 48 h 901"/>
                <a:gd name="T8" fmla="*/ 48 w 1400"/>
                <a:gd name="T9" fmla="*/ 0 h 901"/>
                <a:gd name="T10" fmla="*/ 1352 w 1400"/>
                <a:gd name="T11" fmla="*/ 0 h 901"/>
                <a:gd name="T12" fmla="*/ 1400 w 1400"/>
                <a:gd name="T13" fmla="*/ 48 h 901"/>
                <a:gd name="T14" fmla="*/ 1400 w 1400"/>
                <a:gd name="T15" fmla="*/ 853 h 901"/>
                <a:gd name="T16" fmla="*/ 1352 w 1400"/>
                <a:gd name="T17" fmla="*/ 90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0" h="901">
                  <a:moveTo>
                    <a:pt x="1352" y="901"/>
                  </a:moveTo>
                  <a:cubicBezTo>
                    <a:pt x="48" y="901"/>
                    <a:pt x="48" y="901"/>
                    <a:pt x="48" y="901"/>
                  </a:cubicBezTo>
                  <a:cubicBezTo>
                    <a:pt x="22" y="901"/>
                    <a:pt x="0" y="880"/>
                    <a:pt x="0" y="85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352" y="0"/>
                    <a:pt x="1352" y="0"/>
                    <a:pt x="1352" y="0"/>
                  </a:cubicBezTo>
                  <a:cubicBezTo>
                    <a:pt x="1378" y="0"/>
                    <a:pt x="1400" y="22"/>
                    <a:pt x="1400" y="48"/>
                  </a:cubicBezTo>
                  <a:cubicBezTo>
                    <a:pt x="1400" y="853"/>
                    <a:pt x="1400" y="853"/>
                    <a:pt x="1400" y="853"/>
                  </a:cubicBezTo>
                  <a:cubicBezTo>
                    <a:pt x="1400" y="880"/>
                    <a:pt x="1378" y="901"/>
                    <a:pt x="1352" y="901"/>
                  </a:cubicBezTo>
                  <a:close/>
                </a:path>
              </a:pathLst>
            </a:cu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7" name="Rectangle 7">
              <a:extLst>
                <a:ext uri="{FF2B5EF4-FFF2-40B4-BE49-F238E27FC236}">
                  <a16:creationId xmlns:a16="http://schemas.microsoft.com/office/drawing/2014/main" id="{C22A7457-00F4-44A9-B3F7-902F694CC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938" y="3152776"/>
              <a:ext cx="3544888" cy="2165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8" name="Rectangle 8">
              <a:extLst>
                <a:ext uri="{FF2B5EF4-FFF2-40B4-BE49-F238E27FC236}">
                  <a16:creationId xmlns:a16="http://schemas.microsoft.com/office/drawing/2014/main" id="{0E49632A-79E8-4DC6-8941-3408B6174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938" y="3152776"/>
              <a:ext cx="3544888" cy="2165350"/>
            </a:xfrm>
            <a:prstGeom prst="rect">
              <a:avLst/>
            </a:pr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39" name="Oval 9">
              <a:extLst>
                <a:ext uri="{FF2B5EF4-FFF2-40B4-BE49-F238E27FC236}">
                  <a16:creationId xmlns:a16="http://schemas.microsoft.com/office/drawing/2014/main" id="{6326D4AC-22A0-4B69-9197-A3F45E34C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988" y="3284538"/>
              <a:ext cx="95250" cy="95250"/>
            </a:xfrm>
            <a:prstGeom prst="ellipse">
              <a:avLst/>
            </a:prstGeom>
            <a:solidFill>
              <a:srgbClr val="F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0" name="Oval 10">
              <a:extLst>
                <a:ext uri="{FF2B5EF4-FFF2-40B4-BE49-F238E27FC236}">
                  <a16:creationId xmlns:a16="http://schemas.microsoft.com/office/drawing/2014/main" id="{87ECCF7A-DAFC-4070-AEF0-20204820D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3284538"/>
              <a:ext cx="93663" cy="95250"/>
            </a:xfrm>
            <a:prstGeom prst="ellipse">
              <a:avLst/>
            </a:prstGeom>
            <a:solidFill>
              <a:srgbClr val="FFC2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1" name="Oval 11">
              <a:extLst>
                <a:ext uri="{FF2B5EF4-FFF2-40B4-BE49-F238E27FC236}">
                  <a16:creationId xmlns:a16="http://schemas.microsoft.com/office/drawing/2014/main" id="{D565B76D-9D12-4129-A55A-4E0964519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284538"/>
              <a:ext cx="93663" cy="95250"/>
            </a:xfrm>
            <a:prstGeom prst="ellipse">
              <a:avLst/>
            </a:pr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2" name="Rectangle 12">
              <a:extLst>
                <a:ext uri="{FF2B5EF4-FFF2-40B4-BE49-F238E27FC236}">
                  <a16:creationId xmlns:a16="http://schemas.microsoft.com/office/drawing/2014/main" id="{01D09AAC-1704-4538-8336-EA13C572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988" y="3473451"/>
              <a:ext cx="3235325" cy="141288"/>
            </a:xfrm>
            <a:prstGeom prst="rect">
              <a:avLst/>
            </a:prstGeom>
            <a:solidFill>
              <a:srgbClr val="AC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3" name="Rectangle 13">
              <a:extLst>
                <a:ext uri="{FF2B5EF4-FFF2-40B4-BE49-F238E27FC236}">
                  <a16:creationId xmlns:a16="http://schemas.microsoft.com/office/drawing/2014/main" id="{25510DD5-F356-4727-BE99-67B553B7E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338" y="4713288"/>
              <a:ext cx="1287463" cy="1063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4" name="Rectangle 14">
              <a:extLst>
                <a:ext uri="{FF2B5EF4-FFF2-40B4-BE49-F238E27FC236}">
                  <a16:creationId xmlns:a16="http://schemas.microsoft.com/office/drawing/2014/main" id="{3A36DA53-E275-42D6-BAD8-693BBA3F3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338" y="4887913"/>
              <a:ext cx="2027238" cy="10636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5" name="Rectangle 15">
              <a:extLst>
                <a:ext uri="{FF2B5EF4-FFF2-40B4-BE49-F238E27FC236}">
                  <a16:creationId xmlns:a16="http://schemas.microsoft.com/office/drawing/2014/main" id="{8F48861A-DCE6-458D-8747-01FC4B13D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338" y="5062538"/>
              <a:ext cx="2339975" cy="10477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6" name="Rectangle 16">
              <a:extLst>
                <a:ext uri="{FF2B5EF4-FFF2-40B4-BE49-F238E27FC236}">
                  <a16:creationId xmlns:a16="http://schemas.microsoft.com/office/drawing/2014/main" id="{2AD0D430-0C91-42B9-A305-57CE4DC70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988" y="3708401"/>
              <a:ext cx="801688" cy="911225"/>
            </a:xfrm>
            <a:prstGeom prst="rect">
              <a:avLst/>
            </a:prstGeom>
            <a:solidFill>
              <a:srgbClr val="FF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7" name="Rectangle 17">
              <a:extLst>
                <a:ext uri="{FF2B5EF4-FFF2-40B4-BE49-F238E27FC236}">
                  <a16:creationId xmlns:a16="http://schemas.microsoft.com/office/drawing/2014/main" id="{CF5224B2-A9E2-4F66-84F2-EC5CFFBE9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338" y="3708401"/>
              <a:ext cx="2339975" cy="911225"/>
            </a:xfrm>
            <a:prstGeom prst="rect">
              <a:avLst/>
            </a:prstGeom>
            <a:solidFill>
              <a:srgbClr val="FFE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8" name="Oval 18">
              <a:extLst>
                <a:ext uri="{FF2B5EF4-FFF2-40B4-BE49-F238E27FC236}">
                  <a16:creationId xmlns:a16="http://schemas.microsoft.com/office/drawing/2014/main" id="{FF53F88C-C057-4CDA-84D5-C7A4F7000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613" y="4727576"/>
              <a:ext cx="438150" cy="43973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49" name="Freeform 19">
              <a:extLst>
                <a:ext uri="{FF2B5EF4-FFF2-40B4-BE49-F238E27FC236}">
                  <a16:creationId xmlns:a16="http://schemas.microsoft.com/office/drawing/2014/main" id="{A5BCA0DE-5C58-4AFE-99BB-3DF38A6C4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5434013"/>
              <a:ext cx="1036638" cy="204788"/>
            </a:xfrm>
            <a:custGeom>
              <a:avLst/>
              <a:gdLst>
                <a:gd name="T0" fmla="*/ 342 w 374"/>
                <a:gd name="T1" fmla="*/ 74 h 74"/>
                <a:gd name="T2" fmla="*/ 32 w 374"/>
                <a:gd name="T3" fmla="*/ 74 h 74"/>
                <a:gd name="T4" fmla="*/ 0 w 374"/>
                <a:gd name="T5" fmla="*/ 42 h 74"/>
                <a:gd name="T6" fmla="*/ 0 w 374"/>
                <a:gd name="T7" fmla="*/ 0 h 74"/>
                <a:gd name="T8" fmla="*/ 374 w 374"/>
                <a:gd name="T9" fmla="*/ 0 h 74"/>
                <a:gd name="T10" fmla="*/ 374 w 374"/>
                <a:gd name="T11" fmla="*/ 42 h 74"/>
                <a:gd name="T12" fmla="*/ 342 w 374"/>
                <a:gd name="T1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74">
                  <a:moveTo>
                    <a:pt x="342" y="74"/>
                  </a:moveTo>
                  <a:cubicBezTo>
                    <a:pt x="32" y="74"/>
                    <a:pt x="32" y="74"/>
                    <a:pt x="32" y="74"/>
                  </a:cubicBezTo>
                  <a:cubicBezTo>
                    <a:pt x="14" y="74"/>
                    <a:pt x="0" y="60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74" y="42"/>
                    <a:pt x="374" y="42"/>
                    <a:pt x="374" y="42"/>
                  </a:cubicBezTo>
                  <a:cubicBezTo>
                    <a:pt x="374" y="60"/>
                    <a:pt x="360" y="74"/>
                    <a:pt x="342" y="74"/>
                  </a:cubicBezTo>
                  <a:close/>
                </a:path>
              </a:pathLst>
            </a:cu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0" name="Freeform 20">
              <a:extLst>
                <a:ext uri="{FF2B5EF4-FFF2-40B4-BE49-F238E27FC236}">
                  <a16:creationId xmlns:a16="http://schemas.microsoft.com/office/drawing/2014/main" id="{0014BA71-F2AE-4AE7-9721-30B801AC1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250" y="2986088"/>
              <a:ext cx="3878263" cy="2652713"/>
            </a:xfrm>
            <a:custGeom>
              <a:avLst/>
              <a:gdLst>
                <a:gd name="T0" fmla="*/ 1332 w 1400"/>
                <a:gd name="T1" fmla="*/ 0 h 958"/>
                <a:gd name="T2" fmla="*/ 68 w 1400"/>
                <a:gd name="T3" fmla="*/ 0 h 958"/>
                <a:gd name="T4" fmla="*/ 0 w 1400"/>
                <a:gd name="T5" fmla="*/ 68 h 958"/>
                <a:gd name="T6" fmla="*/ 0 w 1400"/>
                <a:gd name="T7" fmla="*/ 833 h 958"/>
                <a:gd name="T8" fmla="*/ 68 w 1400"/>
                <a:gd name="T9" fmla="*/ 901 h 958"/>
                <a:gd name="T10" fmla="*/ 513 w 1400"/>
                <a:gd name="T11" fmla="*/ 901 h 958"/>
                <a:gd name="T12" fmla="*/ 513 w 1400"/>
                <a:gd name="T13" fmla="*/ 913 h 958"/>
                <a:gd name="T14" fmla="*/ 558 w 1400"/>
                <a:gd name="T15" fmla="*/ 958 h 958"/>
                <a:gd name="T16" fmla="*/ 842 w 1400"/>
                <a:gd name="T17" fmla="*/ 958 h 958"/>
                <a:gd name="T18" fmla="*/ 887 w 1400"/>
                <a:gd name="T19" fmla="*/ 913 h 958"/>
                <a:gd name="T20" fmla="*/ 887 w 1400"/>
                <a:gd name="T21" fmla="*/ 901 h 958"/>
                <a:gd name="T22" fmla="*/ 1332 w 1400"/>
                <a:gd name="T23" fmla="*/ 901 h 958"/>
                <a:gd name="T24" fmla="*/ 1400 w 1400"/>
                <a:gd name="T25" fmla="*/ 833 h 958"/>
                <a:gd name="T26" fmla="*/ 1400 w 1400"/>
                <a:gd name="T27" fmla="*/ 68 h 958"/>
                <a:gd name="T28" fmla="*/ 1332 w 1400"/>
                <a:gd name="T29" fmla="*/ 0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0" h="958">
                  <a:moveTo>
                    <a:pt x="1332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833"/>
                    <a:pt x="0" y="833"/>
                    <a:pt x="0" y="833"/>
                  </a:cubicBezTo>
                  <a:cubicBezTo>
                    <a:pt x="0" y="871"/>
                    <a:pt x="31" y="901"/>
                    <a:pt x="68" y="901"/>
                  </a:cubicBezTo>
                  <a:cubicBezTo>
                    <a:pt x="513" y="901"/>
                    <a:pt x="513" y="901"/>
                    <a:pt x="513" y="901"/>
                  </a:cubicBezTo>
                  <a:cubicBezTo>
                    <a:pt x="513" y="913"/>
                    <a:pt x="513" y="913"/>
                    <a:pt x="513" y="913"/>
                  </a:cubicBezTo>
                  <a:cubicBezTo>
                    <a:pt x="513" y="938"/>
                    <a:pt x="533" y="958"/>
                    <a:pt x="558" y="958"/>
                  </a:cubicBezTo>
                  <a:cubicBezTo>
                    <a:pt x="842" y="958"/>
                    <a:pt x="842" y="958"/>
                    <a:pt x="842" y="958"/>
                  </a:cubicBezTo>
                  <a:cubicBezTo>
                    <a:pt x="867" y="958"/>
                    <a:pt x="887" y="938"/>
                    <a:pt x="887" y="913"/>
                  </a:cubicBezTo>
                  <a:cubicBezTo>
                    <a:pt x="887" y="901"/>
                    <a:pt x="887" y="901"/>
                    <a:pt x="887" y="901"/>
                  </a:cubicBezTo>
                  <a:cubicBezTo>
                    <a:pt x="1332" y="901"/>
                    <a:pt x="1332" y="901"/>
                    <a:pt x="1332" y="901"/>
                  </a:cubicBezTo>
                  <a:cubicBezTo>
                    <a:pt x="1369" y="901"/>
                    <a:pt x="1400" y="871"/>
                    <a:pt x="1400" y="833"/>
                  </a:cubicBezTo>
                  <a:cubicBezTo>
                    <a:pt x="1400" y="68"/>
                    <a:pt x="1400" y="68"/>
                    <a:pt x="1400" y="68"/>
                  </a:cubicBezTo>
                  <a:cubicBezTo>
                    <a:pt x="1400" y="31"/>
                    <a:pt x="1369" y="0"/>
                    <a:pt x="1332" y="0"/>
                  </a:cubicBez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1" name="Freeform 21">
              <a:extLst>
                <a:ext uri="{FF2B5EF4-FFF2-40B4-BE49-F238E27FC236}">
                  <a16:creationId xmlns:a16="http://schemas.microsoft.com/office/drawing/2014/main" id="{075B3699-3AF7-457E-BCCA-E656A0FD4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925" y="4008438"/>
              <a:ext cx="1851025" cy="1724025"/>
            </a:xfrm>
            <a:custGeom>
              <a:avLst/>
              <a:gdLst>
                <a:gd name="T0" fmla="*/ 668 w 668"/>
                <a:gd name="T1" fmla="*/ 623 h 623"/>
                <a:gd name="T2" fmla="*/ 0 w 668"/>
                <a:gd name="T3" fmla="*/ 623 h 623"/>
                <a:gd name="T4" fmla="*/ 0 w 668"/>
                <a:gd name="T5" fmla="*/ 20 h 623"/>
                <a:gd name="T6" fmla="*/ 20 w 668"/>
                <a:gd name="T7" fmla="*/ 0 h 623"/>
                <a:gd name="T8" fmla="*/ 648 w 668"/>
                <a:gd name="T9" fmla="*/ 0 h 623"/>
                <a:gd name="T10" fmla="*/ 668 w 668"/>
                <a:gd name="T11" fmla="*/ 20 h 623"/>
                <a:gd name="T12" fmla="*/ 668 w 668"/>
                <a:gd name="T13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8" h="623">
                  <a:moveTo>
                    <a:pt x="668" y="623"/>
                  </a:moveTo>
                  <a:cubicBezTo>
                    <a:pt x="0" y="623"/>
                    <a:pt x="0" y="623"/>
                    <a:pt x="0" y="6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48" y="0"/>
                    <a:pt x="648" y="0"/>
                    <a:pt x="648" y="0"/>
                  </a:cubicBezTo>
                  <a:cubicBezTo>
                    <a:pt x="660" y="0"/>
                    <a:pt x="668" y="9"/>
                    <a:pt x="668" y="20"/>
                  </a:cubicBezTo>
                  <a:lnTo>
                    <a:pt x="668" y="623"/>
                  </a:lnTo>
                  <a:close/>
                </a:path>
              </a:pathLst>
            </a:cu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2" name="Freeform 22">
              <a:extLst>
                <a:ext uri="{FF2B5EF4-FFF2-40B4-BE49-F238E27FC236}">
                  <a16:creationId xmlns:a16="http://schemas.microsoft.com/office/drawing/2014/main" id="{B00A67CD-158D-4174-ADBF-A381800A1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925" y="4008438"/>
              <a:ext cx="1851025" cy="358775"/>
            </a:xfrm>
            <a:custGeom>
              <a:avLst/>
              <a:gdLst>
                <a:gd name="T0" fmla="*/ 668 w 668"/>
                <a:gd name="T1" fmla="*/ 130 h 130"/>
                <a:gd name="T2" fmla="*/ 0 w 668"/>
                <a:gd name="T3" fmla="*/ 130 h 130"/>
                <a:gd name="T4" fmla="*/ 0 w 668"/>
                <a:gd name="T5" fmla="*/ 20 h 130"/>
                <a:gd name="T6" fmla="*/ 20 w 668"/>
                <a:gd name="T7" fmla="*/ 0 h 130"/>
                <a:gd name="T8" fmla="*/ 648 w 668"/>
                <a:gd name="T9" fmla="*/ 0 h 130"/>
                <a:gd name="T10" fmla="*/ 668 w 668"/>
                <a:gd name="T11" fmla="*/ 20 h 130"/>
                <a:gd name="T12" fmla="*/ 668 w 668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8" h="130">
                  <a:moveTo>
                    <a:pt x="668" y="130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48" y="0"/>
                    <a:pt x="648" y="0"/>
                    <a:pt x="648" y="0"/>
                  </a:cubicBezTo>
                  <a:cubicBezTo>
                    <a:pt x="660" y="0"/>
                    <a:pt x="668" y="9"/>
                    <a:pt x="668" y="20"/>
                  </a:cubicBezTo>
                  <a:lnTo>
                    <a:pt x="668" y="130"/>
                  </a:lnTo>
                  <a:close/>
                </a:path>
              </a:pathLst>
            </a:cu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3" name="Rectangle 23">
              <a:extLst>
                <a:ext uri="{FF2B5EF4-FFF2-40B4-BE49-F238E27FC236}">
                  <a16:creationId xmlns:a16="http://schemas.microsoft.com/office/drawing/2014/main" id="{B29BE97B-2830-456C-9206-3E776036D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25" y="4367213"/>
              <a:ext cx="1851025" cy="1365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4" name="Freeform 24">
              <a:extLst>
                <a:ext uri="{FF2B5EF4-FFF2-40B4-BE49-F238E27FC236}">
                  <a16:creationId xmlns:a16="http://schemas.microsoft.com/office/drawing/2014/main" id="{CA33E8A5-F546-40A9-AC50-058B75EFF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925" y="4008438"/>
              <a:ext cx="1851025" cy="1724025"/>
            </a:xfrm>
            <a:custGeom>
              <a:avLst/>
              <a:gdLst>
                <a:gd name="T0" fmla="*/ 668 w 668"/>
                <a:gd name="T1" fmla="*/ 623 h 623"/>
                <a:gd name="T2" fmla="*/ 0 w 668"/>
                <a:gd name="T3" fmla="*/ 623 h 623"/>
                <a:gd name="T4" fmla="*/ 0 w 668"/>
                <a:gd name="T5" fmla="*/ 20 h 623"/>
                <a:gd name="T6" fmla="*/ 20 w 668"/>
                <a:gd name="T7" fmla="*/ 0 h 623"/>
                <a:gd name="T8" fmla="*/ 648 w 668"/>
                <a:gd name="T9" fmla="*/ 0 h 623"/>
                <a:gd name="T10" fmla="*/ 668 w 668"/>
                <a:gd name="T11" fmla="*/ 20 h 623"/>
                <a:gd name="T12" fmla="*/ 668 w 668"/>
                <a:gd name="T13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8" h="623">
                  <a:moveTo>
                    <a:pt x="668" y="623"/>
                  </a:moveTo>
                  <a:cubicBezTo>
                    <a:pt x="0" y="623"/>
                    <a:pt x="0" y="623"/>
                    <a:pt x="0" y="6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48" y="0"/>
                    <a:pt x="648" y="0"/>
                    <a:pt x="648" y="0"/>
                  </a:cubicBezTo>
                  <a:cubicBezTo>
                    <a:pt x="660" y="0"/>
                    <a:pt x="668" y="9"/>
                    <a:pt x="668" y="20"/>
                  </a:cubicBezTo>
                  <a:lnTo>
                    <a:pt x="668" y="623"/>
                  </a:ln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5" name="Rectangle 25">
              <a:extLst>
                <a:ext uri="{FF2B5EF4-FFF2-40B4-BE49-F238E27FC236}">
                  <a16:creationId xmlns:a16="http://schemas.microsoft.com/office/drawing/2014/main" id="{F6B7B356-E7CE-4161-A27D-2414960FD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150" y="4038601"/>
              <a:ext cx="141288" cy="328613"/>
            </a:xfrm>
            <a:prstGeom prst="rect">
              <a:avLst/>
            </a:prstGeom>
            <a:solidFill>
              <a:srgbClr val="BDB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6" name="Rectangle 26">
              <a:extLst>
                <a:ext uri="{FF2B5EF4-FFF2-40B4-BE49-F238E27FC236}">
                  <a16:creationId xmlns:a16="http://schemas.microsoft.com/office/drawing/2014/main" id="{E9D27535-9FB8-4337-AF40-02E40643F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725" y="4038601"/>
              <a:ext cx="141288" cy="328613"/>
            </a:xfrm>
            <a:prstGeom prst="rect">
              <a:avLst/>
            </a:prstGeom>
            <a:solidFill>
              <a:srgbClr val="BDB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7" name="Rectangle 27">
              <a:extLst>
                <a:ext uri="{FF2B5EF4-FFF2-40B4-BE49-F238E27FC236}">
                  <a16:creationId xmlns:a16="http://schemas.microsoft.com/office/drawing/2014/main" id="{C6763B8D-6F21-4593-B65E-87D2DD4FE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300" y="4038601"/>
              <a:ext cx="141288" cy="328613"/>
            </a:xfrm>
            <a:prstGeom prst="rect">
              <a:avLst/>
            </a:prstGeom>
            <a:solidFill>
              <a:srgbClr val="BDB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8" name="Rectangle 28">
              <a:extLst>
                <a:ext uri="{FF2B5EF4-FFF2-40B4-BE49-F238E27FC236}">
                  <a16:creationId xmlns:a16="http://schemas.microsoft.com/office/drawing/2014/main" id="{FD13410B-62BE-4121-945D-CFF96A314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875" y="4038601"/>
              <a:ext cx="141288" cy="328613"/>
            </a:xfrm>
            <a:prstGeom prst="rect">
              <a:avLst/>
            </a:prstGeom>
            <a:solidFill>
              <a:srgbClr val="BDB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59" name="Rectangle 29">
              <a:extLst>
                <a:ext uri="{FF2B5EF4-FFF2-40B4-BE49-F238E27FC236}">
                  <a16:creationId xmlns:a16="http://schemas.microsoft.com/office/drawing/2014/main" id="{ACE0D1E9-186C-44E7-8794-EE35C6437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450" y="4038601"/>
              <a:ext cx="141288" cy="328613"/>
            </a:xfrm>
            <a:prstGeom prst="rect">
              <a:avLst/>
            </a:prstGeom>
            <a:solidFill>
              <a:srgbClr val="BDB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0" name="Rectangle 30">
              <a:extLst>
                <a:ext uri="{FF2B5EF4-FFF2-40B4-BE49-F238E27FC236}">
                  <a16:creationId xmlns:a16="http://schemas.microsoft.com/office/drawing/2014/main" id="{0AB75C57-9B97-4789-B1BB-96903F9C5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025" y="4038601"/>
              <a:ext cx="141288" cy="328613"/>
            </a:xfrm>
            <a:prstGeom prst="rect">
              <a:avLst/>
            </a:prstGeom>
            <a:solidFill>
              <a:srgbClr val="BDB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1" name="Rectangle 31">
              <a:extLst>
                <a:ext uri="{FF2B5EF4-FFF2-40B4-BE49-F238E27FC236}">
                  <a16:creationId xmlns:a16="http://schemas.microsoft.com/office/drawing/2014/main" id="{8537CA08-328D-4D84-9F43-6B566573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00" y="5729288"/>
              <a:ext cx="11776075" cy="352425"/>
            </a:xfrm>
            <a:prstGeom prst="rect">
              <a:avLst/>
            </a:pr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2" name="Rectangle 32">
              <a:extLst>
                <a:ext uri="{FF2B5EF4-FFF2-40B4-BE49-F238E27FC236}">
                  <a16:creationId xmlns:a16="http://schemas.microsoft.com/office/drawing/2014/main" id="{442165D1-2186-4841-B8C8-758929558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00" y="5729288"/>
              <a:ext cx="11776075" cy="352425"/>
            </a:xfrm>
            <a:prstGeom prst="rect">
              <a:avLst/>
            </a:pr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3" name="Freeform 33">
              <a:extLst>
                <a:ext uri="{FF2B5EF4-FFF2-40B4-BE49-F238E27FC236}">
                  <a16:creationId xmlns:a16="http://schemas.microsoft.com/office/drawing/2014/main" id="{53FD6F72-1E92-4383-9DF0-F53D850E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6425" y="3425826"/>
              <a:ext cx="1711325" cy="2276475"/>
            </a:xfrm>
            <a:custGeom>
              <a:avLst/>
              <a:gdLst>
                <a:gd name="T0" fmla="*/ 573 w 618"/>
                <a:gd name="T1" fmla="*/ 822 h 822"/>
                <a:gd name="T2" fmla="*/ 44 w 618"/>
                <a:gd name="T3" fmla="*/ 822 h 822"/>
                <a:gd name="T4" fmla="*/ 0 w 618"/>
                <a:gd name="T5" fmla="*/ 777 h 822"/>
                <a:gd name="T6" fmla="*/ 0 w 618"/>
                <a:gd name="T7" fmla="*/ 44 h 822"/>
                <a:gd name="T8" fmla="*/ 44 w 618"/>
                <a:gd name="T9" fmla="*/ 0 h 822"/>
                <a:gd name="T10" fmla="*/ 573 w 618"/>
                <a:gd name="T11" fmla="*/ 0 h 822"/>
                <a:gd name="T12" fmla="*/ 618 w 618"/>
                <a:gd name="T13" fmla="*/ 44 h 822"/>
                <a:gd name="T14" fmla="*/ 618 w 618"/>
                <a:gd name="T15" fmla="*/ 777 h 822"/>
                <a:gd name="T16" fmla="*/ 573 w 618"/>
                <a:gd name="T17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822">
                  <a:moveTo>
                    <a:pt x="573" y="822"/>
                  </a:moveTo>
                  <a:cubicBezTo>
                    <a:pt x="44" y="822"/>
                    <a:pt x="44" y="822"/>
                    <a:pt x="44" y="822"/>
                  </a:cubicBezTo>
                  <a:cubicBezTo>
                    <a:pt x="20" y="822"/>
                    <a:pt x="0" y="802"/>
                    <a:pt x="0" y="77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98" y="0"/>
                    <a:pt x="618" y="20"/>
                    <a:pt x="618" y="44"/>
                  </a:cubicBezTo>
                  <a:cubicBezTo>
                    <a:pt x="618" y="777"/>
                    <a:pt x="618" y="777"/>
                    <a:pt x="618" y="777"/>
                  </a:cubicBezTo>
                  <a:cubicBezTo>
                    <a:pt x="618" y="802"/>
                    <a:pt x="598" y="822"/>
                    <a:pt x="573" y="822"/>
                  </a:cubicBezTo>
                  <a:close/>
                </a:path>
              </a:pathLst>
            </a:cu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4" name="Freeform 34">
              <a:extLst>
                <a:ext uri="{FF2B5EF4-FFF2-40B4-BE49-F238E27FC236}">
                  <a16:creationId xmlns:a16="http://schemas.microsoft.com/office/drawing/2014/main" id="{E0EB72DE-2311-4A15-B0FF-A1CC95C6F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488" y="3584576"/>
              <a:ext cx="1473200" cy="1960563"/>
            </a:xfrm>
            <a:custGeom>
              <a:avLst/>
              <a:gdLst>
                <a:gd name="T0" fmla="*/ 526 w 532"/>
                <a:gd name="T1" fmla="*/ 708 h 708"/>
                <a:gd name="T2" fmla="*/ 6 w 532"/>
                <a:gd name="T3" fmla="*/ 708 h 708"/>
                <a:gd name="T4" fmla="*/ 0 w 532"/>
                <a:gd name="T5" fmla="*/ 702 h 708"/>
                <a:gd name="T6" fmla="*/ 0 w 532"/>
                <a:gd name="T7" fmla="*/ 6 h 708"/>
                <a:gd name="T8" fmla="*/ 6 w 532"/>
                <a:gd name="T9" fmla="*/ 0 h 708"/>
                <a:gd name="T10" fmla="*/ 526 w 532"/>
                <a:gd name="T11" fmla="*/ 0 h 708"/>
                <a:gd name="T12" fmla="*/ 532 w 532"/>
                <a:gd name="T13" fmla="*/ 6 h 708"/>
                <a:gd name="T14" fmla="*/ 532 w 532"/>
                <a:gd name="T15" fmla="*/ 702 h 708"/>
                <a:gd name="T16" fmla="*/ 526 w 532"/>
                <a:gd name="T17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2" h="708">
                  <a:moveTo>
                    <a:pt x="526" y="708"/>
                  </a:moveTo>
                  <a:cubicBezTo>
                    <a:pt x="6" y="708"/>
                    <a:pt x="6" y="708"/>
                    <a:pt x="6" y="708"/>
                  </a:cubicBezTo>
                  <a:cubicBezTo>
                    <a:pt x="2" y="708"/>
                    <a:pt x="0" y="705"/>
                    <a:pt x="0" y="7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529" y="0"/>
                    <a:pt x="532" y="2"/>
                    <a:pt x="532" y="6"/>
                  </a:cubicBezTo>
                  <a:cubicBezTo>
                    <a:pt x="532" y="702"/>
                    <a:pt x="532" y="702"/>
                    <a:pt x="532" y="702"/>
                  </a:cubicBezTo>
                  <a:cubicBezTo>
                    <a:pt x="532" y="705"/>
                    <a:pt x="529" y="708"/>
                    <a:pt x="526" y="7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5" name="Freeform 35">
              <a:extLst>
                <a:ext uri="{FF2B5EF4-FFF2-40B4-BE49-F238E27FC236}">
                  <a16:creationId xmlns:a16="http://schemas.microsoft.com/office/drawing/2014/main" id="{DB375B28-278D-4F29-9D4E-5570667FB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6425" y="3425826"/>
              <a:ext cx="1711325" cy="2276475"/>
            </a:xfrm>
            <a:custGeom>
              <a:avLst/>
              <a:gdLst>
                <a:gd name="T0" fmla="*/ 573 w 618"/>
                <a:gd name="T1" fmla="*/ 822 h 822"/>
                <a:gd name="T2" fmla="*/ 44 w 618"/>
                <a:gd name="T3" fmla="*/ 822 h 822"/>
                <a:gd name="T4" fmla="*/ 0 w 618"/>
                <a:gd name="T5" fmla="*/ 777 h 822"/>
                <a:gd name="T6" fmla="*/ 0 w 618"/>
                <a:gd name="T7" fmla="*/ 44 h 822"/>
                <a:gd name="T8" fmla="*/ 44 w 618"/>
                <a:gd name="T9" fmla="*/ 0 h 822"/>
                <a:gd name="T10" fmla="*/ 573 w 618"/>
                <a:gd name="T11" fmla="*/ 0 h 822"/>
                <a:gd name="T12" fmla="*/ 618 w 618"/>
                <a:gd name="T13" fmla="*/ 44 h 822"/>
                <a:gd name="T14" fmla="*/ 618 w 618"/>
                <a:gd name="T15" fmla="*/ 777 h 822"/>
                <a:gd name="T16" fmla="*/ 573 w 618"/>
                <a:gd name="T17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822">
                  <a:moveTo>
                    <a:pt x="573" y="822"/>
                  </a:moveTo>
                  <a:cubicBezTo>
                    <a:pt x="44" y="822"/>
                    <a:pt x="44" y="822"/>
                    <a:pt x="44" y="822"/>
                  </a:cubicBezTo>
                  <a:cubicBezTo>
                    <a:pt x="20" y="822"/>
                    <a:pt x="0" y="802"/>
                    <a:pt x="0" y="77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598" y="0"/>
                    <a:pt x="618" y="20"/>
                    <a:pt x="618" y="44"/>
                  </a:cubicBezTo>
                  <a:cubicBezTo>
                    <a:pt x="618" y="777"/>
                    <a:pt x="618" y="777"/>
                    <a:pt x="618" y="777"/>
                  </a:cubicBezTo>
                  <a:cubicBezTo>
                    <a:pt x="618" y="802"/>
                    <a:pt x="598" y="822"/>
                    <a:pt x="573" y="822"/>
                  </a:cubicBez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6" name="Freeform 36">
              <a:extLst>
                <a:ext uri="{FF2B5EF4-FFF2-40B4-BE49-F238E27FC236}">
                  <a16:creationId xmlns:a16="http://schemas.microsoft.com/office/drawing/2014/main" id="{F0A4D9B7-5F96-4FE7-8135-FA3884F6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6325" y="3190876"/>
              <a:ext cx="771525" cy="439738"/>
            </a:xfrm>
            <a:custGeom>
              <a:avLst/>
              <a:gdLst>
                <a:gd name="T0" fmla="*/ 255 w 278"/>
                <a:gd name="T1" fmla="*/ 68 h 159"/>
                <a:gd name="T2" fmla="*/ 194 w 278"/>
                <a:gd name="T3" fmla="*/ 68 h 159"/>
                <a:gd name="T4" fmla="*/ 196 w 278"/>
                <a:gd name="T5" fmla="*/ 57 h 159"/>
                <a:gd name="T6" fmla="*/ 139 w 278"/>
                <a:gd name="T7" fmla="*/ 0 h 159"/>
                <a:gd name="T8" fmla="*/ 82 w 278"/>
                <a:gd name="T9" fmla="*/ 57 h 159"/>
                <a:gd name="T10" fmla="*/ 83 w 278"/>
                <a:gd name="T11" fmla="*/ 68 h 159"/>
                <a:gd name="T12" fmla="*/ 23 w 278"/>
                <a:gd name="T13" fmla="*/ 68 h 159"/>
                <a:gd name="T14" fmla="*/ 0 w 278"/>
                <a:gd name="T15" fmla="*/ 90 h 159"/>
                <a:gd name="T16" fmla="*/ 0 w 278"/>
                <a:gd name="T17" fmla="*/ 136 h 159"/>
                <a:gd name="T18" fmla="*/ 23 w 278"/>
                <a:gd name="T19" fmla="*/ 159 h 159"/>
                <a:gd name="T20" fmla="*/ 255 w 278"/>
                <a:gd name="T21" fmla="*/ 159 h 159"/>
                <a:gd name="T22" fmla="*/ 278 w 278"/>
                <a:gd name="T23" fmla="*/ 136 h 159"/>
                <a:gd name="T24" fmla="*/ 278 w 278"/>
                <a:gd name="T25" fmla="*/ 90 h 159"/>
                <a:gd name="T26" fmla="*/ 255 w 278"/>
                <a:gd name="T27" fmla="*/ 6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8" h="159">
                  <a:moveTo>
                    <a:pt x="255" y="68"/>
                  </a:moveTo>
                  <a:cubicBezTo>
                    <a:pt x="194" y="68"/>
                    <a:pt x="194" y="68"/>
                    <a:pt x="194" y="68"/>
                  </a:cubicBezTo>
                  <a:cubicBezTo>
                    <a:pt x="195" y="64"/>
                    <a:pt x="196" y="60"/>
                    <a:pt x="196" y="57"/>
                  </a:cubicBezTo>
                  <a:cubicBezTo>
                    <a:pt x="196" y="25"/>
                    <a:pt x="170" y="0"/>
                    <a:pt x="139" y="0"/>
                  </a:cubicBezTo>
                  <a:cubicBezTo>
                    <a:pt x="108" y="0"/>
                    <a:pt x="82" y="25"/>
                    <a:pt x="82" y="57"/>
                  </a:cubicBezTo>
                  <a:cubicBezTo>
                    <a:pt x="82" y="60"/>
                    <a:pt x="83" y="64"/>
                    <a:pt x="83" y="68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10" y="68"/>
                    <a:pt x="0" y="78"/>
                    <a:pt x="0" y="9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8"/>
                    <a:pt x="10" y="159"/>
                    <a:pt x="23" y="159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68" y="159"/>
                    <a:pt x="278" y="148"/>
                    <a:pt x="278" y="136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8" y="78"/>
                    <a:pt x="268" y="68"/>
                    <a:pt x="255" y="68"/>
                  </a:cubicBez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7" name="Freeform 37">
              <a:extLst>
                <a:ext uri="{FF2B5EF4-FFF2-40B4-BE49-F238E27FC236}">
                  <a16:creationId xmlns:a16="http://schemas.microsoft.com/office/drawing/2014/main" id="{9CD1B6A5-2E03-464F-BE6F-259654FC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6325" y="3536951"/>
              <a:ext cx="754063" cy="77788"/>
            </a:xfrm>
            <a:custGeom>
              <a:avLst/>
              <a:gdLst>
                <a:gd name="T0" fmla="*/ 264 w 272"/>
                <a:gd name="T1" fmla="*/ 28 h 28"/>
                <a:gd name="T2" fmla="*/ 8 w 272"/>
                <a:gd name="T3" fmla="*/ 28 h 28"/>
                <a:gd name="T4" fmla="*/ 0 w 272"/>
                <a:gd name="T5" fmla="*/ 20 h 28"/>
                <a:gd name="T6" fmla="*/ 0 w 272"/>
                <a:gd name="T7" fmla="*/ 7 h 28"/>
                <a:gd name="T8" fmla="*/ 8 w 272"/>
                <a:gd name="T9" fmla="*/ 0 h 28"/>
                <a:gd name="T10" fmla="*/ 264 w 272"/>
                <a:gd name="T11" fmla="*/ 0 h 28"/>
                <a:gd name="T12" fmla="*/ 272 w 272"/>
                <a:gd name="T13" fmla="*/ 7 h 28"/>
                <a:gd name="T14" fmla="*/ 272 w 272"/>
                <a:gd name="T15" fmla="*/ 20 h 28"/>
                <a:gd name="T16" fmla="*/ 264 w 272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28">
                  <a:moveTo>
                    <a:pt x="264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3" y="28"/>
                    <a:pt x="0" y="24"/>
                    <a:pt x="0" y="2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9" y="0"/>
                    <a:pt x="272" y="3"/>
                    <a:pt x="272" y="7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2" y="24"/>
                    <a:pt x="269" y="28"/>
                    <a:pt x="264" y="28"/>
                  </a:cubicBezTo>
                  <a:close/>
                </a:path>
              </a:pathLst>
            </a:custGeom>
            <a:solidFill>
              <a:srgbClr val="AAA4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8" name="Freeform 38">
              <a:extLst>
                <a:ext uri="{FF2B5EF4-FFF2-40B4-BE49-F238E27FC236}">
                  <a16:creationId xmlns:a16="http://schemas.microsoft.com/office/drawing/2014/main" id="{D421AC30-CB03-41D1-B8DE-0C78BBCBE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6325" y="3190876"/>
              <a:ext cx="771525" cy="439738"/>
            </a:xfrm>
            <a:custGeom>
              <a:avLst/>
              <a:gdLst>
                <a:gd name="T0" fmla="*/ 255 w 278"/>
                <a:gd name="T1" fmla="*/ 68 h 159"/>
                <a:gd name="T2" fmla="*/ 194 w 278"/>
                <a:gd name="T3" fmla="*/ 68 h 159"/>
                <a:gd name="T4" fmla="*/ 196 w 278"/>
                <a:gd name="T5" fmla="*/ 57 h 159"/>
                <a:gd name="T6" fmla="*/ 139 w 278"/>
                <a:gd name="T7" fmla="*/ 0 h 159"/>
                <a:gd name="T8" fmla="*/ 82 w 278"/>
                <a:gd name="T9" fmla="*/ 57 h 159"/>
                <a:gd name="T10" fmla="*/ 83 w 278"/>
                <a:gd name="T11" fmla="*/ 68 h 159"/>
                <a:gd name="T12" fmla="*/ 23 w 278"/>
                <a:gd name="T13" fmla="*/ 68 h 159"/>
                <a:gd name="T14" fmla="*/ 0 w 278"/>
                <a:gd name="T15" fmla="*/ 90 h 159"/>
                <a:gd name="T16" fmla="*/ 0 w 278"/>
                <a:gd name="T17" fmla="*/ 136 h 159"/>
                <a:gd name="T18" fmla="*/ 23 w 278"/>
                <a:gd name="T19" fmla="*/ 159 h 159"/>
                <a:gd name="T20" fmla="*/ 255 w 278"/>
                <a:gd name="T21" fmla="*/ 159 h 159"/>
                <a:gd name="T22" fmla="*/ 278 w 278"/>
                <a:gd name="T23" fmla="*/ 136 h 159"/>
                <a:gd name="T24" fmla="*/ 278 w 278"/>
                <a:gd name="T25" fmla="*/ 90 h 159"/>
                <a:gd name="T26" fmla="*/ 255 w 278"/>
                <a:gd name="T27" fmla="*/ 6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8" h="159">
                  <a:moveTo>
                    <a:pt x="255" y="68"/>
                  </a:moveTo>
                  <a:cubicBezTo>
                    <a:pt x="194" y="68"/>
                    <a:pt x="194" y="68"/>
                    <a:pt x="194" y="68"/>
                  </a:cubicBezTo>
                  <a:cubicBezTo>
                    <a:pt x="195" y="64"/>
                    <a:pt x="196" y="60"/>
                    <a:pt x="196" y="57"/>
                  </a:cubicBezTo>
                  <a:cubicBezTo>
                    <a:pt x="196" y="25"/>
                    <a:pt x="170" y="0"/>
                    <a:pt x="139" y="0"/>
                  </a:cubicBezTo>
                  <a:cubicBezTo>
                    <a:pt x="108" y="0"/>
                    <a:pt x="82" y="25"/>
                    <a:pt x="82" y="57"/>
                  </a:cubicBezTo>
                  <a:cubicBezTo>
                    <a:pt x="82" y="60"/>
                    <a:pt x="83" y="64"/>
                    <a:pt x="83" y="68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10" y="68"/>
                    <a:pt x="0" y="78"/>
                    <a:pt x="0" y="9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8"/>
                    <a:pt x="10" y="159"/>
                    <a:pt x="23" y="159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68" y="159"/>
                    <a:pt x="278" y="148"/>
                    <a:pt x="278" y="136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8" y="78"/>
                    <a:pt x="268" y="68"/>
                    <a:pt x="255" y="68"/>
                  </a:cubicBez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69" name="Oval 39">
              <a:extLst>
                <a:ext uri="{FF2B5EF4-FFF2-40B4-BE49-F238E27FC236}">
                  <a16:creationId xmlns:a16="http://schemas.microsoft.com/office/drawing/2014/main" id="{7910AAFC-7A61-4D58-8951-4761123FA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3348038"/>
              <a:ext cx="141288" cy="107950"/>
            </a:xfrm>
            <a:prstGeom prst="ellipse">
              <a:avLst/>
            </a:prstGeom>
            <a:solidFill>
              <a:srgbClr val="E3E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0" name="Oval 40">
              <a:extLst>
                <a:ext uri="{FF2B5EF4-FFF2-40B4-BE49-F238E27FC236}">
                  <a16:creationId xmlns:a16="http://schemas.microsoft.com/office/drawing/2014/main" id="{0A63A366-7424-4ED9-A5B3-E0FBEE8AA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0650" y="3348038"/>
              <a:ext cx="141288" cy="107950"/>
            </a:xfrm>
            <a:prstGeom prst="ellipse">
              <a:avLst/>
            </a:pr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1" name="Freeform 41">
              <a:extLst>
                <a:ext uri="{FF2B5EF4-FFF2-40B4-BE49-F238E27FC236}">
                  <a16:creationId xmlns:a16="http://schemas.microsoft.com/office/drawing/2014/main" id="{FDE83E45-2D6C-46D7-A4BC-B3F3C9325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513" y="4625976"/>
              <a:ext cx="41275" cy="96838"/>
            </a:xfrm>
            <a:custGeom>
              <a:avLst/>
              <a:gdLst>
                <a:gd name="T0" fmla="*/ 7 w 15"/>
                <a:gd name="T1" fmla="*/ 34 h 35"/>
                <a:gd name="T2" fmla="*/ 6 w 15"/>
                <a:gd name="T3" fmla="*/ 32 h 35"/>
                <a:gd name="T4" fmla="*/ 6 w 15"/>
                <a:gd name="T5" fmla="*/ 31 h 35"/>
                <a:gd name="T6" fmla="*/ 5 w 15"/>
                <a:gd name="T7" fmla="*/ 31 h 35"/>
                <a:gd name="T8" fmla="*/ 3 w 15"/>
                <a:gd name="T9" fmla="*/ 30 h 35"/>
                <a:gd name="T10" fmla="*/ 2 w 15"/>
                <a:gd name="T11" fmla="*/ 28 h 35"/>
                <a:gd name="T12" fmla="*/ 1 w 15"/>
                <a:gd name="T13" fmla="*/ 27 h 35"/>
                <a:gd name="T14" fmla="*/ 0 w 15"/>
                <a:gd name="T15" fmla="*/ 25 h 35"/>
                <a:gd name="T16" fmla="*/ 1 w 15"/>
                <a:gd name="T17" fmla="*/ 20 h 35"/>
                <a:gd name="T18" fmla="*/ 0 w 15"/>
                <a:gd name="T19" fmla="*/ 19 h 35"/>
                <a:gd name="T20" fmla="*/ 3 w 15"/>
                <a:gd name="T21" fmla="*/ 11 h 35"/>
                <a:gd name="T22" fmla="*/ 3 w 15"/>
                <a:gd name="T23" fmla="*/ 8 h 35"/>
                <a:gd name="T24" fmla="*/ 4 w 15"/>
                <a:gd name="T25" fmla="*/ 7 h 35"/>
                <a:gd name="T26" fmla="*/ 5 w 15"/>
                <a:gd name="T27" fmla="*/ 5 h 35"/>
                <a:gd name="T28" fmla="*/ 7 w 15"/>
                <a:gd name="T29" fmla="*/ 2 h 35"/>
                <a:gd name="T30" fmla="*/ 10 w 15"/>
                <a:gd name="T31" fmla="*/ 1 h 35"/>
                <a:gd name="T32" fmla="*/ 12 w 15"/>
                <a:gd name="T33" fmla="*/ 0 h 35"/>
                <a:gd name="T34" fmla="*/ 14 w 15"/>
                <a:gd name="T35" fmla="*/ 2 h 35"/>
                <a:gd name="T36" fmla="*/ 14 w 15"/>
                <a:gd name="T37" fmla="*/ 19 h 35"/>
                <a:gd name="T38" fmla="*/ 11 w 15"/>
                <a:gd name="T39" fmla="*/ 27 h 35"/>
                <a:gd name="T40" fmla="*/ 11 w 15"/>
                <a:gd name="T41" fmla="*/ 32 h 35"/>
                <a:gd name="T42" fmla="*/ 9 w 15"/>
                <a:gd name="T43" fmla="*/ 34 h 35"/>
                <a:gd name="T44" fmla="*/ 7 w 15"/>
                <a:gd name="T45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35">
                  <a:moveTo>
                    <a:pt x="7" y="34"/>
                  </a:moveTo>
                  <a:cubicBezTo>
                    <a:pt x="6" y="34"/>
                    <a:pt x="7" y="32"/>
                    <a:pt x="6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0"/>
                    <a:pt x="4" y="30"/>
                    <a:pt x="3" y="30"/>
                  </a:cubicBezTo>
                  <a:cubicBezTo>
                    <a:pt x="3" y="29"/>
                    <a:pt x="3" y="29"/>
                    <a:pt x="2" y="28"/>
                  </a:cubicBezTo>
                  <a:cubicBezTo>
                    <a:pt x="2" y="28"/>
                    <a:pt x="2" y="27"/>
                    <a:pt x="1" y="2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1" y="22"/>
                    <a:pt x="1" y="20"/>
                  </a:cubicBezTo>
                  <a:cubicBezTo>
                    <a:pt x="1" y="20"/>
                    <a:pt x="1" y="19"/>
                    <a:pt x="0" y="19"/>
                  </a:cubicBezTo>
                  <a:cubicBezTo>
                    <a:pt x="0" y="16"/>
                    <a:pt x="1" y="13"/>
                    <a:pt x="3" y="11"/>
                  </a:cubicBezTo>
                  <a:cubicBezTo>
                    <a:pt x="3" y="10"/>
                    <a:pt x="2" y="9"/>
                    <a:pt x="3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6"/>
                    <a:pt x="5" y="5"/>
                  </a:cubicBezTo>
                  <a:cubicBezTo>
                    <a:pt x="5" y="4"/>
                    <a:pt x="7" y="3"/>
                    <a:pt x="7" y="2"/>
                  </a:cubicBezTo>
                  <a:cubicBezTo>
                    <a:pt x="8" y="2"/>
                    <a:pt x="9" y="1"/>
                    <a:pt x="10" y="1"/>
                  </a:cubicBezTo>
                  <a:cubicBezTo>
                    <a:pt x="10" y="1"/>
                    <a:pt x="11" y="0"/>
                    <a:pt x="12" y="0"/>
                  </a:cubicBezTo>
                  <a:cubicBezTo>
                    <a:pt x="13" y="1"/>
                    <a:pt x="13" y="1"/>
                    <a:pt x="14" y="2"/>
                  </a:cubicBezTo>
                  <a:cubicBezTo>
                    <a:pt x="15" y="7"/>
                    <a:pt x="14" y="13"/>
                    <a:pt x="14" y="19"/>
                  </a:cubicBezTo>
                  <a:cubicBezTo>
                    <a:pt x="12" y="21"/>
                    <a:pt x="13" y="25"/>
                    <a:pt x="11" y="27"/>
                  </a:cubicBezTo>
                  <a:cubicBezTo>
                    <a:pt x="11" y="29"/>
                    <a:pt x="11" y="30"/>
                    <a:pt x="11" y="32"/>
                  </a:cubicBezTo>
                  <a:cubicBezTo>
                    <a:pt x="11" y="33"/>
                    <a:pt x="10" y="34"/>
                    <a:pt x="9" y="34"/>
                  </a:cubicBezTo>
                  <a:cubicBezTo>
                    <a:pt x="9" y="34"/>
                    <a:pt x="8" y="35"/>
                    <a:pt x="7" y="34"/>
                  </a:cubicBezTo>
                  <a:close/>
                </a:path>
              </a:pathLst>
            </a:custGeom>
            <a:solidFill>
              <a:srgbClr val="FFF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2" name="Freeform 42">
              <a:extLst>
                <a:ext uri="{FF2B5EF4-FFF2-40B4-BE49-F238E27FC236}">
                  <a16:creationId xmlns:a16="http://schemas.microsoft.com/office/drawing/2014/main" id="{56EB3556-1114-4D39-8B94-83870B71D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2175" y="3902076"/>
              <a:ext cx="1085850" cy="933450"/>
            </a:xfrm>
            <a:custGeom>
              <a:avLst/>
              <a:gdLst>
                <a:gd name="T0" fmla="*/ 240 w 392"/>
                <a:gd name="T1" fmla="*/ 325 h 337"/>
                <a:gd name="T2" fmla="*/ 248 w 392"/>
                <a:gd name="T3" fmla="*/ 312 h 337"/>
                <a:gd name="T4" fmla="*/ 227 w 392"/>
                <a:gd name="T5" fmla="*/ 306 h 337"/>
                <a:gd name="T6" fmla="*/ 206 w 392"/>
                <a:gd name="T7" fmla="*/ 297 h 337"/>
                <a:gd name="T8" fmla="*/ 179 w 392"/>
                <a:gd name="T9" fmla="*/ 310 h 337"/>
                <a:gd name="T10" fmla="*/ 165 w 392"/>
                <a:gd name="T11" fmla="*/ 300 h 337"/>
                <a:gd name="T12" fmla="*/ 156 w 392"/>
                <a:gd name="T13" fmla="*/ 281 h 337"/>
                <a:gd name="T14" fmla="*/ 159 w 392"/>
                <a:gd name="T15" fmla="*/ 257 h 337"/>
                <a:gd name="T16" fmla="*/ 140 w 392"/>
                <a:gd name="T17" fmla="*/ 240 h 337"/>
                <a:gd name="T18" fmla="*/ 121 w 392"/>
                <a:gd name="T19" fmla="*/ 248 h 337"/>
                <a:gd name="T20" fmla="*/ 101 w 392"/>
                <a:gd name="T21" fmla="*/ 237 h 337"/>
                <a:gd name="T22" fmla="*/ 82 w 392"/>
                <a:gd name="T23" fmla="*/ 233 h 337"/>
                <a:gd name="T24" fmla="*/ 55 w 392"/>
                <a:gd name="T25" fmla="*/ 223 h 337"/>
                <a:gd name="T26" fmla="*/ 43 w 392"/>
                <a:gd name="T27" fmla="*/ 210 h 337"/>
                <a:gd name="T28" fmla="*/ 15 w 392"/>
                <a:gd name="T29" fmla="*/ 184 h 337"/>
                <a:gd name="T30" fmla="*/ 19 w 392"/>
                <a:gd name="T31" fmla="*/ 146 h 337"/>
                <a:gd name="T32" fmla="*/ 1 w 392"/>
                <a:gd name="T33" fmla="*/ 121 h 337"/>
                <a:gd name="T34" fmla="*/ 0 w 392"/>
                <a:gd name="T35" fmla="*/ 104 h 337"/>
                <a:gd name="T36" fmla="*/ 19 w 392"/>
                <a:gd name="T37" fmla="*/ 91 h 337"/>
                <a:gd name="T38" fmla="*/ 51 w 392"/>
                <a:gd name="T39" fmla="*/ 87 h 337"/>
                <a:gd name="T40" fmla="*/ 69 w 392"/>
                <a:gd name="T41" fmla="*/ 60 h 337"/>
                <a:gd name="T42" fmla="*/ 83 w 392"/>
                <a:gd name="T43" fmla="*/ 44 h 337"/>
                <a:gd name="T44" fmla="*/ 103 w 392"/>
                <a:gd name="T45" fmla="*/ 38 h 337"/>
                <a:gd name="T46" fmla="*/ 125 w 392"/>
                <a:gd name="T47" fmla="*/ 47 h 337"/>
                <a:gd name="T48" fmla="*/ 135 w 392"/>
                <a:gd name="T49" fmla="*/ 76 h 337"/>
                <a:gd name="T50" fmla="*/ 156 w 392"/>
                <a:gd name="T51" fmla="*/ 94 h 337"/>
                <a:gd name="T52" fmla="*/ 187 w 392"/>
                <a:gd name="T53" fmla="*/ 107 h 337"/>
                <a:gd name="T54" fmla="*/ 218 w 392"/>
                <a:gd name="T55" fmla="*/ 114 h 337"/>
                <a:gd name="T56" fmla="*/ 252 w 392"/>
                <a:gd name="T57" fmla="*/ 103 h 337"/>
                <a:gd name="T58" fmla="*/ 257 w 392"/>
                <a:gd name="T59" fmla="*/ 85 h 337"/>
                <a:gd name="T60" fmla="*/ 283 w 392"/>
                <a:gd name="T61" fmla="*/ 72 h 337"/>
                <a:gd name="T62" fmla="*/ 301 w 392"/>
                <a:gd name="T63" fmla="*/ 62 h 337"/>
                <a:gd name="T64" fmla="*/ 286 w 392"/>
                <a:gd name="T65" fmla="*/ 58 h 337"/>
                <a:gd name="T66" fmla="*/ 279 w 392"/>
                <a:gd name="T67" fmla="*/ 45 h 337"/>
                <a:gd name="T68" fmla="*/ 299 w 392"/>
                <a:gd name="T69" fmla="*/ 23 h 337"/>
                <a:gd name="T70" fmla="*/ 298 w 392"/>
                <a:gd name="T71" fmla="*/ 8 h 337"/>
                <a:gd name="T72" fmla="*/ 313 w 392"/>
                <a:gd name="T73" fmla="*/ 1 h 337"/>
                <a:gd name="T74" fmla="*/ 336 w 392"/>
                <a:gd name="T75" fmla="*/ 10 h 337"/>
                <a:gd name="T76" fmla="*/ 348 w 392"/>
                <a:gd name="T77" fmla="*/ 29 h 337"/>
                <a:gd name="T78" fmla="*/ 371 w 392"/>
                <a:gd name="T79" fmla="*/ 42 h 337"/>
                <a:gd name="T80" fmla="*/ 392 w 392"/>
                <a:gd name="T81" fmla="*/ 30 h 337"/>
                <a:gd name="T82" fmla="*/ 380 w 392"/>
                <a:gd name="T83" fmla="*/ 67 h 337"/>
                <a:gd name="T84" fmla="*/ 376 w 392"/>
                <a:gd name="T85" fmla="*/ 95 h 337"/>
                <a:gd name="T86" fmla="*/ 355 w 392"/>
                <a:gd name="T87" fmla="*/ 108 h 337"/>
                <a:gd name="T88" fmla="*/ 345 w 392"/>
                <a:gd name="T89" fmla="*/ 125 h 337"/>
                <a:gd name="T90" fmla="*/ 329 w 392"/>
                <a:gd name="T91" fmla="*/ 139 h 337"/>
                <a:gd name="T92" fmla="*/ 326 w 392"/>
                <a:gd name="T93" fmla="*/ 120 h 337"/>
                <a:gd name="T94" fmla="*/ 307 w 392"/>
                <a:gd name="T95" fmla="*/ 140 h 337"/>
                <a:gd name="T96" fmla="*/ 310 w 392"/>
                <a:gd name="T97" fmla="*/ 154 h 337"/>
                <a:gd name="T98" fmla="*/ 333 w 392"/>
                <a:gd name="T99" fmla="*/ 151 h 337"/>
                <a:gd name="T100" fmla="*/ 325 w 392"/>
                <a:gd name="T101" fmla="*/ 164 h 337"/>
                <a:gd name="T102" fmla="*/ 326 w 392"/>
                <a:gd name="T103" fmla="*/ 183 h 337"/>
                <a:gd name="T104" fmla="*/ 340 w 392"/>
                <a:gd name="T105" fmla="*/ 210 h 337"/>
                <a:gd name="T106" fmla="*/ 341 w 392"/>
                <a:gd name="T107" fmla="*/ 229 h 337"/>
                <a:gd name="T108" fmla="*/ 330 w 392"/>
                <a:gd name="T109" fmla="*/ 255 h 337"/>
                <a:gd name="T110" fmla="*/ 323 w 392"/>
                <a:gd name="T111" fmla="*/ 273 h 337"/>
                <a:gd name="T112" fmla="*/ 312 w 392"/>
                <a:gd name="T113" fmla="*/ 285 h 337"/>
                <a:gd name="T114" fmla="*/ 292 w 392"/>
                <a:gd name="T115" fmla="*/ 296 h 337"/>
                <a:gd name="T116" fmla="*/ 278 w 392"/>
                <a:gd name="T117" fmla="*/ 299 h 337"/>
                <a:gd name="T118" fmla="*/ 258 w 392"/>
                <a:gd name="T119" fmla="*/ 310 h 337"/>
                <a:gd name="T120" fmla="*/ 262 w 392"/>
                <a:gd name="T121" fmla="*/ 321 h 337"/>
                <a:gd name="T122" fmla="*/ 246 w 392"/>
                <a:gd name="T123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2" h="337">
                  <a:moveTo>
                    <a:pt x="246" y="337"/>
                  </a:moveTo>
                  <a:cubicBezTo>
                    <a:pt x="246" y="336"/>
                    <a:pt x="245" y="336"/>
                    <a:pt x="244" y="336"/>
                  </a:cubicBezTo>
                  <a:cubicBezTo>
                    <a:pt x="244" y="335"/>
                    <a:pt x="244" y="335"/>
                    <a:pt x="244" y="335"/>
                  </a:cubicBezTo>
                  <a:cubicBezTo>
                    <a:pt x="243" y="335"/>
                    <a:pt x="242" y="335"/>
                    <a:pt x="241" y="334"/>
                  </a:cubicBezTo>
                  <a:cubicBezTo>
                    <a:pt x="241" y="334"/>
                    <a:pt x="241" y="334"/>
                    <a:pt x="241" y="334"/>
                  </a:cubicBezTo>
                  <a:cubicBezTo>
                    <a:pt x="240" y="333"/>
                    <a:pt x="241" y="332"/>
                    <a:pt x="240" y="331"/>
                  </a:cubicBezTo>
                  <a:cubicBezTo>
                    <a:pt x="239" y="331"/>
                    <a:pt x="239" y="331"/>
                    <a:pt x="239" y="331"/>
                  </a:cubicBezTo>
                  <a:cubicBezTo>
                    <a:pt x="239" y="330"/>
                    <a:pt x="239" y="329"/>
                    <a:pt x="239" y="327"/>
                  </a:cubicBezTo>
                  <a:cubicBezTo>
                    <a:pt x="239" y="326"/>
                    <a:pt x="240" y="326"/>
                    <a:pt x="240" y="325"/>
                  </a:cubicBezTo>
                  <a:cubicBezTo>
                    <a:pt x="242" y="323"/>
                    <a:pt x="244" y="322"/>
                    <a:pt x="246" y="320"/>
                  </a:cubicBezTo>
                  <a:cubicBezTo>
                    <a:pt x="248" y="320"/>
                    <a:pt x="248" y="320"/>
                    <a:pt x="250" y="319"/>
                  </a:cubicBezTo>
                  <a:cubicBezTo>
                    <a:pt x="251" y="319"/>
                    <a:pt x="251" y="320"/>
                    <a:pt x="252" y="320"/>
                  </a:cubicBezTo>
                  <a:cubicBezTo>
                    <a:pt x="253" y="320"/>
                    <a:pt x="253" y="320"/>
                    <a:pt x="253" y="320"/>
                  </a:cubicBezTo>
                  <a:cubicBezTo>
                    <a:pt x="254" y="319"/>
                    <a:pt x="254" y="319"/>
                    <a:pt x="254" y="319"/>
                  </a:cubicBezTo>
                  <a:cubicBezTo>
                    <a:pt x="253" y="318"/>
                    <a:pt x="253" y="318"/>
                    <a:pt x="253" y="318"/>
                  </a:cubicBezTo>
                  <a:cubicBezTo>
                    <a:pt x="253" y="318"/>
                    <a:pt x="252" y="318"/>
                    <a:pt x="251" y="317"/>
                  </a:cubicBezTo>
                  <a:cubicBezTo>
                    <a:pt x="250" y="317"/>
                    <a:pt x="249" y="316"/>
                    <a:pt x="249" y="316"/>
                  </a:cubicBezTo>
                  <a:cubicBezTo>
                    <a:pt x="249" y="314"/>
                    <a:pt x="248" y="313"/>
                    <a:pt x="248" y="312"/>
                  </a:cubicBezTo>
                  <a:cubicBezTo>
                    <a:pt x="247" y="311"/>
                    <a:pt x="247" y="311"/>
                    <a:pt x="247" y="311"/>
                  </a:cubicBezTo>
                  <a:cubicBezTo>
                    <a:pt x="247" y="310"/>
                    <a:pt x="247" y="309"/>
                    <a:pt x="247" y="309"/>
                  </a:cubicBezTo>
                  <a:cubicBezTo>
                    <a:pt x="247" y="308"/>
                    <a:pt x="247" y="308"/>
                    <a:pt x="247" y="308"/>
                  </a:cubicBezTo>
                  <a:cubicBezTo>
                    <a:pt x="246" y="308"/>
                    <a:pt x="245" y="308"/>
                    <a:pt x="244" y="308"/>
                  </a:cubicBezTo>
                  <a:cubicBezTo>
                    <a:pt x="243" y="307"/>
                    <a:pt x="242" y="307"/>
                    <a:pt x="242" y="306"/>
                  </a:cubicBezTo>
                  <a:cubicBezTo>
                    <a:pt x="241" y="306"/>
                    <a:pt x="239" y="306"/>
                    <a:pt x="238" y="306"/>
                  </a:cubicBezTo>
                  <a:cubicBezTo>
                    <a:pt x="236" y="306"/>
                    <a:pt x="237" y="307"/>
                    <a:pt x="235" y="307"/>
                  </a:cubicBezTo>
                  <a:cubicBezTo>
                    <a:pt x="234" y="308"/>
                    <a:pt x="233" y="308"/>
                    <a:pt x="232" y="308"/>
                  </a:cubicBezTo>
                  <a:cubicBezTo>
                    <a:pt x="230" y="307"/>
                    <a:pt x="229" y="306"/>
                    <a:pt x="227" y="306"/>
                  </a:cubicBezTo>
                  <a:cubicBezTo>
                    <a:pt x="227" y="306"/>
                    <a:pt x="225" y="306"/>
                    <a:pt x="224" y="305"/>
                  </a:cubicBezTo>
                  <a:cubicBezTo>
                    <a:pt x="223" y="304"/>
                    <a:pt x="222" y="303"/>
                    <a:pt x="221" y="302"/>
                  </a:cubicBezTo>
                  <a:cubicBezTo>
                    <a:pt x="221" y="301"/>
                    <a:pt x="221" y="301"/>
                    <a:pt x="220" y="300"/>
                  </a:cubicBezTo>
                  <a:cubicBezTo>
                    <a:pt x="220" y="298"/>
                    <a:pt x="221" y="297"/>
                    <a:pt x="220" y="295"/>
                  </a:cubicBezTo>
                  <a:cubicBezTo>
                    <a:pt x="220" y="294"/>
                    <a:pt x="220" y="294"/>
                    <a:pt x="220" y="294"/>
                  </a:cubicBezTo>
                  <a:cubicBezTo>
                    <a:pt x="219" y="294"/>
                    <a:pt x="218" y="295"/>
                    <a:pt x="217" y="295"/>
                  </a:cubicBezTo>
                  <a:cubicBezTo>
                    <a:pt x="215" y="294"/>
                    <a:pt x="213" y="293"/>
                    <a:pt x="211" y="291"/>
                  </a:cubicBezTo>
                  <a:cubicBezTo>
                    <a:pt x="210" y="292"/>
                    <a:pt x="209" y="293"/>
                    <a:pt x="208" y="294"/>
                  </a:cubicBezTo>
                  <a:cubicBezTo>
                    <a:pt x="208" y="295"/>
                    <a:pt x="206" y="295"/>
                    <a:pt x="206" y="297"/>
                  </a:cubicBezTo>
                  <a:cubicBezTo>
                    <a:pt x="205" y="298"/>
                    <a:pt x="203" y="297"/>
                    <a:pt x="201" y="297"/>
                  </a:cubicBezTo>
                  <a:cubicBezTo>
                    <a:pt x="201" y="297"/>
                    <a:pt x="201" y="298"/>
                    <a:pt x="199" y="298"/>
                  </a:cubicBezTo>
                  <a:cubicBezTo>
                    <a:pt x="197" y="297"/>
                    <a:pt x="193" y="298"/>
                    <a:pt x="190" y="297"/>
                  </a:cubicBezTo>
                  <a:cubicBezTo>
                    <a:pt x="190" y="297"/>
                    <a:pt x="189" y="297"/>
                    <a:pt x="188" y="298"/>
                  </a:cubicBezTo>
                  <a:cubicBezTo>
                    <a:pt x="188" y="299"/>
                    <a:pt x="188" y="299"/>
                    <a:pt x="188" y="299"/>
                  </a:cubicBezTo>
                  <a:cubicBezTo>
                    <a:pt x="187" y="299"/>
                    <a:pt x="186" y="299"/>
                    <a:pt x="185" y="299"/>
                  </a:cubicBezTo>
                  <a:cubicBezTo>
                    <a:pt x="184" y="299"/>
                    <a:pt x="183" y="299"/>
                    <a:pt x="182" y="299"/>
                  </a:cubicBezTo>
                  <a:cubicBezTo>
                    <a:pt x="182" y="302"/>
                    <a:pt x="184" y="306"/>
                    <a:pt x="182" y="309"/>
                  </a:cubicBezTo>
                  <a:cubicBezTo>
                    <a:pt x="181" y="309"/>
                    <a:pt x="180" y="310"/>
                    <a:pt x="179" y="310"/>
                  </a:cubicBezTo>
                  <a:cubicBezTo>
                    <a:pt x="179" y="310"/>
                    <a:pt x="178" y="310"/>
                    <a:pt x="177" y="309"/>
                  </a:cubicBezTo>
                  <a:cubicBezTo>
                    <a:pt x="176" y="309"/>
                    <a:pt x="177" y="308"/>
                    <a:pt x="175" y="307"/>
                  </a:cubicBezTo>
                  <a:cubicBezTo>
                    <a:pt x="175" y="306"/>
                    <a:pt x="175" y="305"/>
                    <a:pt x="174" y="304"/>
                  </a:cubicBezTo>
                  <a:cubicBezTo>
                    <a:pt x="174" y="304"/>
                    <a:pt x="174" y="304"/>
                    <a:pt x="174" y="304"/>
                  </a:cubicBezTo>
                  <a:cubicBezTo>
                    <a:pt x="173" y="304"/>
                    <a:pt x="173" y="305"/>
                    <a:pt x="172" y="306"/>
                  </a:cubicBezTo>
                  <a:cubicBezTo>
                    <a:pt x="171" y="306"/>
                    <a:pt x="170" y="306"/>
                    <a:pt x="169" y="305"/>
                  </a:cubicBezTo>
                  <a:cubicBezTo>
                    <a:pt x="168" y="305"/>
                    <a:pt x="168" y="304"/>
                    <a:pt x="167" y="303"/>
                  </a:cubicBezTo>
                  <a:cubicBezTo>
                    <a:pt x="167" y="303"/>
                    <a:pt x="167" y="302"/>
                    <a:pt x="166" y="302"/>
                  </a:cubicBezTo>
                  <a:cubicBezTo>
                    <a:pt x="166" y="301"/>
                    <a:pt x="165" y="301"/>
                    <a:pt x="165" y="300"/>
                  </a:cubicBezTo>
                  <a:cubicBezTo>
                    <a:pt x="164" y="300"/>
                    <a:pt x="164" y="299"/>
                    <a:pt x="163" y="299"/>
                  </a:cubicBezTo>
                  <a:cubicBezTo>
                    <a:pt x="163" y="299"/>
                    <a:pt x="162" y="299"/>
                    <a:pt x="161" y="298"/>
                  </a:cubicBezTo>
                  <a:cubicBezTo>
                    <a:pt x="161" y="298"/>
                    <a:pt x="161" y="297"/>
                    <a:pt x="160" y="296"/>
                  </a:cubicBezTo>
                  <a:cubicBezTo>
                    <a:pt x="160" y="295"/>
                    <a:pt x="161" y="294"/>
                    <a:pt x="161" y="292"/>
                  </a:cubicBezTo>
                  <a:cubicBezTo>
                    <a:pt x="162" y="292"/>
                    <a:pt x="161" y="291"/>
                    <a:pt x="161" y="290"/>
                  </a:cubicBezTo>
                  <a:cubicBezTo>
                    <a:pt x="161" y="289"/>
                    <a:pt x="160" y="289"/>
                    <a:pt x="159" y="289"/>
                  </a:cubicBezTo>
                  <a:cubicBezTo>
                    <a:pt x="159" y="288"/>
                    <a:pt x="158" y="287"/>
                    <a:pt x="157" y="286"/>
                  </a:cubicBezTo>
                  <a:cubicBezTo>
                    <a:pt x="157" y="284"/>
                    <a:pt x="157" y="283"/>
                    <a:pt x="157" y="282"/>
                  </a:cubicBezTo>
                  <a:cubicBezTo>
                    <a:pt x="156" y="281"/>
                    <a:pt x="156" y="281"/>
                    <a:pt x="156" y="281"/>
                  </a:cubicBezTo>
                  <a:cubicBezTo>
                    <a:pt x="155" y="280"/>
                    <a:pt x="152" y="281"/>
                    <a:pt x="150" y="280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48" y="277"/>
                    <a:pt x="148" y="274"/>
                    <a:pt x="149" y="271"/>
                  </a:cubicBezTo>
                  <a:cubicBezTo>
                    <a:pt x="149" y="270"/>
                    <a:pt x="150" y="270"/>
                    <a:pt x="150" y="269"/>
                  </a:cubicBezTo>
                  <a:cubicBezTo>
                    <a:pt x="150" y="268"/>
                    <a:pt x="150" y="268"/>
                    <a:pt x="150" y="268"/>
                  </a:cubicBezTo>
                  <a:cubicBezTo>
                    <a:pt x="151" y="267"/>
                    <a:pt x="152" y="265"/>
                    <a:pt x="154" y="264"/>
                  </a:cubicBezTo>
                  <a:cubicBezTo>
                    <a:pt x="155" y="264"/>
                    <a:pt x="155" y="262"/>
                    <a:pt x="157" y="262"/>
                  </a:cubicBezTo>
                  <a:cubicBezTo>
                    <a:pt x="157" y="261"/>
                    <a:pt x="157" y="260"/>
                    <a:pt x="157" y="259"/>
                  </a:cubicBezTo>
                  <a:cubicBezTo>
                    <a:pt x="158" y="258"/>
                    <a:pt x="158" y="258"/>
                    <a:pt x="159" y="257"/>
                  </a:cubicBezTo>
                  <a:cubicBezTo>
                    <a:pt x="158" y="255"/>
                    <a:pt x="159" y="254"/>
                    <a:pt x="159" y="253"/>
                  </a:cubicBezTo>
                  <a:cubicBezTo>
                    <a:pt x="160" y="251"/>
                    <a:pt x="159" y="250"/>
                    <a:pt x="159" y="249"/>
                  </a:cubicBezTo>
                  <a:cubicBezTo>
                    <a:pt x="158" y="248"/>
                    <a:pt x="158" y="248"/>
                    <a:pt x="158" y="248"/>
                  </a:cubicBezTo>
                  <a:cubicBezTo>
                    <a:pt x="157" y="247"/>
                    <a:pt x="157" y="247"/>
                    <a:pt x="157" y="247"/>
                  </a:cubicBezTo>
                  <a:cubicBezTo>
                    <a:pt x="156" y="245"/>
                    <a:pt x="155" y="243"/>
                    <a:pt x="154" y="240"/>
                  </a:cubicBezTo>
                  <a:cubicBezTo>
                    <a:pt x="153" y="240"/>
                    <a:pt x="153" y="240"/>
                    <a:pt x="152" y="240"/>
                  </a:cubicBezTo>
                  <a:cubicBezTo>
                    <a:pt x="152" y="241"/>
                    <a:pt x="151" y="242"/>
                    <a:pt x="150" y="243"/>
                  </a:cubicBezTo>
                  <a:cubicBezTo>
                    <a:pt x="149" y="244"/>
                    <a:pt x="147" y="244"/>
                    <a:pt x="145" y="244"/>
                  </a:cubicBezTo>
                  <a:cubicBezTo>
                    <a:pt x="143" y="243"/>
                    <a:pt x="142" y="241"/>
                    <a:pt x="140" y="240"/>
                  </a:cubicBezTo>
                  <a:cubicBezTo>
                    <a:pt x="137" y="240"/>
                    <a:pt x="137" y="240"/>
                    <a:pt x="137" y="240"/>
                  </a:cubicBezTo>
                  <a:cubicBezTo>
                    <a:pt x="136" y="241"/>
                    <a:pt x="136" y="241"/>
                    <a:pt x="136" y="241"/>
                  </a:cubicBezTo>
                  <a:cubicBezTo>
                    <a:pt x="135" y="241"/>
                    <a:pt x="135" y="241"/>
                    <a:pt x="133" y="242"/>
                  </a:cubicBezTo>
                  <a:cubicBezTo>
                    <a:pt x="133" y="242"/>
                    <a:pt x="133" y="242"/>
                    <a:pt x="133" y="242"/>
                  </a:cubicBezTo>
                  <a:cubicBezTo>
                    <a:pt x="131" y="242"/>
                    <a:pt x="131" y="242"/>
                    <a:pt x="131" y="242"/>
                  </a:cubicBezTo>
                  <a:cubicBezTo>
                    <a:pt x="131" y="243"/>
                    <a:pt x="130" y="244"/>
                    <a:pt x="128" y="244"/>
                  </a:cubicBezTo>
                  <a:cubicBezTo>
                    <a:pt x="127" y="246"/>
                    <a:pt x="125" y="245"/>
                    <a:pt x="123" y="246"/>
                  </a:cubicBezTo>
                  <a:cubicBezTo>
                    <a:pt x="123" y="247"/>
                    <a:pt x="123" y="247"/>
                    <a:pt x="123" y="247"/>
                  </a:cubicBezTo>
                  <a:cubicBezTo>
                    <a:pt x="122" y="247"/>
                    <a:pt x="122" y="248"/>
                    <a:pt x="121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19" y="248"/>
                    <a:pt x="119" y="249"/>
                    <a:pt x="118" y="249"/>
                  </a:cubicBezTo>
                  <a:cubicBezTo>
                    <a:pt x="115" y="250"/>
                    <a:pt x="113" y="250"/>
                    <a:pt x="110" y="249"/>
                  </a:cubicBezTo>
                  <a:cubicBezTo>
                    <a:pt x="109" y="247"/>
                    <a:pt x="109" y="247"/>
                    <a:pt x="109" y="247"/>
                  </a:cubicBezTo>
                  <a:cubicBezTo>
                    <a:pt x="109" y="246"/>
                    <a:pt x="109" y="245"/>
                    <a:pt x="109" y="244"/>
                  </a:cubicBezTo>
                  <a:cubicBezTo>
                    <a:pt x="108" y="243"/>
                    <a:pt x="107" y="242"/>
                    <a:pt x="105" y="241"/>
                  </a:cubicBezTo>
                  <a:cubicBezTo>
                    <a:pt x="105" y="240"/>
                    <a:pt x="104" y="240"/>
                    <a:pt x="103" y="239"/>
                  </a:cubicBezTo>
                  <a:cubicBezTo>
                    <a:pt x="103" y="238"/>
                    <a:pt x="103" y="238"/>
                    <a:pt x="103" y="238"/>
                  </a:cubicBezTo>
                  <a:cubicBezTo>
                    <a:pt x="101" y="237"/>
                    <a:pt x="101" y="237"/>
                    <a:pt x="101" y="237"/>
                  </a:cubicBezTo>
                  <a:cubicBezTo>
                    <a:pt x="101" y="236"/>
                    <a:pt x="101" y="236"/>
                    <a:pt x="101" y="236"/>
                  </a:cubicBezTo>
                  <a:cubicBezTo>
                    <a:pt x="100" y="235"/>
                    <a:pt x="98" y="235"/>
                    <a:pt x="96" y="235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92" y="234"/>
                    <a:pt x="92" y="234"/>
                    <a:pt x="92" y="234"/>
                  </a:cubicBezTo>
                  <a:cubicBezTo>
                    <a:pt x="91" y="234"/>
                    <a:pt x="89" y="235"/>
                    <a:pt x="89" y="236"/>
                  </a:cubicBezTo>
                  <a:cubicBezTo>
                    <a:pt x="89" y="237"/>
                    <a:pt x="88" y="238"/>
                    <a:pt x="88" y="239"/>
                  </a:cubicBezTo>
                  <a:cubicBezTo>
                    <a:pt x="88" y="240"/>
                    <a:pt x="87" y="240"/>
                    <a:pt x="86" y="240"/>
                  </a:cubicBezTo>
                  <a:cubicBezTo>
                    <a:pt x="85" y="240"/>
                    <a:pt x="84" y="240"/>
                    <a:pt x="84" y="239"/>
                  </a:cubicBezTo>
                  <a:cubicBezTo>
                    <a:pt x="82" y="238"/>
                    <a:pt x="84" y="234"/>
                    <a:pt x="82" y="233"/>
                  </a:cubicBezTo>
                  <a:cubicBezTo>
                    <a:pt x="81" y="233"/>
                    <a:pt x="80" y="234"/>
                    <a:pt x="79" y="233"/>
                  </a:cubicBezTo>
                  <a:cubicBezTo>
                    <a:pt x="78" y="233"/>
                    <a:pt x="78" y="232"/>
                    <a:pt x="77" y="232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2" y="230"/>
                    <a:pt x="72" y="230"/>
                    <a:pt x="72" y="230"/>
                  </a:cubicBezTo>
                  <a:cubicBezTo>
                    <a:pt x="70" y="230"/>
                    <a:pt x="68" y="229"/>
                    <a:pt x="66" y="228"/>
                  </a:cubicBezTo>
                  <a:cubicBezTo>
                    <a:pt x="65" y="228"/>
                    <a:pt x="65" y="228"/>
                    <a:pt x="64" y="227"/>
                  </a:cubicBezTo>
                  <a:cubicBezTo>
                    <a:pt x="63" y="227"/>
                    <a:pt x="61" y="227"/>
                    <a:pt x="60" y="227"/>
                  </a:cubicBezTo>
                  <a:cubicBezTo>
                    <a:pt x="59" y="226"/>
                    <a:pt x="59" y="225"/>
                    <a:pt x="59" y="224"/>
                  </a:cubicBezTo>
                  <a:cubicBezTo>
                    <a:pt x="57" y="224"/>
                    <a:pt x="57" y="223"/>
                    <a:pt x="55" y="223"/>
                  </a:cubicBezTo>
                  <a:cubicBezTo>
                    <a:pt x="55" y="222"/>
                    <a:pt x="55" y="222"/>
                    <a:pt x="54" y="221"/>
                  </a:cubicBezTo>
                  <a:cubicBezTo>
                    <a:pt x="54" y="221"/>
                    <a:pt x="54" y="220"/>
                    <a:pt x="54" y="220"/>
                  </a:cubicBezTo>
                  <a:cubicBezTo>
                    <a:pt x="53" y="219"/>
                    <a:pt x="52" y="219"/>
                    <a:pt x="51" y="218"/>
                  </a:cubicBezTo>
                  <a:cubicBezTo>
                    <a:pt x="51" y="217"/>
                    <a:pt x="51" y="217"/>
                    <a:pt x="51" y="217"/>
                  </a:cubicBezTo>
                  <a:cubicBezTo>
                    <a:pt x="49" y="217"/>
                    <a:pt x="49" y="217"/>
                    <a:pt x="49" y="217"/>
                  </a:cubicBezTo>
                  <a:cubicBezTo>
                    <a:pt x="49" y="216"/>
                    <a:pt x="49" y="215"/>
                    <a:pt x="49" y="213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6" y="211"/>
                    <a:pt x="44" y="211"/>
                    <a:pt x="43" y="210"/>
                  </a:cubicBezTo>
                  <a:cubicBezTo>
                    <a:pt x="41" y="206"/>
                    <a:pt x="38" y="202"/>
                    <a:pt x="34" y="198"/>
                  </a:cubicBezTo>
                  <a:cubicBezTo>
                    <a:pt x="34" y="198"/>
                    <a:pt x="33" y="198"/>
                    <a:pt x="32" y="199"/>
                  </a:cubicBezTo>
                  <a:cubicBezTo>
                    <a:pt x="31" y="199"/>
                    <a:pt x="31" y="200"/>
                    <a:pt x="30" y="201"/>
                  </a:cubicBezTo>
                  <a:cubicBezTo>
                    <a:pt x="29" y="200"/>
                    <a:pt x="28" y="200"/>
                    <a:pt x="28" y="199"/>
                  </a:cubicBezTo>
                  <a:cubicBezTo>
                    <a:pt x="27" y="198"/>
                    <a:pt x="25" y="196"/>
                    <a:pt x="24" y="194"/>
                  </a:cubicBezTo>
                  <a:cubicBezTo>
                    <a:pt x="23" y="193"/>
                    <a:pt x="23" y="192"/>
                    <a:pt x="22" y="191"/>
                  </a:cubicBezTo>
                  <a:cubicBezTo>
                    <a:pt x="21" y="189"/>
                    <a:pt x="20" y="188"/>
                    <a:pt x="19" y="186"/>
                  </a:cubicBezTo>
                  <a:cubicBezTo>
                    <a:pt x="18" y="186"/>
                    <a:pt x="18" y="186"/>
                    <a:pt x="18" y="186"/>
                  </a:cubicBezTo>
                  <a:cubicBezTo>
                    <a:pt x="17" y="185"/>
                    <a:pt x="17" y="184"/>
                    <a:pt x="15" y="184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1"/>
                    <a:pt x="15" y="170"/>
                  </a:cubicBezTo>
                  <a:cubicBezTo>
                    <a:pt x="16" y="169"/>
                    <a:pt x="17" y="169"/>
                    <a:pt x="18" y="168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9" y="169"/>
                    <a:pt x="19" y="170"/>
                    <a:pt x="20" y="170"/>
                  </a:cubicBezTo>
                  <a:cubicBezTo>
                    <a:pt x="21" y="169"/>
                    <a:pt x="21" y="169"/>
                    <a:pt x="21" y="169"/>
                  </a:cubicBezTo>
                  <a:cubicBezTo>
                    <a:pt x="21" y="166"/>
                    <a:pt x="20" y="163"/>
                    <a:pt x="20" y="160"/>
                  </a:cubicBezTo>
                  <a:cubicBezTo>
                    <a:pt x="20" y="159"/>
                    <a:pt x="21" y="158"/>
                    <a:pt x="22" y="157"/>
                  </a:cubicBezTo>
                  <a:cubicBezTo>
                    <a:pt x="20" y="153"/>
                    <a:pt x="19" y="150"/>
                    <a:pt x="19" y="146"/>
                  </a:cubicBezTo>
                  <a:cubicBezTo>
                    <a:pt x="19" y="145"/>
                    <a:pt x="18" y="146"/>
                    <a:pt x="17" y="145"/>
                  </a:cubicBezTo>
                  <a:cubicBezTo>
                    <a:pt x="16" y="145"/>
                    <a:pt x="16" y="145"/>
                    <a:pt x="16" y="145"/>
                  </a:cubicBezTo>
                  <a:cubicBezTo>
                    <a:pt x="14" y="144"/>
                    <a:pt x="12" y="142"/>
                    <a:pt x="11" y="140"/>
                  </a:cubicBezTo>
                  <a:cubicBezTo>
                    <a:pt x="10" y="140"/>
                    <a:pt x="10" y="139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7" y="135"/>
                    <a:pt x="8" y="132"/>
                    <a:pt x="7" y="128"/>
                  </a:cubicBezTo>
                  <a:cubicBezTo>
                    <a:pt x="6" y="128"/>
                    <a:pt x="6" y="127"/>
                    <a:pt x="5" y="126"/>
                  </a:cubicBezTo>
                  <a:cubicBezTo>
                    <a:pt x="3" y="125"/>
                    <a:pt x="3" y="124"/>
                    <a:pt x="1" y="123"/>
                  </a:cubicBezTo>
                  <a:cubicBezTo>
                    <a:pt x="1" y="122"/>
                    <a:pt x="1" y="122"/>
                    <a:pt x="1" y="121"/>
                  </a:cubicBezTo>
                  <a:cubicBezTo>
                    <a:pt x="2" y="120"/>
                    <a:pt x="3" y="120"/>
                    <a:pt x="5" y="119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6"/>
                    <a:pt x="5" y="116"/>
                    <a:pt x="5" y="116"/>
                  </a:cubicBezTo>
                  <a:cubicBezTo>
                    <a:pt x="6" y="115"/>
                    <a:pt x="6" y="114"/>
                    <a:pt x="7" y="113"/>
                  </a:cubicBezTo>
                  <a:cubicBezTo>
                    <a:pt x="7" y="112"/>
                    <a:pt x="6" y="111"/>
                    <a:pt x="6" y="110"/>
                  </a:cubicBezTo>
                  <a:cubicBezTo>
                    <a:pt x="6" y="110"/>
                    <a:pt x="6" y="109"/>
                    <a:pt x="6" y="108"/>
                  </a:cubicBezTo>
                  <a:cubicBezTo>
                    <a:pt x="4" y="108"/>
                    <a:pt x="3" y="108"/>
                    <a:pt x="1" y="107"/>
                  </a:cubicBezTo>
                  <a:cubicBezTo>
                    <a:pt x="1" y="107"/>
                    <a:pt x="1" y="106"/>
                    <a:pt x="0" y="10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" y="103"/>
                    <a:pt x="1" y="102"/>
                    <a:pt x="2" y="101"/>
                  </a:cubicBezTo>
                  <a:cubicBezTo>
                    <a:pt x="1" y="99"/>
                    <a:pt x="1" y="98"/>
                    <a:pt x="2" y="96"/>
                  </a:cubicBezTo>
                  <a:cubicBezTo>
                    <a:pt x="3" y="96"/>
                    <a:pt x="3" y="95"/>
                    <a:pt x="4" y="95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5" y="94"/>
                    <a:pt x="6" y="93"/>
                    <a:pt x="8" y="92"/>
                  </a:cubicBezTo>
                  <a:cubicBezTo>
                    <a:pt x="9" y="91"/>
                    <a:pt x="11" y="92"/>
                    <a:pt x="13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1"/>
                    <a:pt x="17" y="92"/>
                    <a:pt x="19" y="91"/>
                  </a:cubicBezTo>
                  <a:cubicBezTo>
                    <a:pt x="19" y="91"/>
                    <a:pt x="20" y="92"/>
                    <a:pt x="21" y="93"/>
                  </a:cubicBezTo>
                  <a:cubicBezTo>
                    <a:pt x="22" y="93"/>
                    <a:pt x="23" y="93"/>
                    <a:pt x="24" y="93"/>
                  </a:cubicBezTo>
                  <a:cubicBezTo>
                    <a:pt x="25" y="93"/>
                    <a:pt x="25" y="92"/>
                    <a:pt x="27" y="91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8" y="90"/>
                    <a:pt x="28" y="90"/>
                    <a:pt x="29" y="89"/>
                  </a:cubicBezTo>
                  <a:cubicBezTo>
                    <a:pt x="31" y="89"/>
                    <a:pt x="32" y="89"/>
                    <a:pt x="33" y="88"/>
                  </a:cubicBezTo>
                  <a:cubicBezTo>
                    <a:pt x="37" y="87"/>
                    <a:pt x="41" y="88"/>
                    <a:pt x="44" y="89"/>
                  </a:cubicBezTo>
                  <a:cubicBezTo>
                    <a:pt x="46" y="88"/>
                    <a:pt x="48" y="87"/>
                    <a:pt x="50" y="87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2" y="85"/>
                    <a:pt x="53" y="83"/>
                    <a:pt x="53" y="80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5" y="79"/>
                    <a:pt x="55" y="78"/>
                    <a:pt x="56" y="78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73"/>
                    <a:pt x="57" y="68"/>
                    <a:pt x="57" y="63"/>
                  </a:cubicBezTo>
                  <a:cubicBezTo>
                    <a:pt x="58" y="63"/>
                    <a:pt x="57" y="62"/>
                    <a:pt x="58" y="61"/>
                  </a:cubicBezTo>
                  <a:cubicBezTo>
                    <a:pt x="59" y="61"/>
                    <a:pt x="59" y="59"/>
                    <a:pt x="60" y="59"/>
                  </a:cubicBezTo>
                  <a:cubicBezTo>
                    <a:pt x="63" y="60"/>
                    <a:pt x="67" y="58"/>
                    <a:pt x="69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5" y="58"/>
                    <a:pt x="75" y="57"/>
                    <a:pt x="75" y="55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2"/>
                    <a:pt x="78" y="52"/>
                    <a:pt x="78" y="52"/>
                  </a:cubicBezTo>
                  <a:cubicBezTo>
                    <a:pt x="79" y="51"/>
                    <a:pt x="79" y="49"/>
                    <a:pt x="80" y="48"/>
                  </a:cubicBezTo>
                  <a:cubicBezTo>
                    <a:pt x="81" y="48"/>
                    <a:pt x="80" y="47"/>
                    <a:pt x="81" y="46"/>
                  </a:cubicBezTo>
                  <a:cubicBezTo>
                    <a:pt x="82" y="46"/>
                    <a:pt x="82" y="45"/>
                    <a:pt x="83" y="44"/>
                  </a:cubicBezTo>
                  <a:cubicBezTo>
                    <a:pt x="85" y="44"/>
                    <a:pt x="86" y="46"/>
                    <a:pt x="88" y="46"/>
                  </a:cubicBezTo>
                  <a:cubicBezTo>
                    <a:pt x="89" y="47"/>
                    <a:pt x="89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5" y="49"/>
                    <a:pt x="96" y="48"/>
                    <a:pt x="97" y="48"/>
                  </a:cubicBezTo>
                  <a:cubicBezTo>
                    <a:pt x="98" y="48"/>
                    <a:pt x="98" y="46"/>
                    <a:pt x="98" y="46"/>
                  </a:cubicBezTo>
                  <a:cubicBezTo>
                    <a:pt x="98" y="44"/>
                    <a:pt x="98" y="42"/>
                    <a:pt x="99" y="40"/>
                  </a:cubicBezTo>
                  <a:cubicBezTo>
                    <a:pt x="99" y="39"/>
                    <a:pt x="101" y="40"/>
                    <a:pt x="101" y="39"/>
                  </a:cubicBezTo>
                  <a:cubicBezTo>
                    <a:pt x="101" y="38"/>
                    <a:pt x="102" y="39"/>
                    <a:pt x="103" y="38"/>
                  </a:cubicBezTo>
                  <a:cubicBezTo>
                    <a:pt x="104" y="38"/>
                    <a:pt x="105" y="38"/>
                    <a:pt x="105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6"/>
                    <a:pt x="106" y="35"/>
                    <a:pt x="107" y="35"/>
                  </a:cubicBezTo>
                  <a:cubicBezTo>
                    <a:pt x="110" y="34"/>
                    <a:pt x="113" y="32"/>
                    <a:pt x="116" y="34"/>
                  </a:cubicBezTo>
                  <a:cubicBezTo>
                    <a:pt x="117" y="36"/>
                    <a:pt x="116" y="39"/>
                    <a:pt x="117" y="42"/>
                  </a:cubicBezTo>
                  <a:cubicBezTo>
                    <a:pt x="118" y="42"/>
                    <a:pt x="119" y="43"/>
                    <a:pt x="119" y="44"/>
                  </a:cubicBezTo>
                  <a:cubicBezTo>
                    <a:pt x="120" y="44"/>
                    <a:pt x="121" y="45"/>
                    <a:pt x="121" y="46"/>
                  </a:cubicBezTo>
                  <a:cubicBezTo>
                    <a:pt x="122" y="46"/>
                    <a:pt x="122" y="47"/>
                    <a:pt x="124" y="47"/>
                  </a:cubicBezTo>
                  <a:cubicBezTo>
                    <a:pt x="124" y="47"/>
                    <a:pt x="125" y="47"/>
                    <a:pt x="125" y="47"/>
                  </a:cubicBezTo>
                  <a:cubicBezTo>
                    <a:pt x="126" y="47"/>
                    <a:pt x="126" y="49"/>
                    <a:pt x="128" y="49"/>
                  </a:cubicBezTo>
                  <a:cubicBezTo>
                    <a:pt x="128" y="49"/>
                    <a:pt x="128" y="50"/>
                    <a:pt x="128" y="50"/>
                  </a:cubicBezTo>
                  <a:cubicBezTo>
                    <a:pt x="129" y="52"/>
                    <a:pt x="128" y="54"/>
                    <a:pt x="129" y="56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31" y="59"/>
                    <a:pt x="130" y="61"/>
                    <a:pt x="131" y="64"/>
                  </a:cubicBezTo>
                  <a:cubicBezTo>
                    <a:pt x="131" y="65"/>
                    <a:pt x="130" y="67"/>
                    <a:pt x="129" y="69"/>
                  </a:cubicBezTo>
                  <a:cubicBezTo>
                    <a:pt x="129" y="71"/>
                    <a:pt x="129" y="72"/>
                    <a:pt x="129" y="74"/>
                  </a:cubicBezTo>
                  <a:cubicBezTo>
                    <a:pt x="130" y="75"/>
                    <a:pt x="132" y="75"/>
                    <a:pt x="134" y="75"/>
                  </a:cubicBezTo>
                  <a:cubicBezTo>
                    <a:pt x="135" y="76"/>
                    <a:pt x="135" y="76"/>
                    <a:pt x="135" y="76"/>
                  </a:cubicBezTo>
                  <a:cubicBezTo>
                    <a:pt x="137" y="77"/>
                    <a:pt x="140" y="77"/>
                    <a:pt x="142" y="79"/>
                  </a:cubicBezTo>
                  <a:cubicBezTo>
                    <a:pt x="144" y="79"/>
                    <a:pt x="144" y="79"/>
                    <a:pt x="144" y="79"/>
                  </a:cubicBezTo>
                  <a:cubicBezTo>
                    <a:pt x="145" y="79"/>
                    <a:pt x="146" y="81"/>
                    <a:pt x="149" y="82"/>
                  </a:cubicBezTo>
                  <a:cubicBezTo>
                    <a:pt x="149" y="83"/>
                    <a:pt x="149" y="84"/>
                    <a:pt x="149" y="85"/>
                  </a:cubicBezTo>
                  <a:cubicBezTo>
                    <a:pt x="150" y="85"/>
                    <a:pt x="150" y="87"/>
                    <a:pt x="152" y="87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3" y="87"/>
                    <a:pt x="154" y="87"/>
                    <a:pt x="154" y="88"/>
                  </a:cubicBezTo>
                  <a:cubicBezTo>
                    <a:pt x="155" y="89"/>
                    <a:pt x="154" y="91"/>
                    <a:pt x="155" y="92"/>
                  </a:cubicBezTo>
                  <a:cubicBezTo>
                    <a:pt x="156" y="94"/>
                    <a:pt x="156" y="94"/>
                    <a:pt x="156" y="94"/>
                  </a:cubicBezTo>
                  <a:cubicBezTo>
                    <a:pt x="156" y="95"/>
                    <a:pt x="157" y="95"/>
                    <a:pt x="156" y="97"/>
                  </a:cubicBezTo>
                  <a:cubicBezTo>
                    <a:pt x="157" y="97"/>
                    <a:pt x="157" y="98"/>
                    <a:pt x="158" y="98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8" y="100"/>
                    <a:pt x="159" y="100"/>
                    <a:pt x="159" y="101"/>
                  </a:cubicBezTo>
                  <a:cubicBezTo>
                    <a:pt x="159" y="102"/>
                    <a:pt x="160" y="102"/>
                    <a:pt x="161" y="103"/>
                  </a:cubicBezTo>
                  <a:cubicBezTo>
                    <a:pt x="162" y="102"/>
                    <a:pt x="162" y="103"/>
                    <a:pt x="163" y="104"/>
                  </a:cubicBezTo>
                  <a:cubicBezTo>
                    <a:pt x="166" y="104"/>
                    <a:pt x="169" y="104"/>
                    <a:pt x="172" y="105"/>
                  </a:cubicBezTo>
                  <a:cubicBezTo>
                    <a:pt x="173" y="106"/>
                    <a:pt x="173" y="106"/>
                    <a:pt x="173" y="106"/>
                  </a:cubicBezTo>
                  <a:cubicBezTo>
                    <a:pt x="178" y="106"/>
                    <a:pt x="182" y="107"/>
                    <a:pt x="187" y="107"/>
                  </a:cubicBezTo>
                  <a:cubicBezTo>
                    <a:pt x="188" y="107"/>
                    <a:pt x="188" y="108"/>
                    <a:pt x="189" y="108"/>
                  </a:cubicBezTo>
                  <a:cubicBezTo>
                    <a:pt x="192" y="108"/>
                    <a:pt x="192" y="108"/>
                    <a:pt x="192" y="108"/>
                  </a:cubicBezTo>
                  <a:cubicBezTo>
                    <a:pt x="193" y="109"/>
                    <a:pt x="193" y="109"/>
                    <a:pt x="194" y="110"/>
                  </a:cubicBezTo>
                  <a:cubicBezTo>
                    <a:pt x="194" y="110"/>
                    <a:pt x="195" y="111"/>
                    <a:pt x="195" y="111"/>
                  </a:cubicBezTo>
                  <a:cubicBezTo>
                    <a:pt x="196" y="112"/>
                    <a:pt x="198" y="111"/>
                    <a:pt x="200" y="113"/>
                  </a:cubicBezTo>
                  <a:cubicBezTo>
                    <a:pt x="200" y="114"/>
                    <a:pt x="202" y="114"/>
                    <a:pt x="202" y="116"/>
                  </a:cubicBezTo>
                  <a:cubicBezTo>
                    <a:pt x="205" y="116"/>
                    <a:pt x="207" y="116"/>
                    <a:pt x="210" y="116"/>
                  </a:cubicBezTo>
                  <a:cubicBezTo>
                    <a:pt x="211" y="116"/>
                    <a:pt x="211" y="117"/>
                    <a:pt x="212" y="117"/>
                  </a:cubicBezTo>
                  <a:cubicBezTo>
                    <a:pt x="214" y="117"/>
                    <a:pt x="216" y="115"/>
                    <a:pt x="218" y="114"/>
                  </a:cubicBezTo>
                  <a:cubicBezTo>
                    <a:pt x="219" y="114"/>
                    <a:pt x="219" y="114"/>
                    <a:pt x="220" y="114"/>
                  </a:cubicBezTo>
                  <a:cubicBezTo>
                    <a:pt x="221" y="113"/>
                    <a:pt x="221" y="113"/>
                    <a:pt x="221" y="113"/>
                  </a:cubicBezTo>
                  <a:cubicBezTo>
                    <a:pt x="222" y="112"/>
                    <a:pt x="222" y="112"/>
                    <a:pt x="224" y="112"/>
                  </a:cubicBezTo>
                  <a:cubicBezTo>
                    <a:pt x="225" y="111"/>
                    <a:pt x="225" y="111"/>
                    <a:pt x="225" y="111"/>
                  </a:cubicBezTo>
                  <a:cubicBezTo>
                    <a:pt x="228" y="110"/>
                    <a:pt x="231" y="110"/>
                    <a:pt x="234" y="109"/>
                  </a:cubicBezTo>
                  <a:cubicBezTo>
                    <a:pt x="236" y="109"/>
                    <a:pt x="238" y="109"/>
                    <a:pt x="239" y="108"/>
                  </a:cubicBezTo>
                  <a:cubicBezTo>
                    <a:pt x="243" y="109"/>
                    <a:pt x="245" y="108"/>
                    <a:pt x="247" y="108"/>
                  </a:cubicBezTo>
                  <a:cubicBezTo>
                    <a:pt x="248" y="107"/>
                    <a:pt x="248" y="107"/>
                    <a:pt x="248" y="106"/>
                  </a:cubicBezTo>
                  <a:cubicBezTo>
                    <a:pt x="249" y="104"/>
                    <a:pt x="250" y="103"/>
                    <a:pt x="252" y="103"/>
                  </a:cubicBezTo>
                  <a:cubicBezTo>
                    <a:pt x="252" y="103"/>
                    <a:pt x="253" y="103"/>
                    <a:pt x="253" y="102"/>
                  </a:cubicBezTo>
                  <a:cubicBezTo>
                    <a:pt x="254" y="102"/>
                    <a:pt x="254" y="101"/>
                    <a:pt x="255" y="100"/>
                  </a:cubicBezTo>
                  <a:cubicBezTo>
                    <a:pt x="255" y="100"/>
                    <a:pt x="256" y="99"/>
                    <a:pt x="256" y="99"/>
                  </a:cubicBezTo>
                  <a:cubicBezTo>
                    <a:pt x="256" y="98"/>
                    <a:pt x="256" y="98"/>
                    <a:pt x="256" y="98"/>
                  </a:cubicBezTo>
                  <a:cubicBezTo>
                    <a:pt x="255" y="97"/>
                    <a:pt x="255" y="97"/>
                    <a:pt x="255" y="97"/>
                  </a:cubicBezTo>
                  <a:cubicBezTo>
                    <a:pt x="254" y="96"/>
                    <a:pt x="253" y="94"/>
                    <a:pt x="253" y="92"/>
                  </a:cubicBezTo>
                  <a:cubicBezTo>
                    <a:pt x="253" y="91"/>
                    <a:pt x="253" y="89"/>
                    <a:pt x="253" y="87"/>
                  </a:cubicBezTo>
                  <a:cubicBezTo>
                    <a:pt x="253" y="87"/>
                    <a:pt x="254" y="87"/>
                    <a:pt x="254" y="86"/>
                  </a:cubicBezTo>
                  <a:cubicBezTo>
                    <a:pt x="255" y="86"/>
                    <a:pt x="255" y="85"/>
                    <a:pt x="257" y="85"/>
                  </a:cubicBezTo>
                  <a:cubicBezTo>
                    <a:pt x="260" y="84"/>
                    <a:pt x="264" y="87"/>
                    <a:pt x="268" y="85"/>
                  </a:cubicBezTo>
                  <a:cubicBezTo>
                    <a:pt x="269" y="85"/>
                    <a:pt x="269" y="85"/>
                    <a:pt x="270" y="84"/>
                  </a:cubicBezTo>
                  <a:cubicBezTo>
                    <a:pt x="270" y="84"/>
                    <a:pt x="270" y="84"/>
                    <a:pt x="270" y="84"/>
                  </a:cubicBezTo>
                  <a:cubicBezTo>
                    <a:pt x="271" y="83"/>
                    <a:pt x="271" y="83"/>
                    <a:pt x="271" y="83"/>
                  </a:cubicBezTo>
                  <a:cubicBezTo>
                    <a:pt x="272" y="82"/>
                    <a:pt x="273" y="81"/>
                    <a:pt x="275" y="80"/>
                  </a:cubicBezTo>
                  <a:cubicBezTo>
                    <a:pt x="276" y="79"/>
                    <a:pt x="277" y="79"/>
                    <a:pt x="278" y="79"/>
                  </a:cubicBezTo>
                  <a:cubicBezTo>
                    <a:pt x="279" y="78"/>
                    <a:pt x="279" y="78"/>
                    <a:pt x="279" y="78"/>
                  </a:cubicBezTo>
                  <a:cubicBezTo>
                    <a:pt x="280" y="78"/>
                    <a:pt x="281" y="77"/>
                    <a:pt x="282" y="77"/>
                  </a:cubicBezTo>
                  <a:cubicBezTo>
                    <a:pt x="282" y="75"/>
                    <a:pt x="283" y="74"/>
                    <a:pt x="283" y="72"/>
                  </a:cubicBezTo>
                  <a:cubicBezTo>
                    <a:pt x="283" y="72"/>
                    <a:pt x="283" y="72"/>
                    <a:pt x="283" y="72"/>
                  </a:cubicBezTo>
                  <a:cubicBezTo>
                    <a:pt x="284" y="71"/>
                    <a:pt x="284" y="71"/>
                    <a:pt x="285" y="71"/>
                  </a:cubicBezTo>
                  <a:cubicBezTo>
                    <a:pt x="287" y="71"/>
                    <a:pt x="287" y="71"/>
                    <a:pt x="287" y="71"/>
                  </a:cubicBezTo>
                  <a:cubicBezTo>
                    <a:pt x="288" y="70"/>
                    <a:pt x="289" y="68"/>
                    <a:pt x="291" y="67"/>
                  </a:cubicBezTo>
                  <a:cubicBezTo>
                    <a:pt x="294" y="67"/>
                    <a:pt x="294" y="67"/>
                    <a:pt x="294" y="67"/>
                  </a:cubicBezTo>
                  <a:cubicBezTo>
                    <a:pt x="295" y="66"/>
                    <a:pt x="295" y="66"/>
                    <a:pt x="295" y="66"/>
                  </a:cubicBezTo>
                  <a:cubicBezTo>
                    <a:pt x="297" y="66"/>
                    <a:pt x="299" y="65"/>
                    <a:pt x="302" y="65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63"/>
                    <a:pt x="302" y="63"/>
                    <a:pt x="301" y="62"/>
                  </a:cubicBezTo>
                  <a:cubicBezTo>
                    <a:pt x="301" y="62"/>
                    <a:pt x="301" y="62"/>
                    <a:pt x="300" y="61"/>
                  </a:cubicBezTo>
                  <a:cubicBezTo>
                    <a:pt x="299" y="61"/>
                    <a:pt x="298" y="60"/>
                    <a:pt x="297" y="58"/>
                  </a:cubicBezTo>
                  <a:cubicBezTo>
                    <a:pt x="296" y="58"/>
                    <a:pt x="296" y="58"/>
                    <a:pt x="296" y="58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5" y="56"/>
                    <a:pt x="293" y="56"/>
                    <a:pt x="292" y="57"/>
                  </a:cubicBezTo>
                  <a:cubicBezTo>
                    <a:pt x="292" y="58"/>
                    <a:pt x="292" y="58"/>
                    <a:pt x="292" y="58"/>
                  </a:cubicBezTo>
                  <a:cubicBezTo>
                    <a:pt x="291" y="58"/>
                    <a:pt x="290" y="59"/>
                    <a:pt x="289" y="60"/>
                  </a:cubicBezTo>
                  <a:cubicBezTo>
                    <a:pt x="288" y="60"/>
                    <a:pt x="288" y="60"/>
                    <a:pt x="287" y="59"/>
                  </a:cubicBezTo>
                  <a:cubicBezTo>
                    <a:pt x="286" y="58"/>
                    <a:pt x="286" y="58"/>
                    <a:pt x="286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2" y="60"/>
                    <a:pt x="282" y="60"/>
                    <a:pt x="282" y="60"/>
                  </a:cubicBezTo>
                  <a:cubicBezTo>
                    <a:pt x="281" y="60"/>
                    <a:pt x="280" y="60"/>
                    <a:pt x="279" y="60"/>
                  </a:cubicBezTo>
                  <a:cubicBezTo>
                    <a:pt x="277" y="60"/>
                    <a:pt x="277" y="60"/>
                    <a:pt x="277" y="60"/>
                  </a:cubicBezTo>
                  <a:cubicBezTo>
                    <a:pt x="277" y="59"/>
                    <a:pt x="277" y="59"/>
                    <a:pt x="277" y="59"/>
                  </a:cubicBezTo>
                  <a:cubicBezTo>
                    <a:pt x="277" y="58"/>
                    <a:pt x="276" y="58"/>
                    <a:pt x="276" y="57"/>
                  </a:cubicBezTo>
                  <a:cubicBezTo>
                    <a:pt x="276" y="55"/>
                    <a:pt x="277" y="53"/>
                    <a:pt x="277" y="50"/>
                  </a:cubicBezTo>
                  <a:cubicBezTo>
                    <a:pt x="278" y="50"/>
                    <a:pt x="278" y="50"/>
                    <a:pt x="278" y="50"/>
                  </a:cubicBezTo>
                  <a:cubicBezTo>
                    <a:pt x="278" y="48"/>
                    <a:pt x="279" y="46"/>
                    <a:pt x="279" y="45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0" y="42"/>
                    <a:pt x="281" y="41"/>
                    <a:pt x="282" y="39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5" y="38"/>
                    <a:pt x="287" y="38"/>
                    <a:pt x="290" y="38"/>
                  </a:cubicBezTo>
                  <a:cubicBezTo>
                    <a:pt x="291" y="38"/>
                    <a:pt x="291" y="38"/>
                    <a:pt x="292" y="38"/>
                  </a:cubicBezTo>
                  <a:cubicBezTo>
                    <a:pt x="293" y="36"/>
                    <a:pt x="294" y="35"/>
                    <a:pt x="296" y="33"/>
                  </a:cubicBezTo>
                  <a:cubicBezTo>
                    <a:pt x="296" y="32"/>
                    <a:pt x="296" y="30"/>
                    <a:pt x="296" y="28"/>
                  </a:cubicBezTo>
                  <a:cubicBezTo>
                    <a:pt x="297" y="27"/>
                    <a:pt x="298" y="25"/>
                    <a:pt x="29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00" y="22"/>
                    <a:pt x="300" y="21"/>
                    <a:pt x="300" y="20"/>
                  </a:cubicBezTo>
                  <a:cubicBezTo>
                    <a:pt x="300" y="20"/>
                    <a:pt x="301" y="19"/>
                    <a:pt x="301" y="19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16"/>
                    <a:pt x="302" y="15"/>
                    <a:pt x="302" y="14"/>
                  </a:cubicBezTo>
                  <a:cubicBezTo>
                    <a:pt x="301" y="13"/>
                    <a:pt x="301" y="13"/>
                    <a:pt x="301" y="13"/>
                  </a:cubicBezTo>
                  <a:cubicBezTo>
                    <a:pt x="300" y="13"/>
                    <a:pt x="299" y="13"/>
                    <a:pt x="298" y="13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297" y="10"/>
                    <a:pt x="297" y="10"/>
                    <a:pt x="297" y="10"/>
                  </a:cubicBezTo>
                  <a:cubicBezTo>
                    <a:pt x="297" y="9"/>
                    <a:pt x="298" y="8"/>
                    <a:pt x="298" y="8"/>
                  </a:cubicBezTo>
                  <a:cubicBezTo>
                    <a:pt x="300" y="7"/>
                    <a:pt x="300" y="7"/>
                    <a:pt x="300" y="7"/>
                  </a:cubicBezTo>
                  <a:cubicBezTo>
                    <a:pt x="301" y="7"/>
                    <a:pt x="301" y="7"/>
                    <a:pt x="302" y="6"/>
                  </a:cubicBezTo>
                  <a:cubicBezTo>
                    <a:pt x="302" y="6"/>
                    <a:pt x="302" y="5"/>
                    <a:pt x="303" y="5"/>
                  </a:cubicBezTo>
                  <a:cubicBezTo>
                    <a:pt x="304" y="4"/>
                    <a:pt x="304" y="4"/>
                    <a:pt x="304" y="4"/>
                  </a:cubicBezTo>
                  <a:cubicBezTo>
                    <a:pt x="304" y="4"/>
                    <a:pt x="304" y="4"/>
                    <a:pt x="304" y="4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06" y="3"/>
                    <a:pt x="307" y="3"/>
                    <a:pt x="308" y="3"/>
                  </a:cubicBezTo>
                  <a:cubicBezTo>
                    <a:pt x="309" y="3"/>
                    <a:pt x="309" y="2"/>
                    <a:pt x="311" y="2"/>
                  </a:cubicBezTo>
                  <a:cubicBezTo>
                    <a:pt x="311" y="2"/>
                    <a:pt x="312" y="1"/>
                    <a:pt x="313" y="1"/>
                  </a:cubicBezTo>
                  <a:cubicBezTo>
                    <a:pt x="314" y="1"/>
                    <a:pt x="316" y="1"/>
                    <a:pt x="317" y="0"/>
                  </a:cubicBezTo>
                  <a:cubicBezTo>
                    <a:pt x="318" y="1"/>
                    <a:pt x="319" y="0"/>
                    <a:pt x="320" y="1"/>
                  </a:cubicBezTo>
                  <a:cubicBezTo>
                    <a:pt x="322" y="1"/>
                    <a:pt x="323" y="2"/>
                    <a:pt x="324" y="3"/>
                  </a:cubicBezTo>
                  <a:cubicBezTo>
                    <a:pt x="325" y="3"/>
                    <a:pt x="325" y="2"/>
                    <a:pt x="326" y="2"/>
                  </a:cubicBezTo>
                  <a:cubicBezTo>
                    <a:pt x="327" y="1"/>
                    <a:pt x="328" y="2"/>
                    <a:pt x="329" y="1"/>
                  </a:cubicBezTo>
                  <a:cubicBezTo>
                    <a:pt x="329" y="2"/>
                    <a:pt x="331" y="2"/>
                    <a:pt x="331" y="3"/>
                  </a:cubicBezTo>
                  <a:cubicBezTo>
                    <a:pt x="332" y="3"/>
                    <a:pt x="332" y="4"/>
                    <a:pt x="333" y="5"/>
                  </a:cubicBezTo>
                  <a:cubicBezTo>
                    <a:pt x="334" y="6"/>
                    <a:pt x="334" y="7"/>
                    <a:pt x="335" y="8"/>
                  </a:cubicBezTo>
                  <a:cubicBezTo>
                    <a:pt x="336" y="9"/>
                    <a:pt x="335" y="10"/>
                    <a:pt x="336" y="10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38" y="11"/>
                    <a:pt x="337" y="13"/>
                    <a:pt x="338" y="13"/>
                  </a:cubicBezTo>
                  <a:cubicBezTo>
                    <a:pt x="339" y="14"/>
                    <a:pt x="340" y="15"/>
                    <a:pt x="340" y="16"/>
                  </a:cubicBezTo>
                  <a:cubicBezTo>
                    <a:pt x="341" y="17"/>
                    <a:pt x="341" y="18"/>
                    <a:pt x="342" y="19"/>
                  </a:cubicBezTo>
                  <a:cubicBezTo>
                    <a:pt x="342" y="19"/>
                    <a:pt x="343" y="19"/>
                    <a:pt x="344" y="19"/>
                  </a:cubicBezTo>
                  <a:cubicBezTo>
                    <a:pt x="344" y="20"/>
                    <a:pt x="344" y="21"/>
                    <a:pt x="345" y="21"/>
                  </a:cubicBezTo>
                  <a:cubicBezTo>
                    <a:pt x="345" y="23"/>
                    <a:pt x="346" y="24"/>
                    <a:pt x="346" y="26"/>
                  </a:cubicBezTo>
                  <a:cubicBezTo>
                    <a:pt x="346" y="26"/>
                    <a:pt x="347" y="27"/>
                    <a:pt x="347" y="28"/>
                  </a:cubicBezTo>
                  <a:cubicBezTo>
                    <a:pt x="348" y="29"/>
                    <a:pt x="348" y="29"/>
                    <a:pt x="348" y="29"/>
                  </a:cubicBezTo>
                  <a:cubicBezTo>
                    <a:pt x="351" y="30"/>
                    <a:pt x="354" y="29"/>
                    <a:pt x="357" y="29"/>
                  </a:cubicBezTo>
                  <a:cubicBezTo>
                    <a:pt x="358" y="30"/>
                    <a:pt x="359" y="31"/>
                    <a:pt x="360" y="32"/>
                  </a:cubicBezTo>
                  <a:cubicBezTo>
                    <a:pt x="360" y="32"/>
                    <a:pt x="362" y="31"/>
                    <a:pt x="363" y="32"/>
                  </a:cubicBezTo>
                  <a:cubicBezTo>
                    <a:pt x="363" y="33"/>
                    <a:pt x="364" y="34"/>
                    <a:pt x="365" y="35"/>
                  </a:cubicBezTo>
                  <a:cubicBezTo>
                    <a:pt x="366" y="35"/>
                    <a:pt x="366" y="36"/>
                    <a:pt x="367" y="36"/>
                  </a:cubicBezTo>
                  <a:cubicBezTo>
                    <a:pt x="367" y="37"/>
                    <a:pt x="367" y="37"/>
                    <a:pt x="368" y="38"/>
                  </a:cubicBezTo>
                  <a:cubicBezTo>
                    <a:pt x="368" y="40"/>
                    <a:pt x="368" y="40"/>
                    <a:pt x="368" y="40"/>
                  </a:cubicBezTo>
                  <a:cubicBezTo>
                    <a:pt x="369" y="40"/>
                    <a:pt x="369" y="40"/>
                    <a:pt x="369" y="40"/>
                  </a:cubicBezTo>
                  <a:cubicBezTo>
                    <a:pt x="369" y="40"/>
                    <a:pt x="370" y="41"/>
                    <a:pt x="371" y="42"/>
                  </a:cubicBezTo>
                  <a:cubicBezTo>
                    <a:pt x="373" y="42"/>
                    <a:pt x="375" y="41"/>
                    <a:pt x="377" y="40"/>
                  </a:cubicBezTo>
                  <a:cubicBezTo>
                    <a:pt x="378" y="39"/>
                    <a:pt x="378" y="38"/>
                    <a:pt x="379" y="38"/>
                  </a:cubicBezTo>
                  <a:cubicBezTo>
                    <a:pt x="379" y="37"/>
                    <a:pt x="380" y="36"/>
                    <a:pt x="380" y="35"/>
                  </a:cubicBezTo>
                  <a:cubicBezTo>
                    <a:pt x="381" y="34"/>
                    <a:pt x="382" y="34"/>
                    <a:pt x="384" y="33"/>
                  </a:cubicBezTo>
                  <a:cubicBezTo>
                    <a:pt x="384" y="32"/>
                    <a:pt x="386" y="31"/>
                    <a:pt x="388" y="29"/>
                  </a:cubicBezTo>
                  <a:cubicBezTo>
                    <a:pt x="389" y="29"/>
                    <a:pt x="389" y="29"/>
                    <a:pt x="389" y="29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1" y="29"/>
                    <a:pt x="391" y="29"/>
                    <a:pt x="391" y="29"/>
                  </a:cubicBezTo>
                  <a:cubicBezTo>
                    <a:pt x="392" y="30"/>
                    <a:pt x="392" y="30"/>
                    <a:pt x="392" y="30"/>
                  </a:cubicBezTo>
                  <a:cubicBezTo>
                    <a:pt x="392" y="30"/>
                    <a:pt x="392" y="31"/>
                    <a:pt x="392" y="32"/>
                  </a:cubicBezTo>
                  <a:cubicBezTo>
                    <a:pt x="391" y="32"/>
                    <a:pt x="391" y="33"/>
                    <a:pt x="391" y="34"/>
                  </a:cubicBezTo>
                  <a:cubicBezTo>
                    <a:pt x="391" y="35"/>
                    <a:pt x="391" y="35"/>
                    <a:pt x="391" y="37"/>
                  </a:cubicBezTo>
                  <a:cubicBezTo>
                    <a:pt x="392" y="38"/>
                    <a:pt x="392" y="40"/>
                    <a:pt x="391" y="42"/>
                  </a:cubicBezTo>
                  <a:cubicBezTo>
                    <a:pt x="390" y="42"/>
                    <a:pt x="390" y="42"/>
                    <a:pt x="390" y="42"/>
                  </a:cubicBezTo>
                  <a:cubicBezTo>
                    <a:pt x="389" y="48"/>
                    <a:pt x="390" y="55"/>
                    <a:pt x="389" y="62"/>
                  </a:cubicBezTo>
                  <a:cubicBezTo>
                    <a:pt x="389" y="63"/>
                    <a:pt x="389" y="64"/>
                    <a:pt x="388" y="65"/>
                  </a:cubicBezTo>
                  <a:cubicBezTo>
                    <a:pt x="388" y="65"/>
                    <a:pt x="388" y="65"/>
                    <a:pt x="387" y="66"/>
                  </a:cubicBezTo>
                  <a:cubicBezTo>
                    <a:pt x="385" y="66"/>
                    <a:pt x="382" y="66"/>
                    <a:pt x="380" y="67"/>
                  </a:cubicBezTo>
                  <a:cubicBezTo>
                    <a:pt x="380" y="68"/>
                    <a:pt x="380" y="68"/>
                    <a:pt x="380" y="68"/>
                  </a:cubicBezTo>
                  <a:cubicBezTo>
                    <a:pt x="379" y="69"/>
                    <a:pt x="377" y="69"/>
                    <a:pt x="377" y="71"/>
                  </a:cubicBezTo>
                  <a:cubicBezTo>
                    <a:pt x="377" y="71"/>
                    <a:pt x="377" y="72"/>
                    <a:pt x="377" y="73"/>
                  </a:cubicBezTo>
                  <a:cubicBezTo>
                    <a:pt x="378" y="75"/>
                    <a:pt x="380" y="76"/>
                    <a:pt x="380" y="78"/>
                  </a:cubicBezTo>
                  <a:cubicBezTo>
                    <a:pt x="381" y="80"/>
                    <a:pt x="381" y="84"/>
                    <a:pt x="381" y="87"/>
                  </a:cubicBezTo>
                  <a:cubicBezTo>
                    <a:pt x="381" y="87"/>
                    <a:pt x="380" y="89"/>
                    <a:pt x="379" y="90"/>
                  </a:cubicBezTo>
                  <a:cubicBezTo>
                    <a:pt x="379" y="91"/>
                    <a:pt x="379" y="93"/>
                    <a:pt x="378" y="95"/>
                  </a:cubicBezTo>
                  <a:cubicBezTo>
                    <a:pt x="378" y="95"/>
                    <a:pt x="378" y="95"/>
                    <a:pt x="378" y="95"/>
                  </a:cubicBezTo>
                  <a:cubicBezTo>
                    <a:pt x="377" y="95"/>
                    <a:pt x="377" y="95"/>
                    <a:pt x="376" y="95"/>
                  </a:cubicBezTo>
                  <a:cubicBezTo>
                    <a:pt x="375" y="94"/>
                    <a:pt x="375" y="94"/>
                    <a:pt x="375" y="94"/>
                  </a:cubicBezTo>
                  <a:cubicBezTo>
                    <a:pt x="375" y="94"/>
                    <a:pt x="374" y="93"/>
                    <a:pt x="373" y="93"/>
                  </a:cubicBezTo>
                  <a:cubicBezTo>
                    <a:pt x="372" y="94"/>
                    <a:pt x="372" y="96"/>
                    <a:pt x="371" y="98"/>
                  </a:cubicBezTo>
                  <a:cubicBezTo>
                    <a:pt x="370" y="99"/>
                    <a:pt x="368" y="101"/>
                    <a:pt x="366" y="103"/>
                  </a:cubicBezTo>
                  <a:cubicBezTo>
                    <a:pt x="366" y="103"/>
                    <a:pt x="367" y="104"/>
                    <a:pt x="367" y="104"/>
                  </a:cubicBezTo>
                  <a:cubicBezTo>
                    <a:pt x="367" y="106"/>
                    <a:pt x="367" y="106"/>
                    <a:pt x="367" y="107"/>
                  </a:cubicBezTo>
                  <a:cubicBezTo>
                    <a:pt x="365" y="108"/>
                    <a:pt x="365" y="108"/>
                    <a:pt x="365" y="108"/>
                  </a:cubicBezTo>
                  <a:cubicBezTo>
                    <a:pt x="362" y="108"/>
                    <a:pt x="360" y="108"/>
                    <a:pt x="357" y="107"/>
                  </a:cubicBezTo>
                  <a:cubicBezTo>
                    <a:pt x="356" y="107"/>
                    <a:pt x="355" y="107"/>
                    <a:pt x="355" y="108"/>
                  </a:cubicBezTo>
                  <a:cubicBezTo>
                    <a:pt x="354" y="109"/>
                    <a:pt x="354" y="109"/>
                    <a:pt x="354" y="110"/>
                  </a:cubicBezTo>
                  <a:cubicBezTo>
                    <a:pt x="354" y="111"/>
                    <a:pt x="354" y="111"/>
                    <a:pt x="354" y="111"/>
                  </a:cubicBezTo>
                  <a:cubicBezTo>
                    <a:pt x="353" y="112"/>
                    <a:pt x="353" y="112"/>
                    <a:pt x="353" y="112"/>
                  </a:cubicBezTo>
                  <a:cubicBezTo>
                    <a:pt x="352" y="113"/>
                    <a:pt x="352" y="113"/>
                    <a:pt x="352" y="114"/>
                  </a:cubicBezTo>
                  <a:cubicBezTo>
                    <a:pt x="352" y="115"/>
                    <a:pt x="352" y="115"/>
                    <a:pt x="352" y="115"/>
                  </a:cubicBezTo>
                  <a:cubicBezTo>
                    <a:pt x="352" y="116"/>
                    <a:pt x="350" y="116"/>
                    <a:pt x="350" y="118"/>
                  </a:cubicBezTo>
                  <a:cubicBezTo>
                    <a:pt x="349" y="119"/>
                    <a:pt x="349" y="119"/>
                    <a:pt x="349" y="119"/>
                  </a:cubicBezTo>
                  <a:cubicBezTo>
                    <a:pt x="347" y="120"/>
                    <a:pt x="348" y="121"/>
                    <a:pt x="347" y="122"/>
                  </a:cubicBezTo>
                  <a:cubicBezTo>
                    <a:pt x="346" y="123"/>
                    <a:pt x="345" y="124"/>
                    <a:pt x="345" y="125"/>
                  </a:cubicBezTo>
                  <a:cubicBezTo>
                    <a:pt x="345" y="126"/>
                    <a:pt x="345" y="126"/>
                    <a:pt x="345" y="126"/>
                  </a:cubicBezTo>
                  <a:cubicBezTo>
                    <a:pt x="342" y="128"/>
                    <a:pt x="339" y="129"/>
                    <a:pt x="336" y="129"/>
                  </a:cubicBezTo>
                  <a:cubicBezTo>
                    <a:pt x="335" y="129"/>
                    <a:pt x="335" y="129"/>
                    <a:pt x="334" y="130"/>
                  </a:cubicBezTo>
                  <a:cubicBezTo>
                    <a:pt x="334" y="131"/>
                    <a:pt x="334" y="131"/>
                    <a:pt x="333" y="132"/>
                  </a:cubicBezTo>
                  <a:cubicBezTo>
                    <a:pt x="333" y="133"/>
                    <a:pt x="333" y="133"/>
                    <a:pt x="332" y="134"/>
                  </a:cubicBezTo>
                  <a:cubicBezTo>
                    <a:pt x="332" y="135"/>
                    <a:pt x="331" y="135"/>
                    <a:pt x="331" y="136"/>
                  </a:cubicBezTo>
                  <a:cubicBezTo>
                    <a:pt x="330" y="137"/>
                    <a:pt x="330" y="137"/>
                    <a:pt x="330" y="137"/>
                  </a:cubicBezTo>
                  <a:cubicBezTo>
                    <a:pt x="330" y="138"/>
                    <a:pt x="330" y="138"/>
                    <a:pt x="329" y="139"/>
                  </a:cubicBezTo>
                  <a:cubicBezTo>
                    <a:pt x="329" y="139"/>
                    <a:pt x="329" y="139"/>
                    <a:pt x="329" y="139"/>
                  </a:cubicBezTo>
                  <a:cubicBezTo>
                    <a:pt x="328" y="139"/>
                    <a:pt x="328" y="140"/>
                    <a:pt x="327" y="141"/>
                  </a:cubicBezTo>
                  <a:cubicBezTo>
                    <a:pt x="326" y="141"/>
                    <a:pt x="325" y="142"/>
                    <a:pt x="323" y="142"/>
                  </a:cubicBezTo>
                  <a:cubicBezTo>
                    <a:pt x="323" y="141"/>
                    <a:pt x="322" y="141"/>
                    <a:pt x="322" y="140"/>
                  </a:cubicBezTo>
                  <a:cubicBezTo>
                    <a:pt x="322" y="139"/>
                    <a:pt x="322" y="138"/>
                    <a:pt x="322" y="138"/>
                  </a:cubicBezTo>
                  <a:cubicBezTo>
                    <a:pt x="323" y="137"/>
                    <a:pt x="323" y="137"/>
                    <a:pt x="323" y="137"/>
                  </a:cubicBezTo>
                  <a:cubicBezTo>
                    <a:pt x="325" y="134"/>
                    <a:pt x="323" y="130"/>
                    <a:pt x="324" y="127"/>
                  </a:cubicBezTo>
                  <a:cubicBezTo>
                    <a:pt x="325" y="126"/>
                    <a:pt x="325" y="126"/>
                    <a:pt x="325" y="126"/>
                  </a:cubicBezTo>
                  <a:cubicBezTo>
                    <a:pt x="326" y="126"/>
                    <a:pt x="326" y="124"/>
                    <a:pt x="326" y="124"/>
                  </a:cubicBezTo>
                  <a:cubicBezTo>
                    <a:pt x="326" y="123"/>
                    <a:pt x="326" y="122"/>
                    <a:pt x="326" y="120"/>
                  </a:cubicBezTo>
                  <a:cubicBezTo>
                    <a:pt x="325" y="120"/>
                    <a:pt x="324" y="121"/>
                    <a:pt x="323" y="122"/>
                  </a:cubicBezTo>
                  <a:cubicBezTo>
                    <a:pt x="323" y="122"/>
                    <a:pt x="322" y="122"/>
                    <a:pt x="321" y="122"/>
                  </a:cubicBezTo>
                  <a:cubicBezTo>
                    <a:pt x="320" y="123"/>
                    <a:pt x="320" y="124"/>
                    <a:pt x="320" y="125"/>
                  </a:cubicBezTo>
                  <a:cubicBezTo>
                    <a:pt x="319" y="126"/>
                    <a:pt x="319" y="126"/>
                    <a:pt x="318" y="127"/>
                  </a:cubicBezTo>
                  <a:cubicBezTo>
                    <a:pt x="318" y="127"/>
                    <a:pt x="318" y="128"/>
                    <a:pt x="317" y="129"/>
                  </a:cubicBezTo>
                  <a:cubicBezTo>
                    <a:pt x="316" y="129"/>
                    <a:pt x="315" y="130"/>
                    <a:pt x="313" y="131"/>
                  </a:cubicBezTo>
                  <a:cubicBezTo>
                    <a:pt x="312" y="132"/>
                    <a:pt x="311" y="134"/>
                    <a:pt x="310" y="136"/>
                  </a:cubicBezTo>
                  <a:cubicBezTo>
                    <a:pt x="310" y="137"/>
                    <a:pt x="309" y="137"/>
                    <a:pt x="310" y="138"/>
                  </a:cubicBezTo>
                  <a:cubicBezTo>
                    <a:pt x="309" y="139"/>
                    <a:pt x="308" y="139"/>
                    <a:pt x="307" y="140"/>
                  </a:cubicBezTo>
                  <a:cubicBezTo>
                    <a:pt x="306" y="140"/>
                    <a:pt x="306" y="141"/>
                    <a:pt x="305" y="141"/>
                  </a:cubicBezTo>
                  <a:cubicBezTo>
                    <a:pt x="304" y="141"/>
                    <a:pt x="304" y="141"/>
                    <a:pt x="303" y="141"/>
                  </a:cubicBezTo>
                  <a:cubicBezTo>
                    <a:pt x="302" y="141"/>
                    <a:pt x="301" y="141"/>
                    <a:pt x="301" y="141"/>
                  </a:cubicBezTo>
                  <a:cubicBezTo>
                    <a:pt x="300" y="142"/>
                    <a:pt x="301" y="143"/>
                    <a:pt x="301" y="144"/>
                  </a:cubicBezTo>
                  <a:cubicBezTo>
                    <a:pt x="301" y="145"/>
                    <a:pt x="302" y="146"/>
                    <a:pt x="303" y="147"/>
                  </a:cubicBezTo>
                  <a:cubicBezTo>
                    <a:pt x="304" y="147"/>
                    <a:pt x="305" y="147"/>
                    <a:pt x="307" y="147"/>
                  </a:cubicBezTo>
                  <a:cubicBezTo>
                    <a:pt x="309" y="147"/>
                    <a:pt x="310" y="148"/>
                    <a:pt x="311" y="150"/>
                  </a:cubicBezTo>
                  <a:cubicBezTo>
                    <a:pt x="311" y="153"/>
                    <a:pt x="311" y="153"/>
                    <a:pt x="311" y="153"/>
                  </a:cubicBezTo>
                  <a:cubicBezTo>
                    <a:pt x="310" y="154"/>
                    <a:pt x="310" y="154"/>
                    <a:pt x="310" y="154"/>
                  </a:cubicBezTo>
                  <a:cubicBezTo>
                    <a:pt x="311" y="155"/>
                    <a:pt x="311" y="155"/>
                    <a:pt x="311" y="155"/>
                  </a:cubicBezTo>
                  <a:cubicBezTo>
                    <a:pt x="311" y="155"/>
                    <a:pt x="312" y="155"/>
                    <a:pt x="313" y="155"/>
                  </a:cubicBezTo>
                  <a:cubicBezTo>
                    <a:pt x="314" y="154"/>
                    <a:pt x="315" y="153"/>
                    <a:pt x="316" y="151"/>
                  </a:cubicBezTo>
                  <a:cubicBezTo>
                    <a:pt x="317" y="151"/>
                    <a:pt x="317" y="151"/>
                    <a:pt x="317" y="151"/>
                  </a:cubicBezTo>
                  <a:cubicBezTo>
                    <a:pt x="319" y="149"/>
                    <a:pt x="322" y="147"/>
                    <a:pt x="325" y="147"/>
                  </a:cubicBezTo>
                  <a:cubicBezTo>
                    <a:pt x="326" y="149"/>
                    <a:pt x="326" y="149"/>
                    <a:pt x="326" y="149"/>
                  </a:cubicBezTo>
                  <a:cubicBezTo>
                    <a:pt x="327" y="149"/>
                    <a:pt x="328" y="149"/>
                    <a:pt x="329" y="150"/>
                  </a:cubicBezTo>
                  <a:cubicBezTo>
                    <a:pt x="330" y="150"/>
                    <a:pt x="330" y="150"/>
                    <a:pt x="330" y="150"/>
                  </a:cubicBezTo>
                  <a:cubicBezTo>
                    <a:pt x="331" y="150"/>
                    <a:pt x="331" y="151"/>
                    <a:pt x="333" y="151"/>
                  </a:cubicBezTo>
                  <a:cubicBezTo>
                    <a:pt x="333" y="150"/>
                    <a:pt x="334" y="151"/>
                    <a:pt x="335" y="150"/>
                  </a:cubicBezTo>
                  <a:cubicBezTo>
                    <a:pt x="335" y="150"/>
                    <a:pt x="336" y="151"/>
                    <a:pt x="336" y="151"/>
                  </a:cubicBezTo>
                  <a:cubicBezTo>
                    <a:pt x="337" y="153"/>
                    <a:pt x="337" y="153"/>
                    <a:pt x="337" y="153"/>
                  </a:cubicBezTo>
                  <a:cubicBezTo>
                    <a:pt x="335" y="155"/>
                    <a:pt x="333" y="157"/>
                    <a:pt x="330" y="158"/>
                  </a:cubicBezTo>
                  <a:cubicBezTo>
                    <a:pt x="330" y="159"/>
                    <a:pt x="330" y="159"/>
                    <a:pt x="330" y="159"/>
                  </a:cubicBezTo>
                  <a:cubicBezTo>
                    <a:pt x="329" y="159"/>
                    <a:pt x="328" y="159"/>
                    <a:pt x="327" y="160"/>
                  </a:cubicBezTo>
                  <a:cubicBezTo>
                    <a:pt x="326" y="160"/>
                    <a:pt x="326" y="160"/>
                    <a:pt x="326" y="160"/>
                  </a:cubicBezTo>
                  <a:cubicBezTo>
                    <a:pt x="326" y="161"/>
                    <a:pt x="326" y="162"/>
                    <a:pt x="325" y="163"/>
                  </a:cubicBezTo>
                  <a:cubicBezTo>
                    <a:pt x="325" y="164"/>
                    <a:pt x="325" y="164"/>
                    <a:pt x="325" y="164"/>
                  </a:cubicBezTo>
                  <a:cubicBezTo>
                    <a:pt x="324" y="164"/>
                    <a:pt x="324" y="165"/>
                    <a:pt x="323" y="166"/>
                  </a:cubicBezTo>
                  <a:cubicBezTo>
                    <a:pt x="322" y="168"/>
                    <a:pt x="320" y="169"/>
                    <a:pt x="319" y="171"/>
                  </a:cubicBezTo>
                  <a:cubicBezTo>
                    <a:pt x="318" y="172"/>
                    <a:pt x="317" y="172"/>
                    <a:pt x="317" y="173"/>
                  </a:cubicBezTo>
                  <a:cubicBezTo>
                    <a:pt x="317" y="173"/>
                    <a:pt x="316" y="174"/>
                    <a:pt x="316" y="175"/>
                  </a:cubicBezTo>
                  <a:cubicBezTo>
                    <a:pt x="316" y="176"/>
                    <a:pt x="317" y="176"/>
                    <a:pt x="317" y="177"/>
                  </a:cubicBezTo>
                  <a:cubicBezTo>
                    <a:pt x="318" y="178"/>
                    <a:pt x="320" y="178"/>
                    <a:pt x="321" y="178"/>
                  </a:cubicBezTo>
                  <a:cubicBezTo>
                    <a:pt x="322" y="179"/>
                    <a:pt x="323" y="178"/>
                    <a:pt x="324" y="180"/>
                  </a:cubicBezTo>
                  <a:cubicBezTo>
                    <a:pt x="325" y="180"/>
                    <a:pt x="325" y="180"/>
                    <a:pt x="325" y="180"/>
                  </a:cubicBezTo>
                  <a:cubicBezTo>
                    <a:pt x="326" y="181"/>
                    <a:pt x="326" y="182"/>
                    <a:pt x="326" y="183"/>
                  </a:cubicBezTo>
                  <a:cubicBezTo>
                    <a:pt x="327" y="185"/>
                    <a:pt x="327" y="185"/>
                    <a:pt x="327" y="185"/>
                  </a:cubicBezTo>
                  <a:cubicBezTo>
                    <a:pt x="327" y="188"/>
                    <a:pt x="329" y="191"/>
                    <a:pt x="328" y="194"/>
                  </a:cubicBezTo>
                  <a:cubicBezTo>
                    <a:pt x="329" y="195"/>
                    <a:pt x="329" y="195"/>
                    <a:pt x="329" y="195"/>
                  </a:cubicBezTo>
                  <a:cubicBezTo>
                    <a:pt x="329" y="196"/>
                    <a:pt x="331" y="196"/>
                    <a:pt x="332" y="197"/>
                  </a:cubicBezTo>
                  <a:cubicBezTo>
                    <a:pt x="333" y="199"/>
                    <a:pt x="333" y="200"/>
                    <a:pt x="334" y="201"/>
                  </a:cubicBezTo>
                  <a:cubicBezTo>
                    <a:pt x="335" y="202"/>
                    <a:pt x="335" y="202"/>
                    <a:pt x="335" y="202"/>
                  </a:cubicBezTo>
                  <a:cubicBezTo>
                    <a:pt x="336" y="203"/>
                    <a:pt x="336" y="205"/>
                    <a:pt x="336" y="206"/>
                  </a:cubicBezTo>
                  <a:cubicBezTo>
                    <a:pt x="337" y="207"/>
                    <a:pt x="338" y="208"/>
                    <a:pt x="339" y="209"/>
                  </a:cubicBezTo>
                  <a:cubicBezTo>
                    <a:pt x="340" y="210"/>
                    <a:pt x="340" y="210"/>
                    <a:pt x="340" y="210"/>
                  </a:cubicBezTo>
                  <a:cubicBezTo>
                    <a:pt x="339" y="212"/>
                    <a:pt x="338" y="212"/>
                    <a:pt x="336" y="213"/>
                  </a:cubicBezTo>
                  <a:cubicBezTo>
                    <a:pt x="336" y="214"/>
                    <a:pt x="336" y="214"/>
                    <a:pt x="335" y="215"/>
                  </a:cubicBezTo>
                  <a:cubicBezTo>
                    <a:pt x="333" y="215"/>
                    <a:pt x="333" y="215"/>
                    <a:pt x="333" y="215"/>
                  </a:cubicBezTo>
                  <a:cubicBezTo>
                    <a:pt x="332" y="216"/>
                    <a:pt x="332" y="216"/>
                    <a:pt x="332" y="216"/>
                  </a:cubicBezTo>
                  <a:cubicBezTo>
                    <a:pt x="333" y="216"/>
                    <a:pt x="333" y="216"/>
                    <a:pt x="333" y="216"/>
                  </a:cubicBezTo>
                  <a:cubicBezTo>
                    <a:pt x="334" y="216"/>
                    <a:pt x="335" y="216"/>
                    <a:pt x="337" y="216"/>
                  </a:cubicBezTo>
                  <a:cubicBezTo>
                    <a:pt x="338" y="217"/>
                    <a:pt x="339" y="219"/>
                    <a:pt x="341" y="219"/>
                  </a:cubicBezTo>
                  <a:cubicBezTo>
                    <a:pt x="341" y="222"/>
                    <a:pt x="342" y="224"/>
                    <a:pt x="342" y="227"/>
                  </a:cubicBezTo>
                  <a:cubicBezTo>
                    <a:pt x="341" y="229"/>
                    <a:pt x="341" y="229"/>
                    <a:pt x="341" y="229"/>
                  </a:cubicBezTo>
                  <a:cubicBezTo>
                    <a:pt x="340" y="230"/>
                    <a:pt x="341" y="233"/>
                    <a:pt x="341" y="235"/>
                  </a:cubicBezTo>
                  <a:cubicBezTo>
                    <a:pt x="341" y="235"/>
                    <a:pt x="341" y="235"/>
                    <a:pt x="341" y="235"/>
                  </a:cubicBezTo>
                  <a:cubicBezTo>
                    <a:pt x="340" y="236"/>
                    <a:pt x="339" y="236"/>
                    <a:pt x="338" y="237"/>
                  </a:cubicBezTo>
                  <a:cubicBezTo>
                    <a:pt x="337" y="237"/>
                    <a:pt x="337" y="239"/>
                    <a:pt x="336" y="240"/>
                  </a:cubicBezTo>
                  <a:cubicBezTo>
                    <a:pt x="336" y="242"/>
                    <a:pt x="335" y="244"/>
                    <a:pt x="334" y="246"/>
                  </a:cubicBezTo>
                  <a:cubicBezTo>
                    <a:pt x="334" y="247"/>
                    <a:pt x="333" y="247"/>
                    <a:pt x="333" y="249"/>
                  </a:cubicBezTo>
                  <a:cubicBezTo>
                    <a:pt x="333" y="250"/>
                    <a:pt x="332" y="250"/>
                    <a:pt x="332" y="251"/>
                  </a:cubicBezTo>
                  <a:cubicBezTo>
                    <a:pt x="332" y="252"/>
                    <a:pt x="332" y="253"/>
                    <a:pt x="331" y="254"/>
                  </a:cubicBezTo>
                  <a:cubicBezTo>
                    <a:pt x="331" y="254"/>
                    <a:pt x="330" y="254"/>
                    <a:pt x="330" y="255"/>
                  </a:cubicBezTo>
                  <a:cubicBezTo>
                    <a:pt x="330" y="255"/>
                    <a:pt x="330" y="256"/>
                    <a:pt x="329" y="256"/>
                  </a:cubicBezTo>
                  <a:cubicBezTo>
                    <a:pt x="329" y="258"/>
                    <a:pt x="329" y="260"/>
                    <a:pt x="329" y="262"/>
                  </a:cubicBezTo>
                  <a:cubicBezTo>
                    <a:pt x="329" y="263"/>
                    <a:pt x="328" y="264"/>
                    <a:pt x="328" y="265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6" y="266"/>
                    <a:pt x="326" y="266"/>
                    <a:pt x="326" y="266"/>
                  </a:cubicBezTo>
                  <a:cubicBezTo>
                    <a:pt x="326" y="267"/>
                    <a:pt x="326" y="268"/>
                    <a:pt x="326" y="268"/>
                  </a:cubicBezTo>
                  <a:cubicBezTo>
                    <a:pt x="325" y="269"/>
                    <a:pt x="325" y="269"/>
                    <a:pt x="325" y="269"/>
                  </a:cubicBezTo>
                  <a:cubicBezTo>
                    <a:pt x="324" y="270"/>
                    <a:pt x="324" y="272"/>
                    <a:pt x="323" y="273"/>
                  </a:cubicBezTo>
                  <a:cubicBezTo>
                    <a:pt x="322" y="274"/>
                    <a:pt x="322" y="274"/>
                    <a:pt x="322" y="274"/>
                  </a:cubicBezTo>
                  <a:cubicBezTo>
                    <a:pt x="321" y="274"/>
                    <a:pt x="320" y="274"/>
                    <a:pt x="319" y="274"/>
                  </a:cubicBezTo>
                  <a:cubicBezTo>
                    <a:pt x="318" y="275"/>
                    <a:pt x="318" y="275"/>
                    <a:pt x="318" y="275"/>
                  </a:cubicBezTo>
                  <a:cubicBezTo>
                    <a:pt x="317" y="276"/>
                    <a:pt x="318" y="277"/>
                    <a:pt x="318" y="277"/>
                  </a:cubicBezTo>
                  <a:cubicBezTo>
                    <a:pt x="317" y="278"/>
                    <a:pt x="317" y="278"/>
                    <a:pt x="317" y="278"/>
                  </a:cubicBezTo>
                  <a:cubicBezTo>
                    <a:pt x="315" y="279"/>
                    <a:pt x="315" y="281"/>
                    <a:pt x="313" y="282"/>
                  </a:cubicBezTo>
                  <a:cubicBezTo>
                    <a:pt x="313" y="282"/>
                    <a:pt x="312" y="283"/>
                    <a:pt x="311" y="283"/>
                  </a:cubicBezTo>
                  <a:cubicBezTo>
                    <a:pt x="311" y="283"/>
                    <a:pt x="311" y="283"/>
                    <a:pt x="311" y="283"/>
                  </a:cubicBezTo>
                  <a:cubicBezTo>
                    <a:pt x="311" y="284"/>
                    <a:pt x="312" y="284"/>
                    <a:pt x="312" y="285"/>
                  </a:cubicBezTo>
                  <a:cubicBezTo>
                    <a:pt x="312" y="285"/>
                    <a:pt x="312" y="285"/>
                    <a:pt x="312" y="285"/>
                  </a:cubicBezTo>
                  <a:cubicBezTo>
                    <a:pt x="310" y="285"/>
                    <a:pt x="310" y="285"/>
                    <a:pt x="310" y="285"/>
                  </a:cubicBezTo>
                  <a:cubicBezTo>
                    <a:pt x="310" y="286"/>
                    <a:pt x="308" y="286"/>
                    <a:pt x="307" y="288"/>
                  </a:cubicBezTo>
                  <a:cubicBezTo>
                    <a:pt x="307" y="289"/>
                    <a:pt x="306" y="290"/>
                    <a:pt x="304" y="291"/>
                  </a:cubicBezTo>
                  <a:cubicBezTo>
                    <a:pt x="304" y="291"/>
                    <a:pt x="304" y="291"/>
                    <a:pt x="304" y="291"/>
                  </a:cubicBezTo>
                  <a:cubicBezTo>
                    <a:pt x="302" y="293"/>
                    <a:pt x="300" y="294"/>
                    <a:pt x="297" y="293"/>
                  </a:cubicBezTo>
                  <a:cubicBezTo>
                    <a:pt x="296" y="295"/>
                    <a:pt x="296" y="295"/>
                    <a:pt x="296" y="295"/>
                  </a:cubicBezTo>
                  <a:cubicBezTo>
                    <a:pt x="295" y="295"/>
                    <a:pt x="294" y="294"/>
                    <a:pt x="292" y="295"/>
                  </a:cubicBezTo>
                  <a:cubicBezTo>
                    <a:pt x="292" y="296"/>
                    <a:pt x="292" y="296"/>
                    <a:pt x="292" y="296"/>
                  </a:cubicBezTo>
                  <a:cubicBezTo>
                    <a:pt x="290" y="296"/>
                    <a:pt x="289" y="298"/>
                    <a:pt x="287" y="299"/>
                  </a:cubicBezTo>
                  <a:cubicBezTo>
                    <a:pt x="286" y="298"/>
                    <a:pt x="286" y="298"/>
                    <a:pt x="286" y="298"/>
                  </a:cubicBezTo>
                  <a:cubicBezTo>
                    <a:pt x="285" y="299"/>
                    <a:pt x="285" y="299"/>
                    <a:pt x="284" y="299"/>
                  </a:cubicBezTo>
                  <a:cubicBezTo>
                    <a:pt x="283" y="299"/>
                    <a:pt x="283" y="299"/>
                    <a:pt x="283" y="299"/>
                  </a:cubicBezTo>
                  <a:cubicBezTo>
                    <a:pt x="283" y="299"/>
                    <a:pt x="283" y="298"/>
                    <a:pt x="283" y="297"/>
                  </a:cubicBezTo>
                  <a:cubicBezTo>
                    <a:pt x="282" y="297"/>
                    <a:pt x="282" y="297"/>
                    <a:pt x="282" y="297"/>
                  </a:cubicBezTo>
                  <a:cubicBezTo>
                    <a:pt x="281" y="297"/>
                    <a:pt x="281" y="298"/>
                    <a:pt x="281" y="299"/>
                  </a:cubicBezTo>
                  <a:cubicBezTo>
                    <a:pt x="280" y="299"/>
                    <a:pt x="280" y="299"/>
                    <a:pt x="280" y="299"/>
                  </a:cubicBezTo>
                  <a:cubicBezTo>
                    <a:pt x="278" y="299"/>
                    <a:pt x="278" y="299"/>
                    <a:pt x="278" y="299"/>
                  </a:cubicBezTo>
                  <a:cubicBezTo>
                    <a:pt x="277" y="300"/>
                    <a:pt x="276" y="300"/>
                    <a:pt x="276" y="301"/>
                  </a:cubicBezTo>
                  <a:cubicBezTo>
                    <a:pt x="276" y="302"/>
                    <a:pt x="275" y="302"/>
                    <a:pt x="275" y="303"/>
                  </a:cubicBezTo>
                  <a:cubicBezTo>
                    <a:pt x="273" y="304"/>
                    <a:pt x="271" y="303"/>
                    <a:pt x="269" y="304"/>
                  </a:cubicBezTo>
                  <a:cubicBezTo>
                    <a:pt x="269" y="305"/>
                    <a:pt x="269" y="305"/>
                    <a:pt x="269" y="305"/>
                  </a:cubicBezTo>
                  <a:cubicBezTo>
                    <a:pt x="268" y="305"/>
                    <a:pt x="267" y="306"/>
                    <a:pt x="267" y="306"/>
                  </a:cubicBezTo>
                  <a:cubicBezTo>
                    <a:pt x="266" y="306"/>
                    <a:pt x="265" y="307"/>
                    <a:pt x="264" y="308"/>
                  </a:cubicBezTo>
                  <a:cubicBezTo>
                    <a:pt x="262" y="308"/>
                    <a:pt x="261" y="308"/>
                    <a:pt x="260" y="308"/>
                  </a:cubicBezTo>
                  <a:cubicBezTo>
                    <a:pt x="260" y="309"/>
                    <a:pt x="260" y="309"/>
                    <a:pt x="260" y="309"/>
                  </a:cubicBezTo>
                  <a:cubicBezTo>
                    <a:pt x="259" y="309"/>
                    <a:pt x="259" y="309"/>
                    <a:pt x="258" y="310"/>
                  </a:cubicBezTo>
                  <a:cubicBezTo>
                    <a:pt x="257" y="310"/>
                    <a:pt x="257" y="310"/>
                    <a:pt x="256" y="310"/>
                  </a:cubicBezTo>
                  <a:cubicBezTo>
                    <a:pt x="255" y="311"/>
                    <a:pt x="255" y="311"/>
                    <a:pt x="255" y="311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6" y="312"/>
                    <a:pt x="257" y="313"/>
                    <a:pt x="257" y="314"/>
                  </a:cubicBezTo>
                  <a:cubicBezTo>
                    <a:pt x="257" y="315"/>
                    <a:pt x="256" y="316"/>
                    <a:pt x="256" y="317"/>
                  </a:cubicBezTo>
                  <a:cubicBezTo>
                    <a:pt x="256" y="318"/>
                    <a:pt x="254" y="318"/>
                    <a:pt x="254" y="319"/>
                  </a:cubicBezTo>
                  <a:cubicBezTo>
                    <a:pt x="254" y="319"/>
                    <a:pt x="254" y="319"/>
                    <a:pt x="254" y="319"/>
                  </a:cubicBezTo>
                  <a:cubicBezTo>
                    <a:pt x="256" y="320"/>
                    <a:pt x="259" y="319"/>
                    <a:pt x="261" y="320"/>
                  </a:cubicBezTo>
                  <a:cubicBezTo>
                    <a:pt x="262" y="321"/>
                    <a:pt x="262" y="321"/>
                    <a:pt x="262" y="321"/>
                  </a:cubicBezTo>
                  <a:cubicBezTo>
                    <a:pt x="262" y="322"/>
                    <a:pt x="262" y="323"/>
                    <a:pt x="262" y="324"/>
                  </a:cubicBezTo>
                  <a:cubicBezTo>
                    <a:pt x="261" y="324"/>
                    <a:pt x="261" y="324"/>
                    <a:pt x="261" y="324"/>
                  </a:cubicBezTo>
                  <a:cubicBezTo>
                    <a:pt x="260" y="325"/>
                    <a:pt x="259" y="326"/>
                    <a:pt x="258" y="327"/>
                  </a:cubicBezTo>
                  <a:cubicBezTo>
                    <a:pt x="258" y="328"/>
                    <a:pt x="259" y="330"/>
                    <a:pt x="258" y="332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256" y="334"/>
                    <a:pt x="256" y="334"/>
                    <a:pt x="256" y="334"/>
                  </a:cubicBezTo>
                  <a:cubicBezTo>
                    <a:pt x="255" y="335"/>
                    <a:pt x="254" y="335"/>
                    <a:pt x="252" y="335"/>
                  </a:cubicBezTo>
                  <a:cubicBezTo>
                    <a:pt x="252" y="336"/>
                    <a:pt x="251" y="336"/>
                    <a:pt x="251" y="337"/>
                  </a:cubicBezTo>
                  <a:cubicBezTo>
                    <a:pt x="246" y="337"/>
                    <a:pt x="246" y="337"/>
                    <a:pt x="246" y="337"/>
                  </a:cubicBezTo>
                  <a:close/>
                </a:path>
              </a:pathLst>
            </a:custGeom>
            <a:solidFill>
              <a:srgbClr val="FFF0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3" name="Rectangle 43">
              <a:extLst>
                <a:ext uri="{FF2B5EF4-FFF2-40B4-BE49-F238E27FC236}">
                  <a16:creationId xmlns:a16="http://schemas.microsoft.com/office/drawing/2014/main" id="{3D7D4339-DA4E-4FF4-AB73-3D4DC084E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8375" y="5226051"/>
              <a:ext cx="211138" cy="166688"/>
            </a:xfrm>
            <a:prstGeom prst="rect">
              <a:avLst/>
            </a:prstGeom>
            <a:solidFill>
              <a:srgbClr val="7EDB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4" name="Rectangle 44">
              <a:extLst>
                <a:ext uri="{FF2B5EF4-FFF2-40B4-BE49-F238E27FC236}">
                  <a16:creationId xmlns:a16="http://schemas.microsoft.com/office/drawing/2014/main" id="{3737A880-C430-4B67-AFFA-D7576746A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8375" y="5226051"/>
              <a:ext cx="211138" cy="166688"/>
            </a:xfrm>
            <a:prstGeom prst="rect">
              <a:avLst/>
            </a:prstGeom>
            <a:noFill/>
            <a:ln w="22225" cap="flat">
              <a:solidFill>
                <a:srgbClr val="00C2D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5" name="Rectangle 45">
              <a:extLst>
                <a:ext uri="{FF2B5EF4-FFF2-40B4-BE49-F238E27FC236}">
                  <a16:creationId xmlns:a16="http://schemas.microsoft.com/office/drawing/2014/main" id="{2AEEA2E5-5892-4303-8792-1AAD409B1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5114926"/>
              <a:ext cx="209550" cy="277813"/>
            </a:xfrm>
            <a:prstGeom prst="rect">
              <a:avLst/>
            </a:prstGeom>
            <a:solidFill>
              <a:srgbClr val="7EDB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6" name="Rectangle 46">
              <a:extLst>
                <a:ext uri="{FF2B5EF4-FFF2-40B4-BE49-F238E27FC236}">
                  <a16:creationId xmlns:a16="http://schemas.microsoft.com/office/drawing/2014/main" id="{77596966-C5C9-4F5F-988D-0C70DCD01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5114926"/>
              <a:ext cx="209550" cy="277813"/>
            </a:xfrm>
            <a:prstGeom prst="rect">
              <a:avLst/>
            </a:prstGeom>
            <a:noFill/>
            <a:ln w="22225" cap="flat">
              <a:solidFill>
                <a:srgbClr val="00C2D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7" name="Rectangle 47">
              <a:extLst>
                <a:ext uri="{FF2B5EF4-FFF2-40B4-BE49-F238E27FC236}">
                  <a16:creationId xmlns:a16="http://schemas.microsoft.com/office/drawing/2014/main" id="{AD7FA1AD-B0A1-4CB1-8D52-32C3F5AA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100" y="4983163"/>
              <a:ext cx="211138" cy="409575"/>
            </a:xfrm>
            <a:prstGeom prst="rect">
              <a:avLst/>
            </a:prstGeom>
            <a:solidFill>
              <a:srgbClr val="7EDB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8" name="Rectangle 48">
              <a:extLst>
                <a:ext uri="{FF2B5EF4-FFF2-40B4-BE49-F238E27FC236}">
                  <a16:creationId xmlns:a16="http://schemas.microsoft.com/office/drawing/2014/main" id="{DC70C14E-07B4-4DE5-B098-6E745E365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100" y="4983163"/>
              <a:ext cx="211138" cy="409575"/>
            </a:xfrm>
            <a:prstGeom prst="rect">
              <a:avLst/>
            </a:prstGeom>
            <a:noFill/>
            <a:ln w="22225" cap="flat">
              <a:solidFill>
                <a:srgbClr val="00C2D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79" name="Freeform 49">
              <a:extLst>
                <a:ext uri="{FF2B5EF4-FFF2-40B4-BE49-F238E27FC236}">
                  <a16:creationId xmlns:a16="http://schemas.microsoft.com/office/drawing/2014/main" id="{4CF081AC-1B9F-4E8D-A1C4-35564FE4B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138" y="3694113"/>
              <a:ext cx="1190625" cy="2008188"/>
            </a:xfrm>
            <a:custGeom>
              <a:avLst/>
              <a:gdLst>
                <a:gd name="T0" fmla="*/ 401 w 430"/>
                <a:gd name="T1" fmla="*/ 725 h 725"/>
                <a:gd name="T2" fmla="*/ 29 w 430"/>
                <a:gd name="T3" fmla="*/ 725 h 725"/>
                <a:gd name="T4" fmla="*/ 0 w 430"/>
                <a:gd name="T5" fmla="*/ 696 h 725"/>
                <a:gd name="T6" fmla="*/ 0 w 430"/>
                <a:gd name="T7" fmla="*/ 30 h 725"/>
                <a:gd name="T8" fmla="*/ 29 w 430"/>
                <a:gd name="T9" fmla="*/ 0 h 725"/>
                <a:gd name="T10" fmla="*/ 401 w 430"/>
                <a:gd name="T11" fmla="*/ 0 h 725"/>
                <a:gd name="T12" fmla="*/ 430 w 430"/>
                <a:gd name="T13" fmla="*/ 30 h 725"/>
                <a:gd name="T14" fmla="*/ 430 w 430"/>
                <a:gd name="T15" fmla="*/ 696 h 725"/>
                <a:gd name="T16" fmla="*/ 401 w 430"/>
                <a:gd name="T17" fmla="*/ 725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725">
                  <a:moveTo>
                    <a:pt x="401" y="725"/>
                  </a:moveTo>
                  <a:cubicBezTo>
                    <a:pt x="29" y="725"/>
                    <a:pt x="29" y="725"/>
                    <a:pt x="29" y="725"/>
                  </a:cubicBezTo>
                  <a:cubicBezTo>
                    <a:pt x="13" y="725"/>
                    <a:pt x="0" y="712"/>
                    <a:pt x="0" y="69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17" y="0"/>
                    <a:pt x="430" y="13"/>
                    <a:pt x="430" y="30"/>
                  </a:cubicBezTo>
                  <a:cubicBezTo>
                    <a:pt x="430" y="696"/>
                    <a:pt x="430" y="696"/>
                    <a:pt x="430" y="696"/>
                  </a:cubicBezTo>
                  <a:cubicBezTo>
                    <a:pt x="430" y="712"/>
                    <a:pt x="417" y="725"/>
                    <a:pt x="401" y="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0" name="Freeform 50">
              <a:extLst>
                <a:ext uri="{FF2B5EF4-FFF2-40B4-BE49-F238E27FC236}">
                  <a16:creationId xmlns:a16="http://schemas.microsoft.com/office/drawing/2014/main" id="{926F909A-6649-499E-B4B2-F2C116B6A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3694113"/>
              <a:ext cx="1193800" cy="2008188"/>
            </a:xfrm>
            <a:custGeom>
              <a:avLst/>
              <a:gdLst>
                <a:gd name="T0" fmla="*/ 401 w 431"/>
                <a:gd name="T1" fmla="*/ 725 h 725"/>
                <a:gd name="T2" fmla="*/ 30 w 431"/>
                <a:gd name="T3" fmla="*/ 725 h 725"/>
                <a:gd name="T4" fmla="*/ 0 w 431"/>
                <a:gd name="T5" fmla="*/ 696 h 725"/>
                <a:gd name="T6" fmla="*/ 0 w 431"/>
                <a:gd name="T7" fmla="*/ 30 h 725"/>
                <a:gd name="T8" fmla="*/ 30 w 431"/>
                <a:gd name="T9" fmla="*/ 0 h 725"/>
                <a:gd name="T10" fmla="*/ 401 w 431"/>
                <a:gd name="T11" fmla="*/ 0 h 725"/>
                <a:gd name="T12" fmla="*/ 431 w 431"/>
                <a:gd name="T13" fmla="*/ 30 h 725"/>
                <a:gd name="T14" fmla="*/ 431 w 431"/>
                <a:gd name="T15" fmla="*/ 696 h 725"/>
                <a:gd name="T16" fmla="*/ 401 w 431"/>
                <a:gd name="T17" fmla="*/ 725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725">
                  <a:moveTo>
                    <a:pt x="401" y="725"/>
                  </a:moveTo>
                  <a:cubicBezTo>
                    <a:pt x="30" y="725"/>
                    <a:pt x="30" y="725"/>
                    <a:pt x="30" y="725"/>
                  </a:cubicBezTo>
                  <a:cubicBezTo>
                    <a:pt x="13" y="725"/>
                    <a:pt x="0" y="712"/>
                    <a:pt x="0" y="69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17" y="0"/>
                    <a:pt x="431" y="13"/>
                    <a:pt x="431" y="30"/>
                  </a:cubicBezTo>
                  <a:cubicBezTo>
                    <a:pt x="431" y="696"/>
                    <a:pt x="431" y="696"/>
                    <a:pt x="431" y="696"/>
                  </a:cubicBezTo>
                  <a:cubicBezTo>
                    <a:pt x="431" y="712"/>
                    <a:pt x="417" y="725"/>
                    <a:pt x="401" y="725"/>
                  </a:cubicBez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1" name="Freeform 51">
              <a:extLst>
                <a:ext uri="{FF2B5EF4-FFF2-40B4-BE49-F238E27FC236}">
                  <a16:creationId xmlns:a16="http://schemas.microsoft.com/office/drawing/2014/main" id="{177E427E-8FA2-4C01-87D5-7604B7AA0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3852863"/>
              <a:ext cx="65088" cy="60325"/>
            </a:xfrm>
            <a:custGeom>
              <a:avLst/>
              <a:gdLst>
                <a:gd name="T0" fmla="*/ 15 w 23"/>
                <a:gd name="T1" fmla="*/ 22 h 22"/>
                <a:gd name="T2" fmla="*/ 8 w 23"/>
                <a:gd name="T3" fmla="*/ 22 h 22"/>
                <a:gd name="T4" fmla="*/ 0 w 23"/>
                <a:gd name="T5" fmla="*/ 14 h 22"/>
                <a:gd name="T6" fmla="*/ 0 w 23"/>
                <a:gd name="T7" fmla="*/ 8 h 22"/>
                <a:gd name="T8" fmla="*/ 8 w 23"/>
                <a:gd name="T9" fmla="*/ 0 h 22"/>
                <a:gd name="T10" fmla="*/ 15 w 23"/>
                <a:gd name="T11" fmla="*/ 0 h 22"/>
                <a:gd name="T12" fmla="*/ 23 w 23"/>
                <a:gd name="T13" fmla="*/ 8 h 22"/>
                <a:gd name="T14" fmla="*/ 23 w 23"/>
                <a:gd name="T15" fmla="*/ 14 h 22"/>
                <a:gd name="T16" fmla="*/ 15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5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4" y="22"/>
                    <a:pt x="0" y="19"/>
                    <a:pt x="0" y="1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3"/>
                    <a:pt x="23" y="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9"/>
                    <a:pt x="19" y="22"/>
                    <a:pt x="15" y="22"/>
                  </a:cubicBezTo>
                  <a:close/>
                </a:path>
              </a:pathLst>
            </a:custGeom>
            <a:solidFill>
              <a:srgbClr val="867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2" name="Freeform 52">
              <a:extLst>
                <a:ext uri="{FF2B5EF4-FFF2-40B4-BE49-F238E27FC236}">
                  <a16:creationId xmlns:a16="http://schemas.microsoft.com/office/drawing/2014/main" id="{3465FD6D-8FE7-45A1-837A-6515F9AD3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3852863"/>
              <a:ext cx="65088" cy="60325"/>
            </a:xfrm>
            <a:custGeom>
              <a:avLst/>
              <a:gdLst>
                <a:gd name="T0" fmla="*/ 15 w 23"/>
                <a:gd name="T1" fmla="*/ 22 h 22"/>
                <a:gd name="T2" fmla="*/ 8 w 23"/>
                <a:gd name="T3" fmla="*/ 22 h 22"/>
                <a:gd name="T4" fmla="*/ 0 w 23"/>
                <a:gd name="T5" fmla="*/ 14 h 22"/>
                <a:gd name="T6" fmla="*/ 0 w 23"/>
                <a:gd name="T7" fmla="*/ 8 h 22"/>
                <a:gd name="T8" fmla="*/ 8 w 23"/>
                <a:gd name="T9" fmla="*/ 0 h 22"/>
                <a:gd name="T10" fmla="*/ 15 w 23"/>
                <a:gd name="T11" fmla="*/ 0 h 22"/>
                <a:gd name="T12" fmla="*/ 23 w 23"/>
                <a:gd name="T13" fmla="*/ 8 h 22"/>
                <a:gd name="T14" fmla="*/ 23 w 23"/>
                <a:gd name="T15" fmla="*/ 14 h 22"/>
                <a:gd name="T16" fmla="*/ 15 w 23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2">
                  <a:moveTo>
                    <a:pt x="15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4" y="22"/>
                    <a:pt x="0" y="19"/>
                    <a:pt x="0" y="1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3" y="3"/>
                    <a:pt x="23" y="8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9"/>
                    <a:pt x="19" y="22"/>
                    <a:pt x="15" y="22"/>
                  </a:cubicBezTo>
                  <a:close/>
                </a:path>
              </a:pathLst>
            </a:custGeom>
            <a:noFill/>
            <a:ln w="63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3" name="Freeform 53">
              <a:extLst>
                <a:ext uri="{FF2B5EF4-FFF2-40B4-BE49-F238E27FC236}">
                  <a16:creationId xmlns:a16="http://schemas.microsoft.com/office/drawing/2014/main" id="{B1483175-3310-4991-BA52-0494A4E43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9213" y="3857626"/>
              <a:ext cx="346075" cy="47625"/>
            </a:xfrm>
            <a:custGeom>
              <a:avLst/>
              <a:gdLst>
                <a:gd name="T0" fmla="*/ 119 w 125"/>
                <a:gd name="T1" fmla="*/ 17 h 17"/>
                <a:gd name="T2" fmla="*/ 6 w 125"/>
                <a:gd name="T3" fmla="*/ 17 h 17"/>
                <a:gd name="T4" fmla="*/ 0 w 125"/>
                <a:gd name="T5" fmla="*/ 11 h 17"/>
                <a:gd name="T6" fmla="*/ 0 w 125"/>
                <a:gd name="T7" fmla="*/ 6 h 17"/>
                <a:gd name="T8" fmla="*/ 6 w 125"/>
                <a:gd name="T9" fmla="*/ 0 h 17"/>
                <a:gd name="T10" fmla="*/ 119 w 125"/>
                <a:gd name="T11" fmla="*/ 0 h 17"/>
                <a:gd name="T12" fmla="*/ 125 w 125"/>
                <a:gd name="T13" fmla="*/ 6 h 17"/>
                <a:gd name="T14" fmla="*/ 125 w 125"/>
                <a:gd name="T15" fmla="*/ 11 h 17"/>
                <a:gd name="T16" fmla="*/ 119 w 125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17">
                  <a:moveTo>
                    <a:pt x="119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3" y="17"/>
                    <a:pt x="0" y="15"/>
                    <a:pt x="0" y="1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2" y="0"/>
                    <a:pt x="125" y="3"/>
                    <a:pt x="125" y="6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5" y="15"/>
                    <a:pt x="122" y="17"/>
                    <a:pt x="119" y="17"/>
                  </a:cubicBezTo>
                  <a:close/>
                </a:path>
              </a:pathLst>
            </a:custGeom>
            <a:solidFill>
              <a:srgbClr val="867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4" name="Freeform 54">
              <a:extLst>
                <a:ext uri="{FF2B5EF4-FFF2-40B4-BE49-F238E27FC236}">
                  <a16:creationId xmlns:a16="http://schemas.microsoft.com/office/drawing/2014/main" id="{80B2C3BE-6BB4-461F-A572-27F8D9AA0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9213" y="3857626"/>
              <a:ext cx="346075" cy="47625"/>
            </a:xfrm>
            <a:custGeom>
              <a:avLst/>
              <a:gdLst>
                <a:gd name="T0" fmla="*/ 119 w 125"/>
                <a:gd name="T1" fmla="*/ 17 h 17"/>
                <a:gd name="T2" fmla="*/ 6 w 125"/>
                <a:gd name="T3" fmla="*/ 17 h 17"/>
                <a:gd name="T4" fmla="*/ 0 w 125"/>
                <a:gd name="T5" fmla="*/ 11 h 17"/>
                <a:gd name="T6" fmla="*/ 0 w 125"/>
                <a:gd name="T7" fmla="*/ 6 h 17"/>
                <a:gd name="T8" fmla="*/ 6 w 125"/>
                <a:gd name="T9" fmla="*/ 0 h 17"/>
                <a:gd name="T10" fmla="*/ 119 w 125"/>
                <a:gd name="T11" fmla="*/ 0 h 17"/>
                <a:gd name="T12" fmla="*/ 125 w 125"/>
                <a:gd name="T13" fmla="*/ 6 h 17"/>
                <a:gd name="T14" fmla="*/ 125 w 125"/>
                <a:gd name="T15" fmla="*/ 11 h 17"/>
                <a:gd name="T16" fmla="*/ 119 w 125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17">
                  <a:moveTo>
                    <a:pt x="119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3" y="17"/>
                    <a:pt x="0" y="15"/>
                    <a:pt x="0" y="1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2" y="0"/>
                    <a:pt x="125" y="3"/>
                    <a:pt x="125" y="6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5" y="15"/>
                    <a:pt x="122" y="17"/>
                    <a:pt x="119" y="17"/>
                  </a:cubicBezTo>
                  <a:close/>
                </a:path>
              </a:pathLst>
            </a:custGeom>
            <a:noFill/>
            <a:ln w="63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5" name="Freeform 55">
              <a:extLst>
                <a:ext uri="{FF2B5EF4-FFF2-40B4-BE49-F238E27FC236}">
                  <a16:creationId xmlns:a16="http://schemas.microsoft.com/office/drawing/2014/main" id="{88711C79-DEAE-4EC3-A3CC-8D951F4D7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963" y="3998913"/>
              <a:ext cx="941388" cy="1335088"/>
            </a:xfrm>
            <a:custGeom>
              <a:avLst/>
              <a:gdLst>
                <a:gd name="T0" fmla="*/ 330 w 340"/>
                <a:gd name="T1" fmla="*/ 482 h 482"/>
                <a:gd name="T2" fmla="*/ 10 w 340"/>
                <a:gd name="T3" fmla="*/ 482 h 482"/>
                <a:gd name="T4" fmla="*/ 0 w 340"/>
                <a:gd name="T5" fmla="*/ 473 h 482"/>
                <a:gd name="T6" fmla="*/ 0 w 340"/>
                <a:gd name="T7" fmla="*/ 10 h 482"/>
                <a:gd name="T8" fmla="*/ 10 w 340"/>
                <a:gd name="T9" fmla="*/ 0 h 482"/>
                <a:gd name="T10" fmla="*/ 330 w 340"/>
                <a:gd name="T11" fmla="*/ 0 h 482"/>
                <a:gd name="T12" fmla="*/ 340 w 340"/>
                <a:gd name="T13" fmla="*/ 10 h 482"/>
                <a:gd name="T14" fmla="*/ 340 w 340"/>
                <a:gd name="T15" fmla="*/ 473 h 482"/>
                <a:gd name="T16" fmla="*/ 330 w 340"/>
                <a:gd name="T17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82">
                  <a:moveTo>
                    <a:pt x="330" y="482"/>
                  </a:moveTo>
                  <a:cubicBezTo>
                    <a:pt x="10" y="482"/>
                    <a:pt x="10" y="482"/>
                    <a:pt x="10" y="482"/>
                  </a:cubicBezTo>
                  <a:cubicBezTo>
                    <a:pt x="4" y="482"/>
                    <a:pt x="0" y="478"/>
                    <a:pt x="0" y="47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36" y="0"/>
                    <a:pt x="340" y="5"/>
                    <a:pt x="340" y="10"/>
                  </a:cubicBezTo>
                  <a:cubicBezTo>
                    <a:pt x="340" y="473"/>
                    <a:pt x="340" y="473"/>
                    <a:pt x="340" y="473"/>
                  </a:cubicBezTo>
                  <a:cubicBezTo>
                    <a:pt x="340" y="478"/>
                    <a:pt x="336" y="482"/>
                    <a:pt x="330" y="4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6" name="Freeform 56">
              <a:extLst>
                <a:ext uri="{FF2B5EF4-FFF2-40B4-BE49-F238E27FC236}">
                  <a16:creationId xmlns:a16="http://schemas.microsoft.com/office/drawing/2014/main" id="{BE86E90E-E0A1-474E-952F-9F7F96C59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3998913"/>
              <a:ext cx="941388" cy="1335088"/>
            </a:xfrm>
            <a:custGeom>
              <a:avLst/>
              <a:gdLst>
                <a:gd name="T0" fmla="*/ 331 w 340"/>
                <a:gd name="T1" fmla="*/ 482 h 482"/>
                <a:gd name="T2" fmla="*/ 10 w 340"/>
                <a:gd name="T3" fmla="*/ 482 h 482"/>
                <a:gd name="T4" fmla="*/ 0 w 340"/>
                <a:gd name="T5" fmla="*/ 473 h 482"/>
                <a:gd name="T6" fmla="*/ 0 w 340"/>
                <a:gd name="T7" fmla="*/ 10 h 482"/>
                <a:gd name="T8" fmla="*/ 10 w 340"/>
                <a:gd name="T9" fmla="*/ 0 h 482"/>
                <a:gd name="T10" fmla="*/ 331 w 340"/>
                <a:gd name="T11" fmla="*/ 0 h 482"/>
                <a:gd name="T12" fmla="*/ 340 w 340"/>
                <a:gd name="T13" fmla="*/ 10 h 482"/>
                <a:gd name="T14" fmla="*/ 340 w 340"/>
                <a:gd name="T15" fmla="*/ 473 h 482"/>
                <a:gd name="T16" fmla="*/ 331 w 340"/>
                <a:gd name="T17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482">
                  <a:moveTo>
                    <a:pt x="331" y="482"/>
                  </a:moveTo>
                  <a:cubicBezTo>
                    <a:pt x="10" y="482"/>
                    <a:pt x="10" y="482"/>
                    <a:pt x="10" y="482"/>
                  </a:cubicBezTo>
                  <a:cubicBezTo>
                    <a:pt x="4" y="482"/>
                    <a:pt x="0" y="478"/>
                    <a:pt x="0" y="47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36" y="0"/>
                    <a:pt x="340" y="5"/>
                    <a:pt x="340" y="10"/>
                  </a:cubicBezTo>
                  <a:cubicBezTo>
                    <a:pt x="340" y="473"/>
                    <a:pt x="340" y="473"/>
                    <a:pt x="340" y="473"/>
                  </a:cubicBezTo>
                  <a:cubicBezTo>
                    <a:pt x="340" y="478"/>
                    <a:pt x="336" y="482"/>
                    <a:pt x="331" y="482"/>
                  </a:cubicBezTo>
                  <a:close/>
                </a:path>
              </a:pathLst>
            </a:custGeom>
            <a:noFill/>
            <a:ln w="63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7" name="Oval 57">
              <a:extLst>
                <a:ext uri="{FF2B5EF4-FFF2-40B4-BE49-F238E27FC236}">
                  <a16:creationId xmlns:a16="http://schemas.microsoft.com/office/drawing/2014/main" id="{D9CA82F2-A72E-4E6C-B617-47E9EE27D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325" y="5397501"/>
              <a:ext cx="222250" cy="219075"/>
            </a:xfrm>
            <a:prstGeom prst="ellipse">
              <a:avLst/>
            </a:prstGeom>
            <a:solidFill>
              <a:srgbClr val="69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8" name="Oval 58">
              <a:extLst>
                <a:ext uri="{FF2B5EF4-FFF2-40B4-BE49-F238E27FC236}">
                  <a16:creationId xmlns:a16="http://schemas.microsoft.com/office/drawing/2014/main" id="{D80B838A-320B-4BCF-B1C3-B62B13192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3500" y="5397501"/>
              <a:ext cx="220663" cy="219075"/>
            </a:xfrm>
            <a:prstGeom prst="ellipse">
              <a:avLst/>
            </a:prstGeom>
            <a:noFill/>
            <a:ln w="63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89" name="Freeform 59">
              <a:extLst>
                <a:ext uri="{FF2B5EF4-FFF2-40B4-BE49-F238E27FC236}">
                  <a16:creationId xmlns:a16="http://schemas.microsoft.com/office/drawing/2014/main" id="{A949290F-AE88-4123-B671-B973D204A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4095751"/>
              <a:ext cx="765175" cy="211138"/>
            </a:xfrm>
            <a:custGeom>
              <a:avLst/>
              <a:gdLst>
                <a:gd name="T0" fmla="*/ 269 w 276"/>
                <a:gd name="T1" fmla="*/ 76 h 76"/>
                <a:gd name="T2" fmla="*/ 7 w 276"/>
                <a:gd name="T3" fmla="*/ 76 h 76"/>
                <a:gd name="T4" fmla="*/ 0 w 276"/>
                <a:gd name="T5" fmla="*/ 69 h 76"/>
                <a:gd name="T6" fmla="*/ 0 w 276"/>
                <a:gd name="T7" fmla="*/ 7 h 76"/>
                <a:gd name="T8" fmla="*/ 7 w 276"/>
                <a:gd name="T9" fmla="*/ 0 h 76"/>
                <a:gd name="T10" fmla="*/ 269 w 276"/>
                <a:gd name="T11" fmla="*/ 0 h 76"/>
                <a:gd name="T12" fmla="*/ 276 w 276"/>
                <a:gd name="T13" fmla="*/ 7 h 76"/>
                <a:gd name="T14" fmla="*/ 276 w 276"/>
                <a:gd name="T15" fmla="*/ 69 h 76"/>
                <a:gd name="T16" fmla="*/ 269 w 276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76">
                  <a:moveTo>
                    <a:pt x="269" y="76"/>
                  </a:moveTo>
                  <a:cubicBezTo>
                    <a:pt x="7" y="76"/>
                    <a:pt x="7" y="76"/>
                    <a:pt x="7" y="76"/>
                  </a:cubicBezTo>
                  <a:cubicBezTo>
                    <a:pt x="3" y="76"/>
                    <a:pt x="0" y="73"/>
                    <a:pt x="0" y="6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3" y="0"/>
                    <a:pt x="276" y="3"/>
                    <a:pt x="276" y="7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6" y="73"/>
                    <a:pt x="273" y="76"/>
                    <a:pt x="269" y="76"/>
                  </a:cubicBezTo>
                  <a:close/>
                </a:path>
              </a:pathLst>
            </a:custGeom>
            <a:solidFill>
              <a:srgbClr val="E0F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0" name="Freeform 60">
              <a:extLst>
                <a:ext uri="{FF2B5EF4-FFF2-40B4-BE49-F238E27FC236}">
                  <a16:creationId xmlns:a16="http://schemas.microsoft.com/office/drawing/2014/main" id="{FF805FFD-8890-42D4-AE69-A306023E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4095751"/>
              <a:ext cx="765175" cy="211138"/>
            </a:xfrm>
            <a:custGeom>
              <a:avLst/>
              <a:gdLst>
                <a:gd name="T0" fmla="*/ 269 w 276"/>
                <a:gd name="T1" fmla="*/ 76 h 76"/>
                <a:gd name="T2" fmla="*/ 7 w 276"/>
                <a:gd name="T3" fmla="*/ 76 h 76"/>
                <a:gd name="T4" fmla="*/ 0 w 276"/>
                <a:gd name="T5" fmla="*/ 69 h 76"/>
                <a:gd name="T6" fmla="*/ 0 w 276"/>
                <a:gd name="T7" fmla="*/ 7 h 76"/>
                <a:gd name="T8" fmla="*/ 7 w 276"/>
                <a:gd name="T9" fmla="*/ 0 h 76"/>
                <a:gd name="T10" fmla="*/ 269 w 276"/>
                <a:gd name="T11" fmla="*/ 0 h 76"/>
                <a:gd name="T12" fmla="*/ 276 w 276"/>
                <a:gd name="T13" fmla="*/ 7 h 76"/>
                <a:gd name="T14" fmla="*/ 276 w 276"/>
                <a:gd name="T15" fmla="*/ 69 h 76"/>
                <a:gd name="T16" fmla="*/ 269 w 276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76">
                  <a:moveTo>
                    <a:pt x="269" y="76"/>
                  </a:moveTo>
                  <a:cubicBezTo>
                    <a:pt x="7" y="76"/>
                    <a:pt x="7" y="76"/>
                    <a:pt x="7" y="76"/>
                  </a:cubicBezTo>
                  <a:cubicBezTo>
                    <a:pt x="3" y="76"/>
                    <a:pt x="0" y="73"/>
                    <a:pt x="0" y="6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3" y="0"/>
                    <a:pt x="276" y="3"/>
                    <a:pt x="276" y="7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6" y="73"/>
                    <a:pt x="273" y="76"/>
                    <a:pt x="269" y="76"/>
                  </a:cubicBezTo>
                  <a:close/>
                </a:path>
              </a:pathLst>
            </a:custGeom>
            <a:noFill/>
            <a:ln w="22225" cap="flat">
              <a:solidFill>
                <a:srgbClr val="A6DF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1" name="Freeform 61">
              <a:extLst>
                <a:ext uri="{FF2B5EF4-FFF2-40B4-BE49-F238E27FC236}">
                  <a16:creationId xmlns:a16="http://schemas.microsoft.com/office/drawing/2014/main" id="{5747A591-9010-4376-94F2-00815C81D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4983163"/>
              <a:ext cx="765175" cy="98425"/>
            </a:xfrm>
            <a:custGeom>
              <a:avLst/>
              <a:gdLst>
                <a:gd name="T0" fmla="*/ 269 w 276"/>
                <a:gd name="T1" fmla="*/ 36 h 36"/>
                <a:gd name="T2" fmla="*/ 7 w 276"/>
                <a:gd name="T3" fmla="*/ 36 h 36"/>
                <a:gd name="T4" fmla="*/ 0 w 276"/>
                <a:gd name="T5" fmla="*/ 29 h 36"/>
                <a:gd name="T6" fmla="*/ 0 w 276"/>
                <a:gd name="T7" fmla="*/ 7 h 36"/>
                <a:gd name="T8" fmla="*/ 7 w 276"/>
                <a:gd name="T9" fmla="*/ 0 h 36"/>
                <a:gd name="T10" fmla="*/ 269 w 276"/>
                <a:gd name="T11" fmla="*/ 0 h 36"/>
                <a:gd name="T12" fmla="*/ 276 w 276"/>
                <a:gd name="T13" fmla="*/ 7 h 36"/>
                <a:gd name="T14" fmla="*/ 276 w 276"/>
                <a:gd name="T15" fmla="*/ 29 h 36"/>
                <a:gd name="T16" fmla="*/ 269 w 276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6">
                  <a:moveTo>
                    <a:pt x="269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3" y="36"/>
                    <a:pt x="0" y="33"/>
                    <a:pt x="0" y="2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3" y="0"/>
                    <a:pt x="276" y="3"/>
                    <a:pt x="276" y="7"/>
                  </a:cubicBezTo>
                  <a:cubicBezTo>
                    <a:pt x="276" y="29"/>
                    <a:pt x="276" y="29"/>
                    <a:pt x="276" y="29"/>
                  </a:cubicBezTo>
                  <a:cubicBezTo>
                    <a:pt x="276" y="33"/>
                    <a:pt x="273" y="36"/>
                    <a:pt x="269" y="36"/>
                  </a:cubicBezTo>
                  <a:close/>
                </a:path>
              </a:pathLst>
            </a:custGeom>
            <a:solidFill>
              <a:srgbClr val="E0F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2" name="Freeform 62">
              <a:extLst>
                <a:ext uri="{FF2B5EF4-FFF2-40B4-BE49-F238E27FC236}">
                  <a16:creationId xmlns:a16="http://schemas.microsoft.com/office/drawing/2014/main" id="{DE6A7425-56E7-4D10-A9C8-C7B3B0851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4983163"/>
              <a:ext cx="765175" cy="98425"/>
            </a:xfrm>
            <a:custGeom>
              <a:avLst/>
              <a:gdLst>
                <a:gd name="T0" fmla="*/ 269 w 276"/>
                <a:gd name="T1" fmla="*/ 36 h 36"/>
                <a:gd name="T2" fmla="*/ 7 w 276"/>
                <a:gd name="T3" fmla="*/ 36 h 36"/>
                <a:gd name="T4" fmla="*/ 0 w 276"/>
                <a:gd name="T5" fmla="*/ 29 h 36"/>
                <a:gd name="T6" fmla="*/ 0 w 276"/>
                <a:gd name="T7" fmla="*/ 7 h 36"/>
                <a:gd name="T8" fmla="*/ 7 w 276"/>
                <a:gd name="T9" fmla="*/ 0 h 36"/>
                <a:gd name="T10" fmla="*/ 269 w 276"/>
                <a:gd name="T11" fmla="*/ 0 h 36"/>
                <a:gd name="T12" fmla="*/ 276 w 276"/>
                <a:gd name="T13" fmla="*/ 7 h 36"/>
                <a:gd name="T14" fmla="*/ 276 w 276"/>
                <a:gd name="T15" fmla="*/ 29 h 36"/>
                <a:gd name="T16" fmla="*/ 269 w 276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6">
                  <a:moveTo>
                    <a:pt x="269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3" y="36"/>
                    <a:pt x="0" y="33"/>
                    <a:pt x="0" y="2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3" y="0"/>
                    <a:pt x="276" y="3"/>
                    <a:pt x="276" y="7"/>
                  </a:cubicBezTo>
                  <a:cubicBezTo>
                    <a:pt x="276" y="29"/>
                    <a:pt x="276" y="29"/>
                    <a:pt x="276" y="29"/>
                  </a:cubicBezTo>
                  <a:cubicBezTo>
                    <a:pt x="276" y="33"/>
                    <a:pt x="273" y="36"/>
                    <a:pt x="269" y="36"/>
                  </a:cubicBezTo>
                  <a:close/>
                </a:path>
              </a:pathLst>
            </a:custGeom>
            <a:noFill/>
            <a:ln w="22225" cap="flat">
              <a:solidFill>
                <a:srgbClr val="A6DF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3" name="Freeform 63">
              <a:extLst>
                <a:ext uri="{FF2B5EF4-FFF2-40B4-BE49-F238E27FC236}">
                  <a16:creationId xmlns:a16="http://schemas.microsoft.com/office/drawing/2014/main" id="{BB9097B0-A3A3-4FF3-9CAC-1B86406B3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5148263"/>
              <a:ext cx="765175" cy="100013"/>
            </a:xfrm>
            <a:custGeom>
              <a:avLst/>
              <a:gdLst>
                <a:gd name="T0" fmla="*/ 269 w 276"/>
                <a:gd name="T1" fmla="*/ 36 h 36"/>
                <a:gd name="T2" fmla="*/ 7 w 276"/>
                <a:gd name="T3" fmla="*/ 36 h 36"/>
                <a:gd name="T4" fmla="*/ 0 w 276"/>
                <a:gd name="T5" fmla="*/ 29 h 36"/>
                <a:gd name="T6" fmla="*/ 0 w 276"/>
                <a:gd name="T7" fmla="*/ 7 h 36"/>
                <a:gd name="T8" fmla="*/ 7 w 276"/>
                <a:gd name="T9" fmla="*/ 0 h 36"/>
                <a:gd name="T10" fmla="*/ 269 w 276"/>
                <a:gd name="T11" fmla="*/ 0 h 36"/>
                <a:gd name="T12" fmla="*/ 276 w 276"/>
                <a:gd name="T13" fmla="*/ 7 h 36"/>
                <a:gd name="T14" fmla="*/ 276 w 276"/>
                <a:gd name="T15" fmla="*/ 29 h 36"/>
                <a:gd name="T16" fmla="*/ 269 w 276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6">
                  <a:moveTo>
                    <a:pt x="269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3" y="36"/>
                    <a:pt x="0" y="33"/>
                    <a:pt x="0" y="2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3" y="0"/>
                    <a:pt x="276" y="3"/>
                    <a:pt x="276" y="7"/>
                  </a:cubicBezTo>
                  <a:cubicBezTo>
                    <a:pt x="276" y="29"/>
                    <a:pt x="276" y="29"/>
                    <a:pt x="276" y="29"/>
                  </a:cubicBezTo>
                  <a:cubicBezTo>
                    <a:pt x="276" y="33"/>
                    <a:pt x="273" y="36"/>
                    <a:pt x="269" y="36"/>
                  </a:cubicBezTo>
                  <a:close/>
                </a:path>
              </a:pathLst>
            </a:custGeom>
            <a:solidFill>
              <a:srgbClr val="E0F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4" name="Freeform 64">
              <a:extLst>
                <a:ext uri="{FF2B5EF4-FFF2-40B4-BE49-F238E27FC236}">
                  <a16:creationId xmlns:a16="http://schemas.microsoft.com/office/drawing/2014/main" id="{F20ED92A-7B21-4530-9583-CCCF36DAC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5148263"/>
              <a:ext cx="765175" cy="100013"/>
            </a:xfrm>
            <a:custGeom>
              <a:avLst/>
              <a:gdLst>
                <a:gd name="T0" fmla="*/ 269 w 276"/>
                <a:gd name="T1" fmla="*/ 36 h 36"/>
                <a:gd name="T2" fmla="*/ 7 w 276"/>
                <a:gd name="T3" fmla="*/ 36 h 36"/>
                <a:gd name="T4" fmla="*/ 0 w 276"/>
                <a:gd name="T5" fmla="*/ 29 h 36"/>
                <a:gd name="T6" fmla="*/ 0 w 276"/>
                <a:gd name="T7" fmla="*/ 7 h 36"/>
                <a:gd name="T8" fmla="*/ 7 w 276"/>
                <a:gd name="T9" fmla="*/ 0 h 36"/>
                <a:gd name="T10" fmla="*/ 269 w 276"/>
                <a:gd name="T11" fmla="*/ 0 h 36"/>
                <a:gd name="T12" fmla="*/ 276 w 276"/>
                <a:gd name="T13" fmla="*/ 7 h 36"/>
                <a:gd name="T14" fmla="*/ 276 w 276"/>
                <a:gd name="T15" fmla="*/ 29 h 36"/>
                <a:gd name="T16" fmla="*/ 269 w 276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6">
                  <a:moveTo>
                    <a:pt x="269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3" y="36"/>
                    <a:pt x="0" y="33"/>
                    <a:pt x="0" y="2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3" y="0"/>
                    <a:pt x="276" y="3"/>
                    <a:pt x="276" y="7"/>
                  </a:cubicBezTo>
                  <a:cubicBezTo>
                    <a:pt x="276" y="29"/>
                    <a:pt x="276" y="29"/>
                    <a:pt x="276" y="29"/>
                  </a:cubicBezTo>
                  <a:cubicBezTo>
                    <a:pt x="276" y="33"/>
                    <a:pt x="273" y="36"/>
                    <a:pt x="269" y="36"/>
                  </a:cubicBezTo>
                  <a:close/>
                </a:path>
              </a:pathLst>
            </a:custGeom>
            <a:noFill/>
            <a:ln w="22225" cap="flat">
              <a:solidFill>
                <a:srgbClr val="A6DF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5" name="Freeform 65">
              <a:extLst>
                <a:ext uri="{FF2B5EF4-FFF2-40B4-BE49-F238E27FC236}">
                  <a16:creationId xmlns:a16="http://schemas.microsoft.com/office/drawing/2014/main" id="{12D59A30-51DD-40B9-A2B8-7B8B93065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750" y="4441826"/>
              <a:ext cx="452438" cy="452438"/>
            </a:xfrm>
            <a:custGeom>
              <a:avLst/>
              <a:gdLst>
                <a:gd name="T0" fmla="*/ 81 w 163"/>
                <a:gd name="T1" fmla="*/ 81 h 163"/>
                <a:gd name="T2" fmla="*/ 81 w 163"/>
                <a:gd name="T3" fmla="*/ 0 h 163"/>
                <a:gd name="T4" fmla="*/ 0 w 163"/>
                <a:gd name="T5" fmla="*/ 82 h 163"/>
                <a:gd name="T6" fmla="*/ 82 w 163"/>
                <a:gd name="T7" fmla="*/ 163 h 163"/>
                <a:gd name="T8" fmla="*/ 163 w 163"/>
                <a:gd name="T9" fmla="*/ 82 h 163"/>
                <a:gd name="T10" fmla="*/ 163 w 163"/>
                <a:gd name="T11" fmla="*/ 81 h 163"/>
                <a:gd name="T12" fmla="*/ 81 w 163"/>
                <a:gd name="T13" fmla="*/ 8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63">
                  <a:moveTo>
                    <a:pt x="81" y="81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1"/>
                    <a:pt x="0" y="37"/>
                    <a:pt x="0" y="82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127" y="163"/>
                    <a:pt x="163" y="127"/>
                    <a:pt x="163" y="82"/>
                  </a:cubicBezTo>
                  <a:cubicBezTo>
                    <a:pt x="163" y="81"/>
                    <a:pt x="163" y="81"/>
                    <a:pt x="163" y="81"/>
                  </a:cubicBezTo>
                  <a:lnTo>
                    <a:pt x="81" y="81"/>
                  </a:lnTo>
                  <a:close/>
                </a:path>
              </a:pathLst>
            </a:custGeom>
            <a:solidFill>
              <a:srgbClr val="E0F5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6" name="Freeform 66">
              <a:extLst>
                <a:ext uri="{FF2B5EF4-FFF2-40B4-BE49-F238E27FC236}">
                  <a16:creationId xmlns:a16="http://schemas.microsoft.com/office/drawing/2014/main" id="{B7EC828C-4B06-4A43-B647-EB2BCB990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411663"/>
              <a:ext cx="227013" cy="223838"/>
            </a:xfrm>
            <a:custGeom>
              <a:avLst/>
              <a:gdLst>
                <a:gd name="T0" fmla="*/ 0 w 82"/>
                <a:gd name="T1" fmla="*/ 0 h 81"/>
                <a:gd name="T2" fmla="*/ 0 w 82"/>
                <a:gd name="T3" fmla="*/ 0 h 81"/>
                <a:gd name="T4" fmla="*/ 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lose/>
                </a:path>
              </a:pathLst>
            </a:custGeom>
            <a:solidFill>
              <a:srgbClr val="B0E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7" name="Freeform 67">
              <a:extLst>
                <a:ext uri="{FF2B5EF4-FFF2-40B4-BE49-F238E27FC236}">
                  <a16:creationId xmlns:a16="http://schemas.microsoft.com/office/drawing/2014/main" id="{925FB53C-F425-4F6C-84CB-557149300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750" y="4441826"/>
              <a:ext cx="452438" cy="452438"/>
            </a:xfrm>
            <a:custGeom>
              <a:avLst/>
              <a:gdLst>
                <a:gd name="T0" fmla="*/ 81 w 163"/>
                <a:gd name="T1" fmla="*/ 81 h 163"/>
                <a:gd name="T2" fmla="*/ 81 w 163"/>
                <a:gd name="T3" fmla="*/ 0 h 163"/>
                <a:gd name="T4" fmla="*/ 0 w 163"/>
                <a:gd name="T5" fmla="*/ 82 h 163"/>
                <a:gd name="T6" fmla="*/ 82 w 163"/>
                <a:gd name="T7" fmla="*/ 163 h 163"/>
                <a:gd name="T8" fmla="*/ 163 w 163"/>
                <a:gd name="T9" fmla="*/ 82 h 163"/>
                <a:gd name="T10" fmla="*/ 163 w 163"/>
                <a:gd name="T11" fmla="*/ 81 h 163"/>
                <a:gd name="T12" fmla="*/ 81 w 163"/>
                <a:gd name="T13" fmla="*/ 8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163">
                  <a:moveTo>
                    <a:pt x="81" y="81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1"/>
                    <a:pt x="0" y="37"/>
                    <a:pt x="0" y="82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127" y="163"/>
                    <a:pt x="163" y="127"/>
                    <a:pt x="163" y="82"/>
                  </a:cubicBezTo>
                  <a:cubicBezTo>
                    <a:pt x="163" y="81"/>
                    <a:pt x="163" y="81"/>
                    <a:pt x="163" y="81"/>
                  </a:cubicBezTo>
                  <a:lnTo>
                    <a:pt x="81" y="81"/>
                  </a:lnTo>
                  <a:close/>
                </a:path>
              </a:pathLst>
            </a:custGeom>
            <a:noFill/>
            <a:ln w="22225" cap="flat">
              <a:solidFill>
                <a:srgbClr val="A6DFB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8" name="Freeform 68">
              <a:extLst>
                <a:ext uri="{FF2B5EF4-FFF2-40B4-BE49-F238E27FC236}">
                  <a16:creationId xmlns:a16="http://schemas.microsoft.com/office/drawing/2014/main" id="{D4ABA6D7-850C-482D-83F1-4C08EDB29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0" y="4411663"/>
              <a:ext cx="227013" cy="223838"/>
            </a:xfrm>
            <a:custGeom>
              <a:avLst/>
              <a:gdLst>
                <a:gd name="T0" fmla="*/ 0 w 82"/>
                <a:gd name="T1" fmla="*/ 0 h 81"/>
                <a:gd name="T2" fmla="*/ 0 w 82"/>
                <a:gd name="T3" fmla="*/ 0 h 81"/>
                <a:gd name="T4" fmla="*/ 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lose/>
                </a:path>
              </a:pathLst>
            </a:custGeom>
            <a:noFill/>
            <a:ln w="22225" cap="flat">
              <a:solidFill>
                <a:srgbClr val="94D6A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499" name="Oval 69">
              <a:extLst>
                <a:ext uri="{FF2B5EF4-FFF2-40B4-BE49-F238E27FC236}">
                  <a16:creationId xmlns:a16="http://schemas.microsoft.com/office/drawing/2014/main" id="{6E8496A0-5A55-4666-B5D4-2352919E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050" y="1754188"/>
              <a:ext cx="1231900" cy="1231900"/>
            </a:xfrm>
            <a:prstGeom prst="ellipse">
              <a:avLst/>
            </a:pr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0" name="Oval 70">
              <a:extLst>
                <a:ext uri="{FF2B5EF4-FFF2-40B4-BE49-F238E27FC236}">
                  <a16:creationId xmlns:a16="http://schemas.microsoft.com/office/drawing/2014/main" id="{12DAE466-F512-4A5E-A368-23977A4BC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050" y="1754188"/>
              <a:ext cx="1231900" cy="1231900"/>
            </a:xfrm>
            <a:prstGeom prst="ellipse">
              <a:avLst/>
            </a:pr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1" name="Oval 71">
              <a:extLst>
                <a:ext uri="{FF2B5EF4-FFF2-40B4-BE49-F238E27FC236}">
                  <a16:creationId xmlns:a16="http://schemas.microsoft.com/office/drawing/2014/main" id="{846E53A4-0A45-4578-859E-809BC0F08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1889126"/>
              <a:ext cx="955675" cy="958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2" name="Oval 72">
              <a:extLst>
                <a:ext uri="{FF2B5EF4-FFF2-40B4-BE49-F238E27FC236}">
                  <a16:creationId xmlns:a16="http://schemas.microsoft.com/office/drawing/2014/main" id="{EF017A34-AC99-4BAA-A34A-40350FA3F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163" y="1889126"/>
              <a:ext cx="955675" cy="958850"/>
            </a:xfrm>
            <a:prstGeom prst="ellipse">
              <a:avLst/>
            </a:pr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3" name="Freeform 73">
              <a:extLst>
                <a:ext uri="{FF2B5EF4-FFF2-40B4-BE49-F238E27FC236}">
                  <a16:creationId xmlns:a16="http://schemas.microsoft.com/office/drawing/2014/main" id="{37E6AF9B-F7A3-4814-A7EA-D87C53165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425" y="2365376"/>
              <a:ext cx="257175" cy="300038"/>
            </a:xfrm>
            <a:custGeom>
              <a:avLst/>
              <a:gdLst>
                <a:gd name="T0" fmla="*/ 90 w 93"/>
                <a:gd name="T1" fmla="*/ 103 h 108"/>
                <a:gd name="T2" fmla="*/ 86 w 93"/>
                <a:gd name="T3" fmla="*/ 106 h 108"/>
                <a:gd name="T4" fmla="*/ 78 w 93"/>
                <a:gd name="T5" fmla="*/ 105 h 108"/>
                <a:gd name="T6" fmla="*/ 2 w 93"/>
                <a:gd name="T7" fmla="*/ 14 h 108"/>
                <a:gd name="T8" fmla="*/ 3 w 93"/>
                <a:gd name="T9" fmla="*/ 6 h 108"/>
                <a:gd name="T10" fmla="*/ 7 w 93"/>
                <a:gd name="T11" fmla="*/ 2 h 108"/>
                <a:gd name="T12" fmla="*/ 16 w 93"/>
                <a:gd name="T13" fmla="*/ 3 h 108"/>
                <a:gd name="T14" fmla="*/ 91 w 93"/>
                <a:gd name="T15" fmla="*/ 95 h 108"/>
                <a:gd name="T16" fmla="*/ 90 w 93"/>
                <a:gd name="T17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08">
                  <a:moveTo>
                    <a:pt x="90" y="103"/>
                  </a:moveTo>
                  <a:cubicBezTo>
                    <a:pt x="86" y="106"/>
                    <a:pt x="86" y="106"/>
                    <a:pt x="86" y="106"/>
                  </a:cubicBezTo>
                  <a:cubicBezTo>
                    <a:pt x="83" y="108"/>
                    <a:pt x="80" y="108"/>
                    <a:pt x="78" y="10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1"/>
                    <a:pt x="1" y="8"/>
                    <a:pt x="3" y="6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0"/>
                    <a:pt x="14" y="1"/>
                    <a:pt x="16" y="3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3" y="97"/>
                    <a:pt x="92" y="101"/>
                    <a:pt x="90" y="103"/>
                  </a:cubicBez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4" name="Freeform 74">
              <a:extLst>
                <a:ext uri="{FF2B5EF4-FFF2-40B4-BE49-F238E27FC236}">
                  <a16:creationId xmlns:a16="http://schemas.microsoft.com/office/drawing/2014/main" id="{E3BA018A-8324-4D73-8289-46D51CAEC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425" y="2365376"/>
              <a:ext cx="257175" cy="300038"/>
            </a:xfrm>
            <a:custGeom>
              <a:avLst/>
              <a:gdLst>
                <a:gd name="T0" fmla="*/ 90 w 93"/>
                <a:gd name="T1" fmla="*/ 103 h 108"/>
                <a:gd name="T2" fmla="*/ 86 w 93"/>
                <a:gd name="T3" fmla="*/ 106 h 108"/>
                <a:gd name="T4" fmla="*/ 78 w 93"/>
                <a:gd name="T5" fmla="*/ 105 h 108"/>
                <a:gd name="T6" fmla="*/ 2 w 93"/>
                <a:gd name="T7" fmla="*/ 14 h 108"/>
                <a:gd name="T8" fmla="*/ 3 w 93"/>
                <a:gd name="T9" fmla="*/ 6 h 108"/>
                <a:gd name="T10" fmla="*/ 7 w 93"/>
                <a:gd name="T11" fmla="*/ 2 h 108"/>
                <a:gd name="T12" fmla="*/ 16 w 93"/>
                <a:gd name="T13" fmla="*/ 3 h 108"/>
                <a:gd name="T14" fmla="*/ 91 w 93"/>
                <a:gd name="T15" fmla="*/ 95 h 108"/>
                <a:gd name="T16" fmla="*/ 90 w 93"/>
                <a:gd name="T17" fmla="*/ 10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08">
                  <a:moveTo>
                    <a:pt x="90" y="103"/>
                  </a:moveTo>
                  <a:cubicBezTo>
                    <a:pt x="86" y="106"/>
                    <a:pt x="86" y="106"/>
                    <a:pt x="86" y="106"/>
                  </a:cubicBezTo>
                  <a:cubicBezTo>
                    <a:pt x="83" y="108"/>
                    <a:pt x="80" y="108"/>
                    <a:pt x="78" y="10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1"/>
                    <a:pt x="1" y="8"/>
                    <a:pt x="3" y="6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0"/>
                    <a:pt x="14" y="1"/>
                    <a:pt x="16" y="3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3" y="97"/>
                    <a:pt x="92" y="101"/>
                    <a:pt x="90" y="103"/>
                  </a:cubicBez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5" name="Freeform 75">
              <a:extLst>
                <a:ext uri="{FF2B5EF4-FFF2-40B4-BE49-F238E27FC236}">
                  <a16:creationId xmlns:a16="http://schemas.microsoft.com/office/drawing/2014/main" id="{D7A51C37-6E75-414A-B7F4-8CC0CC91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2052638"/>
              <a:ext cx="65088" cy="360363"/>
            </a:xfrm>
            <a:custGeom>
              <a:avLst/>
              <a:gdLst>
                <a:gd name="T0" fmla="*/ 16 w 23"/>
                <a:gd name="T1" fmla="*/ 130 h 130"/>
                <a:gd name="T2" fmla="*/ 8 w 23"/>
                <a:gd name="T3" fmla="*/ 130 h 130"/>
                <a:gd name="T4" fmla="*/ 0 w 23"/>
                <a:gd name="T5" fmla="*/ 123 h 130"/>
                <a:gd name="T6" fmla="*/ 0 w 23"/>
                <a:gd name="T7" fmla="*/ 7 h 130"/>
                <a:gd name="T8" fmla="*/ 8 w 23"/>
                <a:gd name="T9" fmla="*/ 0 h 130"/>
                <a:gd name="T10" fmla="*/ 16 w 23"/>
                <a:gd name="T11" fmla="*/ 0 h 130"/>
                <a:gd name="T12" fmla="*/ 23 w 23"/>
                <a:gd name="T13" fmla="*/ 7 h 130"/>
                <a:gd name="T14" fmla="*/ 23 w 23"/>
                <a:gd name="T15" fmla="*/ 123 h 130"/>
                <a:gd name="T16" fmla="*/ 16 w 23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0">
                  <a:moveTo>
                    <a:pt x="16" y="130"/>
                  </a:moveTo>
                  <a:cubicBezTo>
                    <a:pt x="8" y="130"/>
                    <a:pt x="8" y="130"/>
                    <a:pt x="8" y="130"/>
                  </a:cubicBezTo>
                  <a:cubicBezTo>
                    <a:pt x="4" y="130"/>
                    <a:pt x="0" y="127"/>
                    <a:pt x="0" y="1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3" y="3"/>
                    <a:pt x="23" y="7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3" y="127"/>
                    <a:pt x="20" y="130"/>
                    <a:pt x="16" y="130"/>
                  </a:cubicBez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6" name="Freeform 76">
              <a:extLst>
                <a:ext uri="{FF2B5EF4-FFF2-40B4-BE49-F238E27FC236}">
                  <a16:creationId xmlns:a16="http://schemas.microsoft.com/office/drawing/2014/main" id="{915F8AA8-C514-4FD7-A8DF-383D78129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2052638"/>
              <a:ext cx="65088" cy="360363"/>
            </a:xfrm>
            <a:custGeom>
              <a:avLst/>
              <a:gdLst>
                <a:gd name="T0" fmla="*/ 16 w 23"/>
                <a:gd name="T1" fmla="*/ 130 h 130"/>
                <a:gd name="T2" fmla="*/ 8 w 23"/>
                <a:gd name="T3" fmla="*/ 130 h 130"/>
                <a:gd name="T4" fmla="*/ 0 w 23"/>
                <a:gd name="T5" fmla="*/ 123 h 130"/>
                <a:gd name="T6" fmla="*/ 0 w 23"/>
                <a:gd name="T7" fmla="*/ 7 h 130"/>
                <a:gd name="T8" fmla="*/ 8 w 23"/>
                <a:gd name="T9" fmla="*/ 0 h 130"/>
                <a:gd name="T10" fmla="*/ 16 w 23"/>
                <a:gd name="T11" fmla="*/ 0 h 130"/>
                <a:gd name="T12" fmla="*/ 23 w 23"/>
                <a:gd name="T13" fmla="*/ 7 h 130"/>
                <a:gd name="T14" fmla="*/ 23 w 23"/>
                <a:gd name="T15" fmla="*/ 123 h 130"/>
                <a:gd name="T16" fmla="*/ 16 w 23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0">
                  <a:moveTo>
                    <a:pt x="16" y="130"/>
                  </a:moveTo>
                  <a:cubicBezTo>
                    <a:pt x="8" y="130"/>
                    <a:pt x="8" y="130"/>
                    <a:pt x="8" y="130"/>
                  </a:cubicBezTo>
                  <a:cubicBezTo>
                    <a:pt x="4" y="130"/>
                    <a:pt x="0" y="127"/>
                    <a:pt x="0" y="12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3" y="3"/>
                    <a:pt x="23" y="7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3" y="127"/>
                    <a:pt x="20" y="130"/>
                    <a:pt x="16" y="130"/>
                  </a:cubicBez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7" name="Oval 77">
              <a:extLst>
                <a:ext uri="{FF2B5EF4-FFF2-40B4-BE49-F238E27FC236}">
                  <a16:creationId xmlns:a16="http://schemas.microsoft.com/office/drawing/2014/main" id="{A5E73169-7C6C-4AFF-B133-A969DB293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6075" y="1714501"/>
              <a:ext cx="719138" cy="720725"/>
            </a:xfrm>
            <a:prstGeom prst="ellipse">
              <a:avLst/>
            </a:prstGeom>
            <a:solidFill>
              <a:srgbClr val="FFDD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8" name="Freeform 78">
              <a:extLst>
                <a:ext uri="{FF2B5EF4-FFF2-40B4-BE49-F238E27FC236}">
                  <a16:creationId xmlns:a16="http://schemas.microsoft.com/office/drawing/2014/main" id="{15911B97-826A-495A-B610-F035D5F8D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525" y="1866901"/>
              <a:ext cx="674688" cy="528638"/>
            </a:xfrm>
            <a:custGeom>
              <a:avLst/>
              <a:gdLst>
                <a:gd name="T0" fmla="*/ 234 w 244"/>
                <a:gd name="T1" fmla="*/ 25 h 191"/>
                <a:gd name="T2" fmla="*/ 228 w 244"/>
                <a:gd name="T3" fmla="*/ 17 h 191"/>
                <a:gd name="T4" fmla="*/ 8 w 244"/>
                <a:gd name="T5" fmla="*/ 0 h 191"/>
                <a:gd name="T6" fmla="*/ 0 w 244"/>
                <a:gd name="T7" fmla="*/ 14 h 191"/>
                <a:gd name="T8" fmla="*/ 172 w 244"/>
                <a:gd name="T9" fmla="*/ 191 h 191"/>
                <a:gd name="T10" fmla="*/ 244 w 244"/>
                <a:gd name="T11" fmla="*/ 75 h 191"/>
                <a:gd name="T12" fmla="*/ 234 w 244"/>
                <a:gd name="T13" fmla="*/ 2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91">
                  <a:moveTo>
                    <a:pt x="234" y="25"/>
                  </a:moveTo>
                  <a:cubicBezTo>
                    <a:pt x="228" y="17"/>
                    <a:pt x="228" y="17"/>
                    <a:pt x="228" y="1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4"/>
                    <a:pt x="2" y="9"/>
                    <a:pt x="0" y="14"/>
                  </a:cubicBezTo>
                  <a:cubicBezTo>
                    <a:pt x="172" y="191"/>
                    <a:pt x="172" y="191"/>
                    <a:pt x="172" y="191"/>
                  </a:cubicBezTo>
                  <a:cubicBezTo>
                    <a:pt x="215" y="170"/>
                    <a:pt x="244" y="126"/>
                    <a:pt x="244" y="75"/>
                  </a:cubicBezTo>
                  <a:cubicBezTo>
                    <a:pt x="244" y="57"/>
                    <a:pt x="241" y="41"/>
                    <a:pt x="234" y="25"/>
                  </a:cubicBezTo>
                  <a:close/>
                </a:path>
              </a:pathLst>
            </a:custGeom>
            <a:solidFill>
              <a:srgbClr val="F4CE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09" name="Freeform 79">
              <a:extLst>
                <a:ext uri="{FF2B5EF4-FFF2-40B4-BE49-F238E27FC236}">
                  <a16:creationId xmlns:a16="http://schemas.microsoft.com/office/drawing/2014/main" id="{62CD3149-DD3D-4205-A5A9-FFF0D746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984251"/>
              <a:ext cx="2343150" cy="2300288"/>
            </a:xfrm>
            <a:custGeom>
              <a:avLst/>
              <a:gdLst>
                <a:gd name="T0" fmla="*/ 1476 w 1476"/>
                <a:gd name="T1" fmla="*/ 1386 h 1449"/>
                <a:gd name="T2" fmla="*/ 1415 w 1476"/>
                <a:gd name="T3" fmla="*/ 1449 h 1449"/>
                <a:gd name="T4" fmla="*/ 0 w 1476"/>
                <a:gd name="T5" fmla="*/ 63 h 1449"/>
                <a:gd name="T6" fmla="*/ 59 w 1476"/>
                <a:gd name="T7" fmla="*/ 0 h 1449"/>
                <a:gd name="T8" fmla="*/ 1476 w 1476"/>
                <a:gd name="T9" fmla="*/ 1386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6" h="1449">
                  <a:moveTo>
                    <a:pt x="1476" y="1386"/>
                  </a:moveTo>
                  <a:lnTo>
                    <a:pt x="1415" y="1449"/>
                  </a:lnTo>
                  <a:lnTo>
                    <a:pt x="0" y="63"/>
                  </a:lnTo>
                  <a:lnTo>
                    <a:pt x="59" y="0"/>
                  </a:lnTo>
                  <a:lnTo>
                    <a:pt x="1476" y="1386"/>
                  </a:ln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0" name="Freeform 80">
              <a:extLst>
                <a:ext uri="{FF2B5EF4-FFF2-40B4-BE49-F238E27FC236}">
                  <a16:creationId xmlns:a16="http://schemas.microsoft.com/office/drawing/2014/main" id="{27BDB046-57E1-4C7F-958D-BD3D02F41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984251"/>
              <a:ext cx="2343150" cy="2300288"/>
            </a:xfrm>
            <a:custGeom>
              <a:avLst/>
              <a:gdLst>
                <a:gd name="T0" fmla="*/ 1476 w 1476"/>
                <a:gd name="T1" fmla="*/ 1386 h 1449"/>
                <a:gd name="T2" fmla="*/ 1415 w 1476"/>
                <a:gd name="T3" fmla="*/ 1449 h 1449"/>
                <a:gd name="T4" fmla="*/ 0 w 1476"/>
                <a:gd name="T5" fmla="*/ 63 h 1449"/>
                <a:gd name="T6" fmla="*/ 59 w 1476"/>
                <a:gd name="T7" fmla="*/ 0 h 1449"/>
                <a:gd name="T8" fmla="*/ 1476 w 1476"/>
                <a:gd name="T9" fmla="*/ 1386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6" h="1449">
                  <a:moveTo>
                    <a:pt x="1476" y="1386"/>
                  </a:moveTo>
                  <a:lnTo>
                    <a:pt x="1415" y="1449"/>
                  </a:lnTo>
                  <a:lnTo>
                    <a:pt x="0" y="63"/>
                  </a:lnTo>
                  <a:lnTo>
                    <a:pt x="59" y="0"/>
                  </a:lnTo>
                  <a:lnTo>
                    <a:pt x="1476" y="1386"/>
                  </a:ln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1" name="Freeform 81">
              <a:extLst>
                <a:ext uri="{FF2B5EF4-FFF2-40B4-BE49-F238E27FC236}">
                  <a16:creationId xmlns:a16="http://schemas.microsoft.com/office/drawing/2014/main" id="{FBA9AC2C-6550-4297-98E9-7A7ED25C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6038" y="1155701"/>
              <a:ext cx="2343150" cy="2298700"/>
            </a:xfrm>
            <a:custGeom>
              <a:avLst/>
              <a:gdLst>
                <a:gd name="T0" fmla="*/ 1476 w 1476"/>
                <a:gd name="T1" fmla="*/ 1387 h 1448"/>
                <a:gd name="T2" fmla="*/ 1417 w 1476"/>
                <a:gd name="T3" fmla="*/ 1448 h 1448"/>
                <a:gd name="T4" fmla="*/ 0 w 1476"/>
                <a:gd name="T5" fmla="*/ 63 h 1448"/>
                <a:gd name="T6" fmla="*/ 61 w 1476"/>
                <a:gd name="T7" fmla="*/ 0 h 1448"/>
                <a:gd name="T8" fmla="*/ 1476 w 1476"/>
                <a:gd name="T9" fmla="*/ 1387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6" h="1448">
                  <a:moveTo>
                    <a:pt x="1476" y="1387"/>
                  </a:moveTo>
                  <a:lnTo>
                    <a:pt x="1417" y="1448"/>
                  </a:lnTo>
                  <a:lnTo>
                    <a:pt x="0" y="63"/>
                  </a:lnTo>
                  <a:lnTo>
                    <a:pt x="61" y="0"/>
                  </a:lnTo>
                  <a:lnTo>
                    <a:pt x="1476" y="1387"/>
                  </a:ln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2" name="Freeform 82">
              <a:extLst>
                <a:ext uri="{FF2B5EF4-FFF2-40B4-BE49-F238E27FC236}">
                  <a16:creationId xmlns:a16="http://schemas.microsoft.com/office/drawing/2014/main" id="{87628E89-1AB9-4CD7-B6A0-ACDC3DA09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6038" y="1155701"/>
              <a:ext cx="2343150" cy="2298700"/>
            </a:xfrm>
            <a:custGeom>
              <a:avLst/>
              <a:gdLst>
                <a:gd name="T0" fmla="*/ 1476 w 1476"/>
                <a:gd name="T1" fmla="*/ 1387 h 1448"/>
                <a:gd name="T2" fmla="*/ 1417 w 1476"/>
                <a:gd name="T3" fmla="*/ 1448 h 1448"/>
                <a:gd name="T4" fmla="*/ 0 w 1476"/>
                <a:gd name="T5" fmla="*/ 63 h 1448"/>
                <a:gd name="T6" fmla="*/ 61 w 1476"/>
                <a:gd name="T7" fmla="*/ 0 h 1448"/>
                <a:gd name="T8" fmla="*/ 1476 w 1476"/>
                <a:gd name="T9" fmla="*/ 1387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6" h="1448">
                  <a:moveTo>
                    <a:pt x="1476" y="1387"/>
                  </a:moveTo>
                  <a:lnTo>
                    <a:pt x="1417" y="1448"/>
                  </a:lnTo>
                  <a:lnTo>
                    <a:pt x="0" y="63"/>
                  </a:lnTo>
                  <a:lnTo>
                    <a:pt x="61" y="0"/>
                  </a:lnTo>
                  <a:lnTo>
                    <a:pt x="1476" y="1387"/>
                  </a:ln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3" name="Freeform 83">
              <a:extLst>
                <a:ext uri="{FF2B5EF4-FFF2-40B4-BE49-F238E27FC236}">
                  <a16:creationId xmlns:a16="http://schemas.microsoft.com/office/drawing/2014/main" id="{5B309324-A501-47E6-A8BA-876043DAB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538" y="757238"/>
              <a:ext cx="884238" cy="893763"/>
            </a:xfrm>
            <a:custGeom>
              <a:avLst/>
              <a:gdLst>
                <a:gd name="T0" fmla="*/ 116 w 319"/>
                <a:gd name="T1" fmla="*/ 305 h 323"/>
                <a:gd name="T2" fmla="*/ 22 w 319"/>
                <a:gd name="T3" fmla="*/ 221 h 323"/>
                <a:gd name="T4" fmla="*/ 18 w 319"/>
                <a:gd name="T5" fmla="*/ 153 h 323"/>
                <a:gd name="T6" fmla="*/ 135 w 319"/>
                <a:gd name="T7" fmla="*/ 22 h 323"/>
                <a:gd name="T8" fmla="*/ 203 w 319"/>
                <a:gd name="T9" fmla="*/ 18 h 323"/>
                <a:gd name="T10" fmla="*/ 297 w 319"/>
                <a:gd name="T11" fmla="*/ 102 h 323"/>
                <a:gd name="T12" fmla="*/ 301 w 319"/>
                <a:gd name="T13" fmla="*/ 170 h 323"/>
                <a:gd name="T14" fmla="*/ 184 w 319"/>
                <a:gd name="T15" fmla="*/ 301 h 323"/>
                <a:gd name="T16" fmla="*/ 116 w 319"/>
                <a:gd name="T17" fmla="*/ 30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323">
                  <a:moveTo>
                    <a:pt x="116" y="305"/>
                  </a:moveTo>
                  <a:cubicBezTo>
                    <a:pt x="22" y="221"/>
                    <a:pt x="22" y="221"/>
                    <a:pt x="22" y="221"/>
                  </a:cubicBezTo>
                  <a:cubicBezTo>
                    <a:pt x="2" y="203"/>
                    <a:pt x="0" y="172"/>
                    <a:pt x="18" y="153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53" y="2"/>
                    <a:pt x="183" y="0"/>
                    <a:pt x="203" y="18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317" y="120"/>
                    <a:pt x="319" y="151"/>
                    <a:pt x="301" y="170"/>
                  </a:cubicBezTo>
                  <a:cubicBezTo>
                    <a:pt x="184" y="301"/>
                    <a:pt x="184" y="301"/>
                    <a:pt x="184" y="301"/>
                  </a:cubicBezTo>
                  <a:cubicBezTo>
                    <a:pt x="166" y="321"/>
                    <a:pt x="136" y="323"/>
                    <a:pt x="116" y="305"/>
                  </a:cubicBezTo>
                  <a:close/>
                </a:path>
              </a:pathLst>
            </a:cu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4" name="Freeform 84">
              <a:extLst>
                <a:ext uri="{FF2B5EF4-FFF2-40B4-BE49-F238E27FC236}">
                  <a16:creationId xmlns:a16="http://schemas.microsoft.com/office/drawing/2014/main" id="{40D9A84D-0FDC-4A98-B277-A2BD0AE0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988" y="1189038"/>
              <a:ext cx="620713" cy="425450"/>
            </a:xfrm>
            <a:custGeom>
              <a:avLst/>
              <a:gdLst>
                <a:gd name="T0" fmla="*/ 221 w 224"/>
                <a:gd name="T1" fmla="*/ 79 h 154"/>
                <a:gd name="T2" fmla="*/ 1 w 224"/>
                <a:gd name="T3" fmla="*/ 17 h 154"/>
                <a:gd name="T4" fmla="*/ 4 w 224"/>
                <a:gd name="T5" fmla="*/ 49 h 154"/>
                <a:gd name="T6" fmla="*/ 114 w 224"/>
                <a:gd name="T7" fmla="*/ 149 h 154"/>
                <a:gd name="T8" fmla="*/ 185 w 224"/>
                <a:gd name="T9" fmla="*/ 126 h 154"/>
                <a:gd name="T10" fmla="*/ 224 w 224"/>
                <a:gd name="T11" fmla="*/ 82 h 154"/>
                <a:gd name="T12" fmla="*/ 221 w 224"/>
                <a:gd name="T13" fmla="*/ 7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54">
                  <a:moveTo>
                    <a:pt x="221" y="79"/>
                  </a:moveTo>
                  <a:cubicBezTo>
                    <a:pt x="152" y="0"/>
                    <a:pt x="48" y="8"/>
                    <a:pt x="1" y="17"/>
                  </a:cubicBezTo>
                  <a:cubicBezTo>
                    <a:pt x="0" y="28"/>
                    <a:pt x="1" y="39"/>
                    <a:pt x="4" y="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39" y="154"/>
                    <a:pt x="167" y="146"/>
                    <a:pt x="185" y="126"/>
                  </a:cubicBezTo>
                  <a:cubicBezTo>
                    <a:pt x="224" y="82"/>
                    <a:pt x="224" y="82"/>
                    <a:pt x="224" y="82"/>
                  </a:cubicBezTo>
                  <a:cubicBezTo>
                    <a:pt x="223" y="81"/>
                    <a:pt x="222" y="80"/>
                    <a:pt x="221" y="79"/>
                  </a:cubicBezTo>
                  <a:close/>
                </a:path>
              </a:pathLst>
            </a:custGeom>
            <a:solidFill>
              <a:srgbClr val="7B7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5" name="Rectangle 85">
              <a:extLst>
                <a:ext uri="{FF2B5EF4-FFF2-40B4-BE49-F238E27FC236}">
                  <a16:creationId xmlns:a16="http://schemas.microsoft.com/office/drawing/2014/main" id="{8FE73A38-A632-42FB-8FE7-4EA2CAB49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3813" y="3756026"/>
              <a:ext cx="138113" cy="1392238"/>
            </a:xfrm>
            <a:prstGeom prst="rect">
              <a:avLst/>
            </a:pr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6" name="Rectangle 86">
              <a:extLst>
                <a:ext uri="{FF2B5EF4-FFF2-40B4-BE49-F238E27FC236}">
                  <a16:creationId xmlns:a16="http://schemas.microsoft.com/office/drawing/2014/main" id="{5E3CBD39-7CC7-4549-9A69-85FF155D8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3813" y="3756026"/>
              <a:ext cx="138113" cy="1392238"/>
            </a:xfrm>
            <a:prstGeom prst="rect">
              <a:avLst/>
            </a:pr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7" name="Rectangle 87">
              <a:extLst>
                <a:ext uri="{FF2B5EF4-FFF2-40B4-BE49-F238E27FC236}">
                  <a16:creationId xmlns:a16="http://schemas.microsoft.com/office/drawing/2014/main" id="{E526AB2F-ED86-4A19-96DF-2FF4E2337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5688" y="3756026"/>
              <a:ext cx="134938" cy="1392238"/>
            </a:xfrm>
            <a:prstGeom prst="rect">
              <a:avLst/>
            </a:pr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8" name="Rectangle 88">
              <a:extLst>
                <a:ext uri="{FF2B5EF4-FFF2-40B4-BE49-F238E27FC236}">
                  <a16:creationId xmlns:a16="http://schemas.microsoft.com/office/drawing/2014/main" id="{628DFF13-BDBF-4A80-A59F-ABFC3FFA6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5688" y="3756026"/>
              <a:ext cx="134938" cy="1392238"/>
            </a:xfrm>
            <a:prstGeom prst="rect">
              <a:avLst/>
            </a:pr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19" name="Freeform 89">
              <a:extLst>
                <a:ext uri="{FF2B5EF4-FFF2-40B4-BE49-F238E27FC236}">
                  <a16:creationId xmlns:a16="http://schemas.microsoft.com/office/drawing/2014/main" id="{4128A842-BD64-45DB-97EF-7102A81E6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5513" y="2881313"/>
              <a:ext cx="633413" cy="941388"/>
            </a:xfrm>
            <a:custGeom>
              <a:avLst/>
              <a:gdLst>
                <a:gd name="T0" fmla="*/ 181 w 229"/>
                <a:gd name="T1" fmla="*/ 340 h 340"/>
                <a:gd name="T2" fmla="*/ 48 w 229"/>
                <a:gd name="T3" fmla="*/ 340 h 340"/>
                <a:gd name="T4" fmla="*/ 0 w 229"/>
                <a:gd name="T5" fmla="*/ 292 h 340"/>
                <a:gd name="T6" fmla="*/ 0 w 229"/>
                <a:gd name="T7" fmla="*/ 48 h 340"/>
                <a:gd name="T8" fmla="*/ 48 w 229"/>
                <a:gd name="T9" fmla="*/ 0 h 340"/>
                <a:gd name="T10" fmla="*/ 181 w 229"/>
                <a:gd name="T11" fmla="*/ 0 h 340"/>
                <a:gd name="T12" fmla="*/ 229 w 229"/>
                <a:gd name="T13" fmla="*/ 48 h 340"/>
                <a:gd name="T14" fmla="*/ 229 w 229"/>
                <a:gd name="T15" fmla="*/ 292 h 340"/>
                <a:gd name="T16" fmla="*/ 181 w 229"/>
                <a:gd name="T1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340">
                  <a:moveTo>
                    <a:pt x="181" y="340"/>
                  </a:moveTo>
                  <a:cubicBezTo>
                    <a:pt x="48" y="340"/>
                    <a:pt x="48" y="340"/>
                    <a:pt x="48" y="340"/>
                  </a:cubicBezTo>
                  <a:cubicBezTo>
                    <a:pt x="22" y="340"/>
                    <a:pt x="0" y="319"/>
                    <a:pt x="0" y="29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208" y="0"/>
                    <a:pt x="229" y="22"/>
                    <a:pt x="229" y="48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319"/>
                    <a:pt x="208" y="340"/>
                    <a:pt x="181" y="340"/>
                  </a:cubicBezTo>
                  <a:close/>
                </a:path>
              </a:pathLst>
            </a:custGeom>
            <a:solidFill>
              <a:srgbClr val="9A9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20" name="Freeform 90">
              <a:extLst>
                <a:ext uri="{FF2B5EF4-FFF2-40B4-BE49-F238E27FC236}">
                  <a16:creationId xmlns:a16="http://schemas.microsoft.com/office/drawing/2014/main" id="{5678C769-C93E-47DB-8B4B-9B8422D46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5513" y="2881313"/>
              <a:ext cx="633413" cy="941388"/>
            </a:xfrm>
            <a:custGeom>
              <a:avLst/>
              <a:gdLst>
                <a:gd name="T0" fmla="*/ 181 w 229"/>
                <a:gd name="T1" fmla="*/ 340 h 340"/>
                <a:gd name="T2" fmla="*/ 48 w 229"/>
                <a:gd name="T3" fmla="*/ 340 h 340"/>
                <a:gd name="T4" fmla="*/ 0 w 229"/>
                <a:gd name="T5" fmla="*/ 292 h 340"/>
                <a:gd name="T6" fmla="*/ 0 w 229"/>
                <a:gd name="T7" fmla="*/ 48 h 340"/>
                <a:gd name="T8" fmla="*/ 48 w 229"/>
                <a:gd name="T9" fmla="*/ 0 h 340"/>
                <a:gd name="T10" fmla="*/ 181 w 229"/>
                <a:gd name="T11" fmla="*/ 0 h 340"/>
                <a:gd name="T12" fmla="*/ 229 w 229"/>
                <a:gd name="T13" fmla="*/ 48 h 340"/>
                <a:gd name="T14" fmla="*/ 229 w 229"/>
                <a:gd name="T15" fmla="*/ 292 h 340"/>
                <a:gd name="T16" fmla="*/ 181 w 229"/>
                <a:gd name="T1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340">
                  <a:moveTo>
                    <a:pt x="181" y="340"/>
                  </a:moveTo>
                  <a:cubicBezTo>
                    <a:pt x="48" y="340"/>
                    <a:pt x="48" y="340"/>
                    <a:pt x="48" y="340"/>
                  </a:cubicBezTo>
                  <a:cubicBezTo>
                    <a:pt x="22" y="340"/>
                    <a:pt x="0" y="319"/>
                    <a:pt x="0" y="29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208" y="0"/>
                    <a:pt x="229" y="22"/>
                    <a:pt x="229" y="48"/>
                  </a:cubicBezTo>
                  <a:cubicBezTo>
                    <a:pt x="229" y="292"/>
                    <a:pt x="229" y="292"/>
                    <a:pt x="229" y="292"/>
                  </a:cubicBezTo>
                  <a:cubicBezTo>
                    <a:pt x="229" y="319"/>
                    <a:pt x="208" y="340"/>
                    <a:pt x="181" y="340"/>
                  </a:cubicBez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21" name="Freeform 91">
              <a:extLst>
                <a:ext uri="{FF2B5EF4-FFF2-40B4-BE49-F238E27FC236}">
                  <a16:creationId xmlns:a16="http://schemas.microsoft.com/office/drawing/2014/main" id="{BD3C87FC-019E-4B3A-87A2-DBA89D69E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538" y="757238"/>
              <a:ext cx="884238" cy="893763"/>
            </a:xfrm>
            <a:custGeom>
              <a:avLst/>
              <a:gdLst>
                <a:gd name="T0" fmla="*/ 116 w 319"/>
                <a:gd name="T1" fmla="*/ 305 h 323"/>
                <a:gd name="T2" fmla="*/ 22 w 319"/>
                <a:gd name="T3" fmla="*/ 221 h 323"/>
                <a:gd name="T4" fmla="*/ 18 w 319"/>
                <a:gd name="T5" fmla="*/ 153 h 323"/>
                <a:gd name="T6" fmla="*/ 135 w 319"/>
                <a:gd name="T7" fmla="*/ 22 h 323"/>
                <a:gd name="T8" fmla="*/ 203 w 319"/>
                <a:gd name="T9" fmla="*/ 18 h 323"/>
                <a:gd name="T10" fmla="*/ 297 w 319"/>
                <a:gd name="T11" fmla="*/ 102 h 323"/>
                <a:gd name="T12" fmla="*/ 301 w 319"/>
                <a:gd name="T13" fmla="*/ 170 h 323"/>
                <a:gd name="T14" fmla="*/ 184 w 319"/>
                <a:gd name="T15" fmla="*/ 301 h 323"/>
                <a:gd name="T16" fmla="*/ 116 w 319"/>
                <a:gd name="T17" fmla="*/ 30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323">
                  <a:moveTo>
                    <a:pt x="116" y="305"/>
                  </a:moveTo>
                  <a:cubicBezTo>
                    <a:pt x="22" y="221"/>
                    <a:pt x="22" y="221"/>
                    <a:pt x="22" y="221"/>
                  </a:cubicBezTo>
                  <a:cubicBezTo>
                    <a:pt x="2" y="203"/>
                    <a:pt x="0" y="172"/>
                    <a:pt x="18" y="153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53" y="2"/>
                    <a:pt x="183" y="0"/>
                    <a:pt x="203" y="18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317" y="120"/>
                    <a:pt x="319" y="151"/>
                    <a:pt x="301" y="170"/>
                  </a:cubicBezTo>
                  <a:cubicBezTo>
                    <a:pt x="184" y="301"/>
                    <a:pt x="184" y="301"/>
                    <a:pt x="184" y="301"/>
                  </a:cubicBezTo>
                  <a:cubicBezTo>
                    <a:pt x="166" y="321"/>
                    <a:pt x="136" y="323"/>
                    <a:pt x="116" y="305"/>
                  </a:cubicBez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22" name="Freeform 92">
              <a:extLst>
                <a:ext uri="{FF2B5EF4-FFF2-40B4-BE49-F238E27FC236}">
                  <a16:creationId xmlns:a16="http://schemas.microsoft.com/office/drawing/2014/main" id="{A96A747D-1095-497B-9F42-7F6E4B009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775" y="1122363"/>
              <a:ext cx="1684338" cy="1406525"/>
            </a:xfrm>
            <a:custGeom>
              <a:avLst/>
              <a:gdLst>
                <a:gd name="T0" fmla="*/ 521 w 608"/>
                <a:gd name="T1" fmla="*/ 508 h 508"/>
                <a:gd name="T2" fmla="*/ 421 w 608"/>
                <a:gd name="T3" fmla="*/ 89 h 508"/>
                <a:gd name="T4" fmla="*/ 0 w 608"/>
                <a:gd name="T5" fmla="*/ 184 h 508"/>
                <a:gd name="T6" fmla="*/ 521 w 608"/>
                <a:gd name="T7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508">
                  <a:moveTo>
                    <a:pt x="521" y="508"/>
                  </a:moveTo>
                  <a:cubicBezTo>
                    <a:pt x="608" y="365"/>
                    <a:pt x="563" y="177"/>
                    <a:pt x="421" y="89"/>
                  </a:cubicBezTo>
                  <a:cubicBezTo>
                    <a:pt x="278" y="0"/>
                    <a:pt x="90" y="43"/>
                    <a:pt x="0" y="184"/>
                  </a:cubicBezTo>
                  <a:lnTo>
                    <a:pt x="521" y="508"/>
                  </a:ln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23" name="Freeform 93">
              <a:extLst>
                <a:ext uri="{FF2B5EF4-FFF2-40B4-BE49-F238E27FC236}">
                  <a16:creationId xmlns:a16="http://schemas.microsoft.com/office/drawing/2014/main" id="{B3A4B511-F602-48D9-9D49-1804D235C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0063" y="1214438"/>
              <a:ext cx="1162050" cy="1311275"/>
            </a:xfrm>
            <a:custGeom>
              <a:avLst/>
              <a:gdLst>
                <a:gd name="T0" fmla="*/ 332 w 419"/>
                <a:gd name="T1" fmla="*/ 474 h 474"/>
                <a:gd name="T2" fmla="*/ 232 w 419"/>
                <a:gd name="T3" fmla="*/ 56 h 474"/>
                <a:gd name="T4" fmla="*/ 0 w 419"/>
                <a:gd name="T5" fmla="*/ 18 h 474"/>
                <a:gd name="T6" fmla="*/ 332 w 419"/>
                <a:gd name="T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9" h="474">
                  <a:moveTo>
                    <a:pt x="332" y="474"/>
                  </a:moveTo>
                  <a:cubicBezTo>
                    <a:pt x="419" y="331"/>
                    <a:pt x="374" y="144"/>
                    <a:pt x="232" y="56"/>
                  </a:cubicBezTo>
                  <a:cubicBezTo>
                    <a:pt x="160" y="11"/>
                    <a:pt x="76" y="0"/>
                    <a:pt x="0" y="18"/>
                  </a:cubicBezTo>
                  <a:cubicBezTo>
                    <a:pt x="86" y="72"/>
                    <a:pt x="295" y="228"/>
                    <a:pt x="332" y="474"/>
                  </a:cubicBezTo>
                  <a:close/>
                </a:path>
              </a:pathLst>
            </a:custGeom>
            <a:solidFill>
              <a:srgbClr val="B2A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24" name="Freeform 94">
              <a:extLst>
                <a:ext uri="{FF2B5EF4-FFF2-40B4-BE49-F238E27FC236}">
                  <a16:creationId xmlns:a16="http://schemas.microsoft.com/office/drawing/2014/main" id="{D59CB25B-0C7C-44A2-9F9F-C5736081C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775" y="1122363"/>
              <a:ext cx="1684338" cy="1406525"/>
            </a:xfrm>
            <a:custGeom>
              <a:avLst/>
              <a:gdLst>
                <a:gd name="T0" fmla="*/ 521 w 608"/>
                <a:gd name="T1" fmla="*/ 508 h 508"/>
                <a:gd name="T2" fmla="*/ 421 w 608"/>
                <a:gd name="T3" fmla="*/ 89 h 508"/>
                <a:gd name="T4" fmla="*/ 0 w 608"/>
                <a:gd name="T5" fmla="*/ 184 h 508"/>
                <a:gd name="T6" fmla="*/ 521 w 608"/>
                <a:gd name="T7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508">
                  <a:moveTo>
                    <a:pt x="521" y="508"/>
                  </a:moveTo>
                  <a:cubicBezTo>
                    <a:pt x="608" y="365"/>
                    <a:pt x="563" y="177"/>
                    <a:pt x="421" y="89"/>
                  </a:cubicBezTo>
                  <a:cubicBezTo>
                    <a:pt x="278" y="0"/>
                    <a:pt x="90" y="43"/>
                    <a:pt x="0" y="184"/>
                  </a:cubicBezTo>
                  <a:lnTo>
                    <a:pt x="521" y="508"/>
                  </a:ln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25" name="Freeform 95">
              <a:extLst>
                <a:ext uri="{FF2B5EF4-FFF2-40B4-BE49-F238E27FC236}">
                  <a16:creationId xmlns:a16="http://schemas.microsoft.com/office/drawing/2014/main" id="{3BBC3E59-5E5C-46C8-B578-2B44490EC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5063" y="3068638"/>
              <a:ext cx="215900" cy="188913"/>
            </a:xfrm>
            <a:custGeom>
              <a:avLst/>
              <a:gdLst>
                <a:gd name="T0" fmla="*/ 103 w 136"/>
                <a:gd name="T1" fmla="*/ 0 h 119"/>
                <a:gd name="T2" fmla="*/ 34 w 136"/>
                <a:gd name="T3" fmla="*/ 0 h 119"/>
                <a:gd name="T4" fmla="*/ 0 w 136"/>
                <a:gd name="T5" fmla="*/ 60 h 119"/>
                <a:gd name="T6" fmla="*/ 34 w 136"/>
                <a:gd name="T7" fmla="*/ 119 h 119"/>
                <a:gd name="T8" fmla="*/ 103 w 136"/>
                <a:gd name="T9" fmla="*/ 119 h 119"/>
                <a:gd name="T10" fmla="*/ 136 w 136"/>
                <a:gd name="T11" fmla="*/ 60 h 119"/>
                <a:gd name="T12" fmla="*/ 103 w 136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19">
                  <a:moveTo>
                    <a:pt x="103" y="0"/>
                  </a:moveTo>
                  <a:lnTo>
                    <a:pt x="34" y="0"/>
                  </a:lnTo>
                  <a:lnTo>
                    <a:pt x="0" y="60"/>
                  </a:lnTo>
                  <a:lnTo>
                    <a:pt x="34" y="119"/>
                  </a:lnTo>
                  <a:lnTo>
                    <a:pt x="103" y="119"/>
                  </a:lnTo>
                  <a:lnTo>
                    <a:pt x="136" y="6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A4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26" name="Freeform 96">
              <a:extLst>
                <a:ext uri="{FF2B5EF4-FFF2-40B4-BE49-F238E27FC236}">
                  <a16:creationId xmlns:a16="http://schemas.microsoft.com/office/drawing/2014/main" id="{CDF611D3-68D0-4C39-9A82-C2C5AA24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5063" y="3444876"/>
              <a:ext cx="215900" cy="188913"/>
            </a:xfrm>
            <a:custGeom>
              <a:avLst/>
              <a:gdLst>
                <a:gd name="T0" fmla="*/ 103 w 136"/>
                <a:gd name="T1" fmla="*/ 0 h 119"/>
                <a:gd name="T2" fmla="*/ 34 w 136"/>
                <a:gd name="T3" fmla="*/ 0 h 119"/>
                <a:gd name="T4" fmla="*/ 0 w 136"/>
                <a:gd name="T5" fmla="*/ 60 h 119"/>
                <a:gd name="T6" fmla="*/ 34 w 136"/>
                <a:gd name="T7" fmla="*/ 119 h 119"/>
                <a:gd name="T8" fmla="*/ 103 w 136"/>
                <a:gd name="T9" fmla="*/ 119 h 119"/>
                <a:gd name="T10" fmla="*/ 136 w 136"/>
                <a:gd name="T11" fmla="*/ 60 h 119"/>
                <a:gd name="T12" fmla="*/ 103 w 136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19">
                  <a:moveTo>
                    <a:pt x="103" y="0"/>
                  </a:moveTo>
                  <a:lnTo>
                    <a:pt x="34" y="0"/>
                  </a:lnTo>
                  <a:lnTo>
                    <a:pt x="0" y="60"/>
                  </a:lnTo>
                  <a:lnTo>
                    <a:pt x="34" y="119"/>
                  </a:lnTo>
                  <a:lnTo>
                    <a:pt x="103" y="119"/>
                  </a:lnTo>
                  <a:lnTo>
                    <a:pt x="136" y="6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5A4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27" name="Freeform 97">
              <a:extLst>
                <a:ext uri="{FF2B5EF4-FFF2-40B4-BE49-F238E27FC236}">
                  <a16:creationId xmlns:a16="http://schemas.microsoft.com/office/drawing/2014/main" id="{29D8017A-80C2-4E8E-A180-854FF8FA8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5063" y="3068638"/>
              <a:ext cx="215900" cy="188913"/>
            </a:xfrm>
            <a:custGeom>
              <a:avLst/>
              <a:gdLst>
                <a:gd name="T0" fmla="*/ 103 w 136"/>
                <a:gd name="T1" fmla="*/ 0 h 119"/>
                <a:gd name="T2" fmla="*/ 34 w 136"/>
                <a:gd name="T3" fmla="*/ 0 h 119"/>
                <a:gd name="T4" fmla="*/ 0 w 136"/>
                <a:gd name="T5" fmla="*/ 60 h 119"/>
                <a:gd name="T6" fmla="*/ 34 w 136"/>
                <a:gd name="T7" fmla="*/ 119 h 119"/>
                <a:gd name="T8" fmla="*/ 103 w 136"/>
                <a:gd name="T9" fmla="*/ 119 h 119"/>
                <a:gd name="T10" fmla="*/ 136 w 136"/>
                <a:gd name="T11" fmla="*/ 60 h 119"/>
                <a:gd name="T12" fmla="*/ 103 w 136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19">
                  <a:moveTo>
                    <a:pt x="103" y="0"/>
                  </a:moveTo>
                  <a:lnTo>
                    <a:pt x="34" y="0"/>
                  </a:lnTo>
                  <a:lnTo>
                    <a:pt x="0" y="60"/>
                  </a:lnTo>
                  <a:lnTo>
                    <a:pt x="34" y="119"/>
                  </a:lnTo>
                  <a:lnTo>
                    <a:pt x="103" y="119"/>
                  </a:lnTo>
                  <a:lnTo>
                    <a:pt x="136" y="60"/>
                  </a:lnTo>
                  <a:lnTo>
                    <a:pt x="103" y="0"/>
                  </a:ln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28" name="Freeform 98">
              <a:extLst>
                <a:ext uri="{FF2B5EF4-FFF2-40B4-BE49-F238E27FC236}">
                  <a16:creationId xmlns:a16="http://schemas.microsoft.com/office/drawing/2014/main" id="{8B881B40-1A63-42B7-B8D1-0DF803E24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5063" y="3444876"/>
              <a:ext cx="215900" cy="188913"/>
            </a:xfrm>
            <a:custGeom>
              <a:avLst/>
              <a:gdLst>
                <a:gd name="T0" fmla="*/ 103 w 136"/>
                <a:gd name="T1" fmla="*/ 0 h 119"/>
                <a:gd name="T2" fmla="*/ 34 w 136"/>
                <a:gd name="T3" fmla="*/ 0 h 119"/>
                <a:gd name="T4" fmla="*/ 0 w 136"/>
                <a:gd name="T5" fmla="*/ 60 h 119"/>
                <a:gd name="T6" fmla="*/ 34 w 136"/>
                <a:gd name="T7" fmla="*/ 119 h 119"/>
                <a:gd name="T8" fmla="*/ 103 w 136"/>
                <a:gd name="T9" fmla="*/ 119 h 119"/>
                <a:gd name="T10" fmla="*/ 136 w 136"/>
                <a:gd name="T11" fmla="*/ 60 h 119"/>
                <a:gd name="T12" fmla="*/ 103 w 136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19">
                  <a:moveTo>
                    <a:pt x="103" y="0"/>
                  </a:moveTo>
                  <a:lnTo>
                    <a:pt x="34" y="0"/>
                  </a:lnTo>
                  <a:lnTo>
                    <a:pt x="0" y="60"/>
                  </a:lnTo>
                  <a:lnTo>
                    <a:pt x="34" y="119"/>
                  </a:lnTo>
                  <a:lnTo>
                    <a:pt x="103" y="119"/>
                  </a:lnTo>
                  <a:lnTo>
                    <a:pt x="136" y="60"/>
                  </a:lnTo>
                  <a:lnTo>
                    <a:pt x="103" y="0"/>
                  </a:ln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29" name="Freeform 99">
              <a:extLst>
                <a:ext uri="{FF2B5EF4-FFF2-40B4-BE49-F238E27FC236}">
                  <a16:creationId xmlns:a16="http://schemas.microsoft.com/office/drawing/2014/main" id="{2C5561C0-4152-4BCC-AFBF-E08A20023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6350" y="1019176"/>
              <a:ext cx="212725" cy="207963"/>
            </a:xfrm>
            <a:custGeom>
              <a:avLst/>
              <a:gdLst>
                <a:gd name="T0" fmla="*/ 114 w 134"/>
                <a:gd name="T1" fmla="*/ 16 h 131"/>
                <a:gd name="T2" fmla="*/ 45 w 134"/>
                <a:gd name="T3" fmla="*/ 0 h 131"/>
                <a:gd name="T4" fmla="*/ 0 w 134"/>
                <a:gd name="T5" fmla="*/ 53 h 131"/>
                <a:gd name="T6" fmla="*/ 21 w 134"/>
                <a:gd name="T7" fmla="*/ 117 h 131"/>
                <a:gd name="T8" fmla="*/ 89 w 134"/>
                <a:gd name="T9" fmla="*/ 131 h 131"/>
                <a:gd name="T10" fmla="*/ 134 w 134"/>
                <a:gd name="T11" fmla="*/ 81 h 131"/>
                <a:gd name="T12" fmla="*/ 114 w 134"/>
                <a:gd name="T13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1">
                  <a:moveTo>
                    <a:pt x="114" y="16"/>
                  </a:moveTo>
                  <a:lnTo>
                    <a:pt x="45" y="0"/>
                  </a:lnTo>
                  <a:lnTo>
                    <a:pt x="0" y="53"/>
                  </a:lnTo>
                  <a:lnTo>
                    <a:pt x="21" y="117"/>
                  </a:lnTo>
                  <a:lnTo>
                    <a:pt x="89" y="131"/>
                  </a:lnTo>
                  <a:lnTo>
                    <a:pt x="134" y="81"/>
                  </a:lnTo>
                  <a:lnTo>
                    <a:pt x="114" y="16"/>
                  </a:lnTo>
                  <a:close/>
                </a:path>
              </a:pathLst>
            </a:custGeom>
            <a:solidFill>
              <a:srgbClr val="5A4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30" name="Freeform 100">
              <a:extLst>
                <a:ext uri="{FF2B5EF4-FFF2-40B4-BE49-F238E27FC236}">
                  <a16:creationId xmlns:a16="http://schemas.microsoft.com/office/drawing/2014/main" id="{6645B957-B367-4002-8A33-695950737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6350" y="1019176"/>
              <a:ext cx="212725" cy="207963"/>
            </a:xfrm>
            <a:custGeom>
              <a:avLst/>
              <a:gdLst>
                <a:gd name="T0" fmla="*/ 114 w 134"/>
                <a:gd name="T1" fmla="*/ 16 h 131"/>
                <a:gd name="T2" fmla="*/ 45 w 134"/>
                <a:gd name="T3" fmla="*/ 0 h 131"/>
                <a:gd name="T4" fmla="*/ 0 w 134"/>
                <a:gd name="T5" fmla="*/ 53 h 131"/>
                <a:gd name="T6" fmla="*/ 21 w 134"/>
                <a:gd name="T7" fmla="*/ 117 h 131"/>
                <a:gd name="T8" fmla="*/ 89 w 134"/>
                <a:gd name="T9" fmla="*/ 131 h 131"/>
                <a:gd name="T10" fmla="*/ 134 w 134"/>
                <a:gd name="T11" fmla="*/ 81 h 131"/>
                <a:gd name="T12" fmla="*/ 114 w 134"/>
                <a:gd name="T13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1">
                  <a:moveTo>
                    <a:pt x="114" y="16"/>
                  </a:moveTo>
                  <a:lnTo>
                    <a:pt x="45" y="0"/>
                  </a:lnTo>
                  <a:lnTo>
                    <a:pt x="0" y="53"/>
                  </a:lnTo>
                  <a:lnTo>
                    <a:pt x="21" y="117"/>
                  </a:lnTo>
                  <a:lnTo>
                    <a:pt x="89" y="131"/>
                  </a:lnTo>
                  <a:lnTo>
                    <a:pt x="134" y="81"/>
                  </a:lnTo>
                  <a:lnTo>
                    <a:pt x="114" y="16"/>
                  </a:ln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31" name="Freeform 101">
              <a:extLst>
                <a:ext uri="{FF2B5EF4-FFF2-40B4-BE49-F238E27FC236}">
                  <a16:creationId xmlns:a16="http://schemas.microsoft.com/office/drawing/2014/main" id="{AE5E2BA3-DD6A-4A52-A494-13DD38647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5057776"/>
              <a:ext cx="1989138" cy="666750"/>
            </a:xfrm>
            <a:custGeom>
              <a:avLst/>
              <a:gdLst>
                <a:gd name="T0" fmla="*/ 718 w 718"/>
                <a:gd name="T1" fmla="*/ 241 h 241"/>
                <a:gd name="T2" fmla="*/ 0 w 718"/>
                <a:gd name="T3" fmla="*/ 241 h 241"/>
                <a:gd name="T4" fmla="*/ 0 w 718"/>
                <a:gd name="T5" fmla="*/ 93 h 241"/>
                <a:gd name="T6" fmla="*/ 93 w 718"/>
                <a:gd name="T7" fmla="*/ 0 h 241"/>
                <a:gd name="T8" fmla="*/ 621 w 718"/>
                <a:gd name="T9" fmla="*/ 0 h 241"/>
                <a:gd name="T10" fmla="*/ 718 w 718"/>
                <a:gd name="T11" fmla="*/ 96 h 241"/>
                <a:gd name="T12" fmla="*/ 718 w 718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8" h="241">
                  <a:moveTo>
                    <a:pt x="718" y="241"/>
                  </a:moveTo>
                  <a:cubicBezTo>
                    <a:pt x="0" y="241"/>
                    <a:pt x="0" y="241"/>
                    <a:pt x="0" y="24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41"/>
                    <a:pt x="42" y="0"/>
                    <a:pt x="93" y="0"/>
                  </a:cubicBezTo>
                  <a:cubicBezTo>
                    <a:pt x="621" y="0"/>
                    <a:pt x="621" y="0"/>
                    <a:pt x="621" y="0"/>
                  </a:cubicBezTo>
                  <a:cubicBezTo>
                    <a:pt x="675" y="0"/>
                    <a:pt x="718" y="43"/>
                    <a:pt x="718" y="96"/>
                  </a:cubicBezTo>
                  <a:lnTo>
                    <a:pt x="718" y="241"/>
                  </a:lnTo>
                  <a:close/>
                </a:path>
              </a:pathLst>
            </a:custGeom>
            <a:solidFill>
              <a:srgbClr val="D2C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32" name="Freeform 102">
              <a:extLst>
                <a:ext uri="{FF2B5EF4-FFF2-40B4-BE49-F238E27FC236}">
                  <a16:creationId xmlns:a16="http://schemas.microsoft.com/office/drawing/2014/main" id="{4A4405C4-D7DF-4C24-9461-F32C20034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5341938"/>
              <a:ext cx="1989138" cy="382588"/>
            </a:xfrm>
            <a:custGeom>
              <a:avLst/>
              <a:gdLst>
                <a:gd name="T0" fmla="*/ 0 w 718"/>
                <a:gd name="T1" fmla="*/ 115 h 138"/>
                <a:gd name="T2" fmla="*/ 0 w 718"/>
                <a:gd name="T3" fmla="*/ 138 h 138"/>
                <a:gd name="T4" fmla="*/ 718 w 718"/>
                <a:gd name="T5" fmla="*/ 138 h 138"/>
                <a:gd name="T6" fmla="*/ 718 w 718"/>
                <a:gd name="T7" fmla="*/ 0 h 138"/>
                <a:gd name="T8" fmla="*/ 0 w 718"/>
                <a:gd name="T9" fmla="*/ 1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138">
                  <a:moveTo>
                    <a:pt x="0" y="115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718" y="138"/>
                    <a:pt x="718" y="138"/>
                    <a:pt x="718" y="138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500" y="84"/>
                    <a:pt x="155" y="108"/>
                    <a:pt x="0" y="115"/>
                  </a:cubicBezTo>
                  <a:close/>
                </a:path>
              </a:pathLst>
            </a:custGeom>
            <a:solidFill>
              <a:srgbClr val="B7B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33" name="Freeform 103">
              <a:extLst>
                <a:ext uri="{FF2B5EF4-FFF2-40B4-BE49-F238E27FC236}">
                  <a16:creationId xmlns:a16="http://schemas.microsoft.com/office/drawing/2014/main" id="{A9DEA0D6-AE18-40CA-B7C1-20D1EA60B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5057776"/>
              <a:ext cx="1989138" cy="666750"/>
            </a:xfrm>
            <a:custGeom>
              <a:avLst/>
              <a:gdLst>
                <a:gd name="T0" fmla="*/ 718 w 718"/>
                <a:gd name="T1" fmla="*/ 241 h 241"/>
                <a:gd name="T2" fmla="*/ 0 w 718"/>
                <a:gd name="T3" fmla="*/ 241 h 241"/>
                <a:gd name="T4" fmla="*/ 0 w 718"/>
                <a:gd name="T5" fmla="*/ 93 h 241"/>
                <a:gd name="T6" fmla="*/ 93 w 718"/>
                <a:gd name="T7" fmla="*/ 0 h 241"/>
                <a:gd name="T8" fmla="*/ 621 w 718"/>
                <a:gd name="T9" fmla="*/ 0 h 241"/>
                <a:gd name="T10" fmla="*/ 718 w 718"/>
                <a:gd name="T11" fmla="*/ 96 h 241"/>
                <a:gd name="T12" fmla="*/ 718 w 718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8" h="241">
                  <a:moveTo>
                    <a:pt x="718" y="241"/>
                  </a:moveTo>
                  <a:cubicBezTo>
                    <a:pt x="0" y="241"/>
                    <a:pt x="0" y="241"/>
                    <a:pt x="0" y="24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41"/>
                    <a:pt x="42" y="0"/>
                    <a:pt x="93" y="0"/>
                  </a:cubicBezTo>
                  <a:cubicBezTo>
                    <a:pt x="621" y="0"/>
                    <a:pt x="621" y="0"/>
                    <a:pt x="621" y="0"/>
                  </a:cubicBezTo>
                  <a:cubicBezTo>
                    <a:pt x="675" y="0"/>
                    <a:pt x="718" y="43"/>
                    <a:pt x="718" y="96"/>
                  </a:cubicBezTo>
                  <a:lnTo>
                    <a:pt x="718" y="241"/>
                  </a:lnTo>
                  <a:close/>
                </a:path>
              </a:pathLst>
            </a:custGeom>
            <a:noFill/>
            <a:ln w="44450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34" name="Freeform 104">
              <a:extLst>
                <a:ext uri="{FF2B5EF4-FFF2-40B4-BE49-F238E27FC236}">
                  <a16:creationId xmlns:a16="http://schemas.microsoft.com/office/drawing/2014/main" id="{7F5B58C7-A88F-4805-87FC-7059484DD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4563" y="5295901"/>
              <a:ext cx="85725" cy="273050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4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6" y="99"/>
                    <a:pt x="21" y="99"/>
                  </a:cubicBezTo>
                  <a:close/>
                </a:path>
              </a:pathLst>
            </a:custGeom>
            <a:solidFill>
              <a:srgbClr val="F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35" name="Freeform 105">
              <a:extLst>
                <a:ext uri="{FF2B5EF4-FFF2-40B4-BE49-F238E27FC236}">
                  <a16:creationId xmlns:a16="http://schemas.microsoft.com/office/drawing/2014/main" id="{64BC5782-5BFF-4F58-80D8-8512CACF0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4563" y="5295901"/>
              <a:ext cx="85725" cy="273050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4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6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6" y="99"/>
                    <a:pt x="21" y="99"/>
                  </a:cubicBez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36" name="Freeform 106">
              <a:extLst>
                <a:ext uri="{FF2B5EF4-FFF2-40B4-BE49-F238E27FC236}">
                  <a16:creationId xmlns:a16="http://schemas.microsoft.com/office/drawing/2014/main" id="{A0C04E39-41FB-4337-BC63-FB0017D5E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088" y="5295901"/>
              <a:ext cx="85725" cy="273050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7" y="99"/>
                    <a:pt x="21" y="99"/>
                  </a:cubicBezTo>
                  <a:close/>
                </a:path>
              </a:pathLst>
            </a:custGeom>
            <a:solidFill>
              <a:srgbClr val="FFC2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37" name="Freeform 107">
              <a:extLst>
                <a:ext uri="{FF2B5EF4-FFF2-40B4-BE49-F238E27FC236}">
                  <a16:creationId xmlns:a16="http://schemas.microsoft.com/office/drawing/2014/main" id="{283D7D88-43F6-4586-BD25-8B44C8FDD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088" y="5295901"/>
              <a:ext cx="85725" cy="273050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7" y="99"/>
                    <a:pt x="21" y="99"/>
                  </a:cubicBez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38" name="Freeform 108">
              <a:extLst>
                <a:ext uri="{FF2B5EF4-FFF2-40B4-BE49-F238E27FC236}">
                  <a16:creationId xmlns:a16="http://schemas.microsoft.com/office/drawing/2014/main" id="{FC0F7884-658E-45C2-8BD0-A191D4C95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5295901"/>
              <a:ext cx="85725" cy="273050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7" y="99"/>
                    <a:pt x="21" y="99"/>
                  </a:cubicBezTo>
                  <a:close/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39" name="Freeform 109">
              <a:extLst>
                <a:ext uri="{FF2B5EF4-FFF2-40B4-BE49-F238E27FC236}">
                  <a16:creationId xmlns:a16="http://schemas.microsoft.com/office/drawing/2014/main" id="{DA28B9FF-81DA-490C-9F58-7ECBBA072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3200" y="5295901"/>
              <a:ext cx="85725" cy="273050"/>
            </a:xfrm>
            <a:custGeom>
              <a:avLst/>
              <a:gdLst>
                <a:gd name="T0" fmla="*/ 21 w 31"/>
                <a:gd name="T1" fmla="*/ 99 h 99"/>
                <a:gd name="T2" fmla="*/ 10 w 31"/>
                <a:gd name="T3" fmla="*/ 99 h 99"/>
                <a:gd name="T4" fmla="*/ 0 w 31"/>
                <a:gd name="T5" fmla="*/ 89 h 99"/>
                <a:gd name="T6" fmla="*/ 0 w 31"/>
                <a:gd name="T7" fmla="*/ 10 h 99"/>
                <a:gd name="T8" fmla="*/ 10 w 31"/>
                <a:gd name="T9" fmla="*/ 0 h 99"/>
                <a:gd name="T10" fmla="*/ 21 w 31"/>
                <a:gd name="T11" fmla="*/ 0 h 99"/>
                <a:gd name="T12" fmla="*/ 31 w 31"/>
                <a:gd name="T13" fmla="*/ 10 h 99"/>
                <a:gd name="T14" fmla="*/ 31 w 31"/>
                <a:gd name="T15" fmla="*/ 89 h 99"/>
                <a:gd name="T16" fmla="*/ 21 w 31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99">
                  <a:moveTo>
                    <a:pt x="21" y="99"/>
                  </a:moveTo>
                  <a:cubicBezTo>
                    <a:pt x="10" y="99"/>
                    <a:pt x="10" y="99"/>
                    <a:pt x="10" y="99"/>
                  </a:cubicBezTo>
                  <a:cubicBezTo>
                    <a:pt x="5" y="99"/>
                    <a:pt x="0" y="95"/>
                    <a:pt x="0" y="8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1" y="5"/>
                    <a:pt x="31" y="10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95"/>
                    <a:pt x="27" y="99"/>
                    <a:pt x="21" y="99"/>
                  </a:cubicBezTo>
                  <a:close/>
                </a:path>
              </a:pathLst>
            </a:custGeom>
            <a:noFill/>
            <a:ln w="11113" cap="flat">
              <a:solidFill>
                <a:srgbClr val="3A1B4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40" name="Freeform 110">
              <a:extLst>
                <a:ext uri="{FF2B5EF4-FFF2-40B4-BE49-F238E27FC236}">
                  <a16:creationId xmlns:a16="http://schemas.microsoft.com/office/drawing/2014/main" id="{555BAA73-7BBD-4B16-B059-9CE1FAFEE9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3" y="4857751"/>
              <a:ext cx="608013" cy="517525"/>
            </a:xfrm>
            <a:custGeom>
              <a:avLst/>
              <a:gdLst>
                <a:gd name="T0" fmla="*/ 207 w 219"/>
                <a:gd name="T1" fmla="*/ 113 h 187"/>
                <a:gd name="T2" fmla="*/ 202 w 219"/>
                <a:gd name="T3" fmla="*/ 122 h 187"/>
                <a:gd name="T4" fmla="*/ 192 w 219"/>
                <a:gd name="T5" fmla="*/ 125 h 187"/>
                <a:gd name="T6" fmla="*/ 193 w 219"/>
                <a:gd name="T7" fmla="*/ 154 h 187"/>
                <a:gd name="T8" fmla="*/ 190 w 219"/>
                <a:gd name="T9" fmla="*/ 144 h 187"/>
                <a:gd name="T10" fmla="*/ 171 w 219"/>
                <a:gd name="T11" fmla="*/ 179 h 187"/>
                <a:gd name="T12" fmla="*/ 5 w 219"/>
                <a:gd name="T13" fmla="*/ 87 h 187"/>
                <a:gd name="T14" fmla="*/ 15 w 219"/>
                <a:gd name="T15" fmla="*/ 84 h 187"/>
                <a:gd name="T16" fmla="*/ 14 w 219"/>
                <a:gd name="T17" fmla="*/ 55 h 187"/>
                <a:gd name="T18" fmla="*/ 17 w 219"/>
                <a:gd name="T19" fmla="*/ 65 h 187"/>
                <a:gd name="T20" fmla="*/ 37 w 219"/>
                <a:gd name="T21" fmla="*/ 30 h 187"/>
                <a:gd name="T22" fmla="*/ 41 w 219"/>
                <a:gd name="T23" fmla="*/ 22 h 187"/>
                <a:gd name="T24" fmla="*/ 52 w 219"/>
                <a:gd name="T25" fmla="*/ 19 h 187"/>
                <a:gd name="T26" fmla="*/ 23 w 219"/>
                <a:gd name="T27" fmla="*/ 117 h 187"/>
                <a:gd name="T28" fmla="*/ 26 w 219"/>
                <a:gd name="T29" fmla="*/ 127 h 187"/>
                <a:gd name="T30" fmla="*/ 46 w 219"/>
                <a:gd name="T31" fmla="*/ 92 h 187"/>
                <a:gd name="T32" fmla="*/ 50 w 219"/>
                <a:gd name="T33" fmla="*/ 84 h 187"/>
                <a:gd name="T34" fmla="*/ 61 w 219"/>
                <a:gd name="T35" fmla="*/ 81 h 187"/>
                <a:gd name="T36" fmla="*/ 59 w 219"/>
                <a:gd name="T37" fmla="*/ 52 h 187"/>
                <a:gd name="T38" fmla="*/ 62 w 219"/>
                <a:gd name="T39" fmla="*/ 62 h 187"/>
                <a:gd name="T40" fmla="*/ 82 w 219"/>
                <a:gd name="T41" fmla="*/ 27 h 187"/>
                <a:gd name="T42" fmla="*/ 86 w 219"/>
                <a:gd name="T43" fmla="*/ 18 h 187"/>
                <a:gd name="T44" fmla="*/ 97 w 219"/>
                <a:gd name="T45" fmla="*/ 15 h 187"/>
                <a:gd name="T46" fmla="*/ 44 w 219"/>
                <a:gd name="T47" fmla="*/ 157 h 187"/>
                <a:gd name="T48" fmla="*/ 47 w 219"/>
                <a:gd name="T49" fmla="*/ 167 h 187"/>
                <a:gd name="T50" fmla="*/ 67 w 219"/>
                <a:gd name="T51" fmla="*/ 132 h 187"/>
                <a:gd name="T52" fmla="*/ 71 w 219"/>
                <a:gd name="T53" fmla="*/ 124 h 187"/>
                <a:gd name="T54" fmla="*/ 82 w 219"/>
                <a:gd name="T55" fmla="*/ 121 h 187"/>
                <a:gd name="T56" fmla="*/ 80 w 219"/>
                <a:gd name="T57" fmla="*/ 92 h 187"/>
                <a:gd name="T58" fmla="*/ 83 w 219"/>
                <a:gd name="T59" fmla="*/ 102 h 187"/>
                <a:gd name="T60" fmla="*/ 103 w 219"/>
                <a:gd name="T61" fmla="*/ 67 h 187"/>
                <a:gd name="T62" fmla="*/ 107 w 219"/>
                <a:gd name="T63" fmla="*/ 58 h 187"/>
                <a:gd name="T64" fmla="*/ 118 w 219"/>
                <a:gd name="T65" fmla="*/ 56 h 187"/>
                <a:gd name="T66" fmla="*/ 117 w 219"/>
                <a:gd name="T67" fmla="*/ 26 h 187"/>
                <a:gd name="T68" fmla="*/ 120 w 219"/>
                <a:gd name="T69" fmla="*/ 37 h 187"/>
                <a:gd name="T70" fmla="*/ 139 w 219"/>
                <a:gd name="T71" fmla="*/ 2 h 187"/>
                <a:gd name="T72" fmla="*/ 80 w 219"/>
                <a:gd name="T73" fmla="*/ 185 h 187"/>
                <a:gd name="T74" fmla="*/ 91 w 219"/>
                <a:gd name="T75" fmla="*/ 183 h 187"/>
                <a:gd name="T76" fmla="*/ 89 w 219"/>
                <a:gd name="T77" fmla="*/ 153 h 187"/>
                <a:gd name="T78" fmla="*/ 92 w 219"/>
                <a:gd name="T79" fmla="*/ 164 h 187"/>
                <a:gd name="T80" fmla="*/ 112 w 219"/>
                <a:gd name="T81" fmla="*/ 129 h 187"/>
                <a:gd name="T82" fmla="*/ 116 w 219"/>
                <a:gd name="T83" fmla="*/ 120 h 187"/>
                <a:gd name="T84" fmla="*/ 127 w 219"/>
                <a:gd name="T85" fmla="*/ 117 h 187"/>
                <a:gd name="T86" fmla="*/ 126 w 219"/>
                <a:gd name="T87" fmla="*/ 88 h 187"/>
                <a:gd name="T88" fmla="*/ 129 w 219"/>
                <a:gd name="T89" fmla="*/ 98 h 187"/>
                <a:gd name="T90" fmla="*/ 148 w 219"/>
                <a:gd name="T91" fmla="*/ 64 h 187"/>
                <a:gd name="T92" fmla="*/ 153 w 219"/>
                <a:gd name="T93" fmla="*/ 55 h 187"/>
                <a:gd name="T94" fmla="*/ 163 w 219"/>
                <a:gd name="T95" fmla="*/ 52 h 187"/>
                <a:gd name="T96" fmla="*/ 162 w 219"/>
                <a:gd name="T97" fmla="*/ 23 h 187"/>
                <a:gd name="T98" fmla="*/ 165 w 219"/>
                <a:gd name="T99" fmla="*/ 33 h 187"/>
                <a:gd name="T100" fmla="*/ 133 w 219"/>
                <a:gd name="T101" fmla="*/ 169 h 187"/>
                <a:gd name="T102" fmla="*/ 138 w 219"/>
                <a:gd name="T103" fmla="*/ 160 h 187"/>
                <a:gd name="T104" fmla="*/ 148 w 219"/>
                <a:gd name="T105" fmla="*/ 157 h 187"/>
                <a:gd name="T106" fmla="*/ 147 w 219"/>
                <a:gd name="T107" fmla="*/ 128 h 187"/>
                <a:gd name="T108" fmla="*/ 150 w 219"/>
                <a:gd name="T109" fmla="*/ 138 h 187"/>
                <a:gd name="T110" fmla="*/ 169 w 219"/>
                <a:gd name="T111" fmla="*/ 104 h 187"/>
                <a:gd name="T112" fmla="*/ 174 w 219"/>
                <a:gd name="T113" fmla="*/ 95 h 187"/>
                <a:gd name="T114" fmla="*/ 184 w 219"/>
                <a:gd name="T115" fmla="*/ 92 h 187"/>
                <a:gd name="T116" fmla="*/ 183 w 219"/>
                <a:gd name="T117" fmla="*/ 63 h 187"/>
                <a:gd name="T118" fmla="*/ 186 w 219"/>
                <a:gd name="T119" fmla="*/ 7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9" h="187">
                  <a:moveTo>
                    <a:pt x="214" y="100"/>
                  </a:moveTo>
                  <a:cubicBezTo>
                    <a:pt x="218" y="102"/>
                    <a:pt x="219" y="107"/>
                    <a:pt x="217" y="110"/>
                  </a:cubicBezTo>
                  <a:cubicBezTo>
                    <a:pt x="215" y="114"/>
                    <a:pt x="210" y="115"/>
                    <a:pt x="207" y="113"/>
                  </a:cubicBezTo>
                  <a:cubicBezTo>
                    <a:pt x="203" y="111"/>
                    <a:pt x="202" y="107"/>
                    <a:pt x="204" y="103"/>
                  </a:cubicBezTo>
                  <a:cubicBezTo>
                    <a:pt x="206" y="99"/>
                    <a:pt x="210" y="98"/>
                    <a:pt x="214" y="100"/>
                  </a:cubicBezTo>
                  <a:moveTo>
                    <a:pt x="202" y="122"/>
                  </a:moveTo>
                  <a:cubicBezTo>
                    <a:pt x="206" y="124"/>
                    <a:pt x="207" y="128"/>
                    <a:pt x="205" y="132"/>
                  </a:cubicBezTo>
                  <a:cubicBezTo>
                    <a:pt x="203" y="136"/>
                    <a:pt x="198" y="137"/>
                    <a:pt x="195" y="135"/>
                  </a:cubicBezTo>
                  <a:cubicBezTo>
                    <a:pt x="191" y="133"/>
                    <a:pt x="190" y="128"/>
                    <a:pt x="192" y="125"/>
                  </a:cubicBezTo>
                  <a:cubicBezTo>
                    <a:pt x="194" y="121"/>
                    <a:pt x="198" y="120"/>
                    <a:pt x="202" y="122"/>
                  </a:cubicBezTo>
                  <a:moveTo>
                    <a:pt x="190" y="144"/>
                  </a:moveTo>
                  <a:cubicBezTo>
                    <a:pt x="194" y="146"/>
                    <a:pt x="195" y="150"/>
                    <a:pt x="193" y="154"/>
                  </a:cubicBezTo>
                  <a:cubicBezTo>
                    <a:pt x="191" y="157"/>
                    <a:pt x="186" y="159"/>
                    <a:pt x="183" y="157"/>
                  </a:cubicBezTo>
                  <a:cubicBezTo>
                    <a:pt x="179" y="155"/>
                    <a:pt x="178" y="150"/>
                    <a:pt x="180" y="147"/>
                  </a:cubicBezTo>
                  <a:cubicBezTo>
                    <a:pt x="182" y="143"/>
                    <a:pt x="186" y="142"/>
                    <a:pt x="190" y="144"/>
                  </a:cubicBezTo>
                  <a:moveTo>
                    <a:pt x="178" y="165"/>
                  </a:moveTo>
                  <a:cubicBezTo>
                    <a:pt x="182" y="167"/>
                    <a:pt x="183" y="172"/>
                    <a:pt x="181" y="176"/>
                  </a:cubicBezTo>
                  <a:cubicBezTo>
                    <a:pt x="179" y="179"/>
                    <a:pt x="174" y="181"/>
                    <a:pt x="171" y="179"/>
                  </a:cubicBezTo>
                  <a:cubicBezTo>
                    <a:pt x="167" y="176"/>
                    <a:pt x="166" y="172"/>
                    <a:pt x="168" y="168"/>
                  </a:cubicBezTo>
                  <a:cubicBezTo>
                    <a:pt x="170" y="165"/>
                    <a:pt x="174" y="163"/>
                    <a:pt x="178" y="165"/>
                  </a:cubicBezTo>
                  <a:moveTo>
                    <a:pt x="5" y="87"/>
                  </a:moveTo>
                  <a:cubicBezTo>
                    <a:pt x="2" y="85"/>
                    <a:pt x="0" y="81"/>
                    <a:pt x="2" y="77"/>
                  </a:cubicBezTo>
                  <a:cubicBezTo>
                    <a:pt x="4" y="73"/>
                    <a:pt x="9" y="72"/>
                    <a:pt x="13" y="74"/>
                  </a:cubicBezTo>
                  <a:cubicBezTo>
                    <a:pt x="16" y="76"/>
                    <a:pt x="18" y="81"/>
                    <a:pt x="15" y="84"/>
                  </a:cubicBezTo>
                  <a:cubicBezTo>
                    <a:pt x="13" y="88"/>
                    <a:pt x="9" y="89"/>
                    <a:pt x="5" y="87"/>
                  </a:cubicBezTo>
                  <a:moveTo>
                    <a:pt x="17" y="65"/>
                  </a:moveTo>
                  <a:cubicBezTo>
                    <a:pt x="14" y="63"/>
                    <a:pt x="12" y="59"/>
                    <a:pt x="14" y="55"/>
                  </a:cubicBezTo>
                  <a:cubicBezTo>
                    <a:pt x="16" y="52"/>
                    <a:pt x="21" y="50"/>
                    <a:pt x="25" y="52"/>
                  </a:cubicBezTo>
                  <a:cubicBezTo>
                    <a:pt x="28" y="54"/>
                    <a:pt x="30" y="59"/>
                    <a:pt x="28" y="62"/>
                  </a:cubicBezTo>
                  <a:cubicBezTo>
                    <a:pt x="26" y="66"/>
                    <a:pt x="21" y="67"/>
                    <a:pt x="17" y="65"/>
                  </a:cubicBezTo>
                  <a:moveTo>
                    <a:pt x="29" y="44"/>
                  </a:moveTo>
                  <a:cubicBezTo>
                    <a:pt x="26" y="42"/>
                    <a:pt x="24" y="37"/>
                    <a:pt x="26" y="33"/>
                  </a:cubicBezTo>
                  <a:cubicBezTo>
                    <a:pt x="28" y="30"/>
                    <a:pt x="33" y="28"/>
                    <a:pt x="37" y="30"/>
                  </a:cubicBezTo>
                  <a:cubicBezTo>
                    <a:pt x="40" y="32"/>
                    <a:pt x="42" y="37"/>
                    <a:pt x="40" y="41"/>
                  </a:cubicBezTo>
                  <a:cubicBezTo>
                    <a:pt x="38" y="44"/>
                    <a:pt x="33" y="46"/>
                    <a:pt x="29" y="44"/>
                  </a:cubicBezTo>
                  <a:moveTo>
                    <a:pt x="41" y="22"/>
                  </a:moveTo>
                  <a:cubicBezTo>
                    <a:pt x="38" y="20"/>
                    <a:pt x="36" y="15"/>
                    <a:pt x="38" y="12"/>
                  </a:cubicBezTo>
                  <a:cubicBezTo>
                    <a:pt x="40" y="8"/>
                    <a:pt x="45" y="7"/>
                    <a:pt x="49" y="9"/>
                  </a:cubicBezTo>
                  <a:cubicBezTo>
                    <a:pt x="52" y="11"/>
                    <a:pt x="54" y="15"/>
                    <a:pt x="52" y="19"/>
                  </a:cubicBezTo>
                  <a:cubicBezTo>
                    <a:pt x="50" y="23"/>
                    <a:pt x="45" y="24"/>
                    <a:pt x="41" y="22"/>
                  </a:cubicBezTo>
                  <a:moveTo>
                    <a:pt x="26" y="127"/>
                  </a:moveTo>
                  <a:cubicBezTo>
                    <a:pt x="23" y="125"/>
                    <a:pt x="21" y="121"/>
                    <a:pt x="23" y="117"/>
                  </a:cubicBezTo>
                  <a:cubicBezTo>
                    <a:pt x="25" y="113"/>
                    <a:pt x="30" y="112"/>
                    <a:pt x="34" y="114"/>
                  </a:cubicBezTo>
                  <a:cubicBezTo>
                    <a:pt x="37" y="116"/>
                    <a:pt x="39" y="121"/>
                    <a:pt x="37" y="124"/>
                  </a:cubicBezTo>
                  <a:cubicBezTo>
                    <a:pt x="35" y="128"/>
                    <a:pt x="30" y="129"/>
                    <a:pt x="26" y="127"/>
                  </a:cubicBezTo>
                  <a:moveTo>
                    <a:pt x="38" y="105"/>
                  </a:moveTo>
                  <a:cubicBezTo>
                    <a:pt x="35" y="103"/>
                    <a:pt x="33" y="99"/>
                    <a:pt x="35" y="95"/>
                  </a:cubicBezTo>
                  <a:cubicBezTo>
                    <a:pt x="37" y="92"/>
                    <a:pt x="42" y="90"/>
                    <a:pt x="46" y="92"/>
                  </a:cubicBezTo>
                  <a:cubicBezTo>
                    <a:pt x="49" y="94"/>
                    <a:pt x="51" y="99"/>
                    <a:pt x="49" y="102"/>
                  </a:cubicBezTo>
                  <a:cubicBezTo>
                    <a:pt x="47" y="106"/>
                    <a:pt x="42" y="107"/>
                    <a:pt x="38" y="105"/>
                  </a:cubicBezTo>
                  <a:moveTo>
                    <a:pt x="50" y="84"/>
                  </a:moveTo>
                  <a:cubicBezTo>
                    <a:pt x="47" y="82"/>
                    <a:pt x="45" y="77"/>
                    <a:pt x="47" y="73"/>
                  </a:cubicBezTo>
                  <a:cubicBezTo>
                    <a:pt x="49" y="70"/>
                    <a:pt x="54" y="68"/>
                    <a:pt x="58" y="71"/>
                  </a:cubicBezTo>
                  <a:cubicBezTo>
                    <a:pt x="61" y="73"/>
                    <a:pt x="63" y="77"/>
                    <a:pt x="61" y="81"/>
                  </a:cubicBezTo>
                  <a:cubicBezTo>
                    <a:pt x="59" y="84"/>
                    <a:pt x="54" y="86"/>
                    <a:pt x="50" y="84"/>
                  </a:cubicBezTo>
                  <a:moveTo>
                    <a:pt x="62" y="62"/>
                  </a:moveTo>
                  <a:cubicBezTo>
                    <a:pt x="59" y="60"/>
                    <a:pt x="57" y="55"/>
                    <a:pt x="59" y="52"/>
                  </a:cubicBezTo>
                  <a:cubicBezTo>
                    <a:pt x="61" y="48"/>
                    <a:pt x="66" y="47"/>
                    <a:pt x="70" y="49"/>
                  </a:cubicBezTo>
                  <a:cubicBezTo>
                    <a:pt x="73" y="51"/>
                    <a:pt x="75" y="55"/>
                    <a:pt x="73" y="59"/>
                  </a:cubicBezTo>
                  <a:cubicBezTo>
                    <a:pt x="71" y="63"/>
                    <a:pt x="66" y="64"/>
                    <a:pt x="62" y="62"/>
                  </a:cubicBezTo>
                  <a:moveTo>
                    <a:pt x="74" y="40"/>
                  </a:moveTo>
                  <a:cubicBezTo>
                    <a:pt x="71" y="38"/>
                    <a:pt x="69" y="34"/>
                    <a:pt x="71" y="30"/>
                  </a:cubicBezTo>
                  <a:cubicBezTo>
                    <a:pt x="73" y="26"/>
                    <a:pt x="78" y="25"/>
                    <a:pt x="82" y="27"/>
                  </a:cubicBezTo>
                  <a:cubicBezTo>
                    <a:pt x="85" y="29"/>
                    <a:pt x="87" y="34"/>
                    <a:pt x="85" y="37"/>
                  </a:cubicBezTo>
                  <a:cubicBezTo>
                    <a:pt x="83" y="41"/>
                    <a:pt x="78" y="42"/>
                    <a:pt x="74" y="40"/>
                  </a:cubicBezTo>
                  <a:moveTo>
                    <a:pt x="86" y="18"/>
                  </a:moveTo>
                  <a:cubicBezTo>
                    <a:pt x="83" y="16"/>
                    <a:pt x="81" y="12"/>
                    <a:pt x="84" y="8"/>
                  </a:cubicBezTo>
                  <a:cubicBezTo>
                    <a:pt x="86" y="5"/>
                    <a:pt x="90" y="3"/>
                    <a:pt x="94" y="5"/>
                  </a:cubicBezTo>
                  <a:cubicBezTo>
                    <a:pt x="97" y="7"/>
                    <a:pt x="99" y="12"/>
                    <a:pt x="97" y="15"/>
                  </a:cubicBezTo>
                  <a:cubicBezTo>
                    <a:pt x="95" y="19"/>
                    <a:pt x="90" y="20"/>
                    <a:pt x="86" y="18"/>
                  </a:cubicBezTo>
                  <a:moveTo>
                    <a:pt x="47" y="167"/>
                  </a:moveTo>
                  <a:cubicBezTo>
                    <a:pt x="44" y="165"/>
                    <a:pt x="42" y="161"/>
                    <a:pt x="44" y="157"/>
                  </a:cubicBezTo>
                  <a:cubicBezTo>
                    <a:pt x="46" y="153"/>
                    <a:pt x="51" y="152"/>
                    <a:pt x="55" y="154"/>
                  </a:cubicBezTo>
                  <a:cubicBezTo>
                    <a:pt x="58" y="156"/>
                    <a:pt x="60" y="161"/>
                    <a:pt x="58" y="164"/>
                  </a:cubicBezTo>
                  <a:cubicBezTo>
                    <a:pt x="56" y="168"/>
                    <a:pt x="51" y="169"/>
                    <a:pt x="47" y="167"/>
                  </a:cubicBezTo>
                  <a:moveTo>
                    <a:pt x="59" y="145"/>
                  </a:moveTo>
                  <a:cubicBezTo>
                    <a:pt x="56" y="143"/>
                    <a:pt x="54" y="139"/>
                    <a:pt x="56" y="135"/>
                  </a:cubicBezTo>
                  <a:cubicBezTo>
                    <a:pt x="58" y="132"/>
                    <a:pt x="63" y="130"/>
                    <a:pt x="67" y="132"/>
                  </a:cubicBezTo>
                  <a:cubicBezTo>
                    <a:pt x="70" y="134"/>
                    <a:pt x="72" y="139"/>
                    <a:pt x="70" y="142"/>
                  </a:cubicBezTo>
                  <a:cubicBezTo>
                    <a:pt x="68" y="146"/>
                    <a:pt x="63" y="147"/>
                    <a:pt x="59" y="145"/>
                  </a:cubicBezTo>
                  <a:moveTo>
                    <a:pt x="71" y="124"/>
                  </a:moveTo>
                  <a:cubicBezTo>
                    <a:pt x="68" y="122"/>
                    <a:pt x="66" y="117"/>
                    <a:pt x="68" y="113"/>
                  </a:cubicBezTo>
                  <a:cubicBezTo>
                    <a:pt x="70" y="110"/>
                    <a:pt x="75" y="109"/>
                    <a:pt x="79" y="111"/>
                  </a:cubicBezTo>
                  <a:cubicBezTo>
                    <a:pt x="82" y="113"/>
                    <a:pt x="84" y="117"/>
                    <a:pt x="82" y="121"/>
                  </a:cubicBezTo>
                  <a:cubicBezTo>
                    <a:pt x="80" y="124"/>
                    <a:pt x="75" y="126"/>
                    <a:pt x="71" y="124"/>
                  </a:cubicBezTo>
                  <a:moveTo>
                    <a:pt x="83" y="102"/>
                  </a:moveTo>
                  <a:cubicBezTo>
                    <a:pt x="80" y="100"/>
                    <a:pt x="78" y="95"/>
                    <a:pt x="80" y="92"/>
                  </a:cubicBezTo>
                  <a:cubicBezTo>
                    <a:pt x="82" y="88"/>
                    <a:pt x="87" y="87"/>
                    <a:pt x="91" y="89"/>
                  </a:cubicBezTo>
                  <a:cubicBezTo>
                    <a:pt x="94" y="91"/>
                    <a:pt x="96" y="95"/>
                    <a:pt x="94" y="99"/>
                  </a:cubicBezTo>
                  <a:cubicBezTo>
                    <a:pt x="92" y="103"/>
                    <a:pt x="87" y="104"/>
                    <a:pt x="83" y="102"/>
                  </a:cubicBezTo>
                  <a:moveTo>
                    <a:pt x="95" y="80"/>
                  </a:moveTo>
                  <a:cubicBezTo>
                    <a:pt x="92" y="78"/>
                    <a:pt x="91" y="74"/>
                    <a:pt x="93" y="70"/>
                  </a:cubicBezTo>
                  <a:cubicBezTo>
                    <a:pt x="95" y="66"/>
                    <a:pt x="99" y="65"/>
                    <a:pt x="103" y="67"/>
                  </a:cubicBezTo>
                  <a:cubicBezTo>
                    <a:pt x="106" y="69"/>
                    <a:pt x="108" y="74"/>
                    <a:pt x="106" y="77"/>
                  </a:cubicBezTo>
                  <a:cubicBezTo>
                    <a:pt x="104" y="81"/>
                    <a:pt x="99" y="82"/>
                    <a:pt x="95" y="80"/>
                  </a:cubicBezTo>
                  <a:moveTo>
                    <a:pt x="107" y="58"/>
                  </a:moveTo>
                  <a:cubicBezTo>
                    <a:pt x="104" y="56"/>
                    <a:pt x="103" y="52"/>
                    <a:pt x="105" y="48"/>
                  </a:cubicBezTo>
                  <a:cubicBezTo>
                    <a:pt x="107" y="45"/>
                    <a:pt x="111" y="43"/>
                    <a:pt x="115" y="45"/>
                  </a:cubicBezTo>
                  <a:cubicBezTo>
                    <a:pt x="118" y="47"/>
                    <a:pt x="120" y="52"/>
                    <a:pt x="118" y="56"/>
                  </a:cubicBezTo>
                  <a:cubicBezTo>
                    <a:pt x="116" y="59"/>
                    <a:pt x="111" y="60"/>
                    <a:pt x="107" y="58"/>
                  </a:cubicBezTo>
                  <a:moveTo>
                    <a:pt x="120" y="37"/>
                  </a:moveTo>
                  <a:cubicBezTo>
                    <a:pt x="116" y="35"/>
                    <a:pt x="115" y="30"/>
                    <a:pt x="117" y="26"/>
                  </a:cubicBezTo>
                  <a:cubicBezTo>
                    <a:pt x="119" y="23"/>
                    <a:pt x="123" y="22"/>
                    <a:pt x="127" y="24"/>
                  </a:cubicBezTo>
                  <a:cubicBezTo>
                    <a:pt x="130" y="26"/>
                    <a:pt x="132" y="30"/>
                    <a:pt x="130" y="34"/>
                  </a:cubicBezTo>
                  <a:cubicBezTo>
                    <a:pt x="128" y="37"/>
                    <a:pt x="123" y="39"/>
                    <a:pt x="120" y="37"/>
                  </a:cubicBezTo>
                  <a:moveTo>
                    <a:pt x="132" y="15"/>
                  </a:moveTo>
                  <a:cubicBezTo>
                    <a:pt x="128" y="13"/>
                    <a:pt x="127" y="8"/>
                    <a:pt x="129" y="5"/>
                  </a:cubicBezTo>
                  <a:cubicBezTo>
                    <a:pt x="131" y="1"/>
                    <a:pt x="135" y="0"/>
                    <a:pt x="139" y="2"/>
                  </a:cubicBezTo>
                  <a:cubicBezTo>
                    <a:pt x="142" y="4"/>
                    <a:pt x="144" y="8"/>
                    <a:pt x="142" y="12"/>
                  </a:cubicBezTo>
                  <a:cubicBezTo>
                    <a:pt x="140" y="16"/>
                    <a:pt x="135" y="17"/>
                    <a:pt x="132" y="15"/>
                  </a:cubicBezTo>
                  <a:moveTo>
                    <a:pt x="80" y="185"/>
                  </a:moveTo>
                  <a:cubicBezTo>
                    <a:pt x="77" y="183"/>
                    <a:pt x="75" y="179"/>
                    <a:pt x="77" y="175"/>
                  </a:cubicBezTo>
                  <a:cubicBezTo>
                    <a:pt x="79" y="172"/>
                    <a:pt x="84" y="170"/>
                    <a:pt x="88" y="172"/>
                  </a:cubicBezTo>
                  <a:cubicBezTo>
                    <a:pt x="91" y="174"/>
                    <a:pt x="93" y="179"/>
                    <a:pt x="91" y="183"/>
                  </a:cubicBezTo>
                  <a:cubicBezTo>
                    <a:pt x="89" y="186"/>
                    <a:pt x="84" y="187"/>
                    <a:pt x="80" y="185"/>
                  </a:cubicBezTo>
                  <a:moveTo>
                    <a:pt x="92" y="164"/>
                  </a:moveTo>
                  <a:cubicBezTo>
                    <a:pt x="89" y="162"/>
                    <a:pt x="87" y="157"/>
                    <a:pt x="89" y="153"/>
                  </a:cubicBezTo>
                  <a:cubicBezTo>
                    <a:pt x="91" y="150"/>
                    <a:pt x="96" y="149"/>
                    <a:pt x="100" y="151"/>
                  </a:cubicBezTo>
                  <a:cubicBezTo>
                    <a:pt x="103" y="153"/>
                    <a:pt x="105" y="157"/>
                    <a:pt x="103" y="161"/>
                  </a:cubicBezTo>
                  <a:cubicBezTo>
                    <a:pt x="101" y="164"/>
                    <a:pt x="96" y="166"/>
                    <a:pt x="92" y="164"/>
                  </a:cubicBezTo>
                  <a:moveTo>
                    <a:pt x="104" y="142"/>
                  </a:moveTo>
                  <a:cubicBezTo>
                    <a:pt x="101" y="140"/>
                    <a:pt x="100" y="135"/>
                    <a:pt x="102" y="132"/>
                  </a:cubicBezTo>
                  <a:cubicBezTo>
                    <a:pt x="104" y="128"/>
                    <a:pt x="108" y="127"/>
                    <a:pt x="112" y="129"/>
                  </a:cubicBezTo>
                  <a:cubicBezTo>
                    <a:pt x="115" y="131"/>
                    <a:pt x="117" y="135"/>
                    <a:pt x="115" y="139"/>
                  </a:cubicBezTo>
                  <a:cubicBezTo>
                    <a:pt x="113" y="143"/>
                    <a:pt x="108" y="144"/>
                    <a:pt x="104" y="142"/>
                  </a:cubicBezTo>
                  <a:moveTo>
                    <a:pt x="116" y="120"/>
                  </a:moveTo>
                  <a:cubicBezTo>
                    <a:pt x="113" y="118"/>
                    <a:pt x="112" y="114"/>
                    <a:pt x="114" y="110"/>
                  </a:cubicBezTo>
                  <a:cubicBezTo>
                    <a:pt x="116" y="106"/>
                    <a:pt x="120" y="105"/>
                    <a:pt x="124" y="107"/>
                  </a:cubicBezTo>
                  <a:cubicBezTo>
                    <a:pt x="127" y="109"/>
                    <a:pt x="129" y="114"/>
                    <a:pt x="127" y="117"/>
                  </a:cubicBezTo>
                  <a:cubicBezTo>
                    <a:pt x="125" y="121"/>
                    <a:pt x="120" y="122"/>
                    <a:pt x="116" y="120"/>
                  </a:cubicBezTo>
                  <a:moveTo>
                    <a:pt x="129" y="98"/>
                  </a:moveTo>
                  <a:cubicBezTo>
                    <a:pt x="125" y="96"/>
                    <a:pt x="124" y="92"/>
                    <a:pt x="126" y="88"/>
                  </a:cubicBezTo>
                  <a:cubicBezTo>
                    <a:pt x="128" y="85"/>
                    <a:pt x="132" y="83"/>
                    <a:pt x="136" y="85"/>
                  </a:cubicBezTo>
                  <a:cubicBezTo>
                    <a:pt x="139" y="87"/>
                    <a:pt x="141" y="92"/>
                    <a:pt x="139" y="96"/>
                  </a:cubicBezTo>
                  <a:cubicBezTo>
                    <a:pt x="137" y="99"/>
                    <a:pt x="132" y="100"/>
                    <a:pt x="129" y="98"/>
                  </a:cubicBezTo>
                  <a:moveTo>
                    <a:pt x="141" y="77"/>
                  </a:moveTo>
                  <a:cubicBezTo>
                    <a:pt x="137" y="75"/>
                    <a:pt x="136" y="70"/>
                    <a:pt x="138" y="66"/>
                  </a:cubicBezTo>
                  <a:cubicBezTo>
                    <a:pt x="140" y="63"/>
                    <a:pt x="144" y="62"/>
                    <a:pt x="148" y="64"/>
                  </a:cubicBezTo>
                  <a:cubicBezTo>
                    <a:pt x="151" y="66"/>
                    <a:pt x="153" y="70"/>
                    <a:pt x="151" y="74"/>
                  </a:cubicBezTo>
                  <a:cubicBezTo>
                    <a:pt x="149" y="77"/>
                    <a:pt x="144" y="79"/>
                    <a:pt x="141" y="77"/>
                  </a:cubicBezTo>
                  <a:moveTo>
                    <a:pt x="153" y="55"/>
                  </a:moveTo>
                  <a:cubicBezTo>
                    <a:pt x="149" y="53"/>
                    <a:pt x="148" y="48"/>
                    <a:pt x="150" y="45"/>
                  </a:cubicBezTo>
                  <a:cubicBezTo>
                    <a:pt x="152" y="41"/>
                    <a:pt x="156" y="40"/>
                    <a:pt x="160" y="42"/>
                  </a:cubicBezTo>
                  <a:cubicBezTo>
                    <a:pt x="163" y="44"/>
                    <a:pt x="165" y="48"/>
                    <a:pt x="163" y="52"/>
                  </a:cubicBezTo>
                  <a:cubicBezTo>
                    <a:pt x="161" y="56"/>
                    <a:pt x="156" y="57"/>
                    <a:pt x="153" y="55"/>
                  </a:cubicBezTo>
                  <a:moveTo>
                    <a:pt x="165" y="33"/>
                  </a:moveTo>
                  <a:cubicBezTo>
                    <a:pt x="161" y="31"/>
                    <a:pt x="160" y="27"/>
                    <a:pt x="162" y="23"/>
                  </a:cubicBezTo>
                  <a:cubicBezTo>
                    <a:pt x="164" y="19"/>
                    <a:pt x="168" y="18"/>
                    <a:pt x="172" y="20"/>
                  </a:cubicBezTo>
                  <a:cubicBezTo>
                    <a:pt x="176" y="22"/>
                    <a:pt x="177" y="27"/>
                    <a:pt x="175" y="30"/>
                  </a:cubicBezTo>
                  <a:cubicBezTo>
                    <a:pt x="173" y="34"/>
                    <a:pt x="168" y="35"/>
                    <a:pt x="165" y="33"/>
                  </a:cubicBezTo>
                  <a:moveTo>
                    <a:pt x="125" y="182"/>
                  </a:moveTo>
                  <a:cubicBezTo>
                    <a:pt x="122" y="180"/>
                    <a:pt x="121" y="175"/>
                    <a:pt x="123" y="172"/>
                  </a:cubicBezTo>
                  <a:cubicBezTo>
                    <a:pt x="125" y="168"/>
                    <a:pt x="129" y="167"/>
                    <a:pt x="133" y="169"/>
                  </a:cubicBezTo>
                  <a:cubicBezTo>
                    <a:pt x="136" y="171"/>
                    <a:pt x="138" y="175"/>
                    <a:pt x="136" y="179"/>
                  </a:cubicBezTo>
                  <a:cubicBezTo>
                    <a:pt x="134" y="183"/>
                    <a:pt x="129" y="184"/>
                    <a:pt x="125" y="182"/>
                  </a:cubicBezTo>
                  <a:moveTo>
                    <a:pt x="138" y="160"/>
                  </a:moveTo>
                  <a:cubicBezTo>
                    <a:pt x="134" y="158"/>
                    <a:pt x="133" y="154"/>
                    <a:pt x="135" y="150"/>
                  </a:cubicBezTo>
                  <a:cubicBezTo>
                    <a:pt x="137" y="146"/>
                    <a:pt x="141" y="145"/>
                    <a:pt x="145" y="147"/>
                  </a:cubicBezTo>
                  <a:cubicBezTo>
                    <a:pt x="148" y="149"/>
                    <a:pt x="150" y="154"/>
                    <a:pt x="148" y="157"/>
                  </a:cubicBezTo>
                  <a:cubicBezTo>
                    <a:pt x="146" y="161"/>
                    <a:pt x="141" y="162"/>
                    <a:pt x="138" y="160"/>
                  </a:cubicBezTo>
                  <a:moveTo>
                    <a:pt x="150" y="138"/>
                  </a:moveTo>
                  <a:cubicBezTo>
                    <a:pt x="146" y="136"/>
                    <a:pt x="145" y="132"/>
                    <a:pt x="147" y="128"/>
                  </a:cubicBezTo>
                  <a:cubicBezTo>
                    <a:pt x="149" y="125"/>
                    <a:pt x="153" y="123"/>
                    <a:pt x="157" y="125"/>
                  </a:cubicBezTo>
                  <a:cubicBezTo>
                    <a:pt x="160" y="127"/>
                    <a:pt x="162" y="132"/>
                    <a:pt x="160" y="136"/>
                  </a:cubicBezTo>
                  <a:cubicBezTo>
                    <a:pt x="158" y="139"/>
                    <a:pt x="153" y="140"/>
                    <a:pt x="150" y="138"/>
                  </a:cubicBezTo>
                  <a:moveTo>
                    <a:pt x="162" y="117"/>
                  </a:moveTo>
                  <a:cubicBezTo>
                    <a:pt x="158" y="115"/>
                    <a:pt x="157" y="110"/>
                    <a:pt x="159" y="107"/>
                  </a:cubicBezTo>
                  <a:cubicBezTo>
                    <a:pt x="161" y="103"/>
                    <a:pt x="165" y="102"/>
                    <a:pt x="169" y="104"/>
                  </a:cubicBezTo>
                  <a:cubicBezTo>
                    <a:pt x="173" y="106"/>
                    <a:pt x="174" y="110"/>
                    <a:pt x="172" y="114"/>
                  </a:cubicBezTo>
                  <a:cubicBezTo>
                    <a:pt x="170" y="117"/>
                    <a:pt x="165" y="119"/>
                    <a:pt x="162" y="117"/>
                  </a:cubicBezTo>
                  <a:moveTo>
                    <a:pt x="174" y="95"/>
                  </a:moveTo>
                  <a:cubicBezTo>
                    <a:pt x="170" y="93"/>
                    <a:pt x="169" y="88"/>
                    <a:pt x="171" y="85"/>
                  </a:cubicBezTo>
                  <a:cubicBezTo>
                    <a:pt x="173" y="81"/>
                    <a:pt x="177" y="80"/>
                    <a:pt x="181" y="82"/>
                  </a:cubicBezTo>
                  <a:cubicBezTo>
                    <a:pt x="185" y="84"/>
                    <a:pt x="186" y="88"/>
                    <a:pt x="184" y="92"/>
                  </a:cubicBezTo>
                  <a:cubicBezTo>
                    <a:pt x="182" y="96"/>
                    <a:pt x="177" y="97"/>
                    <a:pt x="174" y="95"/>
                  </a:cubicBezTo>
                  <a:moveTo>
                    <a:pt x="186" y="73"/>
                  </a:moveTo>
                  <a:cubicBezTo>
                    <a:pt x="182" y="71"/>
                    <a:pt x="181" y="67"/>
                    <a:pt x="183" y="63"/>
                  </a:cubicBezTo>
                  <a:cubicBezTo>
                    <a:pt x="185" y="59"/>
                    <a:pt x="189" y="58"/>
                    <a:pt x="193" y="60"/>
                  </a:cubicBezTo>
                  <a:cubicBezTo>
                    <a:pt x="197" y="62"/>
                    <a:pt x="198" y="67"/>
                    <a:pt x="196" y="70"/>
                  </a:cubicBezTo>
                  <a:cubicBezTo>
                    <a:pt x="194" y="74"/>
                    <a:pt x="189" y="75"/>
                    <a:pt x="186" y="73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41" name="Freeform 111">
              <a:extLst>
                <a:ext uri="{FF2B5EF4-FFF2-40B4-BE49-F238E27FC236}">
                  <a16:creationId xmlns:a16="http://schemas.microsoft.com/office/drawing/2014/main" id="{D6A66257-63E7-479E-AE20-3F6274C87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13" y="4810126"/>
              <a:ext cx="47625" cy="44450"/>
            </a:xfrm>
            <a:custGeom>
              <a:avLst/>
              <a:gdLst>
                <a:gd name="T0" fmla="*/ 4 w 17"/>
                <a:gd name="T1" fmla="*/ 14 h 16"/>
                <a:gd name="T2" fmla="*/ 15 w 17"/>
                <a:gd name="T3" fmla="*/ 11 h 16"/>
                <a:gd name="T4" fmla="*/ 12 w 17"/>
                <a:gd name="T5" fmla="*/ 1 h 16"/>
                <a:gd name="T6" fmla="*/ 11 w 17"/>
                <a:gd name="T7" fmla="*/ 0 h 16"/>
                <a:gd name="T8" fmla="*/ 5 w 17"/>
                <a:gd name="T9" fmla="*/ 0 h 16"/>
                <a:gd name="T10" fmla="*/ 2 w 17"/>
                <a:gd name="T11" fmla="*/ 3 h 16"/>
                <a:gd name="T12" fmla="*/ 4 w 17"/>
                <a:gd name="T1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6">
                  <a:moveTo>
                    <a:pt x="4" y="14"/>
                  </a:moveTo>
                  <a:cubicBezTo>
                    <a:pt x="8" y="16"/>
                    <a:pt x="13" y="14"/>
                    <a:pt x="15" y="11"/>
                  </a:cubicBezTo>
                  <a:cubicBezTo>
                    <a:pt x="17" y="7"/>
                    <a:pt x="15" y="3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7" y="0"/>
                    <a:pt x="5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0" y="7"/>
                    <a:pt x="1" y="12"/>
                    <a:pt x="4" y="14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42" name="Freeform 112">
              <a:extLst>
                <a:ext uri="{FF2B5EF4-FFF2-40B4-BE49-F238E27FC236}">
                  <a16:creationId xmlns:a16="http://schemas.microsoft.com/office/drawing/2014/main" id="{7A5BD887-9C82-4A5F-A81E-F22E03FE4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" y="4857751"/>
              <a:ext cx="47625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8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43" name="Freeform 113">
              <a:extLst>
                <a:ext uri="{FF2B5EF4-FFF2-40B4-BE49-F238E27FC236}">
                  <a16:creationId xmlns:a16="http://schemas.microsoft.com/office/drawing/2014/main" id="{0FBA0150-CB04-4F8D-B6E1-89D075C96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63" y="4906963"/>
              <a:ext cx="46038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9"/>
                    <a:pt x="1" y="13"/>
                    <a:pt x="5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9"/>
                    <a:pt x="16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44" name="Freeform 114">
              <a:extLst>
                <a:ext uri="{FF2B5EF4-FFF2-40B4-BE49-F238E27FC236}">
                  <a16:creationId xmlns:a16="http://schemas.microsoft.com/office/drawing/2014/main" id="{9F63C9C5-FF3D-4113-9DEA-55876F18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" y="4957763"/>
              <a:ext cx="44450" cy="49213"/>
            </a:xfrm>
            <a:custGeom>
              <a:avLst/>
              <a:gdLst>
                <a:gd name="T0" fmla="*/ 2 w 16"/>
                <a:gd name="T1" fmla="*/ 5 h 18"/>
                <a:gd name="T2" fmla="*/ 5 w 16"/>
                <a:gd name="T3" fmla="*/ 15 h 18"/>
                <a:gd name="T4" fmla="*/ 15 w 16"/>
                <a:gd name="T5" fmla="*/ 13 h 18"/>
                <a:gd name="T6" fmla="*/ 16 w 16"/>
                <a:gd name="T7" fmla="*/ 8 h 18"/>
                <a:gd name="T8" fmla="*/ 13 w 16"/>
                <a:gd name="T9" fmla="*/ 3 h 18"/>
                <a:gd name="T10" fmla="*/ 12 w 16"/>
                <a:gd name="T11" fmla="*/ 2 h 18"/>
                <a:gd name="T12" fmla="*/ 2 w 16"/>
                <a:gd name="T13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8">
                  <a:moveTo>
                    <a:pt x="2" y="5"/>
                  </a:moveTo>
                  <a:cubicBezTo>
                    <a:pt x="0" y="9"/>
                    <a:pt x="1" y="13"/>
                    <a:pt x="5" y="15"/>
                  </a:cubicBezTo>
                  <a:cubicBezTo>
                    <a:pt x="8" y="18"/>
                    <a:pt x="13" y="16"/>
                    <a:pt x="15" y="13"/>
                  </a:cubicBezTo>
                  <a:cubicBezTo>
                    <a:pt x="16" y="11"/>
                    <a:pt x="16" y="10"/>
                    <a:pt x="16" y="8"/>
                  </a:cubicBezTo>
                  <a:cubicBezTo>
                    <a:pt x="15" y="7"/>
                    <a:pt x="14" y="5"/>
                    <a:pt x="13" y="3"/>
                  </a:cubicBezTo>
                  <a:cubicBezTo>
                    <a:pt x="13" y="3"/>
                    <a:pt x="12" y="3"/>
                    <a:pt x="12" y="2"/>
                  </a:cubicBezTo>
                  <a:cubicBezTo>
                    <a:pt x="8" y="0"/>
                    <a:pt x="4" y="2"/>
                    <a:pt x="2" y="5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45" name="Freeform 115">
              <a:extLst>
                <a:ext uri="{FF2B5EF4-FFF2-40B4-BE49-F238E27FC236}">
                  <a16:creationId xmlns:a16="http://schemas.microsoft.com/office/drawing/2014/main" id="{5983D778-8EBD-45A8-9B8E-E6196133C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25" y="4821238"/>
              <a:ext cx="38100" cy="25400"/>
            </a:xfrm>
            <a:custGeom>
              <a:avLst/>
              <a:gdLst>
                <a:gd name="T0" fmla="*/ 4 w 14"/>
                <a:gd name="T1" fmla="*/ 7 h 9"/>
                <a:gd name="T2" fmla="*/ 14 w 14"/>
                <a:gd name="T3" fmla="*/ 5 h 9"/>
                <a:gd name="T4" fmla="*/ 0 w 14"/>
                <a:gd name="T5" fmla="*/ 0 h 9"/>
                <a:gd name="T6" fmla="*/ 4 w 14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9">
                  <a:moveTo>
                    <a:pt x="4" y="7"/>
                  </a:moveTo>
                  <a:cubicBezTo>
                    <a:pt x="7" y="9"/>
                    <a:pt x="12" y="8"/>
                    <a:pt x="14" y="5"/>
                  </a:cubicBezTo>
                  <a:cubicBezTo>
                    <a:pt x="9" y="3"/>
                    <a:pt x="5" y="1"/>
                    <a:pt x="0" y="0"/>
                  </a:cubicBezTo>
                  <a:cubicBezTo>
                    <a:pt x="0" y="3"/>
                    <a:pt x="1" y="6"/>
                    <a:pt x="4" y="7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46" name="Freeform 116">
              <a:extLst>
                <a:ext uri="{FF2B5EF4-FFF2-40B4-BE49-F238E27FC236}">
                  <a16:creationId xmlns:a16="http://schemas.microsoft.com/office/drawing/2014/main" id="{E86D44BD-7921-4D8A-AD8A-35F713E56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25" y="4865688"/>
              <a:ext cx="34925" cy="30163"/>
            </a:xfrm>
            <a:custGeom>
              <a:avLst/>
              <a:gdLst>
                <a:gd name="T0" fmla="*/ 5 w 13"/>
                <a:gd name="T1" fmla="*/ 9 h 11"/>
                <a:gd name="T2" fmla="*/ 13 w 13"/>
                <a:gd name="T3" fmla="*/ 9 h 11"/>
                <a:gd name="T4" fmla="*/ 2 w 13"/>
                <a:gd name="T5" fmla="*/ 0 h 11"/>
                <a:gd name="T6" fmla="*/ 5 w 13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1">
                  <a:moveTo>
                    <a:pt x="5" y="9"/>
                  </a:moveTo>
                  <a:cubicBezTo>
                    <a:pt x="8" y="11"/>
                    <a:pt x="11" y="11"/>
                    <a:pt x="13" y="9"/>
                  </a:cubicBezTo>
                  <a:cubicBezTo>
                    <a:pt x="10" y="6"/>
                    <a:pt x="6" y="3"/>
                    <a:pt x="2" y="0"/>
                  </a:cubicBezTo>
                  <a:cubicBezTo>
                    <a:pt x="0" y="3"/>
                    <a:pt x="2" y="8"/>
                    <a:pt x="5" y="9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47" name="Freeform 117">
              <a:extLst>
                <a:ext uri="{FF2B5EF4-FFF2-40B4-BE49-F238E27FC236}">
                  <a16:creationId xmlns:a16="http://schemas.microsoft.com/office/drawing/2014/main" id="{28264EF2-A63B-49F2-B49B-76AE533E3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" y="4838701"/>
              <a:ext cx="36513" cy="25400"/>
            </a:xfrm>
            <a:custGeom>
              <a:avLst/>
              <a:gdLst>
                <a:gd name="T0" fmla="*/ 12 w 13"/>
                <a:gd name="T1" fmla="*/ 4 h 9"/>
                <a:gd name="T2" fmla="*/ 12 w 13"/>
                <a:gd name="T3" fmla="*/ 0 h 9"/>
                <a:gd name="T4" fmla="*/ 0 w 13"/>
                <a:gd name="T5" fmla="*/ 6 h 9"/>
                <a:gd name="T6" fmla="*/ 1 w 13"/>
                <a:gd name="T7" fmla="*/ 7 h 9"/>
                <a:gd name="T8" fmla="*/ 12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12" y="4"/>
                  </a:moveTo>
                  <a:cubicBezTo>
                    <a:pt x="12" y="3"/>
                    <a:pt x="13" y="1"/>
                    <a:pt x="12" y="0"/>
                  </a:cubicBezTo>
                  <a:cubicBezTo>
                    <a:pt x="8" y="1"/>
                    <a:pt x="4" y="4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5" y="9"/>
                    <a:pt x="10" y="8"/>
                    <a:pt x="12" y="4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48" name="Freeform 118">
              <a:extLst>
                <a:ext uri="{FF2B5EF4-FFF2-40B4-BE49-F238E27FC236}">
                  <a16:creationId xmlns:a16="http://schemas.microsoft.com/office/drawing/2014/main" id="{CA9D23AE-C691-4948-9A70-303A24A35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188" y="4865688"/>
              <a:ext cx="49213" cy="47625"/>
            </a:xfrm>
            <a:custGeom>
              <a:avLst/>
              <a:gdLst>
                <a:gd name="T0" fmla="*/ 13 w 18"/>
                <a:gd name="T1" fmla="*/ 2 h 17"/>
                <a:gd name="T2" fmla="*/ 3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5" y="2"/>
                    <a:pt x="3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49" name="Freeform 119">
              <a:extLst>
                <a:ext uri="{FF2B5EF4-FFF2-40B4-BE49-F238E27FC236}">
                  <a16:creationId xmlns:a16="http://schemas.microsoft.com/office/drawing/2014/main" id="{ADE27461-8A38-41BB-99A0-DC6E4B70F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50" y="4918076"/>
              <a:ext cx="47625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4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8" y="17"/>
                    <a:pt x="13" y="15"/>
                    <a:pt x="15" y="12"/>
                  </a:cubicBezTo>
                  <a:cubicBezTo>
                    <a:pt x="17" y="8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50" name="Freeform 120">
              <a:extLst>
                <a:ext uri="{FF2B5EF4-FFF2-40B4-BE49-F238E27FC236}">
                  <a16:creationId xmlns:a16="http://schemas.microsoft.com/office/drawing/2014/main" id="{3A9B3FC7-3224-41B6-9A1D-61B4B094F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" y="4968876"/>
              <a:ext cx="46038" cy="46038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8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51" name="Freeform 121">
              <a:extLst>
                <a:ext uri="{FF2B5EF4-FFF2-40B4-BE49-F238E27FC236}">
                  <a16:creationId xmlns:a16="http://schemas.microsoft.com/office/drawing/2014/main" id="{4CE2C452-1130-4D48-9B1F-CD5F8BF3B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413" y="5018088"/>
              <a:ext cx="47625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9"/>
                    <a:pt x="1" y="13"/>
                    <a:pt x="5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9"/>
                    <a:pt x="16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52" name="Freeform 122">
              <a:extLst>
                <a:ext uri="{FF2B5EF4-FFF2-40B4-BE49-F238E27FC236}">
                  <a16:creationId xmlns:a16="http://schemas.microsoft.com/office/drawing/2014/main" id="{0BDCCE37-7E1B-44F6-8695-880527A9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8" y="5073651"/>
              <a:ext cx="15875" cy="39688"/>
            </a:xfrm>
            <a:custGeom>
              <a:avLst/>
              <a:gdLst>
                <a:gd name="T0" fmla="*/ 5 w 6"/>
                <a:gd name="T1" fmla="*/ 14 h 14"/>
                <a:gd name="T2" fmla="*/ 6 w 6"/>
                <a:gd name="T3" fmla="*/ 14 h 14"/>
                <a:gd name="T4" fmla="*/ 5 w 6"/>
                <a:gd name="T5" fmla="*/ 0 h 14"/>
                <a:gd name="T6" fmla="*/ 2 w 6"/>
                <a:gd name="T7" fmla="*/ 3 h 14"/>
                <a:gd name="T8" fmla="*/ 5 w 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5" y="14"/>
                  </a:moveTo>
                  <a:cubicBezTo>
                    <a:pt x="5" y="14"/>
                    <a:pt x="6" y="14"/>
                    <a:pt x="6" y="14"/>
                  </a:cubicBezTo>
                  <a:cubicBezTo>
                    <a:pt x="6" y="9"/>
                    <a:pt x="6" y="5"/>
                    <a:pt x="5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0" y="7"/>
                    <a:pt x="1" y="12"/>
                    <a:pt x="5" y="14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53" name="Freeform 123">
              <a:extLst>
                <a:ext uri="{FF2B5EF4-FFF2-40B4-BE49-F238E27FC236}">
                  <a16:creationId xmlns:a16="http://schemas.microsoft.com/office/drawing/2014/main" id="{28F3D68B-A498-45FC-8B20-164546BBA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" y="4876801"/>
              <a:ext cx="50800" cy="47625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5"/>
                  </a:cubicBezTo>
                  <a:cubicBezTo>
                    <a:pt x="0" y="8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8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54" name="Freeform 124">
              <a:extLst>
                <a:ext uri="{FF2B5EF4-FFF2-40B4-BE49-F238E27FC236}">
                  <a16:creationId xmlns:a16="http://schemas.microsoft.com/office/drawing/2014/main" id="{4446213C-757C-4D36-8E62-94884F0F2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" y="4927601"/>
              <a:ext cx="49213" cy="46038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55" name="Freeform 125">
              <a:extLst>
                <a:ext uri="{FF2B5EF4-FFF2-40B4-BE49-F238E27FC236}">
                  <a16:creationId xmlns:a16="http://schemas.microsoft.com/office/drawing/2014/main" id="{AC13A68C-4BC2-49D0-A916-BD19CDD9D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513" y="4976813"/>
              <a:ext cx="47625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4 w 17"/>
                <a:gd name="T5" fmla="*/ 15 h 17"/>
                <a:gd name="T6" fmla="*/ 15 w 17"/>
                <a:gd name="T7" fmla="*/ 13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2"/>
                    <a:pt x="2" y="5"/>
                  </a:cubicBezTo>
                  <a:cubicBezTo>
                    <a:pt x="0" y="9"/>
                    <a:pt x="1" y="13"/>
                    <a:pt x="4" y="15"/>
                  </a:cubicBezTo>
                  <a:cubicBezTo>
                    <a:pt x="8" y="17"/>
                    <a:pt x="13" y="16"/>
                    <a:pt x="15" y="13"/>
                  </a:cubicBezTo>
                  <a:cubicBezTo>
                    <a:pt x="17" y="9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56" name="Freeform 126">
              <a:extLst>
                <a:ext uri="{FF2B5EF4-FFF2-40B4-BE49-F238E27FC236}">
                  <a16:creationId xmlns:a16="http://schemas.microsoft.com/office/drawing/2014/main" id="{63106CEE-5DD0-432E-91D7-4DAD05E68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88" y="5029201"/>
              <a:ext cx="46038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4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4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8" y="17"/>
                    <a:pt x="13" y="15"/>
                    <a:pt x="15" y="12"/>
                  </a:cubicBezTo>
                  <a:cubicBezTo>
                    <a:pt x="17" y="8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57" name="Freeform 127">
              <a:extLst>
                <a:ext uri="{FF2B5EF4-FFF2-40B4-BE49-F238E27FC236}">
                  <a16:creationId xmlns:a16="http://schemas.microsoft.com/office/drawing/2014/main" id="{08E9A69B-804C-4CAA-B76E-32BC5F2F5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" y="5080001"/>
              <a:ext cx="47625" cy="46038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8"/>
                    <a:pt x="16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58" name="Freeform 128">
              <a:extLst>
                <a:ext uri="{FF2B5EF4-FFF2-40B4-BE49-F238E27FC236}">
                  <a16:creationId xmlns:a16="http://schemas.microsoft.com/office/drawing/2014/main" id="{7190617B-78AF-48DD-8081-9C080DE95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50" y="5129213"/>
              <a:ext cx="47625" cy="47625"/>
            </a:xfrm>
            <a:custGeom>
              <a:avLst/>
              <a:gdLst>
                <a:gd name="T0" fmla="*/ 5 w 17"/>
                <a:gd name="T1" fmla="*/ 15 h 17"/>
                <a:gd name="T2" fmla="*/ 15 w 17"/>
                <a:gd name="T3" fmla="*/ 12 h 17"/>
                <a:gd name="T4" fmla="*/ 12 w 17"/>
                <a:gd name="T5" fmla="*/ 2 h 17"/>
                <a:gd name="T6" fmla="*/ 2 w 17"/>
                <a:gd name="T7" fmla="*/ 5 h 17"/>
                <a:gd name="T8" fmla="*/ 5 w 1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5" y="15"/>
                  </a:moveTo>
                  <a:cubicBezTo>
                    <a:pt x="8" y="17"/>
                    <a:pt x="13" y="16"/>
                    <a:pt x="15" y="12"/>
                  </a:cubicBezTo>
                  <a:cubicBezTo>
                    <a:pt x="17" y="9"/>
                    <a:pt x="16" y="4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9"/>
                    <a:pt x="1" y="13"/>
                    <a:pt x="5" y="15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59" name="Freeform 129">
              <a:extLst>
                <a:ext uri="{FF2B5EF4-FFF2-40B4-BE49-F238E27FC236}">
                  <a16:creationId xmlns:a16="http://schemas.microsoft.com/office/drawing/2014/main" id="{346C6AAC-EF46-449F-8DB8-833F7CB9A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38" y="4935538"/>
              <a:ext cx="50800" cy="49213"/>
            </a:xfrm>
            <a:custGeom>
              <a:avLst/>
              <a:gdLst>
                <a:gd name="T0" fmla="*/ 13 w 18"/>
                <a:gd name="T1" fmla="*/ 2 h 18"/>
                <a:gd name="T2" fmla="*/ 2 w 18"/>
                <a:gd name="T3" fmla="*/ 5 h 18"/>
                <a:gd name="T4" fmla="*/ 5 w 18"/>
                <a:gd name="T5" fmla="*/ 16 h 18"/>
                <a:gd name="T6" fmla="*/ 16 w 18"/>
                <a:gd name="T7" fmla="*/ 13 h 18"/>
                <a:gd name="T8" fmla="*/ 13 w 18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3" y="2"/>
                  </a:moveTo>
                  <a:cubicBezTo>
                    <a:pt x="9" y="0"/>
                    <a:pt x="4" y="2"/>
                    <a:pt x="2" y="5"/>
                  </a:cubicBezTo>
                  <a:cubicBezTo>
                    <a:pt x="0" y="9"/>
                    <a:pt x="2" y="14"/>
                    <a:pt x="5" y="16"/>
                  </a:cubicBezTo>
                  <a:cubicBezTo>
                    <a:pt x="9" y="18"/>
                    <a:pt x="14" y="16"/>
                    <a:pt x="16" y="13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60" name="Freeform 130">
              <a:extLst>
                <a:ext uri="{FF2B5EF4-FFF2-40B4-BE49-F238E27FC236}">
                  <a16:creationId xmlns:a16="http://schemas.microsoft.com/office/drawing/2014/main" id="{D0506577-7EBA-49F0-B122-5F9F257A3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13" y="4987926"/>
              <a:ext cx="49213" cy="47625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5"/>
                  </a:cubicBezTo>
                  <a:cubicBezTo>
                    <a:pt x="0" y="8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8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61" name="Freeform 131">
              <a:extLst>
                <a:ext uri="{FF2B5EF4-FFF2-40B4-BE49-F238E27FC236}">
                  <a16:creationId xmlns:a16="http://schemas.microsoft.com/office/drawing/2014/main" id="{156C85DA-4E84-42FE-88E8-24F7CDC03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0" y="5037138"/>
              <a:ext cx="50800" cy="47625"/>
            </a:xfrm>
            <a:custGeom>
              <a:avLst/>
              <a:gdLst>
                <a:gd name="T0" fmla="*/ 13 w 18"/>
                <a:gd name="T1" fmla="*/ 2 h 17"/>
                <a:gd name="T2" fmla="*/ 3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5" y="1"/>
                    <a:pt x="3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62" name="Freeform 132">
              <a:extLst>
                <a:ext uri="{FF2B5EF4-FFF2-40B4-BE49-F238E27FC236}">
                  <a16:creationId xmlns:a16="http://schemas.microsoft.com/office/drawing/2014/main" id="{82A70639-3549-4D62-BE8D-C309C3B6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50" y="5087938"/>
              <a:ext cx="46038" cy="46038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3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2"/>
                    <a:pt x="2" y="5"/>
                  </a:cubicBezTo>
                  <a:cubicBezTo>
                    <a:pt x="0" y="9"/>
                    <a:pt x="1" y="13"/>
                    <a:pt x="5" y="15"/>
                  </a:cubicBezTo>
                  <a:cubicBezTo>
                    <a:pt x="8" y="17"/>
                    <a:pt x="13" y="16"/>
                    <a:pt x="15" y="13"/>
                  </a:cubicBezTo>
                  <a:cubicBezTo>
                    <a:pt x="17" y="9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63" name="Freeform 133">
              <a:extLst>
                <a:ext uri="{FF2B5EF4-FFF2-40B4-BE49-F238E27FC236}">
                  <a16:creationId xmlns:a16="http://schemas.microsoft.com/office/drawing/2014/main" id="{662C50F3-B0C8-492B-B82F-2A3576AC7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38" y="5140326"/>
              <a:ext cx="47625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  <a:cubicBezTo>
                    <a:pt x="8" y="17"/>
                    <a:pt x="13" y="15"/>
                    <a:pt x="15" y="12"/>
                  </a:cubicBezTo>
                  <a:cubicBezTo>
                    <a:pt x="17" y="8"/>
                    <a:pt x="16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64" name="Freeform 134">
              <a:extLst>
                <a:ext uri="{FF2B5EF4-FFF2-40B4-BE49-F238E27FC236}">
                  <a16:creationId xmlns:a16="http://schemas.microsoft.com/office/drawing/2014/main" id="{F2107301-9384-4F90-9AC4-8A2963D08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13" y="5189538"/>
              <a:ext cx="47625" cy="47625"/>
            </a:xfrm>
            <a:custGeom>
              <a:avLst/>
              <a:gdLst>
                <a:gd name="T0" fmla="*/ 5 w 17"/>
                <a:gd name="T1" fmla="*/ 15 h 17"/>
                <a:gd name="T2" fmla="*/ 15 w 17"/>
                <a:gd name="T3" fmla="*/ 12 h 17"/>
                <a:gd name="T4" fmla="*/ 12 w 17"/>
                <a:gd name="T5" fmla="*/ 2 h 17"/>
                <a:gd name="T6" fmla="*/ 2 w 17"/>
                <a:gd name="T7" fmla="*/ 5 h 17"/>
                <a:gd name="T8" fmla="*/ 5 w 1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5" y="15"/>
                  </a:moveTo>
                  <a:cubicBezTo>
                    <a:pt x="8" y="17"/>
                    <a:pt x="13" y="16"/>
                    <a:pt x="15" y="12"/>
                  </a:cubicBezTo>
                  <a:cubicBezTo>
                    <a:pt x="17" y="8"/>
                    <a:pt x="16" y="4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65" name="Freeform 135">
              <a:extLst>
                <a:ext uri="{FF2B5EF4-FFF2-40B4-BE49-F238E27FC236}">
                  <a16:creationId xmlns:a16="http://schemas.microsoft.com/office/drawing/2014/main" id="{7353CF3E-A189-4944-82F6-151B4D916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" y="4995863"/>
              <a:ext cx="50800" cy="47625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2"/>
                    <a:pt x="2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66" name="Freeform 136">
              <a:extLst>
                <a:ext uri="{FF2B5EF4-FFF2-40B4-BE49-F238E27FC236}">
                  <a16:creationId xmlns:a16="http://schemas.microsoft.com/office/drawing/2014/main" id="{207FF612-F99B-4B53-B403-FCF9C37B8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75" y="5046663"/>
              <a:ext cx="49213" cy="49213"/>
            </a:xfrm>
            <a:custGeom>
              <a:avLst/>
              <a:gdLst>
                <a:gd name="T0" fmla="*/ 13 w 18"/>
                <a:gd name="T1" fmla="*/ 3 h 18"/>
                <a:gd name="T2" fmla="*/ 2 w 18"/>
                <a:gd name="T3" fmla="*/ 5 h 18"/>
                <a:gd name="T4" fmla="*/ 5 w 18"/>
                <a:gd name="T5" fmla="*/ 16 h 18"/>
                <a:gd name="T6" fmla="*/ 16 w 18"/>
                <a:gd name="T7" fmla="*/ 13 h 18"/>
                <a:gd name="T8" fmla="*/ 1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3" y="3"/>
                  </a:moveTo>
                  <a:cubicBezTo>
                    <a:pt x="9" y="0"/>
                    <a:pt x="4" y="2"/>
                    <a:pt x="2" y="5"/>
                  </a:cubicBezTo>
                  <a:cubicBezTo>
                    <a:pt x="0" y="9"/>
                    <a:pt x="2" y="14"/>
                    <a:pt x="5" y="16"/>
                  </a:cubicBezTo>
                  <a:cubicBezTo>
                    <a:pt x="9" y="18"/>
                    <a:pt x="14" y="16"/>
                    <a:pt x="16" y="13"/>
                  </a:cubicBezTo>
                  <a:cubicBezTo>
                    <a:pt x="18" y="9"/>
                    <a:pt x="16" y="5"/>
                    <a:pt x="13" y="3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67" name="Freeform 137">
              <a:extLst>
                <a:ext uri="{FF2B5EF4-FFF2-40B4-BE49-F238E27FC236}">
                  <a16:creationId xmlns:a16="http://schemas.microsoft.com/office/drawing/2014/main" id="{353B4B15-3AD2-473E-875D-83D8D303C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663" y="5099051"/>
              <a:ext cx="50800" cy="46038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5"/>
                  </a:cubicBezTo>
                  <a:cubicBezTo>
                    <a:pt x="0" y="8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8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68" name="Freeform 138">
              <a:extLst>
                <a:ext uri="{FF2B5EF4-FFF2-40B4-BE49-F238E27FC236}">
                  <a16:creationId xmlns:a16="http://schemas.microsoft.com/office/drawing/2014/main" id="{30D19389-0A73-4A35-A974-851133BF3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13" y="5148263"/>
              <a:ext cx="46038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4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9"/>
                    <a:pt x="1" y="13"/>
                    <a:pt x="4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9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69" name="Freeform 139">
              <a:extLst>
                <a:ext uri="{FF2B5EF4-FFF2-40B4-BE49-F238E27FC236}">
                  <a16:creationId xmlns:a16="http://schemas.microsoft.com/office/drawing/2014/main" id="{BBC9D799-E54E-4A81-A1BC-E99C9A714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400" y="5199063"/>
              <a:ext cx="47625" cy="46038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3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2"/>
                    <a:pt x="2" y="5"/>
                  </a:cubicBezTo>
                  <a:cubicBezTo>
                    <a:pt x="0" y="9"/>
                    <a:pt x="1" y="13"/>
                    <a:pt x="5" y="15"/>
                  </a:cubicBezTo>
                  <a:cubicBezTo>
                    <a:pt x="8" y="17"/>
                    <a:pt x="13" y="16"/>
                    <a:pt x="15" y="13"/>
                  </a:cubicBezTo>
                  <a:cubicBezTo>
                    <a:pt x="17" y="9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70" name="Freeform 140">
              <a:extLst>
                <a:ext uri="{FF2B5EF4-FFF2-40B4-BE49-F238E27FC236}">
                  <a16:creationId xmlns:a16="http://schemas.microsoft.com/office/drawing/2014/main" id="{1F3D69B0-FBB1-4DD3-ABFF-D491854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" y="5251451"/>
              <a:ext cx="47625" cy="46038"/>
            </a:xfrm>
            <a:custGeom>
              <a:avLst/>
              <a:gdLst>
                <a:gd name="T0" fmla="*/ 5 w 17"/>
                <a:gd name="T1" fmla="*/ 15 h 17"/>
                <a:gd name="T2" fmla="*/ 15 w 17"/>
                <a:gd name="T3" fmla="*/ 12 h 17"/>
                <a:gd name="T4" fmla="*/ 12 w 17"/>
                <a:gd name="T5" fmla="*/ 2 h 17"/>
                <a:gd name="T6" fmla="*/ 2 w 17"/>
                <a:gd name="T7" fmla="*/ 5 h 17"/>
                <a:gd name="T8" fmla="*/ 5 w 1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5" y="15"/>
                  </a:moveTo>
                  <a:cubicBezTo>
                    <a:pt x="8" y="17"/>
                    <a:pt x="13" y="15"/>
                    <a:pt x="15" y="12"/>
                  </a:cubicBezTo>
                  <a:cubicBezTo>
                    <a:pt x="17" y="8"/>
                    <a:pt x="16" y="4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5" y="15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71" name="Freeform 141">
              <a:extLst>
                <a:ext uri="{FF2B5EF4-FFF2-40B4-BE49-F238E27FC236}">
                  <a16:creationId xmlns:a16="http://schemas.microsoft.com/office/drawing/2014/main" id="{9BAE08B6-A2C9-40A3-9E6D-47C9A9B75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3" y="5057776"/>
              <a:ext cx="50800" cy="46038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5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3" y="16"/>
                    <a:pt x="15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72" name="Freeform 142">
              <a:extLst>
                <a:ext uri="{FF2B5EF4-FFF2-40B4-BE49-F238E27FC236}">
                  <a16:creationId xmlns:a16="http://schemas.microsoft.com/office/drawing/2014/main" id="{6222B92D-127F-4C54-9303-8A91401E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8" y="5106988"/>
              <a:ext cx="49213" cy="47625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2"/>
                    <a:pt x="2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73" name="Freeform 143">
              <a:extLst>
                <a:ext uri="{FF2B5EF4-FFF2-40B4-BE49-F238E27FC236}">
                  <a16:creationId xmlns:a16="http://schemas.microsoft.com/office/drawing/2014/main" id="{53881A80-73FD-46C2-8669-FD950676A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13" y="5159376"/>
              <a:ext cx="49213" cy="47625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4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4"/>
                  </a:cubicBezTo>
                  <a:cubicBezTo>
                    <a:pt x="0" y="8"/>
                    <a:pt x="2" y="13"/>
                    <a:pt x="5" y="15"/>
                  </a:cubicBezTo>
                  <a:cubicBezTo>
                    <a:pt x="9" y="17"/>
                    <a:pt x="14" y="15"/>
                    <a:pt x="16" y="12"/>
                  </a:cubicBezTo>
                  <a:cubicBezTo>
                    <a:pt x="18" y="8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74" name="Freeform 144">
              <a:extLst>
                <a:ext uri="{FF2B5EF4-FFF2-40B4-BE49-F238E27FC236}">
                  <a16:creationId xmlns:a16="http://schemas.microsoft.com/office/drawing/2014/main" id="{049DC422-5D0E-43F8-8D68-5DF927496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" y="5210176"/>
              <a:ext cx="47625" cy="46038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4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4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8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75" name="Freeform 145">
              <a:extLst>
                <a:ext uri="{FF2B5EF4-FFF2-40B4-BE49-F238E27FC236}">
                  <a16:creationId xmlns:a16="http://schemas.microsoft.com/office/drawing/2014/main" id="{0127B65A-F34F-495B-9C49-042C585EA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3" y="5259388"/>
              <a:ext cx="47625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5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9"/>
                    <a:pt x="1" y="13"/>
                    <a:pt x="5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9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76" name="Freeform 146">
              <a:extLst>
                <a:ext uri="{FF2B5EF4-FFF2-40B4-BE49-F238E27FC236}">
                  <a16:creationId xmlns:a16="http://schemas.microsoft.com/office/drawing/2014/main" id="{EE80AEC0-74F1-4256-BF82-1191D010D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8" y="5308601"/>
              <a:ext cx="47625" cy="50800"/>
            </a:xfrm>
            <a:custGeom>
              <a:avLst/>
              <a:gdLst>
                <a:gd name="T0" fmla="*/ 5 w 17"/>
                <a:gd name="T1" fmla="*/ 16 h 18"/>
                <a:gd name="T2" fmla="*/ 15 w 17"/>
                <a:gd name="T3" fmla="*/ 13 h 18"/>
                <a:gd name="T4" fmla="*/ 12 w 17"/>
                <a:gd name="T5" fmla="*/ 2 h 18"/>
                <a:gd name="T6" fmla="*/ 2 w 17"/>
                <a:gd name="T7" fmla="*/ 5 h 18"/>
                <a:gd name="T8" fmla="*/ 5 w 17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5" y="16"/>
                  </a:moveTo>
                  <a:cubicBezTo>
                    <a:pt x="8" y="18"/>
                    <a:pt x="13" y="16"/>
                    <a:pt x="15" y="13"/>
                  </a:cubicBezTo>
                  <a:cubicBezTo>
                    <a:pt x="17" y="9"/>
                    <a:pt x="16" y="4"/>
                    <a:pt x="12" y="2"/>
                  </a:cubicBezTo>
                  <a:cubicBezTo>
                    <a:pt x="8" y="0"/>
                    <a:pt x="4" y="2"/>
                    <a:pt x="2" y="5"/>
                  </a:cubicBezTo>
                  <a:cubicBezTo>
                    <a:pt x="0" y="9"/>
                    <a:pt x="1" y="13"/>
                    <a:pt x="5" y="16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77" name="Freeform 147">
              <a:extLst>
                <a:ext uri="{FF2B5EF4-FFF2-40B4-BE49-F238E27FC236}">
                  <a16:creationId xmlns:a16="http://schemas.microsoft.com/office/drawing/2014/main" id="{9A86CC8B-E8F0-4901-95DD-FC71E9DBE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5121276"/>
              <a:ext cx="15875" cy="38100"/>
            </a:xfrm>
            <a:custGeom>
              <a:avLst/>
              <a:gdLst>
                <a:gd name="T0" fmla="*/ 2 w 6"/>
                <a:gd name="T1" fmla="*/ 1 h 14"/>
                <a:gd name="T2" fmla="*/ 0 w 6"/>
                <a:gd name="T3" fmla="*/ 0 h 14"/>
                <a:gd name="T4" fmla="*/ 1 w 6"/>
                <a:gd name="T5" fmla="*/ 14 h 14"/>
                <a:gd name="T6" fmla="*/ 4 w 6"/>
                <a:gd name="T7" fmla="*/ 11 h 14"/>
                <a:gd name="T8" fmla="*/ 2 w 6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4">
                  <a:moveTo>
                    <a:pt x="2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9"/>
                    <a:pt x="1" y="14"/>
                  </a:cubicBezTo>
                  <a:cubicBezTo>
                    <a:pt x="2" y="13"/>
                    <a:pt x="4" y="12"/>
                    <a:pt x="4" y="11"/>
                  </a:cubicBezTo>
                  <a:cubicBezTo>
                    <a:pt x="6" y="7"/>
                    <a:pt x="5" y="3"/>
                    <a:pt x="2" y="1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78" name="Freeform 148">
              <a:extLst>
                <a:ext uri="{FF2B5EF4-FFF2-40B4-BE49-F238E27FC236}">
                  <a16:creationId xmlns:a16="http://schemas.microsoft.com/office/drawing/2014/main" id="{B21109AE-B319-4387-96D7-E0162F6D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0" y="5167313"/>
              <a:ext cx="49213" cy="47625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79" name="Freeform 149">
              <a:extLst>
                <a:ext uri="{FF2B5EF4-FFF2-40B4-BE49-F238E27FC236}">
                  <a16:creationId xmlns:a16="http://schemas.microsoft.com/office/drawing/2014/main" id="{FA9C88A5-37F5-405F-8FC5-20B4BFAB4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75" y="5218113"/>
              <a:ext cx="49213" cy="46038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2"/>
                    <a:pt x="2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80" name="Freeform 150">
              <a:extLst>
                <a:ext uri="{FF2B5EF4-FFF2-40B4-BE49-F238E27FC236}">
                  <a16:creationId xmlns:a16="http://schemas.microsoft.com/office/drawing/2014/main" id="{52F0B81A-18ED-4CAA-963B-E33784701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3" y="5270501"/>
              <a:ext cx="50800" cy="47625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4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4"/>
                  </a:cubicBezTo>
                  <a:cubicBezTo>
                    <a:pt x="0" y="8"/>
                    <a:pt x="2" y="13"/>
                    <a:pt x="5" y="15"/>
                  </a:cubicBezTo>
                  <a:cubicBezTo>
                    <a:pt x="9" y="17"/>
                    <a:pt x="14" y="15"/>
                    <a:pt x="16" y="12"/>
                  </a:cubicBezTo>
                  <a:cubicBezTo>
                    <a:pt x="18" y="8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81" name="Freeform 151">
              <a:extLst>
                <a:ext uri="{FF2B5EF4-FFF2-40B4-BE49-F238E27FC236}">
                  <a16:creationId xmlns:a16="http://schemas.microsoft.com/office/drawing/2014/main" id="{DE9C57A3-45DA-40C5-B087-FADDC5718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3" y="5319713"/>
              <a:ext cx="46038" cy="47625"/>
            </a:xfrm>
            <a:custGeom>
              <a:avLst/>
              <a:gdLst>
                <a:gd name="T0" fmla="*/ 12 w 17"/>
                <a:gd name="T1" fmla="*/ 2 h 17"/>
                <a:gd name="T2" fmla="*/ 2 w 17"/>
                <a:gd name="T3" fmla="*/ 5 h 17"/>
                <a:gd name="T4" fmla="*/ 4 w 17"/>
                <a:gd name="T5" fmla="*/ 15 h 17"/>
                <a:gd name="T6" fmla="*/ 15 w 17"/>
                <a:gd name="T7" fmla="*/ 12 h 17"/>
                <a:gd name="T8" fmla="*/ 12 w 1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4" y="15"/>
                  </a:cubicBezTo>
                  <a:cubicBezTo>
                    <a:pt x="8" y="17"/>
                    <a:pt x="13" y="16"/>
                    <a:pt x="15" y="12"/>
                  </a:cubicBezTo>
                  <a:cubicBezTo>
                    <a:pt x="17" y="8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82" name="Freeform 152">
              <a:extLst>
                <a:ext uri="{FF2B5EF4-FFF2-40B4-BE49-F238E27FC236}">
                  <a16:creationId xmlns:a16="http://schemas.microsoft.com/office/drawing/2014/main" id="{5FA4AC61-01CB-4BAC-BF77-7152437B3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" y="5370513"/>
              <a:ext cx="33338" cy="26988"/>
            </a:xfrm>
            <a:custGeom>
              <a:avLst/>
              <a:gdLst>
                <a:gd name="T0" fmla="*/ 1 w 12"/>
                <a:gd name="T1" fmla="*/ 5 h 10"/>
                <a:gd name="T2" fmla="*/ 0 w 12"/>
                <a:gd name="T3" fmla="*/ 10 h 10"/>
                <a:gd name="T4" fmla="*/ 12 w 12"/>
                <a:gd name="T5" fmla="*/ 3 h 10"/>
                <a:gd name="T6" fmla="*/ 11 w 12"/>
                <a:gd name="T7" fmla="*/ 2 h 10"/>
                <a:gd name="T8" fmla="*/ 1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" y="5"/>
                  </a:moveTo>
                  <a:cubicBezTo>
                    <a:pt x="0" y="7"/>
                    <a:pt x="0" y="8"/>
                    <a:pt x="0" y="10"/>
                  </a:cubicBezTo>
                  <a:cubicBezTo>
                    <a:pt x="4" y="8"/>
                    <a:pt x="8" y="6"/>
                    <a:pt x="12" y="3"/>
                  </a:cubicBezTo>
                  <a:cubicBezTo>
                    <a:pt x="12" y="3"/>
                    <a:pt x="11" y="2"/>
                    <a:pt x="11" y="2"/>
                  </a:cubicBezTo>
                  <a:cubicBezTo>
                    <a:pt x="7" y="0"/>
                    <a:pt x="3" y="1"/>
                    <a:pt x="1" y="5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83" name="Freeform 153">
              <a:extLst>
                <a:ext uri="{FF2B5EF4-FFF2-40B4-BE49-F238E27FC236}">
                  <a16:creationId xmlns:a16="http://schemas.microsoft.com/office/drawing/2014/main" id="{0A2597CA-05AD-4A10-8A4B-DEF0DD50C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38" y="5229226"/>
              <a:ext cx="46038" cy="46038"/>
            </a:xfrm>
            <a:custGeom>
              <a:avLst/>
              <a:gdLst>
                <a:gd name="T0" fmla="*/ 15 w 17"/>
                <a:gd name="T1" fmla="*/ 12 h 17"/>
                <a:gd name="T2" fmla="*/ 12 w 17"/>
                <a:gd name="T3" fmla="*/ 2 h 17"/>
                <a:gd name="T4" fmla="*/ 1 w 17"/>
                <a:gd name="T5" fmla="*/ 5 h 17"/>
                <a:gd name="T6" fmla="*/ 0 w 17"/>
                <a:gd name="T7" fmla="*/ 9 h 17"/>
                <a:gd name="T8" fmla="*/ 3 w 17"/>
                <a:gd name="T9" fmla="*/ 14 h 17"/>
                <a:gd name="T10" fmla="*/ 4 w 17"/>
                <a:gd name="T11" fmla="*/ 15 h 17"/>
                <a:gd name="T12" fmla="*/ 15 w 17"/>
                <a:gd name="T13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7">
                  <a:moveTo>
                    <a:pt x="15" y="12"/>
                  </a:moveTo>
                  <a:cubicBezTo>
                    <a:pt x="17" y="8"/>
                    <a:pt x="15" y="4"/>
                    <a:pt x="12" y="2"/>
                  </a:cubicBezTo>
                  <a:cubicBezTo>
                    <a:pt x="8" y="0"/>
                    <a:pt x="3" y="1"/>
                    <a:pt x="1" y="5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1" y="11"/>
                    <a:pt x="2" y="12"/>
                    <a:pt x="3" y="14"/>
                  </a:cubicBezTo>
                  <a:cubicBezTo>
                    <a:pt x="4" y="14"/>
                    <a:pt x="4" y="15"/>
                    <a:pt x="4" y="15"/>
                  </a:cubicBezTo>
                  <a:cubicBezTo>
                    <a:pt x="8" y="17"/>
                    <a:pt x="12" y="16"/>
                    <a:pt x="15" y="1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84" name="Freeform 154">
              <a:extLst>
                <a:ext uri="{FF2B5EF4-FFF2-40B4-BE49-F238E27FC236}">
                  <a16:creationId xmlns:a16="http://schemas.microsoft.com/office/drawing/2014/main" id="{B9DB4664-C54E-4DDD-8050-EE8D46A8E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38" y="5278438"/>
              <a:ext cx="49213" cy="47625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2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1"/>
                    <a:pt x="2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85" name="Freeform 155">
              <a:extLst>
                <a:ext uri="{FF2B5EF4-FFF2-40B4-BE49-F238E27FC236}">
                  <a16:creationId xmlns:a16="http://schemas.microsoft.com/office/drawing/2014/main" id="{709C07FA-FFC5-4B69-A52A-16D27A1DF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25" y="5329238"/>
              <a:ext cx="50800" cy="46038"/>
            </a:xfrm>
            <a:custGeom>
              <a:avLst/>
              <a:gdLst>
                <a:gd name="T0" fmla="*/ 13 w 18"/>
                <a:gd name="T1" fmla="*/ 2 h 17"/>
                <a:gd name="T2" fmla="*/ 2 w 18"/>
                <a:gd name="T3" fmla="*/ 5 h 17"/>
                <a:gd name="T4" fmla="*/ 5 w 18"/>
                <a:gd name="T5" fmla="*/ 15 h 17"/>
                <a:gd name="T6" fmla="*/ 16 w 18"/>
                <a:gd name="T7" fmla="*/ 13 h 17"/>
                <a:gd name="T8" fmla="*/ 13 w 1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3" y="2"/>
                  </a:moveTo>
                  <a:cubicBezTo>
                    <a:pt x="9" y="0"/>
                    <a:pt x="4" y="2"/>
                    <a:pt x="2" y="5"/>
                  </a:cubicBezTo>
                  <a:cubicBezTo>
                    <a:pt x="0" y="9"/>
                    <a:pt x="2" y="13"/>
                    <a:pt x="5" y="15"/>
                  </a:cubicBezTo>
                  <a:cubicBezTo>
                    <a:pt x="9" y="17"/>
                    <a:pt x="14" y="16"/>
                    <a:pt x="16" y="13"/>
                  </a:cubicBezTo>
                  <a:cubicBezTo>
                    <a:pt x="18" y="9"/>
                    <a:pt x="16" y="4"/>
                    <a:pt x="13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86" name="Freeform 156">
              <a:extLst>
                <a:ext uri="{FF2B5EF4-FFF2-40B4-BE49-F238E27FC236}">
                  <a16:creationId xmlns:a16="http://schemas.microsoft.com/office/drawing/2014/main" id="{50139D10-62D1-4878-B29E-3E1BBD77E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75" y="5381626"/>
              <a:ext cx="46038" cy="41275"/>
            </a:xfrm>
            <a:custGeom>
              <a:avLst/>
              <a:gdLst>
                <a:gd name="T0" fmla="*/ 12 w 17"/>
                <a:gd name="T1" fmla="*/ 2 h 15"/>
                <a:gd name="T2" fmla="*/ 2 w 17"/>
                <a:gd name="T3" fmla="*/ 5 h 15"/>
                <a:gd name="T4" fmla="*/ 4 w 17"/>
                <a:gd name="T5" fmla="*/ 15 h 15"/>
                <a:gd name="T6" fmla="*/ 6 w 17"/>
                <a:gd name="T7" fmla="*/ 15 h 15"/>
                <a:gd name="T8" fmla="*/ 12 w 17"/>
                <a:gd name="T9" fmla="*/ 15 h 15"/>
                <a:gd name="T10" fmla="*/ 15 w 17"/>
                <a:gd name="T11" fmla="*/ 12 h 15"/>
                <a:gd name="T12" fmla="*/ 12 w 17"/>
                <a:gd name="T1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5">
                  <a:moveTo>
                    <a:pt x="12" y="2"/>
                  </a:moveTo>
                  <a:cubicBezTo>
                    <a:pt x="8" y="0"/>
                    <a:pt x="4" y="1"/>
                    <a:pt x="2" y="5"/>
                  </a:cubicBezTo>
                  <a:cubicBezTo>
                    <a:pt x="0" y="8"/>
                    <a:pt x="1" y="13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8" y="15"/>
                    <a:pt x="10" y="15"/>
                    <a:pt x="12" y="15"/>
                  </a:cubicBezTo>
                  <a:cubicBezTo>
                    <a:pt x="13" y="14"/>
                    <a:pt x="14" y="13"/>
                    <a:pt x="15" y="12"/>
                  </a:cubicBezTo>
                  <a:cubicBezTo>
                    <a:pt x="17" y="8"/>
                    <a:pt x="15" y="4"/>
                    <a:pt x="12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87" name="Freeform 157">
              <a:extLst>
                <a:ext uri="{FF2B5EF4-FFF2-40B4-BE49-F238E27FC236}">
                  <a16:creationId xmlns:a16="http://schemas.microsoft.com/office/drawing/2014/main" id="{CD8E7BB0-989D-4040-8AE9-425097AD2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0" y="5340351"/>
              <a:ext cx="33338" cy="26988"/>
            </a:xfrm>
            <a:custGeom>
              <a:avLst/>
              <a:gdLst>
                <a:gd name="T0" fmla="*/ 8 w 12"/>
                <a:gd name="T1" fmla="*/ 2 h 10"/>
                <a:gd name="T2" fmla="*/ 0 w 12"/>
                <a:gd name="T3" fmla="*/ 2 h 10"/>
                <a:gd name="T4" fmla="*/ 11 w 12"/>
                <a:gd name="T5" fmla="*/ 10 h 10"/>
                <a:gd name="T6" fmla="*/ 8 w 12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8" y="2"/>
                  </a:moveTo>
                  <a:cubicBezTo>
                    <a:pt x="5" y="0"/>
                    <a:pt x="3" y="1"/>
                    <a:pt x="0" y="2"/>
                  </a:cubicBezTo>
                  <a:cubicBezTo>
                    <a:pt x="4" y="5"/>
                    <a:pt x="7" y="8"/>
                    <a:pt x="11" y="10"/>
                  </a:cubicBezTo>
                  <a:cubicBezTo>
                    <a:pt x="12" y="7"/>
                    <a:pt x="11" y="3"/>
                    <a:pt x="8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588" name="Freeform 158">
              <a:extLst>
                <a:ext uri="{FF2B5EF4-FFF2-40B4-BE49-F238E27FC236}">
                  <a16:creationId xmlns:a16="http://schemas.microsoft.com/office/drawing/2014/main" id="{CBBB2B1C-E266-4557-98F8-DE3ADC90F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13" y="5389563"/>
              <a:ext cx="38100" cy="22225"/>
            </a:xfrm>
            <a:custGeom>
              <a:avLst/>
              <a:gdLst>
                <a:gd name="T0" fmla="*/ 10 w 14"/>
                <a:gd name="T1" fmla="*/ 2 h 8"/>
                <a:gd name="T2" fmla="*/ 0 w 14"/>
                <a:gd name="T3" fmla="*/ 4 h 8"/>
                <a:gd name="T4" fmla="*/ 14 w 14"/>
                <a:gd name="T5" fmla="*/ 8 h 8"/>
                <a:gd name="T6" fmla="*/ 10 w 14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10" y="2"/>
                  </a:moveTo>
                  <a:cubicBezTo>
                    <a:pt x="7" y="0"/>
                    <a:pt x="3" y="1"/>
                    <a:pt x="0" y="4"/>
                  </a:cubicBezTo>
                  <a:cubicBezTo>
                    <a:pt x="5" y="5"/>
                    <a:pt x="9" y="7"/>
                    <a:pt x="14" y="8"/>
                  </a:cubicBezTo>
                  <a:cubicBezTo>
                    <a:pt x="13" y="6"/>
                    <a:pt x="12" y="3"/>
                    <a:pt x="10" y="2"/>
                  </a:cubicBezTo>
                </a:path>
              </a:pathLst>
            </a:custGeom>
            <a:solidFill>
              <a:srgbClr val="75DE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02 C++</a:t>
            </a:r>
            <a:r>
              <a:rPr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数据类型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5537598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7708F6-6D70-45C4-81A4-FC6E273D13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4800" y="1341438"/>
            <a:ext cx="8540750" cy="4525962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929A5-CDF2-4817-BCC2-2C498DF084C9}"/>
              </a:ext>
            </a:extLst>
          </p:cNvPr>
          <p:cNvSpPr/>
          <p:nvPr/>
        </p:nvSpPr>
        <p:spPr>
          <a:xfrm>
            <a:off x="748877" y="433401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逻辑运算符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C83298-BF1A-427C-98B5-C67AC07EA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62800"/>
              </p:ext>
            </p:extLst>
          </p:nvPr>
        </p:nvGraphicFramePr>
        <p:xfrm>
          <a:off x="680512" y="1744763"/>
          <a:ext cx="7531332" cy="280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33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!a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求反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，如果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不为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a&amp;&amp;b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，如果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都为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a||b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，如果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任一为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ECAD7944-C52F-4DEA-A86A-303C29BD64BA}"/>
              </a:ext>
            </a:extLst>
          </p:cNvPr>
          <p:cNvSpPr/>
          <p:nvPr/>
        </p:nvSpPr>
        <p:spPr>
          <a:xfrm>
            <a:off x="750162" y="4808556"/>
            <a:ext cx="74261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逻辑运算符的运算优先级为：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!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高于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&amp;&amp;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高于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||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。注意，！的优先级具有较高优先级，甚至高于算术运算符。而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&amp;&amp;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||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的优先级则比算术运算符和关系运算符低。</a:t>
            </a:r>
          </a:p>
        </p:txBody>
      </p:sp>
    </p:spTree>
    <p:extLst>
      <p:ext uri="{BB962C8B-B14F-4D97-AF65-F5344CB8AC3E}">
        <p14:creationId xmlns:p14="http://schemas.microsoft.com/office/powerpoint/2010/main" val="1287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5537598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7708F6-6D70-45C4-81A4-FC6E273D13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4800" y="1341438"/>
            <a:ext cx="8540750" cy="4525962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929A5-CDF2-4817-BCC2-2C498DF084C9}"/>
              </a:ext>
            </a:extLst>
          </p:cNvPr>
          <p:cNvSpPr/>
          <p:nvPr/>
        </p:nvSpPr>
        <p:spPr>
          <a:xfrm>
            <a:off x="748877" y="433401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赋值运算符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B4C5C4B-0769-4EDE-BC07-F9F2A3AB0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58187"/>
              </p:ext>
            </p:extLst>
          </p:nvPr>
        </p:nvGraphicFramePr>
        <p:xfrm>
          <a:off x="438459" y="1311142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x=10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赋值与和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x+=10</a:t>
                      </a:r>
                      <a:r>
                        <a:rPr lang="zh-CN" altLang="en-US" dirty="0"/>
                        <a:t>（等于</a:t>
                      </a:r>
                      <a:r>
                        <a:rPr lang="en-US" altLang="zh-CN" dirty="0"/>
                        <a:t>x=x+10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赋值与减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x-=10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赋值与乘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x*=10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赋值与除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x/=10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赋值位与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x&amp;=0x02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|=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赋值位或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x|=0x02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9DAC946A-BB46-42E6-9CB7-1479C2090355}"/>
              </a:ext>
            </a:extLst>
          </p:cNvPr>
          <p:cNvSpPr/>
          <p:nvPr/>
        </p:nvSpPr>
        <p:spPr>
          <a:xfrm>
            <a:off x="217502" y="4906574"/>
            <a:ext cx="83583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答案是有的，对于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a=a+1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，表达式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被计算了两次，对于复合运算符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a+=1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，表达式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仅计算了一次。一般的来说，这种区别对于程序的运行没有多大影响，但是当表达式作为函数的返回值时，函数就被调用了两次，而且如果使用普通的赋值运算符，也会加大程序的开销，使效率降低。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BBEE3C-1D29-4050-9430-F7FDA2E0C901}"/>
              </a:ext>
            </a:extLst>
          </p:cNvPr>
          <p:cNvSpPr txBox="1"/>
          <p:nvPr/>
        </p:nvSpPr>
        <p:spPr>
          <a:xfrm>
            <a:off x="445394" y="4478441"/>
            <a:ext cx="332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a=a+3;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a+=3;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有没有区别？</a:t>
            </a:r>
          </a:p>
        </p:txBody>
      </p:sp>
    </p:spTree>
    <p:extLst>
      <p:ext uri="{BB962C8B-B14F-4D97-AF65-F5344CB8AC3E}">
        <p14:creationId xmlns:p14="http://schemas.microsoft.com/office/powerpoint/2010/main" val="23808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5537598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7708F6-6D70-45C4-81A4-FC6E273D13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4800" y="1341438"/>
            <a:ext cx="8540750" cy="4525962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929A5-CDF2-4817-BCC2-2C498DF084C9}"/>
              </a:ext>
            </a:extLst>
          </p:cNvPr>
          <p:cNvSpPr/>
          <p:nvPr/>
        </p:nvSpPr>
        <p:spPr>
          <a:xfrm>
            <a:off x="748877" y="433401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位运算符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891C25F-129A-4C5B-8C88-EAA0D09A9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69051"/>
              </p:ext>
            </p:extLst>
          </p:nvPr>
        </p:nvGraphicFramePr>
        <p:xfrm>
          <a:off x="419870" y="1956296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~a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，如果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不为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a&amp;b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，如果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都为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a|b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，如果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都不为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a^b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按位异或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</a:t>
                      </a:r>
                      <a:r>
                        <a:rPr lang="zh-CN" altLang="en-US" dirty="0"/>
                        <a:t>如果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不相同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65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7E4018-C5C1-4DDA-8B47-8548034A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141" y="2830610"/>
            <a:ext cx="3706040" cy="492594"/>
          </a:xfrm>
        </p:spPr>
        <p:txBody>
          <a:bodyPr/>
          <a:lstStyle/>
          <a:p>
            <a:r>
              <a:rPr lang="zh-CN" altLang="en-US" dirty="0"/>
              <a:t>复合类型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E71497-5F0D-40D9-8FA7-8D26013615CA}"/>
              </a:ext>
            </a:extLst>
          </p:cNvPr>
          <p:cNvSpPr txBox="1"/>
          <p:nvPr/>
        </p:nvSpPr>
        <p:spPr>
          <a:xfrm>
            <a:off x="3335219" y="2927351"/>
            <a:ext cx="744581" cy="8314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z="1350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4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5537598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7708F6-6D70-45C4-81A4-FC6E273D13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4800" y="1341438"/>
            <a:ext cx="8540750" cy="4525962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929A5-CDF2-4817-BCC2-2C498DF084C9}"/>
              </a:ext>
            </a:extLst>
          </p:cNvPr>
          <p:cNvSpPr/>
          <p:nvPr/>
        </p:nvSpPr>
        <p:spPr>
          <a:xfrm>
            <a:off x="748877" y="433401"/>
            <a:ext cx="136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A0F7936-0773-4269-9D5F-FD842210B170}"/>
              </a:ext>
            </a:extLst>
          </p:cNvPr>
          <p:cNvSpPr txBox="1">
            <a:spLocks noChangeArrowheads="1"/>
          </p:cNvSpPr>
          <p:nvPr/>
        </p:nvSpPr>
        <p:spPr>
          <a:xfrm>
            <a:off x="614778" y="1418424"/>
            <a:ext cx="7772400" cy="4714875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数组是保存一组同类元素的数据类型，它有两个特征：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数组元素是有序的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数组元素是同类的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定义数组要定义三个基本内容：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数组名字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数组元素的类型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数组的大小</a:t>
            </a:r>
          </a:p>
        </p:txBody>
      </p:sp>
    </p:spTree>
    <p:extLst>
      <p:ext uri="{BB962C8B-B14F-4D97-AF65-F5344CB8AC3E}">
        <p14:creationId xmlns:p14="http://schemas.microsoft.com/office/powerpoint/2010/main" val="60360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5537598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7708F6-6D70-45C4-81A4-FC6E273D13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4800" y="1341438"/>
            <a:ext cx="8540750" cy="4525962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929A5-CDF2-4817-BCC2-2C498DF084C9}"/>
              </a:ext>
            </a:extLst>
          </p:cNvPr>
          <p:cNvSpPr/>
          <p:nvPr/>
        </p:nvSpPr>
        <p:spPr>
          <a:xfrm>
            <a:off x="748877" y="433401"/>
            <a:ext cx="136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FBB294-83D1-4B13-8694-483537FAAFF4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149719"/>
            <a:ext cx="7772400" cy="5481900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格式：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类型   数组名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元素个数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如：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 intarray[4];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int StudentNumber[3]={1,2,3};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StudentNumber[3];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StudentNumber[3]={1,2,3};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5595E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StudentNumber[0]=1;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5595E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StudentNumber[1]=2;</a:t>
            </a:r>
          </a:p>
          <a:p>
            <a:pPr>
              <a:lnSpc>
                <a:spcPct val="115000"/>
              </a:lnSpc>
              <a:buNone/>
            </a:pPr>
            <a:r>
              <a:rPr lang="en-US" altLang="zh-CN" sz="2400" dirty="0">
                <a:solidFill>
                  <a:srgbClr val="5595E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StudentNumber[2]=3;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529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5537598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7708F6-6D70-45C4-81A4-FC6E273D13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4800" y="1341438"/>
            <a:ext cx="8540750" cy="4525962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929A5-CDF2-4817-BCC2-2C498DF084C9}"/>
              </a:ext>
            </a:extLst>
          </p:cNvPr>
          <p:cNvSpPr/>
          <p:nvPr/>
        </p:nvSpPr>
        <p:spPr>
          <a:xfrm>
            <a:off x="748877" y="433401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16F91C-0AC0-40D4-A421-B304DE14DE4A}"/>
              </a:ext>
            </a:extLst>
          </p:cNvPr>
          <p:cNvSpPr txBox="1">
            <a:spLocks noChangeArrowheads="1"/>
          </p:cNvSpPr>
          <p:nvPr/>
        </p:nvSpPr>
        <p:spPr>
          <a:xfrm>
            <a:off x="481613" y="1253231"/>
            <a:ext cx="7772400" cy="4114800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由一系列字符组成的一个数据称为字符串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中，字符串常量用一对双引号括起来。如”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Hello,world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字符串变量：用字符类型的数组来表示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由于数组名是数组的起始地址，因此该字符串从该地址开始存储。但到哪里为止？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用‘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\0’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表示字符串的结束。</a:t>
            </a:r>
          </a:p>
          <a:p>
            <a:pPr>
              <a:lnSpc>
                <a:spcPct val="130000"/>
              </a:lnSpc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597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5537598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7708F6-6D70-45C4-81A4-FC6E273D13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4800" y="1341438"/>
            <a:ext cx="8540750" cy="4525962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929A5-CDF2-4817-BCC2-2C498DF084C9}"/>
              </a:ext>
            </a:extLst>
          </p:cNvPr>
          <p:cNvSpPr/>
          <p:nvPr/>
        </p:nvSpPr>
        <p:spPr>
          <a:xfrm>
            <a:off x="748877" y="433401"/>
            <a:ext cx="2800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字符串初始化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7B4E1C-57E9-4585-ABB6-96B5CFE68391}"/>
              </a:ext>
            </a:extLst>
          </p:cNvPr>
          <p:cNvSpPr txBox="1">
            <a:spLocks noChangeArrowheads="1"/>
          </p:cNvSpPr>
          <p:nvPr/>
        </p:nvSpPr>
        <p:spPr>
          <a:xfrm>
            <a:off x="206407" y="1537317"/>
            <a:ext cx="8777796" cy="4114800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5595E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  </a:t>
            </a:r>
            <a:r>
              <a:rPr lang="en-US" altLang="zh-CN" sz="2400" dirty="0" err="1">
                <a:solidFill>
                  <a:srgbClr val="5595E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solidFill>
                  <a:srgbClr val="5595E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 ] = { ‘H’, ’e’, ’l’, ’l’, ’o’, ’,’, ’w’, ’o’, ’r’, ’l’, ’d’, ’\0’};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char ch1[ ] = {”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Hello,world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”};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char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 ] = ”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Hello,world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”;</a:t>
            </a:r>
          </a:p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Ch1=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6591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5537598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7708F6-6D70-45C4-81A4-FC6E273D13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4800" y="1341438"/>
            <a:ext cx="8540750" cy="4525962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929A5-CDF2-4817-BCC2-2C498DF084C9}"/>
              </a:ext>
            </a:extLst>
          </p:cNvPr>
          <p:cNvSpPr/>
          <p:nvPr/>
        </p:nvSpPr>
        <p:spPr>
          <a:xfrm>
            <a:off x="748877" y="433401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8B4D83-876D-4CF4-BFE5-A4B4576DF84D}"/>
              </a:ext>
            </a:extLst>
          </p:cNvPr>
          <p:cNvSpPr txBox="1"/>
          <p:nvPr/>
        </p:nvSpPr>
        <p:spPr>
          <a:xfrm>
            <a:off x="665825" y="1305018"/>
            <a:ext cx="78567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包含头文件 </a:t>
            </a:r>
            <a:r>
              <a:rPr lang="en-US" altLang="zh-CN" sz="2400" dirty="0">
                <a:solidFill>
                  <a:srgbClr val="5595E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#include&lt;string&gt;</a:t>
            </a:r>
          </a:p>
          <a:p>
            <a:endParaRPr lang="en-US" altLang="zh-CN" sz="2400" dirty="0">
              <a:solidFill>
                <a:srgbClr val="5595E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5595E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 str=“panther”;//</a:t>
            </a:r>
            <a:r>
              <a:rPr lang="zh-CN" altLang="en-US" sz="2400" dirty="0">
                <a:solidFill>
                  <a:srgbClr val="5595E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可以声明为简单变量而不是数组</a:t>
            </a:r>
            <a:endParaRPr lang="en-US" altLang="zh-CN" sz="2400" dirty="0">
              <a:solidFill>
                <a:srgbClr val="5595E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rgbClr val="5595E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rgbClr val="5595E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5595E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 str1;</a:t>
            </a:r>
          </a:p>
          <a:p>
            <a:r>
              <a:rPr lang="en-US" altLang="zh-CN" sz="2400" dirty="0">
                <a:solidFill>
                  <a:srgbClr val="5595E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str1=str;  //char </a:t>
            </a:r>
            <a:r>
              <a:rPr lang="zh-CN" altLang="en-US" sz="2400" dirty="0">
                <a:solidFill>
                  <a:srgbClr val="5595E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数组不可以</a:t>
            </a:r>
            <a:endParaRPr lang="en-US" altLang="zh-CN" sz="2400" dirty="0">
              <a:solidFill>
                <a:srgbClr val="5595E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rgbClr val="5595E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rgbClr val="5595E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rgbClr val="5595E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712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5537598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7708F6-6D70-45C4-81A4-FC6E273D13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4800" y="1341438"/>
            <a:ext cx="8540750" cy="4525962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929A5-CDF2-4817-BCC2-2C498DF084C9}"/>
              </a:ext>
            </a:extLst>
          </p:cNvPr>
          <p:cNvSpPr/>
          <p:nvPr/>
        </p:nvSpPr>
        <p:spPr>
          <a:xfrm>
            <a:off x="748877" y="433401"/>
            <a:ext cx="2610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结构体 </a:t>
            </a: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zh-CN" altLang="en-US" sz="2800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CC2A24-6B6B-4E47-B088-EB36969CC5B4}"/>
              </a:ext>
            </a:extLst>
          </p:cNvPr>
          <p:cNvSpPr txBox="1"/>
          <p:nvPr/>
        </p:nvSpPr>
        <p:spPr>
          <a:xfrm>
            <a:off x="864585" y="1807223"/>
            <a:ext cx="7080929" cy="440120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onsolas" panose="020B0609020204030204" charset="0"/>
              </a:rPr>
              <a:t>struct </a:t>
            </a:r>
            <a:r>
              <a:rPr lang="en-US" altLang="zh-CN" sz="2000" dirty="0">
                <a:latin typeface="Consolas" panose="020B0609020204030204" charset="0"/>
              </a:rPr>
              <a:t>SummerTrain</a:t>
            </a:r>
          </a:p>
          <a:p>
            <a:r>
              <a:rPr lang="zh-CN" altLang="en-US" sz="2000" dirty="0">
                <a:latin typeface="Consolas" panose="020B0609020204030204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charset="0"/>
              </a:rPr>
              <a:t>  int   age;</a:t>
            </a:r>
          </a:p>
          <a:p>
            <a:r>
              <a:rPr lang="zh-CN" altLang="en-US" sz="2000" dirty="0">
                <a:latin typeface="Consolas" panose="020B0609020204030204" charset="0"/>
              </a:rPr>
              <a:t>  </a:t>
            </a:r>
            <a:r>
              <a:rPr lang="en-US" altLang="zh-CN" sz="2000" dirty="0">
                <a:latin typeface="Consolas" panose="020B0609020204030204" charset="0"/>
              </a:rPr>
              <a:t>char  number[20];</a:t>
            </a:r>
            <a:endParaRPr lang="zh-CN" altLang="en-US" sz="2000" dirty="0">
              <a:latin typeface="Consolas" panose="020B0609020204030204" charset="0"/>
            </a:endParaRPr>
          </a:p>
          <a:p>
            <a:r>
              <a:rPr lang="zh-CN" altLang="en-US" sz="2000" dirty="0">
                <a:latin typeface="Consolas" panose="020B0609020204030204" charset="0"/>
              </a:rPr>
              <a:t>  </a:t>
            </a:r>
            <a:r>
              <a:rPr lang="en-US" altLang="zh-CN" sz="2000" dirty="0">
                <a:latin typeface="Consolas" panose="020B0609020204030204" charset="0"/>
              </a:rPr>
              <a:t>char  name[20]</a:t>
            </a:r>
            <a:r>
              <a:rPr lang="zh-CN" altLang="en-US" sz="2000" dirty="0">
                <a:latin typeface="Consolas" panose="020B0609020204030204" charset="0"/>
              </a:rPr>
              <a:t>;</a:t>
            </a:r>
            <a:endParaRPr lang="en-US" altLang="zh-CN" sz="2000" dirty="0">
              <a:latin typeface="Consolas" panose="020B0609020204030204" charset="0"/>
            </a:endParaRPr>
          </a:p>
          <a:p>
            <a:endParaRPr lang="zh-CN" altLang="en-US" sz="2000" dirty="0">
              <a:latin typeface="Consolas" panose="020B0609020204030204" charset="0"/>
            </a:endParaRPr>
          </a:p>
          <a:p>
            <a:r>
              <a:rPr lang="zh-CN" altLang="en-US" sz="2000" dirty="0">
                <a:latin typeface="Consolas" panose="020B0609020204030204" charset="0"/>
              </a:rPr>
              <a:t>};</a:t>
            </a:r>
            <a:r>
              <a:rPr lang="en-US" altLang="zh-CN" sz="2000" dirty="0">
                <a:latin typeface="Consolas" panose="020B0609020204030204" charset="0"/>
              </a:rPr>
              <a:t>//</a:t>
            </a:r>
            <a:r>
              <a:rPr lang="zh-CN" altLang="en-US" sz="2000" dirty="0">
                <a:latin typeface="Consolas" panose="020B0609020204030204" charset="0"/>
              </a:rPr>
              <a:t>声明</a:t>
            </a:r>
            <a:endParaRPr lang="en-US" altLang="zh-CN" sz="2000" dirty="0">
              <a:latin typeface="Consolas" panose="020B0609020204030204" charset="0"/>
            </a:endParaRPr>
          </a:p>
          <a:p>
            <a:endParaRPr lang="en-US" altLang="zh-CN" sz="2000" dirty="0">
              <a:latin typeface="Consolas" panose="020B0609020204030204" charset="0"/>
            </a:endParaRPr>
          </a:p>
          <a:p>
            <a:r>
              <a:rPr lang="en-US" altLang="zh-CN" sz="2000" dirty="0">
                <a:latin typeface="Consolas" panose="020B0609020204030204" charset="0"/>
              </a:rPr>
              <a:t>SummerTrain xiao=</a:t>
            </a:r>
          </a:p>
          <a:p>
            <a:r>
              <a:rPr lang="zh-CN" altLang="en-US" sz="2000" dirty="0">
                <a:latin typeface="Consolas" panose="020B0609020204030204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charset="0"/>
              </a:rPr>
              <a:t>   24</a:t>
            </a:r>
            <a:r>
              <a:rPr lang="zh-CN" altLang="en-US" sz="2000" dirty="0">
                <a:latin typeface="Consolas" panose="020B0609020204030204" charset="0"/>
              </a:rPr>
              <a:t>，</a:t>
            </a:r>
            <a:endParaRPr lang="en-US" altLang="zh-CN" sz="2000" dirty="0">
              <a:latin typeface="Consolas" panose="020B0609020204030204" charset="0"/>
            </a:endParaRPr>
          </a:p>
          <a:p>
            <a:r>
              <a:rPr lang="zh-CN" altLang="en-US" sz="2000" dirty="0">
                <a:latin typeface="Consolas" panose="020B0609020204030204" charset="0"/>
              </a:rPr>
              <a:t>  “</a:t>
            </a:r>
            <a:r>
              <a:rPr lang="en-US" altLang="zh-CN" sz="2000" dirty="0">
                <a:latin typeface="Consolas" panose="020B0609020204030204" charset="0"/>
              </a:rPr>
              <a:t>P182010</a:t>
            </a:r>
            <a:r>
              <a:rPr lang="zh-CN" altLang="en-US" sz="2000" dirty="0">
                <a:latin typeface="Consolas" panose="020B0609020204030204" charset="0"/>
              </a:rPr>
              <a:t>”，</a:t>
            </a:r>
            <a:endParaRPr lang="en-US" altLang="zh-CN" sz="2000" dirty="0">
              <a:latin typeface="Consolas" panose="020B0609020204030204" charset="0"/>
            </a:endParaRPr>
          </a:p>
          <a:p>
            <a:r>
              <a:rPr lang="zh-CN" altLang="en-US" sz="2000" dirty="0">
                <a:latin typeface="Consolas" panose="020B0609020204030204" charset="0"/>
              </a:rPr>
              <a:t>  “</a:t>
            </a:r>
            <a:r>
              <a:rPr lang="en-US" altLang="zh-CN" sz="2000" dirty="0">
                <a:latin typeface="Consolas" panose="020B0609020204030204" charset="0"/>
              </a:rPr>
              <a:t>xiao</a:t>
            </a:r>
            <a:r>
              <a:rPr lang="zh-CN" altLang="en-US" sz="2000" dirty="0">
                <a:latin typeface="Consolas" panose="020B0609020204030204" charset="0"/>
              </a:rPr>
              <a:t>”</a:t>
            </a:r>
          </a:p>
          <a:p>
            <a:r>
              <a:rPr lang="zh-CN" altLang="en-US" sz="2000" dirty="0">
                <a:latin typeface="Consolas" panose="020B0609020204030204" charset="0"/>
              </a:rPr>
              <a:t>};</a:t>
            </a:r>
            <a:r>
              <a:rPr lang="en-US" altLang="zh-CN" sz="2000" dirty="0">
                <a:latin typeface="Consolas" panose="020B0609020204030204" charset="0"/>
              </a:rPr>
              <a:t>//</a:t>
            </a:r>
            <a:r>
              <a:rPr lang="zh-CN" altLang="en-US" sz="2000" dirty="0">
                <a:latin typeface="Consolas" panose="020B0609020204030204" charset="0"/>
              </a:rPr>
              <a:t>初始化</a:t>
            </a:r>
            <a:endParaRPr lang="en-US" altLang="zh-CN" sz="2000" dirty="0">
              <a:latin typeface="Consolas" panose="020B0609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695eabe-e7e0-4a7a-aefc-ee082644e9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E01807C-7F60-4594-BD31-1BD0661EE14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6608" y="923832"/>
            <a:ext cx="8532698" cy="4211717"/>
            <a:chOff x="254020" y="-1"/>
            <a:chExt cx="12122610" cy="5615622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9CC0108-A0D9-4B16-AFC0-4A0327AE6543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2553523" y="5615621"/>
              <a:ext cx="982310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3DE8132-9B51-427C-BFAD-E189FB375DFD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3934668" y="4103389"/>
              <a:ext cx="805622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F491C69-1322-409F-9AF5-3CA14B3A7779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5231140" y="2529000"/>
              <a:ext cx="629093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ṥlîḓé">
              <a:extLst>
                <a:ext uri="{FF2B5EF4-FFF2-40B4-BE49-F238E27FC236}">
                  <a16:creationId xmlns:a16="http://schemas.microsoft.com/office/drawing/2014/main" id="{6930A652-689D-4290-97E5-6C2EF1291BFF}"/>
                </a:ext>
              </a:extLst>
            </p:cNvPr>
            <p:cNvSpPr/>
            <p:nvPr/>
          </p:nvSpPr>
          <p:spPr bwMode="auto">
            <a:xfrm>
              <a:off x="3790652" y="44389"/>
              <a:ext cx="288032" cy="40590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1" name="íṥ1ídê">
              <a:extLst>
                <a:ext uri="{FF2B5EF4-FFF2-40B4-BE49-F238E27FC236}">
                  <a16:creationId xmlns:a16="http://schemas.microsoft.com/office/drawing/2014/main" id="{C30C4C46-514A-4989-8CBC-ADF4FA28A0A4}"/>
                </a:ext>
              </a:extLst>
            </p:cNvPr>
            <p:cNvSpPr/>
            <p:nvPr/>
          </p:nvSpPr>
          <p:spPr bwMode="auto">
            <a:xfrm>
              <a:off x="5087124" y="0"/>
              <a:ext cx="288032" cy="25290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3" name="îsļíḓe">
              <a:extLst>
                <a:ext uri="{FF2B5EF4-FFF2-40B4-BE49-F238E27FC236}">
                  <a16:creationId xmlns:a16="http://schemas.microsoft.com/office/drawing/2014/main" id="{1433F7B2-D745-4477-9E77-64AA445ED70C}"/>
                </a:ext>
              </a:extLst>
            </p:cNvPr>
            <p:cNvSpPr/>
            <p:nvPr/>
          </p:nvSpPr>
          <p:spPr bwMode="auto">
            <a:xfrm>
              <a:off x="2409506" y="26632"/>
              <a:ext cx="288032" cy="5588989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350"/>
            </a:p>
          </p:txBody>
        </p:sp>
        <p:sp>
          <p:nvSpPr>
            <p:cNvPr id="24" name="iSľíďe">
              <a:extLst>
                <a:ext uri="{FF2B5EF4-FFF2-40B4-BE49-F238E27FC236}">
                  <a16:creationId xmlns:a16="http://schemas.microsoft.com/office/drawing/2014/main" id="{1BFF0EB6-B901-444C-B108-4EAE97D6C180}"/>
                </a:ext>
              </a:extLst>
            </p:cNvPr>
            <p:cNvSpPr/>
            <p:nvPr/>
          </p:nvSpPr>
          <p:spPr bwMode="auto">
            <a:xfrm>
              <a:off x="254020" y="1078295"/>
              <a:ext cx="11200611" cy="45652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n-US" altLang="zh-CN" sz="1350" b="1" dirty="0"/>
                <a:t>CONTENTS</a:t>
              </a:r>
            </a:p>
          </p:txBody>
        </p:sp>
        <p:sp>
          <p:nvSpPr>
            <p:cNvPr id="26" name="îṡliďè">
              <a:extLst>
                <a:ext uri="{FF2B5EF4-FFF2-40B4-BE49-F238E27FC236}">
                  <a16:creationId xmlns:a16="http://schemas.microsoft.com/office/drawing/2014/main" id="{F2963097-ADA2-40B9-B4C8-3915F9DA56EF}"/>
                </a:ext>
              </a:extLst>
            </p:cNvPr>
            <p:cNvSpPr/>
            <p:nvPr/>
          </p:nvSpPr>
          <p:spPr>
            <a:xfrm>
              <a:off x="2386731" y="1113034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sz="1350" b="1" dirty="0">
                  <a:solidFill>
                    <a:schemeClr val="tx2"/>
                  </a:solidFill>
                </a:rPr>
                <a:t>01</a:t>
              </a:r>
            </a:p>
          </p:txBody>
        </p:sp>
        <p:sp>
          <p:nvSpPr>
            <p:cNvPr id="28" name="îṥḷidé">
              <a:extLst>
                <a:ext uri="{FF2B5EF4-FFF2-40B4-BE49-F238E27FC236}">
                  <a16:creationId xmlns:a16="http://schemas.microsoft.com/office/drawing/2014/main" id="{CB3DCEA9-27A9-4D69-AECB-716BF5DD94D6}"/>
                </a:ext>
              </a:extLst>
            </p:cNvPr>
            <p:cNvSpPr/>
            <p:nvPr/>
          </p:nvSpPr>
          <p:spPr>
            <a:xfrm>
              <a:off x="3777284" y="1136342"/>
              <a:ext cx="333582" cy="328227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sz="1350" b="1" dirty="0">
                  <a:solidFill>
                    <a:schemeClr val="tx2"/>
                  </a:solidFill>
                </a:rPr>
                <a:t>02</a:t>
              </a:r>
            </a:p>
          </p:txBody>
        </p:sp>
        <p:sp>
          <p:nvSpPr>
            <p:cNvPr id="30" name="îşļïḑè">
              <a:extLst>
                <a:ext uri="{FF2B5EF4-FFF2-40B4-BE49-F238E27FC236}">
                  <a16:creationId xmlns:a16="http://schemas.microsoft.com/office/drawing/2014/main" id="{8E1D1CAF-57FB-41F2-AA9B-430B77F84CCC}"/>
                </a:ext>
              </a:extLst>
            </p:cNvPr>
            <p:cNvSpPr/>
            <p:nvPr/>
          </p:nvSpPr>
          <p:spPr>
            <a:xfrm>
              <a:off x="506435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sz="1350" b="1" dirty="0">
                  <a:solidFill>
                    <a:schemeClr val="tx2"/>
                  </a:solidFill>
                </a:rPr>
                <a:t>03</a:t>
              </a:r>
            </a:p>
          </p:txBody>
        </p:sp>
        <p:grpSp>
          <p:nvGrpSpPr>
            <p:cNvPr id="31" name="îṩliḓê">
              <a:extLst>
                <a:ext uri="{FF2B5EF4-FFF2-40B4-BE49-F238E27FC236}">
                  <a16:creationId xmlns:a16="http://schemas.microsoft.com/office/drawing/2014/main" id="{4F411CC8-BFDB-4181-8437-6A068829AA75}"/>
                </a:ext>
              </a:extLst>
            </p:cNvPr>
            <p:cNvGrpSpPr/>
            <p:nvPr/>
          </p:nvGrpSpPr>
          <p:grpSpPr>
            <a:xfrm>
              <a:off x="11520488" y="-1"/>
              <a:ext cx="288032" cy="1543051"/>
              <a:chOff x="11045915" y="-1"/>
              <a:chExt cx="288032" cy="1998078"/>
            </a:xfrm>
          </p:grpSpPr>
          <p:sp>
            <p:nvSpPr>
              <p:cNvPr id="39" name="isḻíďè">
                <a:extLst>
                  <a:ext uri="{FF2B5EF4-FFF2-40B4-BE49-F238E27FC236}">
                    <a16:creationId xmlns:a16="http://schemas.microsoft.com/office/drawing/2014/main" id="{45F79C4D-175D-4BB4-96A6-E1E9DE7C3796}"/>
                  </a:ext>
                </a:extLst>
              </p:cNvPr>
              <p:cNvSpPr/>
              <p:nvPr/>
            </p:nvSpPr>
            <p:spPr bwMode="auto">
              <a:xfrm>
                <a:off x="11045915" y="-1"/>
                <a:ext cx="288032" cy="1485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 dirty="0"/>
              </a:p>
            </p:txBody>
          </p:sp>
          <p:sp>
            <p:nvSpPr>
              <p:cNvPr id="40" name="ïṡ1iḍê">
                <a:extLst>
                  <a:ext uri="{FF2B5EF4-FFF2-40B4-BE49-F238E27FC236}">
                    <a16:creationId xmlns:a16="http://schemas.microsoft.com/office/drawing/2014/main" id="{9F303E25-D829-42F5-99DA-910E0E90EA5F}"/>
                  </a:ext>
                </a:extLst>
              </p:cNvPr>
              <p:cNvSpPr/>
              <p:nvPr/>
            </p:nvSpPr>
            <p:spPr bwMode="auto">
              <a:xfrm>
                <a:off x="11045915" y="1485400"/>
                <a:ext cx="288032" cy="512677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4155ECC-9E8A-450A-80C5-C87DED55CC6E}"/>
                </a:ext>
              </a:extLst>
            </p:cNvPr>
            <p:cNvCxnSpPr>
              <a:cxnSpLocks/>
            </p:cNvCxnSpPr>
            <p:nvPr/>
          </p:nvCxnSpPr>
          <p:spPr>
            <a:xfrm>
              <a:off x="5375156" y="1552576"/>
              <a:ext cx="61453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íṥļiḑê">
              <a:extLst>
                <a:ext uri="{FF2B5EF4-FFF2-40B4-BE49-F238E27FC236}">
                  <a16:creationId xmlns:a16="http://schemas.microsoft.com/office/drawing/2014/main" id="{84C73ACC-8812-4675-B094-9BB89A71E605}"/>
                </a:ext>
              </a:extLst>
            </p:cNvPr>
            <p:cNvSpPr/>
            <p:nvPr/>
          </p:nvSpPr>
          <p:spPr>
            <a:xfrm>
              <a:off x="5378538" y="5133669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68580" tIns="34290" rIns="68580" bIns="3429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500" dirty="0">
                  <a:latin typeface="+mj-ea"/>
                  <a:ea typeface="+mj-ea"/>
                </a:rPr>
                <a:t>C++</a:t>
              </a:r>
              <a:r>
                <a:rPr lang="zh-CN" altLang="en-US" sz="1500" dirty="0">
                  <a:latin typeface="+mj-ea"/>
                  <a:ea typeface="+mj-ea"/>
                </a:rPr>
                <a:t>基本数据类型</a:t>
              </a:r>
              <a:endParaRPr lang="en-US" altLang="zh-CN" sz="1500" dirty="0">
                <a:latin typeface="+mj-ea"/>
                <a:ea typeface="+mj-ea"/>
              </a:endParaRPr>
            </a:p>
          </p:txBody>
        </p:sp>
        <p:sp>
          <p:nvSpPr>
            <p:cNvPr id="36" name="ï$líḓè">
              <a:extLst>
                <a:ext uri="{FF2B5EF4-FFF2-40B4-BE49-F238E27FC236}">
                  <a16:creationId xmlns:a16="http://schemas.microsoft.com/office/drawing/2014/main" id="{AC81A07C-5914-4847-9746-A7AE58BC4888}"/>
                </a:ext>
              </a:extLst>
            </p:cNvPr>
            <p:cNvSpPr/>
            <p:nvPr/>
          </p:nvSpPr>
          <p:spPr>
            <a:xfrm>
              <a:off x="5378538" y="3614296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68580" tIns="34290" rIns="68580" bIns="3429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1500" dirty="0">
                  <a:latin typeface="+mn-ea"/>
                </a:rPr>
                <a:t>运算符</a:t>
              </a:r>
              <a:endParaRPr lang="en-US" altLang="zh-CN" sz="1500" dirty="0">
                <a:latin typeface="+mn-ea"/>
              </a:endParaRPr>
            </a:p>
          </p:txBody>
        </p:sp>
        <p:sp>
          <p:nvSpPr>
            <p:cNvPr id="38" name="íṧľîde">
              <a:extLst>
                <a:ext uri="{FF2B5EF4-FFF2-40B4-BE49-F238E27FC236}">
                  <a16:creationId xmlns:a16="http://schemas.microsoft.com/office/drawing/2014/main" id="{3EE3A9FD-F672-4DB6-8FB1-21D5B54B3E9E}"/>
                </a:ext>
              </a:extLst>
            </p:cNvPr>
            <p:cNvSpPr/>
            <p:nvPr/>
          </p:nvSpPr>
          <p:spPr>
            <a:xfrm>
              <a:off x="5378538" y="2078532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68580" tIns="34290" rIns="68580" bIns="3429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1500" dirty="0">
                  <a:latin typeface="+mj-ea"/>
                  <a:ea typeface="+mj-ea"/>
                </a:rPr>
                <a:t>复合类型</a:t>
              </a:r>
              <a:endParaRPr lang="en-US" altLang="zh-CN" sz="15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5537598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7708F6-6D70-45C4-81A4-FC6E273D13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4800" y="1341438"/>
            <a:ext cx="8540750" cy="4525962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929A5-CDF2-4817-BCC2-2C498DF084C9}"/>
              </a:ext>
            </a:extLst>
          </p:cNvPr>
          <p:cNvSpPr/>
          <p:nvPr/>
        </p:nvSpPr>
        <p:spPr>
          <a:xfrm>
            <a:off x="748877" y="433401"/>
            <a:ext cx="2630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共用体 </a:t>
            </a: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endParaRPr lang="zh-CN" altLang="en-US" sz="2800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652D51-DFC0-4427-A0BB-0CAE41404BA3}"/>
              </a:ext>
            </a:extLst>
          </p:cNvPr>
          <p:cNvSpPr txBox="1"/>
          <p:nvPr/>
        </p:nvSpPr>
        <p:spPr>
          <a:xfrm>
            <a:off x="864585" y="1620792"/>
            <a:ext cx="7080929" cy="2862322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charset="0"/>
              </a:rPr>
              <a:t>union</a:t>
            </a:r>
            <a:r>
              <a:rPr lang="zh-CN" altLang="en-US" sz="2000" dirty="0">
                <a:latin typeface="Consolas" panose="020B0609020204030204" charset="0"/>
              </a:rPr>
              <a:t> </a:t>
            </a:r>
            <a:r>
              <a:rPr lang="en-US" altLang="zh-CN" sz="2000" dirty="0">
                <a:latin typeface="Consolas" panose="020B0609020204030204" charset="0"/>
              </a:rPr>
              <a:t>data</a:t>
            </a:r>
          </a:p>
          <a:p>
            <a:r>
              <a:rPr lang="zh-CN" altLang="en-US" sz="2000" dirty="0">
                <a:latin typeface="Consolas" panose="020B0609020204030204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charset="0"/>
              </a:rPr>
              <a:t>  int     InitData;</a:t>
            </a:r>
          </a:p>
          <a:p>
            <a:r>
              <a:rPr lang="zh-CN" altLang="en-US" sz="2000" dirty="0">
                <a:latin typeface="Consolas" panose="020B0609020204030204" charset="0"/>
              </a:rPr>
              <a:t>  </a:t>
            </a:r>
            <a:r>
              <a:rPr lang="en-US" altLang="zh-CN" sz="2000" dirty="0">
                <a:latin typeface="Consolas" panose="020B0609020204030204" charset="0"/>
              </a:rPr>
              <a:t>char    buffer[4];        </a:t>
            </a:r>
            <a:endParaRPr lang="zh-CN" altLang="en-US" sz="2000" dirty="0">
              <a:latin typeface="Consolas" panose="020B0609020204030204" charset="0"/>
            </a:endParaRPr>
          </a:p>
          <a:p>
            <a:r>
              <a:rPr lang="zh-CN" altLang="en-US" sz="2000" dirty="0">
                <a:latin typeface="Consolas" panose="020B0609020204030204" charset="0"/>
              </a:rPr>
              <a:t>};</a:t>
            </a:r>
            <a:r>
              <a:rPr lang="en-US" altLang="zh-CN" sz="2000" dirty="0">
                <a:latin typeface="Consolas" panose="020B0609020204030204" charset="0"/>
              </a:rPr>
              <a:t>//</a:t>
            </a:r>
            <a:r>
              <a:rPr lang="zh-CN" altLang="en-US" sz="2000" dirty="0">
                <a:latin typeface="Consolas" panose="020B0609020204030204" charset="0"/>
              </a:rPr>
              <a:t>声明</a:t>
            </a:r>
            <a:endParaRPr lang="en-US" altLang="zh-CN" sz="2000" dirty="0">
              <a:latin typeface="Consolas" panose="020B0609020204030204" charset="0"/>
            </a:endParaRPr>
          </a:p>
          <a:p>
            <a:endParaRPr lang="en-US" altLang="zh-CN" sz="2000" dirty="0">
              <a:latin typeface="Consolas" panose="020B0609020204030204" charset="0"/>
            </a:endParaRPr>
          </a:p>
          <a:p>
            <a:r>
              <a:rPr lang="en-US" altLang="zh-CN" sz="2000" dirty="0">
                <a:latin typeface="Consolas" panose="020B0609020204030204" charset="0"/>
              </a:rPr>
              <a:t>int ChangeData=data. InitData;</a:t>
            </a:r>
          </a:p>
          <a:p>
            <a:endParaRPr lang="en-US" altLang="zh-CN" sz="2000" dirty="0">
              <a:latin typeface="Consolas" panose="020B0609020204030204" charset="0"/>
            </a:endParaRPr>
          </a:p>
          <a:p>
            <a:endParaRPr lang="en-US" altLang="zh-CN" sz="2000" dirty="0">
              <a:latin typeface="Consolas" panose="020B0609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5537598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7708F6-6D70-45C4-81A4-FC6E273D13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71635" y="1927364"/>
            <a:ext cx="8540750" cy="4525962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929A5-CDF2-4817-BCC2-2C498DF084C9}"/>
              </a:ext>
            </a:extLst>
          </p:cNvPr>
          <p:cNvSpPr/>
          <p:nvPr/>
        </p:nvSpPr>
        <p:spPr>
          <a:xfrm>
            <a:off x="748877" y="433401"/>
            <a:ext cx="136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6F43BD-3F0E-4314-AC06-9B00306400F8}"/>
              </a:ext>
            </a:extLst>
          </p:cNvPr>
          <p:cNvSpPr txBox="1"/>
          <p:nvPr/>
        </p:nvSpPr>
        <p:spPr>
          <a:xfrm>
            <a:off x="497149" y="1207364"/>
            <a:ext cx="825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指针是一个变量，其存储的是值的地址，而不是值本身。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9F521B7-925A-443D-92AF-4F2627C2906E}"/>
              </a:ext>
            </a:extLst>
          </p:cNvPr>
          <p:cNvSpPr txBox="1">
            <a:spLocks/>
          </p:cNvSpPr>
          <p:nvPr/>
        </p:nvSpPr>
        <p:spPr>
          <a:xfrm>
            <a:off x="442219" y="1617068"/>
            <a:ext cx="7886700" cy="5379085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</a:rPr>
              <a:t>指针务必初始化！</a:t>
            </a:r>
          </a:p>
          <a:p>
            <a:pPr lvl="1"/>
            <a:r>
              <a:rPr lang="zh-CN" altLang="en-US" sz="1800" dirty="0"/>
              <a:t>防</a:t>
            </a:r>
            <a:r>
              <a:rPr lang="en-US" altLang="zh-CN" sz="1800" dirty="0"/>
              <a:t>“</a:t>
            </a:r>
            <a:r>
              <a:rPr lang="zh-CN" altLang="en-US" sz="1800" dirty="0"/>
              <a:t>野指针</a:t>
            </a:r>
            <a:r>
              <a:rPr lang="en-US" altLang="zh-CN" sz="1800" dirty="0"/>
              <a:t>”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sz="2000" dirty="0"/>
              <a:t>const </a:t>
            </a:r>
            <a:r>
              <a:rPr lang="zh-CN" altLang="en-US" sz="2000" dirty="0"/>
              <a:t>指针</a:t>
            </a:r>
          </a:p>
          <a:p>
            <a:pPr lvl="1"/>
            <a:r>
              <a:rPr lang="zh-CN" altLang="en-US" sz="1800" dirty="0"/>
              <a:t>不能修改指针对应对象的内容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A6C113-C772-4450-92D7-73DADBAA8DCF}"/>
              </a:ext>
            </a:extLst>
          </p:cNvPr>
          <p:cNvSpPr txBox="1"/>
          <p:nvPr/>
        </p:nvSpPr>
        <p:spPr>
          <a:xfrm>
            <a:off x="932157" y="2237172"/>
            <a:ext cx="4195068" cy="1089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latin typeface="Consolas" panose="020B0609020204030204" charset="0"/>
              </a:rPr>
              <a:t>int a = 5;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Consolas" panose="020B0609020204030204" charset="0"/>
              </a:rPr>
              <a:t>int *pa = &amp;a;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Consolas" panose="020B0609020204030204" charset="0"/>
              </a:rPr>
              <a:t>int *pb =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charset="0"/>
              </a:rPr>
              <a:t>NULL</a:t>
            </a:r>
            <a:r>
              <a:rPr lang="en-US" altLang="zh-CN" sz="2000" dirty="0">
                <a:latin typeface="Consolas" panose="020B0609020204030204" charset="0"/>
              </a:rPr>
              <a:t>; //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charset="0"/>
              </a:rPr>
              <a:t>NULL is 0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A5FA8A-BE1F-4729-A39A-3B7B6D7544AB}"/>
              </a:ext>
            </a:extLst>
          </p:cNvPr>
          <p:cNvSpPr txBox="1"/>
          <p:nvPr/>
        </p:nvSpPr>
        <p:spPr>
          <a:xfrm>
            <a:off x="972136" y="4541607"/>
            <a:ext cx="2989580" cy="1097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latin typeface="Consolas" panose="020B0609020204030204" charset="0"/>
              </a:rPr>
              <a:t>int a = 5;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Consolas" panose="020B0609020204030204" charset="0"/>
              </a:rPr>
              <a:t>const int *pa = &amp;a;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latin typeface="Consolas" panose="020B0609020204030204" charset="0"/>
              </a:rPr>
              <a:t>*pa = 7; // ERROR!</a:t>
            </a:r>
          </a:p>
        </p:txBody>
      </p:sp>
      <p:sp>
        <p:nvSpPr>
          <p:cNvPr id="21" name="折角形 8">
            <a:extLst>
              <a:ext uri="{FF2B5EF4-FFF2-40B4-BE49-F238E27FC236}">
                <a16:creationId xmlns:a16="http://schemas.microsoft.com/office/drawing/2014/main" id="{C3F917CA-041E-48E6-BC4E-A8403507BBEC}"/>
              </a:ext>
            </a:extLst>
          </p:cNvPr>
          <p:cNvSpPr/>
          <p:nvPr/>
        </p:nvSpPr>
        <p:spPr>
          <a:xfrm rot="420000">
            <a:off x="7601998" y="2066550"/>
            <a:ext cx="1073150" cy="927100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charset="0"/>
                <a:ea typeface="微软雅黑 Light" charset="0"/>
              </a:rPr>
              <a:t>安全性考虑</a:t>
            </a:r>
          </a:p>
        </p:txBody>
      </p:sp>
    </p:spTree>
    <p:extLst>
      <p:ext uri="{BB962C8B-B14F-4D97-AF65-F5344CB8AC3E}">
        <p14:creationId xmlns:p14="http://schemas.microsoft.com/office/powerpoint/2010/main" val="274246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6" grpId="0" bldLvl="0" animBg="1"/>
      <p:bldP spid="17" grpId="0" bldLvl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课堂任务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7D99B5-C454-449D-B64E-CD234BFB88F4}"/>
              </a:ext>
            </a:extLst>
          </p:cNvPr>
          <p:cNvSpPr txBox="1"/>
          <p:nvPr/>
        </p:nvSpPr>
        <p:spPr>
          <a:xfrm>
            <a:off x="1251751" y="2849732"/>
            <a:ext cx="6471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6A9E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构建一个结构体，包括自己的学号、姓名、年龄等。</a:t>
            </a:r>
          </a:p>
        </p:txBody>
      </p:sp>
    </p:spTree>
    <p:extLst>
      <p:ext uri="{BB962C8B-B14F-4D97-AF65-F5344CB8AC3E}">
        <p14:creationId xmlns:p14="http://schemas.microsoft.com/office/powerpoint/2010/main" val="362275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7E4018-C5C1-4DDA-8B47-8548034A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141" y="2830610"/>
            <a:ext cx="3706040" cy="492594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基本数据类型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E71497-5F0D-40D9-8FA7-8D26013615CA}"/>
              </a:ext>
            </a:extLst>
          </p:cNvPr>
          <p:cNvSpPr txBox="1"/>
          <p:nvPr/>
        </p:nvSpPr>
        <p:spPr>
          <a:xfrm>
            <a:off x="3335219" y="2927351"/>
            <a:ext cx="744581" cy="8314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350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5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5537598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7708F6-6D70-45C4-81A4-FC6E273D13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4800" y="1341438"/>
            <a:ext cx="8540750" cy="4525962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929A5-CDF2-4817-BCC2-2C498DF084C9}"/>
              </a:ext>
            </a:extLst>
          </p:cNvPr>
          <p:cNvSpPr/>
          <p:nvPr/>
        </p:nvSpPr>
        <p:spPr>
          <a:xfrm>
            <a:off x="748877" y="433401"/>
            <a:ext cx="3802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的基本数据类型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DB7DB897-DD8F-41C2-93C2-323FC3E660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6706511"/>
                  </p:ext>
                </p:extLst>
              </p:nvPr>
            </p:nvGraphicFramePr>
            <p:xfrm>
              <a:off x="1074198" y="1112914"/>
              <a:ext cx="6880194" cy="5496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4992">
                      <a:extLst>
                        <a:ext uri="{9D8B030D-6E8A-4147-A177-3AD203B41FA5}">
                          <a16:colId xmlns:a16="http://schemas.microsoft.com/office/drawing/2014/main" val="2775652605"/>
                        </a:ext>
                      </a:extLst>
                    </a:gridCol>
                    <a:gridCol w="2281804">
                      <a:extLst>
                        <a:ext uri="{9D8B030D-6E8A-4147-A177-3AD203B41FA5}">
                          <a16:colId xmlns:a16="http://schemas.microsoft.com/office/drawing/2014/main" val="3115105419"/>
                        </a:ext>
                      </a:extLst>
                    </a:gridCol>
                    <a:gridCol w="2293398">
                      <a:extLst>
                        <a:ext uri="{9D8B030D-6E8A-4147-A177-3AD203B41FA5}">
                          <a16:colId xmlns:a16="http://schemas.microsoft.com/office/drawing/2014/main" val="309580037"/>
                        </a:ext>
                      </a:extLst>
                    </a:gridCol>
                  </a:tblGrid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类型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字节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取值范围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987825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bool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--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true   false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8178105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char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1(8</a:t>
                          </a:r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位</a:t>
                          </a: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)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-128 ~ 127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386287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unsigned char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~ 256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8606269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short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-32678 ~ 32677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871957"/>
                      </a:ext>
                    </a:extLst>
                  </a:tr>
                  <a:tr h="378690">
                    <a:tc>
                      <a:txBody>
                        <a:bodyPr/>
                        <a:lstStyle/>
                        <a:p>
                          <a:pPr marL="0" marR="0" lvl="0" indent="0" algn="ctr" defTabSz="68576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unsigned </a:t>
                          </a:r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short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~ 65535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1319328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int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~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-1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319563"/>
                      </a:ext>
                    </a:extLst>
                  </a:tr>
                  <a:tr h="536924">
                    <a:tc>
                      <a:txBody>
                        <a:bodyPr/>
                        <a:lstStyle/>
                        <a:p>
                          <a:pPr marL="0" marR="0" lvl="0" indent="0" algn="ctr" defTabSz="68576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unsigned </a:t>
                          </a:r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int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ctr"/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6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600" i="1" baseline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~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-1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ctr"/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8840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long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6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~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31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-1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010764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float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6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3.4</m:t>
                                  </m:r>
                                  <m:r>
                                    <a:rPr lang="zh-CN" altLang="en-US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∗</m:t>
                                  </m:r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−38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~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3.4</m:t>
                                  </m:r>
                                  <m:r>
                                    <a:rPr lang="zh-CN" altLang="en-US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∗</m:t>
                                  </m:r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38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724478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double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76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1.7</m:t>
                                  </m:r>
                                  <m:r>
                                    <a:rPr lang="zh-CN" altLang="en-US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∗</m:t>
                                  </m:r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−308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~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1.7</m:t>
                                  </m:r>
                                  <m:r>
                                    <a:rPr lang="zh-CN" altLang="en-US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∗</m:t>
                                  </m:r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600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308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7472348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void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无值</a:t>
                          </a: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64</a:t>
                          </a:r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7272725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 err="1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Wchar_t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or 4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个宽字符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0063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DB7DB897-DD8F-41C2-93C2-323FC3E660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6706511"/>
                  </p:ext>
                </p:extLst>
              </p:nvPr>
            </p:nvGraphicFramePr>
            <p:xfrm>
              <a:off x="1074198" y="1112914"/>
              <a:ext cx="6880194" cy="5496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4992">
                      <a:extLst>
                        <a:ext uri="{9D8B030D-6E8A-4147-A177-3AD203B41FA5}">
                          <a16:colId xmlns:a16="http://schemas.microsoft.com/office/drawing/2014/main" val="2775652605"/>
                        </a:ext>
                      </a:extLst>
                    </a:gridCol>
                    <a:gridCol w="2281804">
                      <a:extLst>
                        <a:ext uri="{9D8B030D-6E8A-4147-A177-3AD203B41FA5}">
                          <a16:colId xmlns:a16="http://schemas.microsoft.com/office/drawing/2014/main" val="3115105419"/>
                        </a:ext>
                      </a:extLst>
                    </a:gridCol>
                    <a:gridCol w="2293398">
                      <a:extLst>
                        <a:ext uri="{9D8B030D-6E8A-4147-A177-3AD203B41FA5}">
                          <a16:colId xmlns:a16="http://schemas.microsoft.com/office/drawing/2014/main" val="309580037"/>
                        </a:ext>
                      </a:extLst>
                    </a:gridCol>
                  </a:tblGrid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类型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字节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取值范围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987825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bool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--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true   false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8178105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char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1(8</a:t>
                          </a:r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位</a:t>
                          </a: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)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-128 ~ 127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386287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unsigned char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~ 256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8606269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short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-32678 ~ 32677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9871957"/>
                      </a:ext>
                    </a:extLst>
                  </a:tr>
                  <a:tr h="378690">
                    <a:tc>
                      <a:txBody>
                        <a:bodyPr/>
                        <a:lstStyle/>
                        <a:p>
                          <a:pPr marL="0" marR="0" lvl="0" indent="0" algn="ctr" defTabSz="68576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unsigned </a:t>
                          </a:r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short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~ 65535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1319328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int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532" t="-589394" r="-1330" b="-68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31956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ctr" defTabSz="68576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unsigned </a:t>
                          </a:r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int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  <a:p>
                          <a:pPr algn="ctr"/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532" t="-478947" r="-1330" b="-37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8840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long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532" t="-846154" r="-1330" b="-45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010764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float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4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532" t="-946154" r="-1330" b="-35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72447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double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8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532" t="-715789" r="-1330" b="-1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7472348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void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无值</a:t>
                          </a:r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64</a:t>
                          </a:r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7272725"/>
                      </a:ext>
                    </a:extLst>
                  </a:tr>
                  <a:tr h="3959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 err="1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Wchar_t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2 or 4</a:t>
                          </a:r>
                          <a:endParaRPr lang="zh-CN" altLang="en-US" sz="160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  <a:r>
                            <a:rPr lang="zh-CN" altLang="en-US" sz="160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个宽字符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00637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551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5537598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7708F6-6D70-45C4-81A4-FC6E273D13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4800" y="1341438"/>
            <a:ext cx="8540750" cy="4525962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929A5-CDF2-4817-BCC2-2C498DF084C9}"/>
              </a:ext>
            </a:extLst>
          </p:cNvPr>
          <p:cNvSpPr/>
          <p:nvPr/>
        </p:nvSpPr>
        <p:spPr>
          <a:xfrm>
            <a:off x="748877" y="433401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变量和类型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BE6347-73B9-473E-9E82-95B33F2B056F}"/>
              </a:ext>
            </a:extLst>
          </p:cNvPr>
          <p:cNvSpPr txBox="1"/>
          <p:nvPr/>
        </p:nvSpPr>
        <p:spPr>
          <a:xfrm>
            <a:off x="541537" y="980670"/>
            <a:ext cx="802541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6A9E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变量声明</a:t>
            </a:r>
            <a:endParaRPr lang="en-US" altLang="zh-CN" sz="2400" dirty="0">
              <a:solidFill>
                <a:srgbClr val="26A9E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6A9E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6A9E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6A9E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变量初始化</a:t>
            </a:r>
            <a:endParaRPr lang="en-US" altLang="zh-CN" sz="2400" dirty="0">
              <a:solidFill>
                <a:srgbClr val="26A9E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00F2F7-05C1-400A-A4CB-123432550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89" y="3213716"/>
            <a:ext cx="6110224" cy="14529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A777457-D5DA-43B3-81AA-C3EB24D78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46" y="1716432"/>
            <a:ext cx="1295400" cy="40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5537598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7708F6-6D70-45C4-81A4-FC6E273D13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4800" y="1341438"/>
            <a:ext cx="8540750" cy="4525962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929A5-CDF2-4817-BCC2-2C498DF084C9}"/>
              </a:ext>
            </a:extLst>
          </p:cNvPr>
          <p:cNvSpPr/>
          <p:nvPr/>
        </p:nvSpPr>
        <p:spPr>
          <a:xfrm>
            <a:off x="748877" y="433401"/>
            <a:ext cx="2361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常量</a:t>
            </a:r>
            <a:r>
              <a:rPr lang="en-US" altLang="zh-CN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(const)</a:t>
            </a:r>
            <a:endParaRPr lang="zh-CN" altLang="en-US" sz="2800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BE6347-73B9-473E-9E82-95B33F2B056F}"/>
              </a:ext>
            </a:extLst>
          </p:cNvPr>
          <p:cNvSpPr txBox="1"/>
          <p:nvPr/>
        </p:nvSpPr>
        <p:spPr>
          <a:xfrm>
            <a:off x="479394" y="1291388"/>
            <a:ext cx="8025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84A3658-7B15-48DC-863D-4F3994B947C7}"/>
              </a:ext>
            </a:extLst>
          </p:cNvPr>
          <p:cNvSpPr txBox="1">
            <a:spLocks/>
          </p:cNvSpPr>
          <p:nvPr/>
        </p:nvSpPr>
        <p:spPr>
          <a:xfrm>
            <a:off x="628650" y="3604334"/>
            <a:ext cx="7886700" cy="2779894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有时，给常量取个名字更方便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92AE46-2B1D-4CFC-9CF0-D96EDCAF566E}"/>
              </a:ext>
            </a:extLst>
          </p:cNvPr>
          <p:cNvSpPr txBox="1"/>
          <p:nvPr/>
        </p:nvSpPr>
        <p:spPr>
          <a:xfrm>
            <a:off x="2771078" y="1568894"/>
            <a:ext cx="33540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int a = 5;</a:t>
            </a:r>
          </a:p>
        </p:txBody>
      </p:sp>
      <p:sp>
        <p:nvSpPr>
          <p:cNvPr id="12" name="矩形标注 4">
            <a:extLst>
              <a:ext uri="{FF2B5EF4-FFF2-40B4-BE49-F238E27FC236}">
                <a16:creationId xmlns:a16="http://schemas.microsoft.com/office/drawing/2014/main" id="{DF78EEB4-50A7-47C9-8985-BF4D1DE470E5}"/>
              </a:ext>
            </a:extLst>
          </p:cNvPr>
          <p:cNvSpPr/>
          <p:nvPr/>
        </p:nvSpPr>
        <p:spPr>
          <a:xfrm>
            <a:off x="3408618" y="2310574"/>
            <a:ext cx="1017905" cy="681355"/>
          </a:xfrm>
          <a:prstGeom prst="wedgeRectCallout">
            <a:avLst>
              <a:gd name="adj1" fmla="val 40081"/>
              <a:gd name="adj2" fmla="val -8289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变量</a:t>
            </a:r>
          </a:p>
        </p:txBody>
      </p:sp>
      <p:sp>
        <p:nvSpPr>
          <p:cNvPr id="13" name="矩形标注 9">
            <a:extLst>
              <a:ext uri="{FF2B5EF4-FFF2-40B4-BE49-F238E27FC236}">
                <a16:creationId xmlns:a16="http://schemas.microsoft.com/office/drawing/2014/main" id="{5588691D-F81F-449F-AC34-AF95C56AFE27}"/>
              </a:ext>
            </a:extLst>
          </p:cNvPr>
          <p:cNvSpPr/>
          <p:nvPr/>
        </p:nvSpPr>
        <p:spPr>
          <a:xfrm>
            <a:off x="4889438" y="2310574"/>
            <a:ext cx="1017905" cy="681355"/>
          </a:xfrm>
          <a:prstGeom prst="wedgeRectCallout">
            <a:avLst>
              <a:gd name="adj1" fmla="val -40767"/>
              <a:gd name="adj2" fmla="val -8420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常量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B56CBBA-2B3B-41DD-86BF-5A384D7B58BB}"/>
              </a:ext>
            </a:extLst>
          </p:cNvPr>
          <p:cNvGrpSpPr/>
          <p:nvPr/>
        </p:nvGrpSpPr>
        <p:grpSpPr>
          <a:xfrm>
            <a:off x="6052758" y="1880044"/>
            <a:ext cx="1203325" cy="1736090"/>
            <a:chOff x="9462" y="2024"/>
            <a:chExt cx="1895" cy="2734"/>
          </a:xfrm>
        </p:grpSpPr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BEBAED22-496D-466B-A52F-0DA0B0E115F8}"/>
                </a:ext>
              </a:extLst>
            </p:cNvPr>
            <p:cNvSpPr/>
            <p:nvPr/>
          </p:nvSpPr>
          <p:spPr>
            <a:xfrm>
              <a:off x="9462" y="2362"/>
              <a:ext cx="321" cy="2088"/>
            </a:xfrm>
            <a:prstGeom prst="leftBrace">
              <a:avLst>
                <a:gd name="adj1" fmla="val 5171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F13893F-C075-4FB1-A850-9BBFEBE9CE97}"/>
                </a:ext>
              </a:extLst>
            </p:cNvPr>
            <p:cNvSpPr txBox="1"/>
            <p:nvPr/>
          </p:nvSpPr>
          <p:spPr>
            <a:xfrm>
              <a:off x="9981" y="2024"/>
              <a:ext cx="1376" cy="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整型</a:t>
              </a: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浮点型</a:t>
              </a: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字符</a:t>
              </a: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字符串</a:t>
              </a: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地址 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E3159734-6875-40B5-B780-1A421B2A4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41" y="4407325"/>
            <a:ext cx="4289552" cy="8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bldLvl="0" animBg="1"/>
      <p:bldP spid="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7E4018-C5C1-4DDA-8B47-8548034A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141" y="2830610"/>
            <a:ext cx="3706040" cy="492594"/>
          </a:xfrm>
        </p:spPr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E71497-5F0D-40D9-8FA7-8D26013615CA}"/>
              </a:ext>
            </a:extLst>
          </p:cNvPr>
          <p:cNvSpPr txBox="1"/>
          <p:nvPr/>
        </p:nvSpPr>
        <p:spPr>
          <a:xfrm>
            <a:off x="3335219" y="2927351"/>
            <a:ext cx="744581" cy="8314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z="1350" spc="75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4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5537598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7708F6-6D70-45C4-81A4-FC6E273D13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4800" y="1341438"/>
            <a:ext cx="8540750" cy="4525962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929A5-CDF2-4817-BCC2-2C498DF084C9}"/>
              </a:ext>
            </a:extLst>
          </p:cNvPr>
          <p:cNvSpPr/>
          <p:nvPr/>
        </p:nvSpPr>
        <p:spPr>
          <a:xfrm>
            <a:off x="748877" y="433401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算数运算符</a:t>
            </a:r>
          </a:p>
        </p:txBody>
      </p:sp>
      <p:graphicFrame>
        <p:nvGraphicFramePr>
          <p:cNvPr id="19" name="内容占位符 7">
            <a:extLst>
              <a:ext uri="{FF2B5EF4-FFF2-40B4-BE49-F238E27FC236}">
                <a16:creationId xmlns:a16="http://schemas.microsoft.com/office/drawing/2014/main" id="{93D100CA-3F9D-4BC2-9C9D-B9602234C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938876"/>
              </p:ext>
            </p:extLst>
          </p:nvPr>
        </p:nvGraphicFramePr>
        <p:xfrm>
          <a:off x="452761" y="2193192"/>
          <a:ext cx="8078679" cy="3257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正负号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加，减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x=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y+z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x=y-z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取余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x=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y%z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乘，除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x=y*z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x=y/z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++/--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自增和自减运算符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7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5537598"/>
            <a:ext cx="2182416" cy="154786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57708F6-6D70-45C4-81A4-FC6E273D13D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04800" y="1341438"/>
            <a:ext cx="8540750" cy="4525962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929A5-CDF2-4817-BCC2-2C498DF084C9}"/>
              </a:ext>
            </a:extLst>
          </p:cNvPr>
          <p:cNvSpPr/>
          <p:nvPr/>
        </p:nvSpPr>
        <p:spPr>
          <a:xfrm>
            <a:off x="748877" y="433401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关系运算符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3A37E68-2ADC-463A-94F2-7A38F9165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49148"/>
              </p:ext>
            </p:extLst>
          </p:nvPr>
        </p:nvGraphicFramePr>
        <p:xfrm>
          <a:off x="390618" y="1571349"/>
          <a:ext cx="8362884" cy="3630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6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关系运算符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a==b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，如果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等于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a!=b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，如果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不等于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a&lt;b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，如果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小于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a&gt;b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，如果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大于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a&lt;=b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小于等于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，如果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小于或者等于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66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a&gt;=b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大于等于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，如果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大于或者等于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BD2FE79-D0C7-4EBC-869D-C4A29ADF13F6}"/>
              </a:ext>
            </a:extLst>
          </p:cNvPr>
          <p:cNvSpPr txBox="1"/>
          <p:nvPr/>
        </p:nvSpPr>
        <p:spPr>
          <a:xfrm>
            <a:off x="390618" y="5442012"/>
            <a:ext cx="8487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关系运算的结果是一个表示“真”或“假”的逻辑值，即一个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bool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值。当关系成立时，其运算结果为真；当关系不成立时，结果为假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592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7815a33-ed17-49ab-84d5-5975206446f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695eabe-e7e0-4a7a-aefc-ee082644e9e4"/>
</p:tagLst>
</file>

<file path=ppt/theme/theme1.xml><?xml version="1.0" encoding="utf-8"?>
<a:theme xmlns:a="http://schemas.openxmlformats.org/drawingml/2006/main" name="主题5">
  <a:themeElements>
    <a:clrScheme name="自定义 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ABAB"/>
      </a:accent1>
      <a:accent2>
        <a:srgbClr val="93D5A9"/>
      </a:accent2>
      <a:accent3>
        <a:srgbClr val="FFBC00"/>
      </a:accent3>
      <a:accent4>
        <a:srgbClr val="00C0CF"/>
      </a:accent4>
      <a:accent5>
        <a:srgbClr val="9991B1"/>
      </a:accent5>
      <a:accent6>
        <a:srgbClr val="391A4C"/>
      </a:accent6>
      <a:hlink>
        <a:srgbClr val="EB2D2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68394"/>
    </a:dk2>
    <a:lt2>
      <a:srgbClr val="F0F0F0"/>
    </a:lt2>
    <a:accent1>
      <a:srgbClr val="FFABAB"/>
    </a:accent1>
    <a:accent2>
      <a:srgbClr val="93D5A9"/>
    </a:accent2>
    <a:accent3>
      <a:srgbClr val="FFBC00"/>
    </a:accent3>
    <a:accent4>
      <a:srgbClr val="00C0CF"/>
    </a:accent4>
    <a:accent5>
      <a:srgbClr val="9991B1"/>
    </a:accent5>
    <a:accent6>
      <a:srgbClr val="391A4C"/>
    </a:accent6>
    <a:hlink>
      <a:srgbClr val="EB2D2C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68394"/>
    </a:dk2>
    <a:lt2>
      <a:srgbClr val="F0F0F0"/>
    </a:lt2>
    <a:accent1>
      <a:srgbClr val="FFABAB"/>
    </a:accent1>
    <a:accent2>
      <a:srgbClr val="93D5A9"/>
    </a:accent2>
    <a:accent3>
      <a:srgbClr val="FFBC00"/>
    </a:accent3>
    <a:accent4>
      <a:srgbClr val="00C0CF"/>
    </a:accent4>
    <a:accent5>
      <a:srgbClr val="9991B1"/>
    </a:accent5>
    <a:accent6>
      <a:srgbClr val="391A4C"/>
    </a:accent6>
    <a:hlink>
      <a:srgbClr val="EB2D2C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68394"/>
    </a:dk2>
    <a:lt2>
      <a:srgbClr val="F0F0F0"/>
    </a:lt2>
    <a:accent1>
      <a:srgbClr val="FFABAB"/>
    </a:accent1>
    <a:accent2>
      <a:srgbClr val="93D5A9"/>
    </a:accent2>
    <a:accent3>
      <a:srgbClr val="FFBC00"/>
    </a:accent3>
    <a:accent4>
      <a:srgbClr val="00C0CF"/>
    </a:accent4>
    <a:accent5>
      <a:srgbClr val="9991B1"/>
    </a:accent5>
    <a:accent6>
      <a:srgbClr val="391A4C"/>
    </a:accent6>
    <a:hlink>
      <a:srgbClr val="EB2D2C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1">
    <a:dk1>
      <a:srgbClr val="000000"/>
    </a:dk1>
    <a:lt1>
      <a:srgbClr val="FFFFFF"/>
    </a:lt1>
    <a:dk2>
      <a:srgbClr val="768394"/>
    </a:dk2>
    <a:lt2>
      <a:srgbClr val="F0F0F0"/>
    </a:lt2>
    <a:accent1>
      <a:srgbClr val="FFABAB"/>
    </a:accent1>
    <a:accent2>
      <a:srgbClr val="93D5A9"/>
    </a:accent2>
    <a:accent3>
      <a:srgbClr val="FFBC00"/>
    </a:accent3>
    <a:accent4>
      <a:srgbClr val="00C0CF"/>
    </a:accent4>
    <a:accent5>
      <a:srgbClr val="9991B1"/>
    </a:accent5>
    <a:accent6>
      <a:srgbClr val="391A4C"/>
    </a:accent6>
    <a:hlink>
      <a:srgbClr val="EB2D2C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1648</TotalTime>
  <Words>1102</Words>
  <Application>Microsoft Office PowerPoint</Application>
  <PresentationFormat>全屏显示(4:3)</PresentationFormat>
  <Paragraphs>354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宋体</vt:lpstr>
      <vt:lpstr>微软雅黑</vt:lpstr>
      <vt:lpstr>微软雅黑 Light</vt:lpstr>
      <vt:lpstr>Arial</vt:lpstr>
      <vt:lpstr>Calibri</vt:lpstr>
      <vt:lpstr>Cambria Math</vt:lpstr>
      <vt:lpstr>Consolas</vt:lpstr>
      <vt:lpstr>Impact</vt:lpstr>
      <vt:lpstr>Times New Roman</vt:lpstr>
      <vt:lpstr>Wingdings</vt:lpstr>
      <vt:lpstr>主题5</vt:lpstr>
      <vt:lpstr>02 C++数据类型</vt:lpstr>
      <vt:lpstr>PowerPoint 演示文稿</vt:lpstr>
      <vt:lpstr>C++基本数据类型</vt:lpstr>
      <vt:lpstr>PowerPoint 演示文稿</vt:lpstr>
      <vt:lpstr>PowerPoint 演示文稿</vt:lpstr>
      <vt:lpstr>PowerPoint 演示文稿</vt:lpstr>
      <vt:lpstr>运算符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复合类型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课堂任务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www.51pptmoban.com</dc:title>
  <dc:creator>iSlide</dc:creator>
  <cp:lastModifiedBy>qi xiaodong</cp:lastModifiedBy>
  <cp:revision>60</cp:revision>
  <cp:lastPrinted>2017-12-25T16:00:00Z</cp:lastPrinted>
  <dcterms:created xsi:type="dcterms:W3CDTF">2017-12-25T16:00:00Z</dcterms:created>
  <dcterms:modified xsi:type="dcterms:W3CDTF">2019-07-24T02:15:15Z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