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b52da9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b52da9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 Tickets at Uber have several attributes which are used in the routing process to direct the ticket to specific support agents.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Such attributes are: Country, Language and Ticket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tickets are queued until an appropriate agent is available to handle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simplest routing must considers all combinations of attributes and assign the ticket which has been waiting the longest.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Additional prioritization rules complicate this routing.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b52da85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b52da85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This routing logic became comlex over time to satisfy all requirements.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result was a logic that became hard to follow and harder to modify.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All the rules, prioritizations of segments and combinations of attributes lead to fragmentation which also made it less testable and more difficult to monitor.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0b52da85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0b52da85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overcome this a flexible but stable routing platform is needed which makes it able for developers to build own routing rules to support new products and modalities.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address the problems, the routing logic is designed as a workflow, using Cadence, Uber’s open source orchestration engine.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After the re-design of the routing process as a workflow, the control logic became much easier to understand.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These steps are: 1. Prioritize categories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Retrieve candidate tickets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Score candidate tickets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Assign top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[Cadence enabled to seperate the control logic and modularize the business logic to make it more flexible and easier to understand.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(Advantage of Cadence: It is distributed, scalable, durable, highly available)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Cadence models use two key concepts: Workflows and Acitivities. Workflows are the coordination logic and are responsible solely for orchestrating the execution of activities. Activities are the implementation of individual tasks in the business logic.]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5ca561e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5ca561e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major stakeholder identified are: The End User, who creates a ticket and is waiting for response as well as the agent who answers to the ticket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Secondly the Maintainer who maintain the system and fixes 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Implementer, who is responsible for taking individual and new components and integrating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Tester who actual test and verifies the system on formal requirements and the architecture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ca561e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ca561e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ca561e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ca561e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Matthias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ca561e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ca561e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6100"/>
            <a:ext cx="8520600" cy="37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Improving the User Experience with Uber’s Customer Obsession Ticket Routing Workflow and Orchestration Engine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39200"/>
            <a:ext cx="8520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Group 8</a:t>
            </a:r>
            <a:endParaRPr sz="1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44444"/>
                </a:solidFill>
                <a:highlight>
                  <a:srgbClr val="FFFFFF"/>
                </a:highlight>
              </a:rPr>
              <a:t>João Marcelo Frezzato Oliveira - 95355</a:t>
            </a:r>
            <a:endParaRPr sz="1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44444"/>
                </a:solidFill>
                <a:highlight>
                  <a:srgbClr val="FFFFFF"/>
                </a:highlight>
              </a:rPr>
              <a:t>Yu Cheng - 97282</a:t>
            </a:r>
            <a:endParaRPr sz="1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444444"/>
                </a:solidFill>
                <a:highlight>
                  <a:srgbClr val="FFFFFF"/>
                </a:highlight>
              </a:rPr>
              <a:t>Matthias Wünsch - 94888</a:t>
            </a:r>
            <a:endParaRPr sz="1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 - Ticket Routing System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25" y="1093913"/>
            <a:ext cx="50073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 - Complexity of Routing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50" y="1304025"/>
            <a:ext cx="7840901" cy="31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 - Ticket Routing Process as Workflow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25" y="1243363"/>
            <a:ext cx="7599149" cy="32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lang="pt-BR"/>
              <a:t>ajor Stakeholders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3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End User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Maintainer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Tester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Customer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Better code Structure</a:t>
            </a:r>
            <a:r>
              <a:rPr lang="pt-BR"/>
              <a:t> : Testability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28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Stakeholders: Maintainer &amp; Tester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Source: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Stimulus: A set of tests is executed on a new scoring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Environment: Development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Artifact: </a:t>
            </a:r>
            <a:r>
              <a:rPr lang="pt-BR"/>
              <a:t>Ticket routing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Response: Execute test suite and capture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Resp. Measure: Low effort to find a 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Tactic: Limit Structural Complexity of the ticket routing system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Supporting low latencies in workflows: Performance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Stakeholders: End User &amp; Customer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Source: Ticket A</a:t>
            </a:r>
            <a:r>
              <a:rPr lang="pt-BR"/>
              <a:t>gent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Stimulus: Agent becomes available and requests a new ticket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Environment: Normal operation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Artifact: </a:t>
            </a:r>
            <a:r>
              <a:rPr lang="pt-BR"/>
              <a:t>Ticket routing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Response: Ticket is processed with the similar latency to the old system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Resp. Measure: Latency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Tactic: Reducing the overhead from the distributed workflow execution by using local activity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Flexible </a:t>
            </a:r>
            <a:r>
              <a:rPr lang="pt-BR"/>
              <a:t>prioritization logic</a:t>
            </a:r>
            <a:r>
              <a:rPr lang="pt-BR"/>
              <a:t>: M</a:t>
            </a:r>
            <a:r>
              <a:rPr lang="pt-BR"/>
              <a:t>odifiability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Stakeholders: Maintainer, </a:t>
            </a:r>
            <a:r>
              <a:rPr lang="pt-BR"/>
              <a:t>Implementer &amp; Customer</a:t>
            </a:r>
            <a:r>
              <a:rPr lang="pt-BR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Source: System administrator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Stimulus: </a:t>
            </a:r>
            <a:r>
              <a:rPr lang="pt-BR">
                <a:solidFill>
                  <a:srgbClr val="666666"/>
                </a:solidFill>
                <a:highlight>
                  <a:srgbClr val="FFFFFF"/>
                </a:highlight>
              </a:rPr>
              <a:t>Add, remove or re-order the scoring module 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Environment: Build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Artifact: T</a:t>
            </a:r>
            <a:r>
              <a:rPr lang="pt-BR"/>
              <a:t>icket scoring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Response: Make modification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Resp. Measure: Low effort to make the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Tactic: </a:t>
            </a:r>
            <a:r>
              <a:rPr lang="pt-BR"/>
              <a:t>Encapsulate the scoring modules and define interfaces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