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8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80" r:id="rId21"/>
    <p:sldId id="287" r:id="rId22"/>
    <p:sldId id="293" r:id="rId23"/>
    <p:sldId id="264" r:id="rId24"/>
    <p:sldId id="265" r:id="rId25"/>
    <p:sldId id="286" r:id="rId26"/>
    <p:sldId id="285" r:id="rId27"/>
    <p:sldId id="266" r:id="rId28"/>
    <p:sldId id="315" r:id="rId29"/>
    <p:sldId id="290" r:id="rId30"/>
    <p:sldId id="281" r:id="rId31"/>
    <p:sldId id="283" r:id="rId32"/>
    <p:sldId id="314" r:id="rId33"/>
    <p:sldId id="294" r:id="rId34"/>
    <p:sldId id="295" r:id="rId35"/>
    <p:sldId id="296" r:id="rId36"/>
    <p:sldId id="292" r:id="rId37"/>
    <p:sldId id="291" r:id="rId38"/>
    <p:sldId id="288" r:id="rId39"/>
    <p:sldId id="297" r:id="rId40"/>
    <p:sldId id="299" r:id="rId41"/>
    <p:sldId id="300" r:id="rId42"/>
    <p:sldId id="316" r:id="rId43"/>
    <p:sldId id="301" r:id="rId44"/>
    <p:sldId id="302" r:id="rId45"/>
    <p:sldId id="298" r:id="rId46"/>
    <p:sldId id="304" r:id="rId47"/>
    <p:sldId id="303" r:id="rId48"/>
    <p:sldId id="305" r:id="rId49"/>
    <p:sldId id="307" r:id="rId50"/>
    <p:sldId id="306" r:id="rId51"/>
    <p:sldId id="313" r:id="rId52"/>
    <p:sldId id="308" r:id="rId53"/>
    <p:sldId id="310" r:id="rId54"/>
    <p:sldId id="312" r:id="rId55"/>
    <p:sldId id="311" r:id="rId5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004"/>
  </p:normalViewPr>
  <p:slideViewPr>
    <p:cSldViewPr snapToObjects="1">
      <p:cViewPr varScale="1">
        <p:scale>
          <a:sx n="71" d="100"/>
          <a:sy n="71" d="100"/>
        </p:scale>
        <p:origin x="176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FC3079-D079-8F4F-896B-29AE8AD3E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1B387-A819-FD45-BDB3-236C97CAE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919EF5-3CC8-0448-BA63-6BB467D9B6CB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9009-2D3B-334F-8DF4-90DAF89667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BCA4-E948-D843-A2B5-3148942F0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D6A91C-15B3-6840-8574-BCD45DF42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10FBD-0EE6-A54A-B9F1-F6EA682584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D36A1-A0FA-A44F-A284-AC01592DD9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F8CF92-ED39-104B-8F34-1DF58FD7EB0E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529D44-EC95-8F46-AAA8-FF31A9BD3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5E58D5-F4E9-6344-8BA6-598294E51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ECDE-21B8-564D-9CC3-B1797ABF2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69E5-0D1B-4747-AB26-36ABF24B4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501C6A-3564-724C-9F37-081D5701B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25EDD22-2AEB-0D4B-A42D-1E0B51BECF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B96A682C-2B36-984D-A501-FE19B4D9A1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8829165-62E7-524E-B517-C542001BF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97A43A-464C-E149-868A-933DAF00A1D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04918B5-79EB-1944-9796-FA9340F3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01D940-9054-F246-B590-CB0B8603A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D7BE-4BA0-4143-88DD-C71E44D4C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4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A8F5-56CE-9B41-8D7B-FDD948C0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36DC3C-F1FA-CA48-8EA5-277D46616F94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1167-486D-D248-939A-55544E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124C-7E50-0C44-A730-78A028A4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024E9-2325-B64E-929C-80BAF3C47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8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C82-7754-4242-BC07-C796BE4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184986-3798-1B49-AAD4-1B843028E491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74E4-05E5-E841-A1FB-05C702BD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183F-71B3-A64C-A1E1-08BCDF5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FCAA2-DF4D-394D-BD60-C4E1D9BFF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E980-08E6-4548-ADE4-29B82885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4388B5-4F5E-A742-BFAF-9A9C0DD73C7B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3FA4-FEFA-1E4F-B786-65678BB0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14C9-1E4C-384E-9B51-FE69F745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F912F-31B7-D048-AC25-E179EFF2C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3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8F77-27A8-0A40-BD7D-4B824502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D4BFBD-B61B-A74C-B82C-8D52AE48EFBA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A7DB-78D7-0844-A061-A578311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49D4-3723-2A4C-A9B5-442EE433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B91B3-89B2-3843-8A13-51D270CEB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1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B0C5B-CF9E-2447-A1BB-025D0CFA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19B1B91-BDD2-2243-8A2F-B186B8C413C3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890B1-CC1D-6E40-BD78-B4675FBE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08E3-AB15-0D43-9725-A87A270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3029-77C8-EF4C-AAA3-ADC558FD6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B4C8E-2B11-E04C-95D7-9DCD9B56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61FA174-0484-CD46-A4C0-3AD1CFF5C0D5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7C17E-9E29-2D4D-A3AF-E6AE428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06187-5BFC-CF4F-9A43-A1EA036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ED271-CD2B-5B49-8EC4-7BE7F63EE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2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72C38-97D3-634F-AFCB-D5E78AA3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601903-9BFF-824B-9CEA-6FD961D66AD4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C3070-DF21-454E-8488-75211B7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8F77A-1E48-AD4C-9889-ADEF498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B14DB-CD07-D842-AC58-3DE0BD501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8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1D117-74AA-EF40-938A-1F6A7EE3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8433BA2-875A-0C4F-B708-97370F542420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1DD91-108C-6E4A-9AEF-E3E634CB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C150-396C-E54D-96A5-C395EA43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2B7CD-3C0E-EE45-9988-D7113A603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96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8435D-5FDE-3045-916C-266FE3DF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30B568-D561-AE42-9DEF-F47EE22FC434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9CFD-8F48-FA41-9B4B-7F44711D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4AC0-C10A-414F-8636-D9CAE97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1FA30-1BA2-D34A-AC76-621F5547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13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CECB-716A-EB41-9DB1-02C5B0D7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ED3D65-D8C4-944F-B748-9B01FD36B9ED}" type="datetime1">
              <a:rPr lang="en-US" altLang="en-US"/>
              <a:pPr>
                <a:defRPr/>
              </a:pPr>
              <a:t>3/8/21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D78D-C234-A346-8ABA-021AC04D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7FB92-8A69-D541-89FC-90B03E7A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DA21-8556-7D45-9FC2-63C2E4B62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4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C685AE-F6A1-CD4F-96C3-93EFBAA35F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0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C17931B-DA30-2842-B4BD-112CE31E9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F13C-6F36-0240-BC04-9F61786F9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A274-A558-5B41-A8A1-E35EC510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7AFE98-7958-D842-9313-FF7C14AF6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DCF419-508F-3740-BB70-69951B939CB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532563"/>
            <a:ext cx="9144000" cy="1587"/>
          </a:xfrm>
          <a:prstGeom prst="line">
            <a:avLst/>
          </a:prstGeom>
          <a:noFill/>
          <a:ln w="25400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0274D98-01FF-AF48-ADA5-A13EC052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763000" cy="1831975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en-US" sz="3800">
                <a:solidFill>
                  <a:srgbClr val="000000"/>
                </a:solidFill>
                <a:ea typeface="ＭＳ Ｐゴシック" panose="020B0600070205080204" pitchFamily="34" charset="-128"/>
              </a:rPr>
              <a:t>Final Code Generation and  </a:t>
            </a:r>
            <a:br>
              <a:rPr lang="en-US" altLang="en-US" sz="3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3800">
                <a:solidFill>
                  <a:srgbClr val="000000"/>
                </a:solidFill>
                <a:ea typeface="ＭＳ Ｐゴシック" panose="020B0600070205080204" pitchFamily="34" charset="-128"/>
              </a:rPr>
              <a:t>Code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>
            <a:extLst>
              <a:ext uri="{FF2B5EF4-FFF2-40B4-BE49-F238E27FC236}">
                <a16:creationId xmlns:a16="http://schemas.microsoft.com/office/drawing/2014/main" id="{B62BEEDD-FFCE-5C4E-8DF4-39E85789E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32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3">
            <a:extLst>
              <a:ext uri="{FF2B5EF4-FFF2-40B4-BE49-F238E27FC236}">
                <a16:creationId xmlns:a16="http://schemas.microsoft.com/office/drawing/2014/main" id="{CB10F638-ED7C-C047-BB93-D2A4DC38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19400"/>
            <a:ext cx="2209800" cy="1344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if 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x = z;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F1F79-3878-024B-9754-6E5E3B35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16288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F924B15D-4229-AB4F-B36A-B67797B4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316288"/>
            <a:ext cx="1152525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x = y;</a:t>
            </a: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58E0D57F-1121-0545-8EA1-E4C02C5A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00200"/>
            <a:ext cx="7785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7">
            <a:extLst>
              <a:ext uri="{FF2B5EF4-FFF2-40B4-BE49-F238E27FC236}">
                <a16:creationId xmlns:a16="http://schemas.microsoft.com/office/drawing/2014/main" id="{7822F15C-5CDA-2C46-ADCB-644F4082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92613"/>
            <a:ext cx="139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original code 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7CA0DA66-499D-DE41-8841-33EED478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926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optimized code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>
            <a:extLst>
              <a:ext uri="{FF2B5EF4-FFF2-40B4-BE49-F238E27FC236}">
                <a16:creationId xmlns:a16="http://schemas.microsoft.com/office/drawing/2014/main" id="{A3DDE630-2552-0243-BAB3-A718B69B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Basics of Code Optimization and Machine 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7D51-8FE7-F44A-B336-B01D904DD694}"/>
              </a:ext>
            </a:extLst>
          </p:cNvPr>
          <p:cNvSpPr txBox="1"/>
          <p:nvPr/>
        </p:nvSpPr>
        <p:spPr>
          <a:xfrm>
            <a:off x="609600" y="2133600"/>
            <a:ext cx="78486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Construct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Control Flow Graph (CFG)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Representation for the Intermediate Code 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Algorithm for building CFG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Perform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Data Flow Analysis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to Collect Information Needed for Performing Optimizations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Variable </a:t>
            </a:r>
            <a:r>
              <a:rPr lang="en-US" sz="2400" i="1" dirty="0" err="1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Liveness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Analysis</a:t>
            </a:r>
            <a:endParaRPr lang="en-US" sz="24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Perform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Optimizations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Generate Machine Code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Algorithm for Register Allocation</a:t>
            </a:r>
            <a:endParaRPr lang="en-US" sz="24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>
            <a:extLst>
              <a:ext uri="{FF2B5EF4-FFF2-40B4-BE49-F238E27FC236}">
                <a16:creationId xmlns:a16="http://schemas.microsoft.com/office/drawing/2014/main" id="{140B93C3-4B50-DD40-B9E7-04FCB029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57200"/>
            <a:ext cx="9080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5275B224-50A1-4E4D-B98F-6E7314ED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81000"/>
            <a:ext cx="8559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>
            <a:extLst>
              <a:ext uri="{FF2B5EF4-FFF2-40B4-BE49-F238E27FC236}">
                <a16:creationId xmlns:a16="http://schemas.microsoft.com/office/drawing/2014/main" id="{A2BF8FA9-8A41-494B-AFC9-BA1A0797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15200" cy="602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>
            <a:extLst>
              <a:ext uri="{FF2B5EF4-FFF2-40B4-BE49-F238E27FC236}">
                <a16:creationId xmlns:a16="http://schemas.microsoft.com/office/drawing/2014/main" id="{88396797-B614-7648-8CD8-BE9B2342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5057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8079626D-96B7-1340-9202-924F2F849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505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>
            <a:extLst>
              <a:ext uri="{FF2B5EF4-FFF2-40B4-BE49-F238E27FC236}">
                <a16:creationId xmlns:a16="http://schemas.microsoft.com/office/drawing/2014/main" id="{469AFE3D-99B0-F54C-976B-1E2CEE894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991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DD962221-06F6-DB47-9CB2-BEC98240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04800"/>
            <a:ext cx="8826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74362F8-CECB-5B43-8334-F79752A8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01600"/>
            <a:ext cx="84201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>
            <a:extLst>
              <a:ext uri="{FF2B5EF4-FFF2-40B4-BE49-F238E27FC236}">
                <a16:creationId xmlns:a16="http://schemas.microsoft.com/office/drawing/2014/main" id="{E2D126CF-DDDE-824C-BA66-140CF4BBA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2286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A34BFFAB-89C4-FD41-B281-675558A5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8915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A1A2-C600-D54F-8920-2F8F0F28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Rationale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A value in a register can be accessed much more efficiently than one in memory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>
                <a:ea typeface="+mn-ea"/>
                <a:cs typeface="+mn-cs"/>
              </a:rPr>
              <a:t>Liveness</a:t>
            </a:r>
            <a:r>
              <a:rPr lang="en-US" dirty="0">
                <a:ea typeface="+mn-ea"/>
                <a:cs typeface="+mn-cs"/>
              </a:rPr>
              <a:t> Analysis to build Live Ranges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Identifies durations for which each variable could benefit from using a register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Perform Register Allocation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CPU has limited registers </a:t>
            </a:r>
            <a:r>
              <a:rPr lang="en-US" dirty="0">
                <a:ea typeface="+mn-ea"/>
                <a:sym typeface="Wingdings"/>
              </a:rPr>
              <a:t> keep frequently used values in registers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>
            <a:extLst>
              <a:ext uri="{FF2B5EF4-FFF2-40B4-BE49-F238E27FC236}">
                <a16:creationId xmlns:a16="http://schemas.microsoft.com/office/drawing/2014/main" id="{834B4CED-2EB0-6940-BDDA-6DCE7F54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52500"/>
            <a:ext cx="8585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>
            <a:extLst>
              <a:ext uri="{FF2B5EF4-FFF2-40B4-BE49-F238E27FC236}">
                <a16:creationId xmlns:a16="http://schemas.microsoft.com/office/drawing/2014/main" id="{0AE0D5E5-9C9E-DD42-8BE9-75A396AB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140700" cy="637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4130C001-82F6-ED45-A790-AE71BBFF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644CEF11-FFAA-074F-AA24-0AEF6CBA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AAC70AA5-BAF4-AA47-8CF2-821C9BFE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4846D-5C6B-9B4D-A08B-6EE4CE0F396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6868" name="Picture 1">
            <a:extLst>
              <a:ext uri="{FF2B5EF4-FFF2-40B4-BE49-F238E27FC236}">
                <a16:creationId xmlns:a16="http://schemas.microsoft.com/office/drawing/2014/main" id="{26ECB875-6A37-1247-8425-C5DF8B67F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788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912ED5-FC91-CB49-B146-5ABD1AAB4354}"/>
              </a:ext>
            </a:extLst>
          </p:cNvPr>
          <p:cNvSpPr/>
          <p:nvPr/>
        </p:nvSpPr>
        <p:spPr>
          <a:xfrm>
            <a:off x="1971675" y="1404938"/>
            <a:ext cx="947738" cy="55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890" name="TextBox 2">
            <a:extLst>
              <a:ext uri="{FF2B5EF4-FFF2-40B4-BE49-F238E27FC236}">
                <a16:creationId xmlns:a16="http://schemas.microsoft.com/office/drawing/2014/main" id="{4EADE2C3-D430-DD46-ACBE-23E39022E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13716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030A3-2D1F-F54F-A18C-BC0AE30BDAE2}"/>
              </a:ext>
            </a:extLst>
          </p:cNvPr>
          <p:cNvSpPr/>
          <p:nvPr/>
        </p:nvSpPr>
        <p:spPr>
          <a:xfrm>
            <a:off x="1293813" y="2279650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892" name="TextBox 7">
            <a:extLst>
              <a:ext uri="{FF2B5EF4-FFF2-40B4-BE49-F238E27FC236}">
                <a16:creationId xmlns:a16="http://schemas.microsoft.com/office/drawing/2014/main" id="{BAEA33C9-79AC-CE49-A0EA-E5398255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23606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1D1F6-CA1C-7549-829E-4DE1F91A22C1}"/>
              </a:ext>
            </a:extLst>
          </p:cNvPr>
          <p:cNvSpPr/>
          <p:nvPr/>
        </p:nvSpPr>
        <p:spPr>
          <a:xfrm>
            <a:off x="685800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894" name="TextBox 9">
            <a:extLst>
              <a:ext uri="{FF2B5EF4-FFF2-40B4-BE49-F238E27FC236}">
                <a16:creationId xmlns:a16="http://schemas.microsoft.com/office/drawing/2014/main" id="{AAEA858B-18C9-CA42-A078-003EB370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57550"/>
            <a:ext cx="949325" cy="338138"/>
          </a:xfrm>
          <a:prstGeom prst="rect">
            <a:avLst/>
          </a:prstGeom>
          <a:solidFill>
            <a:srgbClr val="EBF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1DDF7A-D802-A741-BF3D-105E3727F3D9}"/>
              </a:ext>
            </a:extLst>
          </p:cNvPr>
          <p:cNvSpPr/>
          <p:nvPr/>
        </p:nvSpPr>
        <p:spPr>
          <a:xfrm>
            <a:off x="1971675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896" name="TextBox 11">
            <a:extLst>
              <a:ext uri="{FF2B5EF4-FFF2-40B4-BE49-F238E27FC236}">
                <a16:creationId xmlns:a16="http://schemas.microsoft.com/office/drawing/2014/main" id="{2B856E62-C577-1746-930F-84D3916E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2686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CD8C7-4A39-A04A-BE27-0F1CE03302C1}"/>
              </a:ext>
            </a:extLst>
          </p:cNvPr>
          <p:cNvSpPr/>
          <p:nvPr/>
        </p:nvSpPr>
        <p:spPr>
          <a:xfrm>
            <a:off x="1293813" y="4129088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898" name="TextBox 13">
            <a:extLst>
              <a:ext uri="{FF2B5EF4-FFF2-40B4-BE49-F238E27FC236}">
                <a16:creationId xmlns:a16="http://schemas.microsoft.com/office/drawing/2014/main" id="{CF5E11AD-E1B9-9C40-B5C3-E490772C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41767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2BC812-3581-6F42-9819-3163443CBD67}"/>
              </a:ext>
            </a:extLst>
          </p:cNvPr>
          <p:cNvSpPr/>
          <p:nvPr/>
        </p:nvSpPr>
        <p:spPr>
          <a:xfrm>
            <a:off x="2717800" y="4129088"/>
            <a:ext cx="947738" cy="55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00" name="TextBox 15">
            <a:extLst>
              <a:ext uri="{FF2B5EF4-FFF2-40B4-BE49-F238E27FC236}">
                <a16:creationId xmlns:a16="http://schemas.microsoft.com/office/drawing/2014/main" id="{F9634B07-C782-9A41-84A8-F2C1A93E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09575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A5799-6FEF-C649-9731-EC099B69696B}"/>
              </a:ext>
            </a:extLst>
          </p:cNvPr>
          <p:cNvSpPr/>
          <p:nvPr/>
        </p:nvSpPr>
        <p:spPr>
          <a:xfrm>
            <a:off x="1973263" y="5003800"/>
            <a:ext cx="947737" cy="558800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02" name="TextBox 17">
            <a:extLst>
              <a:ext uri="{FF2B5EF4-FFF2-40B4-BE49-F238E27FC236}">
                <a16:creationId xmlns:a16="http://schemas.microsoft.com/office/drawing/2014/main" id="{190BD63B-FD9E-E840-A455-032BD96A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309CF-17CA-E14C-8348-97F092A0E2B6}"/>
              </a:ext>
            </a:extLst>
          </p:cNvPr>
          <p:cNvSpPr/>
          <p:nvPr/>
        </p:nvSpPr>
        <p:spPr>
          <a:xfrm>
            <a:off x="3394075" y="5003800"/>
            <a:ext cx="947738" cy="558800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04" name="TextBox 19">
            <a:extLst>
              <a:ext uri="{FF2B5EF4-FFF2-40B4-BE49-F238E27FC236}">
                <a16:creationId xmlns:a16="http://schemas.microsoft.com/office/drawing/2014/main" id="{F0A647A8-EB7F-9740-8D43-519D2C09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5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749B29-E09B-E548-AD37-C80A542BC639}"/>
              </a:ext>
            </a:extLst>
          </p:cNvPr>
          <p:cNvCxnSpPr>
            <a:cxnSpLocks noChangeShapeType="1"/>
            <a:stCxn id="37890" idx="2"/>
            <a:endCxn id="11" idx="0"/>
          </p:cNvCxnSpPr>
          <p:nvPr/>
        </p:nvCxnSpPr>
        <p:spPr bwMode="auto">
          <a:xfrm flipH="1">
            <a:off x="2446338" y="1955800"/>
            <a:ext cx="0" cy="12652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23239-2741-E245-B06C-CCCCCB3C91A8}"/>
              </a:ext>
            </a:extLst>
          </p:cNvPr>
          <p:cNvCxnSpPr>
            <a:cxnSpLocks noChangeShapeType="1"/>
            <a:stCxn id="37890" idx="2"/>
            <a:endCxn id="7" idx="0"/>
          </p:cNvCxnSpPr>
          <p:nvPr/>
        </p:nvCxnSpPr>
        <p:spPr bwMode="auto">
          <a:xfrm flipH="1">
            <a:off x="1768475" y="1955800"/>
            <a:ext cx="677863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B84B3-220A-6C4C-A87C-C36E57AAA91F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1160463" y="2838450"/>
            <a:ext cx="608012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93AEA-EEC4-AD48-BD8C-645752D7BCD3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768475" y="2838450"/>
            <a:ext cx="677863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A8C70-A1FB-D74D-A17A-A8B8AF52D126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160463" y="3779838"/>
            <a:ext cx="608012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90F30-70CE-3041-85D5-452B7A62C524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1768475" y="3779838"/>
            <a:ext cx="677863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64" name="Straight Arrow Connector 36863">
            <a:extLst>
              <a:ext uri="{FF2B5EF4-FFF2-40B4-BE49-F238E27FC236}">
                <a16:creationId xmlns:a16="http://schemas.microsoft.com/office/drawing/2014/main" id="{4914F568-F9E4-964C-8C08-99DAD7A820F8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46338" y="3779838"/>
            <a:ext cx="746125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69" name="Straight Arrow Connector 36868">
            <a:extLst>
              <a:ext uri="{FF2B5EF4-FFF2-40B4-BE49-F238E27FC236}">
                <a16:creationId xmlns:a16="http://schemas.microsoft.com/office/drawing/2014/main" id="{65A65B51-639C-054A-9785-964DA2C23A7B}"/>
              </a:ext>
            </a:extLst>
          </p:cNvPr>
          <p:cNvCxnSpPr>
            <a:cxnSpLocks noChangeShapeType="1"/>
            <a:stCxn id="37900" idx="2"/>
            <a:endCxn id="17" idx="0"/>
          </p:cNvCxnSpPr>
          <p:nvPr/>
        </p:nvCxnSpPr>
        <p:spPr bwMode="auto">
          <a:xfrm flipH="1">
            <a:off x="2446338" y="4679950"/>
            <a:ext cx="74612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1" name="Straight Arrow Connector 36870">
            <a:extLst>
              <a:ext uri="{FF2B5EF4-FFF2-40B4-BE49-F238E27FC236}">
                <a16:creationId xmlns:a16="http://schemas.microsoft.com/office/drawing/2014/main" id="{50FE402A-6E6C-414C-9F18-C0416ED04CA7}"/>
              </a:ext>
            </a:extLst>
          </p:cNvPr>
          <p:cNvCxnSpPr>
            <a:cxnSpLocks noChangeShapeType="1"/>
            <a:stCxn id="37900" idx="2"/>
            <a:endCxn id="19" idx="0"/>
          </p:cNvCxnSpPr>
          <p:nvPr/>
        </p:nvCxnSpPr>
        <p:spPr bwMode="auto">
          <a:xfrm>
            <a:off x="3192463" y="4679950"/>
            <a:ext cx="67627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3" name="Curved Connector 36872">
            <a:extLst>
              <a:ext uri="{FF2B5EF4-FFF2-40B4-BE49-F238E27FC236}">
                <a16:creationId xmlns:a16="http://schemas.microsoft.com/office/drawing/2014/main" id="{90EA0C4B-7421-B648-ADC9-EE84CCE1E1E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18357" y="3501231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B3C34F6C-0CAB-A043-A4ED-1B1F9528784A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583782" y="5277643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7916" name="TextBox 50">
            <a:extLst>
              <a:ext uri="{FF2B5EF4-FFF2-40B4-BE49-F238E27FC236}">
                <a16:creationId xmlns:a16="http://schemas.microsoft.com/office/drawing/2014/main" id="{817C2BC0-DD8F-B34A-8017-58823CFB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1371600"/>
            <a:ext cx="949325" cy="584200"/>
          </a:xfrm>
          <a:prstGeom prst="rect">
            <a:avLst/>
          </a:prstGeom>
          <a:solidFill>
            <a:srgbClr val="EBF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92929C-F946-FF48-99F1-9E48ED475499}"/>
              </a:ext>
            </a:extLst>
          </p:cNvPr>
          <p:cNvSpPr/>
          <p:nvPr/>
        </p:nvSpPr>
        <p:spPr>
          <a:xfrm>
            <a:off x="5484813" y="2279650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18" name="TextBox 52">
            <a:extLst>
              <a:ext uri="{FF2B5EF4-FFF2-40B4-BE49-F238E27FC236}">
                <a16:creationId xmlns:a16="http://schemas.microsoft.com/office/drawing/2014/main" id="{6AD18166-94A4-FD4C-AEA1-04A70184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23606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AB6A38-F0F2-CD46-8F64-919834A84B38}"/>
              </a:ext>
            </a:extLst>
          </p:cNvPr>
          <p:cNvSpPr/>
          <p:nvPr/>
        </p:nvSpPr>
        <p:spPr>
          <a:xfrm>
            <a:off x="4876800" y="3221038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20" name="TextBox 54">
            <a:extLst>
              <a:ext uri="{FF2B5EF4-FFF2-40B4-BE49-F238E27FC236}">
                <a16:creationId xmlns:a16="http://schemas.microsoft.com/office/drawing/2014/main" id="{B530B418-82FA-F148-B76D-1FE1303B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57550"/>
            <a:ext cx="949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269925-FDD3-5A46-B3BD-CB504BF22B07}"/>
              </a:ext>
            </a:extLst>
          </p:cNvPr>
          <p:cNvSpPr/>
          <p:nvPr/>
        </p:nvSpPr>
        <p:spPr>
          <a:xfrm>
            <a:off x="6162675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22" name="TextBox 56">
            <a:extLst>
              <a:ext uri="{FF2B5EF4-FFF2-40B4-BE49-F238E27FC236}">
                <a16:creationId xmlns:a16="http://schemas.microsoft.com/office/drawing/2014/main" id="{D2C0F279-2909-9A4E-81A1-B8566F14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2686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5A27EE-68B2-244A-8DF0-A52DBA7A54ED}"/>
              </a:ext>
            </a:extLst>
          </p:cNvPr>
          <p:cNvSpPr/>
          <p:nvPr/>
        </p:nvSpPr>
        <p:spPr>
          <a:xfrm>
            <a:off x="5484813" y="4129088"/>
            <a:ext cx="949325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24" name="TextBox 58">
            <a:extLst>
              <a:ext uri="{FF2B5EF4-FFF2-40B4-BE49-F238E27FC236}">
                <a16:creationId xmlns:a16="http://schemas.microsoft.com/office/drawing/2014/main" id="{BEA55564-4AE2-3043-8E63-5B857513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1767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4D9484-B7A4-4348-A794-5767EEB3AE26}"/>
              </a:ext>
            </a:extLst>
          </p:cNvPr>
          <p:cNvSpPr/>
          <p:nvPr/>
        </p:nvSpPr>
        <p:spPr>
          <a:xfrm>
            <a:off x="6908800" y="412908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26" name="TextBox 60">
            <a:extLst>
              <a:ext uri="{FF2B5EF4-FFF2-40B4-BE49-F238E27FC236}">
                <a16:creationId xmlns:a16="http://schemas.microsoft.com/office/drawing/2014/main" id="{E007429A-7CE1-B146-BD99-A681693E9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09575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062C20-990A-524A-97CD-BCA019D4A4AC}"/>
              </a:ext>
            </a:extLst>
          </p:cNvPr>
          <p:cNvSpPr/>
          <p:nvPr/>
        </p:nvSpPr>
        <p:spPr>
          <a:xfrm>
            <a:off x="6164263" y="5003800"/>
            <a:ext cx="947737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28" name="TextBox 62">
            <a:extLst>
              <a:ext uri="{FF2B5EF4-FFF2-40B4-BE49-F238E27FC236}">
                <a16:creationId xmlns:a16="http://schemas.microsoft.com/office/drawing/2014/main" id="{B58F062B-2278-014C-980C-99DC58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7F1C0-9417-4E4E-951F-29E60B4D2FE1}"/>
              </a:ext>
            </a:extLst>
          </p:cNvPr>
          <p:cNvSpPr/>
          <p:nvPr/>
        </p:nvSpPr>
        <p:spPr>
          <a:xfrm>
            <a:off x="7585075" y="5003800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30" name="TextBox 64">
            <a:extLst>
              <a:ext uri="{FF2B5EF4-FFF2-40B4-BE49-F238E27FC236}">
                <a16:creationId xmlns:a16="http://schemas.microsoft.com/office/drawing/2014/main" id="{AB0D4C49-F81A-D240-AC74-76C912CBB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88CCDB-B954-1A42-9098-A2AF82EEAA74}"/>
              </a:ext>
            </a:extLst>
          </p:cNvPr>
          <p:cNvCxnSpPr>
            <a:cxnSpLocks noChangeShapeType="1"/>
            <a:stCxn id="37916" idx="2"/>
            <a:endCxn id="56" idx="0"/>
          </p:cNvCxnSpPr>
          <p:nvPr/>
        </p:nvCxnSpPr>
        <p:spPr bwMode="auto">
          <a:xfrm flipH="1">
            <a:off x="6637338" y="1955800"/>
            <a:ext cx="0" cy="12652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566F76-AFD6-8740-94C3-A10F364D939A}"/>
              </a:ext>
            </a:extLst>
          </p:cNvPr>
          <p:cNvCxnSpPr>
            <a:cxnSpLocks noChangeShapeType="1"/>
            <a:stCxn id="37916" idx="2"/>
            <a:endCxn id="52" idx="0"/>
          </p:cNvCxnSpPr>
          <p:nvPr/>
        </p:nvCxnSpPr>
        <p:spPr bwMode="auto">
          <a:xfrm flipH="1">
            <a:off x="5959475" y="1955800"/>
            <a:ext cx="677863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303901-DCA7-8E4C-8CB0-56A010B68A9E}"/>
              </a:ext>
            </a:extLst>
          </p:cNvPr>
          <p:cNvCxnSpPr>
            <a:cxnSpLocks noChangeShapeType="1"/>
            <a:stCxn id="52" idx="2"/>
            <a:endCxn id="54" idx="0"/>
          </p:cNvCxnSpPr>
          <p:nvPr/>
        </p:nvCxnSpPr>
        <p:spPr bwMode="auto">
          <a:xfrm flipH="1">
            <a:off x="5351463" y="2838450"/>
            <a:ext cx="608012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A9329B-988D-0245-A46C-E929543BA6B6}"/>
              </a:ext>
            </a:extLst>
          </p:cNvPr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59475" y="2838450"/>
            <a:ext cx="677863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7DADEA-3771-BB4E-B6F5-F19F5BD34856}"/>
              </a:ext>
            </a:extLst>
          </p:cNvPr>
          <p:cNvCxnSpPr>
            <a:cxnSpLocks noChangeShapeType="1"/>
            <a:stCxn id="54" idx="2"/>
            <a:endCxn id="58" idx="0"/>
          </p:cNvCxnSpPr>
          <p:nvPr/>
        </p:nvCxnSpPr>
        <p:spPr bwMode="auto">
          <a:xfrm>
            <a:off x="5351463" y="3779838"/>
            <a:ext cx="608012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C35353-6460-F145-B14D-3E89405DE1B3}"/>
              </a:ext>
            </a:extLst>
          </p:cNvPr>
          <p:cNvCxnSpPr>
            <a:cxnSpLocks noChangeShapeType="1"/>
            <a:stCxn id="56" idx="2"/>
            <a:endCxn id="58" idx="0"/>
          </p:cNvCxnSpPr>
          <p:nvPr/>
        </p:nvCxnSpPr>
        <p:spPr bwMode="auto">
          <a:xfrm flipH="1">
            <a:off x="5959475" y="3779838"/>
            <a:ext cx="677863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67251E-C3F8-834D-9CC1-CB503E5DD389}"/>
              </a:ext>
            </a:extLst>
          </p:cNvPr>
          <p:cNvCxnSpPr>
            <a:cxnSpLocks noChangeShapeType="1"/>
            <a:stCxn id="56" idx="2"/>
            <a:endCxn id="60" idx="0"/>
          </p:cNvCxnSpPr>
          <p:nvPr/>
        </p:nvCxnSpPr>
        <p:spPr bwMode="auto">
          <a:xfrm>
            <a:off x="6637338" y="3779838"/>
            <a:ext cx="746125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C5F434-62F0-A648-B749-25C399F7B573}"/>
              </a:ext>
            </a:extLst>
          </p:cNvPr>
          <p:cNvCxnSpPr>
            <a:cxnSpLocks noChangeShapeType="1"/>
            <a:stCxn id="37926" idx="2"/>
            <a:endCxn id="62" idx="0"/>
          </p:cNvCxnSpPr>
          <p:nvPr/>
        </p:nvCxnSpPr>
        <p:spPr bwMode="auto">
          <a:xfrm flipH="1">
            <a:off x="6637338" y="4679950"/>
            <a:ext cx="74612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85D73F-F1C0-AD46-8D5C-B5A8E49750A4}"/>
              </a:ext>
            </a:extLst>
          </p:cNvPr>
          <p:cNvCxnSpPr>
            <a:cxnSpLocks noChangeShapeType="1"/>
            <a:stCxn id="37926" idx="2"/>
            <a:endCxn id="64" idx="0"/>
          </p:cNvCxnSpPr>
          <p:nvPr/>
        </p:nvCxnSpPr>
        <p:spPr bwMode="auto">
          <a:xfrm>
            <a:off x="7383463" y="4679950"/>
            <a:ext cx="67627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2DC862B2-43C3-8048-85AD-10A10EADEF3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009357" y="3501231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466881A-BE4F-FF49-A202-4ABA860CBAFD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7774782" y="5277643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314FD26-9F27-9144-A0BC-3B9281F9E334}"/>
              </a:ext>
            </a:extLst>
          </p:cNvPr>
          <p:cNvSpPr/>
          <p:nvPr/>
        </p:nvSpPr>
        <p:spPr>
          <a:xfrm>
            <a:off x="6162675" y="1404938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37943" name="TextBox 36881">
            <a:extLst>
              <a:ext uri="{FF2B5EF4-FFF2-40B4-BE49-F238E27FC236}">
                <a16:creationId xmlns:a16="http://schemas.microsoft.com/office/drawing/2014/main" id="{51A51B55-AAD1-3442-9502-E6A29BAE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04800"/>
            <a:ext cx="245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 Live Ranges of  x</a:t>
            </a:r>
          </a:p>
        </p:txBody>
      </p:sp>
      <p:sp>
        <p:nvSpPr>
          <p:cNvPr id="37944" name="TextBox 79">
            <a:extLst>
              <a:ext uri="{FF2B5EF4-FFF2-40B4-BE49-F238E27FC236}">
                <a16:creationId xmlns:a16="http://schemas.microsoft.com/office/drawing/2014/main" id="{4436FA9D-6CAA-CC4B-BEFE-759C7002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323850"/>
            <a:ext cx="2325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 Live Range of   y</a:t>
            </a:r>
          </a:p>
        </p:txBody>
      </p:sp>
      <p:grpSp>
        <p:nvGrpSpPr>
          <p:cNvPr id="37945" name="Group 58">
            <a:extLst>
              <a:ext uri="{FF2B5EF4-FFF2-40B4-BE49-F238E27FC236}">
                <a16:creationId xmlns:a16="http://schemas.microsoft.com/office/drawing/2014/main" id="{D621C5E9-ED9A-6346-95AB-5685A4D1028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04863"/>
            <a:ext cx="1903413" cy="5519737"/>
            <a:chOff x="3902075" y="488950"/>
            <a:chExt cx="1902550" cy="5519738"/>
          </a:xfrm>
        </p:grpSpPr>
        <p:sp>
          <p:nvSpPr>
            <p:cNvPr id="37956" name="TextBox 2">
              <a:extLst>
                <a:ext uri="{FF2B5EF4-FFF2-40B4-BE49-F238E27FC236}">
                  <a16:creationId xmlns:a16="http://schemas.microsoft.com/office/drawing/2014/main" id="{503239A8-1722-D043-ACFB-5F246CEE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893" y="488950"/>
              <a:ext cx="672135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842FF2-9B14-EF45-936F-CCEE561C4A3B}"/>
                </a:ext>
              </a:extLst>
            </p:cNvPr>
            <p:cNvCxnSpPr>
              <a:cxnSpLocks noChangeShapeType="1"/>
              <a:stCxn id="37956" idx="2"/>
            </p:cNvCxnSpPr>
            <p:nvPr/>
          </p:nvCxnSpPr>
          <p:spPr bwMode="auto">
            <a:xfrm flipH="1">
              <a:off x="4579631" y="858837"/>
              <a:ext cx="0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33C678E-0A68-E349-8F22-930A0A3410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71696" y="5257801"/>
              <a:ext cx="1587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7959" name="TextBox 62">
              <a:extLst>
                <a:ext uri="{FF2B5EF4-FFF2-40B4-BE49-F238E27FC236}">
                  <a16:creationId xmlns:a16="http://schemas.microsoft.com/office/drawing/2014/main" id="{E8C167AE-A572-7942-AFF3-B9836D04B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29" y="5639281"/>
              <a:ext cx="595379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73A808-6FEA-9C45-A9D4-E6092E82C4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02075" y="4383088"/>
              <a:ext cx="0" cy="1116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0C5137B-116E-2346-8644-396930C030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02075" y="5487988"/>
              <a:ext cx="1902550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E4EE0F5-E5E4-F841-A5C6-E41662293E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43233" y="5487988"/>
              <a:ext cx="17454" cy="227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37946" name="Group 80">
            <a:extLst>
              <a:ext uri="{FF2B5EF4-FFF2-40B4-BE49-F238E27FC236}">
                <a16:creationId xmlns:a16="http://schemas.microsoft.com/office/drawing/2014/main" id="{EECE1C61-F1D9-8F4B-A747-A7EAC0C669E5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804863"/>
            <a:ext cx="1938337" cy="5519737"/>
            <a:chOff x="3902075" y="488950"/>
            <a:chExt cx="1937460" cy="5519738"/>
          </a:xfrm>
        </p:grpSpPr>
        <p:sp>
          <p:nvSpPr>
            <p:cNvPr id="37949" name="TextBox 2">
              <a:extLst>
                <a:ext uri="{FF2B5EF4-FFF2-40B4-BE49-F238E27FC236}">
                  <a16:creationId xmlns:a16="http://schemas.microsoft.com/office/drawing/2014/main" id="{97DAC51B-307A-E746-9F36-C618B196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893" y="488950"/>
              <a:ext cx="672135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5316AE-4357-BE4D-9B8C-4FBC4C7A264A}"/>
                </a:ext>
              </a:extLst>
            </p:cNvPr>
            <p:cNvCxnSpPr>
              <a:cxnSpLocks noChangeShapeType="1"/>
              <a:stCxn id="37949" idx="2"/>
            </p:cNvCxnSpPr>
            <p:nvPr/>
          </p:nvCxnSpPr>
          <p:spPr bwMode="auto">
            <a:xfrm flipH="1">
              <a:off x="4579630" y="858837"/>
              <a:ext cx="0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7DB0FB-3E38-7D4E-950D-BF056CD124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71697" y="5257801"/>
              <a:ext cx="1586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7952" name="TextBox 62">
              <a:extLst>
                <a:ext uri="{FF2B5EF4-FFF2-40B4-BE49-F238E27FC236}">
                  <a16:creationId xmlns:a16="http://schemas.microsoft.com/office/drawing/2014/main" id="{C0598296-F575-7945-8BCC-3BB785A96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29" y="5639281"/>
              <a:ext cx="595379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953E41-585B-FB4B-9C5D-9E77DA72EC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02075" y="4383088"/>
              <a:ext cx="0" cy="1116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445EEB5-6893-0342-9229-301284DED8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02075" y="5487988"/>
              <a:ext cx="1937460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65B39D-81E6-2E4E-8BC4-087E0C5105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43233" y="5487988"/>
              <a:ext cx="17455" cy="227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34E04A-C8AD-804D-B90C-ED51A2D2BC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7013" y="5562600"/>
            <a:ext cx="1587" cy="24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FD8627-5B6F-3E4D-BF68-10054FE873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6013" y="5562600"/>
            <a:ext cx="1587" cy="24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>
            <a:extLst>
              <a:ext uri="{FF2B5EF4-FFF2-40B4-BE49-F238E27FC236}">
                <a16:creationId xmlns:a16="http://schemas.microsoft.com/office/drawing/2014/main" id="{A1C0C2E2-C28A-0D4F-A54C-D310E235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09600"/>
            <a:ext cx="87249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C65B8AA-59E1-474B-82EC-54DF85C0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"/>
            <a:ext cx="1066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read A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956CFA6-2AED-7047-B141-058EA4B8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43000"/>
            <a:ext cx="1219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 = A+1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read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 = D+B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DC2A5CA-340B-E74F-87A9-E2E1E0E7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1219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 = A+1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read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 = D+C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58E5C5EC-707F-2F48-BA90-869DB9A4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384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print A,D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0BA6-AC1E-7F4D-8BB5-03995D92B836}"/>
              </a:ext>
            </a:extLst>
          </p:cNvPr>
          <p:cNvCxnSpPr>
            <a:cxnSpLocks noChangeShapeType="1"/>
            <a:stCxn id="39937" idx="1"/>
            <a:endCxn id="39938" idx="0"/>
          </p:cNvCxnSpPr>
          <p:nvPr/>
        </p:nvCxnSpPr>
        <p:spPr bwMode="auto">
          <a:xfrm rot="10800000" flipV="1">
            <a:off x="3200400" y="685800"/>
            <a:ext cx="7620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459F9-48F5-E145-986D-58C85FE3688C}"/>
              </a:ext>
            </a:extLst>
          </p:cNvPr>
          <p:cNvCxnSpPr>
            <a:cxnSpLocks noChangeShapeType="1"/>
            <a:stCxn id="39937" idx="3"/>
            <a:endCxn id="39939" idx="0"/>
          </p:cNvCxnSpPr>
          <p:nvPr/>
        </p:nvCxnSpPr>
        <p:spPr bwMode="auto">
          <a:xfrm>
            <a:off x="5029200" y="685800"/>
            <a:ext cx="9906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747EE-D568-B147-921E-4255425CE32E}"/>
              </a:ext>
            </a:extLst>
          </p:cNvPr>
          <p:cNvCxnSpPr>
            <a:cxnSpLocks noChangeShapeType="1"/>
            <a:stCxn id="39938" idx="2"/>
            <a:endCxn id="39940" idx="0"/>
          </p:cNvCxnSpPr>
          <p:nvPr/>
        </p:nvCxnSpPr>
        <p:spPr bwMode="auto">
          <a:xfrm rot="16200000" flipH="1">
            <a:off x="3676650" y="1581150"/>
            <a:ext cx="381000" cy="1333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3924F-658C-764C-A206-301966F67A15}"/>
              </a:ext>
            </a:extLst>
          </p:cNvPr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rot="5400000">
            <a:off x="5086350" y="1504950"/>
            <a:ext cx="381000" cy="1485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988A41-2491-FC4F-9AA7-387BCCB0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C9EBEA-AEC8-CC47-991E-13D5A527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8C94C-C2F9-EB4C-A057-9A9A5156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3A2BEB-396F-EB42-877B-521A477C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76987A-9A1A-7045-A185-C077EA2C9774}"/>
              </a:ext>
            </a:extLst>
          </p:cNvPr>
          <p:cNvCxnSpPr>
            <a:cxnSpLocks noChangeShapeType="1"/>
            <a:stCxn id="19" idx="3"/>
            <a:endCxn id="20" idx="7"/>
          </p:cNvCxnSpPr>
          <p:nvPr/>
        </p:nvCxnSpPr>
        <p:spPr bwMode="auto">
          <a:xfrm rot="5400000">
            <a:off x="3987800" y="3759200"/>
            <a:ext cx="330200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648B5C-8141-224F-95CA-1D577EC0A5BC}"/>
              </a:ext>
            </a:extLst>
          </p:cNvPr>
          <p:cNvCxnSpPr>
            <a:cxnSpLocks noChangeShapeType="1"/>
            <a:stCxn id="20" idx="5"/>
            <a:endCxn id="22" idx="1"/>
          </p:cNvCxnSpPr>
          <p:nvPr/>
        </p:nvCxnSpPr>
        <p:spPr bwMode="auto">
          <a:xfrm rot="16200000" flipH="1">
            <a:off x="3911600" y="4597400"/>
            <a:ext cx="482600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4F43C1-70EE-D940-92F0-43940A3A4434}"/>
              </a:ext>
            </a:extLst>
          </p:cNvPr>
          <p:cNvCxnSpPr>
            <a:cxnSpLocks noChangeShapeType="1"/>
            <a:stCxn id="19" idx="5"/>
            <a:endCxn id="21" idx="1"/>
          </p:cNvCxnSpPr>
          <p:nvPr/>
        </p:nvCxnSpPr>
        <p:spPr bwMode="auto">
          <a:xfrm rot="16200000" flipH="1">
            <a:off x="4978400" y="3759200"/>
            <a:ext cx="330200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E023AC-BCCF-9A4B-87D8-C29F7639FE33}"/>
              </a:ext>
            </a:extLst>
          </p:cNvPr>
          <p:cNvCxnSpPr>
            <a:cxnSpLocks noChangeShapeType="1"/>
            <a:stCxn id="21" idx="3"/>
            <a:endCxn id="22" idx="7"/>
          </p:cNvCxnSpPr>
          <p:nvPr/>
        </p:nvCxnSpPr>
        <p:spPr bwMode="auto">
          <a:xfrm rot="5400000">
            <a:off x="4902200" y="4597400"/>
            <a:ext cx="482600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83BFD-992E-724C-8764-7C60F0C8F935}"/>
              </a:ext>
            </a:extLst>
          </p:cNvPr>
          <p:cNvCxnSpPr>
            <a:cxnSpLocks noChangeShapeType="1"/>
            <a:stCxn id="19" idx="4"/>
            <a:endCxn id="22" idx="0"/>
          </p:cNvCxnSpPr>
          <p:nvPr/>
        </p:nvCxnSpPr>
        <p:spPr bwMode="auto">
          <a:xfrm rot="5400000">
            <a:off x="4114801" y="4495800"/>
            <a:ext cx="10668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9954" name="TextBox 38">
            <a:extLst>
              <a:ext uri="{FF2B5EF4-FFF2-40B4-BE49-F238E27FC236}">
                <a16:creationId xmlns:a16="http://schemas.microsoft.com/office/drawing/2014/main" id="{29038B2D-81A9-054C-879F-FFC0EED0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105275"/>
            <a:ext cx="2813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Register Interference Graph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nodes</a:t>
            </a:r>
            <a:r>
              <a:rPr lang="en-US" altLang="en-US" sz="1800"/>
              <a:t>: live ranges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edges: </a:t>
            </a:r>
            <a:r>
              <a:rPr lang="en-US" altLang="en-US" sz="1800"/>
              <a:t>live ranges overlap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AFA31-7DBB-D54B-B68B-B9DCC3DA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5388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0FF01-0395-2A46-BA8F-FDD7BC4A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46500"/>
            <a:ext cx="457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15F26-BC81-2D44-B679-739391DC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35388"/>
            <a:ext cx="4572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9958" name="TextBox 23">
            <a:extLst>
              <a:ext uri="{FF2B5EF4-FFF2-40B4-BE49-F238E27FC236}">
                <a16:creationId xmlns:a16="http://schemas.microsoft.com/office/drawing/2014/main" id="{A4273C72-6B01-2540-86C9-1ABD64CE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71988"/>
            <a:ext cx="240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k-coloring</a:t>
            </a:r>
            <a:r>
              <a:rPr lang="en-US" altLang="en-US" sz="1800"/>
              <a:t>, where </a:t>
            </a:r>
            <a:r>
              <a:rPr lang="en-US" altLang="en-US" sz="1800" i="1"/>
              <a:t>k</a:t>
            </a:r>
            <a:r>
              <a:rPr lang="en-US" altLang="en-US" sz="1800"/>
              <a:t>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number of registers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EC5770F-AC1E-2644-995C-24814204B29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Attempt n-coloring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32A422B-1716-104D-9541-C8FFE476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Color the interference graph using R colors where R is the number of registers.</a:t>
            </a:r>
          </a:p>
          <a:p>
            <a:pPr marL="514350" indent="-514350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Observation</a:t>
            </a: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: If there is a node n with &lt; R neighbors, then no matter how the neighbors are colored, there will be at least one color left over to color node n.</a:t>
            </a:r>
          </a:p>
          <a:p>
            <a:pPr marL="514350" indent="-514350"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	Remove n and its edges to get G</a:t>
            </a:r>
            <a:r>
              <a:rPr lang="ja-JP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’</a:t>
            </a:r>
            <a:endParaRPr lang="en-US" altLang="ja-JP" sz="24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marL="514350" indent="-514350"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	Repeat the above process to get G</a:t>
            </a:r>
            <a:r>
              <a:rPr lang="ja-JP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’’</a:t>
            </a:r>
            <a:endParaRPr lang="en-US" altLang="ja-JP" sz="240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marL="514350" indent="-514350"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	…….</a:t>
            </a:r>
          </a:p>
          <a:p>
            <a:pPr marL="514350" indent="-514350"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	If an empty graph results, R-coloring is possible. Assign colors in reverse of the order in which they were removed.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6CE8EA42-4736-1A4C-8EC0-CD407C4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CBB21E-B922-3C4E-BF20-BD763BD6F8D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CB2C300-4E66-7040-8477-67E1FEB5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Attempt Coloring Contd..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EEB6C1E8-3C9F-904A-B760-05F421A1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715000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Input</a:t>
            </a: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: Graph G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Output</a:t>
            </a: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: N-coloring of G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While there exists n in G with &lt; N edges do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	Eliminate n &amp; all its edges from G; list n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End while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If G is empty the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	for each node i in list in reverse order do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		Add i &amp; its edges back to G; 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		choose color for i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	endfor</a:t>
            </a:r>
          </a:p>
          <a:p>
            <a:pPr marL="514350" indent="-514350"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  <a:ea typeface="ＭＳ Ｐゴシック" panose="020B0600070205080204" pitchFamily="34" charset="-128"/>
              </a:rPr>
              <a:t>End if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19D970B1-4A85-1E43-A96B-85A3ACCE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1491A-3D91-0A4F-8233-BBFDCD3F60E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9DB2165B-BBD4-BF40-80DA-648B62DC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397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3A5E59-6144-5644-886C-3151E712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9017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015340-3892-3F48-8558-D761E8C5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9017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E851E8-C350-7D43-A5D1-E3D6B086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8161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D6C778-1DF0-2043-B46A-F954FDE2BF32}"/>
              </a:ext>
            </a:extLst>
          </p:cNvPr>
          <p:cNvCxnSpPr>
            <a:cxnSpLocks noChangeShapeType="1"/>
            <a:stCxn id="19" idx="3"/>
            <a:endCxn id="20" idx="7"/>
          </p:cNvCxnSpPr>
          <p:nvPr/>
        </p:nvCxnSpPr>
        <p:spPr bwMode="auto">
          <a:xfrm rot="5400000">
            <a:off x="1027906" y="546894"/>
            <a:ext cx="3317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A85FF-5AD8-BE44-9AB2-BACC9486B7D3}"/>
              </a:ext>
            </a:extLst>
          </p:cNvPr>
          <p:cNvCxnSpPr>
            <a:cxnSpLocks noChangeShapeType="1"/>
            <a:stCxn id="20" idx="5"/>
            <a:endCxn id="22" idx="1"/>
          </p:cNvCxnSpPr>
          <p:nvPr/>
        </p:nvCxnSpPr>
        <p:spPr bwMode="auto">
          <a:xfrm rot="16200000" flipH="1">
            <a:off x="951706" y="1385094"/>
            <a:ext cx="4841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8847D-5CF2-D94D-8274-800EBE00AC4A}"/>
              </a:ext>
            </a:extLst>
          </p:cNvPr>
          <p:cNvCxnSpPr>
            <a:cxnSpLocks noChangeShapeType="1"/>
            <a:stCxn id="19" idx="5"/>
            <a:endCxn id="21" idx="1"/>
          </p:cNvCxnSpPr>
          <p:nvPr/>
        </p:nvCxnSpPr>
        <p:spPr bwMode="auto">
          <a:xfrm rot="16200000" flipH="1">
            <a:off x="2018506" y="546894"/>
            <a:ext cx="3317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2024D6-B556-7D4B-9B51-F9E3EED8BB53}"/>
              </a:ext>
            </a:extLst>
          </p:cNvPr>
          <p:cNvCxnSpPr>
            <a:cxnSpLocks noChangeShapeType="1"/>
            <a:stCxn id="21" idx="3"/>
            <a:endCxn id="22" idx="7"/>
          </p:cNvCxnSpPr>
          <p:nvPr/>
        </p:nvCxnSpPr>
        <p:spPr bwMode="auto">
          <a:xfrm rot="5400000">
            <a:off x="1942306" y="1385094"/>
            <a:ext cx="4841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CB7BD-0B0E-0942-9822-DD3E0ECA665F}"/>
              </a:ext>
            </a:extLst>
          </p:cNvPr>
          <p:cNvCxnSpPr>
            <a:cxnSpLocks noChangeShapeType="1"/>
            <a:stCxn id="19" idx="4"/>
            <a:endCxn id="22" idx="0"/>
          </p:cNvCxnSpPr>
          <p:nvPr/>
        </p:nvCxnSpPr>
        <p:spPr bwMode="auto">
          <a:xfrm rot="5400000">
            <a:off x="1156494" y="1283494"/>
            <a:ext cx="1066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631ED-71EC-6E4D-B6EB-9327A3F9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829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A999D-68F5-A341-80E3-838C1571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FE2A28-E1FC-0149-ACE7-DE7C874E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82900"/>
            <a:ext cx="4572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C64127-01F9-B140-B2E4-EF14839D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4114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EF45FE-CBD2-5748-9E07-4756E1CA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57912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4ECA0B-80C7-7846-B344-8B4ACA005324}"/>
              </a:ext>
            </a:extLst>
          </p:cNvPr>
          <p:cNvCxnSpPr>
            <a:cxnSpLocks noChangeShapeType="1"/>
            <a:stCxn id="25" idx="4"/>
            <a:endCxn id="29" idx="0"/>
          </p:cNvCxnSpPr>
          <p:nvPr/>
        </p:nvCxnSpPr>
        <p:spPr bwMode="auto">
          <a:xfrm rot="5400000">
            <a:off x="2783682" y="5258594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4C943B8-A7CF-3246-913F-1C92C26C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978400"/>
            <a:ext cx="977900" cy="485775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FB00FA5C-9A24-214F-943C-F7B29737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38213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026" name="TextBox 52">
            <a:extLst>
              <a:ext uri="{FF2B5EF4-FFF2-40B4-BE49-F238E27FC236}">
                <a16:creationId xmlns:a16="http://schemas.microsoft.com/office/drawing/2014/main" id="{01716CB9-53FE-8849-9B3E-E62D1916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4978400"/>
            <a:ext cx="153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{empty graph}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1102472-E6B3-9847-9057-D5C12D46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978400"/>
            <a:ext cx="977900" cy="485775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5A09E00-1AE0-5B41-8283-BF1BE3CA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12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17A9CC-1434-C240-8C7A-1AE32D6A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176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B1EBF7-5923-D64E-BD92-33A36603A376}"/>
              </a:ext>
            </a:extLst>
          </p:cNvPr>
          <p:cNvCxnSpPr>
            <a:cxnSpLocks noChangeShapeType="1"/>
            <a:stCxn id="55" idx="4"/>
            <a:endCxn id="56" idx="0"/>
          </p:cNvCxnSpPr>
          <p:nvPr/>
        </p:nvCxnSpPr>
        <p:spPr bwMode="auto">
          <a:xfrm rot="5400000">
            <a:off x="4419601" y="1282700"/>
            <a:ext cx="10668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8" name="Right Arrow 57">
            <a:extLst>
              <a:ext uri="{FF2B5EF4-FFF2-40B4-BE49-F238E27FC236}">
                <a16:creationId xmlns:a16="http://schemas.microsoft.com/office/drawing/2014/main" id="{B535A5E8-7B06-8F40-876B-8EDF133C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992188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032" name="TextBox 58">
            <a:extLst>
              <a:ext uri="{FF2B5EF4-FFF2-40B4-BE49-F238E27FC236}">
                <a16:creationId xmlns:a16="http://schemas.microsoft.com/office/drawing/2014/main" id="{0A6DAD6F-764B-074E-9270-ED741FDE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992188"/>
            <a:ext cx="153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{empty graph}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236B19-9011-1544-9BC5-EB951C6B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41163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37D1E5B-0351-F448-BCFF-3BCAE470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878388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11B009-3522-AF40-A3C3-7BF1D10F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4878388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BBC380-E480-4645-A7D0-8D6C734C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7927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55200D-DEA7-2D4D-859C-152687A989D9}"/>
              </a:ext>
            </a:extLst>
          </p:cNvPr>
          <p:cNvCxnSpPr>
            <a:cxnSpLocks noChangeShapeType="1"/>
            <a:stCxn id="60" idx="3"/>
            <a:endCxn id="61" idx="7"/>
          </p:cNvCxnSpPr>
          <p:nvPr/>
        </p:nvCxnSpPr>
        <p:spPr bwMode="auto">
          <a:xfrm rot="5400000">
            <a:off x="5880100" y="4521200"/>
            <a:ext cx="3317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864F11-5EF3-1B44-B3F7-29BF4E5380A6}"/>
              </a:ext>
            </a:extLst>
          </p:cNvPr>
          <p:cNvCxnSpPr>
            <a:cxnSpLocks noChangeShapeType="1"/>
            <a:stCxn id="61" idx="5"/>
            <a:endCxn id="63" idx="1"/>
          </p:cNvCxnSpPr>
          <p:nvPr/>
        </p:nvCxnSpPr>
        <p:spPr bwMode="auto">
          <a:xfrm rot="16200000" flipH="1">
            <a:off x="5803900" y="5359400"/>
            <a:ext cx="4841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6E8C25-F5A7-984F-BC88-E29A7F54E992}"/>
              </a:ext>
            </a:extLst>
          </p:cNvPr>
          <p:cNvCxnSpPr>
            <a:cxnSpLocks noChangeShapeType="1"/>
            <a:stCxn id="60" idx="5"/>
            <a:endCxn id="62" idx="1"/>
          </p:cNvCxnSpPr>
          <p:nvPr/>
        </p:nvCxnSpPr>
        <p:spPr bwMode="auto">
          <a:xfrm rot="16200000" flipH="1">
            <a:off x="6870700" y="4521200"/>
            <a:ext cx="3317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FE9955-5472-D34D-9511-7E12350FDFB4}"/>
              </a:ext>
            </a:extLst>
          </p:cNvPr>
          <p:cNvCxnSpPr>
            <a:cxnSpLocks noChangeShapeType="1"/>
            <a:stCxn id="62" idx="3"/>
            <a:endCxn id="63" idx="7"/>
          </p:cNvCxnSpPr>
          <p:nvPr/>
        </p:nvCxnSpPr>
        <p:spPr bwMode="auto">
          <a:xfrm rot="5400000">
            <a:off x="6794500" y="5359400"/>
            <a:ext cx="4841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4F9C230-79B6-4142-97C7-BEAFA299A543}"/>
              </a:ext>
            </a:extLst>
          </p:cNvPr>
          <p:cNvCxnSpPr>
            <a:cxnSpLocks noChangeShapeType="1"/>
            <a:stCxn id="60" idx="4"/>
            <a:endCxn id="63" idx="0"/>
          </p:cNvCxnSpPr>
          <p:nvPr/>
        </p:nvCxnSpPr>
        <p:spPr bwMode="auto">
          <a:xfrm rot="5400000">
            <a:off x="6007894" y="5258594"/>
            <a:ext cx="1066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3042" name="TextBox 68">
            <a:extLst>
              <a:ext uri="{FF2B5EF4-FFF2-40B4-BE49-F238E27FC236}">
                <a16:creationId xmlns:a16="http://schemas.microsoft.com/office/drawing/2014/main" id="{DF031E23-FE55-B94F-94C5-C15A07BC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4267200"/>
            <a:ext cx="38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43043" name="TextBox 69">
            <a:extLst>
              <a:ext uri="{FF2B5EF4-FFF2-40B4-BE49-F238E27FC236}">
                <a16:creationId xmlns:a16="http://schemas.microsoft.com/office/drawing/2014/main" id="{0771036C-1B35-2B47-863F-58C559E4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6030913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43044" name="TextBox 70">
            <a:extLst>
              <a:ext uri="{FF2B5EF4-FFF2-40B4-BE49-F238E27FC236}">
                <a16:creationId xmlns:a16="http://schemas.microsoft.com/office/drawing/2014/main" id="{E0D11DA8-BC9D-A743-AB29-0A938565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4267200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43045" name="TextBox 71">
            <a:extLst>
              <a:ext uri="{FF2B5EF4-FFF2-40B4-BE49-F238E27FC236}">
                <a16:creationId xmlns:a16="http://schemas.microsoft.com/office/drawing/2014/main" id="{1194526E-3BC6-1949-96F1-F21C5C9B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60309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43046" name="TextBox 72">
            <a:extLst>
              <a:ext uri="{FF2B5EF4-FFF2-40B4-BE49-F238E27FC236}">
                <a16:creationId xmlns:a16="http://schemas.microsoft.com/office/drawing/2014/main" id="{8157BB7D-B81F-B64D-977D-96988F2E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16413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43047" name="TextBox 73">
            <a:extLst>
              <a:ext uri="{FF2B5EF4-FFF2-40B4-BE49-F238E27FC236}">
                <a16:creationId xmlns:a16="http://schemas.microsoft.com/office/drawing/2014/main" id="{A88016DA-F77D-2844-B12A-B6C85B00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5278438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9DB2165B-BBD4-BF40-80DA-648B62DC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97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D6C778-1DF0-2043-B46A-F954FDE2BF32}"/>
              </a:ext>
            </a:extLst>
          </p:cNvPr>
          <p:cNvCxnSpPr>
            <a:cxnSpLocks noChangeShapeType="1"/>
            <a:stCxn id="19" idx="3"/>
            <a:endCxn id="20" idx="7"/>
          </p:cNvCxnSpPr>
          <p:nvPr/>
        </p:nvCxnSpPr>
        <p:spPr bwMode="auto">
          <a:xfrm rot="5400000">
            <a:off x="710406" y="546894"/>
            <a:ext cx="3317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8847D-5CF2-D94D-8274-800EBE00AC4A}"/>
              </a:ext>
            </a:extLst>
          </p:cNvPr>
          <p:cNvCxnSpPr>
            <a:cxnSpLocks noChangeShapeType="1"/>
            <a:stCxn id="19" idx="5"/>
            <a:endCxn id="21" idx="1"/>
          </p:cNvCxnSpPr>
          <p:nvPr/>
        </p:nvCxnSpPr>
        <p:spPr bwMode="auto">
          <a:xfrm rot="16200000" flipH="1">
            <a:off x="1701006" y="546894"/>
            <a:ext cx="331788" cy="55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E104E79-03E4-7E4A-8E24-28AB72C49980}"/>
              </a:ext>
            </a:extLst>
          </p:cNvPr>
          <p:cNvGrpSpPr/>
          <p:nvPr/>
        </p:nvGrpSpPr>
        <p:grpSpPr>
          <a:xfrm>
            <a:off x="76200" y="901700"/>
            <a:ext cx="2590800" cy="1524000"/>
            <a:chOff x="393700" y="901700"/>
            <a:chExt cx="2590800" cy="1524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3A5E59-6144-5644-886C-3151E712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9017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015340-3892-3F48-8558-D761E8C5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9017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C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851E8-C350-7D43-A5D1-E3D6B086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300" y="18161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37A85FF-5AD8-BE44-9AB2-BACC9486B7D3}"/>
                </a:ext>
              </a:extLst>
            </p:cNvPr>
            <p:cNvCxnSpPr>
              <a:cxnSpLocks noChangeShapeType="1"/>
              <a:stCxn id="20" idx="5"/>
              <a:endCxn id="22" idx="1"/>
            </p:cNvCxnSpPr>
            <p:nvPr/>
          </p:nvCxnSpPr>
          <p:spPr bwMode="auto">
            <a:xfrm rot="16200000" flipH="1">
              <a:off x="951706" y="1385094"/>
              <a:ext cx="484188" cy="558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2024D6-B556-7D4B-9B51-F9E3EED8BB53}"/>
                </a:ext>
              </a:extLst>
            </p:cNvPr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rot="5400000">
              <a:off x="1942306" y="1385094"/>
              <a:ext cx="484188" cy="558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CB7BD-0B0E-0942-9822-DD3E0ECA665F}"/>
              </a:ext>
            </a:extLst>
          </p:cNvPr>
          <p:cNvCxnSpPr>
            <a:cxnSpLocks noChangeShapeType="1"/>
            <a:stCxn id="19" idx="4"/>
            <a:endCxn id="22" idx="0"/>
          </p:cNvCxnSpPr>
          <p:nvPr/>
        </p:nvCxnSpPr>
        <p:spPr bwMode="auto">
          <a:xfrm rot="5400000">
            <a:off x="838994" y="1283494"/>
            <a:ext cx="1066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631ED-71EC-6E4D-B6EB-9327A3F9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908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A999D-68F5-A341-80E3-838C1571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603500"/>
            <a:ext cx="457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baseline="-25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C64127-01F9-B140-B2E4-EF14839D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23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EF45FE-CBD2-5748-9E07-4756E1CA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32531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4C943B8-A7CF-3246-913F-1C92C26C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04" y="4613063"/>
            <a:ext cx="723808" cy="485775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FB00FA5C-9A24-214F-943C-F7B29737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594" y="922958"/>
            <a:ext cx="531811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026" name="TextBox 52">
            <a:extLst>
              <a:ext uri="{FF2B5EF4-FFF2-40B4-BE49-F238E27FC236}">
                <a16:creationId xmlns:a16="http://schemas.microsoft.com/office/drawing/2014/main" id="{01716CB9-53FE-8849-9B3E-E62D1916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95800"/>
            <a:ext cx="911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{empty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graph}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1102472-E6B3-9847-9057-D5C12D46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61" y="4594443"/>
            <a:ext cx="977900" cy="485775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B535A5E8-7B06-8F40-876B-8EDF133C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914832"/>
            <a:ext cx="508000" cy="484187"/>
          </a:xfrm>
          <a:prstGeom prst="rightArrow">
            <a:avLst>
              <a:gd name="adj1" fmla="val 43598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032" name="TextBox 58">
            <a:extLst>
              <a:ext uri="{FF2B5EF4-FFF2-40B4-BE49-F238E27FC236}">
                <a16:creationId xmlns:a16="http://schemas.microsoft.com/office/drawing/2014/main" id="{0A6DAD6F-764B-074E-9270-ED741FDE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353" y="841885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{empty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graph}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37D1E5B-0351-F448-BCFF-3BCAE470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196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11B009-3522-AF40-A3C3-7BF1D10F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BBC380-E480-4645-A7D0-8D6C734C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340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864F11-5EF3-1B44-B3F7-29BF4E5380A6}"/>
              </a:ext>
            </a:extLst>
          </p:cNvPr>
          <p:cNvCxnSpPr>
            <a:cxnSpLocks noChangeShapeType="1"/>
            <a:stCxn id="61" idx="5"/>
            <a:endCxn id="63" idx="1"/>
          </p:cNvCxnSpPr>
          <p:nvPr/>
        </p:nvCxnSpPr>
        <p:spPr bwMode="auto">
          <a:xfrm rot="16200000" flipH="1">
            <a:off x="5283200" y="4900612"/>
            <a:ext cx="4841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FE9955-5472-D34D-9511-7E12350FDFB4}"/>
              </a:ext>
            </a:extLst>
          </p:cNvPr>
          <p:cNvCxnSpPr>
            <a:cxnSpLocks noChangeShapeType="1"/>
            <a:stCxn id="62" idx="3"/>
            <a:endCxn id="63" idx="7"/>
          </p:cNvCxnSpPr>
          <p:nvPr/>
        </p:nvCxnSpPr>
        <p:spPr bwMode="auto">
          <a:xfrm rot="5400000">
            <a:off x="6273800" y="4900612"/>
            <a:ext cx="484188" cy="560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3042" name="TextBox 68">
            <a:extLst>
              <a:ext uri="{FF2B5EF4-FFF2-40B4-BE49-F238E27FC236}">
                <a16:creationId xmlns:a16="http://schemas.microsoft.com/office/drawing/2014/main" id="{DF031E23-FE55-B94F-94C5-C15A07BC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132" y="4467738"/>
            <a:ext cx="38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43043" name="TextBox 69">
            <a:extLst>
              <a:ext uri="{FF2B5EF4-FFF2-40B4-BE49-F238E27FC236}">
                <a16:creationId xmlns:a16="http://schemas.microsoft.com/office/drawing/2014/main" id="{0771036C-1B35-2B47-863F-58C559E4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1" y="5194381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43044" name="TextBox 70">
            <a:extLst>
              <a:ext uri="{FF2B5EF4-FFF2-40B4-BE49-F238E27FC236}">
                <a16:creationId xmlns:a16="http://schemas.microsoft.com/office/drawing/2014/main" id="{E0D11DA8-BC9D-A743-AB29-0A938565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4532531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</a:t>
            </a:r>
            <a:r>
              <a:rPr lang="en-US" altLang="en-US" sz="1800" baseline="-25000" dirty="0"/>
              <a:t>1</a:t>
            </a:r>
          </a:p>
        </p:txBody>
      </p:sp>
      <p:sp>
        <p:nvSpPr>
          <p:cNvPr id="43045" name="TextBox 71">
            <a:extLst>
              <a:ext uri="{FF2B5EF4-FFF2-40B4-BE49-F238E27FC236}">
                <a16:creationId xmlns:a16="http://schemas.microsoft.com/office/drawing/2014/main" id="{1194526E-3BC6-1949-96F1-F21C5C9B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5572125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B0244-09E4-E545-B8FC-F792EB72F98D}"/>
              </a:ext>
            </a:extLst>
          </p:cNvPr>
          <p:cNvGrpSpPr/>
          <p:nvPr/>
        </p:nvGrpSpPr>
        <p:grpSpPr>
          <a:xfrm>
            <a:off x="3586647" y="838200"/>
            <a:ext cx="2590800" cy="1524000"/>
            <a:chOff x="393700" y="901700"/>
            <a:chExt cx="2590800" cy="1524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D0A5BE-557D-8F48-AB04-01488B9A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9017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2D3318-57A0-DB49-B74B-5DB92AD5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9017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C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1FC539C-9492-884E-8442-F899E59C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300" y="18161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</a:rPr>
                <a:t>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1F9D54-F7A0-9142-9240-A7A672F85E13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 rot="16200000" flipH="1">
              <a:off x="951706" y="1385094"/>
              <a:ext cx="484188" cy="558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69B2C3-B440-A344-91D0-DB702F0DCB18}"/>
                </a:ext>
              </a:extLst>
            </p:cNvPr>
            <p:cNvCxnSpPr>
              <a:cxnSpLocks noChangeShapeType="1"/>
              <a:stCxn id="45" idx="3"/>
              <a:endCxn id="46" idx="7"/>
            </p:cNvCxnSpPr>
            <p:nvPr/>
          </p:nvCxnSpPr>
          <p:spPr bwMode="auto">
            <a:xfrm rot="5400000">
              <a:off x="1942306" y="1385094"/>
              <a:ext cx="484188" cy="558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C9F921-ACDD-9146-B015-C72F03729657}"/>
              </a:ext>
            </a:extLst>
          </p:cNvPr>
          <p:cNvSpPr txBox="1"/>
          <p:nvPr/>
        </p:nvSpPr>
        <p:spPr>
          <a:xfrm>
            <a:off x="2590800" y="304800"/>
            <a:ext cx="105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Spill A in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32A487-D88E-0F41-93E3-53160247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322" y="860251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D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DD5205AD-533F-864E-B321-1BEB2C60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944" y="914832"/>
            <a:ext cx="531811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8107B8-49EA-624A-8E7C-CFF9AA768723}"/>
              </a:ext>
            </a:extLst>
          </p:cNvPr>
          <p:cNvSpPr txBox="1"/>
          <p:nvPr/>
        </p:nvSpPr>
        <p:spPr>
          <a:xfrm>
            <a:off x="7889305" y="5120462"/>
            <a:ext cx="105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kept in</a:t>
            </a:r>
          </a:p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2746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>
            <a:extLst>
              <a:ext uri="{FF2B5EF4-FFF2-40B4-BE49-F238E27FC236}">
                <a16:creationId xmlns:a16="http://schemas.microsoft.com/office/drawing/2014/main" id="{610EE19B-FC47-3B43-8A5A-2D54090F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Liveness Analysis and Live Range Construction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089DE-5E67-AC47-AA8B-3CCBF55B8312}"/>
              </a:ext>
            </a:extLst>
          </p:cNvPr>
          <p:cNvSpPr txBox="1"/>
          <p:nvPr/>
        </p:nvSpPr>
        <p:spPr>
          <a:xfrm>
            <a:off x="609600" y="1828800"/>
            <a:ext cx="7848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Global Analysis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Finds what variables are live at 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basic block boundaries</a:t>
            </a:r>
            <a:endParaRPr lang="en-US" sz="2400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Local Analysis 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Finds what variables are live at all 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points within basic blocks</a:t>
            </a:r>
            <a:endParaRPr lang="en-US" sz="2400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Build Live Ranges</a:t>
            </a:r>
            <a:endParaRPr lang="en-US" sz="24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C3005827-D72A-6A44-92E7-8299A700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0"/>
            <a:ext cx="736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4">
            <a:extLst>
              <a:ext uri="{FF2B5EF4-FFF2-40B4-BE49-F238E27FC236}">
                <a16:creationId xmlns:a16="http://schemas.microsoft.com/office/drawing/2014/main" id="{0B07C7C5-E6AB-1A44-8DEC-91416672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57200"/>
            <a:ext cx="67437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>
            <a:extLst>
              <a:ext uri="{FF2B5EF4-FFF2-40B4-BE49-F238E27FC236}">
                <a16:creationId xmlns:a16="http://schemas.microsoft.com/office/drawing/2014/main" id="{32292C33-40B9-1D45-88E7-B6C2B6C97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723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58" name="Group 8">
            <a:extLst>
              <a:ext uri="{FF2B5EF4-FFF2-40B4-BE49-F238E27FC236}">
                <a16:creationId xmlns:a16="http://schemas.microsoft.com/office/drawing/2014/main" id="{5D1B7B9D-54C5-904B-80C2-E16303E28A9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90800"/>
            <a:ext cx="3138488" cy="3124200"/>
            <a:chOff x="5486400" y="2590800"/>
            <a:chExt cx="3138141" cy="3124200"/>
          </a:xfrm>
        </p:grpSpPr>
        <p:sp>
          <p:nvSpPr>
            <p:cNvPr id="45061" name="TextBox 1">
              <a:extLst>
                <a:ext uri="{FF2B5EF4-FFF2-40B4-BE49-F238E27FC236}">
                  <a16:creationId xmlns:a16="http://schemas.microsoft.com/office/drawing/2014/main" id="{CACFE7F0-6D94-CC4D-9E83-C41A0CC62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743200"/>
              <a:ext cx="1452756" cy="278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a</a:t>
              </a:r>
            </a:p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b</a:t>
              </a:r>
            </a:p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 = a + b</a:t>
              </a:r>
            </a:p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 = y </a:t>
              </a:r>
              <a:r>
                <a:rPr lang="mr-IN" altLang="en-US" sz="1800">
                  <a:latin typeface="Arial" panose="020B0604020202020204" pitchFamily="34" charset="0"/>
                </a:rPr>
                <a:t>–</a:t>
              </a:r>
              <a:r>
                <a:rPr lang="en-US" altLang="en-US" sz="1800">
                  <a:latin typeface="Arial" panose="020B0604020202020204" pitchFamily="34" charset="0"/>
                  <a:cs typeface="Mangal" panose="02040503050203030202" pitchFamily="18" charset="0"/>
                </a:rPr>
                <a:t> 1</a:t>
              </a:r>
            </a:p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Mangal" panose="02040503050203030202" pitchFamily="18" charset="0"/>
                </a:rPr>
                <a:t>x = a + 1</a:t>
              </a:r>
            </a:p>
            <a:p>
              <a:pPr algn="r" eaLnBrk="1" hangingPunct="1">
                <a:lnSpc>
                  <a:spcPts val="2163"/>
                </a:lnSpc>
                <a:spcBef>
                  <a:spcPts val="800"/>
                </a:spcBef>
                <a:spcAft>
                  <a:spcPts val="800"/>
                </a:spcAft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Mangal" panose="02040503050203030202" pitchFamily="18" charset="0"/>
                </a:rPr>
                <a:t>Print  x + y   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F74F8BE-711B-894A-A735-5CA9BF4A49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54864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F5A57-B19D-E642-A36F-C49AF007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743200"/>
              <a:ext cx="1828598" cy="297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4BA6A-D107-0841-9FEF-B9819426FC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50292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CCBD51-97A2-D340-8918-213A0EE04B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45720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CF393A-C57F-2144-BD0F-E1CD8FCA37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41148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12B9E8-ECAB-414C-8DA6-D832D298AE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36576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3BE697-64C2-0341-B07A-1D43CF1F75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32004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2D60E9-994C-F645-B4CA-E4234F706B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8327" y="2819400"/>
              <a:ext cx="72382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5070" name="TextBox 7">
              <a:extLst>
                <a:ext uri="{FF2B5EF4-FFF2-40B4-BE49-F238E27FC236}">
                  <a16:creationId xmlns:a16="http://schemas.microsoft.com/office/drawing/2014/main" id="{2E8D2725-1AEF-AF4C-AC5D-1F37AF6C6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257800"/>
              <a:ext cx="402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}</a:t>
              </a:r>
            </a:p>
          </p:txBody>
        </p:sp>
        <p:sp>
          <p:nvSpPr>
            <p:cNvPr id="45071" name="TextBox 16">
              <a:extLst>
                <a:ext uri="{FF2B5EF4-FFF2-40B4-BE49-F238E27FC236}">
                  <a16:creationId xmlns:a16="http://schemas.microsoft.com/office/drawing/2014/main" id="{25CB30D7-7D63-4041-89D7-61BF288A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826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x, y }</a:t>
              </a:r>
            </a:p>
          </p:txBody>
        </p:sp>
        <p:sp>
          <p:nvSpPr>
            <p:cNvPr id="45072" name="TextBox 17">
              <a:extLst>
                <a:ext uri="{FF2B5EF4-FFF2-40B4-BE49-F238E27FC236}">
                  <a16:creationId xmlns:a16="http://schemas.microsoft.com/office/drawing/2014/main" id="{BB2BBB81-30CD-A146-BCAB-00971D5F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343400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y, a }</a:t>
              </a:r>
            </a:p>
          </p:txBody>
        </p:sp>
        <p:sp>
          <p:nvSpPr>
            <p:cNvPr id="45073" name="TextBox 18">
              <a:extLst>
                <a:ext uri="{FF2B5EF4-FFF2-40B4-BE49-F238E27FC236}">
                  <a16:creationId xmlns:a16="http://schemas.microsoft.com/office/drawing/2014/main" id="{741E2219-ADA2-8B42-8C12-ADE6FA8CD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886200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y, a }</a:t>
              </a:r>
            </a:p>
          </p:txBody>
        </p:sp>
        <p:sp>
          <p:nvSpPr>
            <p:cNvPr id="45074" name="TextBox 19">
              <a:extLst>
                <a:ext uri="{FF2B5EF4-FFF2-40B4-BE49-F238E27FC236}">
                  <a16:creationId xmlns:a16="http://schemas.microsoft.com/office/drawing/2014/main" id="{CF24ABC0-B6C7-8442-8E01-5E6541FD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8521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a, b }</a:t>
              </a:r>
            </a:p>
          </p:txBody>
        </p:sp>
        <p:sp>
          <p:nvSpPr>
            <p:cNvPr id="45075" name="TextBox 20">
              <a:extLst>
                <a:ext uri="{FF2B5EF4-FFF2-40B4-BE49-F238E27FC236}">
                  <a16:creationId xmlns:a16="http://schemas.microsoft.com/office/drawing/2014/main" id="{C1F3B180-739D-0A44-9826-AB701C627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971800"/>
              <a:ext cx="59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a }</a:t>
              </a:r>
            </a:p>
          </p:txBody>
        </p:sp>
        <p:sp>
          <p:nvSpPr>
            <p:cNvPr id="45076" name="TextBox 21">
              <a:extLst>
                <a:ext uri="{FF2B5EF4-FFF2-40B4-BE49-F238E27FC236}">
                  <a16:creationId xmlns:a16="http://schemas.microsoft.com/office/drawing/2014/main" id="{BA573F3E-62FB-D842-A31B-1E02C8C4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590800"/>
              <a:ext cx="402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{ }</a:t>
              </a:r>
            </a:p>
          </p:txBody>
        </p:sp>
      </p:grpSp>
      <p:sp>
        <p:nvSpPr>
          <p:cNvPr id="45059" name="TextBox 1">
            <a:extLst>
              <a:ext uri="{FF2B5EF4-FFF2-40B4-BE49-F238E27FC236}">
                <a16:creationId xmlns:a16="http://schemas.microsoft.com/office/drawing/2014/main" id="{0D88320B-11B6-8040-8435-C96B74EB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4495800" cy="147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-- x is not live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-- y and z are live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Live Before </a:t>
            </a:r>
            <a:r>
              <a:rPr lang="en-US" altLang="en-US" sz="18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Arial" panose="020B0604020202020204" pitchFamily="34" charset="0"/>
              </a:rPr>
              <a:t> = ( Live After </a:t>
            </a:r>
            <a:r>
              <a:rPr lang="en-US" altLang="en-US" sz="18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{x} ) U  {y, z}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0AE8A2-B7EC-9849-8F2B-47825A4A2BBA}"/>
              </a:ext>
            </a:extLst>
          </p:cNvPr>
          <p:cNvCxnSpPr/>
          <p:nvPr/>
        </p:nvCxnSpPr>
        <p:spPr>
          <a:xfrm flipV="1">
            <a:off x="8915400" y="3875088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9218-DEE9-2C4D-A452-5C4D987E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277100" cy="1549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88D4E-1F29-9B41-8220-3F1D3F658DD7}"/>
              </a:ext>
            </a:extLst>
          </p:cNvPr>
          <p:cNvGrpSpPr/>
          <p:nvPr/>
        </p:nvGrpSpPr>
        <p:grpSpPr>
          <a:xfrm>
            <a:off x="847923" y="2277129"/>
            <a:ext cx="1742877" cy="2811742"/>
            <a:chOff x="924123" y="2277129"/>
            <a:chExt cx="1742877" cy="28117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9E28F5-4704-BD4E-9E89-8CDA2437656E}"/>
                </a:ext>
              </a:extLst>
            </p:cNvPr>
            <p:cNvSpPr/>
            <p:nvPr/>
          </p:nvSpPr>
          <p:spPr>
            <a:xfrm>
              <a:off x="1371600" y="2806700"/>
              <a:ext cx="1295400" cy="1752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D2FE99-4975-AD4F-9EB3-0C48C2DFC32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019300" y="2413000"/>
              <a:ext cx="0" cy="393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E7A7D1-0938-764A-A380-9F1DB64F2DCE}"/>
                </a:ext>
              </a:extLst>
            </p:cNvPr>
            <p:cNvCxnSpPr>
              <a:cxnSpLocks/>
            </p:cNvCxnSpPr>
            <p:nvPr/>
          </p:nvCxnSpPr>
          <p:spPr>
            <a:xfrm>
              <a:off x="2019300" y="4559300"/>
              <a:ext cx="0" cy="393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898D0-348E-A749-ADB9-C1F027D5EF96}"/>
                </a:ext>
              </a:extLst>
            </p:cNvPr>
            <p:cNvSpPr txBox="1"/>
            <p:nvPr/>
          </p:nvSpPr>
          <p:spPr>
            <a:xfrm>
              <a:off x="1022786" y="227712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IN[B]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561D9A-0849-9D4E-9B4B-1CA3CFBDB189}"/>
                </a:ext>
              </a:extLst>
            </p:cNvPr>
            <p:cNvSpPr txBox="1"/>
            <p:nvPr/>
          </p:nvSpPr>
          <p:spPr>
            <a:xfrm>
              <a:off x="924123" y="471953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OUT[B]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0377EC-CBE1-D348-B099-21DCBCF04AAF}"/>
                </a:ext>
              </a:extLst>
            </p:cNvPr>
            <p:cNvSpPr txBox="1"/>
            <p:nvPr/>
          </p:nvSpPr>
          <p:spPr>
            <a:xfrm>
              <a:off x="1878230" y="3429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AF8C65-BFA9-DD46-A94F-CAAA8F9EA287}"/>
              </a:ext>
            </a:extLst>
          </p:cNvPr>
          <p:cNvGrpSpPr/>
          <p:nvPr/>
        </p:nvGrpSpPr>
        <p:grpSpPr>
          <a:xfrm>
            <a:off x="3824188" y="2416524"/>
            <a:ext cx="4421844" cy="2540000"/>
            <a:chOff x="3824188" y="2416524"/>
            <a:chExt cx="4421844" cy="254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924634-C2A4-7342-B989-05DCD3746534}"/>
                </a:ext>
              </a:extLst>
            </p:cNvPr>
            <p:cNvGrpSpPr/>
            <p:nvPr/>
          </p:nvGrpSpPr>
          <p:grpSpPr>
            <a:xfrm>
              <a:off x="3824188" y="2416524"/>
              <a:ext cx="4421844" cy="2540000"/>
              <a:chOff x="1371600" y="2413000"/>
              <a:chExt cx="4421844" cy="25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CF06F2-923D-B04E-B71B-B195ED8DF0DA}"/>
                  </a:ext>
                </a:extLst>
              </p:cNvPr>
              <p:cNvSpPr/>
              <p:nvPr/>
            </p:nvSpPr>
            <p:spPr>
              <a:xfrm>
                <a:off x="1371600" y="2806700"/>
                <a:ext cx="1295400" cy="1752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3B262DD-1E7B-2F4E-AC07-F42823F175A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2019300" y="2413000"/>
                <a:ext cx="0" cy="393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597A9E6-71F7-B143-AD85-1D364BF44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300" y="4559300"/>
                <a:ext cx="0" cy="393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2B15D-8854-C843-BE2C-193778114E3F}"/>
                  </a:ext>
                </a:extLst>
              </p:cNvPr>
              <p:cNvSpPr txBox="1"/>
              <p:nvPr/>
            </p:nvSpPr>
            <p:spPr>
              <a:xfrm>
                <a:off x="2710549" y="2741227"/>
                <a:ext cx="3082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GEN[B] = {X}</a:t>
                </a:r>
              </a:p>
              <a:p>
                <a:r>
                  <a:rPr lang="en-US" dirty="0"/>
                  <a:t>B makes X live on entry to 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C86331-5279-364F-BDF4-9FA9DEAA31B8}"/>
                </a:ext>
              </a:extLst>
            </p:cNvPr>
            <p:cNvSpPr txBox="1"/>
            <p:nvPr/>
          </p:nvSpPr>
          <p:spPr>
            <a:xfrm>
              <a:off x="4062160" y="3798332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= 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B8E0E4-C154-C546-84C0-5C340EC4A13A}"/>
              </a:ext>
            </a:extLst>
          </p:cNvPr>
          <p:cNvSpPr txBox="1"/>
          <p:nvPr/>
        </p:nvSpPr>
        <p:spPr>
          <a:xfrm>
            <a:off x="4090874" y="31033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047B2-EEDE-E64E-989C-764AE9B9FDA5}"/>
              </a:ext>
            </a:extLst>
          </p:cNvPr>
          <p:cNvSpPr txBox="1"/>
          <p:nvPr/>
        </p:nvSpPr>
        <p:spPr>
          <a:xfrm>
            <a:off x="5148315" y="3733800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KILL[B] = {Y}</a:t>
            </a:r>
          </a:p>
          <a:p>
            <a:r>
              <a:rPr lang="en-US" dirty="0"/>
              <a:t>B makes Y not live on entry to 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0B5AC-D24B-E147-A02F-EB10B2CDA646}"/>
              </a:ext>
            </a:extLst>
          </p:cNvPr>
          <p:cNvCxnSpPr>
            <a:cxnSpLocks/>
          </p:cNvCxnSpPr>
          <p:nvPr/>
        </p:nvCxnSpPr>
        <p:spPr>
          <a:xfrm>
            <a:off x="4724400" y="2159000"/>
            <a:ext cx="0" cy="163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8BBEE6-4322-3D45-A2A4-5C56B0C91A63}"/>
              </a:ext>
            </a:extLst>
          </p:cNvPr>
          <p:cNvCxnSpPr>
            <a:cxnSpLocks/>
          </p:cNvCxnSpPr>
          <p:nvPr/>
        </p:nvCxnSpPr>
        <p:spPr>
          <a:xfrm>
            <a:off x="4248150" y="3410466"/>
            <a:ext cx="0" cy="1999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6C83D-745D-5F46-8C96-F70674A1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7670800" cy="4254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65F0A8-CA57-9D41-8DC2-C3B2856C1AB8}"/>
              </a:ext>
            </a:extLst>
          </p:cNvPr>
          <p:cNvGrpSpPr/>
          <p:nvPr/>
        </p:nvGrpSpPr>
        <p:grpSpPr>
          <a:xfrm>
            <a:off x="7442200" y="2590800"/>
            <a:ext cx="1244600" cy="1632285"/>
            <a:chOff x="7442200" y="2590800"/>
            <a:chExt cx="1244600" cy="16322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9B886-1F49-9543-B3A6-430C547A49E5}"/>
                </a:ext>
              </a:extLst>
            </p:cNvPr>
            <p:cNvSpPr/>
            <p:nvPr/>
          </p:nvSpPr>
          <p:spPr>
            <a:xfrm>
              <a:off x="8001000" y="2590800"/>
              <a:ext cx="6858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DE534A-642E-4B42-BBFD-45DC4315879D}"/>
                </a:ext>
              </a:extLst>
            </p:cNvPr>
            <p:cNvSpPr/>
            <p:nvPr/>
          </p:nvSpPr>
          <p:spPr>
            <a:xfrm>
              <a:off x="7442200" y="3689685"/>
              <a:ext cx="6858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AF3720-7BE3-FC41-984E-0121DBBF0CA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7785100" y="3124200"/>
              <a:ext cx="342900" cy="565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5212E-F9D3-7E46-8971-273F79B040C7}"/>
                </a:ext>
              </a:extLst>
            </p:cNvPr>
            <p:cNvSpPr txBox="1"/>
            <p:nvPr/>
          </p:nvSpPr>
          <p:spPr>
            <a:xfrm>
              <a:off x="8178132" y="26728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7E876-F57A-6541-8D2D-EA4B49F4B582}"/>
                </a:ext>
              </a:extLst>
            </p:cNvPr>
            <p:cNvSpPr txBox="1"/>
            <p:nvPr/>
          </p:nvSpPr>
          <p:spPr>
            <a:xfrm>
              <a:off x="7596773" y="376588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25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9">
            <a:extLst>
              <a:ext uri="{FF2B5EF4-FFF2-40B4-BE49-F238E27FC236}">
                <a16:creationId xmlns:a16="http://schemas.microsoft.com/office/drawing/2014/main" id="{E7F47492-6AD3-7841-8998-62BCF82FB7E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3863"/>
            <a:ext cx="7366000" cy="5519737"/>
            <a:chOff x="1524000" y="1033463"/>
            <a:chExt cx="7366228" cy="5519737"/>
          </a:xfrm>
        </p:grpSpPr>
        <p:grpSp>
          <p:nvGrpSpPr>
            <p:cNvPr id="47108" name="Group 48176">
              <a:extLst>
                <a:ext uri="{FF2B5EF4-FFF2-40B4-BE49-F238E27FC236}">
                  <a16:creationId xmlns:a16="http://schemas.microsoft.com/office/drawing/2014/main" id="{719EE18E-D8C7-124A-B329-E650EB7F9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1033463"/>
              <a:ext cx="7366228" cy="5519737"/>
              <a:chOff x="838208" y="488950"/>
              <a:chExt cx="7366014" cy="551973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84A402-F840-B245-850F-67C4745755AC}"/>
                  </a:ext>
                </a:extLst>
              </p:cNvPr>
              <p:cNvSpPr/>
              <p:nvPr/>
            </p:nvSpPr>
            <p:spPr bwMode="auto">
              <a:xfrm>
                <a:off x="4105289" y="1100137"/>
                <a:ext cx="947740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19" name="TextBox 2">
                <a:extLst>
                  <a:ext uri="{FF2B5EF4-FFF2-40B4-BE49-F238E27FC236}">
                    <a16:creationId xmlns:a16="http://schemas.microsoft.com/office/drawing/2014/main" id="{6BFF8972-9C72-BD4B-9113-74433462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275" y="1066800"/>
                <a:ext cx="9493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define x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define y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FDAFBC-88E6-F140-8572-D728F28F033F}"/>
                  </a:ext>
                </a:extLst>
              </p:cNvPr>
              <p:cNvSpPr/>
              <p:nvPr/>
            </p:nvSpPr>
            <p:spPr bwMode="auto">
              <a:xfrm>
                <a:off x="3427426" y="1974850"/>
                <a:ext cx="949327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21" name="TextBox 7">
                <a:extLst>
                  <a:ext uri="{FF2B5EF4-FFF2-40B4-BE49-F238E27FC236}">
                    <a16:creationId xmlns:a16="http://schemas.microsoft.com/office/drawing/2014/main" id="{42FA92F1-EC0C-BE42-9135-CAFEA68D7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7413" y="2055813"/>
                <a:ext cx="94932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x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D2364-7B99-394A-B416-8E01C793051E}"/>
                  </a:ext>
                </a:extLst>
              </p:cNvPr>
              <p:cNvSpPr/>
              <p:nvPr/>
            </p:nvSpPr>
            <p:spPr bwMode="auto">
              <a:xfrm>
                <a:off x="2819412" y="2916237"/>
                <a:ext cx="947740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23" name="TextBox 9">
                <a:extLst>
                  <a:ext uri="{FF2B5EF4-FFF2-40B4-BE49-F238E27FC236}">
                    <a16:creationId xmlns:a16="http://schemas.microsoft.com/office/drawing/2014/main" id="{346C4B4A-7E30-1E4C-B181-59364C39B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2952750"/>
                <a:ext cx="94932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x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D55C4EE-3ABE-4A4C-A56A-5DD41ABD2E9B}"/>
                  </a:ext>
                </a:extLst>
              </p:cNvPr>
              <p:cNvSpPr/>
              <p:nvPr/>
            </p:nvSpPr>
            <p:spPr bwMode="auto">
              <a:xfrm>
                <a:off x="4105289" y="2916237"/>
                <a:ext cx="947740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25" name="TextBox 11">
                <a:extLst>
                  <a:ext uri="{FF2B5EF4-FFF2-40B4-BE49-F238E27FC236}">
                    <a16:creationId xmlns:a16="http://schemas.microsoft.com/office/drawing/2014/main" id="{42E508EC-6D84-6F41-AE28-A36E49F10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275" y="2963863"/>
                <a:ext cx="94932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BB283C-70CB-D34E-B4F4-0383035FE7E6}"/>
                  </a:ext>
                </a:extLst>
              </p:cNvPr>
              <p:cNvSpPr/>
              <p:nvPr/>
            </p:nvSpPr>
            <p:spPr bwMode="auto">
              <a:xfrm>
                <a:off x="3427426" y="3824288"/>
                <a:ext cx="949327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27" name="TextBox 13">
                <a:extLst>
                  <a:ext uri="{FF2B5EF4-FFF2-40B4-BE49-F238E27FC236}">
                    <a16:creationId xmlns:a16="http://schemas.microsoft.com/office/drawing/2014/main" id="{E8937F80-D184-FF4A-92F9-58817E5C5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7413" y="3871913"/>
                <a:ext cx="94932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x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CBD9D1-1A01-004E-ADA4-8A97D6B3946A}"/>
                  </a:ext>
                </a:extLst>
              </p:cNvPr>
              <p:cNvSpPr/>
              <p:nvPr/>
            </p:nvSpPr>
            <p:spPr bwMode="auto">
              <a:xfrm>
                <a:off x="4851416" y="3824288"/>
                <a:ext cx="947740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29" name="TextBox 15">
                <a:extLst>
                  <a:ext uri="{FF2B5EF4-FFF2-40B4-BE49-F238E27FC236}">
                    <a16:creationId xmlns:a16="http://schemas.microsoft.com/office/drawing/2014/main" id="{9EEED926-D81A-AF44-87D8-DE70F0CEE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1400" y="3790950"/>
                <a:ext cx="9493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define 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E07E10-85E5-A24B-80D7-9B2D810023C1}"/>
                  </a:ext>
                </a:extLst>
              </p:cNvPr>
              <p:cNvSpPr/>
              <p:nvPr/>
            </p:nvSpPr>
            <p:spPr bwMode="auto">
              <a:xfrm>
                <a:off x="4106877" y="4699001"/>
                <a:ext cx="947739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31" name="TextBox 17">
                <a:extLst>
                  <a:ext uri="{FF2B5EF4-FFF2-40B4-BE49-F238E27FC236}">
                    <a16:creationId xmlns:a16="http://schemas.microsoft.com/office/drawing/2014/main" id="{209F25FE-4074-0947-BC9E-55CC30B6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863" y="4779963"/>
                <a:ext cx="94932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x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BB51168-8B69-9A4A-B63B-8B8187BCD0E4}"/>
                  </a:ext>
                </a:extLst>
              </p:cNvPr>
              <p:cNvSpPr/>
              <p:nvPr/>
            </p:nvSpPr>
            <p:spPr bwMode="auto">
              <a:xfrm>
                <a:off x="5527692" y="4699001"/>
                <a:ext cx="947740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47133" name="TextBox 19">
                <a:extLst>
                  <a:ext uri="{FF2B5EF4-FFF2-40B4-BE49-F238E27FC236}">
                    <a16:creationId xmlns:a16="http://schemas.microsoft.com/office/drawing/2014/main" id="{6ED3400D-F421-6448-9D36-D037DFB00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675" y="4779963"/>
                <a:ext cx="949325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 x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EAED854-637C-4349-9B45-23796BEB8172}"/>
                  </a:ext>
                </a:extLst>
              </p:cNvPr>
              <p:cNvCxnSpPr>
                <a:cxnSpLocks noChangeShapeType="1"/>
                <a:stCxn id="47119" idx="2"/>
                <a:endCxn id="11" idx="0"/>
              </p:cNvCxnSpPr>
              <p:nvPr/>
            </p:nvCxnSpPr>
            <p:spPr bwMode="auto">
              <a:xfrm flipH="1">
                <a:off x="4579953" y="1651000"/>
                <a:ext cx="0" cy="1265237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ECFEF64-54F8-2748-B5E6-4B561B973710}"/>
                  </a:ext>
                </a:extLst>
              </p:cNvPr>
              <p:cNvCxnSpPr>
                <a:cxnSpLocks noChangeShapeType="1"/>
                <a:stCxn id="47119" idx="2"/>
                <a:endCxn id="7" idx="0"/>
              </p:cNvCxnSpPr>
              <p:nvPr/>
            </p:nvCxnSpPr>
            <p:spPr bwMode="auto">
              <a:xfrm flipH="1">
                <a:off x="3902089" y="1651000"/>
                <a:ext cx="677864" cy="3238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6DAAFBA-BD21-3D40-8C8A-FDDA4453C6E5}"/>
                  </a:ext>
                </a:extLst>
              </p:cNvPr>
              <p:cNvCxnSpPr>
                <a:cxnSpLocks noChangeShapeType="1"/>
                <a:stCxn id="7" idx="2"/>
                <a:endCxn id="9" idx="0"/>
              </p:cNvCxnSpPr>
              <p:nvPr/>
            </p:nvCxnSpPr>
            <p:spPr bwMode="auto">
              <a:xfrm flipH="1">
                <a:off x="3294076" y="2533650"/>
                <a:ext cx="608013" cy="382587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8BF9247-F591-254C-AC94-F8E2FB6CD8A6}"/>
                  </a:ext>
                </a:extLst>
              </p:cNvPr>
              <p:cNvCxnSpPr>
                <a:cxnSpLocks noChangeShapeType="1"/>
                <a:stCxn id="7" idx="2"/>
                <a:endCxn id="11" idx="0"/>
              </p:cNvCxnSpPr>
              <p:nvPr/>
            </p:nvCxnSpPr>
            <p:spPr bwMode="auto">
              <a:xfrm>
                <a:off x="3902089" y="2533650"/>
                <a:ext cx="677864" cy="382587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20F0991-FFBB-B740-B5EB-CAA38A6C5B19}"/>
                  </a:ext>
                </a:extLst>
              </p:cNvPr>
              <p:cNvCxnSpPr>
                <a:cxnSpLocks noChangeShapeType="1"/>
                <a:stCxn id="9" idx="2"/>
                <a:endCxn id="13" idx="0"/>
              </p:cNvCxnSpPr>
              <p:nvPr/>
            </p:nvCxnSpPr>
            <p:spPr bwMode="auto">
              <a:xfrm>
                <a:off x="3294076" y="3475038"/>
                <a:ext cx="608013" cy="3492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E4D3EDE-ABAE-6846-A637-F6622ED02628}"/>
                  </a:ext>
                </a:extLst>
              </p:cNvPr>
              <p:cNvCxnSpPr>
                <a:cxnSpLocks noChangeShapeType="1"/>
                <a:stCxn id="11" idx="2"/>
                <a:endCxn id="13" idx="0"/>
              </p:cNvCxnSpPr>
              <p:nvPr/>
            </p:nvCxnSpPr>
            <p:spPr bwMode="auto">
              <a:xfrm flipH="1">
                <a:off x="3902089" y="3475038"/>
                <a:ext cx="677864" cy="3492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6864" name="Straight Arrow Connector 36863">
                <a:extLst>
                  <a:ext uri="{FF2B5EF4-FFF2-40B4-BE49-F238E27FC236}">
                    <a16:creationId xmlns:a16="http://schemas.microsoft.com/office/drawing/2014/main" id="{0C629CB9-0D5E-DB40-AF1D-84B221484DD5}"/>
                  </a:ext>
                </a:extLst>
              </p:cNvPr>
              <p:cNvCxnSpPr>
                <a:cxnSpLocks noChangeShapeType="1"/>
                <a:stCxn id="11" idx="2"/>
                <a:endCxn id="15" idx="0"/>
              </p:cNvCxnSpPr>
              <p:nvPr/>
            </p:nvCxnSpPr>
            <p:spPr bwMode="auto">
              <a:xfrm>
                <a:off x="4579953" y="3475038"/>
                <a:ext cx="746126" cy="3492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6869" name="Straight Arrow Connector 36868">
                <a:extLst>
                  <a:ext uri="{FF2B5EF4-FFF2-40B4-BE49-F238E27FC236}">
                    <a16:creationId xmlns:a16="http://schemas.microsoft.com/office/drawing/2014/main" id="{DA769250-16F6-3843-A6FB-CC992175E853}"/>
                  </a:ext>
                </a:extLst>
              </p:cNvPr>
              <p:cNvCxnSpPr>
                <a:cxnSpLocks noChangeShapeType="1"/>
                <a:stCxn id="47129" idx="2"/>
                <a:endCxn id="17" idx="0"/>
              </p:cNvCxnSpPr>
              <p:nvPr/>
            </p:nvCxnSpPr>
            <p:spPr bwMode="auto">
              <a:xfrm flipH="1">
                <a:off x="4579953" y="4375151"/>
                <a:ext cx="746126" cy="3238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6871" name="Straight Arrow Connector 36870">
                <a:extLst>
                  <a:ext uri="{FF2B5EF4-FFF2-40B4-BE49-F238E27FC236}">
                    <a16:creationId xmlns:a16="http://schemas.microsoft.com/office/drawing/2014/main" id="{7D1E83F9-3393-BC41-B081-205058B2ADE0}"/>
                  </a:ext>
                </a:extLst>
              </p:cNvPr>
              <p:cNvCxnSpPr>
                <a:cxnSpLocks noChangeShapeType="1"/>
                <a:stCxn id="47129" idx="2"/>
                <a:endCxn id="19" idx="0"/>
              </p:cNvCxnSpPr>
              <p:nvPr/>
            </p:nvCxnSpPr>
            <p:spPr bwMode="auto">
              <a:xfrm>
                <a:off x="5326080" y="4375151"/>
                <a:ext cx="676276" cy="32385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6873" name="Curved Connector 36872">
                <a:extLst>
                  <a:ext uri="{FF2B5EF4-FFF2-40B4-BE49-F238E27FC236}">
                    <a16:creationId xmlns:a16="http://schemas.microsoft.com/office/drawing/2014/main" id="{4E236CB5-CFA1-E04B-9439-40869D6233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>
                <a:off x="2951969" y="3196430"/>
                <a:ext cx="558800" cy="11113"/>
              </a:xfrm>
              <a:prstGeom prst="curvedConnector5">
                <a:avLst>
                  <a:gd name="adj1" fmla="val -37500"/>
                  <a:gd name="adj2" fmla="val 6000000"/>
                  <a:gd name="adj3" fmla="val 137500"/>
                </a:avLst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7E19080A-1487-4F40-990B-4359F504D9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5400000">
                <a:off x="5717400" y="4972844"/>
                <a:ext cx="558800" cy="11113"/>
              </a:xfrm>
              <a:prstGeom prst="curvedConnector5">
                <a:avLst>
                  <a:gd name="adj1" fmla="val -37500"/>
                  <a:gd name="adj2" fmla="val 6000000"/>
                  <a:gd name="adj3" fmla="val 137500"/>
                </a:avLst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grpSp>
            <p:nvGrpSpPr>
              <p:cNvPr id="47145" name="Group 2">
                <a:extLst>
                  <a:ext uri="{FF2B5EF4-FFF2-40B4-BE49-F238E27FC236}">
                    <a16:creationId xmlns:a16="http://schemas.microsoft.com/office/drawing/2014/main" id="{69E81414-64CA-3647-B4F9-761FAB711F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1995" y="488950"/>
                <a:ext cx="1881267" cy="5519738"/>
                <a:chOff x="3901995" y="488950"/>
                <a:chExt cx="1880414" cy="5519738"/>
              </a:xfrm>
            </p:grpSpPr>
            <p:sp>
              <p:nvSpPr>
                <p:cNvPr id="47161" name="TextBox 2">
                  <a:extLst>
                    <a:ext uri="{FF2B5EF4-FFF2-40B4-BE49-F238E27FC236}">
                      <a16:creationId xmlns:a16="http://schemas.microsoft.com/office/drawing/2014/main" id="{8F68FFD9-AAE8-0141-9B19-5CED3F1B5F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3893" y="488950"/>
                  <a:ext cx="672135" cy="369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Start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158316C-E89B-6D4D-9D02-1EC10430E254}"/>
                    </a:ext>
                  </a:extLst>
                </p:cNvPr>
                <p:cNvCxnSpPr>
                  <a:cxnSpLocks noChangeShapeType="1"/>
                  <a:stCxn id="47161" idx="2"/>
                  <a:endCxn id="2" idx="0"/>
                </p:cNvCxnSpPr>
                <p:nvPr/>
              </p:nvCxnSpPr>
              <p:spPr bwMode="auto">
                <a:xfrm flipH="1">
                  <a:off x="4579646" y="858837"/>
                  <a:ext cx="0" cy="24130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81FA0A6-D198-764E-9A00-1EA6C8D5FD9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571712" y="5257801"/>
                  <a:ext cx="1587" cy="24130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47164" name="TextBox 62">
                  <a:extLst>
                    <a:ext uri="{FF2B5EF4-FFF2-40B4-BE49-F238E27FC236}">
                      <a16:creationId xmlns:a16="http://schemas.microsoft.com/office/drawing/2014/main" id="{B1E27326-C0BD-7142-A49E-E84F6467CA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29" y="5639281"/>
                  <a:ext cx="595379" cy="369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End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82201B2-B10C-D949-84DA-39446B8EF1AB}"/>
                    </a:ext>
                  </a:extLst>
                </p:cNvPr>
                <p:cNvCxnSpPr>
                  <a:cxnSpLocks noChangeShapeType="1"/>
                  <a:stCxn id="13" idx="2"/>
                </p:cNvCxnSpPr>
                <p:nvPr/>
              </p:nvCxnSpPr>
              <p:spPr bwMode="auto">
                <a:xfrm flipH="1">
                  <a:off x="3902089" y="4383088"/>
                  <a:ext cx="0" cy="111601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A7EEC9B-67F7-7C4B-8E4F-BE3A95ABE7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02089" y="5487988"/>
                  <a:ext cx="1880339" cy="1111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D70A85B-1CD5-8441-BE4D-26AB0DBF4F7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243248" y="5487988"/>
                  <a:ext cx="17454" cy="22701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  <p:sp>
            <p:nvSpPr>
              <p:cNvPr id="47146" name="TextBox 2">
                <a:extLst>
                  <a:ext uri="{FF2B5EF4-FFF2-40B4-BE49-F238E27FC236}">
                    <a16:creationId xmlns:a16="http://schemas.microsoft.com/office/drawing/2014/main" id="{D6C31E99-DC5C-9642-A44A-0A9F4EBE6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4673465"/>
                <a:ext cx="119382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GEN[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8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KILL[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8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147" name="TextBox 53">
                <a:extLst>
                  <a:ext uri="{FF2B5EF4-FFF2-40B4-BE49-F238E27FC236}">
                    <a16:creationId xmlns:a16="http://schemas.microsoft.com/office/drawing/2014/main" id="{41C4C324-1CB2-F44D-BB6B-C9BD21ECB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3810000"/>
                <a:ext cx="119382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GEN[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KILL[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148" name="TextBox 54">
                <a:extLst>
                  <a:ext uri="{FF2B5EF4-FFF2-40B4-BE49-F238E27FC236}">
                    <a16:creationId xmlns:a16="http://schemas.microsoft.com/office/drawing/2014/main" id="{A347C997-114E-4E41-B382-A79CADA1F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2895600"/>
                <a:ext cx="119382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GEN[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KILL[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 </a:t>
                </a:r>
              </a:p>
            </p:txBody>
          </p:sp>
          <p:sp>
            <p:nvSpPr>
              <p:cNvPr id="47149" name="TextBox 55">
                <a:extLst>
                  <a:ext uri="{FF2B5EF4-FFF2-40B4-BE49-F238E27FC236}">
                    <a16:creationId xmlns:a16="http://schemas.microsoft.com/office/drawing/2014/main" id="{17402A2E-E0F2-E748-A4E4-A83E99F24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2006024"/>
                <a:ext cx="119382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GEN[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KILL[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] = </a:t>
                </a:r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  <a:r>
                  <a:rPr lang="en-US" altLang="en-US" sz="1600">
                    <a:solidFill>
                      <a:srgbClr val="4F6228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F6E8A0-0E72-B54F-9D92-7F9E9473C76E}"/>
                  </a:ext>
                </a:extLst>
              </p:cNvPr>
              <p:cNvSpPr txBox="1"/>
              <p:nvPr/>
            </p:nvSpPr>
            <p:spPr>
              <a:xfrm>
                <a:off x="1143009" y="4673601"/>
                <a:ext cx="1193802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GEN[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x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KILL[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EE13BD-542E-DD4F-9A23-728A8C151C58}"/>
                  </a:ext>
                </a:extLst>
              </p:cNvPr>
              <p:cNvSpPr txBox="1"/>
              <p:nvPr/>
            </p:nvSpPr>
            <p:spPr>
              <a:xfrm>
                <a:off x="1143009" y="3810001"/>
                <a:ext cx="1193802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GEN[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x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KILL[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27B860-5BD0-D14D-853B-63EE7692D18D}"/>
                  </a:ext>
                </a:extLst>
              </p:cNvPr>
              <p:cNvSpPr txBox="1"/>
              <p:nvPr/>
            </p:nvSpPr>
            <p:spPr>
              <a:xfrm>
                <a:off x="838208" y="2895600"/>
                <a:ext cx="1193802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GEN[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3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x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KILL[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3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] = </a:t>
                </a:r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</a:p>
            </p:txBody>
          </p:sp>
          <p:grpSp>
            <p:nvGrpSpPr>
              <p:cNvPr id="47153" name="Group 26">
                <a:extLst>
                  <a:ext uri="{FF2B5EF4-FFF2-40B4-BE49-F238E27FC236}">
                    <a16:creationId xmlns:a16="http://schemas.microsoft.com/office/drawing/2014/main" id="{EED828AD-3A4C-F840-8348-37C8DE8FDC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7373" y="2254250"/>
                <a:ext cx="5003654" cy="2698751"/>
                <a:chOff x="2057373" y="2254250"/>
                <a:chExt cx="5003654" cy="2698751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F0D4A55-2D3A-224B-932C-BB204EB6FC62}"/>
                    </a:ext>
                  </a:extLst>
                </p:cNvPr>
                <p:cNvCxnSpPr>
                  <a:cxnSpLocks noChangeShapeType="1"/>
                  <a:stCxn id="7" idx="3"/>
                </p:cNvCxnSpPr>
                <p:nvPr/>
              </p:nvCxnSpPr>
              <p:spPr bwMode="auto">
                <a:xfrm>
                  <a:off x="4376753" y="2254250"/>
                  <a:ext cx="2608267" cy="31750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6111694-D3C8-B94A-AA2F-E68D14FFBC5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033979" y="3200400"/>
                  <a:ext cx="2027241" cy="0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A223C4E-4C29-3644-AA9A-C8D8E09ED824}"/>
                    </a:ext>
                  </a:extLst>
                </p:cNvPr>
                <p:cNvCxnSpPr>
                  <a:cxnSpLocks noChangeShapeType="1"/>
                  <a:stCxn id="47129" idx="3"/>
                  <a:endCxn id="47147" idx="1"/>
                </p:cNvCxnSpPr>
                <p:nvPr/>
              </p:nvCxnSpPr>
              <p:spPr bwMode="auto">
                <a:xfrm>
                  <a:off x="5800742" y="4083050"/>
                  <a:ext cx="1209677" cy="19050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C129242-C37E-564C-AAF8-D1713047B81A}"/>
                    </a:ext>
                  </a:extLst>
                </p:cNvPr>
                <p:cNvCxnSpPr>
                  <a:cxnSpLocks noChangeShapeType="1"/>
                  <a:stCxn id="47133" idx="3"/>
                </p:cNvCxnSpPr>
                <p:nvPr/>
              </p:nvCxnSpPr>
              <p:spPr bwMode="auto">
                <a:xfrm>
                  <a:off x="6477019" y="4948237"/>
                  <a:ext cx="523876" cy="4763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AC515D5-FE0F-704E-BF85-B72CEDF58FE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133610" y="4953000"/>
                  <a:ext cx="1955804" cy="0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FD22808-DBBD-1441-AF87-F01ADC4CD1FB}"/>
                    </a:ext>
                  </a:extLst>
                </p:cNvPr>
                <p:cNvCxnSpPr>
                  <a:cxnSpLocks noChangeShapeType="1"/>
                  <a:stCxn id="59" idx="3"/>
                </p:cNvCxnSpPr>
                <p:nvPr/>
              </p:nvCxnSpPr>
              <p:spPr bwMode="auto">
                <a:xfrm>
                  <a:off x="2336811" y="4102100"/>
                  <a:ext cx="1092202" cy="12700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70E9B44-84DE-E44E-BE7E-7932809EC6F2}"/>
                    </a:ext>
                  </a:extLst>
                </p:cNvPr>
                <p:cNvCxnSpPr>
                  <a:cxnSpLocks noChangeShapeType="1"/>
                  <a:endCxn id="9" idx="1"/>
                </p:cNvCxnSpPr>
                <p:nvPr/>
              </p:nvCxnSpPr>
              <p:spPr bwMode="auto">
                <a:xfrm flipV="1">
                  <a:off x="2057410" y="3195637"/>
                  <a:ext cx="762002" cy="4763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prstDash val="dot"/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B01F10-99FB-1545-B92C-C9AE80F256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477153" y="5791200"/>
              <a:ext cx="1588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D3F2B-DC0A-0944-BDB2-F3F16FE38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585" y="1752600"/>
              <a:ext cx="473090" cy="423863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413647-3E4A-B34D-93B9-F4350E19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588" y="2586038"/>
              <a:ext cx="473090" cy="423862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BE4697C-19AB-AF43-B3BF-761010BE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38" y="3527425"/>
              <a:ext cx="473090" cy="423863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7BFA06-B736-C442-BF6D-9E069AE6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534" y="3508375"/>
              <a:ext cx="473090" cy="423863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C7BD0CB-151D-2C44-BD20-FD1E10EA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75" y="4471988"/>
              <a:ext cx="473090" cy="423862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C78C471-7182-DC44-815F-59EDC571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558" y="4414838"/>
              <a:ext cx="473090" cy="42545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B75A39C-9AA1-F84C-A9C2-3C524586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316" y="5322888"/>
              <a:ext cx="473090" cy="423862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69D969C-DC8F-634E-BD94-16F175E1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816" y="5835650"/>
              <a:ext cx="473090" cy="423863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47106" name="TextBox 56">
            <a:extLst>
              <a:ext uri="{FF2B5EF4-FFF2-40B4-BE49-F238E27FC236}">
                <a16:creationId xmlns:a16="http://schemas.microsoft.com/office/drawing/2014/main" id="{577E2FEE-7510-7341-8557-150A6BC0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066800"/>
            <a:ext cx="1330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GEN[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]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KILL[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]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1600">
                <a:solidFill>
                  <a:srgbClr val="4F6228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DF8CD31-3018-9840-B781-15F8704109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3500" y="1295400"/>
            <a:ext cx="1955800" cy="0"/>
          </a:xfrm>
          <a:prstGeom prst="line">
            <a:avLst/>
          </a:prstGeom>
          <a:noFill/>
          <a:ln w="28575">
            <a:solidFill>
              <a:srgbClr val="7F7F7F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">
            <a:extLst>
              <a:ext uri="{FF2B5EF4-FFF2-40B4-BE49-F238E27FC236}">
                <a16:creationId xmlns:a16="http://schemas.microsoft.com/office/drawing/2014/main" id="{5F5751F2-5F18-1C41-9587-20C23F493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988"/>
            <a:ext cx="6342063" cy="58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-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x,y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{}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})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{}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KILL[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]) U GEN[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</p:txBody>
      </p:sp>
      <p:sp>
        <p:nvSpPr>
          <p:cNvPr id="48130" name="TextBox 48173">
            <a:extLst>
              <a:ext uri="{FF2B5EF4-FFF2-40B4-BE49-F238E27FC236}">
                <a16:creationId xmlns:a16="http://schemas.microsoft.com/office/drawing/2014/main" id="{1A781AAD-FB22-C447-94F9-4C4B479E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903913"/>
            <a:ext cx="4067175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OUT(b)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U</a:t>
            </a:r>
            <a:r>
              <a:rPr lang="en-US" altLang="en-US" sz="1800" baseline="-25000">
                <a:solidFill>
                  <a:srgbClr val="FF0000"/>
                </a:solidFill>
                <a:latin typeface="Arial" panose="020B0604020202020204" pitchFamily="34" charset="0"/>
              </a:rPr>
              <a:t>s in Succ(b)  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IN(s)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IN(b) = (OUT(b) – KILL(b))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U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GEN(b)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>
            <a:extLst>
              <a:ext uri="{FF2B5EF4-FFF2-40B4-BE49-F238E27FC236}">
                <a16:creationId xmlns:a16="http://schemas.microsoft.com/office/drawing/2014/main" id="{C5C46D69-E7B9-C049-834A-73847A67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338"/>
            <a:ext cx="2916238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] -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] = {}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</a:rPr>
              <a:t>] = (OUT[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</a:rPr>
              <a:t>] </a:t>
            </a:r>
            <a:r>
              <a:rPr lang="mr-IN" altLang="en-US" sz="1800">
                <a:latin typeface="Arial" panose="020B0604020202020204" pitchFamily="34" charset="0"/>
              </a:rPr>
              <a:t>–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})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{}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U {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OUT[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 = IN[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  <a:cs typeface="Mangal" panose="02040503050203030202" pitchFamily="18" charset="0"/>
              </a:rPr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D60AD-EFDC-7245-9D8D-8E2BE2CEAB3E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314325"/>
          <a:ext cx="4572000" cy="593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IN[1]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OUT[1]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IN[2]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OUT[2]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IN[3]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OUT[3]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IN[4]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OUT[4]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IN[5]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OUT[5]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IN[6]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{y}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{y}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{y}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OUT[6]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IN[7]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OUT[7]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IN[8]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OUT[8]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{x}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{x}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8E6DBC-B969-F34E-9D70-5B0C0F76352B}"/>
              </a:ext>
            </a:extLst>
          </p:cNvPr>
          <p:cNvCxnSpPr/>
          <p:nvPr/>
        </p:nvCxnSpPr>
        <p:spPr>
          <a:xfrm flipV="1">
            <a:off x="228600" y="44958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48176">
            <a:extLst>
              <a:ext uri="{FF2B5EF4-FFF2-40B4-BE49-F238E27FC236}">
                <a16:creationId xmlns:a16="http://schemas.microsoft.com/office/drawing/2014/main" id="{9B70AEFF-FC08-954B-9299-2EB7592C905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033463"/>
            <a:ext cx="7502525" cy="5519737"/>
            <a:chOff x="838208" y="488950"/>
            <a:chExt cx="7503066" cy="55197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401430-349B-DE4E-BCA1-F1A9EF4C5263}"/>
                </a:ext>
              </a:extLst>
            </p:cNvPr>
            <p:cNvSpPr/>
            <p:nvPr/>
          </p:nvSpPr>
          <p:spPr bwMode="auto">
            <a:xfrm>
              <a:off x="4105519" y="1100137"/>
              <a:ext cx="947806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193" name="TextBox 2">
              <a:extLst>
                <a:ext uri="{FF2B5EF4-FFF2-40B4-BE49-F238E27FC236}">
                  <a16:creationId xmlns:a16="http://schemas.microsoft.com/office/drawing/2014/main" id="{FD3162E1-4DB6-7743-9767-9357B1952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275" y="1066800"/>
              <a:ext cx="9493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define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define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121FD9-D434-9A48-A9A4-578F4A650BF8}"/>
                </a:ext>
              </a:extLst>
            </p:cNvPr>
            <p:cNvSpPr/>
            <p:nvPr/>
          </p:nvSpPr>
          <p:spPr bwMode="auto">
            <a:xfrm>
              <a:off x="3427608" y="1974850"/>
              <a:ext cx="949393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195" name="TextBox 7">
              <a:extLst>
                <a:ext uri="{FF2B5EF4-FFF2-40B4-BE49-F238E27FC236}">
                  <a16:creationId xmlns:a16="http://schemas.microsoft.com/office/drawing/2014/main" id="{8A71189D-F49A-9D48-9ABB-6473EA59C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413" y="2055813"/>
              <a:ext cx="949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EB556-7791-1D4F-B85B-7D4F46ACE3B0}"/>
                </a:ext>
              </a:extLst>
            </p:cNvPr>
            <p:cNvSpPr/>
            <p:nvPr/>
          </p:nvSpPr>
          <p:spPr bwMode="auto">
            <a:xfrm>
              <a:off x="2819551" y="2916237"/>
              <a:ext cx="947806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197" name="TextBox 9">
              <a:extLst>
                <a:ext uri="{FF2B5EF4-FFF2-40B4-BE49-F238E27FC236}">
                  <a16:creationId xmlns:a16="http://schemas.microsoft.com/office/drawing/2014/main" id="{2E7CC03C-F31F-3F4D-86A1-47E491A0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952750"/>
              <a:ext cx="949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D29F12-6DCE-604A-825B-D3E1E8624679}"/>
                </a:ext>
              </a:extLst>
            </p:cNvPr>
            <p:cNvSpPr/>
            <p:nvPr/>
          </p:nvSpPr>
          <p:spPr bwMode="auto">
            <a:xfrm>
              <a:off x="4105519" y="2916237"/>
              <a:ext cx="947806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199" name="TextBox 11">
              <a:extLst>
                <a:ext uri="{FF2B5EF4-FFF2-40B4-BE49-F238E27FC236}">
                  <a16:creationId xmlns:a16="http://schemas.microsoft.com/office/drawing/2014/main" id="{E5815759-D8EA-1F4F-8920-E20CB88FF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275" y="2963863"/>
              <a:ext cx="949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93810E-7A6B-6846-BCC5-09B93A29A2B1}"/>
                </a:ext>
              </a:extLst>
            </p:cNvPr>
            <p:cNvSpPr/>
            <p:nvPr/>
          </p:nvSpPr>
          <p:spPr bwMode="auto">
            <a:xfrm>
              <a:off x="3427608" y="3824288"/>
              <a:ext cx="949393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201" name="TextBox 13">
              <a:extLst>
                <a:ext uri="{FF2B5EF4-FFF2-40B4-BE49-F238E27FC236}">
                  <a16:creationId xmlns:a16="http://schemas.microsoft.com/office/drawing/2014/main" id="{B2013102-57CC-C446-9355-4885A7A3F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413" y="3871913"/>
              <a:ext cx="949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97F2F3-5E6E-C041-BD33-3E386689E18F}"/>
                </a:ext>
              </a:extLst>
            </p:cNvPr>
            <p:cNvSpPr/>
            <p:nvPr/>
          </p:nvSpPr>
          <p:spPr bwMode="auto">
            <a:xfrm>
              <a:off x="4851697" y="3824288"/>
              <a:ext cx="947806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203" name="TextBox 15">
              <a:extLst>
                <a:ext uri="{FF2B5EF4-FFF2-40B4-BE49-F238E27FC236}">
                  <a16:creationId xmlns:a16="http://schemas.microsoft.com/office/drawing/2014/main" id="{7B463829-8298-314B-A3F7-149C0F9C3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00" y="3790950"/>
              <a:ext cx="9493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define x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51A2E8-C66C-EF45-8088-42FE15035921}"/>
                </a:ext>
              </a:extLst>
            </p:cNvPr>
            <p:cNvSpPr/>
            <p:nvPr/>
          </p:nvSpPr>
          <p:spPr bwMode="auto">
            <a:xfrm>
              <a:off x="4107107" y="4699001"/>
              <a:ext cx="947805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205" name="TextBox 17">
              <a:extLst>
                <a:ext uri="{FF2B5EF4-FFF2-40B4-BE49-F238E27FC236}">
                  <a16:creationId xmlns:a16="http://schemas.microsoft.com/office/drawing/2014/main" id="{42F12481-A46D-4A4F-B13B-71D6A8710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4779963"/>
              <a:ext cx="949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825646-2802-3149-B39A-B2DCBD6E26E3}"/>
                </a:ext>
              </a:extLst>
            </p:cNvPr>
            <p:cNvSpPr/>
            <p:nvPr/>
          </p:nvSpPr>
          <p:spPr bwMode="auto">
            <a:xfrm>
              <a:off x="5528021" y="4699001"/>
              <a:ext cx="947806" cy="55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50207" name="TextBox 19">
              <a:extLst>
                <a:ext uri="{FF2B5EF4-FFF2-40B4-BE49-F238E27FC236}">
                  <a16:creationId xmlns:a16="http://schemas.microsoft.com/office/drawing/2014/main" id="{8679649A-780D-D149-A6EF-6C5AAF1F8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675" y="4779963"/>
              <a:ext cx="949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 x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BBA9CB-594F-BA46-BDA3-58C0A0E85EF6}"/>
                </a:ext>
              </a:extLst>
            </p:cNvPr>
            <p:cNvCxnSpPr>
              <a:cxnSpLocks noChangeShapeType="1"/>
              <a:stCxn id="50193" idx="2"/>
              <a:endCxn id="11" idx="0"/>
            </p:cNvCxnSpPr>
            <p:nvPr/>
          </p:nvCxnSpPr>
          <p:spPr bwMode="auto">
            <a:xfrm flipH="1">
              <a:off x="4580216" y="1651000"/>
              <a:ext cx="0" cy="126523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989C876-ED69-AC49-83E6-74150157814A}"/>
                </a:ext>
              </a:extLst>
            </p:cNvPr>
            <p:cNvCxnSpPr>
              <a:cxnSpLocks noChangeShapeType="1"/>
              <a:stCxn id="50193" idx="2"/>
              <a:endCxn id="7" idx="0"/>
            </p:cNvCxnSpPr>
            <p:nvPr/>
          </p:nvCxnSpPr>
          <p:spPr bwMode="auto">
            <a:xfrm flipH="1">
              <a:off x="3902304" y="1651000"/>
              <a:ext cx="677912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6B8647-884F-1E43-A332-1C5568A8A312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294248" y="2533650"/>
              <a:ext cx="608056" cy="382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CB8F0E-ECC0-334E-A22A-9E9433CFD65C}"/>
                </a:ext>
              </a:extLst>
            </p:cNvPr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3902304" y="2533650"/>
              <a:ext cx="677912" cy="382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8E041BA-2E5E-524A-B27B-AE83DF5903AE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3294248" y="3475038"/>
              <a:ext cx="608056" cy="3492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BB6FD24-A8B5-6E47-8C4A-E23FF9423FCA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3902304" y="3475038"/>
              <a:ext cx="677912" cy="3492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864" name="Straight Arrow Connector 36863">
              <a:extLst>
                <a:ext uri="{FF2B5EF4-FFF2-40B4-BE49-F238E27FC236}">
                  <a16:creationId xmlns:a16="http://schemas.microsoft.com/office/drawing/2014/main" id="{D0C401D6-F314-6C48-8AD0-0E70472F907F}"/>
                </a:ext>
              </a:extLst>
            </p:cNvPr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>
              <a:off x="4580216" y="3475038"/>
              <a:ext cx="746179" cy="3492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869" name="Straight Arrow Connector 36868">
              <a:extLst>
                <a:ext uri="{FF2B5EF4-FFF2-40B4-BE49-F238E27FC236}">
                  <a16:creationId xmlns:a16="http://schemas.microsoft.com/office/drawing/2014/main" id="{9EF991FE-2599-F04D-9C26-4DCD5303F838}"/>
                </a:ext>
              </a:extLst>
            </p:cNvPr>
            <p:cNvCxnSpPr>
              <a:cxnSpLocks noChangeShapeType="1"/>
              <a:stCxn id="50203" idx="2"/>
              <a:endCxn id="17" idx="0"/>
            </p:cNvCxnSpPr>
            <p:nvPr/>
          </p:nvCxnSpPr>
          <p:spPr bwMode="auto">
            <a:xfrm flipH="1">
              <a:off x="4580216" y="4375151"/>
              <a:ext cx="746179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871" name="Straight Arrow Connector 36870">
              <a:extLst>
                <a:ext uri="{FF2B5EF4-FFF2-40B4-BE49-F238E27FC236}">
                  <a16:creationId xmlns:a16="http://schemas.microsoft.com/office/drawing/2014/main" id="{6431A2B0-5399-674C-A20B-8091A80D8A93}"/>
                </a:ext>
              </a:extLst>
            </p:cNvPr>
            <p:cNvCxnSpPr>
              <a:cxnSpLocks noChangeShapeType="1"/>
              <a:stCxn id="50203" idx="2"/>
              <a:endCxn id="19" idx="0"/>
            </p:cNvCxnSpPr>
            <p:nvPr/>
          </p:nvCxnSpPr>
          <p:spPr bwMode="auto">
            <a:xfrm>
              <a:off x="5326395" y="4375151"/>
              <a:ext cx="676324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873" name="Curved Connector 36872">
              <a:extLst>
                <a:ext uri="{FF2B5EF4-FFF2-40B4-BE49-F238E27FC236}">
                  <a16:creationId xmlns:a16="http://schemas.microsoft.com/office/drawing/2014/main" id="{C666F090-5601-7C40-90CC-9FA0A994A9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2952138" y="3196430"/>
              <a:ext cx="558800" cy="11114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32D115D0-B77B-C948-91DF-93B71C587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717762" y="4972843"/>
              <a:ext cx="558800" cy="11114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0219" name="TextBox 76">
              <a:extLst>
                <a:ext uri="{FF2B5EF4-FFF2-40B4-BE49-F238E27FC236}">
                  <a16:creationId xmlns:a16="http://schemas.microsoft.com/office/drawing/2014/main" id="{00B8CEEB-EF0E-3541-A6AA-05EFCCB07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506913"/>
              <a:ext cx="30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20" name="TextBox 77">
              <a:extLst>
                <a:ext uri="{FF2B5EF4-FFF2-40B4-BE49-F238E27FC236}">
                  <a16:creationId xmlns:a16="http://schemas.microsoft.com/office/drawing/2014/main" id="{86763624-A4AD-5F4B-BB2A-B56F039B7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963" y="4508500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21" name="TextBox 78">
              <a:extLst>
                <a:ext uri="{FF2B5EF4-FFF2-40B4-BE49-F238E27FC236}">
                  <a16:creationId xmlns:a16="http://schemas.microsoft.com/office/drawing/2014/main" id="{9C81E229-8779-054E-9B71-C48099C2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029200"/>
              <a:ext cx="3000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22" name="TextBox 79">
              <a:extLst>
                <a:ext uri="{FF2B5EF4-FFF2-40B4-BE49-F238E27FC236}">
                  <a16:creationId xmlns:a16="http://schemas.microsoft.com/office/drawing/2014/main" id="{FF4D224F-EF57-AE48-A483-5DB8AE5E6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263" y="3592513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50223" name="TextBox 80">
              <a:extLst>
                <a:ext uri="{FF2B5EF4-FFF2-40B4-BE49-F238E27FC236}">
                  <a16:creationId xmlns:a16="http://schemas.microsoft.com/office/drawing/2014/main" id="{637AFCFA-2342-D148-9B3D-15CD01935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2004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x,y</a:t>
              </a:r>
            </a:p>
          </p:txBody>
        </p:sp>
        <p:grpSp>
          <p:nvGrpSpPr>
            <p:cNvPr id="50224" name="Group 2">
              <a:extLst>
                <a:ext uri="{FF2B5EF4-FFF2-40B4-BE49-F238E27FC236}">
                  <a16:creationId xmlns:a16="http://schemas.microsoft.com/office/drawing/2014/main" id="{6553B5D7-3649-AD4E-BD9A-DA936CFFE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995" y="488950"/>
              <a:ext cx="1881267" cy="5519738"/>
              <a:chOff x="3901995" y="488950"/>
              <a:chExt cx="1880414" cy="5519738"/>
            </a:xfrm>
          </p:grpSpPr>
          <p:sp>
            <p:nvSpPr>
              <p:cNvPr id="50253" name="TextBox 2">
                <a:extLst>
                  <a:ext uri="{FF2B5EF4-FFF2-40B4-BE49-F238E27FC236}">
                    <a16:creationId xmlns:a16="http://schemas.microsoft.com/office/drawing/2014/main" id="{0AB65957-4E6F-0448-A041-2251DC21A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3893" y="488950"/>
                <a:ext cx="672135" cy="369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3D56849-A752-FE4F-90A8-F0181CCA646D}"/>
                  </a:ext>
                </a:extLst>
              </p:cNvPr>
              <p:cNvCxnSpPr>
                <a:cxnSpLocks noChangeShapeType="1"/>
                <a:stCxn id="50253" idx="2"/>
                <a:endCxn id="2" idx="0"/>
              </p:cNvCxnSpPr>
              <p:nvPr/>
            </p:nvCxnSpPr>
            <p:spPr bwMode="auto">
              <a:xfrm flipH="1">
                <a:off x="4579909" y="858837"/>
                <a:ext cx="0" cy="24130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886E5E-CC5C-DE44-9054-D6E4D13CCE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71974" y="5257801"/>
                <a:ext cx="1587" cy="24130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50256" name="TextBox 62">
                <a:extLst>
                  <a:ext uri="{FF2B5EF4-FFF2-40B4-BE49-F238E27FC236}">
                    <a16:creationId xmlns:a16="http://schemas.microsoft.com/office/drawing/2014/main" id="{E1397ED9-C598-FE4B-9340-06C4B2A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29" y="5639281"/>
                <a:ext cx="595379" cy="369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End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52743E8-2B6C-D548-9316-AE9778B9D7EE}"/>
                  </a:ext>
                </a:extLst>
              </p:cNvPr>
              <p:cNvCxnSpPr>
                <a:cxnSpLocks noChangeShapeType="1"/>
                <a:stCxn id="13" idx="2"/>
              </p:cNvCxnSpPr>
              <p:nvPr/>
            </p:nvCxnSpPr>
            <p:spPr bwMode="auto">
              <a:xfrm flipH="1">
                <a:off x="3902304" y="4383088"/>
                <a:ext cx="0" cy="111601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1F4F20C-8BE5-D043-A269-7BCC4F11F6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902304" y="5487988"/>
                <a:ext cx="1880471" cy="1111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DC86E7D-7389-6047-8067-30B3EDC882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243487" y="5487988"/>
                <a:ext cx="17455" cy="22701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50225" name="TextBox 81">
              <a:extLst>
                <a:ext uri="{FF2B5EF4-FFF2-40B4-BE49-F238E27FC236}">
                  <a16:creationId xmlns:a16="http://schemas.microsoft.com/office/drawing/2014/main" id="{EE41F0F6-68EF-1046-8E82-27352BE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162" y="3581400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26" name="TextBox 37887">
              <a:extLst>
                <a:ext uri="{FF2B5EF4-FFF2-40B4-BE49-F238E27FC236}">
                  <a16:creationId xmlns:a16="http://schemas.microsoft.com/office/drawing/2014/main" id="{F518AA84-5A99-D54D-ABDC-87CA93C15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262" y="4191000"/>
              <a:ext cx="2619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0227" name="TextBox 82">
              <a:extLst>
                <a:ext uri="{FF2B5EF4-FFF2-40B4-BE49-F238E27FC236}">
                  <a16:creationId xmlns:a16="http://schemas.microsoft.com/office/drawing/2014/main" id="{48095A89-96F8-D843-B9E0-8FEFD9CC3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5041900"/>
              <a:ext cx="2619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0228" name="TextBox 83">
              <a:extLst>
                <a:ext uri="{FF2B5EF4-FFF2-40B4-BE49-F238E27FC236}">
                  <a16:creationId xmlns:a16="http://schemas.microsoft.com/office/drawing/2014/main" id="{2A6C4A04-B30E-3145-A856-6C3904DA2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4125913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29" name="TextBox 84">
              <a:extLst>
                <a:ext uri="{FF2B5EF4-FFF2-40B4-BE49-F238E27FC236}">
                  <a16:creationId xmlns:a16="http://schemas.microsoft.com/office/drawing/2014/main" id="{D9AF293C-C387-6545-933E-FFA97040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63" y="3200400"/>
              <a:ext cx="3000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30" name="TextBox 85">
              <a:extLst>
                <a:ext uri="{FF2B5EF4-FFF2-40B4-BE49-F238E27FC236}">
                  <a16:creationId xmlns:a16="http://schemas.microsoft.com/office/drawing/2014/main" id="{DAD57439-AA2E-354D-B7B7-3D27975AB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63" y="2754313"/>
              <a:ext cx="30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31" name="TextBox 86">
              <a:extLst>
                <a:ext uri="{FF2B5EF4-FFF2-40B4-BE49-F238E27FC236}">
                  <a16:creationId xmlns:a16="http://schemas.microsoft.com/office/drawing/2014/main" id="{0D60CFE4-38F1-734F-B3DA-266DE5E1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x,y</a:t>
              </a:r>
            </a:p>
          </p:txBody>
        </p:sp>
        <p:sp>
          <p:nvSpPr>
            <p:cNvPr id="50232" name="TextBox 87">
              <a:extLst>
                <a:ext uri="{FF2B5EF4-FFF2-40B4-BE49-F238E27FC236}">
                  <a16:creationId xmlns:a16="http://schemas.microsoft.com/office/drawing/2014/main" id="{F15E66E2-6FC7-F746-ABA5-00E8DC80E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x,y</a:t>
              </a:r>
            </a:p>
          </p:txBody>
        </p:sp>
        <p:sp>
          <p:nvSpPr>
            <p:cNvPr id="50233" name="TextBox 88">
              <a:extLst>
                <a:ext uri="{FF2B5EF4-FFF2-40B4-BE49-F238E27FC236}">
                  <a16:creationId xmlns:a16="http://schemas.microsoft.com/office/drawing/2014/main" id="{3DD8A612-81C3-BA47-9BFB-FDFFA4D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7526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x,y</a:t>
              </a:r>
            </a:p>
          </p:txBody>
        </p:sp>
        <p:sp>
          <p:nvSpPr>
            <p:cNvPr id="50234" name="TextBox 89">
              <a:extLst>
                <a:ext uri="{FF2B5EF4-FFF2-40B4-BE49-F238E27FC236}">
                  <a16:creationId xmlns:a16="http://schemas.microsoft.com/office/drawing/2014/main" id="{480B3B69-E69C-7C42-A517-93C810D67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1458913"/>
              <a:ext cx="479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x,y</a:t>
              </a:r>
            </a:p>
          </p:txBody>
        </p:sp>
        <p:sp>
          <p:nvSpPr>
            <p:cNvPr id="50235" name="TextBox 90">
              <a:extLst>
                <a:ext uri="{FF2B5EF4-FFF2-40B4-BE49-F238E27FC236}">
                  <a16:creationId xmlns:a16="http://schemas.microsoft.com/office/drawing/2014/main" id="{9C38502E-18B9-E747-B569-770516FB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838200"/>
              <a:ext cx="2619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0236" name="TextBox 2">
              <a:extLst>
                <a:ext uri="{FF2B5EF4-FFF2-40B4-BE49-F238E27FC236}">
                  <a16:creationId xmlns:a16="http://schemas.microsoft.com/office/drawing/2014/main" id="{76F635C8-5752-6A40-90CD-16FEB5C0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673465"/>
              <a:ext cx="1193822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GEN[8] = x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KILL[8] = - </a:t>
              </a:r>
            </a:p>
          </p:txBody>
        </p:sp>
        <p:sp>
          <p:nvSpPr>
            <p:cNvPr id="50237" name="TextBox 53">
              <a:extLst>
                <a:ext uri="{FF2B5EF4-FFF2-40B4-BE49-F238E27FC236}">
                  <a16:creationId xmlns:a16="http://schemas.microsoft.com/office/drawing/2014/main" id="{5EC78209-0470-1549-989A-9C6FE80ED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1193822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GEN[6] = y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KILL[6] = x </a:t>
              </a:r>
            </a:p>
          </p:txBody>
        </p:sp>
        <p:sp>
          <p:nvSpPr>
            <p:cNvPr id="50238" name="TextBox 54">
              <a:extLst>
                <a:ext uri="{FF2B5EF4-FFF2-40B4-BE49-F238E27FC236}">
                  <a16:creationId xmlns:a16="http://schemas.microsoft.com/office/drawing/2014/main" id="{54CE8F52-A5D9-4F41-880A-1679406C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2895600"/>
              <a:ext cx="1193822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GEN[4] = y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KILL[4] = - </a:t>
              </a:r>
            </a:p>
          </p:txBody>
        </p:sp>
        <p:sp>
          <p:nvSpPr>
            <p:cNvPr id="50239" name="TextBox 55">
              <a:extLst>
                <a:ext uri="{FF2B5EF4-FFF2-40B4-BE49-F238E27FC236}">
                  <a16:creationId xmlns:a16="http://schemas.microsoft.com/office/drawing/2014/main" id="{2D4E4DBC-D010-BF4C-B645-E01921436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2006024"/>
              <a:ext cx="1193822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GEN[2] = x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KILL[2] = - </a:t>
              </a:r>
            </a:p>
          </p:txBody>
        </p:sp>
        <p:sp>
          <p:nvSpPr>
            <p:cNvPr id="50240" name="TextBox 56">
              <a:extLst>
                <a:ext uri="{FF2B5EF4-FFF2-40B4-BE49-F238E27FC236}">
                  <a16:creationId xmlns:a16="http://schemas.microsoft.com/office/drawing/2014/main" id="{5CC672BD-04E4-6E47-9083-0BD0E20DE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1066800"/>
              <a:ext cx="133087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GEN[1] = -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4F6228"/>
                  </a:solidFill>
                  <a:latin typeface="Arial" panose="020B0604020202020204" pitchFamily="34" charset="0"/>
                </a:rPr>
                <a:t>KILL[1] = x,y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2311D0-8C55-FA41-9F64-F0C278D2CD52}"/>
                </a:ext>
              </a:extLst>
            </p:cNvPr>
            <p:cNvSpPr txBox="1"/>
            <p:nvPr/>
          </p:nvSpPr>
          <p:spPr>
            <a:xfrm>
              <a:off x="1143030" y="4673601"/>
              <a:ext cx="1193886" cy="5842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GEN[7] = x </a:t>
              </a:r>
            </a:p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KILL[7] = 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1D82CE-4357-7C43-BA4D-8216DE42A5E9}"/>
                </a:ext>
              </a:extLst>
            </p:cNvPr>
            <p:cNvSpPr txBox="1"/>
            <p:nvPr/>
          </p:nvSpPr>
          <p:spPr>
            <a:xfrm>
              <a:off x="1143030" y="3810001"/>
              <a:ext cx="1193886" cy="5842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GEN[5] = x </a:t>
              </a:r>
            </a:p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KILL[5] =  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6ED139-0BCD-9445-A8F3-677817C55B56}"/>
                </a:ext>
              </a:extLst>
            </p:cNvPr>
            <p:cNvSpPr txBox="1"/>
            <p:nvPr/>
          </p:nvSpPr>
          <p:spPr>
            <a:xfrm>
              <a:off x="838208" y="2895600"/>
              <a:ext cx="1193886" cy="5842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GEN[3] = x </a:t>
              </a:r>
            </a:p>
            <a:p>
              <a:pPr eaLnBrk="1" hangingPunct="1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KILL[3] = - </a:t>
              </a:r>
            </a:p>
          </p:txBody>
        </p:sp>
        <p:grpSp>
          <p:nvGrpSpPr>
            <p:cNvPr id="50244" name="Group 26">
              <a:extLst>
                <a:ext uri="{FF2B5EF4-FFF2-40B4-BE49-F238E27FC236}">
                  <a16:creationId xmlns:a16="http://schemas.microsoft.com/office/drawing/2014/main" id="{E71E8250-87BC-624D-A7CA-A75C2E12F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373" y="1358900"/>
              <a:ext cx="5003654" cy="3594101"/>
              <a:chOff x="2057373" y="1358900"/>
              <a:chExt cx="5003654" cy="359410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819DCDC-84AC-7E45-9B9B-17258EFE4949}"/>
                  </a:ext>
                </a:extLst>
              </p:cNvPr>
              <p:cNvCxnSpPr>
                <a:cxnSpLocks noChangeShapeType="1"/>
                <a:stCxn id="50193" idx="3"/>
                <a:endCxn id="50240" idx="1"/>
              </p:cNvCxnSpPr>
              <p:nvPr/>
            </p:nvCxnSpPr>
            <p:spPr bwMode="auto">
              <a:xfrm>
                <a:off x="5054912" y="1358900"/>
                <a:ext cx="195594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BCBDF1B-80CF-664B-8CF1-6F2293E137EB}"/>
                  </a:ext>
                </a:extLst>
              </p:cNvPr>
              <p:cNvCxnSpPr>
                <a:cxnSpLocks noChangeShapeType="1"/>
                <a:stCxn id="7" idx="3"/>
              </p:cNvCxnSpPr>
              <p:nvPr/>
            </p:nvCxnSpPr>
            <p:spPr bwMode="auto">
              <a:xfrm>
                <a:off x="4377001" y="2254250"/>
                <a:ext cx="2608450" cy="3175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08671F-D64C-3344-B3F7-C46C9B8B42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34274" y="3200401"/>
                <a:ext cx="2027383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EBED56-782C-EE49-8AF8-810DB30AAFCE}"/>
                  </a:ext>
                </a:extLst>
              </p:cNvPr>
              <p:cNvCxnSpPr>
                <a:cxnSpLocks noChangeShapeType="1"/>
                <a:stCxn id="50203" idx="3"/>
                <a:endCxn id="50237" idx="1"/>
              </p:cNvCxnSpPr>
              <p:nvPr/>
            </p:nvCxnSpPr>
            <p:spPr bwMode="auto">
              <a:xfrm>
                <a:off x="5801091" y="4083051"/>
                <a:ext cx="1209762" cy="1905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475F010-C30A-274B-8DDF-62BAF528C6CA}"/>
                  </a:ext>
                </a:extLst>
              </p:cNvPr>
              <p:cNvCxnSpPr>
                <a:cxnSpLocks noChangeShapeType="1"/>
                <a:stCxn id="50207" idx="3"/>
              </p:cNvCxnSpPr>
              <p:nvPr/>
            </p:nvCxnSpPr>
            <p:spPr bwMode="auto">
              <a:xfrm>
                <a:off x="6477415" y="4948238"/>
                <a:ext cx="523913" cy="4763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BAE9EBA-A095-5F46-B198-591E05827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33702" y="4953001"/>
                <a:ext cx="195594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635D8BB-2D66-9A4F-A397-748C6258C79F}"/>
                  </a:ext>
                </a:extLst>
              </p:cNvPr>
              <p:cNvCxnSpPr>
                <a:cxnSpLocks noChangeShapeType="1"/>
                <a:stCxn id="59" idx="3"/>
              </p:cNvCxnSpPr>
              <p:nvPr/>
            </p:nvCxnSpPr>
            <p:spPr bwMode="auto">
              <a:xfrm>
                <a:off x="2336916" y="4102101"/>
                <a:ext cx="1092279" cy="1270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E21F09-8700-D04C-865C-7CB0C17E9C26}"/>
                  </a:ext>
                </a:extLst>
              </p:cNvPr>
              <p:cNvCxnSpPr>
                <a:cxnSpLocks noChangeShapeType="1"/>
                <a:endCxn id="9" idx="1"/>
              </p:cNvCxnSpPr>
              <p:nvPr/>
            </p:nvCxnSpPr>
            <p:spPr bwMode="auto">
              <a:xfrm flipV="1">
                <a:off x="2057496" y="3195638"/>
                <a:ext cx="762055" cy="4763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prstDash val="dot"/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</p:grpSp>
      <p:grpSp>
        <p:nvGrpSpPr>
          <p:cNvPr id="50178" name="Group 48174">
            <a:extLst>
              <a:ext uri="{FF2B5EF4-FFF2-40B4-BE49-F238E27FC236}">
                <a16:creationId xmlns:a16="http://schemas.microsoft.com/office/drawing/2014/main" id="{947E7E64-B366-7443-849D-227093A7D2F6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1752600"/>
            <a:ext cx="1662112" cy="990600"/>
            <a:chOff x="609600" y="1447800"/>
            <a:chExt cx="1662579" cy="990600"/>
          </a:xfrm>
        </p:grpSpPr>
        <p:sp>
          <p:nvSpPr>
            <p:cNvPr id="50189" name="TextBox 2">
              <a:extLst>
                <a:ext uri="{FF2B5EF4-FFF2-40B4-BE49-F238E27FC236}">
                  <a16:creationId xmlns:a16="http://schemas.microsoft.com/office/drawing/2014/main" id="{22CB4CEA-4EC1-6742-B1B9-545194D43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949325" cy="5847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……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0190" name="TextBox 30">
              <a:extLst>
                <a:ext uri="{FF2B5EF4-FFF2-40B4-BE49-F238E27FC236}">
                  <a16:creationId xmlns:a16="http://schemas.microsoft.com/office/drawing/2014/main" id="{B4618CB2-0D88-4D41-A437-C7E326A3D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50191" name="TextBox 79">
              <a:extLst>
                <a:ext uri="{FF2B5EF4-FFF2-40B4-BE49-F238E27FC236}">
                  <a16:creationId xmlns:a16="http://schemas.microsoft.com/office/drawing/2014/main" id="{ACC1210D-3210-054B-87BE-FEA116790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069068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</p:grpSp>
      <p:sp>
        <p:nvSpPr>
          <p:cNvPr id="50179" name="TextBox 48173">
            <a:extLst>
              <a:ext uri="{FF2B5EF4-FFF2-40B4-BE49-F238E27FC236}">
                <a16:creationId xmlns:a16="http://schemas.microsoft.com/office/drawing/2014/main" id="{ADF8F022-8B08-ED42-89F7-8F2B9127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2288"/>
            <a:ext cx="4067175" cy="123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OUT(b) = </a:t>
            </a:r>
            <a:r>
              <a:rPr lang="en-US" altLang="en-US" sz="2800">
                <a:latin typeface="Arial" panose="020B0604020202020204" pitchFamily="34" charset="0"/>
              </a:rPr>
              <a:t>U</a:t>
            </a:r>
            <a:r>
              <a:rPr lang="en-US" altLang="en-US" sz="1800" baseline="-25000">
                <a:latin typeface="Arial" panose="020B0604020202020204" pitchFamily="34" charset="0"/>
              </a:rPr>
              <a:t>s in Succ(b)   </a:t>
            </a:r>
            <a:r>
              <a:rPr lang="en-US" altLang="en-US" sz="1800">
                <a:latin typeface="Arial" panose="020B0604020202020204" pitchFamily="34" charset="0"/>
              </a:rPr>
              <a:t>IN(s)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IN(b) = (OUT(b) – KILL(b)) </a:t>
            </a:r>
            <a:r>
              <a:rPr lang="en-US" altLang="en-US" sz="2800">
                <a:latin typeface="Arial" panose="020B0604020202020204" pitchFamily="34" charset="0"/>
              </a:rPr>
              <a:t>U</a:t>
            </a:r>
            <a:r>
              <a:rPr lang="en-US" altLang="en-US" sz="1800">
                <a:latin typeface="Arial" panose="020B0604020202020204" pitchFamily="34" charset="0"/>
              </a:rPr>
              <a:t> GEN(b)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371D1EC-643B-5245-9BE2-05EACABCC70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7000" y="5791200"/>
            <a:ext cx="1588" cy="24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26EEDDD-7E49-8E4D-96CD-2C2B5A89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1752600"/>
            <a:ext cx="473075" cy="423863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E471D1E-5093-D848-8ED1-F4763320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586038"/>
            <a:ext cx="473075" cy="423862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EB41E4-4435-5641-884A-70B7D7AE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27425"/>
            <a:ext cx="473075" cy="423863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9E2ED6B-A895-F245-8BEC-7245ED7D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3508375"/>
            <a:ext cx="473075" cy="423863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2D3BE3-244C-F340-8C97-808215F3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471988"/>
            <a:ext cx="473075" cy="423862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A4770E-D9D7-5046-B6AD-2679BB3C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414838"/>
            <a:ext cx="473075" cy="42545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C9B461-3480-0A4E-A947-0E81D61D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5322888"/>
            <a:ext cx="473075" cy="423862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7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8F0A6D-ECFB-0B44-BE1A-C6DA3C8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5835650"/>
            <a:ext cx="473075" cy="423863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86A87-085E-BA43-8188-3265C6F7C894}"/>
              </a:ext>
            </a:extLst>
          </p:cNvPr>
          <p:cNvSpPr/>
          <p:nvPr/>
        </p:nvSpPr>
        <p:spPr>
          <a:xfrm>
            <a:off x="1971675" y="1404938"/>
            <a:ext cx="947738" cy="55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02" name="TextBox 2">
            <a:extLst>
              <a:ext uri="{FF2B5EF4-FFF2-40B4-BE49-F238E27FC236}">
                <a16:creationId xmlns:a16="http://schemas.microsoft.com/office/drawing/2014/main" id="{49033F75-F9A2-8E44-B494-08F0C6D3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13716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A9892-50C4-9941-97FB-E646A3F0D308}"/>
              </a:ext>
            </a:extLst>
          </p:cNvPr>
          <p:cNvSpPr/>
          <p:nvPr/>
        </p:nvSpPr>
        <p:spPr>
          <a:xfrm>
            <a:off x="1293813" y="2279650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04" name="TextBox 7">
            <a:extLst>
              <a:ext uri="{FF2B5EF4-FFF2-40B4-BE49-F238E27FC236}">
                <a16:creationId xmlns:a16="http://schemas.microsoft.com/office/drawing/2014/main" id="{BCF9F0DF-8E9F-D947-9A91-95FE678F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23606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1FA8-47BD-274A-8533-390DC1F7BBA7}"/>
              </a:ext>
            </a:extLst>
          </p:cNvPr>
          <p:cNvSpPr/>
          <p:nvPr/>
        </p:nvSpPr>
        <p:spPr>
          <a:xfrm>
            <a:off x="685800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06" name="TextBox 9">
            <a:extLst>
              <a:ext uri="{FF2B5EF4-FFF2-40B4-BE49-F238E27FC236}">
                <a16:creationId xmlns:a16="http://schemas.microsoft.com/office/drawing/2014/main" id="{80C91CAC-FDE7-3748-A0F3-A8AA8DF5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57550"/>
            <a:ext cx="949325" cy="338138"/>
          </a:xfrm>
          <a:prstGeom prst="rect">
            <a:avLst/>
          </a:prstGeom>
          <a:solidFill>
            <a:srgbClr val="EBF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7766A-6053-A944-A5BC-65FEA58B3FB6}"/>
              </a:ext>
            </a:extLst>
          </p:cNvPr>
          <p:cNvSpPr/>
          <p:nvPr/>
        </p:nvSpPr>
        <p:spPr>
          <a:xfrm>
            <a:off x="1971675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08" name="TextBox 11">
            <a:extLst>
              <a:ext uri="{FF2B5EF4-FFF2-40B4-BE49-F238E27FC236}">
                <a16:creationId xmlns:a16="http://schemas.microsoft.com/office/drawing/2014/main" id="{D20036ED-5D77-EB49-B604-3824E3B68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2686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7F68E-49BA-394A-87F2-C7D3C46AB00D}"/>
              </a:ext>
            </a:extLst>
          </p:cNvPr>
          <p:cNvSpPr/>
          <p:nvPr/>
        </p:nvSpPr>
        <p:spPr>
          <a:xfrm>
            <a:off x="1293813" y="4129088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10" name="TextBox 13">
            <a:extLst>
              <a:ext uri="{FF2B5EF4-FFF2-40B4-BE49-F238E27FC236}">
                <a16:creationId xmlns:a16="http://schemas.microsoft.com/office/drawing/2014/main" id="{B7321F16-6825-C24E-A787-A422E6BD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41767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F2708-1F76-934F-8F7D-9E5F42505B3B}"/>
              </a:ext>
            </a:extLst>
          </p:cNvPr>
          <p:cNvSpPr/>
          <p:nvPr/>
        </p:nvSpPr>
        <p:spPr>
          <a:xfrm>
            <a:off x="2717800" y="4129088"/>
            <a:ext cx="947738" cy="55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12" name="TextBox 15">
            <a:extLst>
              <a:ext uri="{FF2B5EF4-FFF2-40B4-BE49-F238E27FC236}">
                <a16:creationId xmlns:a16="http://schemas.microsoft.com/office/drawing/2014/main" id="{E17C01C4-F6D6-9540-8C59-79401BBD1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09575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24384-716F-CA45-8B3E-F9B85DBE577D}"/>
              </a:ext>
            </a:extLst>
          </p:cNvPr>
          <p:cNvSpPr/>
          <p:nvPr/>
        </p:nvSpPr>
        <p:spPr>
          <a:xfrm>
            <a:off x="1973263" y="5003800"/>
            <a:ext cx="947737" cy="558800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14" name="TextBox 17">
            <a:extLst>
              <a:ext uri="{FF2B5EF4-FFF2-40B4-BE49-F238E27FC236}">
                <a16:creationId xmlns:a16="http://schemas.microsoft.com/office/drawing/2014/main" id="{1474AE10-8307-764C-9895-19CD49FA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5162-16D9-8546-82C2-E7F196D87B5C}"/>
              </a:ext>
            </a:extLst>
          </p:cNvPr>
          <p:cNvSpPr/>
          <p:nvPr/>
        </p:nvSpPr>
        <p:spPr>
          <a:xfrm>
            <a:off x="3394075" y="5003800"/>
            <a:ext cx="947738" cy="558800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16" name="TextBox 19">
            <a:extLst>
              <a:ext uri="{FF2B5EF4-FFF2-40B4-BE49-F238E27FC236}">
                <a16:creationId xmlns:a16="http://schemas.microsoft.com/office/drawing/2014/main" id="{C9305C74-2C5A-6F4F-9431-4F7992A6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5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A07D6-479C-1D46-8D5D-2157D62375AA}"/>
              </a:ext>
            </a:extLst>
          </p:cNvPr>
          <p:cNvCxnSpPr>
            <a:cxnSpLocks noChangeShapeType="1"/>
            <a:stCxn id="51202" idx="2"/>
            <a:endCxn id="11" idx="0"/>
          </p:cNvCxnSpPr>
          <p:nvPr/>
        </p:nvCxnSpPr>
        <p:spPr bwMode="auto">
          <a:xfrm flipH="1">
            <a:off x="2446338" y="1955800"/>
            <a:ext cx="0" cy="12652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BCCC63-6A25-F248-84A1-45156CAFBC9A}"/>
              </a:ext>
            </a:extLst>
          </p:cNvPr>
          <p:cNvCxnSpPr>
            <a:cxnSpLocks noChangeShapeType="1"/>
            <a:stCxn id="51202" idx="2"/>
            <a:endCxn id="7" idx="0"/>
          </p:cNvCxnSpPr>
          <p:nvPr/>
        </p:nvCxnSpPr>
        <p:spPr bwMode="auto">
          <a:xfrm flipH="1">
            <a:off x="1768475" y="1955800"/>
            <a:ext cx="677863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55DC20-9E30-764D-8538-C4DFDC48D9DF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1160463" y="2838450"/>
            <a:ext cx="608012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BF1E4A-EA6F-5B43-8DE0-2858B17888FC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768475" y="2838450"/>
            <a:ext cx="677863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AFFEFC-3128-4343-BD6C-F319EE0AC22B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160463" y="3779838"/>
            <a:ext cx="608012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A59F-19ED-0B46-80E6-644CB07AB145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1768475" y="3779838"/>
            <a:ext cx="677863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64" name="Straight Arrow Connector 36863">
            <a:extLst>
              <a:ext uri="{FF2B5EF4-FFF2-40B4-BE49-F238E27FC236}">
                <a16:creationId xmlns:a16="http://schemas.microsoft.com/office/drawing/2014/main" id="{13B27F75-400B-F041-BBE9-CBD8528899C2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46338" y="3779838"/>
            <a:ext cx="746125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69" name="Straight Arrow Connector 36868">
            <a:extLst>
              <a:ext uri="{FF2B5EF4-FFF2-40B4-BE49-F238E27FC236}">
                <a16:creationId xmlns:a16="http://schemas.microsoft.com/office/drawing/2014/main" id="{FF2DD3D9-3AD6-5F4B-90ED-9643DA93D433}"/>
              </a:ext>
            </a:extLst>
          </p:cNvPr>
          <p:cNvCxnSpPr>
            <a:cxnSpLocks noChangeShapeType="1"/>
            <a:stCxn id="51212" idx="2"/>
            <a:endCxn id="17" idx="0"/>
          </p:cNvCxnSpPr>
          <p:nvPr/>
        </p:nvCxnSpPr>
        <p:spPr bwMode="auto">
          <a:xfrm flipH="1">
            <a:off x="2446338" y="4679950"/>
            <a:ext cx="74612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1" name="Straight Arrow Connector 36870">
            <a:extLst>
              <a:ext uri="{FF2B5EF4-FFF2-40B4-BE49-F238E27FC236}">
                <a16:creationId xmlns:a16="http://schemas.microsoft.com/office/drawing/2014/main" id="{C6C182B2-8DE7-3A47-B654-7ABFDA2CC6EA}"/>
              </a:ext>
            </a:extLst>
          </p:cNvPr>
          <p:cNvCxnSpPr>
            <a:cxnSpLocks noChangeShapeType="1"/>
            <a:stCxn id="51212" idx="2"/>
            <a:endCxn id="19" idx="0"/>
          </p:cNvCxnSpPr>
          <p:nvPr/>
        </p:nvCxnSpPr>
        <p:spPr bwMode="auto">
          <a:xfrm>
            <a:off x="3192463" y="4679950"/>
            <a:ext cx="67627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3" name="Curved Connector 36872">
            <a:extLst>
              <a:ext uri="{FF2B5EF4-FFF2-40B4-BE49-F238E27FC236}">
                <a16:creationId xmlns:a16="http://schemas.microsoft.com/office/drawing/2014/main" id="{B160662A-560B-BA44-827B-C5FEF810C0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18357" y="3501231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AB97AE8-227B-7643-8F3F-35431B67E400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583782" y="5277643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1228" name="TextBox 50">
            <a:extLst>
              <a:ext uri="{FF2B5EF4-FFF2-40B4-BE49-F238E27FC236}">
                <a16:creationId xmlns:a16="http://schemas.microsoft.com/office/drawing/2014/main" id="{05A8D837-2D04-AE4B-8021-30E7E7AB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1371600"/>
            <a:ext cx="949325" cy="584200"/>
          </a:xfrm>
          <a:prstGeom prst="rect">
            <a:avLst/>
          </a:prstGeom>
          <a:solidFill>
            <a:srgbClr val="EBF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CDA6B-8FD2-FB4A-BE1E-8B4B5E73B3D1}"/>
              </a:ext>
            </a:extLst>
          </p:cNvPr>
          <p:cNvSpPr/>
          <p:nvPr/>
        </p:nvSpPr>
        <p:spPr>
          <a:xfrm>
            <a:off x="5484813" y="2279650"/>
            <a:ext cx="949325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30" name="TextBox 52">
            <a:extLst>
              <a:ext uri="{FF2B5EF4-FFF2-40B4-BE49-F238E27FC236}">
                <a16:creationId xmlns:a16="http://schemas.microsoft.com/office/drawing/2014/main" id="{745C5D46-5B44-9B47-AC59-2976A6A05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23606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958F1C-6F8E-0A4D-A13A-507644E35D16}"/>
              </a:ext>
            </a:extLst>
          </p:cNvPr>
          <p:cNvSpPr/>
          <p:nvPr/>
        </p:nvSpPr>
        <p:spPr>
          <a:xfrm>
            <a:off x="4876800" y="3221038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32" name="TextBox 54">
            <a:extLst>
              <a:ext uri="{FF2B5EF4-FFF2-40B4-BE49-F238E27FC236}">
                <a16:creationId xmlns:a16="http://schemas.microsoft.com/office/drawing/2014/main" id="{F24A936A-894D-E245-B51A-F7AF16D4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57550"/>
            <a:ext cx="949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2F7741-DFB3-1B41-B588-819EDFDCD5A0}"/>
              </a:ext>
            </a:extLst>
          </p:cNvPr>
          <p:cNvSpPr/>
          <p:nvPr/>
        </p:nvSpPr>
        <p:spPr>
          <a:xfrm>
            <a:off x="6162675" y="322103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34" name="TextBox 56">
            <a:extLst>
              <a:ext uri="{FF2B5EF4-FFF2-40B4-BE49-F238E27FC236}">
                <a16:creationId xmlns:a16="http://schemas.microsoft.com/office/drawing/2014/main" id="{C0919823-AA62-B849-B48A-A5CF73FE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2686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6C57ED-E2E0-5146-A424-F6FAC4FA1688}"/>
              </a:ext>
            </a:extLst>
          </p:cNvPr>
          <p:cNvSpPr/>
          <p:nvPr/>
        </p:nvSpPr>
        <p:spPr>
          <a:xfrm>
            <a:off x="5484813" y="4129088"/>
            <a:ext cx="949325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36" name="TextBox 58">
            <a:extLst>
              <a:ext uri="{FF2B5EF4-FFF2-40B4-BE49-F238E27FC236}">
                <a16:creationId xmlns:a16="http://schemas.microsoft.com/office/drawing/2014/main" id="{91E4D97E-FCE5-2D4C-BE54-B4AC1A99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1767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3AA7FC-E5C0-0C4D-ADE5-03CC1D5FB420}"/>
              </a:ext>
            </a:extLst>
          </p:cNvPr>
          <p:cNvSpPr/>
          <p:nvPr/>
        </p:nvSpPr>
        <p:spPr>
          <a:xfrm>
            <a:off x="6908800" y="4129088"/>
            <a:ext cx="947738" cy="558800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38" name="TextBox 60">
            <a:extLst>
              <a:ext uri="{FF2B5EF4-FFF2-40B4-BE49-F238E27FC236}">
                <a16:creationId xmlns:a16="http://schemas.microsoft.com/office/drawing/2014/main" id="{22423804-4247-6248-8AAC-3A4094B14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09575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define 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2ACA8C-EAD9-314B-AA08-D21BFFA299A2}"/>
              </a:ext>
            </a:extLst>
          </p:cNvPr>
          <p:cNvSpPr/>
          <p:nvPr/>
        </p:nvSpPr>
        <p:spPr>
          <a:xfrm>
            <a:off x="6164263" y="5003800"/>
            <a:ext cx="947737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40" name="TextBox 62">
            <a:extLst>
              <a:ext uri="{FF2B5EF4-FFF2-40B4-BE49-F238E27FC236}">
                <a16:creationId xmlns:a16="http://schemas.microsoft.com/office/drawing/2014/main" id="{B5CAA019-B468-DD4A-91E3-FE17BAF47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C379D-CA8D-0747-AF00-1E35F28E8EC3}"/>
              </a:ext>
            </a:extLst>
          </p:cNvPr>
          <p:cNvSpPr/>
          <p:nvPr/>
        </p:nvSpPr>
        <p:spPr>
          <a:xfrm>
            <a:off x="7585075" y="5003800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42" name="TextBox 64">
            <a:extLst>
              <a:ext uri="{FF2B5EF4-FFF2-40B4-BE49-F238E27FC236}">
                <a16:creationId xmlns:a16="http://schemas.microsoft.com/office/drawing/2014/main" id="{180BCA7E-8306-1D47-BABF-824275DD3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508476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 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09F7FA-D622-124F-ABC6-EF52255C07B2}"/>
              </a:ext>
            </a:extLst>
          </p:cNvPr>
          <p:cNvCxnSpPr>
            <a:cxnSpLocks noChangeShapeType="1"/>
            <a:stCxn id="51228" idx="2"/>
            <a:endCxn id="56" idx="0"/>
          </p:cNvCxnSpPr>
          <p:nvPr/>
        </p:nvCxnSpPr>
        <p:spPr bwMode="auto">
          <a:xfrm flipH="1">
            <a:off x="6637338" y="1955800"/>
            <a:ext cx="0" cy="12652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71B861-153A-9140-917E-04BB9EC24090}"/>
              </a:ext>
            </a:extLst>
          </p:cNvPr>
          <p:cNvCxnSpPr>
            <a:cxnSpLocks noChangeShapeType="1"/>
            <a:stCxn id="51228" idx="2"/>
            <a:endCxn id="52" idx="0"/>
          </p:cNvCxnSpPr>
          <p:nvPr/>
        </p:nvCxnSpPr>
        <p:spPr bwMode="auto">
          <a:xfrm flipH="1">
            <a:off x="5959475" y="1955800"/>
            <a:ext cx="677863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9A5CB8-8B75-1E40-919C-8CBA8EAA9D72}"/>
              </a:ext>
            </a:extLst>
          </p:cNvPr>
          <p:cNvCxnSpPr>
            <a:cxnSpLocks noChangeShapeType="1"/>
            <a:stCxn id="52" idx="2"/>
            <a:endCxn id="54" idx="0"/>
          </p:cNvCxnSpPr>
          <p:nvPr/>
        </p:nvCxnSpPr>
        <p:spPr bwMode="auto">
          <a:xfrm flipH="1">
            <a:off x="5351463" y="2838450"/>
            <a:ext cx="608012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D673EA-3177-1B48-8525-B5A764E34037}"/>
              </a:ext>
            </a:extLst>
          </p:cNvPr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59475" y="2838450"/>
            <a:ext cx="677863" cy="382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228A283-219B-7A4F-9B4D-71D0D8D38AC3}"/>
              </a:ext>
            </a:extLst>
          </p:cNvPr>
          <p:cNvCxnSpPr>
            <a:cxnSpLocks noChangeShapeType="1"/>
            <a:stCxn id="54" idx="2"/>
            <a:endCxn id="58" idx="0"/>
          </p:cNvCxnSpPr>
          <p:nvPr/>
        </p:nvCxnSpPr>
        <p:spPr bwMode="auto">
          <a:xfrm>
            <a:off x="5351463" y="3779838"/>
            <a:ext cx="608012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F0C835-7FA5-2C4E-9EB1-9AC82072E9B7}"/>
              </a:ext>
            </a:extLst>
          </p:cNvPr>
          <p:cNvCxnSpPr>
            <a:cxnSpLocks noChangeShapeType="1"/>
            <a:stCxn id="56" idx="2"/>
            <a:endCxn id="58" idx="0"/>
          </p:cNvCxnSpPr>
          <p:nvPr/>
        </p:nvCxnSpPr>
        <p:spPr bwMode="auto">
          <a:xfrm flipH="1">
            <a:off x="5959475" y="3779838"/>
            <a:ext cx="677863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A8FAB4-3569-E149-9C42-FB25BFD3E279}"/>
              </a:ext>
            </a:extLst>
          </p:cNvPr>
          <p:cNvCxnSpPr>
            <a:cxnSpLocks noChangeShapeType="1"/>
            <a:stCxn id="56" idx="2"/>
            <a:endCxn id="60" idx="0"/>
          </p:cNvCxnSpPr>
          <p:nvPr/>
        </p:nvCxnSpPr>
        <p:spPr bwMode="auto">
          <a:xfrm>
            <a:off x="6637338" y="3779838"/>
            <a:ext cx="746125" cy="349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47EE79-6BD4-D14E-B5C4-CDAC0044869B}"/>
              </a:ext>
            </a:extLst>
          </p:cNvPr>
          <p:cNvCxnSpPr>
            <a:cxnSpLocks noChangeShapeType="1"/>
            <a:stCxn id="51238" idx="2"/>
            <a:endCxn id="62" idx="0"/>
          </p:cNvCxnSpPr>
          <p:nvPr/>
        </p:nvCxnSpPr>
        <p:spPr bwMode="auto">
          <a:xfrm flipH="1">
            <a:off x="6637338" y="4679950"/>
            <a:ext cx="74612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BBF6AF-68C4-7B4B-9B42-10B26132F4CA}"/>
              </a:ext>
            </a:extLst>
          </p:cNvPr>
          <p:cNvCxnSpPr>
            <a:cxnSpLocks noChangeShapeType="1"/>
            <a:stCxn id="51238" idx="2"/>
            <a:endCxn id="64" idx="0"/>
          </p:cNvCxnSpPr>
          <p:nvPr/>
        </p:nvCxnSpPr>
        <p:spPr bwMode="auto">
          <a:xfrm>
            <a:off x="7383463" y="4679950"/>
            <a:ext cx="67627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B83F641C-0901-474C-9CAA-ED4DF7B532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009357" y="3501231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364872-44D3-4949-9A6E-735AE9E61069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7774782" y="5277643"/>
            <a:ext cx="558800" cy="11113"/>
          </a:xfrm>
          <a:prstGeom prst="curvedConnector5">
            <a:avLst>
              <a:gd name="adj1" fmla="val -37500"/>
              <a:gd name="adj2" fmla="val 6000000"/>
              <a:gd name="adj3" fmla="val 1375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B408490-6EB8-D64C-9F43-1CFB62D29267}"/>
              </a:ext>
            </a:extLst>
          </p:cNvPr>
          <p:cNvSpPr/>
          <p:nvPr/>
        </p:nvSpPr>
        <p:spPr>
          <a:xfrm>
            <a:off x="6162675" y="1404938"/>
            <a:ext cx="947738" cy="55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51255" name="TextBox 36881">
            <a:extLst>
              <a:ext uri="{FF2B5EF4-FFF2-40B4-BE49-F238E27FC236}">
                <a16:creationId xmlns:a16="http://schemas.microsoft.com/office/drawing/2014/main" id="{A03D9097-1474-314A-9B4A-17940AD9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04800"/>
            <a:ext cx="245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 Live Ranges of  x</a:t>
            </a:r>
          </a:p>
        </p:txBody>
      </p:sp>
      <p:sp>
        <p:nvSpPr>
          <p:cNvPr id="51256" name="TextBox 79">
            <a:extLst>
              <a:ext uri="{FF2B5EF4-FFF2-40B4-BE49-F238E27FC236}">
                <a16:creationId xmlns:a16="http://schemas.microsoft.com/office/drawing/2014/main" id="{14B75E6E-D77E-464A-9D0D-C6560E5B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323850"/>
            <a:ext cx="2325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 Live Range of   y</a:t>
            </a:r>
          </a:p>
        </p:txBody>
      </p:sp>
      <p:grpSp>
        <p:nvGrpSpPr>
          <p:cNvPr id="51257" name="Group 58">
            <a:extLst>
              <a:ext uri="{FF2B5EF4-FFF2-40B4-BE49-F238E27FC236}">
                <a16:creationId xmlns:a16="http://schemas.microsoft.com/office/drawing/2014/main" id="{2E97F813-71CA-1E4F-A115-B1AC5A5E4F6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04863"/>
            <a:ext cx="1914525" cy="5519737"/>
            <a:chOff x="3902075" y="488950"/>
            <a:chExt cx="1913657" cy="5519738"/>
          </a:xfrm>
        </p:grpSpPr>
        <p:sp>
          <p:nvSpPr>
            <p:cNvPr id="51268" name="TextBox 2">
              <a:extLst>
                <a:ext uri="{FF2B5EF4-FFF2-40B4-BE49-F238E27FC236}">
                  <a16:creationId xmlns:a16="http://schemas.microsoft.com/office/drawing/2014/main" id="{CC977171-0B6D-8141-AC01-9CCE9C02B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893" y="488950"/>
              <a:ext cx="672135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53559-BE14-3F4C-AAFC-B6988C8D7A37}"/>
                </a:ext>
              </a:extLst>
            </p:cNvPr>
            <p:cNvCxnSpPr>
              <a:cxnSpLocks noChangeShapeType="1"/>
              <a:stCxn id="51268" idx="2"/>
            </p:cNvCxnSpPr>
            <p:nvPr/>
          </p:nvCxnSpPr>
          <p:spPr bwMode="auto">
            <a:xfrm flipH="1">
              <a:off x="4579631" y="858837"/>
              <a:ext cx="0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E6AD31-B097-5C48-80D6-DB8473C799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71696" y="5257801"/>
              <a:ext cx="1587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1271" name="TextBox 62">
              <a:extLst>
                <a:ext uri="{FF2B5EF4-FFF2-40B4-BE49-F238E27FC236}">
                  <a16:creationId xmlns:a16="http://schemas.microsoft.com/office/drawing/2014/main" id="{67E13B54-D06D-D446-B3DC-DBF71870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29" y="5639281"/>
              <a:ext cx="595379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394D46-4734-6646-9BA7-6C9FF007B0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02075" y="4383088"/>
              <a:ext cx="0" cy="1116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F03F2A-3459-A94C-918F-510EC4A35D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02075" y="5487988"/>
              <a:ext cx="1913657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47089A-645A-5549-A972-30F4C5BDE8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43233" y="5487988"/>
              <a:ext cx="17454" cy="227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51258" name="Group 80">
            <a:extLst>
              <a:ext uri="{FF2B5EF4-FFF2-40B4-BE49-F238E27FC236}">
                <a16:creationId xmlns:a16="http://schemas.microsoft.com/office/drawing/2014/main" id="{CFC884F5-5FAC-1941-8192-A80D1504AE2A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804863"/>
            <a:ext cx="1938337" cy="5519737"/>
            <a:chOff x="3902075" y="488950"/>
            <a:chExt cx="1937460" cy="5519738"/>
          </a:xfrm>
        </p:grpSpPr>
        <p:sp>
          <p:nvSpPr>
            <p:cNvPr id="51261" name="TextBox 2">
              <a:extLst>
                <a:ext uri="{FF2B5EF4-FFF2-40B4-BE49-F238E27FC236}">
                  <a16:creationId xmlns:a16="http://schemas.microsoft.com/office/drawing/2014/main" id="{914C0B81-8F20-B44D-8A28-5144828BD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893" y="488950"/>
              <a:ext cx="672135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37D69BB-A4B4-984E-A6B9-69AD19D0CF0C}"/>
                </a:ext>
              </a:extLst>
            </p:cNvPr>
            <p:cNvCxnSpPr>
              <a:cxnSpLocks noChangeShapeType="1"/>
              <a:stCxn id="51261" idx="2"/>
            </p:cNvCxnSpPr>
            <p:nvPr/>
          </p:nvCxnSpPr>
          <p:spPr bwMode="auto">
            <a:xfrm flipH="1">
              <a:off x="4579630" y="858837"/>
              <a:ext cx="0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D70A5B-5795-214B-AE10-BB31AF6F83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71697" y="5257801"/>
              <a:ext cx="1586" cy="2413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1264" name="TextBox 62">
              <a:extLst>
                <a:ext uri="{FF2B5EF4-FFF2-40B4-BE49-F238E27FC236}">
                  <a16:creationId xmlns:a16="http://schemas.microsoft.com/office/drawing/2014/main" id="{501CB819-01B4-9A4D-9776-E4FBB1188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29" y="5639281"/>
              <a:ext cx="595379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9D552C-2BBA-BC41-B72D-B9D46AD619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02075" y="4383088"/>
              <a:ext cx="0" cy="1116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EE6F9E-684D-454B-A5FF-C5C74AE31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02075" y="5487988"/>
              <a:ext cx="1937460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2F926EB-02FB-2247-B276-C0A20C39D6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43233" y="5487988"/>
              <a:ext cx="17455" cy="2270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17B075-F63B-204A-A61D-2E9CEF5996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7013" y="5562600"/>
            <a:ext cx="1587" cy="24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0E62BA-3B02-684D-87D9-7694FC05B68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6013" y="5562600"/>
            <a:ext cx="1587" cy="24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2">
            <a:extLst>
              <a:ext uri="{FF2B5EF4-FFF2-40B4-BE49-F238E27FC236}">
                <a16:creationId xmlns:a16="http://schemas.microsoft.com/office/drawing/2014/main" id="{085293B5-7616-3640-A277-F5B4A6C7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90513"/>
            <a:ext cx="551497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Arial" panose="020B0604020202020204" pitchFamily="34" charset="0"/>
              </a:rPr>
              <a:t>Algorithm for solving data flow equations: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each block B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if B is the exit block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OUT[B] = set of global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IN[B] = (OUT[B] – KILL[B]) U GEN[B]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OUT[B] = IN[B] = {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endif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DONE =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 not DONE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DONE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for each B which is not the exit block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new   =         U              IN[B’]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       B’ ε SUCC(B)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if new != OUT[B]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DONE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OUT[B] = new;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IN[B] = (OUT[B] – KILL[B]) U GEN[B]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Endif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Endfor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Endwhile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>
            <a:extLst>
              <a:ext uri="{FF2B5EF4-FFF2-40B4-BE49-F238E27FC236}">
                <a16:creationId xmlns:a16="http://schemas.microsoft.com/office/drawing/2014/main" id="{C22FD524-34C9-8F4F-9A30-961A8601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2057400"/>
            <a:ext cx="581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Sample Problems for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8724D68A-374A-E94D-8621-9482EC64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0350"/>
            <a:ext cx="8039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A38F054B-66EF-224B-A9A5-393178AF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43000"/>
            <a:ext cx="69723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1">
            <a:extLst>
              <a:ext uri="{FF2B5EF4-FFF2-40B4-BE49-F238E27FC236}">
                <a16:creationId xmlns:a16="http://schemas.microsoft.com/office/drawing/2014/main" id="{52497D33-686E-BD46-8CE4-8B5BA775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2078038" cy="3140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. Input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Input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 X=X+Y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4.</a:t>
            </a:r>
            <a:r>
              <a:rPr lang="en-US" altLang="en-US" sz="1800">
                <a:latin typeface="Arial" panose="020B0604020202020204" pitchFamily="34" charset="0"/>
              </a:rPr>
              <a:t>  If Z&lt;0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.  X=X+1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 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</a:rPr>
              <a:t>.  X=X-1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altLang="en-US" sz="1800">
                <a:latin typeface="Arial" panose="020B0604020202020204" pitchFamily="34" charset="0"/>
              </a:rPr>
              <a:t>.  Y=Y+1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  T=X+Y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10. If Z==T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. Output Z</a:t>
            </a:r>
          </a:p>
        </p:txBody>
      </p:sp>
      <p:grpSp>
        <p:nvGrpSpPr>
          <p:cNvPr id="54274" name="Group 8">
            <a:extLst>
              <a:ext uri="{FF2B5EF4-FFF2-40B4-BE49-F238E27FC236}">
                <a16:creationId xmlns:a16="http://schemas.microsoft.com/office/drawing/2014/main" id="{F8DA5F88-9C1F-704C-8A69-9A3DF2166983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762000"/>
            <a:ext cx="3078162" cy="4595813"/>
            <a:chOff x="4730573" y="372070"/>
            <a:chExt cx="3078407" cy="4596244"/>
          </a:xfrm>
        </p:grpSpPr>
        <p:sp>
          <p:nvSpPr>
            <p:cNvPr id="54296" name="TextBox 2">
              <a:extLst>
                <a:ext uri="{FF2B5EF4-FFF2-40B4-BE49-F238E27FC236}">
                  <a16:creationId xmlns:a16="http://schemas.microsoft.com/office/drawing/2014/main" id="{D50B9C0E-4AA0-9443-B426-792E7EAC7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085" y="372070"/>
              <a:ext cx="1261884" cy="923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1800">
                  <a:latin typeface="Arial" panose="020B0604020202020204" pitchFamily="34" charset="0"/>
                </a:rPr>
                <a:t>X=X+Y</a:t>
              </a:r>
            </a:p>
          </p:txBody>
        </p:sp>
        <p:sp>
          <p:nvSpPr>
            <p:cNvPr id="54297" name="TextBox 3">
              <a:extLst>
                <a:ext uri="{FF2B5EF4-FFF2-40B4-BE49-F238E27FC236}">
                  <a16:creationId xmlns:a16="http://schemas.microsoft.com/office/drawing/2014/main" id="{1FA86EDD-842F-2843-A62A-2319B9483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220876"/>
              <a:ext cx="2078454" cy="923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8.  Y=Y+1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9.  T=X+Y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10. If Z==T go to 4</a:t>
              </a:r>
            </a:p>
          </p:txBody>
        </p:sp>
        <p:sp>
          <p:nvSpPr>
            <p:cNvPr id="54298" name="TextBox 4">
              <a:extLst>
                <a:ext uri="{FF2B5EF4-FFF2-40B4-BE49-F238E27FC236}">
                  <a16:creationId xmlns:a16="http://schemas.microsoft.com/office/drawing/2014/main" id="{4C40DBDD-22E6-AB4C-A031-88630BEC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515" y="1559824"/>
              <a:ext cx="187102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4.  If Z&lt;0 go to 7</a:t>
              </a:r>
            </a:p>
          </p:txBody>
        </p:sp>
        <p:sp>
          <p:nvSpPr>
            <p:cNvPr id="54299" name="TextBox 5">
              <a:extLst>
                <a:ext uri="{FF2B5EF4-FFF2-40B4-BE49-F238E27FC236}">
                  <a16:creationId xmlns:a16="http://schemas.microsoft.com/office/drawing/2014/main" id="{23FF621E-54AB-FB41-BA1D-3EB62891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573" y="2251851"/>
              <a:ext cx="1261884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5.  X=X+1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6.  Go to 8</a:t>
              </a:r>
            </a:p>
          </p:txBody>
        </p:sp>
        <p:sp>
          <p:nvSpPr>
            <p:cNvPr id="54300" name="TextBox 6">
              <a:extLst>
                <a:ext uri="{FF2B5EF4-FFF2-40B4-BE49-F238E27FC236}">
                  <a16:creationId xmlns:a16="http://schemas.microsoft.com/office/drawing/2014/main" id="{B82AE06F-8A9F-5B40-8247-CA13ED452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052" y="4598982"/>
              <a:ext cx="144994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11. Output Z</a:t>
              </a:r>
            </a:p>
          </p:txBody>
        </p:sp>
        <p:sp>
          <p:nvSpPr>
            <p:cNvPr id="54301" name="TextBox 7">
              <a:extLst>
                <a:ext uri="{FF2B5EF4-FFF2-40B4-BE49-F238E27FC236}">
                  <a16:creationId xmlns:a16="http://schemas.microsoft.com/office/drawing/2014/main" id="{5A23B617-4B85-0E40-BB31-F280E5E3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100" y="2390350"/>
              <a:ext cx="11528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7.  X=X-1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9CAD2-07DD-C34F-AB39-17C9B6948E3E}"/>
              </a:ext>
            </a:extLst>
          </p:cNvPr>
          <p:cNvCxnSpPr/>
          <p:nvPr/>
        </p:nvCxnSpPr>
        <p:spPr>
          <a:xfrm>
            <a:off x="1143000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7CA5B-E24A-5C4F-BD4C-AB3E235DCD30}"/>
              </a:ext>
            </a:extLst>
          </p:cNvPr>
          <p:cNvCxnSpPr/>
          <p:nvPr/>
        </p:nvCxnSpPr>
        <p:spPr>
          <a:xfrm>
            <a:off x="1143000" y="231933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5850-3934-A44E-A3B6-37DCE411B1A5}"/>
              </a:ext>
            </a:extLst>
          </p:cNvPr>
          <p:cNvCxnSpPr/>
          <p:nvPr/>
        </p:nvCxnSpPr>
        <p:spPr>
          <a:xfrm>
            <a:off x="1143000" y="2590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25CD1-5533-2C45-ABC2-5BD3F147EC81}"/>
              </a:ext>
            </a:extLst>
          </p:cNvPr>
          <p:cNvCxnSpPr/>
          <p:nvPr/>
        </p:nvCxnSpPr>
        <p:spPr>
          <a:xfrm>
            <a:off x="1143000" y="3149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26BA27-B67A-9145-83CD-0AF28CED2277}"/>
              </a:ext>
            </a:extLst>
          </p:cNvPr>
          <p:cNvCxnSpPr/>
          <p:nvPr/>
        </p:nvCxnSpPr>
        <p:spPr>
          <a:xfrm>
            <a:off x="1136650" y="3429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B5C2F-DFCC-174F-BD6E-807574B47B58}"/>
              </a:ext>
            </a:extLst>
          </p:cNvPr>
          <p:cNvCxnSpPr/>
          <p:nvPr/>
        </p:nvCxnSpPr>
        <p:spPr>
          <a:xfrm>
            <a:off x="1136650" y="4267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F1B1C8-0EB1-F94A-9B85-67B1E08D592F}"/>
              </a:ext>
            </a:extLst>
          </p:cNvPr>
          <p:cNvCxnSpPr>
            <a:cxnSpLocks/>
            <a:stCxn id="54296" idx="2"/>
            <a:endCxn id="54298" idx="0"/>
          </p:cNvCxnSpPr>
          <p:nvPr/>
        </p:nvCxnSpPr>
        <p:spPr>
          <a:xfrm>
            <a:off x="6489700" y="1685925"/>
            <a:ext cx="0" cy="26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D94A9F-B21E-AF41-AEB5-F0AD6C7661CC}"/>
              </a:ext>
            </a:extLst>
          </p:cNvPr>
          <p:cNvCxnSpPr>
            <a:cxnSpLocks/>
            <a:stCxn id="54297" idx="2"/>
            <a:endCxn id="54300" idx="0"/>
          </p:cNvCxnSpPr>
          <p:nvPr/>
        </p:nvCxnSpPr>
        <p:spPr>
          <a:xfrm>
            <a:off x="6489700" y="4533900"/>
            <a:ext cx="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AF5DA-5FA2-5F42-B5D4-8D9BAC29F5C4}"/>
              </a:ext>
            </a:extLst>
          </p:cNvPr>
          <p:cNvCxnSpPr>
            <a:cxnSpLocks/>
            <a:endCxn id="54299" idx="0"/>
          </p:cNvCxnSpPr>
          <p:nvPr/>
        </p:nvCxnSpPr>
        <p:spPr>
          <a:xfrm flipH="1">
            <a:off x="5553075" y="2319338"/>
            <a:ext cx="631825" cy="32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71F354-664F-394B-B4B0-6002303828C8}"/>
              </a:ext>
            </a:extLst>
          </p:cNvPr>
          <p:cNvCxnSpPr>
            <a:cxnSpLocks/>
            <a:endCxn id="54301" idx="0"/>
          </p:cNvCxnSpPr>
          <p:nvPr/>
        </p:nvCxnSpPr>
        <p:spPr>
          <a:xfrm>
            <a:off x="6848475" y="2319338"/>
            <a:ext cx="576263" cy="46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408FEE-F063-4743-8FB4-607AF8FAA9E5}"/>
              </a:ext>
            </a:extLst>
          </p:cNvPr>
          <p:cNvCxnSpPr>
            <a:cxnSpLocks/>
          </p:cNvCxnSpPr>
          <p:nvPr/>
        </p:nvCxnSpPr>
        <p:spPr>
          <a:xfrm flipH="1">
            <a:off x="6848475" y="3155950"/>
            <a:ext cx="60325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9C507-A566-6C43-AF6F-77E539B1D6F0}"/>
              </a:ext>
            </a:extLst>
          </p:cNvPr>
          <p:cNvCxnSpPr>
            <a:cxnSpLocks/>
          </p:cNvCxnSpPr>
          <p:nvPr/>
        </p:nvCxnSpPr>
        <p:spPr>
          <a:xfrm>
            <a:off x="5595938" y="3271838"/>
            <a:ext cx="500062" cy="33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AD15A3-B45A-0B45-ACEC-F7AA88F01224}"/>
              </a:ext>
            </a:extLst>
          </p:cNvPr>
          <p:cNvCxnSpPr>
            <a:cxnSpLocks/>
          </p:cNvCxnSpPr>
          <p:nvPr/>
        </p:nvCxnSpPr>
        <p:spPr>
          <a:xfrm flipH="1">
            <a:off x="7315200" y="1701800"/>
            <a:ext cx="212725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9DA97A-EC59-1745-8A75-3D4E9135E83A}"/>
              </a:ext>
            </a:extLst>
          </p:cNvPr>
          <p:cNvCxnSpPr>
            <a:cxnSpLocks/>
          </p:cNvCxnSpPr>
          <p:nvPr/>
        </p:nvCxnSpPr>
        <p:spPr>
          <a:xfrm flipH="1" flipV="1">
            <a:off x="7527925" y="1701800"/>
            <a:ext cx="827088" cy="43338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C3EB64-A9A2-CB4F-875B-62199A6627AF}"/>
              </a:ext>
            </a:extLst>
          </p:cNvPr>
          <p:cNvCxnSpPr>
            <a:cxnSpLocks/>
          </p:cNvCxnSpPr>
          <p:nvPr/>
        </p:nvCxnSpPr>
        <p:spPr>
          <a:xfrm flipV="1">
            <a:off x="8355013" y="2135188"/>
            <a:ext cx="0" cy="239871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615AC9-2B76-DC43-989B-415622041620}"/>
              </a:ext>
            </a:extLst>
          </p:cNvPr>
          <p:cNvCxnSpPr>
            <a:cxnSpLocks/>
          </p:cNvCxnSpPr>
          <p:nvPr/>
        </p:nvCxnSpPr>
        <p:spPr>
          <a:xfrm flipH="1">
            <a:off x="7527925" y="4545013"/>
            <a:ext cx="827088" cy="2159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58514-CD2A-D647-813C-63E480F76C1D}"/>
              </a:ext>
            </a:extLst>
          </p:cNvPr>
          <p:cNvCxnSpPr>
            <a:cxnSpLocks/>
          </p:cNvCxnSpPr>
          <p:nvPr/>
        </p:nvCxnSpPr>
        <p:spPr>
          <a:xfrm>
            <a:off x="7315200" y="4545013"/>
            <a:ext cx="212725" cy="2159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92" name="TextBox 48">
            <a:extLst>
              <a:ext uri="{FF2B5EF4-FFF2-40B4-BE49-F238E27FC236}">
                <a16:creationId xmlns:a16="http://schemas.microsoft.com/office/drawing/2014/main" id="{D9108C02-309B-F843-912F-26D30C2B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295525"/>
            <a:ext cx="24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4293" name="TextBox 49">
            <a:extLst>
              <a:ext uri="{FF2B5EF4-FFF2-40B4-BE49-F238E27FC236}">
                <a16:creationId xmlns:a16="http://schemas.microsoft.com/office/drawing/2014/main" id="{8F1C472A-AD74-764E-BD07-E5DA16D6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22606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294" name="TextBox 50">
            <a:extLst>
              <a:ext uri="{FF2B5EF4-FFF2-40B4-BE49-F238E27FC236}">
                <a16:creationId xmlns:a16="http://schemas.microsoft.com/office/drawing/2014/main" id="{F69EB1AD-21B9-0B47-AD2C-6A334F37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556125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295" name="TextBox 51">
            <a:extLst>
              <a:ext uri="{FF2B5EF4-FFF2-40B4-BE49-F238E27FC236}">
                <a16:creationId xmlns:a16="http://schemas.microsoft.com/office/drawing/2014/main" id="{781422D7-0326-F944-B009-ABC2045F8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4958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>
            <a:extLst>
              <a:ext uri="{FF2B5EF4-FFF2-40B4-BE49-F238E27FC236}">
                <a16:creationId xmlns:a16="http://schemas.microsoft.com/office/drawing/2014/main" id="{24FA3EBF-3E56-C44C-9717-6C5CE587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2225675" cy="3140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Input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Input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If X&lt;Y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Z=X+Y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X=Y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Go to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L1:</a:t>
            </a:r>
            <a:r>
              <a:rPr lang="en-US" altLang="en-US" sz="1800">
                <a:latin typeface="Arial" panose="020B0604020202020204" pitchFamily="34" charset="0"/>
              </a:rPr>
              <a:t>  Z=X-Y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X=Y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L2:</a:t>
            </a:r>
            <a:r>
              <a:rPr lang="en-US" altLang="en-US" sz="1800">
                <a:latin typeface="Arial" panose="020B0604020202020204" pitchFamily="34" charset="0"/>
              </a:rPr>
              <a:t>  Output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Output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Output 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D678B-23F0-8F44-AB4E-8FAD4241AD55}"/>
              </a:ext>
            </a:extLst>
          </p:cNvPr>
          <p:cNvCxnSpPr/>
          <p:nvPr/>
        </p:nvCxnSpPr>
        <p:spPr>
          <a:xfrm>
            <a:off x="1143000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B80A5E-7217-5248-BDD5-1B8C01930953}"/>
              </a:ext>
            </a:extLst>
          </p:cNvPr>
          <p:cNvCxnSpPr/>
          <p:nvPr/>
        </p:nvCxnSpPr>
        <p:spPr>
          <a:xfrm>
            <a:off x="1143000" y="231933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F5871-EE22-6049-9702-D1E2497CFA59}"/>
              </a:ext>
            </a:extLst>
          </p:cNvPr>
          <p:cNvCxnSpPr/>
          <p:nvPr/>
        </p:nvCxnSpPr>
        <p:spPr>
          <a:xfrm>
            <a:off x="1143000" y="3149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F6D4A-28F2-A84E-BCEA-40C8547E58EA}"/>
              </a:ext>
            </a:extLst>
          </p:cNvPr>
          <p:cNvCxnSpPr/>
          <p:nvPr/>
        </p:nvCxnSpPr>
        <p:spPr>
          <a:xfrm>
            <a:off x="1136650" y="3657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302" name="Group 68">
            <a:extLst>
              <a:ext uri="{FF2B5EF4-FFF2-40B4-BE49-F238E27FC236}">
                <a16:creationId xmlns:a16="http://schemas.microsoft.com/office/drawing/2014/main" id="{D87E23AA-C18E-0145-A48E-78C5FDEE9AD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914400"/>
            <a:ext cx="3392488" cy="4911725"/>
            <a:chOff x="5004582" y="685800"/>
            <a:chExt cx="3391731" cy="4911298"/>
          </a:xfrm>
        </p:grpSpPr>
        <p:sp>
          <p:nvSpPr>
            <p:cNvPr id="55303" name="TextBox 3">
              <a:extLst>
                <a:ext uri="{FF2B5EF4-FFF2-40B4-BE49-F238E27FC236}">
                  <a16:creationId xmlns:a16="http://schemas.microsoft.com/office/drawing/2014/main" id="{046F370E-778C-8440-956A-49AF7FC4C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588" y="4309630"/>
              <a:ext cx="1544012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L2:</a:t>
              </a:r>
              <a:r>
                <a:rPr lang="en-US" altLang="en-US" sz="1800">
                  <a:latin typeface="Arial" panose="020B0604020202020204" pitchFamily="34" charset="0"/>
                </a:rPr>
                <a:t>  Output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Z</a:t>
              </a:r>
            </a:p>
          </p:txBody>
        </p:sp>
        <p:sp>
          <p:nvSpPr>
            <p:cNvPr id="55304" name="TextBox 4">
              <a:extLst>
                <a:ext uri="{FF2B5EF4-FFF2-40B4-BE49-F238E27FC236}">
                  <a16:creationId xmlns:a16="http://schemas.microsoft.com/office/drawing/2014/main" id="{21BE0829-8234-AD42-B3C0-4D50F5F30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685800"/>
              <a:ext cx="1712969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If X&lt;Y 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</a:t>
              </a:r>
            </a:p>
          </p:txBody>
        </p:sp>
        <p:sp>
          <p:nvSpPr>
            <p:cNvPr id="55305" name="TextBox 5">
              <a:extLst>
                <a:ext uri="{FF2B5EF4-FFF2-40B4-BE49-F238E27FC236}">
                  <a16:creationId xmlns:a16="http://schemas.microsoft.com/office/drawing/2014/main" id="{7B4D1232-411B-0B4F-90B4-72ED6366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582" y="2645128"/>
              <a:ext cx="1229824" cy="8719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L1: </a:t>
              </a:r>
              <a:r>
                <a:rPr lang="en-US" altLang="en-US" sz="1800">
                  <a:latin typeface="Arial" panose="020B0604020202020204" pitchFamily="34" charset="0"/>
                </a:rPr>
                <a:t>Z=X-Y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X=Y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4CFED9-69A0-7642-AC6A-74666EC624FB}"/>
                </a:ext>
              </a:extLst>
            </p:cNvPr>
            <p:cNvCxnSpPr>
              <a:cxnSpLocks/>
              <a:endCxn id="55305" idx="0"/>
            </p:cNvCxnSpPr>
            <p:nvPr/>
          </p:nvCxnSpPr>
          <p:spPr>
            <a:xfrm flipH="1">
              <a:off x="5618808" y="1973151"/>
              <a:ext cx="612638" cy="671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0468B2-FD1B-9549-8485-3BF9223DD641}"/>
                </a:ext>
              </a:extLst>
            </p:cNvPr>
            <p:cNvCxnSpPr>
              <a:cxnSpLocks/>
              <a:endCxn id="55312" idx="0"/>
            </p:cNvCxnSpPr>
            <p:nvPr/>
          </p:nvCxnSpPr>
          <p:spPr>
            <a:xfrm>
              <a:off x="7358320" y="1973151"/>
              <a:ext cx="503125" cy="465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E91FA1-0C55-0E4F-9FCC-828B924217A4}"/>
                </a:ext>
              </a:extLst>
            </p:cNvPr>
            <p:cNvCxnSpPr>
              <a:cxnSpLocks/>
              <a:stCxn id="55312" idx="2"/>
            </p:cNvCxnSpPr>
            <p:nvPr/>
          </p:nvCxnSpPr>
          <p:spPr>
            <a:xfrm flipH="1">
              <a:off x="7136119" y="3725599"/>
              <a:ext cx="725325" cy="584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333006-E46C-0846-B0EE-7C49CAE34C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791" y="3527178"/>
              <a:ext cx="758656" cy="782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10" name="TextBox 48">
              <a:extLst>
                <a:ext uri="{FF2B5EF4-FFF2-40B4-BE49-F238E27FC236}">
                  <a16:creationId xmlns:a16="http://schemas.microsoft.com/office/drawing/2014/main" id="{586B24DA-7A14-BF42-9000-76ACC959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379" y="2037924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5311" name="TextBox 49">
              <a:extLst>
                <a:ext uri="{FF2B5EF4-FFF2-40B4-BE49-F238E27FC236}">
                  <a16:creationId xmlns:a16="http://schemas.microsoft.com/office/drawing/2014/main" id="{7F097DD9-CCAD-D340-9B23-A63D8E1FE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2214" y="2024477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2" name="TextBox 53">
              <a:extLst>
                <a:ext uri="{FF2B5EF4-FFF2-40B4-BE49-F238E27FC236}">
                  <a16:creationId xmlns:a16="http://schemas.microsoft.com/office/drawing/2014/main" id="{47802C5E-3F52-CB4A-A882-64662964E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789" y="2438400"/>
              <a:ext cx="1069524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Z=X+Y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" name="Group 68">
            <a:extLst>
              <a:ext uri="{FF2B5EF4-FFF2-40B4-BE49-F238E27FC236}">
                <a16:creationId xmlns:a16="http://schemas.microsoft.com/office/drawing/2014/main" id="{D87E23AA-C18E-0145-A48E-78C5FDEE9AD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914400"/>
            <a:ext cx="3392488" cy="4911725"/>
            <a:chOff x="5004582" y="685800"/>
            <a:chExt cx="3391731" cy="4911298"/>
          </a:xfrm>
        </p:grpSpPr>
        <p:sp>
          <p:nvSpPr>
            <p:cNvPr id="55303" name="TextBox 3">
              <a:extLst>
                <a:ext uri="{FF2B5EF4-FFF2-40B4-BE49-F238E27FC236}">
                  <a16:creationId xmlns:a16="http://schemas.microsoft.com/office/drawing/2014/main" id="{046F370E-778C-8440-956A-49AF7FC4C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588" y="4309630"/>
              <a:ext cx="1544012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L2:</a:t>
              </a:r>
              <a:r>
                <a:rPr lang="en-US" altLang="en-US" sz="1800">
                  <a:latin typeface="Arial" panose="020B0604020202020204" pitchFamily="34" charset="0"/>
                </a:rPr>
                <a:t>  Output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Output Z</a:t>
              </a:r>
            </a:p>
          </p:txBody>
        </p:sp>
        <p:sp>
          <p:nvSpPr>
            <p:cNvPr id="55304" name="TextBox 4">
              <a:extLst>
                <a:ext uri="{FF2B5EF4-FFF2-40B4-BE49-F238E27FC236}">
                  <a16:creationId xmlns:a16="http://schemas.microsoft.com/office/drawing/2014/main" id="{21BE0829-8234-AD42-B3C0-4D50F5F30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685800"/>
              <a:ext cx="1712969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If X&lt;Y 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</a:t>
              </a:r>
            </a:p>
          </p:txBody>
        </p:sp>
        <p:sp>
          <p:nvSpPr>
            <p:cNvPr id="55305" name="TextBox 5">
              <a:extLst>
                <a:ext uri="{FF2B5EF4-FFF2-40B4-BE49-F238E27FC236}">
                  <a16:creationId xmlns:a16="http://schemas.microsoft.com/office/drawing/2014/main" id="{7B4D1232-411B-0B4F-90B4-72ED6366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582" y="2645128"/>
              <a:ext cx="1229824" cy="8719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L1: </a:t>
              </a:r>
              <a:r>
                <a:rPr lang="en-US" altLang="en-US" sz="1800">
                  <a:latin typeface="Arial" panose="020B0604020202020204" pitchFamily="34" charset="0"/>
                </a:rPr>
                <a:t>Z=X-Y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X=Y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4CFED9-69A0-7642-AC6A-74666EC624FB}"/>
                </a:ext>
              </a:extLst>
            </p:cNvPr>
            <p:cNvCxnSpPr>
              <a:cxnSpLocks/>
              <a:endCxn id="55305" idx="0"/>
            </p:cNvCxnSpPr>
            <p:nvPr/>
          </p:nvCxnSpPr>
          <p:spPr>
            <a:xfrm flipH="1">
              <a:off x="5618808" y="1973151"/>
              <a:ext cx="612638" cy="671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0468B2-FD1B-9549-8485-3BF9223DD641}"/>
                </a:ext>
              </a:extLst>
            </p:cNvPr>
            <p:cNvCxnSpPr>
              <a:cxnSpLocks/>
              <a:endCxn id="55312" idx="0"/>
            </p:cNvCxnSpPr>
            <p:nvPr/>
          </p:nvCxnSpPr>
          <p:spPr>
            <a:xfrm>
              <a:off x="7358320" y="1973151"/>
              <a:ext cx="503125" cy="465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E91FA1-0C55-0E4F-9FCC-828B924217A4}"/>
                </a:ext>
              </a:extLst>
            </p:cNvPr>
            <p:cNvCxnSpPr>
              <a:cxnSpLocks/>
              <a:stCxn id="55312" idx="2"/>
            </p:cNvCxnSpPr>
            <p:nvPr/>
          </p:nvCxnSpPr>
          <p:spPr>
            <a:xfrm flipH="1">
              <a:off x="7136119" y="3725599"/>
              <a:ext cx="725325" cy="584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333006-E46C-0846-B0EE-7C49CAE34C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791" y="3527178"/>
              <a:ext cx="758656" cy="782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10" name="TextBox 48">
              <a:extLst>
                <a:ext uri="{FF2B5EF4-FFF2-40B4-BE49-F238E27FC236}">
                  <a16:creationId xmlns:a16="http://schemas.microsoft.com/office/drawing/2014/main" id="{586B24DA-7A14-BF42-9000-76ACC959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379" y="2037924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5311" name="TextBox 49">
              <a:extLst>
                <a:ext uri="{FF2B5EF4-FFF2-40B4-BE49-F238E27FC236}">
                  <a16:creationId xmlns:a16="http://schemas.microsoft.com/office/drawing/2014/main" id="{7F097DD9-CCAD-D340-9B23-A63D8E1FE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2214" y="2024477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2" name="TextBox 53">
              <a:extLst>
                <a:ext uri="{FF2B5EF4-FFF2-40B4-BE49-F238E27FC236}">
                  <a16:creationId xmlns:a16="http://schemas.microsoft.com/office/drawing/2014/main" id="{47802C5E-3F52-CB4A-A882-64662964E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789" y="2438400"/>
              <a:ext cx="1069524" cy="1287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Z=X+Y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Go to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L2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8469CC-417F-CA47-8221-3B67D2F7C347}"/>
              </a:ext>
            </a:extLst>
          </p:cNvPr>
          <p:cNvSpPr txBox="1"/>
          <p:nvPr/>
        </p:nvSpPr>
        <p:spPr>
          <a:xfrm>
            <a:off x="1934555" y="10903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GEN[1] = { }</a:t>
            </a:r>
          </a:p>
          <a:p>
            <a:r>
              <a:rPr lang="en-US" dirty="0">
                <a:solidFill>
                  <a:srgbClr val="0070C0"/>
                </a:solidFill>
              </a:rPr>
              <a:t>KILL[1] = {X,Y}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B1A73-3913-6E43-9624-E3CDF4A7FC93}"/>
              </a:ext>
            </a:extLst>
          </p:cNvPr>
          <p:cNvSpPr txBox="1"/>
          <p:nvPr/>
        </p:nvSpPr>
        <p:spPr>
          <a:xfrm>
            <a:off x="5334992" y="91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2B0C0-B12D-4D45-96AA-357596F95F6C}"/>
              </a:ext>
            </a:extLst>
          </p:cNvPr>
          <p:cNvSpPr txBox="1"/>
          <p:nvPr/>
        </p:nvSpPr>
        <p:spPr>
          <a:xfrm>
            <a:off x="4678865" y="2782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C6133-52BF-3A41-A944-708A6759D908}"/>
              </a:ext>
            </a:extLst>
          </p:cNvPr>
          <p:cNvSpPr txBox="1"/>
          <p:nvPr/>
        </p:nvSpPr>
        <p:spPr>
          <a:xfrm>
            <a:off x="4015780" y="2782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BA23A-93A2-E447-A48B-49D965E85F8A}"/>
              </a:ext>
            </a:extLst>
          </p:cNvPr>
          <p:cNvSpPr txBox="1"/>
          <p:nvPr/>
        </p:nvSpPr>
        <p:spPr>
          <a:xfrm>
            <a:off x="5252326" y="4538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0FE9E-91FE-1841-9B85-EC47C8931FC0}"/>
              </a:ext>
            </a:extLst>
          </p:cNvPr>
          <p:cNvSpPr txBox="1"/>
          <p:nvPr/>
        </p:nvSpPr>
        <p:spPr>
          <a:xfrm>
            <a:off x="964870" y="3016789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GEN[2] = {X,Y}</a:t>
            </a:r>
          </a:p>
          <a:p>
            <a:r>
              <a:rPr lang="en-US" dirty="0">
                <a:solidFill>
                  <a:srgbClr val="0070C0"/>
                </a:solidFill>
              </a:rPr>
              <a:t>KILL[2] = {X,Z}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FF976-8557-394D-B1BE-D9931AAD4BE8}"/>
              </a:ext>
            </a:extLst>
          </p:cNvPr>
          <p:cNvSpPr txBox="1"/>
          <p:nvPr/>
        </p:nvSpPr>
        <p:spPr>
          <a:xfrm>
            <a:off x="1721550" y="4918099"/>
            <a:ext cx="190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GEN[4] = {X,Y,Z}</a:t>
            </a:r>
          </a:p>
          <a:p>
            <a:r>
              <a:rPr lang="en-US" dirty="0">
                <a:solidFill>
                  <a:srgbClr val="0070C0"/>
                </a:solidFill>
              </a:rPr>
              <a:t>KILL[4] = {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40DC56-8B97-F04B-B184-B24798AC32DC}"/>
              </a:ext>
            </a:extLst>
          </p:cNvPr>
          <p:cNvSpPr txBox="1"/>
          <p:nvPr/>
        </p:nvSpPr>
        <p:spPr>
          <a:xfrm>
            <a:off x="6135688" y="298675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GEN[3] = {X,Y}</a:t>
            </a:r>
          </a:p>
          <a:p>
            <a:r>
              <a:rPr lang="en-US" dirty="0">
                <a:solidFill>
                  <a:srgbClr val="0070C0"/>
                </a:solidFill>
              </a:rPr>
              <a:t>KILL[3] = {X,Z}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CA30-D508-DC43-8645-38F45D6CB8C0}"/>
              </a:ext>
            </a:extLst>
          </p:cNvPr>
          <p:cNvSpPr txBox="1"/>
          <p:nvPr/>
        </p:nvSpPr>
        <p:spPr>
          <a:xfrm>
            <a:off x="2212936" y="57119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OUT[4] = {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541E-3D59-664A-9DAA-8949273BBF24}"/>
              </a:ext>
            </a:extLst>
          </p:cNvPr>
          <p:cNvSpPr txBox="1"/>
          <p:nvPr/>
        </p:nvSpPr>
        <p:spPr>
          <a:xfrm>
            <a:off x="2026322" y="432975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IN[4] = {X,Y,Z}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6EC74-A022-4243-89E4-D823674EA937}"/>
              </a:ext>
            </a:extLst>
          </p:cNvPr>
          <p:cNvSpPr txBox="1"/>
          <p:nvPr/>
        </p:nvSpPr>
        <p:spPr>
          <a:xfrm>
            <a:off x="6054383" y="3905003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OUT[3] = {X,Y,Z}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AB992-2702-724A-8831-067D884D6E05}"/>
              </a:ext>
            </a:extLst>
          </p:cNvPr>
          <p:cNvSpPr txBox="1"/>
          <p:nvPr/>
        </p:nvSpPr>
        <p:spPr>
          <a:xfrm>
            <a:off x="1013239" y="3722443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OUT[2] = {X,Y,Z}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A6ED68-5A1C-E447-9D5A-74FEE3711C1D}"/>
              </a:ext>
            </a:extLst>
          </p:cNvPr>
          <p:cNvSpPr txBox="1"/>
          <p:nvPr/>
        </p:nvSpPr>
        <p:spPr>
          <a:xfrm>
            <a:off x="1332967" y="2504305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IN[2] = {X,Y}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98B66-BBCC-C840-9DED-A26794CA26FA}"/>
              </a:ext>
            </a:extLst>
          </p:cNvPr>
          <p:cNvSpPr txBox="1"/>
          <p:nvPr/>
        </p:nvSpPr>
        <p:spPr>
          <a:xfrm>
            <a:off x="6130455" y="238483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IN[3] = {X,Y}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1585E-2DC6-B549-8DCF-B7CFA943F80F}"/>
              </a:ext>
            </a:extLst>
          </p:cNvPr>
          <p:cNvSpPr txBox="1"/>
          <p:nvPr/>
        </p:nvSpPr>
        <p:spPr>
          <a:xfrm>
            <a:off x="1910958" y="1930877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OUT[1] = {X,Y}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954C4-D215-AF4B-8294-BF51206B6CFE}"/>
              </a:ext>
            </a:extLst>
          </p:cNvPr>
          <p:cNvSpPr txBox="1"/>
          <p:nvPr/>
        </p:nvSpPr>
        <p:spPr>
          <a:xfrm>
            <a:off x="2417613" y="54756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IN[1] = { }</a:t>
            </a:r>
          </a:p>
        </p:txBody>
      </p:sp>
    </p:spTree>
    <p:extLst>
      <p:ext uri="{BB962C8B-B14F-4D97-AF65-F5344CB8AC3E}">
        <p14:creationId xmlns:p14="http://schemas.microsoft.com/office/powerpoint/2010/main" val="712771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70">
            <a:extLst>
              <a:ext uri="{FF2B5EF4-FFF2-40B4-BE49-F238E27FC236}">
                <a16:creationId xmlns:a16="http://schemas.microsoft.com/office/drawing/2014/main" id="{3D6D2156-FED6-2E4C-BE49-DA3CEE6747B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2679700" cy="4911725"/>
            <a:chOff x="903776" y="914400"/>
            <a:chExt cx="2680348" cy="4911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3C8E6E-351B-E24F-B2D0-2D6955F72D8B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Z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1BF87-EBBA-5B44-A73E-4655EAD910F2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X&lt;Y go to 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616C0E-37E4-B240-96EF-E194E2B41B18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Z=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-Y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136C00-F359-8A41-A7B7-4C4CEACA07E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E53233-5571-4745-8E8B-C4EA06C2D379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4E3702-AB94-A14A-A89B-E1369A535E8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34988C2-CED9-EC4B-A040-10F2784B3F63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3FF9C2-CCDD-ED44-9E05-A9D6DAA58587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Z=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+Y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56322" name="Group 71">
            <a:extLst>
              <a:ext uri="{FF2B5EF4-FFF2-40B4-BE49-F238E27FC236}">
                <a16:creationId xmlns:a16="http://schemas.microsoft.com/office/drawing/2014/main" id="{DC8748FC-6E03-6549-855F-19380916715D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914400"/>
            <a:ext cx="2679700" cy="4911725"/>
            <a:chOff x="903776" y="914400"/>
            <a:chExt cx="2680348" cy="49112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E341459-4560-AF48-88E0-4B022508C734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91E5B0-6825-1C43-AC00-D2B279E388BB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go to L1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DD8335-72E4-F34E-B056-73C38B35A5B5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Z=X-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X=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8DE5EF-E6AC-D143-8EE0-D6680DE84FA9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8AC078-E00A-C54C-8D22-65EC3E36EC5E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E03766-7CB8-2A45-B982-F4E420EC5DA2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8710945-F71E-9745-84A9-7BD92D9305FB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7D3A78-53EE-7540-A848-ED1C4B7084F5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Z=X+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X=</a:t>
              </a:r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56323" name="Group 80">
            <a:extLst>
              <a:ext uri="{FF2B5EF4-FFF2-40B4-BE49-F238E27FC236}">
                <a16:creationId xmlns:a16="http://schemas.microsoft.com/office/drawing/2014/main" id="{7E5A76AE-4B4C-F94F-817F-046E9525115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14400"/>
            <a:ext cx="2679700" cy="4911725"/>
            <a:chOff x="903776" y="914400"/>
            <a:chExt cx="2680348" cy="491129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12CB39-B24B-F846-916D-BA7D2496848B}"/>
                </a:ext>
              </a:extLst>
            </p:cNvPr>
            <p:cNvSpPr txBox="1"/>
            <p:nvPr/>
          </p:nvSpPr>
          <p:spPr>
            <a:xfrm>
              <a:off x="1453184" y="4538348"/>
              <a:ext cx="1543423" cy="128735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L2:  Output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 Output </a:t>
              </a:r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8E0FE72-3415-6E4E-9EE0-5B6535E70A3C}"/>
                </a:ext>
              </a:extLst>
            </p:cNvPr>
            <p:cNvSpPr txBox="1"/>
            <p:nvPr/>
          </p:nvSpPr>
          <p:spPr>
            <a:xfrm>
              <a:off x="1396020" y="914400"/>
              <a:ext cx="1713327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X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Input 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X&lt;Y go to L1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7EAA26A-925E-AC4A-90B5-4285BD6B0DC8}"/>
                </a:ext>
              </a:extLst>
            </p:cNvPr>
            <p:cNvSpPr txBox="1"/>
            <p:nvPr/>
          </p:nvSpPr>
          <p:spPr>
            <a:xfrm>
              <a:off x="903776" y="2873205"/>
              <a:ext cx="1230611" cy="87304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L1: </a:t>
              </a:r>
              <a:r>
                <a:rPr lang="en-US" dirty="0">
                  <a:solidFill>
                    <a:srgbClr val="00B050"/>
                  </a:solidFill>
                </a:rPr>
                <a:t>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=X-Y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    X=Y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EBF9015-7DC3-464A-8C87-E9EB3B289865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518288" y="2201751"/>
              <a:ext cx="612923" cy="671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EC644C-4B20-DD49-9305-22CBEC7EC463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2323344" y="2201751"/>
              <a:ext cx="725663" cy="4650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FD976A-A74B-D548-9633-2C499B4E1E5E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2323344" y="3954199"/>
              <a:ext cx="725663" cy="5841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EFE5ED4-16E7-3F42-B19B-559319145A21}"/>
                </a:ext>
              </a:extLst>
            </p:cNvPr>
            <p:cNvCxnSpPr>
              <a:cxnSpLocks/>
            </p:cNvCxnSpPr>
            <p:nvPr/>
          </p:nvCxnSpPr>
          <p:spPr>
            <a:xfrm>
              <a:off x="1451596" y="3755778"/>
              <a:ext cx="757420" cy="782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41DB6A-3F57-6641-89DB-0B97AF34EC91}"/>
                </a:ext>
              </a:extLst>
            </p:cNvPr>
            <p:cNvSpPr txBox="1"/>
            <p:nvPr/>
          </p:nvSpPr>
          <p:spPr>
            <a:xfrm>
              <a:off x="2513890" y="2666848"/>
              <a:ext cx="1070234" cy="128735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rgbClr val="00B050"/>
                  </a:solidFill>
                </a:rPr>
                <a:t>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=X+Y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X=Y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 to L2</a:t>
              </a:r>
            </a:p>
          </p:txBody>
        </p:sp>
      </p:grpSp>
      <p:grpSp>
        <p:nvGrpSpPr>
          <p:cNvPr id="56324" name="Group 157">
            <a:extLst>
              <a:ext uri="{FF2B5EF4-FFF2-40B4-BE49-F238E27FC236}">
                <a16:creationId xmlns:a16="http://schemas.microsoft.com/office/drawing/2014/main" id="{1C0F8CE0-F9F0-5541-97AF-7E1F573815C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25525"/>
            <a:ext cx="1828800" cy="3927475"/>
            <a:chOff x="609600" y="1025098"/>
            <a:chExt cx="1828800" cy="392790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AB71943-7ACC-5C4F-ADA7-86316D1F828B}"/>
                </a:ext>
              </a:extLst>
            </p:cNvPr>
            <p:cNvSpPr/>
            <p:nvPr/>
          </p:nvSpPr>
          <p:spPr>
            <a:xfrm>
              <a:off x="1317625" y="1025098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3FDDEC-5E50-0540-9AE8-B4C5A4EEB1F4}"/>
                </a:ext>
              </a:extLst>
            </p:cNvPr>
            <p:cNvSpPr/>
            <p:nvPr/>
          </p:nvSpPr>
          <p:spPr>
            <a:xfrm>
              <a:off x="914400" y="2971585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FDB13B-A21F-4342-B0D6-786AB26B414F}"/>
                </a:ext>
              </a:extLst>
            </p:cNvPr>
            <p:cNvSpPr/>
            <p:nvPr/>
          </p:nvSpPr>
          <p:spPr>
            <a:xfrm>
              <a:off x="2133600" y="2742960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6E4793A-D198-E64A-BEDA-189CBCBE1DDB}"/>
                </a:ext>
              </a:extLst>
            </p:cNvPr>
            <p:cNvSpPr/>
            <p:nvPr/>
          </p:nvSpPr>
          <p:spPr>
            <a:xfrm>
              <a:off x="609600" y="3428834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7B3DCC5-CB07-704B-9DED-44CB32EE6FBD}"/>
                </a:ext>
              </a:extLst>
            </p:cNvPr>
            <p:cNvSpPr/>
            <p:nvPr/>
          </p:nvSpPr>
          <p:spPr>
            <a:xfrm>
              <a:off x="1981200" y="4648167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4D6E5E2-0904-D148-8680-6B580B179B91}"/>
                </a:ext>
              </a:extLst>
            </p:cNvPr>
            <p:cNvSpPr/>
            <p:nvPr/>
          </p:nvSpPr>
          <p:spPr>
            <a:xfrm>
              <a:off x="1828800" y="3200209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D1149-52D4-CC4A-A9D5-5238039C2C38}"/>
                </a:ext>
              </a:extLst>
            </p:cNvPr>
            <p:cNvCxnSpPr>
              <a:stCxn id="100" idx="4"/>
            </p:cNvCxnSpPr>
            <p:nvPr/>
          </p:nvCxnSpPr>
          <p:spPr>
            <a:xfrm flipH="1">
              <a:off x="1455738" y="1329931"/>
              <a:ext cx="14287" cy="871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3ADFF25-D63A-D944-93D1-D0B5AEF1E999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1066800" y="2206326"/>
              <a:ext cx="381000" cy="7652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15EAD77-A154-9D4D-878B-560119864635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1462088" y="2207915"/>
              <a:ext cx="823912" cy="535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F166F0A-A079-3B49-96FF-77633D4D3A0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63" y="4538618"/>
              <a:ext cx="0" cy="109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F6D9A9-8CD9-1847-9F13-B81AF40ECA67}"/>
                </a:ext>
              </a:extLst>
            </p:cNvPr>
            <p:cNvCxnSpPr>
              <a:cxnSpLocks/>
            </p:cNvCxnSpPr>
            <p:nvPr/>
          </p:nvCxnSpPr>
          <p:spPr>
            <a:xfrm>
              <a:off x="1973263" y="3517744"/>
              <a:ext cx="139700" cy="10732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4F3219D-D2B2-C147-8169-B1DEC9BD0987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762000" y="3733667"/>
              <a:ext cx="1347788" cy="792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25" name="Group 159">
            <a:extLst>
              <a:ext uri="{FF2B5EF4-FFF2-40B4-BE49-F238E27FC236}">
                <a16:creationId xmlns:a16="http://schemas.microsoft.com/office/drawing/2014/main" id="{303C0A5C-AFC8-5749-8DA0-3B265F4DDBB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73363"/>
            <a:ext cx="1676400" cy="3017837"/>
            <a:chOff x="6629400" y="2773368"/>
            <a:chExt cx="1676400" cy="301783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58ABE7-0A10-F74C-A1AD-E64E0993AEFC}"/>
                </a:ext>
              </a:extLst>
            </p:cNvPr>
            <p:cNvSpPr/>
            <p:nvPr/>
          </p:nvSpPr>
          <p:spPr>
            <a:xfrm>
              <a:off x="8001000" y="5486401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CC2806D-DD82-A941-9598-18B69A498CC0}"/>
                </a:ext>
              </a:extLst>
            </p:cNvPr>
            <p:cNvSpPr/>
            <p:nvPr/>
          </p:nvSpPr>
          <p:spPr>
            <a:xfrm>
              <a:off x="7878763" y="2773368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6142EF8-568B-8449-A11A-4497F3239F26}"/>
                </a:ext>
              </a:extLst>
            </p:cNvPr>
            <p:cNvSpPr/>
            <p:nvPr/>
          </p:nvSpPr>
          <p:spPr>
            <a:xfrm>
              <a:off x="6629400" y="2992443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9F8AA8-68E0-0543-B6C3-2ED1E8A21693}"/>
                </a:ext>
              </a:extLst>
            </p:cNvPr>
            <p:cNvCxnSpPr>
              <a:cxnSpLocks/>
              <a:stCxn id="124" idx="4"/>
            </p:cNvCxnSpPr>
            <p:nvPr/>
          </p:nvCxnSpPr>
          <p:spPr>
            <a:xfrm>
              <a:off x="6781800" y="3297242"/>
              <a:ext cx="1371600" cy="1228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EBB12B-87CD-054A-BA8A-5E015898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4548190"/>
              <a:ext cx="0" cy="9382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82BDD10-A33D-F047-A51C-AC81FA8EF980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8031163" y="3078167"/>
              <a:ext cx="122237" cy="14477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26" name="Group 158">
            <a:extLst>
              <a:ext uri="{FF2B5EF4-FFF2-40B4-BE49-F238E27FC236}">
                <a16:creationId xmlns:a16="http://schemas.microsoft.com/office/drawing/2014/main" id="{8731BEE1-57A7-C242-92C2-EA118FA232F3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1433513"/>
            <a:ext cx="1808162" cy="3900487"/>
            <a:chOff x="3977110" y="1433860"/>
            <a:chExt cx="1806949" cy="390014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E658A7-C90C-9C4A-9428-45B9BE9E4CE2}"/>
                </a:ext>
              </a:extLst>
            </p:cNvPr>
            <p:cNvSpPr/>
            <p:nvPr/>
          </p:nvSpPr>
          <p:spPr>
            <a:xfrm>
              <a:off x="5028916" y="502922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5850115-B7AA-FD4D-99CB-C3AA64B7271F}"/>
                </a:ext>
              </a:extLst>
            </p:cNvPr>
            <p:cNvSpPr/>
            <p:nvPr/>
          </p:nvSpPr>
          <p:spPr>
            <a:xfrm>
              <a:off x="4337230" y="143386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D14BB9-2156-D74D-9961-C6B0C78D356A}"/>
                </a:ext>
              </a:extLst>
            </p:cNvPr>
            <p:cNvSpPr/>
            <p:nvPr/>
          </p:nvSpPr>
          <p:spPr>
            <a:xfrm>
              <a:off x="4264254" y="183070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36F9772-E824-114C-BC9A-1B6A1E65661A}"/>
                </a:ext>
              </a:extLst>
            </p:cNvPr>
            <p:cNvSpPr/>
            <p:nvPr/>
          </p:nvSpPr>
          <p:spPr>
            <a:xfrm>
              <a:off x="4186519" y="29831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AC33029-07BF-0442-8460-8B719A8EF2C1}"/>
                </a:ext>
              </a:extLst>
            </p:cNvPr>
            <p:cNvSpPr/>
            <p:nvPr/>
          </p:nvSpPr>
          <p:spPr>
            <a:xfrm>
              <a:off x="3977110" y="33974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78DCD9-AF97-4B47-9CAF-805A0CF5A970}"/>
                </a:ext>
              </a:extLst>
            </p:cNvPr>
            <p:cNvSpPr/>
            <p:nvPr/>
          </p:nvSpPr>
          <p:spPr>
            <a:xfrm>
              <a:off x="5479463" y="2773591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6E0AAC4-08FB-364E-931E-EEE4208C7F9E}"/>
                </a:ext>
              </a:extLst>
            </p:cNvPr>
            <p:cNvSpPr/>
            <p:nvPr/>
          </p:nvSpPr>
          <p:spPr>
            <a:xfrm>
              <a:off x="5205011" y="317201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51810F-116B-B446-9C38-6AD9171D10E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4338817" y="2135473"/>
              <a:ext cx="85667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F32C6F3-F336-B543-96E4-00F01D97898A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4416552" y="2135473"/>
              <a:ext cx="1215209" cy="6381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478FB26-5194-1249-BE88-865592666B8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65" y="3700608"/>
              <a:ext cx="1099400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32A47B-594C-7B46-8F36-FADE2D272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8665" y="3492664"/>
              <a:ext cx="158644" cy="103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969104C-2B28-0B41-968C-0FA4BEE660F6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92" y="4526035"/>
              <a:ext cx="3173" cy="4873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3015801-843B-4B4B-923B-B3DF48DEDDC2}"/>
                </a:ext>
              </a:extLst>
            </p:cNvPr>
            <p:cNvCxnSpPr>
              <a:cxnSpLocks/>
              <a:stCxn id="135" idx="4"/>
            </p:cNvCxnSpPr>
            <p:nvPr/>
          </p:nvCxnSpPr>
          <p:spPr>
            <a:xfrm flipH="1">
              <a:off x="4453041" y="1738633"/>
              <a:ext cx="36488" cy="968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6AD37D3-5DD1-A345-AA50-2B2250F6F0DC}"/>
                </a:ext>
              </a:extLst>
            </p:cNvPr>
            <p:cNvCxnSpPr>
              <a:cxnSpLocks/>
              <a:stCxn id="137" idx="4"/>
            </p:cNvCxnSpPr>
            <p:nvPr/>
          </p:nvCxnSpPr>
          <p:spPr>
            <a:xfrm flipH="1">
              <a:off x="4146858" y="3287895"/>
              <a:ext cx="191959" cy="1000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1C35699-BECB-0443-A01C-52EBC4561B4F}"/>
                </a:ext>
              </a:extLst>
            </p:cNvPr>
            <p:cNvCxnSpPr>
              <a:cxnSpLocks/>
              <a:stCxn id="139" idx="4"/>
            </p:cNvCxnSpPr>
            <p:nvPr/>
          </p:nvCxnSpPr>
          <p:spPr>
            <a:xfrm flipH="1">
              <a:off x="5435043" y="3078364"/>
              <a:ext cx="196718" cy="920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27" name="TextBox 6">
            <a:extLst>
              <a:ext uri="{FF2B5EF4-FFF2-40B4-BE49-F238E27FC236}">
                <a16:creationId xmlns:a16="http://schemas.microsoft.com/office/drawing/2014/main" id="{7DE02F5C-479B-574C-9624-4BE9E279B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956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LIVE RANGES OF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800">
                <a:latin typeface="Arial" panose="020B0604020202020204" pitchFamily="34" charset="0"/>
              </a:rPr>
              <a:t> and </a:t>
            </a:r>
            <a:r>
              <a:rPr lang="en-US" altLang="en-US" sz="2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157">
            <a:extLst>
              <a:ext uri="{FF2B5EF4-FFF2-40B4-BE49-F238E27FC236}">
                <a16:creationId xmlns:a16="http://schemas.microsoft.com/office/drawing/2014/main" id="{BF413FDA-EE3F-8747-BB8B-A9BA8465198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25525"/>
            <a:ext cx="1828800" cy="3927475"/>
            <a:chOff x="609600" y="1025098"/>
            <a:chExt cx="1828800" cy="392790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19ABA1E-F8AB-2C4D-9718-B721A43AED37}"/>
                </a:ext>
              </a:extLst>
            </p:cNvPr>
            <p:cNvSpPr/>
            <p:nvPr/>
          </p:nvSpPr>
          <p:spPr>
            <a:xfrm>
              <a:off x="1317625" y="1025098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0323E41-13F2-FF47-9C63-A507FE73BD3B}"/>
                </a:ext>
              </a:extLst>
            </p:cNvPr>
            <p:cNvSpPr/>
            <p:nvPr/>
          </p:nvSpPr>
          <p:spPr>
            <a:xfrm>
              <a:off x="914400" y="2971585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A033924-31D4-3041-A964-98DCECD2F596}"/>
                </a:ext>
              </a:extLst>
            </p:cNvPr>
            <p:cNvSpPr/>
            <p:nvPr/>
          </p:nvSpPr>
          <p:spPr>
            <a:xfrm>
              <a:off x="2133600" y="2742960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68258E2-C677-3948-913E-2DD7AFBB2F51}"/>
                </a:ext>
              </a:extLst>
            </p:cNvPr>
            <p:cNvSpPr/>
            <p:nvPr/>
          </p:nvSpPr>
          <p:spPr>
            <a:xfrm>
              <a:off x="609600" y="3428834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5A171C-7785-0845-AF02-CBCB8908A9EE}"/>
                </a:ext>
              </a:extLst>
            </p:cNvPr>
            <p:cNvSpPr/>
            <p:nvPr/>
          </p:nvSpPr>
          <p:spPr>
            <a:xfrm>
              <a:off x="1981200" y="4648167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9ED60E-345F-9641-84F8-25A6B7267E15}"/>
                </a:ext>
              </a:extLst>
            </p:cNvPr>
            <p:cNvSpPr/>
            <p:nvPr/>
          </p:nvSpPr>
          <p:spPr>
            <a:xfrm>
              <a:off x="1828800" y="3200209"/>
              <a:ext cx="304800" cy="3048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FF1A76D-E56F-D749-BD8F-10DE769BD071}"/>
                </a:ext>
              </a:extLst>
            </p:cNvPr>
            <p:cNvCxnSpPr>
              <a:stCxn id="100" idx="4"/>
            </p:cNvCxnSpPr>
            <p:nvPr/>
          </p:nvCxnSpPr>
          <p:spPr>
            <a:xfrm flipH="1">
              <a:off x="1455738" y="1329931"/>
              <a:ext cx="14287" cy="871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5E7FCE0-8D5D-704C-8A71-E4FC1353282A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1066800" y="2206326"/>
              <a:ext cx="381000" cy="7652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111424-B839-D04D-B331-76FE2BFD86C4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1462088" y="2207915"/>
              <a:ext cx="823912" cy="535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34A706-4D88-F24F-9391-F13C9318D802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63" y="4538618"/>
              <a:ext cx="0" cy="109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F9FDCC6-CFDA-5C44-8A11-5393D729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973263" y="3517744"/>
              <a:ext cx="139700" cy="10732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F5D9046-B560-7644-91FB-BE96723FC5A6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762000" y="3733667"/>
              <a:ext cx="1347788" cy="792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46" name="Group 159">
            <a:extLst>
              <a:ext uri="{FF2B5EF4-FFF2-40B4-BE49-F238E27FC236}">
                <a16:creationId xmlns:a16="http://schemas.microsoft.com/office/drawing/2014/main" id="{A889B5B0-371D-724F-BCE8-0ADA73DBA015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73363"/>
            <a:ext cx="1676400" cy="3017837"/>
            <a:chOff x="6629400" y="2773368"/>
            <a:chExt cx="1676400" cy="301783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E440F2-4260-EA47-9968-10549BAF68A8}"/>
                </a:ext>
              </a:extLst>
            </p:cNvPr>
            <p:cNvSpPr/>
            <p:nvPr/>
          </p:nvSpPr>
          <p:spPr>
            <a:xfrm>
              <a:off x="8001000" y="5486401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7034951-2CE4-944E-A344-A7EF3A15A856}"/>
                </a:ext>
              </a:extLst>
            </p:cNvPr>
            <p:cNvSpPr/>
            <p:nvPr/>
          </p:nvSpPr>
          <p:spPr>
            <a:xfrm>
              <a:off x="7878763" y="2773368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1FA853C-B432-0143-94F2-EC260A35F6B2}"/>
                </a:ext>
              </a:extLst>
            </p:cNvPr>
            <p:cNvSpPr/>
            <p:nvPr/>
          </p:nvSpPr>
          <p:spPr>
            <a:xfrm>
              <a:off x="6629400" y="2992443"/>
              <a:ext cx="304800" cy="30479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2AA47A-F334-9741-BC61-AD12FD7827A6}"/>
                </a:ext>
              </a:extLst>
            </p:cNvPr>
            <p:cNvCxnSpPr>
              <a:cxnSpLocks/>
              <a:stCxn id="124" idx="4"/>
            </p:cNvCxnSpPr>
            <p:nvPr/>
          </p:nvCxnSpPr>
          <p:spPr>
            <a:xfrm>
              <a:off x="6781800" y="3297242"/>
              <a:ext cx="1371600" cy="1228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4DB6AE-EB7C-D343-A884-FD1207067259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4548190"/>
              <a:ext cx="0" cy="9382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716E15-DFDC-1B41-A3D9-B6589C0C105A}"/>
                </a:ext>
              </a:extLst>
            </p:cNvPr>
            <p:cNvCxnSpPr>
              <a:cxnSpLocks/>
              <a:stCxn id="123" idx="4"/>
            </p:cNvCxnSpPr>
            <p:nvPr/>
          </p:nvCxnSpPr>
          <p:spPr>
            <a:xfrm>
              <a:off x="8031163" y="3078167"/>
              <a:ext cx="122237" cy="14477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47" name="Group 158">
            <a:extLst>
              <a:ext uri="{FF2B5EF4-FFF2-40B4-BE49-F238E27FC236}">
                <a16:creationId xmlns:a16="http://schemas.microsoft.com/office/drawing/2014/main" id="{6D303DD5-CE0F-1D4D-9843-032D877FF475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1433513"/>
            <a:ext cx="1808162" cy="3900487"/>
            <a:chOff x="3977110" y="1433860"/>
            <a:chExt cx="1806949" cy="390014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A6456E2-3BEB-2E4C-9A7D-013CDD84A16C}"/>
                </a:ext>
              </a:extLst>
            </p:cNvPr>
            <p:cNvSpPr/>
            <p:nvPr/>
          </p:nvSpPr>
          <p:spPr>
            <a:xfrm>
              <a:off x="5028916" y="502922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1FE1969-4BED-5445-9FC9-44D2AC420052}"/>
                </a:ext>
              </a:extLst>
            </p:cNvPr>
            <p:cNvSpPr/>
            <p:nvPr/>
          </p:nvSpPr>
          <p:spPr>
            <a:xfrm>
              <a:off x="4337230" y="143386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93B0ADA-BC99-0E46-82C8-3E37C9116FBB}"/>
                </a:ext>
              </a:extLst>
            </p:cNvPr>
            <p:cNvSpPr/>
            <p:nvPr/>
          </p:nvSpPr>
          <p:spPr>
            <a:xfrm>
              <a:off x="4264254" y="1830700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BDB1E60-31D9-F84A-A65E-772E10A62DCB}"/>
                </a:ext>
              </a:extLst>
            </p:cNvPr>
            <p:cNvSpPr/>
            <p:nvPr/>
          </p:nvSpPr>
          <p:spPr>
            <a:xfrm>
              <a:off x="4186519" y="29831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03AA2AC-59E3-8440-B36C-869661A0F3E1}"/>
                </a:ext>
              </a:extLst>
            </p:cNvPr>
            <p:cNvSpPr/>
            <p:nvPr/>
          </p:nvSpPr>
          <p:spPr>
            <a:xfrm>
              <a:off x="3977110" y="3397422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8CEA6F2-2F51-A646-9E2B-4B13F59BEF36}"/>
                </a:ext>
              </a:extLst>
            </p:cNvPr>
            <p:cNvSpPr/>
            <p:nvPr/>
          </p:nvSpPr>
          <p:spPr>
            <a:xfrm>
              <a:off x="5479463" y="2773591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67AA971-FEF5-ED46-813F-1B6C4B84C5BF}"/>
                </a:ext>
              </a:extLst>
            </p:cNvPr>
            <p:cNvSpPr/>
            <p:nvPr/>
          </p:nvSpPr>
          <p:spPr>
            <a:xfrm>
              <a:off x="5205011" y="3172017"/>
              <a:ext cx="304596" cy="3047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1634794-00D6-EC4D-8D0C-797AE07473FD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4338817" y="2135473"/>
              <a:ext cx="85667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7A198FD-5178-0845-BE8B-2B29549726C3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4416552" y="2135473"/>
              <a:ext cx="1215209" cy="6381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03B0A31-1466-304D-BCC9-844CD981886B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65" y="3700608"/>
              <a:ext cx="1099400" cy="8476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38C9C0A-2FA7-4D42-9DB8-CFE78921D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8665" y="3492664"/>
              <a:ext cx="158644" cy="103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BA0BC6B-AE96-1E41-8562-8FC4313CDDD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92" y="4526035"/>
              <a:ext cx="3173" cy="4873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1CD8FF-EA6C-B745-B160-90F405D36E5A}"/>
                </a:ext>
              </a:extLst>
            </p:cNvPr>
            <p:cNvCxnSpPr>
              <a:cxnSpLocks/>
              <a:stCxn id="135" idx="4"/>
            </p:cNvCxnSpPr>
            <p:nvPr/>
          </p:nvCxnSpPr>
          <p:spPr>
            <a:xfrm flipH="1">
              <a:off x="4453041" y="1738633"/>
              <a:ext cx="36488" cy="968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1ABE1E-1DDE-8549-8E4B-C27765252664}"/>
                </a:ext>
              </a:extLst>
            </p:cNvPr>
            <p:cNvCxnSpPr>
              <a:cxnSpLocks/>
              <a:stCxn id="137" idx="4"/>
            </p:cNvCxnSpPr>
            <p:nvPr/>
          </p:nvCxnSpPr>
          <p:spPr>
            <a:xfrm flipH="1">
              <a:off x="4146858" y="3287895"/>
              <a:ext cx="191959" cy="1000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1C5FEA1-A14C-2C46-B05D-F64E816DA928}"/>
                </a:ext>
              </a:extLst>
            </p:cNvPr>
            <p:cNvCxnSpPr>
              <a:cxnSpLocks/>
              <a:stCxn id="139" idx="4"/>
            </p:cNvCxnSpPr>
            <p:nvPr/>
          </p:nvCxnSpPr>
          <p:spPr>
            <a:xfrm flipH="1">
              <a:off x="5435043" y="3078364"/>
              <a:ext cx="196718" cy="920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8" name="TextBox 162">
            <a:extLst>
              <a:ext uri="{FF2B5EF4-FFF2-40B4-BE49-F238E27FC236}">
                <a16:creationId xmlns:a16="http://schemas.microsoft.com/office/drawing/2014/main" id="{367BD5F8-6213-A24E-9B18-ACAA0A44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685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X1</a:t>
            </a:r>
          </a:p>
        </p:txBody>
      </p:sp>
      <p:sp>
        <p:nvSpPr>
          <p:cNvPr id="57349" name="TextBox 163">
            <a:extLst>
              <a:ext uri="{FF2B5EF4-FFF2-40B4-BE49-F238E27FC236}">
                <a16:creationId xmlns:a16="http://schemas.microsoft.com/office/drawing/2014/main" id="{B1CAA263-F979-864D-A40A-0AC0A028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49641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57350" name="TextBox 164">
            <a:extLst>
              <a:ext uri="{FF2B5EF4-FFF2-40B4-BE49-F238E27FC236}">
                <a16:creationId xmlns:a16="http://schemas.microsoft.com/office/drawing/2014/main" id="{1EA4ECF5-8327-FB49-B1D4-36965D8F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10779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7351" name="TextBox 165">
            <a:extLst>
              <a:ext uri="{FF2B5EF4-FFF2-40B4-BE49-F238E27FC236}">
                <a16:creationId xmlns:a16="http://schemas.microsoft.com/office/drawing/2014/main" id="{C806C06C-D024-5344-91AF-A54B7F9C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791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57352" name="TextBox 41">
            <a:extLst>
              <a:ext uri="{FF2B5EF4-FFF2-40B4-BE49-F238E27FC236}">
                <a16:creationId xmlns:a16="http://schemas.microsoft.com/office/drawing/2014/main" id="{3D9D741E-6EBC-7941-8D5B-8AD2B5E7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956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LIVE RANGES OF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800">
                <a:latin typeface="Arial" panose="020B0604020202020204" pitchFamily="34" charset="0"/>
              </a:rPr>
              <a:t> and </a:t>
            </a:r>
            <a:r>
              <a:rPr lang="en-US" altLang="en-US" sz="2800">
                <a:solidFill>
                  <a:srgbClr val="00B050"/>
                </a:solidFill>
                <a:latin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Group 167">
            <a:extLst>
              <a:ext uri="{FF2B5EF4-FFF2-40B4-BE49-F238E27FC236}">
                <a16:creationId xmlns:a16="http://schemas.microsoft.com/office/drawing/2014/main" id="{33820357-9E06-0946-A7C1-ED642AE394C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85800"/>
            <a:ext cx="1828800" cy="4648200"/>
            <a:chOff x="609600" y="685800"/>
            <a:chExt cx="1828800" cy="4648200"/>
          </a:xfrm>
        </p:grpSpPr>
        <p:grpSp>
          <p:nvGrpSpPr>
            <p:cNvPr id="58415" name="Group 157">
              <a:extLst>
                <a:ext uri="{FF2B5EF4-FFF2-40B4-BE49-F238E27FC236}">
                  <a16:creationId xmlns:a16="http://schemas.microsoft.com/office/drawing/2014/main" id="{BBEBF4E9-6F28-3D41-991E-83EAB236E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1025098"/>
              <a:ext cx="1828800" cy="3927902"/>
              <a:chOff x="609600" y="1025098"/>
              <a:chExt cx="1828800" cy="392790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0B9508C-5DD8-7C44-A71E-09ABED749ABB}"/>
                  </a:ext>
                </a:extLst>
              </p:cNvPr>
              <p:cNvSpPr/>
              <p:nvPr/>
            </p:nvSpPr>
            <p:spPr>
              <a:xfrm>
                <a:off x="1317625" y="1025525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0083EA0-CFA1-8045-A418-0FF0E37DDC3C}"/>
                  </a:ext>
                </a:extLst>
              </p:cNvPr>
              <p:cNvSpPr/>
              <p:nvPr/>
            </p:nvSpPr>
            <p:spPr>
              <a:xfrm>
                <a:off x="914400" y="29718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4DA295C-748F-1C4B-A5A2-AF3E2194B73A}"/>
                  </a:ext>
                </a:extLst>
              </p:cNvPr>
              <p:cNvSpPr/>
              <p:nvPr/>
            </p:nvSpPr>
            <p:spPr>
              <a:xfrm>
                <a:off x="2133600" y="27432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F32876C-852E-534C-80BF-B68F2F846F71}"/>
                  </a:ext>
                </a:extLst>
              </p:cNvPr>
              <p:cNvSpPr/>
              <p:nvPr/>
            </p:nvSpPr>
            <p:spPr>
              <a:xfrm>
                <a:off x="609600" y="34290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CC64251-5F83-1443-8EB3-97B4BB1D53EB}"/>
                  </a:ext>
                </a:extLst>
              </p:cNvPr>
              <p:cNvSpPr/>
              <p:nvPr/>
            </p:nvSpPr>
            <p:spPr>
              <a:xfrm>
                <a:off x="1981200" y="46482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274FE6E-0B6B-BD44-940E-52059FA3232D}"/>
                  </a:ext>
                </a:extLst>
              </p:cNvPr>
              <p:cNvSpPr/>
              <p:nvPr/>
            </p:nvSpPr>
            <p:spPr>
              <a:xfrm>
                <a:off x="1828800" y="32004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9FB84CA-7756-0244-8E39-EE15C6014A9D}"/>
                  </a:ext>
                </a:extLst>
              </p:cNvPr>
              <p:cNvCxnSpPr>
                <a:stCxn id="100" idx="4"/>
              </p:cNvCxnSpPr>
              <p:nvPr/>
            </p:nvCxnSpPr>
            <p:spPr>
              <a:xfrm flipH="1">
                <a:off x="1455738" y="1330325"/>
                <a:ext cx="14287" cy="8715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31E7274-A266-764D-9F78-DD53B18C5507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 flipH="1">
                <a:off x="1066800" y="2206625"/>
                <a:ext cx="381000" cy="765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93C5C8-530C-E843-A42C-998085AE68BE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>
                <a:off x="1462088" y="2208213"/>
                <a:ext cx="823912" cy="5349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05AFDE1-5258-F340-9E21-EA8968F84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2963" y="4538663"/>
                <a:ext cx="0" cy="1095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814E284-4F9B-9C47-86D1-E010ED153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3263" y="3517900"/>
                <a:ext cx="139700" cy="10731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32EA2CD-9737-C24C-8C97-078095E93DF3}"/>
                  </a:ext>
                </a:extLst>
              </p:cNvPr>
              <p:cNvCxnSpPr>
                <a:cxnSpLocks/>
                <a:stCxn id="105" idx="4"/>
              </p:cNvCxnSpPr>
              <p:nvPr/>
            </p:nvCxnSpPr>
            <p:spPr>
              <a:xfrm>
                <a:off x="762000" y="3733800"/>
                <a:ext cx="1347788" cy="7921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416" name="TextBox 162">
              <a:extLst>
                <a:ext uri="{FF2B5EF4-FFF2-40B4-BE49-F238E27FC236}">
                  <a16:creationId xmlns:a16="http://schemas.microsoft.com/office/drawing/2014/main" id="{63BB4E49-7AFD-CE45-A81F-59CE85FF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550" y="68580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X1</a:t>
              </a:r>
            </a:p>
          </p:txBody>
        </p:sp>
        <p:sp>
          <p:nvSpPr>
            <p:cNvPr id="58417" name="TextBox 163">
              <a:extLst>
                <a:ext uri="{FF2B5EF4-FFF2-40B4-BE49-F238E27FC236}">
                  <a16:creationId xmlns:a16="http://schemas.microsoft.com/office/drawing/2014/main" id="{4BD54BDF-BA28-6C48-9AA7-F6739EB9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203" y="496466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X2</a:t>
              </a:r>
            </a:p>
          </p:txBody>
        </p:sp>
      </p:grpSp>
      <p:grpSp>
        <p:nvGrpSpPr>
          <p:cNvPr id="58370" name="Group 166">
            <a:extLst>
              <a:ext uri="{FF2B5EF4-FFF2-40B4-BE49-F238E27FC236}">
                <a16:creationId xmlns:a16="http://schemas.microsoft.com/office/drawing/2014/main" id="{F8D604EE-8D7B-2E45-BB3B-722A871BB2D5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1077913"/>
            <a:ext cx="1806575" cy="4256087"/>
            <a:chOff x="3977110" y="1078468"/>
            <a:chExt cx="1806949" cy="4255532"/>
          </a:xfrm>
        </p:grpSpPr>
        <p:grpSp>
          <p:nvGrpSpPr>
            <p:cNvPr id="58398" name="Group 158">
              <a:extLst>
                <a:ext uri="{FF2B5EF4-FFF2-40B4-BE49-F238E27FC236}">
                  <a16:creationId xmlns:a16="http://schemas.microsoft.com/office/drawing/2014/main" id="{89C41C39-9D3C-9E4F-BE45-00564F194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7110" y="1433860"/>
              <a:ext cx="1806949" cy="3900140"/>
              <a:chOff x="3977110" y="1433860"/>
              <a:chExt cx="1806949" cy="390014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AB8E4EA-BB69-1547-8065-B33C82C93B77}"/>
                  </a:ext>
                </a:extLst>
              </p:cNvPr>
              <p:cNvSpPr/>
              <p:nvPr/>
            </p:nvSpPr>
            <p:spPr>
              <a:xfrm>
                <a:off x="5029841" y="5029240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F13B398-06A5-4B4F-91A1-626953CB2193}"/>
                  </a:ext>
                </a:extLst>
              </p:cNvPr>
              <p:cNvSpPr/>
              <p:nvPr/>
            </p:nvSpPr>
            <p:spPr>
              <a:xfrm>
                <a:off x="4337548" y="1434022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947F58C-A7D4-294B-B618-C3CDA808F744}"/>
                  </a:ext>
                </a:extLst>
              </p:cNvPr>
              <p:cNvSpPr/>
              <p:nvPr/>
            </p:nvSpPr>
            <p:spPr>
              <a:xfrm>
                <a:off x="4264507" y="1830845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551B3E9-BC6A-664F-A410-C98EA3FA7FDC}"/>
                  </a:ext>
                </a:extLst>
              </p:cNvPr>
              <p:cNvSpPr/>
              <p:nvPr/>
            </p:nvSpPr>
            <p:spPr>
              <a:xfrm>
                <a:off x="4186703" y="2983220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42E0272-6D8B-C348-90B5-9D556D30F75B}"/>
                  </a:ext>
                </a:extLst>
              </p:cNvPr>
              <p:cNvSpPr/>
              <p:nvPr/>
            </p:nvSpPr>
            <p:spPr>
              <a:xfrm>
                <a:off x="3977110" y="3397503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5EBD64D-52E8-894E-B13E-B728B9EFD97E}"/>
                  </a:ext>
                </a:extLst>
              </p:cNvPr>
              <p:cNvSpPr/>
              <p:nvPr/>
            </p:nvSpPr>
            <p:spPr>
              <a:xfrm>
                <a:off x="5479196" y="2773697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CA4D05D-7006-A548-A645-A9C4773A306C}"/>
                  </a:ext>
                </a:extLst>
              </p:cNvPr>
              <p:cNvSpPr/>
              <p:nvPr/>
            </p:nvSpPr>
            <p:spPr>
              <a:xfrm>
                <a:off x="5204502" y="3172107"/>
                <a:ext cx="304863" cy="30476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BB18BD-C208-2B44-AFD2-6D46FCF326E7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4339135" y="2135605"/>
                <a:ext cx="85743" cy="84761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ABF1214-51F4-2744-8FE0-BFFCFC03B633}"/>
                  </a:ext>
                </a:extLst>
              </p:cNvPr>
              <p:cNvCxnSpPr>
                <a:cxnSpLocks/>
                <a:stCxn id="136" idx="4"/>
                <a:endCxn id="139" idx="0"/>
              </p:cNvCxnSpPr>
              <p:nvPr/>
            </p:nvCxnSpPr>
            <p:spPr>
              <a:xfrm>
                <a:off x="4416939" y="2135605"/>
                <a:ext cx="1214688" cy="63809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302A9F8-CB03-2848-A844-D7748E84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373" y="3700676"/>
                <a:ext cx="1098777" cy="84761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9DC44E4-B722-604E-8F6A-C87C2359DF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8151" y="3492740"/>
                <a:ext cx="158783" cy="103332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36CC2D2-FD82-7B49-AAC3-B0E0EB2B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975" y="4526068"/>
                <a:ext cx="3176" cy="48729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DFB5173-57CE-1643-A01E-0904969E11FD}"/>
                  </a:ext>
                </a:extLst>
              </p:cNvPr>
              <p:cNvCxnSpPr>
                <a:cxnSpLocks/>
                <a:stCxn id="135" idx="4"/>
              </p:cNvCxnSpPr>
              <p:nvPr/>
            </p:nvCxnSpPr>
            <p:spPr>
              <a:xfrm flipH="1">
                <a:off x="4453459" y="1738782"/>
                <a:ext cx="36521" cy="9682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6C57736-1113-6047-B769-82B5E7A8D996}"/>
                  </a:ext>
                </a:extLst>
              </p:cNvPr>
              <p:cNvCxnSpPr>
                <a:cxnSpLocks/>
                <a:stCxn id="137" idx="4"/>
              </p:cNvCxnSpPr>
              <p:nvPr/>
            </p:nvCxnSpPr>
            <p:spPr>
              <a:xfrm flipH="1">
                <a:off x="4147008" y="3287980"/>
                <a:ext cx="192127" cy="99999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8DD3055-B96B-A140-A627-0DBEDF285F49}"/>
                  </a:ext>
                </a:extLst>
              </p:cNvPr>
              <p:cNvCxnSpPr>
                <a:cxnSpLocks/>
                <a:stCxn id="139" idx="4"/>
              </p:cNvCxnSpPr>
              <p:nvPr/>
            </p:nvCxnSpPr>
            <p:spPr>
              <a:xfrm flipH="1">
                <a:off x="5434737" y="3078457"/>
                <a:ext cx="196891" cy="9206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399" name="TextBox 164">
              <a:extLst>
                <a:ext uri="{FF2B5EF4-FFF2-40B4-BE49-F238E27FC236}">
                  <a16:creationId xmlns:a16="http://schemas.microsoft.com/office/drawing/2014/main" id="{BCEFD80B-178F-D04E-90C3-0444B9BD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646" y="107846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58371" name="Group 168">
            <a:extLst>
              <a:ext uri="{FF2B5EF4-FFF2-40B4-BE49-F238E27FC236}">
                <a16:creationId xmlns:a16="http://schemas.microsoft.com/office/drawing/2014/main" id="{BF7267BB-A122-1644-A584-7E22D05C7F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73363"/>
            <a:ext cx="1709738" cy="3387725"/>
            <a:chOff x="6629400" y="2773368"/>
            <a:chExt cx="1710154" cy="3387164"/>
          </a:xfrm>
        </p:grpSpPr>
        <p:grpSp>
          <p:nvGrpSpPr>
            <p:cNvPr id="58390" name="Group 159">
              <a:extLst>
                <a:ext uri="{FF2B5EF4-FFF2-40B4-BE49-F238E27FC236}">
                  <a16:creationId xmlns:a16="http://schemas.microsoft.com/office/drawing/2014/main" id="{68220BEC-8AAC-FB4E-9E6B-5CBE634BE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9400" y="2773368"/>
              <a:ext cx="1676400" cy="3017832"/>
              <a:chOff x="6629400" y="2773368"/>
              <a:chExt cx="1676400" cy="3017832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AAC91BF-DC8D-7A4B-B9DF-E0CF51584183}"/>
                  </a:ext>
                </a:extLst>
              </p:cNvPr>
              <p:cNvSpPr/>
              <p:nvPr/>
            </p:nvSpPr>
            <p:spPr>
              <a:xfrm>
                <a:off x="8001334" y="5485956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53B9C4-4C10-424A-A554-6B3CE77D2417}"/>
                  </a:ext>
                </a:extLst>
              </p:cNvPr>
              <p:cNvSpPr/>
              <p:nvPr/>
            </p:nvSpPr>
            <p:spPr>
              <a:xfrm>
                <a:off x="7879067" y="2773368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948C0B7-9443-F846-B877-097FC2E031FF}"/>
                  </a:ext>
                </a:extLst>
              </p:cNvPr>
              <p:cNvSpPr/>
              <p:nvPr/>
            </p:nvSpPr>
            <p:spPr>
              <a:xfrm>
                <a:off x="6629400" y="2992407"/>
                <a:ext cx="304874" cy="3047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5CE873B-75D4-F84B-9DC2-B2B571D5BE4E}"/>
                  </a:ext>
                </a:extLst>
              </p:cNvPr>
              <p:cNvCxnSpPr>
                <a:cxnSpLocks/>
                <a:stCxn id="124" idx="4"/>
              </p:cNvCxnSpPr>
              <p:nvPr/>
            </p:nvCxnSpPr>
            <p:spPr>
              <a:xfrm>
                <a:off x="6781837" y="3297156"/>
                <a:ext cx="1371934" cy="122852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49F2576-75D5-A24D-9D90-1A67D4063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771" y="4547899"/>
                <a:ext cx="0" cy="93805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E2DAC96-8E8F-8946-B653-E70F98331755}"/>
                  </a:ext>
                </a:extLst>
              </p:cNvPr>
              <p:cNvCxnSpPr>
                <a:cxnSpLocks/>
                <a:stCxn id="123" idx="4"/>
              </p:cNvCxnSpPr>
              <p:nvPr/>
            </p:nvCxnSpPr>
            <p:spPr>
              <a:xfrm>
                <a:off x="8031504" y="3078118"/>
                <a:ext cx="122267" cy="14475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391" name="TextBox 165">
              <a:extLst>
                <a:ext uri="{FF2B5EF4-FFF2-40B4-BE49-F238E27FC236}">
                  <a16:creationId xmlns:a16="http://schemas.microsoft.com/office/drawing/2014/main" id="{49AFDEE6-7640-BA46-9E85-E681501AE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7912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Z</a:t>
              </a:r>
            </a:p>
          </p:txBody>
        </p:sp>
      </p:grpSp>
      <p:grpSp>
        <p:nvGrpSpPr>
          <p:cNvPr id="58372" name="Group 192">
            <a:extLst>
              <a:ext uri="{FF2B5EF4-FFF2-40B4-BE49-F238E27FC236}">
                <a16:creationId xmlns:a16="http://schemas.microsoft.com/office/drawing/2014/main" id="{DA65523E-8CA5-F64D-83B6-51075441B2A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447800"/>
            <a:ext cx="3152775" cy="3100388"/>
            <a:chOff x="4572000" y="1447800"/>
            <a:chExt cx="3153335" cy="3100404"/>
          </a:xfrm>
        </p:grpSpPr>
        <p:grpSp>
          <p:nvGrpSpPr>
            <p:cNvPr id="58374" name="Group 171">
              <a:extLst>
                <a:ext uri="{FF2B5EF4-FFF2-40B4-BE49-F238E27FC236}">
                  <a16:creationId xmlns:a16="http://schemas.microsoft.com/office/drawing/2014/main" id="{1732AD30-672F-C140-B9FC-75AE6B92B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D442828-9F27-4045-9992-2A0FC092E6DE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389" name="TextBox 170">
                <a:extLst>
                  <a:ext uri="{FF2B5EF4-FFF2-40B4-BE49-F238E27FC236}">
                    <a16:creationId xmlns:a16="http://schemas.microsoft.com/office/drawing/2014/main" id="{1D780C0F-60AF-FC48-AAAD-DD9DEEDDE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58375" name="Group 172">
              <a:extLst>
                <a:ext uri="{FF2B5EF4-FFF2-40B4-BE49-F238E27FC236}">
                  <a16:creationId xmlns:a16="http://schemas.microsoft.com/office/drawing/2014/main" id="{D5C7DC99-267A-F549-8EC3-19124C7BA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87"/>
              <a:ext cx="762135" cy="776292"/>
              <a:chOff x="5029200" y="1738683"/>
              <a:chExt cx="762135" cy="77629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750CEEE-95ED-994B-906C-90781EE15F8E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387" name="TextBox 174">
                <a:extLst>
                  <a:ext uri="{FF2B5EF4-FFF2-40B4-BE49-F238E27FC236}">
                    <a16:creationId xmlns:a16="http://schemas.microsoft.com/office/drawing/2014/main" id="{CEF606C8-DBC7-8944-BB24-A77015FA2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4000" cy="523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58376" name="Group 175">
              <a:extLst>
                <a:ext uri="{FF2B5EF4-FFF2-40B4-BE49-F238E27FC236}">
                  <a16:creationId xmlns:a16="http://schemas.microsoft.com/office/drawing/2014/main" id="{60D4AFD2-773D-334A-82BD-927193696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EE00EF3-B286-BA4E-B0F5-2CA9AF4908C8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385" name="TextBox 177">
                <a:extLst>
                  <a:ext uri="{FF2B5EF4-FFF2-40B4-BE49-F238E27FC236}">
                    <a16:creationId xmlns:a16="http://schemas.microsoft.com/office/drawing/2014/main" id="{58F40A9C-562A-FD43-8666-4595EA4B6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Y</a:t>
                </a:r>
              </a:p>
            </p:txBody>
          </p:sp>
        </p:grpSp>
        <p:grpSp>
          <p:nvGrpSpPr>
            <p:cNvPr id="58377" name="Group 178">
              <a:extLst>
                <a:ext uri="{FF2B5EF4-FFF2-40B4-BE49-F238E27FC236}">
                  <a16:creationId xmlns:a16="http://schemas.microsoft.com/office/drawing/2014/main" id="{CB205EEF-A71B-124D-95DD-FF9D17BAB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45771C6-F0F4-E44D-A10C-0C9E07AD495E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383" name="TextBox 180">
                <a:extLst>
                  <a:ext uri="{FF2B5EF4-FFF2-40B4-BE49-F238E27FC236}">
                    <a16:creationId xmlns:a16="http://schemas.microsoft.com/office/drawing/2014/main" id="{A34E40FB-BD6D-6C4D-9F8A-52D5F9585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8788D3A-AD80-3B49-B84D-56394A115E05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64A9572-08E9-E94B-91D7-4AF87568097E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98A4FA1-C4DD-4D49-9A19-C5CFDF8A89B7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8A2751C-6BDB-D045-88E8-C28A2C2D350F}"/>
                </a:ext>
              </a:extLst>
            </p:cNvPr>
            <p:cNvCxnSpPr>
              <a:cxnSpLocks/>
              <a:stCxn id="58387" idx="3"/>
              <a:endCxn id="180" idx="2"/>
            </p:cNvCxnSpPr>
            <p:nvPr/>
          </p:nvCxnSpPr>
          <p:spPr>
            <a:xfrm>
              <a:off x="5304976" y="4145931"/>
              <a:ext cx="1658223" cy="14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373" name="TextBox 193">
            <a:extLst>
              <a:ext uri="{FF2B5EF4-FFF2-40B4-BE49-F238E27FC236}">
                <a16:creationId xmlns:a16="http://schemas.microsoft.com/office/drawing/2014/main" id="{40BF48A6-65C6-F440-9D96-E9F1AF16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96838"/>
            <a:ext cx="4351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INTERFERENCE GRAPH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92">
            <a:extLst>
              <a:ext uri="{FF2B5EF4-FFF2-40B4-BE49-F238E27FC236}">
                <a16:creationId xmlns:a16="http://schemas.microsoft.com/office/drawing/2014/main" id="{FBF7703B-DFB3-E349-9E24-1C499EDC57A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3152775" cy="3100388"/>
            <a:chOff x="4572000" y="1447800"/>
            <a:chExt cx="3153335" cy="3100404"/>
          </a:xfrm>
        </p:grpSpPr>
        <p:grpSp>
          <p:nvGrpSpPr>
            <p:cNvPr id="59397" name="Group 171">
              <a:extLst>
                <a:ext uri="{FF2B5EF4-FFF2-40B4-BE49-F238E27FC236}">
                  <a16:creationId xmlns:a16="http://schemas.microsoft.com/office/drawing/2014/main" id="{B40600AA-BFD8-DC4F-B6C7-6C12C72A1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A0949E2-9AA6-C646-AF0C-60958F82E6A0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9412" name="TextBox 170">
                <a:extLst>
                  <a:ext uri="{FF2B5EF4-FFF2-40B4-BE49-F238E27FC236}">
                    <a16:creationId xmlns:a16="http://schemas.microsoft.com/office/drawing/2014/main" id="{4F5C378E-54BE-8B4A-A689-92983B7F7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59398" name="Group 172">
              <a:extLst>
                <a:ext uri="{FF2B5EF4-FFF2-40B4-BE49-F238E27FC236}">
                  <a16:creationId xmlns:a16="http://schemas.microsoft.com/office/drawing/2014/main" id="{47BB999F-773E-F942-9BB1-1D490E65B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64"/>
              <a:ext cx="762000" cy="775940"/>
              <a:chOff x="5029200" y="1738660"/>
              <a:chExt cx="762000" cy="77594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96363DEA-D389-CD49-8D76-8AD907D2225E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9410" name="TextBox 174">
                <a:extLst>
                  <a:ext uri="{FF2B5EF4-FFF2-40B4-BE49-F238E27FC236}">
                    <a16:creationId xmlns:a16="http://schemas.microsoft.com/office/drawing/2014/main" id="{CA9FC44E-A237-A54A-98B7-25DE25476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59399" name="Group 175">
              <a:extLst>
                <a:ext uri="{FF2B5EF4-FFF2-40B4-BE49-F238E27FC236}">
                  <a16:creationId xmlns:a16="http://schemas.microsoft.com/office/drawing/2014/main" id="{1CFE0358-9D63-744F-8D7F-A1A249FE5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0622C17-589D-C342-B122-9ADA4FF64772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9408" name="TextBox 177">
                <a:extLst>
                  <a:ext uri="{FF2B5EF4-FFF2-40B4-BE49-F238E27FC236}">
                    <a16:creationId xmlns:a16="http://schemas.microsoft.com/office/drawing/2014/main" id="{3474B068-2CE0-E748-96CA-7F3383F62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Y</a:t>
                </a:r>
              </a:p>
            </p:txBody>
          </p:sp>
        </p:grpSp>
        <p:grpSp>
          <p:nvGrpSpPr>
            <p:cNvPr id="59400" name="Group 178">
              <a:extLst>
                <a:ext uri="{FF2B5EF4-FFF2-40B4-BE49-F238E27FC236}">
                  <a16:creationId xmlns:a16="http://schemas.microsoft.com/office/drawing/2014/main" id="{F2565448-DADF-6E45-877E-461806239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148B078-F5C6-A94D-9FE7-EAE60EDD4161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9406" name="TextBox 180">
                <a:extLst>
                  <a:ext uri="{FF2B5EF4-FFF2-40B4-BE49-F238E27FC236}">
                    <a16:creationId xmlns:a16="http://schemas.microsoft.com/office/drawing/2014/main" id="{B11F2BF6-E89D-0349-966F-364FD49F0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98953E-0AEF-D649-84D9-7D8DE9489ABE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334DD38-17AF-4942-B84C-E99723EC3409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EB00624-4CB4-C249-BF8A-C512A63FC627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2279424-AC9E-A042-BFDB-85AC77E82F78}"/>
                </a:ext>
              </a:extLst>
            </p:cNvPr>
            <p:cNvCxnSpPr>
              <a:cxnSpLocks/>
              <a:stCxn id="59410" idx="3"/>
              <a:endCxn id="180" idx="2"/>
            </p:cNvCxnSpPr>
            <p:nvPr/>
          </p:nvCxnSpPr>
          <p:spPr>
            <a:xfrm>
              <a:off x="5305555" y="4146564"/>
              <a:ext cx="1657644" cy="14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394" name="TextBox 193">
            <a:extLst>
              <a:ext uri="{FF2B5EF4-FFF2-40B4-BE49-F238E27FC236}">
                <a16:creationId xmlns:a16="http://schemas.microsoft.com/office/drawing/2014/main" id="{34A921D4-8EF9-BD40-B306-5A3D5ADE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6838"/>
            <a:ext cx="6323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REGISTER ALLOCATION: R1, R2, R3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Box 62">
            <a:extLst>
              <a:ext uri="{FF2B5EF4-FFF2-40B4-BE49-F238E27FC236}">
                <a16:creationId xmlns:a16="http://schemas.microsoft.com/office/drawing/2014/main" id="{2FFC1DF5-6581-F347-BF72-2C50D58A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82738"/>
            <a:ext cx="3963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REMOVE DEGREE&lt;3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 X1, X2, Z; Y</a:t>
            </a:r>
          </a:p>
        </p:txBody>
      </p:sp>
      <p:sp>
        <p:nvSpPr>
          <p:cNvPr id="59396" name="TextBox 63">
            <a:extLst>
              <a:ext uri="{FF2B5EF4-FFF2-40B4-BE49-F238E27FC236}">
                <a16:creationId xmlns:a16="http://schemas.microsoft.com/office/drawing/2014/main" id="{C749C819-5977-3F48-8862-2013B4CD2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95588"/>
            <a:ext cx="51308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COLOR IN REVERSE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Y		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 Z		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X2		R3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X1		R2 or R3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192">
            <a:extLst>
              <a:ext uri="{FF2B5EF4-FFF2-40B4-BE49-F238E27FC236}">
                <a16:creationId xmlns:a16="http://schemas.microsoft.com/office/drawing/2014/main" id="{362A6D76-5AC1-0641-BBAC-31E19B5503B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3152775" cy="3100388"/>
            <a:chOff x="4572000" y="1447800"/>
            <a:chExt cx="3153335" cy="3100404"/>
          </a:xfrm>
        </p:grpSpPr>
        <p:grpSp>
          <p:nvGrpSpPr>
            <p:cNvPr id="60421" name="Group 171">
              <a:extLst>
                <a:ext uri="{FF2B5EF4-FFF2-40B4-BE49-F238E27FC236}">
                  <a16:creationId xmlns:a16="http://schemas.microsoft.com/office/drawing/2014/main" id="{4CB3BFD3-4F2F-6E4E-96AF-28B63A5F0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135" y="1447800"/>
              <a:ext cx="762000" cy="775940"/>
              <a:chOff x="5029200" y="1738660"/>
              <a:chExt cx="762000" cy="77594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5A2B796-973D-F543-ABDD-2C774094F9F2}"/>
                  </a:ext>
                </a:extLst>
              </p:cNvPr>
              <p:cNvSpPr/>
              <p:nvPr/>
            </p:nvSpPr>
            <p:spPr>
              <a:xfrm>
                <a:off x="5028645" y="173866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436" name="TextBox 170">
                <a:extLst>
                  <a:ext uri="{FF2B5EF4-FFF2-40B4-BE49-F238E27FC236}">
                    <a16:creationId xmlns:a16="http://schemas.microsoft.com/office/drawing/2014/main" id="{AA93CD62-F233-C245-A9AB-9A254797C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X1</a:t>
                </a:r>
              </a:p>
            </p:txBody>
          </p:sp>
        </p:grpSp>
        <p:grpSp>
          <p:nvGrpSpPr>
            <p:cNvPr id="60422" name="Group 172">
              <a:extLst>
                <a:ext uri="{FF2B5EF4-FFF2-40B4-BE49-F238E27FC236}">
                  <a16:creationId xmlns:a16="http://schemas.microsoft.com/office/drawing/2014/main" id="{732634DB-49AA-E04F-8A75-4DC2C2C0C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749664"/>
              <a:ext cx="762000" cy="775940"/>
              <a:chOff x="5029200" y="1738660"/>
              <a:chExt cx="762000" cy="77594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046E23E-23FB-F946-A3F7-F02AC81727F7}"/>
                  </a:ext>
                </a:extLst>
              </p:cNvPr>
              <p:cNvSpPr/>
              <p:nvPr/>
            </p:nvSpPr>
            <p:spPr>
              <a:xfrm>
                <a:off x="5029200" y="1738683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434" name="TextBox 174">
                <a:extLst>
                  <a:ext uri="{FF2B5EF4-FFF2-40B4-BE49-F238E27FC236}">
                    <a16:creationId xmlns:a16="http://schemas.microsoft.com/office/drawing/2014/main" id="{43A8E006-2777-1A4C-9AAA-B63A1117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6238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X2</a:t>
                </a:r>
              </a:p>
            </p:txBody>
          </p:sp>
        </p:grpSp>
        <p:grpSp>
          <p:nvGrpSpPr>
            <p:cNvPr id="60423" name="Group 175">
              <a:extLst>
                <a:ext uri="{FF2B5EF4-FFF2-40B4-BE49-F238E27FC236}">
                  <a16:creationId xmlns:a16="http://schemas.microsoft.com/office/drawing/2014/main" id="{412E374B-C827-0E44-9E94-9CB677E36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3563" y="2632351"/>
              <a:ext cx="762000" cy="775940"/>
              <a:chOff x="5029200" y="1738660"/>
              <a:chExt cx="762000" cy="77594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5791D5A-A7BA-9942-80D0-36782415E642}"/>
                  </a:ext>
                </a:extLst>
              </p:cNvPr>
              <p:cNvSpPr/>
              <p:nvPr/>
            </p:nvSpPr>
            <p:spPr>
              <a:xfrm>
                <a:off x="5029253" y="1738390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C106F00-8B1B-A74E-B50C-B55425DC4103}"/>
                  </a:ext>
                </a:extLst>
              </p:cNvPr>
              <p:cNvSpPr txBox="1"/>
              <p:nvPr/>
            </p:nvSpPr>
            <p:spPr>
              <a:xfrm>
                <a:off x="5138809" y="1873329"/>
                <a:ext cx="516029" cy="5238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Y</a:t>
                </a:r>
              </a:p>
            </p:txBody>
          </p:sp>
        </p:grpSp>
        <p:grpSp>
          <p:nvGrpSpPr>
            <p:cNvPr id="60424" name="Group 178">
              <a:extLst>
                <a:ext uri="{FF2B5EF4-FFF2-40B4-BE49-F238E27FC236}">
                  <a16:creationId xmlns:a16="http://schemas.microsoft.com/office/drawing/2014/main" id="{3CF6AA2E-3B78-E94A-92F2-85AB20A9C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335" y="3772264"/>
              <a:ext cx="762000" cy="775940"/>
              <a:chOff x="5029200" y="1738660"/>
              <a:chExt cx="762000" cy="7759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1309B74-46F6-1448-BACB-ADC3F87D6DC1}"/>
                  </a:ext>
                </a:extLst>
              </p:cNvPr>
              <p:cNvSpPr/>
              <p:nvPr/>
            </p:nvSpPr>
            <p:spPr>
              <a:xfrm>
                <a:off x="5029065" y="1738308"/>
                <a:ext cx="762135" cy="7762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430" name="TextBox 180">
                <a:extLst>
                  <a:ext uri="{FF2B5EF4-FFF2-40B4-BE49-F238E27FC236}">
                    <a16:creationId xmlns:a16="http://schemas.microsoft.com/office/drawing/2014/main" id="{606AFFC0-CAEE-D64F-AED5-7DB5E06D2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8176" y="1873316"/>
                <a:ext cx="5164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 Z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06F8D3-9B3D-6C40-B046-3654A21F2645}"/>
                </a:ext>
              </a:extLst>
            </p:cNvPr>
            <p:cNvCxnSpPr>
              <a:stCxn id="170" idx="5"/>
              <a:endCxn id="177" idx="0"/>
            </p:cNvCxnSpPr>
            <p:nvPr/>
          </p:nvCxnSpPr>
          <p:spPr>
            <a:xfrm>
              <a:off x="5251571" y="2109791"/>
              <a:ext cx="843113" cy="5222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A04FDA-437F-C44C-971E-009477D6E775}"/>
                </a:ext>
              </a:extLst>
            </p:cNvPr>
            <p:cNvCxnSpPr>
              <a:cxnSpLocks/>
              <a:stCxn id="174" idx="0"/>
              <a:endCxn id="177" idx="3"/>
            </p:cNvCxnSpPr>
            <p:nvPr/>
          </p:nvCxnSpPr>
          <p:spPr>
            <a:xfrm flipV="1">
              <a:off x="4953068" y="3294073"/>
              <a:ext cx="871693" cy="4556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63A2B18-4032-B848-A385-E05965568D74}"/>
                </a:ext>
              </a:extLst>
            </p:cNvPr>
            <p:cNvCxnSpPr>
              <a:cxnSpLocks/>
              <a:stCxn id="180" idx="0"/>
              <a:endCxn id="177" idx="5"/>
            </p:cNvCxnSpPr>
            <p:nvPr/>
          </p:nvCxnSpPr>
          <p:spPr>
            <a:xfrm flipH="1" flipV="1">
              <a:off x="6364606" y="3294073"/>
              <a:ext cx="979661" cy="4778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1526956-8F49-3C4B-9932-6E7CB58C5CDF}"/>
                </a:ext>
              </a:extLst>
            </p:cNvPr>
            <p:cNvCxnSpPr>
              <a:cxnSpLocks/>
              <a:stCxn id="60434" idx="3"/>
              <a:endCxn id="180" idx="2"/>
            </p:cNvCxnSpPr>
            <p:nvPr/>
          </p:nvCxnSpPr>
          <p:spPr>
            <a:xfrm>
              <a:off x="5305555" y="4146564"/>
              <a:ext cx="1657644" cy="14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418" name="TextBox 193">
            <a:extLst>
              <a:ext uri="{FF2B5EF4-FFF2-40B4-BE49-F238E27FC236}">
                <a16:creationId xmlns:a16="http://schemas.microsoft.com/office/drawing/2014/main" id="{A0E1FDC3-200E-CA41-93BA-1764639C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6838"/>
            <a:ext cx="5862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REGISTER ALLOCATION: R1, R2</a:t>
            </a:r>
            <a:endParaRPr lang="en-US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Box 62">
            <a:extLst>
              <a:ext uri="{FF2B5EF4-FFF2-40B4-BE49-F238E27FC236}">
                <a16:creationId xmlns:a16="http://schemas.microsoft.com/office/drawing/2014/main" id="{6AFF037E-48FA-CA47-A466-608B58207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82738"/>
            <a:ext cx="41005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REMOVE DEGREE&lt;2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 X1; spill Y; X2, Z</a:t>
            </a:r>
          </a:p>
        </p:txBody>
      </p:sp>
      <p:sp>
        <p:nvSpPr>
          <p:cNvPr id="60420" name="TextBox 63">
            <a:extLst>
              <a:ext uri="{FF2B5EF4-FFF2-40B4-BE49-F238E27FC236}">
                <a16:creationId xmlns:a16="http://schemas.microsoft.com/office/drawing/2014/main" id="{4BB87CF3-6FB9-2B44-A3EF-EF66086E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95588"/>
            <a:ext cx="5130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COLOR IN REVERSE 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          Z		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X2		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	X1		R1 or R2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105">
            <a:extLst>
              <a:ext uri="{FF2B5EF4-FFF2-40B4-BE49-F238E27FC236}">
                <a16:creationId xmlns:a16="http://schemas.microsoft.com/office/drawing/2014/main" id="{EDA75B2C-B7DC-6846-A5C1-7C76584EA1E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4800"/>
            <a:ext cx="3289300" cy="5740400"/>
            <a:chOff x="609600" y="304800"/>
            <a:chExt cx="3289300" cy="5740400"/>
          </a:xfrm>
        </p:grpSpPr>
        <p:pic>
          <p:nvPicPr>
            <p:cNvPr id="61509" name="Picture 2">
              <a:extLst>
                <a:ext uri="{FF2B5EF4-FFF2-40B4-BE49-F238E27FC236}">
                  <a16:creationId xmlns:a16="http://schemas.microsoft.com/office/drawing/2014/main" id="{846F3649-4CE3-AA4E-8AAA-80536215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04800"/>
              <a:ext cx="3289300" cy="574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0" name="TextBox 90">
              <a:extLst>
                <a:ext uri="{FF2B5EF4-FFF2-40B4-BE49-F238E27FC236}">
                  <a16:creationId xmlns:a16="http://schemas.microsoft.com/office/drawing/2014/main" id="{E4385D6D-A4B7-CA4A-B10E-CB1B2FB4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139" y="33689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511" name="TextBox 91">
              <a:extLst>
                <a:ext uri="{FF2B5EF4-FFF2-40B4-BE49-F238E27FC236}">
                  <a16:creationId xmlns:a16="http://schemas.microsoft.com/office/drawing/2014/main" id="{9A8676CB-28D2-6247-A32F-D96FC76DD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887" y="1154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1512" name="TextBox 92">
              <a:extLst>
                <a:ext uri="{FF2B5EF4-FFF2-40B4-BE49-F238E27FC236}">
                  <a16:creationId xmlns:a16="http://schemas.microsoft.com/office/drawing/2014/main" id="{723B5AF4-1941-2345-85D0-C15B2FDF9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494" y="247401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1513" name="TextBox 93">
              <a:extLst>
                <a:ext uri="{FF2B5EF4-FFF2-40B4-BE49-F238E27FC236}">
                  <a16:creationId xmlns:a16="http://schemas.microsoft.com/office/drawing/2014/main" id="{141032C7-7A2E-064E-8A43-C259558C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797" y="172033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514" name="TextBox 94">
              <a:extLst>
                <a:ext uri="{FF2B5EF4-FFF2-40B4-BE49-F238E27FC236}">
                  <a16:creationId xmlns:a16="http://schemas.microsoft.com/office/drawing/2014/main" id="{200E0B8E-66C2-7D44-A133-FD0E9EFEC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646" y="3059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515" name="TextBox 95">
              <a:extLst>
                <a:ext uri="{FF2B5EF4-FFF2-40B4-BE49-F238E27FC236}">
                  <a16:creationId xmlns:a16="http://schemas.microsoft.com/office/drawing/2014/main" id="{DD08A51F-0438-614C-9757-34AA5EEAC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83874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1516" name="TextBox 96">
              <a:extLst>
                <a:ext uri="{FF2B5EF4-FFF2-40B4-BE49-F238E27FC236}">
                  <a16:creationId xmlns:a16="http://schemas.microsoft.com/office/drawing/2014/main" id="{E4BCC951-AB3A-E94B-9C20-88F317194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675" y="459918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517" name="TextBox 97">
              <a:extLst>
                <a:ext uri="{FF2B5EF4-FFF2-40B4-BE49-F238E27FC236}">
                  <a16:creationId xmlns:a16="http://schemas.microsoft.com/office/drawing/2014/main" id="{D76ACD36-378A-CF45-BEF2-DCB87DC7A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34" y="5334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1442" name="Group 106">
            <a:extLst>
              <a:ext uri="{FF2B5EF4-FFF2-40B4-BE49-F238E27FC236}">
                <a16:creationId xmlns:a16="http://schemas.microsoft.com/office/drawing/2014/main" id="{CBF33DEB-4064-0B4B-BDEB-A9E8417F9AD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"/>
            <a:ext cx="4457700" cy="6248400"/>
            <a:chOff x="4095858" y="228600"/>
            <a:chExt cx="4458346" cy="6248400"/>
          </a:xfrm>
        </p:grpSpPr>
        <p:sp>
          <p:nvSpPr>
            <p:cNvPr id="61444" name="TextBox 3">
              <a:extLst>
                <a:ext uri="{FF2B5EF4-FFF2-40B4-BE49-F238E27FC236}">
                  <a16:creationId xmlns:a16="http://schemas.microsoft.com/office/drawing/2014/main" id="{22161C61-093A-BC4E-B425-2114ADBAE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28600"/>
              <a:ext cx="35750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Main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F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G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H </a:t>
              </a: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r>
                <a:rPr lang="en-US" altLang="en-US" sz="2400">
                  <a:latin typeface="Arial" panose="020B0604020202020204" pitchFamily="34" charset="0"/>
                  <a:sym typeface="Wingdings" pitchFamily="2" charset="2"/>
                </a:rPr>
                <a:t> F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1445" name="Group 99">
              <a:extLst>
                <a:ext uri="{FF2B5EF4-FFF2-40B4-BE49-F238E27FC236}">
                  <a16:creationId xmlns:a16="http://schemas.microsoft.com/office/drawing/2014/main" id="{977675BF-E783-8946-8136-86E6E40D5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341" y="1309468"/>
              <a:ext cx="4224863" cy="5167532"/>
              <a:chOff x="4329341" y="877668"/>
              <a:chExt cx="4224863" cy="5167532"/>
            </a:xfrm>
          </p:grpSpPr>
          <p:grpSp>
            <p:nvGrpSpPr>
              <p:cNvPr id="61451" name="Group 12">
                <a:extLst>
                  <a:ext uri="{FF2B5EF4-FFF2-40B4-BE49-F238E27FC236}">
                    <a16:creationId xmlns:a16="http://schemas.microsoft.com/office/drawing/2014/main" id="{0291D6BF-924F-D644-B91B-E7A2BD234D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200" y="990600"/>
                <a:ext cx="1447800" cy="5054600"/>
                <a:chOff x="5410200" y="990600"/>
                <a:chExt cx="1447800" cy="505460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FFB6AEA-9618-C24E-B480-754157B02C01}"/>
                    </a:ext>
                  </a:extLst>
                </p:cNvPr>
                <p:cNvSpPr/>
                <p:nvPr/>
              </p:nvSpPr>
              <p:spPr>
                <a:xfrm>
                  <a:off x="5410499" y="9906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0F7FB14-A6C4-8948-A54A-EBDF58D7183F}"/>
                    </a:ext>
                  </a:extLst>
                </p:cNvPr>
                <p:cNvSpPr/>
                <p:nvPr/>
              </p:nvSpPr>
              <p:spPr>
                <a:xfrm>
                  <a:off x="5410499" y="19050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5CB687-7EA9-AE41-9444-54E3B48773A2}"/>
                    </a:ext>
                  </a:extLst>
                </p:cNvPr>
                <p:cNvSpPr/>
                <p:nvPr/>
              </p:nvSpPr>
              <p:spPr>
                <a:xfrm>
                  <a:off x="5410499" y="28194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C03852-5019-6D47-890C-B8F4969B3A63}"/>
                    </a:ext>
                  </a:extLst>
                </p:cNvPr>
                <p:cNvSpPr/>
                <p:nvPr/>
              </p:nvSpPr>
              <p:spPr>
                <a:xfrm>
                  <a:off x="5410499" y="37338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C0A03A-7140-164A-A667-AF33E6E63435}"/>
                    </a:ext>
                  </a:extLst>
                </p:cNvPr>
                <p:cNvSpPr/>
                <p:nvPr/>
              </p:nvSpPr>
              <p:spPr>
                <a:xfrm>
                  <a:off x="5410499" y="4648200"/>
                  <a:ext cx="144801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5B6B139-68B8-5F4C-BB19-35BA8CBEE5A5}"/>
                    </a:ext>
                  </a:extLst>
                </p:cNvPr>
                <p:cNvCxnSpPr/>
                <p:nvPr/>
              </p:nvCxnSpPr>
              <p:spPr>
                <a:xfrm>
                  <a:off x="5410499" y="5562600"/>
                  <a:ext cx="0" cy="482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9A2EC76-C817-4345-8548-F06FD746C39E}"/>
                    </a:ext>
                  </a:extLst>
                </p:cNvPr>
                <p:cNvCxnSpPr/>
                <p:nvPr/>
              </p:nvCxnSpPr>
              <p:spPr>
                <a:xfrm>
                  <a:off x="6858509" y="5562600"/>
                  <a:ext cx="0" cy="482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452" name="TextBox 13">
                <a:extLst>
                  <a:ext uri="{FF2B5EF4-FFF2-40B4-BE49-F238E27FC236}">
                    <a16:creationId xmlns:a16="http://schemas.microsoft.com/office/drawing/2014/main" id="{885474C9-DA42-A14C-A25F-B09F735C0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2185471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1453" name="TextBox 14">
                <a:extLst>
                  <a:ext uri="{FF2B5EF4-FFF2-40B4-BE49-F238E27FC236}">
                    <a16:creationId xmlns:a16="http://schemas.microsoft.com/office/drawing/2014/main" id="{EEB50A42-EFC0-504D-90AF-7D9402091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2128" y="1218704"/>
                <a:ext cx="6848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Main</a:t>
                </a:r>
              </a:p>
            </p:txBody>
          </p:sp>
          <p:sp>
            <p:nvSpPr>
              <p:cNvPr id="61454" name="TextBox 15">
                <a:extLst>
                  <a:ext uri="{FF2B5EF4-FFF2-40B4-BE49-F238E27FC236}">
                    <a16:creationId xmlns:a16="http://schemas.microsoft.com/office/drawing/2014/main" id="{0B7A7096-CD4A-6F42-B8A7-42B295DB7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3059668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61455" name="TextBox 16">
                <a:extLst>
                  <a:ext uri="{FF2B5EF4-FFF2-40B4-BE49-F238E27FC236}">
                    <a16:creationId xmlns:a16="http://schemas.microsoft.com/office/drawing/2014/main" id="{358A07AF-33A0-114D-B9EB-06B969297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3974068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61456" name="TextBox 17">
                <a:extLst>
                  <a:ext uri="{FF2B5EF4-FFF2-40B4-BE49-F238E27FC236}">
                    <a16:creationId xmlns:a16="http://schemas.microsoft.com/office/drawing/2014/main" id="{B57B2A55-316B-5641-84CF-C28C050D8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48884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1457" name="TextBox 18">
                <a:extLst>
                  <a:ext uri="{FF2B5EF4-FFF2-40B4-BE49-F238E27FC236}">
                    <a16:creationId xmlns:a16="http://schemas.microsoft.com/office/drawing/2014/main" id="{DF18A902-F26E-C34F-A72D-FFE073563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9509" y="1080204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1:b</a:t>
                </a:r>
              </a:p>
            </p:txBody>
          </p:sp>
          <p:sp>
            <p:nvSpPr>
              <p:cNvPr id="61458" name="TextBox 19">
                <a:extLst>
                  <a:ext uri="{FF2B5EF4-FFF2-40B4-BE49-F238E27FC236}">
                    <a16:creationId xmlns:a16="http://schemas.microsoft.com/office/drawing/2014/main" id="{2D7829FC-E71B-464D-9590-82564CA0B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2020669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1:c</a:t>
                </a:r>
              </a:p>
            </p:txBody>
          </p:sp>
          <p:sp>
            <p:nvSpPr>
              <p:cNvPr id="61459" name="TextBox 20">
                <a:extLst>
                  <a:ext uri="{FF2B5EF4-FFF2-40B4-BE49-F238E27FC236}">
                    <a16:creationId xmlns:a16="http://schemas.microsoft.com/office/drawing/2014/main" id="{088A0843-B283-4447-80F5-FDA5A3F58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2931597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1:e</a:t>
                </a:r>
              </a:p>
            </p:txBody>
          </p:sp>
          <p:sp>
            <p:nvSpPr>
              <p:cNvPr id="61460" name="TextBox 21">
                <a:extLst>
                  <a:ext uri="{FF2B5EF4-FFF2-40B4-BE49-F238E27FC236}">
                    <a16:creationId xmlns:a16="http://schemas.microsoft.com/office/drawing/2014/main" id="{41291901-4C90-F248-8DE8-3C4743C4B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3817392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1:d</a:t>
                </a:r>
              </a:p>
            </p:txBody>
          </p:sp>
          <p:sp>
            <p:nvSpPr>
              <p:cNvPr id="61461" name="TextBox 22">
                <a:extLst>
                  <a:ext uri="{FF2B5EF4-FFF2-40B4-BE49-F238E27FC236}">
                    <a16:creationId xmlns:a16="http://schemas.microsoft.com/office/drawing/2014/main" id="{1AAF66FF-1300-0E42-9CFA-C98D582F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0934" y="4731792"/>
                <a:ext cx="5053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0:a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1:c</a:t>
                </a:r>
              </a:p>
            </p:txBody>
          </p:sp>
          <p:grpSp>
            <p:nvGrpSpPr>
              <p:cNvPr id="61462" name="Group 33">
                <a:extLst>
                  <a:ext uri="{FF2B5EF4-FFF2-40B4-BE49-F238E27FC236}">
                    <a16:creationId xmlns:a16="http://schemas.microsoft.com/office/drawing/2014/main" id="{4FAE5D38-A6C4-2E42-A527-6D47B757DC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272" y="3369430"/>
                <a:ext cx="423856" cy="897770"/>
                <a:chOff x="5181600" y="4343400"/>
                <a:chExt cx="423856" cy="8977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626FEA2-6D64-6848-B2E4-DA328EC5E157}"/>
                    </a:ext>
                  </a:extLst>
                </p:cNvPr>
                <p:cNvSpPr/>
                <p:nvPr/>
              </p:nvSpPr>
              <p:spPr>
                <a:xfrm>
                  <a:off x="5409704" y="5030033"/>
                  <a:ext cx="195291" cy="211137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BFDB3BE-35D1-6141-A5BC-B93EB949C748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 flipV="1">
                  <a:off x="5181071" y="5106233"/>
                  <a:ext cx="228633" cy="28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47E0039-9750-D14B-AD1B-81BCEC8BA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773" y="4348995"/>
                  <a:ext cx="1588" cy="7572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E7DD5F2-75E8-1042-83B7-56913CC639D1}"/>
                    </a:ext>
                  </a:extLst>
                </p:cNvPr>
                <p:cNvCxnSpPr/>
                <p:nvPr/>
              </p:nvCxnSpPr>
              <p:spPr>
                <a:xfrm flipH="1">
                  <a:off x="5181071" y="4348995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63" name="Group 41">
                <a:extLst>
                  <a:ext uri="{FF2B5EF4-FFF2-40B4-BE49-F238E27FC236}">
                    <a16:creationId xmlns:a16="http://schemas.microsoft.com/office/drawing/2014/main" id="{4F432784-8E27-FB47-A2D9-AAE10EBFE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4944" y="4267200"/>
                <a:ext cx="423856" cy="897770"/>
                <a:chOff x="5181600" y="4343400"/>
                <a:chExt cx="423856" cy="89777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4DDE71-D29B-CD4D-8957-7D731028F7BB}"/>
                    </a:ext>
                  </a:extLst>
                </p:cNvPr>
                <p:cNvSpPr/>
                <p:nvPr/>
              </p:nvSpPr>
              <p:spPr>
                <a:xfrm>
                  <a:off x="5410497" y="5029200"/>
                  <a:ext cx="195290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BBC953A-B62C-FC4F-A371-6060847992B5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 flipV="1">
                  <a:off x="5181864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18AA595-BBA7-024F-A43B-1B1E81BC0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6" y="4343400"/>
                  <a:ext cx="1587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7BA9288-F0D1-C441-BDA7-926371A5DF15}"/>
                    </a:ext>
                  </a:extLst>
                </p:cNvPr>
                <p:cNvCxnSpPr/>
                <p:nvPr/>
              </p:nvCxnSpPr>
              <p:spPr>
                <a:xfrm flipH="1">
                  <a:off x="5181864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64" name="Group 46">
                <a:extLst>
                  <a:ext uri="{FF2B5EF4-FFF2-40B4-BE49-F238E27FC236}">
                    <a16:creationId xmlns:a16="http://schemas.microsoft.com/office/drawing/2014/main" id="{17CAA8F4-1B7C-FD46-93DF-047C6702D8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1600" y="2438400"/>
                <a:ext cx="423856" cy="897770"/>
                <a:chOff x="5181600" y="4343400"/>
                <a:chExt cx="423856" cy="8977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8896D1A-3787-694D-A4AC-73698339AB27}"/>
                    </a:ext>
                  </a:extLst>
                </p:cNvPr>
                <p:cNvSpPr/>
                <p:nvPr/>
              </p:nvSpPr>
              <p:spPr>
                <a:xfrm>
                  <a:off x="5410498" y="5029200"/>
                  <a:ext cx="195291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B7B66BE-E325-8245-8F69-0F0981D588B2}"/>
                    </a:ext>
                  </a:extLst>
                </p:cNvPr>
                <p:cNvCxnSpPr>
                  <a:cxnSpLocks/>
                  <a:stCxn id="48" idx="2"/>
                </p:cNvCxnSpPr>
                <p:nvPr/>
              </p:nvCxnSpPr>
              <p:spPr>
                <a:xfrm flipH="1" flipV="1">
                  <a:off x="5181865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5CAF8BB-A5B0-7640-B2F2-C418DC7A9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7" y="4343400"/>
                  <a:ext cx="158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D29C4A5-0A3A-6748-88FF-10CD823D7D15}"/>
                    </a:ext>
                  </a:extLst>
                </p:cNvPr>
                <p:cNvCxnSpPr/>
                <p:nvPr/>
              </p:nvCxnSpPr>
              <p:spPr>
                <a:xfrm flipH="1">
                  <a:off x="5181865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65" name="Group 51">
                <a:extLst>
                  <a:ext uri="{FF2B5EF4-FFF2-40B4-BE49-F238E27FC236}">
                    <a16:creationId xmlns:a16="http://schemas.microsoft.com/office/drawing/2014/main" id="{CA39F060-4920-1548-BE19-E98593D1B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1600" y="1524000"/>
                <a:ext cx="423856" cy="897770"/>
                <a:chOff x="5181600" y="4343400"/>
                <a:chExt cx="423856" cy="89777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B01686F-7DD8-5A43-AA00-B9F7E286D51A}"/>
                    </a:ext>
                  </a:extLst>
                </p:cNvPr>
                <p:cNvSpPr/>
                <p:nvPr/>
              </p:nvSpPr>
              <p:spPr>
                <a:xfrm>
                  <a:off x="5410498" y="5029200"/>
                  <a:ext cx="195291" cy="212725"/>
                </a:xfrm>
                <a:prstGeom prst="ellipse">
                  <a:avLst/>
                </a:prstGeom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A8FF7F4-4F0B-6F40-880F-B51DB9E9FA23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 flipH="1" flipV="1">
                  <a:off x="5181865" y="5105400"/>
                  <a:ext cx="228633" cy="301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D8C57BE-F8B5-9346-90E5-1F84BD892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4567" y="4343400"/>
                  <a:ext cx="158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05663B4-7695-9F42-94E4-D7E2C6434B28}"/>
                    </a:ext>
                  </a:extLst>
                </p:cNvPr>
                <p:cNvCxnSpPr/>
                <p:nvPr/>
              </p:nvCxnSpPr>
              <p:spPr>
                <a:xfrm flipH="1">
                  <a:off x="5181865" y="4343400"/>
                  <a:ext cx="2286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466" name="TextBox 56">
                <a:extLst>
                  <a:ext uri="{FF2B5EF4-FFF2-40B4-BE49-F238E27FC236}">
                    <a16:creationId xmlns:a16="http://schemas.microsoft.com/office/drawing/2014/main" id="{09BC22BB-43E7-E44F-BD76-B0C768BC0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341" y="877669"/>
                <a:ext cx="92845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Control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Links</a:t>
                </a:r>
              </a:p>
            </p:txBody>
          </p:sp>
          <p:grpSp>
            <p:nvGrpSpPr>
              <p:cNvPr id="61467" name="Group 57">
                <a:extLst>
                  <a:ext uri="{FF2B5EF4-FFF2-40B4-BE49-F238E27FC236}">
                    <a16:creationId xmlns:a16="http://schemas.microsoft.com/office/drawing/2014/main" id="{6D6568D3-B787-4E47-8519-FBDE83605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632695" y="1576249"/>
                <a:ext cx="423856" cy="897770"/>
                <a:chOff x="5181600" y="4343400"/>
                <a:chExt cx="423856" cy="89777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7A148D4-3BDB-1F45-8EF6-CBA966FA601F}"/>
                    </a:ext>
                  </a:extLst>
                </p:cNvPr>
                <p:cNvSpPr/>
                <p:nvPr/>
              </p:nvSpPr>
              <p:spPr>
                <a:xfrm>
                  <a:off x="5409809" y="5029339"/>
                  <a:ext cx="195291" cy="217487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8F81F9F-9C6A-674E-878E-F9B6436F367E}"/>
                    </a:ext>
                  </a:extLst>
                </p:cNvPr>
                <p:cNvCxnSpPr>
                  <a:cxnSpLocks/>
                  <a:stCxn id="59" idx="2"/>
                </p:cNvCxnSpPr>
                <p:nvPr/>
              </p:nvCxnSpPr>
              <p:spPr>
                <a:xfrm flipH="1" flipV="1">
                  <a:off x="5181176" y="5105539"/>
                  <a:ext cx="228633" cy="3492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3BB60E7-64D2-CA45-A10E-C4012B79A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878" y="4343539"/>
                  <a:ext cx="1588" cy="76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40A249C-9BE9-8648-9B28-C43F08191E51}"/>
                    </a:ext>
                  </a:extLst>
                </p:cNvPr>
                <p:cNvCxnSpPr/>
                <p:nvPr/>
              </p:nvCxnSpPr>
              <p:spPr>
                <a:xfrm flipH="1">
                  <a:off x="5181176" y="4343539"/>
                  <a:ext cx="22863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68" name="Group 62">
                <a:extLst>
                  <a:ext uri="{FF2B5EF4-FFF2-40B4-BE49-F238E27FC236}">
                    <a16:creationId xmlns:a16="http://schemas.microsoft.com/office/drawing/2014/main" id="{42BACB86-8099-7744-B1E0-23C7E31C1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643840" y="3402599"/>
                <a:ext cx="423856" cy="897770"/>
                <a:chOff x="5181600" y="4343400"/>
                <a:chExt cx="423856" cy="89777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0D6A70F-2766-A14F-B07A-E5435E993F81}"/>
                    </a:ext>
                  </a:extLst>
                </p:cNvPr>
                <p:cNvSpPr/>
                <p:nvPr/>
              </p:nvSpPr>
              <p:spPr>
                <a:xfrm>
                  <a:off x="5409841" y="5028614"/>
                  <a:ext cx="195290" cy="212725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A52BA2B-8E40-BF40-9BB1-86F2C25157AC}"/>
                    </a:ext>
                  </a:extLst>
                </p:cNvPr>
                <p:cNvCxnSpPr>
                  <a:cxnSpLocks/>
                  <a:stCxn id="64" idx="2"/>
                </p:cNvCxnSpPr>
                <p:nvPr/>
              </p:nvCxnSpPr>
              <p:spPr>
                <a:xfrm flipH="1" flipV="1">
                  <a:off x="5181208" y="5104814"/>
                  <a:ext cx="228633" cy="301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C8732C2-7A5D-8E49-A657-149D79C4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910" y="4342814"/>
                  <a:ext cx="1587" cy="76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C1A7C44-1CCA-204A-A7B0-61F8A50BA4D8}"/>
                    </a:ext>
                  </a:extLst>
                </p:cNvPr>
                <p:cNvCxnSpPr/>
                <p:nvPr/>
              </p:nvCxnSpPr>
              <p:spPr>
                <a:xfrm flipH="1">
                  <a:off x="5181208" y="4342814"/>
                  <a:ext cx="22863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43266C9-2A03-4646-A454-0B0A91C61757}"/>
                  </a:ext>
                </a:extLst>
              </p:cNvPr>
              <p:cNvSpPr/>
              <p:nvPr/>
            </p:nvSpPr>
            <p:spPr>
              <a:xfrm flipH="1">
                <a:off x="6663218" y="3225800"/>
                <a:ext cx="195290" cy="211138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1F31563-1EBA-FE4A-9A45-86FF67F3224C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>
              <a:xfrm flipV="1">
                <a:off x="6858508" y="3254375"/>
                <a:ext cx="381055" cy="777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BCED0EA-BE75-EA43-8723-6FBA1C862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3686" y="1524000"/>
                <a:ext cx="15877" cy="1752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FA30064-51E1-D143-891B-17922488E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508" y="1524000"/>
                <a:ext cx="38105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BA8AFFC-D8CD-C344-AF59-04208E852587}"/>
                  </a:ext>
                </a:extLst>
              </p:cNvPr>
              <p:cNvSpPr/>
              <p:nvPr/>
            </p:nvSpPr>
            <p:spPr>
              <a:xfrm flipH="1">
                <a:off x="6663218" y="4953000"/>
                <a:ext cx="195290" cy="212725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AFDF28-3163-3648-B4EC-94A07061CADF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>
              <a:xfrm flipV="1">
                <a:off x="6858508" y="4953000"/>
                <a:ext cx="562056" cy="1063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413841E-C56B-8543-95B3-461A12A84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0565" y="1423988"/>
                <a:ext cx="47632" cy="3529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7D4CC5-7A74-F446-A20F-A5B2EEA68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4219" y="1447800"/>
                <a:ext cx="623977" cy="17463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77" name="TextBox 98">
                <a:extLst>
                  <a:ext uri="{FF2B5EF4-FFF2-40B4-BE49-F238E27FC236}">
                    <a16:creationId xmlns:a16="http://schemas.microsoft.com/office/drawing/2014/main" id="{A59AAD10-0067-5C41-84A0-62E78342F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5745" y="877668"/>
                <a:ext cx="92845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Access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Links</a:t>
                </a:r>
              </a:p>
            </p:txBody>
          </p:sp>
        </p:grpSp>
        <p:sp>
          <p:nvSpPr>
            <p:cNvPr id="61446" name="TextBox 100">
              <a:extLst>
                <a:ext uri="{FF2B5EF4-FFF2-40B4-BE49-F238E27FC236}">
                  <a16:creationId xmlns:a16="http://schemas.microsoft.com/office/drawing/2014/main" id="{3A941262-5A2C-ED4B-BA71-098E0800C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858" y="697468"/>
              <a:ext cx="7954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c-d 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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7" name="TextBox 101">
              <a:extLst>
                <a:ext uri="{FF2B5EF4-FFF2-40B4-BE49-F238E27FC236}">
                  <a16:creationId xmlns:a16="http://schemas.microsoft.com/office/drawing/2014/main" id="{5FAAE4FE-07BE-0F4A-A2EC-8AD71A14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508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1-1</a:t>
              </a:r>
            </a:p>
          </p:txBody>
        </p:sp>
        <p:sp>
          <p:nvSpPr>
            <p:cNvPr id="61448" name="TextBox 102">
              <a:extLst>
                <a:ext uri="{FF2B5EF4-FFF2-40B4-BE49-F238E27FC236}">
                  <a16:creationId xmlns:a16="http://schemas.microsoft.com/office/drawing/2014/main" id="{1B17A7A4-BB29-804B-8332-1D9BACC68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909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2-1</a:t>
              </a:r>
            </a:p>
          </p:txBody>
        </p:sp>
        <p:sp>
          <p:nvSpPr>
            <p:cNvPr id="61449" name="TextBox 103">
              <a:extLst>
                <a:ext uri="{FF2B5EF4-FFF2-40B4-BE49-F238E27FC236}">
                  <a16:creationId xmlns:a16="http://schemas.microsoft.com/office/drawing/2014/main" id="{AEB008B5-4111-C74C-8964-7F35BFAF6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709" y="697468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2-2</a:t>
              </a:r>
            </a:p>
          </p:txBody>
        </p:sp>
        <p:sp>
          <p:nvSpPr>
            <p:cNvPr id="61450" name="TextBox 104">
              <a:extLst>
                <a:ext uri="{FF2B5EF4-FFF2-40B4-BE49-F238E27FC236}">
                  <a16:creationId xmlns:a16="http://schemas.microsoft.com/office/drawing/2014/main" id="{A94D2D1D-1A54-C74C-9DF8-A75804780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809" y="688855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3-1</a:t>
              </a:r>
            </a:p>
          </p:txBody>
        </p:sp>
      </p:grpSp>
      <p:sp>
        <p:nvSpPr>
          <p:cNvPr id="61443" name="TextBox 107">
            <a:extLst>
              <a:ext uri="{FF2B5EF4-FFF2-40B4-BE49-F238E27FC236}">
                <a16:creationId xmlns:a16="http://schemas.microsoft.com/office/drawing/2014/main" id="{EF6FD4B7-FA34-2149-9E31-EE4DB867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4445000"/>
            <a:ext cx="1577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b in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traverse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3-1=2 links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then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offset at of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find 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1">
            <a:extLst>
              <a:ext uri="{FF2B5EF4-FFF2-40B4-BE49-F238E27FC236}">
                <a16:creationId xmlns:a16="http://schemas.microsoft.com/office/drawing/2014/main" id="{73181F0D-272E-D84E-BE38-3F81CC2B4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2570163" cy="2862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x &lt; y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elseif a &gt; b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elseif c == d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endif</a:t>
            </a:r>
          </a:p>
        </p:txBody>
      </p:sp>
      <p:sp>
        <p:nvSpPr>
          <p:cNvPr id="62466" name="TextBox 2">
            <a:extLst>
              <a:ext uri="{FF2B5EF4-FFF2-40B4-BE49-F238E27FC236}">
                <a16:creationId xmlns:a16="http://schemas.microsoft.com/office/drawing/2014/main" id="{DE08AACC-13E2-9D4A-A7C5-F9DE009D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CONSTRUCT</a:t>
            </a:r>
          </a:p>
        </p:txBody>
      </p:sp>
      <p:sp>
        <p:nvSpPr>
          <p:cNvPr id="62467" name="TextBox 18">
            <a:extLst>
              <a:ext uri="{FF2B5EF4-FFF2-40B4-BE49-F238E27FC236}">
                <a16:creationId xmlns:a16="http://schemas.microsoft.com/office/drawing/2014/main" id="{2248C7EC-CE02-C246-B532-FBC69BFC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866775"/>
            <a:ext cx="3151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GRAMMAR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RELEVANT PRODUCTIONS</a:t>
            </a:r>
          </a:p>
        </p:txBody>
      </p:sp>
      <p:sp>
        <p:nvSpPr>
          <p:cNvPr id="62468" name="TextBox 19">
            <a:extLst>
              <a:ext uri="{FF2B5EF4-FFF2-40B4-BE49-F238E27FC236}">
                <a16:creationId xmlns:a16="http://schemas.microsoft.com/office/drawing/2014/main" id="{3DA85CC2-F503-3047-831D-B96D0980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03388"/>
            <a:ext cx="5848350" cy="175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&lt;S&gt;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 if &lt;condt&gt; then &lt;otherstatements&gt; &lt;rest&gt;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&lt;rest&gt;  elseif &lt;condt&gt; then &lt;otherstatements&gt; &lt;rest&gt;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                |  else &lt;otherstatements&gt; endif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&lt;condt&gt;  id relop id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2469" name="TextBox 20">
            <a:extLst>
              <a:ext uri="{FF2B5EF4-FFF2-40B4-BE49-F238E27FC236}">
                <a16:creationId xmlns:a16="http://schemas.microsoft.com/office/drawing/2014/main" id="{8A1CC124-9F4E-CF48-99CE-6D1BAE9E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86200"/>
            <a:ext cx="376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Question: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Provide SEMANTIC RULES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generate code and finally place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in attribute </a:t>
            </a:r>
            <a:r>
              <a:rPr lang="en-US" altLang="en-US" sz="1800" b="1">
                <a:latin typeface="Arial" panose="020B0604020202020204" pitchFamily="34" charset="0"/>
              </a:rPr>
              <a:t>&lt;S&gt;.code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FBB042BF-C3DE-0D4C-8428-87448359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0350"/>
            <a:ext cx="8039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">
            <a:extLst>
              <a:ext uri="{FF2B5EF4-FFF2-40B4-BE49-F238E27FC236}">
                <a16:creationId xmlns:a16="http://schemas.microsoft.com/office/drawing/2014/main" id="{BBE45392-1A1B-994B-ACBA-E6F41C4C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47800"/>
            <a:ext cx="89281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1">
            <a:extLst>
              <a:ext uri="{FF2B5EF4-FFF2-40B4-BE49-F238E27FC236}">
                <a16:creationId xmlns:a16="http://schemas.microsoft.com/office/drawing/2014/main" id="{991D0F76-B0B9-9C44-A230-6ADC6129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371600"/>
            <a:ext cx="2570162" cy="4195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if x &lt; y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elseif a &gt; b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elseif c == d then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	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endif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63490" name="TextBox 2">
            <a:extLst>
              <a:ext uri="{FF2B5EF4-FFF2-40B4-BE49-F238E27FC236}">
                <a16:creationId xmlns:a16="http://schemas.microsoft.com/office/drawing/2014/main" id="{D4212860-4C76-684A-BB93-27117123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838200"/>
            <a:ext cx="163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CONSTRUCT</a:t>
            </a:r>
          </a:p>
        </p:txBody>
      </p:sp>
      <p:sp>
        <p:nvSpPr>
          <p:cNvPr id="63491" name="TextBox 18">
            <a:extLst>
              <a:ext uri="{FF2B5EF4-FFF2-40B4-BE49-F238E27FC236}">
                <a16:creationId xmlns:a16="http://schemas.microsoft.com/office/drawing/2014/main" id="{13098AC0-E43C-B44C-9DEE-4D8C0718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0163"/>
            <a:ext cx="261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INTERMEDIATE CODE</a:t>
            </a:r>
          </a:p>
        </p:txBody>
      </p:sp>
      <p:sp>
        <p:nvSpPr>
          <p:cNvPr id="63492" name="TextBox 19">
            <a:extLst>
              <a:ext uri="{FF2B5EF4-FFF2-40B4-BE49-F238E27FC236}">
                <a16:creationId xmlns:a16="http://schemas.microsoft.com/office/drawing/2014/main" id="{B9666E1F-E421-5842-965C-D5EA777A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533400"/>
            <a:ext cx="2493963" cy="5857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if x &lt; y go to L1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go to L2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L1: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L2: If a &gt; b go to L3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      go to L4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L3: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L4: if c==d go to L5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      go to L6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L5: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Arial" panose="020B0604020202020204" pitchFamily="34" charset="0"/>
              </a:rPr>
              <a:t>      go to exitL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L6: &lt;otherstatements&gt;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Arial" panose="020B0604020202020204" pitchFamily="34" charset="0"/>
              </a:rPr>
              <a:t>exitL: …….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1">
            <a:extLst>
              <a:ext uri="{FF2B5EF4-FFF2-40B4-BE49-F238E27FC236}">
                <a16:creationId xmlns:a16="http://schemas.microsoft.com/office/drawing/2014/main" id="{E742E328-32ED-2246-BF5B-9730BEFDBDA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90600"/>
            <a:ext cx="9067800" cy="3962400"/>
            <a:chOff x="0" y="-76200"/>
            <a:chExt cx="9067800" cy="3962400"/>
          </a:xfrm>
        </p:grpSpPr>
        <p:sp>
          <p:nvSpPr>
            <p:cNvPr id="64514" name="TextBox 1">
              <a:extLst>
                <a:ext uri="{FF2B5EF4-FFF2-40B4-BE49-F238E27FC236}">
                  <a16:creationId xmlns:a16="http://schemas.microsoft.com/office/drawing/2014/main" id="{319DDE2F-EEAE-5C48-A253-0D9D91B8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76200"/>
              <a:ext cx="4416425" cy="92392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                      </a:t>
              </a:r>
              <a:r>
                <a:rPr lang="en-US" altLang="en-US" sz="1800" b="1">
                  <a:latin typeface="Arial" panose="020B0604020202020204" pitchFamily="34" charset="0"/>
                </a:rPr>
                <a:t> &lt;S&gt;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if &lt;condt&gt; then &lt;otherstatements&gt; </a:t>
              </a: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64515" name="TextBox 2">
              <a:extLst>
                <a:ext uri="{FF2B5EF4-FFF2-40B4-BE49-F238E27FC236}">
                  <a16:creationId xmlns:a16="http://schemas.microsoft.com/office/drawing/2014/main" id="{F9CDE6C8-EABE-B848-BF22-93F0A51F6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675" y="3516313"/>
              <a:ext cx="3159125" cy="369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else &lt;otherstatements&gt; endif</a:t>
              </a:r>
            </a:p>
          </p:txBody>
        </p:sp>
        <p:sp>
          <p:nvSpPr>
            <p:cNvPr id="64516" name="TextBox 3">
              <a:extLst>
                <a:ext uri="{FF2B5EF4-FFF2-40B4-BE49-F238E27FC236}">
                  <a16:creationId xmlns:a16="http://schemas.microsoft.com/office/drawing/2014/main" id="{DE4C6EBD-2344-EB46-B441-D2167917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738" y="1501775"/>
              <a:ext cx="4840287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64517" name="TextBox 4">
              <a:extLst>
                <a:ext uri="{FF2B5EF4-FFF2-40B4-BE49-F238E27FC236}">
                  <a16:creationId xmlns:a16="http://schemas.microsoft.com/office/drawing/2014/main" id="{9E50670D-F53B-6242-8389-42AAD2F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3" y="1419225"/>
              <a:ext cx="1184275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id relop id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18" name="TextBox 5">
              <a:extLst>
                <a:ext uri="{FF2B5EF4-FFF2-40B4-BE49-F238E27FC236}">
                  <a16:creationId xmlns:a16="http://schemas.microsoft.com/office/drawing/2014/main" id="{E4978191-8953-6242-BEC1-737C9FCDC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44750"/>
              <a:ext cx="1249363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E5A886-0EA3-314E-A586-A35E4AB56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325" y="152400"/>
              <a:ext cx="1939925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34B928-C3C7-E540-9914-15D781A58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50" y="152400"/>
              <a:ext cx="140970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CE7BDE-C6C5-7749-A70E-37616D043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088" y="152400"/>
              <a:ext cx="79216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4933C5-B5C4-E64E-93BF-E7F23136DD75}"/>
                </a:ext>
              </a:extLst>
            </p:cNvPr>
            <p:cNvCxnSpPr>
              <a:cxnSpLocks/>
            </p:cNvCxnSpPr>
            <p:nvPr/>
          </p:nvCxnSpPr>
          <p:spPr>
            <a:xfrm>
              <a:off x="2208213" y="152400"/>
              <a:ext cx="175101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78D6CD-D1F5-874C-B8D6-B81816E79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36788" y="195263"/>
              <a:ext cx="274637" cy="33813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524" name="Group 25">
              <a:extLst>
                <a:ext uri="{FF2B5EF4-FFF2-40B4-BE49-F238E27FC236}">
                  <a16:creationId xmlns:a16="http://schemas.microsoft.com/office/drawing/2014/main" id="{4B91A474-6C1E-624C-8894-EE38D7B9B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63" y="838200"/>
              <a:ext cx="749300" cy="695325"/>
              <a:chOff x="432543" y="1228130"/>
              <a:chExt cx="749358" cy="69501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6288C73-3921-6A48-A05D-629E5F5A6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20D3DC-D22A-C846-8378-0B0DDD35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19DE040-D97B-3C45-896A-8F47DAEAB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211" y="1240824"/>
                <a:ext cx="26990" cy="59028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25" name="Group 26">
              <a:extLst>
                <a:ext uri="{FF2B5EF4-FFF2-40B4-BE49-F238E27FC236}">
                  <a16:creationId xmlns:a16="http://schemas.microsoft.com/office/drawing/2014/main" id="{BEEE5CB8-E0AD-AB42-9D71-FBA38CC61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913" y="1828800"/>
              <a:ext cx="749300" cy="695325"/>
              <a:chOff x="432543" y="1228130"/>
              <a:chExt cx="749358" cy="69501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039D7B5-D2DD-E044-A254-471752622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6A560C-F60B-6043-B1F0-BFFEAB0BC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7B9DF76-5D85-AC43-9C34-7DD78B5722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7" y="1228130"/>
                <a:ext cx="96845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B75B43-5B09-2241-9E3E-E3A9D29BADB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768350"/>
              <a:ext cx="2051050" cy="7334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FC939D-78B6-704D-AC98-3B7AD765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50" y="773113"/>
              <a:ext cx="1831975" cy="7540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5DD80C-B3A1-164D-833F-0BEE5A3CC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790575"/>
              <a:ext cx="1127125" cy="7556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1D931B-572D-A94A-8D1D-D362C2A19F68}"/>
                </a:ext>
              </a:extLst>
            </p:cNvPr>
            <p:cNvCxnSpPr>
              <a:cxnSpLocks/>
            </p:cNvCxnSpPr>
            <p:nvPr/>
          </p:nvCxnSpPr>
          <p:spPr>
            <a:xfrm>
              <a:off x="3959225" y="790575"/>
              <a:ext cx="650875" cy="7112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7A9FD6-AA43-FB46-89B0-65319A56A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025" y="779463"/>
              <a:ext cx="450850" cy="7683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EFCAAA-D648-8643-926C-CD2E64EB7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1250" y="2806700"/>
              <a:ext cx="1201738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FCB1FA-B156-C640-9D2D-1BA9E9EC1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8" y="2808288"/>
              <a:ext cx="169862" cy="7651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A73CDD-30DF-6340-8EE2-F598296CA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863" y="2806700"/>
              <a:ext cx="1195387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4" name="TextBox 66">
              <a:extLst>
                <a:ext uri="{FF2B5EF4-FFF2-40B4-BE49-F238E27FC236}">
                  <a16:creationId xmlns:a16="http://schemas.microsoft.com/office/drawing/2014/main" id="{97D52D0E-B639-CA41-A7EB-5BBB5B627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2444750"/>
              <a:ext cx="4840288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78E334-52E6-874C-A5FF-06826EF510BF}"/>
                </a:ext>
              </a:extLst>
            </p:cNvPr>
            <p:cNvCxnSpPr>
              <a:cxnSpLocks/>
            </p:cNvCxnSpPr>
            <p:nvPr/>
          </p:nvCxnSpPr>
          <p:spPr>
            <a:xfrm>
              <a:off x="6159500" y="1855788"/>
              <a:ext cx="1328738" cy="6207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CA3C89-723A-7E46-A252-B9DF22C81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138" y="1874838"/>
              <a:ext cx="2519362" cy="601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E88C48-F13F-234C-B14F-B1B5ADE65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425" y="1873250"/>
              <a:ext cx="1770063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537166-3728-0041-B0F9-BC827D9E5688}"/>
                </a:ext>
              </a:extLst>
            </p:cNvPr>
            <p:cNvCxnSpPr>
              <a:cxnSpLocks/>
            </p:cNvCxnSpPr>
            <p:nvPr/>
          </p:nvCxnSpPr>
          <p:spPr>
            <a:xfrm>
              <a:off x="6180138" y="1878013"/>
              <a:ext cx="369887" cy="6461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0C2DD0-9A37-7F4F-BC46-4BCAAD7F8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9688" y="1881188"/>
              <a:ext cx="1060450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40" name="TextBox 77">
              <a:extLst>
                <a:ext uri="{FF2B5EF4-FFF2-40B4-BE49-F238E27FC236}">
                  <a16:creationId xmlns:a16="http://schemas.microsoft.com/office/drawing/2014/main" id="{4E751049-7647-6748-8FD0-5E097BE10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438" y="3435350"/>
              <a:ext cx="1249362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4541" name="Group 78">
              <a:extLst>
                <a:ext uri="{FF2B5EF4-FFF2-40B4-BE49-F238E27FC236}">
                  <a16:creationId xmlns:a16="http://schemas.microsoft.com/office/drawing/2014/main" id="{DD6CB32F-E77D-3B40-BF8A-68F97AE6B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150" y="2819400"/>
              <a:ext cx="749300" cy="695325"/>
              <a:chOff x="432543" y="1228130"/>
              <a:chExt cx="749358" cy="69501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338D179-DA78-1E42-B047-CC4BFA951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5983AB8-E51B-A24F-A5F1-88AC612EB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E6C60BF-81A8-FF4C-AC83-783948A4B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8" y="1228130"/>
                <a:ext cx="96844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56">
            <a:extLst>
              <a:ext uri="{FF2B5EF4-FFF2-40B4-BE49-F238E27FC236}">
                <a16:creationId xmlns:a16="http://schemas.microsoft.com/office/drawing/2014/main" id="{6D942D22-A3F1-1540-9B65-A4931E76579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89413"/>
            <a:ext cx="8991600" cy="1908175"/>
            <a:chOff x="76200" y="4189637"/>
            <a:chExt cx="8991600" cy="1907345"/>
          </a:xfrm>
        </p:grpSpPr>
        <p:sp>
          <p:nvSpPr>
            <p:cNvPr id="65579" name="TextBox 51">
              <a:extLst>
                <a:ext uri="{FF2B5EF4-FFF2-40B4-BE49-F238E27FC236}">
                  <a16:creationId xmlns:a16="http://schemas.microsoft.com/office/drawing/2014/main" id="{7BEAB0F6-D634-554A-8632-9CC30824B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" y="4189637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if x &lt; y go to L1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L2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L1: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80" name="TextBox 52">
              <a:extLst>
                <a:ext uri="{FF2B5EF4-FFF2-40B4-BE49-F238E27FC236}">
                  <a16:creationId xmlns:a16="http://schemas.microsoft.com/office/drawing/2014/main" id="{9BC9851B-BC3F-7C4C-BE04-BD64EB77C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481" y="4191000"/>
              <a:ext cx="2241319" cy="78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exitL: …….</a:t>
              </a:r>
            </a:p>
          </p:txBody>
        </p:sp>
        <p:sp>
          <p:nvSpPr>
            <p:cNvPr id="65581" name="TextBox 53">
              <a:extLst>
                <a:ext uri="{FF2B5EF4-FFF2-40B4-BE49-F238E27FC236}">
                  <a16:creationId xmlns:a16="http://schemas.microsoft.com/office/drawing/2014/main" id="{FA1398A8-25A4-0B4B-A2D3-6D5B6879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681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If a &gt; b go to L3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L4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L3: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82" name="TextBox 54">
              <a:extLst>
                <a:ext uri="{FF2B5EF4-FFF2-40B4-BE49-F238E27FC236}">
                  <a16:creationId xmlns:a16="http://schemas.microsoft.com/office/drawing/2014/main" id="{5D284F2F-A4AB-2448-97B1-A671F4703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162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if c==d go to L5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L6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L5: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&lt;rest&gt;</a:t>
              </a:r>
            </a:p>
          </p:txBody>
        </p:sp>
      </p:grpSp>
      <p:grpSp>
        <p:nvGrpSpPr>
          <p:cNvPr id="65538" name="Group 1">
            <a:extLst>
              <a:ext uri="{FF2B5EF4-FFF2-40B4-BE49-F238E27FC236}">
                <a16:creationId xmlns:a16="http://schemas.microsoft.com/office/drawing/2014/main" id="{C140BAE2-5AB5-FC4D-B51C-53626C1A0594}"/>
              </a:ext>
            </a:extLst>
          </p:cNvPr>
          <p:cNvGrpSpPr>
            <a:grpSpLocks/>
          </p:cNvGrpSpPr>
          <p:nvPr/>
        </p:nvGrpSpPr>
        <p:grpSpPr bwMode="auto">
          <a:xfrm>
            <a:off x="0" y="-76200"/>
            <a:ext cx="9144000" cy="3962400"/>
            <a:chOff x="0" y="-76200"/>
            <a:chExt cx="9144000" cy="3962400"/>
          </a:xfrm>
        </p:grpSpPr>
        <p:sp>
          <p:nvSpPr>
            <p:cNvPr id="65539" name="TextBox 1">
              <a:extLst>
                <a:ext uri="{FF2B5EF4-FFF2-40B4-BE49-F238E27FC236}">
                  <a16:creationId xmlns:a16="http://schemas.microsoft.com/office/drawing/2014/main" id="{E044F78F-CF0D-B944-A824-4D3B46606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76200"/>
              <a:ext cx="4416425" cy="92392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                            </a:t>
              </a:r>
              <a:r>
                <a:rPr lang="en-US" altLang="en-US" sz="1800" b="1">
                  <a:latin typeface="Arial" panose="020B0604020202020204" pitchFamily="34" charset="0"/>
                </a:rPr>
                <a:t> &lt;S&gt;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if &lt;condt&gt; then &lt;otherstatements&gt; </a:t>
              </a: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65540" name="TextBox 2">
              <a:extLst>
                <a:ext uri="{FF2B5EF4-FFF2-40B4-BE49-F238E27FC236}">
                  <a16:creationId xmlns:a16="http://schemas.microsoft.com/office/drawing/2014/main" id="{402E641D-45D5-4247-95F8-CFD790E7A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675" y="3516313"/>
              <a:ext cx="3159125" cy="369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else &lt;otherstatements&gt; endif</a:t>
              </a:r>
            </a:p>
          </p:txBody>
        </p:sp>
        <p:sp>
          <p:nvSpPr>
            <p:cNvPr id="65541" name="TextBox 3">
              <a:extLst>
                <a:ext uri="{FF2B5EF4-FFF2-40B4-BE49-F238E27FC236}">
                  <a16:creationId xmlns:a16="http://schemas.microsoft.com/office/drawing/2014/main" id="{E71ED2AA-9A66-994A-BF2F-D24AD912F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738" y="1501775"/>
              <a:ext cx="4840287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sp>
          <p:nvSpPr>
            <p:cNvPr id="65542" name="TextBox 4">
              <a:extLst>
                <a:ext uri="{FF2B5EF4-FFF2-40B4-BE49-F238E27FC236}">
                  <a16:creationId xmlns:a16="http://schemas.microsoft.com/office/drawing/2014/main" id="{F6992EF8-EED9-4C4B-A74B-7691E8CC8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3" y="1419225"/>
              <a:ext cx="1184275" cy="3683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sym typeface="Wingdings" pitchFamily="2" charset="2"/>
                </a:rPr>
                <a:t>id relop id</a:t>
              </a: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43" name="TextBox 5">
              <a:extLst>
                <a:ext uri="{FF2B5EF4-FFF2-40B4-BE49-F238E27FC236}">
                  <a16:creationId xmlns:a16="http://schemas.microsoft.com/office/drawing/2014/main" id="{1077E13B-45F5-9249-A0B1-97F72A37E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44750"/>
              <a:ext cx="1249363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ADFC59-325E-0844-935E-BD6D4545C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325" y="152400"/>
              <a:ext cx="1939925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A4E828-BF8B-1349-A3AA-4B848E874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50" y="152400"/>
              <a:ext cx="140970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C3CFFC-034B-E249-80B9-C6CC8442A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088" y="152400"/>
              <a:ext cx="79216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9D0920-4BD3-314D-B393-9DF158751E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8213" y="152400"/>
              <a:ext cx="1751012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B43DEB-2B74-C144-8A71-286F39265B98}"/>
                </a:ext>
              </a:extLst>
            </p:cNvPr>
            <p:cNvCxnSpPr>
              <a:cxnSpLocks/>
            </p:cNvCxnSpPr>
            <p:nvPr/>
          </p:nvCxnSpPr>
          <p:spPr>
            <a:xfrm>
              <a:off x="2236788" y="195263"/>
              <a:ext cx="274637" cy="33813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549" name="Group 25">
              <a:extLst>
                <a:ext uri="{FF2B5EF4-FFF2-40B4-BE49-F238E27FC236}">
                  <a16:creationId xmlns:a16="http://schemas.microsoft.com/office/drawing/2014/main" id="{57F34DB3-905E-7E49-832B-D3FC9BB2F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63" y="838200"/>
              <a:ext cx="749300" cy="695325"/>
              <a:chOff x="432543" y="1228130"/>
              <a:chExt cx="749358" cy="69501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9DBB40B-6AAD-F140-9D4E-7CCE355FE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1B7B4D-D8DF-384E-8B0F-08E576AC5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244FE00-246D-1343-8CEE-1CA34FC57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211" y="1240824"/>
                <a:ext cx="26990" cy="59028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550" name="Group 26">
              <a:extLst>
                <a:ext uri="{FF2B5EF4-FFF2-40B4-BE49-F238E27FC236}">
                  <a16:creationId xmlns:a16="http://schemas.microsoft.com/office/drawing/2014/main" id="{1C4F58AA-9649-784E-A346-B2E30B17C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913" y="1828800"/>
              <a:ext cx="749300" cy="695325"/>
              <a:chOff x="432543" y="1228130"/>
              <a:chExt cx="749358" cy="69501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59CFF1-3890-1B48-9775-E04D643D3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501DD4-29A7-2448-BD7A-FBA0B1292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85FED36-DD50-8D4E-9284-64D629334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7" y="1228130"/>
                <a:ext cx="96845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B23D66-9A47-634D-9A07-534E5B3644FC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768350"/>
              <a:ext cx="2051050" cy="7334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414B15C-3A2C-E142-B3FB-DC96289FA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50" y="773113"/>
              <a:ext cx="1831975" cy="7540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D5C648-59DC-084D-8E6C-4C1A4FEA3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790575"/>
              <a:ext cx="1127125" cy="7556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19A82-7847-814C-9DBA-6F5BC149CB1E}"/>
                </a:ext>
              </a:extLst>
            </p:cNvPr>
            <p:cNvCxnSpPr>
              <a:cxnSpLocks/>
            </p:cNvCxnSpPr>
            <p:nvPr/>
          </p:nvCxnSpPr>
          <p:spPr>
            <a:xfrm>
              <a:off x="3959225" y="790575"/>
              <a:ext cx="650875" cy="7112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6D28E9-45BE-8546-830A-35576848C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025" y="779463"/>
              <a:ext cx="450850" cy="7683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4B89C69-0128-CD49-8BD5-76D2E1224E6D}"/>
                </a:ext>
              </a:extLst>
            </p:cNvPr>
            <p:cNvCxnSpPr>
              <a:cxnSpLocks/>
            </p:cNvCxnSpPr>
            <p:nvPr/>
          </p:nvCxnSpPr>
          <p:spPr>
            <a:xfrm>
              <a:off x="7461250" y="2806700"/>
              <a:ext cx="1201738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1EE16BD-8BC1-8446-B281-799997947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8" y="2808288"/>
              <a:ext cx="169862" cy="7651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C4CB2DD-AF12-804A-AAEB-1DED228BA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863" y="2806700"/>
              <a:ext cx="1195387" cy="7667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559" name="TextBox 57">
              <a:extLst>
                <a:ext uri="{FF2B5EF4-FFF2-40B4-BE49-F238E27FC236}">
                  <a16:creationId xmlns:a16="http://schemas.microsoft.com/office/drawing/2014/main" id="{7D4ACB71-31EA-BB4D-8937-2A30DD678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188" y="676275"/>
              <a:ext cx="1928812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&lt;rest&gt;.ifalselabel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&lt;rest&gt;.iexit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&lt;rest&gt;.icode</a:t>
              </a:r>
            </a:p>
          </p:txBody>
        </p:sp>
        <p:sp>
          <p:nvSpPr>
            <p:cNvPr id="65560" name="TextBox 58">
              <a:extLst>
                <a:ext uri="{FF2B5EF4-FFF2-40B4-BE49-F238E27FC236}">
                  <a16:creationId xmlns:a16="http://schemas.microsoft.com/office/drawing/2014/main" id="{D86B94CA-D587-3B4F-957A-8B33E05DE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350" y="1600200"/>
              <a:ext cx="15176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&lt;rest&gt;.scode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&lt;S&gt;.code</a:t>
              </a:r>
            </a:p>
          </p:txBody>
        </p:sp>
        <p:sp>
          <p:nvSpPr>
            <p:cNvPr id="65561" name="TextBox 59">
              <a:extLst>
                <a:ext uri="{FF2B5EF4-FFF2-40B4-BE49-F238E27FC236}">
                  <a16:creationId xmlns:a16="http://schemas.microsoft.com/office/drawing/2014/main" id="{3E63A8BC-B0B5-BC4D-93BE-BF1AA161F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138" y="39688"/>
              <a:ext cx="2057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&lt;condt&gt;.falselabel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&lt;condt&gt;.code</a:t>
              </a:r>
            </a:p>
          </p:txBody>
        </p:sp>
        <p:sp>
          <p:nvSpPr>
            <p:cNvPr id="65562" name="TextBox 66">
              <a:extLst>
                <a:ext uri="{FF2B5EF4-FFF2-40B4-BE49-F238E27FC236}">
                  <a16:creationId xmlns:a16="http://schemas.microsoft.com/office/drawing/2014/main" id="{3B61F853-BA89-C14D-AC01-8D0D0633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2444750"/>
              <a:ext cx="4840288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elseif &lt;condt&gt; then &lt;otherstatements&gt; </a:t>
              </a:r>
              <a:r>
                <a:rPr lang="en-US" altLang="en-US" sz="1800">
                  <a:solidFill>
                    <a:srgbClr val="7030A0"/>
                  </a:solidFill>
                  <a:latin typeface="Arial" panose="020B0604020202020204" pitchFamily="34" charset="0"/>
                  <a:sym typeface="Wingdings" pitchFamily="2" charset="2"/>
                </a:rPr>
                <a:t>&lt;rest&gt;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2D802D1-BEE2-414A-B608-93B6BED60F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9500" y="1855788"/>
              <a:ext cx="1328738" cy="6207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1A15D66-9A1D-AE4B-8F97-5E5366F36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138" y="1874838"/>
              <a:ext cx="2519362" cy="601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E27B23-14D1-A449-8856-D326AECDD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425" y="1873250"/>
              <a:ext cx="1770063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719DA74-0319-F049-B983-BF468E28D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80138" y="1878013"/>
              <a:ext cx="369887" cy="6461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E91E69-86ED-494C-8C5D-1BCB2943E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9688" y="1881188"/>
              <a:ext cx="1060450" cy="6508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568" name="TextBox 77">
              <a:extLst>
                <a:ext uri="{FF2B5EF4-FFF2-40B4-BE49-F238E27FC236}">
                  <a16:creationId xmlns:a16="http://schemas.microsoft.com/office/drawing/2014/main" id="{50095FD1-49C6-254C-B679-7BE872EC0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438" y="3435350"/>
              <a:ext cx="1249362" cy="3698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Wingdings" pitchFamily="2" charset="2"/>
                </a:rPr>
                <a:t> id relop id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5569" name="Group 78">
              <a:extLst>
                <a:ext uri="{FF2B5EF4-FFF2-40B4-BE49-F238E27FC236}">
                  <a16:creationId xmlns:a16="http://schemas.microsoft.com/office/drawing/2014/main" id="{75163600-AE57-4044-8A4B-DC61EEBFE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150" y="2819400"/>
              <a:ext cx="749300" cy="695325"/>
              <a:chOff x="432543" y="1228130"/>
              <a:chExt cx="749358" cy="695010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4A1A904-9B6C-C040-A7E2-2F6F24663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43" y="1228130"/>
                <a:ext cx="441359" cy="69501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2D4E58-9B78-EC4A-AD72-7225AC4E8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02" y="1228130"/>
                <a:ext cx="307999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F9E6514-BE4D-FF47-9EB5-574AE2F02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058" y="1228130"/>
                <a:ext cx="96844" cy="65375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56">
            <a:extLst>
              <a:ext uri="{FF2B5EF4-FFF2-40B4-BE49-F238E27FC236}">
                <a16:creationId xmlns:a16="http://schemas.microsoft.com/office/drawing/2014/main" id="{B4C66831-DDF7-7244-83B8-C39F55AEA31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89413"/>
            <a:ext cx="8991600" cy="1908175"/>
            <a:chOff x="76200" y="4189637"/>
            <a:chExt cx="8991600" cy="1907345"/>
          </a:xfrm>
        </p:grpSpPr>
        <p:sp>
          <p:nvSpPr>
            <p:cNvPr id="66575" name="TextBox 51">
              <a:extLst>
                <a:ext uri="{FF2B5EF4-FFF2-40B4-BE49-F238E27FC236}">
                  <a16:creationId xmlns:a16="http://schemas.microsoft.com/office/drawing/2014/main" id="{E2E95665-48A3-BC46-B7D2-136FC2D1A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" y="4189637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if x &lt; y go to L1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L2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L1: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6" name="TextBox 52">
              <a:extLst>
                <a:ext uri="{FF2B5EF4-FFF2-40B4-BE49-F238E27FC236}">
                  <a16:creationId xmlns:a16="http://schemas.microsoft.com/office/drawing/2014/main" id="{B4F1D8B3-A45A-A147-ADB7-B5B02A7D2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481" y="4191000"/>
              <a:ext cx="2241319" cy="78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exitL: …….</a:t>
              </a:r>
            </a:p>
          </p:txBody>
        </p:sp>
        <p:sp>
          <p:nvSpPr>
            <p:cNvPr id="66577" name="TextBox 53">
              <a:extLst>
                <a:ext uri="{FF2B5EF4-FFF2-40B4-BE49-F238E27FC236}">
                  <a16:creationId xmlns:a16="http://schemas.microsoft.com/office/drawing/2014/main" id="{48268992-42A2-644B-A5ED-C9C1C29BD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681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L2: If a &gt; b go to L3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L4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L3: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&lt;rest&gt;</a:t>
              </a:r>
              <a:endParaRPr lang="en-US" altLang="en-US" sz="160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8" name="TextBox 54">
              <a:extLst>
                <a:ext uri="{FF2B5EF4-FFF2-40B4-BE49-F238E27FC236}">
                  <a16:creationId xmlns:a16="http://schemas.microsoft.com/office/drawing/2014/main" id="{999596E6-1570-DD46-A31B-735F267FE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162" y="4203643"/>
              <a:ext cx="2241319" cy="189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L4: if c==d go to L5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L6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L5: &lt;otherstatements&gt;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B050"/>
                  </a:solidFill>
                  <a:latin typeface="Arial" panose="020B0604020202020204" pitchFamily="34" charset="0"/>
                </a:rPr>
                <a:t>      go to exitL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7030A0"/>
                  </a:solidFill>
                  <a:latin typeface="Arial" panose="020B0604020202020204" pitchFamily="34" charset="0"/>
                </a:rPr>
                <a:t>L6: &lt;rest&gt;</a:t>
              </a:r>
            </a:p>
          </p:txBody>
        </p:sp>
      </p:grpSp>
      <p:sp>
        <p:nvSpPr>
          <p:cNvPr id="66562" name="TextBox 59">
            <a:extLst>
              <a:ext uri="{FF2B5EF4-FFF2-40B4-BE49-F238E27FC236}">
                <a16:creationId xmlns:a16="http://schemas.microsoft.com/office/drawing/2014/main" id="{719D8949-43AA-5040-A1A5-B65242B0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8425"/>
            <a:ext cx="231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&lt;condt&gt;.falselabel =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&lt;rest&gt;.ifalselabel </a:t>
            </a:r>
            <a:r>
              <a:rPr lang="en-US" altLang="en-US" sz="1600">
                <a:latin typeface="Arial" panose="020B0604020202020204" pitchFamily="34" charset="0"/>
              </a:rPr>
              <a:t>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66563" name="TextBox 36">
            <a:extLst>
              <a:ext uri="{FF2B5EF4-FFF2-40B4-BE49-F238E27FC236}">
                <a16:creationId xmlns:a16="http://schemas.microsoft.com/office/drawing/2014/main" id="{83F1C84F-D510-D546-BE91-504DF4C3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1981200"/>
            <a:ext cx="2352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&lt;condt&gt;.falselabel = L4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&lt;rest&gt;.ifalselabel = 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L4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66564" name="TextBox 38">
            <a:extLst>
              <a:ext uri="{FF2B5EF4-FFF2-40B4-BE49-F238E27FC236}">
                <a16:creationId xmlns:a16="http://schemas.microsoft.com/office/drawing/2014/main" id="{5AF7B709-378B-1946-877E-794ADE62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590800"/>
            <a:ext cx="231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&lt;condt&gt;.falselabel = L6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&lt;condt&gt;.code =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&lt;rest&gt;.ifalselabel = 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L6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&lt;rest&gt;.iexit = 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exitL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&lt;rest&gt;.icode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</a:p>
        </p:txBody>
      </p:sp>
      <p:sp>
        <p:nvSpPr>
          <p:cNvPr id="66565" name="TextBox 39">
            <a:extLst>
              <a:ext uri="{FF2B5EF4-FFF2-40B4-BE49-F238E27FC236}">
                <a16:creationId xmlns:a16="http://schemas.microsoft.com/office/drawing/2014/main" id="{365455B8-883A-8E4C-8E5E-B49765B6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2766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7D0ECF-6F75-A74B-B107-50E51A6BAD46}"/>
              </a:ext>
            </a:extLst>
          </p:cNvPr>
          <p:cNvCxnSpPr>
            <a:cxnSpLocks/>
          </p:cNvCxnSpPr>
          <p:nvPr/>
        </p:nvCxnSpPr>
        <p:spPr>
          <a:xfrm>
            <a:off x="2330450" y="1695450"/>
            <a:ext cx="71755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D417EB-7EA6-7247-B654-995502D3BB47}"/>
              </a:ext>
            </a:extLst>
          </p:cNvPr>
          <p:cNvCxnSpPr>
            <a:cxnSpLocks/>
          </p:cNvCxnSpPr>
          <p:nvPr/>
        </p:nvCxnSpPr>
        <p:spPr>
          <a:xfrm>
            <a:off x="4714875" y="2314575"/>
            <a:ext cx="696913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BDD649-ADD4-354D-BF5A-091791D6EE56}"/>
              </a:ext>
            </a:extLst>
          </p:cNvPr>
          <p:cNvCxnSpPr>
            <a:cxnSpLocks/>
          </p:cNvCxnSpPr>
          <p:nvPr/>
        </p:nvCxnSpPr>
        <p:spPr>
          <a:xfrm>
            <a:off x="6873875" y="2978150"/>
            <a:ext cx="736600" cy="23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69" name="TextBox 45">
            <a:extLst>
              <a:ext uri="{FF2B5EF4-FFF2-40B4-BE49-F238E27FC236}">
                <a16:creationId xmlns:a16="http://schemas.microsoft.com/office/drawing/2014/main" id="{9161FA64-220D-4E4E-8C38-9E01B148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16002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66570" name="TextBox 46">
            <a:extLst>
              <a:ext uri="{FF2B5EF4-FFF2-40B4-BE49-F238E27FC236}">
                <a16:creationId xmlns:a16="http://schemas.microsoft.com/office/drawing/2014/main" id="{1CBE62F5-119E-1147-A11F-99B558E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68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&lt;rest&gt;.scode 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68DF0D-23FD-CA4F-8CBF-630595BB8F58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090738"/>
            <a:ext cx="3352800" cy="108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1FADC2-59DE-0042-987D-EED2B373D538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1463675"/>
            <a:ext cx="695325" cy="26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3" name="TextBox 60">
            <a:extLst>
              <a:ext uri="{FF2B5EF4-FFF2-40B4-BE49-F238E27FC236}">
                <a16:creationId xmlns:a16="http://schemas.microsoft.com/office/drawing/2014/main" id="{BA1FC35A-41A1-0246-9B4B-071351C99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038"/>
            <a:ext cx="2152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&lt;S&gt;.code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rc</a:t>
            </a:r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</a:rPr>
              <a:t>gc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34ED5-D122-F145-8C65-93CA20D64611}"/>
              </a:ext>
            </a:extLst>
          </p:cNvPr>
          <p:cNvCxnSpPr>
            <a:cxnSpLocks/>
          </p:cNvCxnSpPr>
          <p:nvPr/>
        </p:nvCxnSpPr>
        <p:spPr>
          <a:xfrm flipH="1" flipV="1">
            <a:off x="1497013" y="569913"/>
            <a:ext cx="1550987" cy="49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2">
            <a:extLst>
              <a:ext uri="{FF2B5EF4-FFF2-40B4-BE49-F238E27FC236}">
                <a16:creationId xmlns:a16="http://schemas.microsoft.com/office/drawing/2014/main" id="{EDD4242B-C382-D743-B50D-D0B50CF9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">
            <a:extLst>
              <a:ext uri="{FF2B5EF4-FFF2-40B4-BE49-F238E27FC236}">
                <a16:creationId xmlns:a16="http://schemas.microsoft.com/office/drawing/2014/main" id="{A8BD15A3-D0B4-9949-AB92-6C599258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990600"/>
            <a:ext cx="91852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DF2B0B6E-34E4-F149-8153-4BF91D6F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737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9EA3A52C-16F4-D74D-81F6-A1E1EAA66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32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0FC5EA8B-C082-4A47-BC20-D772B8F48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422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43A3460E-8B1B-9147-B2C6-999FEC39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3505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 i=0; i &lt;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base = 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crt = *(base +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77932CE-3083-AA46-B1E7-DABF3D0B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977900" cy="484188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AB8486D-7D77-5A4A-90A9-02A57E07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3505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base = 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 i=0; i &lt;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crt = *(base +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4" name="TextBox 6">
            <a:extLst>
              <a:ext uri="{FF2B5EF4-FFF2-40B4-BE49-F238E27FC236}">
                <a16:creationId xmlns:a16="http://schemas.microsoft.com/office/drawing/2014/main" id="{C184ED7D-1B97-9E43-BE05-50807607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68850"/>
            <a:ext cx="1392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original code </a:t>
            </a:r>
          </a:p>
        </p:txBody>
      </p:sp>
      <p:sp>
        <p:nvSpPr>
          <p:cNvPr id="22535" name="TextBox 7">
            <a:extLst>
              <a:ext uri="{FF2B5EF4-FFF2-40B4-BE49-F238E27FC236}">
                <a16:creationId xmlns:a16="http://schemas.microsoft.com/office/drawing/2014/main" id="{9462CAE0-9CDA-7741-BF7C-22111591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768850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optimized code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BA1EBE99-17AC-244E-BFA9-73E5F60C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32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FE0B1BEE-68B7-8F48-A153-81186803F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430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>
            <a:extLst>
              <a:ext uri="{FF2B5EF4-FFF2-40B4-BE49-F238E27FC236}">
                <a16:creationId xmlns:a16="http://schemas.microsoft.com/office/drawing/2014/main" id="{31364B67-F0AD-0047-9A76-57F31C22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51188"/>
            <a:ext cx="3657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e1 = *(</a:t>
            </a:r>
            <a:r>
              <a:rPr lang="en-US" altLang="en-US" sz="1800" b="1">
                <a:latin typeface="Courier New" panose="02070309020205020404" pitchFamily="49" charset="0"/>
              </a:rPr>
              <a:t>&amp;a[0]+offset </a:t>
            </a:r>
            <a:r>
              <a:rPr lang="en-US" altLang="en-US" sz="1800">
                <a:latin typeface="Courier New" panose="02070309020205020404" pitchFamily="49" charset="0"/>
              </a:rPr>
              <a:t>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e2 = *(</a:t>
            </a:r>
            <a:r>
              <a:rPr lang="en-US" altLang="en-US" sz="1800" b="1">
                <a:latin typeface="Courier New" panose="02070309020205020404" pitchFamily="49" charset="0"/>
              </a:rPr>
              <a:t>&amp;a[0]+offset </a:t>
            </a:r>
            <a:r>
              <a:rPr lang="en-US" altLang="en-US" sz="1800">
                <a:latin typeface="Courier New" panose="02070309020205020404" pitchFamily="49" charset="0"/>
              </a:rPr>
              <a:t>+j);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3BEDD30-96AA-1B41-905C-21CB8B25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977900" cy="484188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92A4FDFC-402F-F541-A792-568D6C31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2971800" cy="103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tmp = &amp;a[0]+offset</a:t>
            </a:r>
            <a:r>
              <a:rPr lang="en-US" altLang="en-US" sz="180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e1 = *(</a:t>
            </a:r>
            <a:r>
              <a:rPr lang="en-US" altLang="en-US" sz="1800" b="1">
                <a:latin typeface="Courier New" panose="02070309020205020404" pitchFamily="49" charset="0"/>
              </a:rPr>
              <a:t>tmp</a:t>
            </a:r>
            <a:r>
              <a:rPr lang="en-US" altLang="en-US" sz="1800">
                <a:latin typeface="Courier New" panose="02070309020205020404" pitchFamily="49" charset="0"/>
              </a:rPr>
              <a:t> 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e2 = *(</a:t>
            </a:r>
            <a:r>
              <a:rPr lang="en-US" altLang="en-US" sz="1800" b="1">
                <a:latin typeface="Courier New" panose="02070309020205020404" pitchFamily="49" charset="0"/>
              </a:rPr>
              <a:t>tmp</a:t>
            </a:r>
            <a:r>
              <a:rPr lang="en-US" altLang="en-US" sz="1800">
                <a:latin typeface="Courier New" panose="02070309020205020404" pitchFamily="49" charset="0"/>
              </a:rPr>
              <a:t> +j);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157BD129-9B06-F34D-BA9B-9D823709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40250"/>
            <a:ext cx="1392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original code 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D574A1E2-AEFD-5C41-833D-9BA20833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40250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optimized code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>
            <a:extLst>
              <a:ext uri="{FF2B5EF4-FFF2-40B4-BE49-F238E27FC236}">
                <a16:creationId xmlns:a16="http://schemas.microsoft.com/office/drawing/2014/main" id="{60F58017-9EBB-9141-81C8-307899CE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32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48D64F3E-C099-7745-AB4E-1533C0BA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638300"/>
            <a:ext cx="75819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60954D83-4DEA-B444-A474-BFFF6793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352800"/>
            <a:ext cx="3657600" cy="103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y =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 = x / 2;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B31B3C2-7E0F-6742-BCE1-A7E5419C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3554413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E48C13D-B0DC-2945-8F3D-561C67BA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79800"/>
            <a:ext cx="297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y =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 = y / 2;</a:t>
            </a:r>
          </a:p>
        </p:txBody>
      </p:sp>
      <p:sp>
        <p:nvSpPr>
          <p:cNvPr id="24582" name="TextBox 6">
            <a:extLst>
              <a:ext uri="{FF2B5EF4-FFF2-40B4-BE49-F238E27FC236}">
                <a16:creationId xmlns:a16="http://schemas.microsoft.com/office/drawing/2014/main" id="{26C1B7E1-C04C-7E41-866B-1B843190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4741863"/>
            <a:ext cx="1392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original code </a:t>
            </a:r>
          </a:p>
        </p:txBody>
      </p:sp>
      <p:sp>
        <p:nvSpPr>
          <p:cNvPr id="24583" name="TextBox 7">
            <a:extLst>
              <a:ext uri="{FF2B5EF4-FFF2-40B4-BE49-F238E27FC236}">
                <a16:creationId xmlns:a16="http://schemas.microsoft.com/office/drawing/2014/main" id="{26EDDF52-FCB3-8542-85AC-189C5D45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4741863"/>
            <a:ext cx="162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optimized code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3532</Words>
  <Application>Microsoft Macintosh PowerPoint</Application>
  <PresentationFormat>On-screen Show (4:3)</PresentationFormat>
  <Paragraphs>782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Comic Sans MS</vt:lpstr>
      <vt:lpstr>Courier New</vt:lpstr>
      <vt:lpstr>Times New Roman</vt:lpstr>
      <vt:lpstr>Office Theme</vt:lpstr>
      <vt:lpstr>Final Code Generation and   Code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Attempt n-coloring</vt:lpstr>
      <vt:lpstr>Attempt Coloring Contd..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245 - Software Evolution</dc:title>
  <dc:creator>Bart Simpson</dc:creator>
  <cp:lastModifiedBy>Rajiv Gupta</cp:lastModifiedBy>
  <cp:revision>171</cp:revision>
  <cp:lastPrinted>2017-03-15T23:15:41Z</cp:lastPrinted>
  <dcterms:created xsi:type="dcterms:W3CDTF">2009-12-12T01:57:38Z</dcterms:created>
  <dcterms:modified xsi:type="dcterms:W3CDTF">2021-03-08T20:13:30Z</dcterms:modified>
</cp:coreProperties>
</file>