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97" r:id="rId2"/>
    <p:sldId id="299" r:id="rId3"/>
    <p:sldId id="300" r:id="rId4"/>
    <p:sldId id="316" r:id="rId5"/>
    <p:sldId id="301" r:id="rId6"/>
    <p:sldId id="302" r:id="rId7"/>
    <p:sldId id="298" r:id="rId8"/>
    <p:sldId id="304" r:id="rId9"/>
    <p:sldId id="303" r:id="rId10"/>
    <p:sldId id="305" r:id="rId11"/>
    <p:sldId id="307" r:id="rId12"/>
    <p:sldId id="306" r:id="rId13"/>
    <p:sldId id="313" r:id="rId14"/>
    <p:sldId id="308" r:id="rId15"/>
    <p:sldId id="310" r:id="rId16"/>
    <p:sldId id="312" r:id="rId17"/>
    <p:sldId id="311" r:id="rId18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08"/>
    <p:restoredTop sz="94103"/>
  </p:normalViewPr>
  <p:slideViewPr>
    <p:cSldViewPr snapToObjects="1">
      <p:cViewPr varScale="1">
        <p:scale>
          <a:sx n="94" d="100"/>
          <a:sy n="94" d="100"/>
        </p:scale>
        <p:origin x="100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4C1166-E2BF-4D4D-A5AE-F138AD1DD5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40A78-CA4F-2B4A-8D6B-3F42B79FC5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3D13F67-6430-BB44-B696-6454E04CCAC2}" type="datetime1">
              <a:rPr lang="en-US" altLang="en-US"/>
              <a:pPr>
                <a:defRPr/>
              </a:pPr>
              <a:t>3/8/21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6EC76-648A-A94A-8816-937CBAB6B5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B99AD-C8C7-494B-8BB8-B518672720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06EA5D0-267B-6E47-A58D-2C46179C65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6A03ED-C68C-1B4D-92A6-1FF72992A9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ECF2D6-7AF2-DC40-BB2D-A547FDAEEFA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044A98B-7FBB-484E-B410-82BC394627B6}" type="datetime1">
              <a:rPr lang="en-US" altLang="en-US"/>
              <a:pPr>
                <a:defRPr/>
              </a:pPr>
              <a:t>3/8/21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0B5F9CE-EEA2-AD4A-A060-10C260F48F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13B72A7-E89E-9942-A63C-C376D2A21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181CE-5B90-3C42-96E9-08F520FA4E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5CFD3-C3F8-BE48-BC99-016A51D3CA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D4F9CB8-8632-FC46-98F3-A859DF8362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AFA88FE-99EB-444B-A1A2-548BE17128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19E41FD-8D71-2A49-A83E-51356ED63F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3323B-DFB7-0840-8B7D-DCB1B3154E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47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19448-2800-AE41-B7EB-3EDBA90F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5D547AF-1149-204E-B37E-D6C52504C9F9}" type="datetime1">
              <a:rPr lang="en-US" altLang="en-US"/>
              <a:pPr>
                <a:defRPr/>
              </a:pPr>
              <a:t>3/8/21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D9D36-80D6-2D44-BEEA-6A917EF3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04434-BC80-9B43-8A84-CA2C07AF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EDAC5-2911-5549-8690-6A9AB7A3FF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7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4A594-8D4C-2043-B51E-D90E152C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A103307-AA30-0B4D-8990-2CA46372C9E0}" type="datetime1">
              <a:rPr lang="en-US" altLang="en-US"/>
              <a:pPr>
                <a:defRPr/>
              </a:pPr>
              <a:t>3/8/21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30101-1549-6A4E-B7C9-82603F42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65440-4E99-8B48-BBA0-23C95B90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68B3F-96C0-BE49-8334-CBFB141E6D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58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D6C47-6699-8340-AC66-F1D8B8CA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A47A7B-76B7-334B-9214-488FEB66EF81}" type="datetime1">
              <a:rPr lang="en-US" altLang="en-US"/>
              <a:pPr>
                <a:defRPr/>
              </a:pPr>
              <a:t>3/8/21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1D7D5-C504-9046-B4F6-CCCEB50D5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51460-CCB6-F840-A404-57E8CA027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E5433-D56B-0A41-95BD-3F4FA94963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960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CACA2-6FF6-014A-BE2D-8D4B316C13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CD5614A-E7FC-9E4E-968F-E867A946437E}" type="datetime1">
              <a:rPr lang="en-US" altLang="en-US"/>
              <a:pPr>
                <a:defRPr/>
              </a:pPr>
              <a:t>3/8/21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0953F-D78E-634C-9DD5-8DBA84E7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32D78-66EA-654B-B3B6-6AD2BC4D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90DE4-51DF-724F-9314-37CE0EBD7B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9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4C0C2-30E9-8942-A65E-5A83B460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63C3DDB-91F6-6C40-A50D-6BD552416577}" type="datetime1">
              <a:rPr lang="en-US" altLang="en-US"/>
              <a:pPr>
                <a:defRPr/>
              </a:pPr>
              <a:t>3/8/21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8AA40-A6A2-D243-9BD3-8FCA020E2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D9004-C6AF-D849-A39E-B39A93CE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A4B2B-D072-364A-80FD-653C702B62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20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22025E-DB12-FE47-876F-096D4800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965445E-88A8-5F42-8746-B0B95F77EAD7}" type="datetime1">
              <a:rPr lang="en-US" altLang="en-US"/>
              <a:pPr>
                <a:defRPr/>
              </a:pPr>
              <a:t>3/8/21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FDD0C7-DEA6-A44C-A4B8-DAB9D3BE5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F89B7-B5C0-F141-8F09-3C9387E0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9EE27-4FE4-194E-951D-C72706071B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45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1315F1-1223-DC44-882B-7879AD20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9FDED92-F45F-364F-BBAD-1A6F0814E38E}" type="datetime1">
              <a:rPr lang="en-US" altLang="en-US"/>
              <a:pPr>
                <a:defRPr/>
              </a:pPr>
              <a:t>3/8/21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235F9-B9C0-A743-AC61-F12E2A96B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F1C11-A0FA-944A-9BA8-0F57FE55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10765-90D3-DE42-83A5-4271EF9FCD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7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76C266-470F-D24E-8B83-2402B3B496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54652F9-36F4-B948-96FA-975D3129B272}" type="datetime1">
              <a:rPr lang="en-US" altLang="en-US"/>
              <a:pPr>
                <a:defRPr/>
              </a:pPr>
              <a:t>3/8/21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D53E1-D3C9-7D48-B38C-37E0A7C8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154FB-AA27-DF43-9418-D7B7FDD3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2D53D-3CE2-914C-87CA-2B793FAEDA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644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AE09A-5D3E-0A42-BCBC-E747642F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160A6EA-8C71-6E42-9D4E-60F7BAF2019E}" type="datetime1">
              <a:rPr lang="en-US" altLang="en-US"/>
              <a:pPr>
                <a:defRPr/>
              </a:pPr>
              <a:t>3/8/21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B664F-A855-B64B-909E-538BB32F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0B903-6E58-514D-B863-8D3C693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51827-F95A-C447-AFC3-2D174ED673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25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C5240-B074-434A-8F47-7B5743B3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5FE7C46-FB1D-CF43-8D8A-2C7F0B5836BB}" type="datetime1">
              <a:rPr lang="en-US" altLang="en-US"/>
              <a:pPr>
                <a:defRPr/>
              </a:pPr>
              <a:t>3/8/21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32F4F-9338-1946-9642-9766D8A1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EE0EF-C886-8540-9719-3C6C2DFBA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88DF5-FF43-C14B-B0E0-6CD321C15E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421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CCE2B1A-A4E5-4E45-A44C-CA63BB06ED1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000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E74FF4C-B0FD-504C-9775-41560564F1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FC59A-16F6-C34E-A3B4-1B8E86986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D5F6E-6B3B-5A4B-85E2-428CEE3A0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A398A18-17D1-6D4A-85AB-ECA2368F62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3EFB85-FA7E-7F44-A03C-40A2687EA8D2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0" y="6532563"/>
            <a:ext cx="9144000" cy="1587"/>
          </a:xfrm>
          <a:prstGeom prst="line">
            <a:avLst/>
          </a:prstGeom>
          <a:noFill/>
          <a:ln w="25400">
            <a:solidFill>
              <a:srgbClr val="00009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1">
            <a:extLst>
              <a:ext uri="{FF2B5EF4-FFF2-40B4-BE49-F238E27FC236}">
                <a16:creationId xmlns:a16="http://schemas.microsoft.com/office/drawing/2014/main" id="{C99E7BF9-1CEE-7842-A89D-D0BED8065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288" y="2057400"/>
            <a:ext cx="5813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latin typeface="Arial" panose="020B0604020202020204" pitchFamily="34" charset="0"/>
              </a:rPr>
              <a:t>Sample Problems for 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Group 105">
            <a:extLst>
              <a:ext uri="{FF2B5EF4-FFF2-40B4-BE49-F238E27FC236}">
                <a16:creationId xmlns:a16="http://schemas.microsoft.com/office/drawing/2014/main" id="{66ECC31C-0A1F-0D49-88B2-8067D810D709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04800"/>
            <a:ext cx="3289300" cy="5740400"/>
            <a:chOff x="609600" y="304800"/>
            <a:chExt cx="3289300" cy="5740400"/>
          </a:xfrm>
        </p:grpSpPr>
        <p:pic>
          <p:nvPicPr>
            <p:cNvPr id="23621" name="Picture 2">
              <a:extLst>
                <a:ext uri="{FF2B5EF4-FFF2-40B4-BE49-F238E27FC236}">
                  <a16:creationId xmlns:a16="http://schemas.microsoft.com/office/drawing/2014/main" id="{F25777B9-E277-7F4C-A0DE-9D9161A00C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304800"/>
              <a:ext cx="3289300" cy="574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622" name="TextBox 90">
              <a:extLst>
                <a:ext uri="{FF2B5EF4-FFF2-40B4-BE49-F238E27FC236}">
                  <a16:creationId xmlns:a16="http://schemas.microsoft.com/office/drawing/2014/main" id="{4770DAD3-3893-3641-9C69-724091245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139" y="336899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3623" name="TextBox 91">
              <a:extLst>
                <a:ext uri="{FF2B5EF4-FFF2-40B4-BE49-F238E27FC236}">
                  <a16:creationId xmlns:a16="http://schemas.microsoft.com/office/drawing/2014/main" id="{A02DA41B-F173-E54D-9A91-D7777B9EC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6887" y="115466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3624" name="TextBox 92">
              <a:extLst>
                <a:ext uri="{FF2B5EF4-FFF2-40B4-BE49-F238E27FC236}">
                  <a16:creationId xmlns:a16="http://schemas.microsoft.com/office/drawing/2014/main" id="{F9A7E5EF-FBDD-8A46-9A07-647C45333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3494" y="2474019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3625" name="TextBox 93">
              <a:extLst>
                <a:ext uri="{FF2B5EF4-FFF2-40B4-BE49-F238E27FC236}">
                  <a16:creationId xmlns:a16="http://schemas.microsoft.com/office/drawing/2014/main" id="{B4597E90-04FD-C541-AAFA-E4E9FF415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7797" y="1720334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3626" name="TextBox 94">
              <a:extLst>
                <a:ext uri="{FF2B5EF4-FFF2-40B4-BE49-F238E27FC236}">
                  <a16:creationId xmlns:a16="http://schemas.microsoft.com/office/drawing/2014/main" id="{B056F36D-2822-B247-98B0-C21F218BF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9646" y="305966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3627" name="TextBox 95">
              <a:extLst>
                <a:ext uri="{FF2B5EF4-FFF2-40B4-BE49-F238E27FC236}">
                  <a16:creationId xmlns:a16="http://schemas.microsoft.com/office/drawing/2014/main" id="{E4673799-E739-9942-B0B8-D924539D9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000" y="3838743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3628" name="TextBox 96">
              <a:extLst>
                <a:ext uri="{FF2B5EF4-FFF2-40B4-BE49-F238E27FC236}">
                  <a16:creationId xmlns:a16="http://schemas.microsoft.com/office/drawing/2014/main" id="{98105628-46E7-114F-902F-5BEBD4C2B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1675" y="4599187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3629" name="TextBox 97">
              <a:extLst>
                <a:ext uri="{FF2B5EF4-FFF2-40B4-BE49-F238E27FC236}">
                  <a16:creationId xmlns:a16="http://schemas.microsoft.com/office/drawing/2014/main" id="{DE1B1054-BB24-7A4E-A671-E5D69EE14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434" y="5334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23554" name="Group 106">
            <a:extLst>
              <a:ext uri="{FF2B5EF4-FFF2-40B4-BE49-F238E27FC236}">
                <a16:creationId xmlns:a16="http://schemas.microsoft.com/office/drawing/2014/main" id="{D6D08B2E-CE44-EA4B-AE52-B5C8B6C26B0D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228600"/>
            <a:ext cx="4457700" cy="6248400"/>
            <a:chOff x="4095858" y="228600"/>
            <a:chExt cx="4458346" cy="6248400"/>
          </a:xfrm>
        </p:grpSpPr>
        <p:sp>
          <p:nvSpPr>
            <p:cNvPr id="23556" name="TextBox 3">
              <a:extLst>
                <a:ext uri="{FF2B5EF4-FFF2-40B4-BE49-F238E27FC236}">
                  <a16:creationId xmlns:a16="http://schemas.microsoft.com/office/drawing/2014/main" id="{C17770B2-0951-D64D-8E08-0CFA75693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0" y="228600"/>
              <a:ext cx="35750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Main </a:t>
              </a:r>
              <a:r>
                <a:rPr lang="en-US" altLang="en-US" sz="2400">
                  <a:solidFill>
                    <a:srgbClr val="FF0000"/>
                  </a:solidFill>
                  <a:latin typeface="Arial" panose="020B0604020202020204" pitchFamily="34" charset="0"/>
                  <a:sym typeface="Wingdings" pitchFamily="2" charset="2"/>
                </a:rPr>
                <a:t></a:t>
              </a:r>
              <a:r>
                <a:rPr lang="en-US" altLang="en-US" sz="2400">
                  <a:latin typeface="Arial" panose="020B0604020202020204" pitchFamily="34" charset="0"/>
                  <a:sym typeface="Wingdings" pitchFamily="2" charset="2"/>
                </a:rPr>
                <a:t> F </a:t>
              </a:r>
              <a:r>
                <a:rPr lang="en-US" altLang="en-US" sz="2400">
                  <a:solidFill>
                    <a:srgbClr val="FF0000"/>
                  </a:solidFill>
                  <a:latin typeface="Arial" panose="020B0604020202020204" pitchFamily="34" charset="0"/>
                  <a:sym typeface="Wingdings" pitchFamily="2" charset="2"/>
                </a:rPr>
                <a:t></a:t>
              </a:r>
              <a:r>
                <a:rPr lang="en-US" altLang="en-US" sz="2400">
                  <a:latin typeface="Arial" panose="020B0604020202020204" pitchFamily="34" charset="0"/>
                  <a:sym typeface="Wingdings" pitchFamily="2" charset="2"/>
                </a:rPr>
                <a:t> G </a:t>
              </a:r>
              <a:r>
                <a:rPr lang="en-US" altLang="en-US" sz="2400">
                  <a:solidFill>
                    <a:srgbClr val="FF0000"/>
                  </a:solidFill>
                  <a:latin typeface="Arial" panose="020B0604020202020204" pitchFamily="34" charset="0"/>
                  <a:sym typeface="Wingdings" pitchFamily="2" charset="2"/>
                </a:rPr>
                <a:t></a:t>
              </a:r>
              <a:r>
                <a:rPr lang="en-US" altLang="en-US" sz="2400">
                  <a:latin typeface="Arial" panose="020B0604020202020204" pitchFamily="34" charset="0"/>
                  <a:sym typeface="Wingdings" pitchFamily="2" charset="2"/>
                </a:rPr>
                <a:t> H </a:t>
              </a:r>
              <a:r>
                <a:rPr lang="en-US" altLang="en-US" sz="2400">
                  <a:solidFill>
                    <a:srgbClr val="FF0000"/>
                  </a:solidFill>
                  <a:latin typeface="Arial" panose="020B0604020202020204" pitchFamily="34" charset="0"/>
                  <a:sym typeface="Wingdings" pitchFamily="2" charset="2"/>
                </a:rPr>
                <a:t></a:t>
              </a:r>
              <a:r>
                <a:rPr lang="en-US" altLang="en-US" sz="2400">
                  <a:latin typeface="Arial" panose="020B0604020202020204" pitchFamily="34" charset="0"/>
                  <a:sym typeface="Wingdings" pitchFamily="2" charset="2"/>
                </a:rPr>
                <a:t> F</a:t>
              </a: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23557" name="Group 99">
              <a:extLst>
                <a:ext uri="{FF2B5EF4-FFF2-40B4-BE49-F238E27FC236}">
                  <a16:creationId xmlns:a16="http://schemas.microsoft.com/office/drawing/2014/main" id="{C3E32C38-FD20-8E40-8ED1-9F61EA2800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9341" y="1309468"/>
              <a:ext cx="4224863" cy="5167532"/>
              <a:chOff x="4329341" y="877668"/>
              <a:chExt cx="4224863" cy="5167532"/>
            </a:xfrm>
          </p:grpSpPr>
          <p:grpSp>
            <p:nvGrpSpPr>
              <p:cNvPr id="23563" name="Group 12">
                <a:extLst>
                  <a:ext uri="{FF2B5EF4-FFF2-40B4-BE49-F238E27FC236}">
                    <a16:creationId xmlns:a16="http://schemas.microsoft.com/office/drawing/2014/main" id="{89C2186D-C2B0-0745-91CA-9A09571E05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10200" y="990600"/>
                <a:ext cx="1447800" cy="5054600"/>
                <a:chOff x="5410200" y="990600"/>
                <a:chExt cx="1447800" cy="505460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9FE3FBC-6D12-AD4F-8B94-A74E375342CE}"/>
                    </a:ext>
                  </a:extLst>
                </p:cNvPr>
                <p:cNvSpPr/>
                <p:nvPr/>
              </p:nvSpPr>
              <p:spPr>
                <a:xfrm>
                  <a:off x="5410499" y="990600"/>
                  <a:ext cx="1448010" cy="9144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5CB6EFFA-95B9-E443-8E6E-9F304F3010F1}"/>
                    </a:ext>
                  </a:extLst>
                </p:cNvPr>
                <p:cNvSpPr/>
                <p:nvPr/>
              </p:nvSpPr>
              <p:spPr>
                <a:xfrm>
                  <a:off x="5410499" y="1905000"/>
                  <a:ext cx="1448010" cy="9144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B43C790-B0BA-7D4A-BAFA-FEFDFE228E0E}"/>
                    </a:ext>
                  </a:extLst>
                </p:cNvPr>
                <p:cNvSpPr/>
                <p:nvPr/>
              </p:nvSpPr>
              <p:spPr>
                <a:xfrm>
                  <a:off x="5410499" y="2819400"/>
                  <a:ext cx="1448010" cy="9144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2795F19-65A5-7641-9446-ED2BC2A36CBE}"/>
                    </a:ext>
                  </a:extLst>
                </p:cNvPr>
                <p:cNvSpPr/>
                <p:nvPr/>
              </p:nvSpPr>
              <p:spPr>
                <a:xfrm>
                  <a:off x="5410499" y="3733800"/>
                  <a:ext cx="1448010" cy="9144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CB3AB12-8196-3341-B3E4-4CEBDADED0B1}"/>
                    </a:ext>
                  </a:extLst>
                </p:cNvPr>
                <p:cNvSpPr/>
                <p:nvPr/>
              </p:nvSpPr>
              <p:spPr>
                <a:xfrm>
                  <a:off x="5410499" y="4648200"/>
                  <a:ext cx="1448010" cy="9144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4A530F02-DF38-FA4D-9C96-61808A7FF490}"/>
                    </a:ext>
                  </a:extLst>
                </p:cNvPr>
                <p:cNvCxnSpPr/>
                <p:nvPr/>
              </p:nvCxnSpPr>
              <p:spPr>
                <a:xfrm>
                  <a:off x="5410499" y="5562600"/>
                  <a:ext cx="0" cy="482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E8735ECF-ED89-0248-B5BB-5F606E449B23}"/>
                    </a:ext>
                  </a:extLst>
                </p:cNvPr>
                <p:cNvCxnSpPr/>
                <p:nvPr/>
              </p:nvCxnSpPr>
              <p:spPr>
                <a:xfrm>
                  <a:off x="6858509" y="5562600"/>
                  <a:ext cx="0" cy="482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564" name="TextBox 13">
                <a:extLst>
                  <a:ext uri="{FF2B5EF4-FFF2-40B4-BE49-F238E27FC236}">
                    <a16:creationId xmlns:a16="http://schemas.microsoft.com/office/drawing/2014/main" id="{001F39BB-FBD6-C146-A5C1-0F44EE2DFE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38800" y="2185471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F</a:t>
                </a:r>
              </a:p>
            </p:txBody>
          </p:sp>
          <p:sp>
            <p:nvSpPr>
              <p:cNvPr id="23565" name="TextBox 14">
                <a:extLst>
                  <a:ext uri="{FF2B5EF4-FFF2-40B4-BE49-F238E27FC236}">
                    <a16:creationId xmlns:a16="http://schemas.microsoft.com/office/drawing/2014/main" id="{1B4445A9-B341-6946-A53C-65AED13F20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2128" y="1218704"/>
                <a:ext cx="68480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Main</a:t>
                </a:r>
              </a:p>
            </p:txBody>
          </p:sp>
          <p:sp>
            <p:nvSpPr>
              <p:cNvPr id="23566" name="TextBox 15">
                <a:extLst>
                  <a:ext uri="{FF2B5EF4-FFF2-40B4-BE49-F238E27FC236}">
                    <a16:creationId xmlns:a16="http://schemas.microsoft.com/office/drawing/2014/main" id="{EB8EE2E6-44A3-2543-82FA-924069BC9D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38800" y="3059668"/>
                <a:ext cx="36420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G</a:t>
                </a:r>
              </a:p>
            </p:txBody>
          </p:sp>
          <p:sp>
            <p:nvSpPr>
              <p:cNvPr id="23567" name="TextBox 16">
                <a:extLst>
                  <a:ext uri="{FF2B5EF4-FFF2-40B4-BE49-F238E27FC236}">
                    <a16:creationId xmlns:a16="http://schemas.microsoft.com/office/drawing/2014/main" id="{15CB889D-4042-074D-83A3-AD51109D69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38800" y="3974068"/>
                <a:ext cx="36420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H</a:t>
                </a:r>
              </a:p>
            </p:txBody>
          </p:sp>
          <p:sp>
            <p:nvSpPr>
              <p:cNvPr id="23568" name="TextBox 17">
                <a:extLst>
                  <a:ext uri="{FF2B5EF4-FFF2-40B4-BE49-F238E27FC236}">
                    <a16:creationId xmlns:a16="http://schemas.microsoft.com/office/drawing/2014/main" id="{5362D308-A19D-AB47-A04F-8F0A05931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38800" y="4888468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F</a:t>
                </a:r>
              </a:p>
            </p:txBody>
          </p:sp>
          <p:sp>
            <p:nvSpPr>
              <p:cNvPr id="23569" name="TextBox 18">
                <a:extLst>
                  <a:ext uri="{FF2B5EF4-FFF2-40B4-BE49-F238E27FC236}">
                    <a16:creationId xmlns:a16="http://schemas.microsoft.com/office/drawing/2014/main" id="{459A4522-E701-614E-9E2F-D5AB6A5BF3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59509" y="1080204"/>
                <a:ext cx="50534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0:a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1:b</a:t>
                </a:r>
              </a:p>
            </p:txBody>
          </p:sp>
          <p:sp>
            <p:nvSpPr>
              <p:cNvPr id="23570" name="TextBox 19">
                <a:extLst>
                  <a:ext uri="{FF2B5EF4-FFF2-40B4-BE49-F238E27FC236}">
                    <a16:creationId xmlns:a16="http://schemas.microsoft.com/office/drawing/2014/main" id="{6FE00D13-72D4-6F48-A28A-5B12F9FEE0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30934" y="2020669"/>
                <a:ext cx="50534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0:a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1:c</a:t>
                </a:r>
              </a:p>
            </p:txBody>
          </p:sp>
          <p:sp>
            <p:nvSpPr>
              <p:cNvPr id="23571" name="TextBox 20">
                <a:extLst>
                  <a:ext uri="{FF2B5EF4-FFF2-40B4-BE49-F238E27FC236}">
                    <a16:creationId xmlns:a16="http://schemas.microsoft.com/office/drawing/2014/main" id="{E4053995-6506-A44F-87FD-2EDE4EA0FF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30934" y="2931597"/>
                <a:ext cx="50534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0:a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1:e</a:t>
                </a:r>
              </a:p>
            </p:txBody>
          </p:sp>
          <p:sp>
            <p:nvSpPr>
              <p:cNvPr id="23572" name="TextBox 21">
                <a:extLst>
                  <a:ext uri="{FF2B5EF4-FFF2-40B4-BE49-F238E27FC236}">
                    <a16:creationId xmlns:a16="http://schemas.microsoft.com/office/drawing/2014/main" id="{D8E42BD5-964B-004B-BC19-688A1F8C30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30934" y="3817392"/>
                <a:ext cx="50534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0:a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1:d</a:t>
                </a:r>
              </a:p>
            </p:txBody>
          </p:sp>
          <p:sp>
            <p:nvSpPr>
              <p:cNvPr id="23573" name="TextBox 22">
                <a:extLst>
                  <a:ext uri="{FF2B5EF4-FFF2-40B4-BE49-F238E27FC236}">
                    <a16:creationId xmlns:a16="http://schemas.microsoft.com/office/drawing/2014/main" id="{494C64EE-E911-E44B-B221-F6ABD195AC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30934" y="4731792"/>
                <a:ext cx="50534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0:a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1:c</a:t>
                </a:r>
              </a:p>
            </p:txBody>
          </p:sp>
          <p:grpSp>
            <p:nvGrpSpPr>
              <p:cNvPr id="23574" name="Group 33">
                <a:extLst>
                  <a:ext uri="{FF2B5EF4-FFF2-40B4-BE49-F238E27FC236}">
                    <a16:creationId xmlns:a16="http://schemas.microsoft.com/office/drawing/2014/main" id="{F378685D-90AA-6C46-BEE6-04C9E6D5DB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98272" y="3369430"/>
                <a:ext cx="423856" cy="897770"/>
                <a:chOff x="5181600" y="4343400"/>
                <a:chExt cx="423856" cy="897770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F46F12E4-B491-584D-9317-965268DEAE5E}"/>
                    </a:ext>
                  </a:extLst>
                </p:cNvPr>
                <p:cNvSpPr/>
                <p:nvPr/>
              </p:nvSpPr>
              <p:spPr>
                <a:xfrm>
                  <a:off x="5409704" y="5030033"/>
                  <a:ext cx="195291" cy="211137"/>
                </a:xfrm>
                <a:prstGeom prst="ellipse">
                  <a:avLst/>
                </a:prstGeom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</a:gra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949738E3-11A8-5B4F-9D74-F8CBFDECD037}"/>
                    </a:ext>
                  </a:extLst>
                </p:cNvPr>
                <p:cNvCxnSpPr>
                  <a:cxnSpLocks/>
                  <a:stCxn id="35" idx="2"/>
                </p:cNvCxnSpPr>
                <p:nvPr/>
              </p:nvCxnSpPr>
              <p:spPr>
                <a:xfrm flipH="1" flipV="1">
                  <a:off x="5181071" y="5106233"/>
                  <a:ext cx="228633" cy="28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6EFBBEA1-FD2F-8F43-B978-1F21FEC3B6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93773" y="4350583"/>
                  <a:ext cx="1588" cy="7556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5304FAF8-EDA2-8447-8C7A-C183E02C3CC2}"/>
                    </a:ext>
                  </a:extLst>
                </p:cNvPr>
                <p:cNvCxnSpPr/>
                <p:nvPr/>
              </p:nvCxnSpPr>
              <p:spPr>
                <a:xfrm flipH="1">
                  <a:off x="5181071" y="4350583"/>
                  <a:ext cx="22863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75" name="Group 41">
                <a:extLst>
                  <a:ext uri="{FF2B5EF4-FFF2-40B4-BE49-F238E27FC236}">
                    <a16:creationId xmlns:a16="http://schemas.microsoft.com/office/drawing/2014/main" id="{B8C701E3-8408-7F43-95E1-443167E2CD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14944" y="4267200"/>
                <a:ext cx="423856" cy="897770"/>
                <a:chOff x="5181600" y="4343400"/>
                <a:chExt cx="423856" cy="897770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48712CE-982F-1444-ACEA-5DA42CE93B5F}"/>
                    </a:ext>
                  </a:extLst>
                </p:cNvPr>
                <p:cNvSpPr/>
                <p:nvPr/>
              </p:nvSpPr>
              <p:spPr>
                <a:xfrm>
                  <a:off x="5410497" y="5029200"/>
                  <a:ext cx="195290" cy="212725"/>
                </a:xfrm>
                <a:prstGeom prst="ellipse">
                  <a:avLst/>
                </a:prstGeom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</a:gra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66C94188-A489-934B-B2CB-1D6A4490C9CE}"/>
                    </a:ext>
                  </a:extLst>
                </p:cNvPr>
                <p:cNvCxnSpPr>
                  <a:cxnSpLocks/>
                  <a:stCxn id="43" idx="2"/>
                </p:cNvCxnSpPr>
                <p:nvPr/>
              </p:nvCxnSpPr>
              <p:spPr>
                <a:xfrm flipH="1" flipV="1">
                  <a:off x="5181864" y="5105400"/>
                  <a:ext cx="228633" cy="301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549444E7-506F-F741-94BD-C6807FC3A6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94566" y="4343400"/>
                  <a:ext cx="1587" cy="762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99255530-773A-014C-8AA5-7A4EBCEFC379}"/>
                    </a:ext>
                  </a:extLst>
                </p:cNvPr>
                <p:cNvCxnSpPr/>
                <p:nvPr/>
              </p:nvCxnSpPr>
              <p:spPr>
                <a:xfrm flipH="1">
                  <a:off x="5181864" y="4343400"/>
                  <a:ext cx="22863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76" name="Group 46">
                <a:extLst>
                  <a:ext uri="{FF2B5EF4-FFF2-40B4-BE49-F238E27FC236}">
                    <a16:creationId xmlns:a16="http://schemas.microsoft.com/office/drawing/2014/main" id="{BF748B6B-BD41-1341-BEDF-F83071E32A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81600" y="2438400"/>
                <a:ext cx="423856" cy="897770"/>
                <a:chOff x="5181600" y="4343400"/>
                <a:chExt cx="423856" cy="897770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F06F7BEA-AA0A-B04A-9224-AC3E6F04F160}"/>
                    </a:ext>
                  </a:extLst>
                </p:cNvPr>
                <p:cNvSpPr/>
                <p:nvPr/>
              </p:nvSpPr>
              <p:spPr>
                <a:xfrm>
                  <a:off x="5410498" y="5029200"/>
                  <a:ext cx="195291" cy="212725"/>
                </a:xfrm>
                <a:prstGeom prst="ellipse">
                  <a:avLst/>
                </a:prstGeom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</a:gra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A2987BE-501A-A54E-B1A7-5253462A9879}"/>
                    </a:ext>
                  </a:extLst>
                </p:cNvPr>
                <p:cNvCxnSpPr>
                  <a:cxnSpLocks/>
                  <a:stCxn id="48" idx="2"/>
                </p:cNvCxnSpPr>
                <p:nvPr/>
              </p:nvCxnSpPr>
              <p:spPr>
                <a:xfrm flipH="1" flipV="1">
                  <a:off x="5181865" y="5105400"/>
                  <a:ext cx="228633" cy="301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3C10E423-2075-1F4E-B38F-B17C2C92D5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94567" y="4343400"/>
                  <a:ext cx="1588" cy="762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320C0BB4-A514-8043-B3AA-371930E5CD87}"/>
                    </a:ext>
                  </a:extLst>
                </p:cNvPr>
                <p:cNvCxnSpPr/>
                <p:nvPr/>
              </p:nvCxnSpPr>
              <p:spPr>
                <a:xfrm flipH="1">
                  <a:off x="5181865" y="4343400"/>
                  <a:ext cx="22863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77" name="Group 51">
                <a:extLst>
                  <a:ext uri="{FF2B5EF4-FFF2-40B4-BE49-F238E27FC236}">
                    <a16:creationId xmlns:a16="http://schemas.microsoft.com/office/drawing/2014/main" id="{81ABD6D1-9E72-C14C-A1AF-3719CB749A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81600" y="1524000"/>
                <a:ext cx="423856" cy="897770"/>
                <a:chOff x="5181600" y="4343400"/>
                <a:chExt cx="423856" cy="897770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11E52E4D-6E17-4245-9B6D-88E3DCC8ACD9}"/>
                    </a:ext>
                  </a:extLst>
                </p:cNvPr>
                <p:cNvSpPr/>
                <p:nvPr/>
              </p:nvSpPr>
              <p:spPr>
                <a:xfrm>
                  <a:off x="5410498" y="5029200"/>
                  <a:ext cx="195291" cy="212725"/>
                </a:xfrm>
                <a:prstGeom prst="ellipse">
                  <a:avLst/>
                </a:prstGeom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</a:gra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4D6A4127-CCBD-094F-8EE7-DF0965715770}"/>
                    </a:ext>
                  </a:extLst>
                </p:cNvPr>
                <p:cNvCxnSpPr>
                  <a:cxnSpLocks/>
                  <a:stCxn id="53" idx="2"/>
                </p:cNvCxnSpPr>
                <p:nvPr/>
              </p:nvCxnSpPr>
              <p:spPr>
                <a:xfrm flipH="1" flipV="1">
                  <a:off x="5181865" y="5105400"/>
                  <a:ext cx="228633" cy="301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668EA65-BE1E-DE4A-B100-8C6349BDEA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94567" y="4343400"/>
                  <a:ext cx="1588" cy="762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966CDCCE-2D62-4F4F-B0AF-68EF0C7EDB23}"/>
                    </a:ext>
                  </a:extLst>
                </p:cNvPr>
                <p:cNvCxnSpPr/>
                <p:nvPr/>
              </p:nvCxnSpPr>
              <p:spPr>
                <a:xfrm flipH="1">
                  <a:off x="5181865" y="4343400"/>
                  <a:ext cx="22863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578" name="TextBox 56">
                <a:extLst>
                  <a:ext uri="{FF2B5EF4-FFF2-40B4-BE49-F238E27FC236}">
                    <a16:creationId xmlns:a16="http://schemas.microsoft.com/office/drawing/2014/main" id="{76828E30-C6E3-3145-BEED-A1ED976E88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9341" y="877669"/>
                <a:ext cx="92845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Control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Links</a:t>
                </a:r>
              </a:p>
            </p:txBody>
          </p:sp>
          <p:grpSp>
            <p:nvGrpSpPr>
              <p:cNvPr id="23579" name="Group 57">
                <a:extLst>
                  <a:ext uri="{FF2B5EF4-FFF2-40B4-BE49-F238E27FC236}">
                    <a16:creationId xmlns:a16="http://schemas.microsoft.com/office/drawing/2014/main" id="{7ECF8130-142D-5B4C-B33D-2E6F4B2157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6632695" y="1576249"/>
                <a:ext cx="423856" cy="897770"/>
                <a:chOff x="5181600" y="4343400"/>
                <a:chExt cx="423856" cy="897770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7525EFB5-F87F-9D43-946E-121A07218ADC}"/>
                    </a:ext>
                  </a:extLst>
                </p:cNvPr>
                <p:cNvSpPr/>
                <p:nvPr/>
              </p:nvSpPr>
              <p:spPr>
                <a:xfrm>
                  <a:off x="5409809" y="5029339"/>
                  <a:ext cx="195291" cy="219075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C41C068-DAC7-D841-A040-87672776D820}"/>
                    </a:ext>
                  </a:extLst>
                </p:cNvPr>
                <p:cNvCxnSpPr>
                  <a:cxnSpLocks/>
                  <a:stCxn id="59" idx="2"/>
                </p:cNvCxnSpPr>
                <p:nvPr/>
              </p:nvCxnSpPr>
              <p:spPr>
                <a:xfrm flipH="1" flipV="1">
                  <a:off x="5181176" y="5105539"/>
                  <a:ext cx="228633" cy="36512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7EF04640-C6C4-084C-A52F-D31A928B87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93878" y="4343539"/>
                  <a:ext cx="1588" cy="76200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FF8FEB76-836B-CD4C-8AE6-E155868DBFB9}"/>
                    </a:ext>
                  </a:extLst>
                </p:cNvPr>
                <p:cNvCxnSpPr/>
                <p:nvPr/>
              </p:nvCxnSpPr>
              <p:spPr>
                <a:xfrm flipH="1">
                  <a:off x="5181176" y="4343539"/>
                  <a:ext cx="228633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80" name="Group 62">
                <a:extLst>
                  <a:ext uri="{FF2B5EF4-FFF2-40B4-BE49-F238E27FC236}">
                    <a16:creationId xmlns:a16="http://schemas.microsoft.com/office/drawing/2014/main" id="{92A7DA10-2C9E-CA46-ADE1-EB359D4351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6643840" y="3402599"/>
                <a:ext cx="423856" cy="897770"/>
                <a:chOff x="5181600" y="4343400"/>
                <a:chExt cx="423856" cy="897770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C2B76929-5B00-9049-8E45-F98490F37EC6}"/>
                    </a:ext>
                  </a:extLst>
                </p:cNvPr>
                <p:cNvSpPr/>
                <p:nvPr/>
              </p:nvSpPr>
              <p:spPr>
                <a:xfrm>
                  <a:off x="5409841" y="5028614"/>
                  <a:ext cx="195290" cy="212725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37FC1309-04C7-1043-93EA-EC2A4FD0E4A3}"/>
                    </a:ext>
                  </a:extLst>
                </p:cNvPr>
                <p:cNvCxnSpPr>
                  <a:cxnSpLocks/>
                  <a:stCxn id="64" idx="2"/>
                </p:cNvCxnSpPr>
                <p:nvPr/>
              </p:nvCxnSpPr>
              <p:spPr>
                <a:xfrm flipH="1" flipV="1">
                  <a:off x="5181208" y="5104814"/>
                  <a:ext cx="228633" cy="30162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2AD3CDD2-467E-CF43-BA23-9967F91884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93910" y="4342814"/>
                  <a:ext cx="1587" cy="76200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494FE77F-BCEF-0548-994A-A11F17E4D1EE}"/>
                    </a:ext>
                  </a:extLst>
                </p:cNvPr>
                <p:cNvCxnSpPr/>
                <p:nvPr/>
              </p:nvCxnSpPr>
              <p:spPr>
                <a:xfrm flipH="1">
                  <a:off x="5181208" y="4342814"/>
                  <a:ext cx="228633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4AC155CC-8722-3A45-8178-1D76D2813CDF}"/>
                  </a:ext>
                </a:extLst>
              </p:cNvPr>
              <p:cNvSpPr/>
              <p:nvPr/>
            </p:nvSpPr>
            <p:spPr>
              <a:xfrm flipH="1">
                <a:off x="6663218" y="3225800"/>
                <a:ext cx="195290" cy="211138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B832724-E31B-BE4F-A406-E8B3FB749F31}"/>
                  </a:ext>
                </a:extLst>
              </p:cNvPr>
              <p:cNvCxnSpPr>
                <a:cxnSpLocks/>
                <a:stCxn id="69" idx="2"/>
              </p:cNvCxnSpPr>
              <p:nvPr/>
            </p:nvCxnSpPr>
            <p:spPr>
              <a:xfrm flipV="1">
                <a:off x="6858508" y="3254375"/>
                <a:ext cx="381055" cy="777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872BFAC-FCB4-EE42-A35B-8805242219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23686" y="1524000"/>
                <a:ext cx="15877" cy="17526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E256545-7D3C-CA4C-9FB4-BDC3694F0A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8508" y="1524000"/>
                <a:ext cx="381055" cy="0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00127D49-F0A2-244C-9463-DC899D8A1788}"/>
                  </a:ext>
                </a:extLst>
              </p:cNvPr>
              <p:cNvSpPr/>
              <p:nvPr/>
            </p:nvSpPr>
            <p:spPr>
              <a:xfrm flipH="1">
                <a:off x="6663218" y="4953000"/>
                <a:ext cx="195290" cy="212725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80EDDC5-67BC-3F41-BC73-CF6681846FB2}"/>
                  </a:ext>
                </a:extLst>
              </p:cNvPr>
              <p:cNvCxnSpPr>
                <a:cxnSpLocks/>
                <a:stCxn id="79" idx="2"/>
              </p:cNvCxnSpPr>
              <p:nvPr/>
            </p:nvCxnSpPr>
            <p:spPr>
              <a:xfrm flipV="1">
                <a:off x="6858508" y="4953000"/>
                <a:ext cx="562056" cy="10636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8AFEE025-2AC3-5448-9F3F-EF313EAE8F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0565" y="1423988"/>
                <a:ext cx="47632" cy="352901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DB0A2309-15AF-3946-8DFB-855A1436F1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44219" y="1447800"/>
                <a:ext cx="623977" cy="17463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89" name="TextBox 98">
                <a:extLst>
                  <a:ext uri="{FF2B5EF4-FFF2-40B4-BE49-F238E27FC236}">
                    <a16:creationId xmlns:a16="http://schemas.microsoft.com/office/drawing/2014/main" id="{9A728CDF-1A4F-024A-830F-740A7D7D32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25745" y="877668"/>
                <a:ext cx="92845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FF0000"/>
                    </a:solidFill>
                    <a:latin typeface="Arial" panose="020B0604020202020204" pitchFamily="34" charset="0"/>
                  </a:rPr>
                  <a:t>Access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FF0000"/>
                    </a:solidFill>
                    <a:latin typeface="Arial" panose="020B0604020202020204" pitchFamily="34" charset="0"/>
                  </a:rPr>
                  <a:t>Links</a:t>
                </a:r>
              </a:p>
            </p:txBody>
          </p:sp>
        </p:grpSp>
        <p:sp>
          <p:nvSpPr>
            <p:cNvPr id="23558" name="TextBox 100">
              <a:extLst>
                <a:ext uri="{FF2B5EF4-FFF2-40B4-BE49-F238E27FC236}">
                  <a16:creationId xmlns:a16="http://schemas.microsoft.com/office/drawing/2014/main" id="{583F75D6-C1DD-4848-94F2-A9F7C6403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858" y="697468"/>
              <a:ext cx="7954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c-d </a:t>
              </a: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sym typeface="Wingdings" pitchFamily="2" charset="2"/>
                </a:rPr>
                <a:t></a:t>
              </a: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59" name="TextBox 101">
              <a:extLst>
                <a:ext uri="{FF2B5EF4-FFF2-40B4-BE49-F238E27FC236}">
                  <a16:creationId xmlns:a16="http://schemas.microsoft.com/office/drawing/2014/main" id="{13B20176-2095-9F47-90EF-1E7181720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2508" y="697468"/>
              <a:ext cx="5180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1-1</a:t>
              </a:r>
            </a:p>
          </p:txBody>
        </p:sp>
        <p:sp>
          <p:nvSpPr>
            <p:cNvPr id="23560" name="TextBox 102">
              <a:extLst>
                <a:ext uri="{FF2B5EF4-FFF2-40B4-BE49-F238E27FC236}">
                  <a16:creationId xmlns:a16="http://schemas.microsoft.com/office/drawing/2014/main" id="{37FA576E-F123-9E46-9806-5B5B7718B2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8909" y="697468"/>
              <a:ext cx="5180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2-1</a:t>
              </a:r>
            </a:p>
          </p:txBody>
        </p:sp>
        <p:sp>
          <p:nvSpPr>
            <p:cNvPr id="23561" name="TextBox 103">
              <a:extLst>
                <a:ext uri="{FF2B5EF4-FFF2-40B4-BE49-F238E27FC236}">
                  <a16:creationId xmlns:a16="http://schemas.microsoft.com/office/drawing/2014/main" id="{47AC6874-B5FC-7E41-8A8A-B871DDBE7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4709" y="697468"/>
              <a:ext cx="5180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2-2</a:t>
              </a:r>
            </a:p>
          </p:txBody>
        </p:sp>
        <p:sp>
          <p:nvSpPr>
            <p:cNvPr id="23562" name="TextBox 104">
              <a:extLst>
                <a:ext uri="{FF2B5EF4-FFF2-40B4-BE49-F238E27FC236}">
                  <a16:creationId xmlns:a16="http://schemas.microsoft.com/office/drawing/2014/main" id="{256C4774-56B9-8E41-82EE-6B8C50672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7809" y="688855"/>
              <a:ext cx="5180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3-1</a:t>
              </a:r>
            </a:p>
          </p:txBody>
        </p:sp>
      </p:grpSp>
      <p:sp>
        <p:nvSpPr>
          <p:cNvPr id="23555" name="TextBox 107">
            <a:extLst>
              <a:ext uri="{FF2B5EF4-FFF2-40B4-BE49-F238E27FC236}">
                <a16:creationId xmlns:a16="http://schemas.microsoft.com/office/drawing/2014/main" id="{3FAA4C26-2598-0441-A81C-3710355B2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8713" y="4445000"/>
            <a:ext cx="15779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Access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b in 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traverse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3-1=2 links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then at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offset at of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find 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Box 1">
            <a:extLst>
              <a:ext uri="{FF2B5EF4-FFF2-40B4-BE49-F238E27FC236}">
                <a16:creationId xmlns:a16="http://schemas.microsoft.com/office/drawing/2014/main" id="{871AF2E1-3254-5F4C-BE0D-C21120B43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76400"/>
            <a:ext cx="2570163" cy="28622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if x &lt; y then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	&lt;otherstatements&gt;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elseif a &gt; b then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	&lt;otherstatements&gt;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elseif c == d then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	&lt;otherstatements&gt;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	&lt;otherstatements&gt;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endif</a:t>
            </a:r>
          </a:p>
        </p:txBody>
      </p:sp>
      <p:sp>
        <p:nvSpPr>
          <p:cNvPr id="24578" name="TextBox 2">
            <a:extLst>
              <a:ext uri="{FF2B5EF4-FFF2-40B4-BE49-F238E27FC236}">
                <a16:creationId xmlns:a16="http://schemas.microsoft.com/office/drawing/2014/main" id="{8B7A5199-3D72-4543-903B-CE318B488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3000"/>
            <a:ext cx="1633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CONSTRUCT</a:t>
            </a:r>
          </a:p>
        </p:txBody>
      </p:sp>
      <p:sp>
        <p:nvSpPr>
          <p:cNvPr id="24579" name="TextBox 18">
            <a:extLst>
              <a:ext uri="{FF2B5EF4-FFF2-40B4-BE49-F238E27FC236}">
                <a16:creationId xmlns:a16="http://schemas.microsoft.com/office/drawing/2014/main" id="{2649EE43-17A1-0343-8671-906B8E1D8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866775"/>
            <a:ext cx="31511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GRAMMAR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RELEVANT PRODUCTIONS</a:t>
            </a:r>
          </a:p>
        </p:txBody>
      </p:sp>
      <p:sp>
        <p:nvSpPr>
          <p:cNvPr id="24580" name="TextBox 19">
            <a:extLst>
              <a:ext uri="{FF2B5EF4-FFF2-40B4-BE49-F238E27FC236}">
                <a16:creationId xmlns:a16="http://schemas.microsoft.com/office/drawing/2014/main" id="{DE503E31-E30F-6B47-B055-642923D79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703388"/>
            <a:ext cx="5848350" cy="17541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&lt;S&gt; </a:t>
            </a:r>
            <a:r>
              <a:rPr lang="en-US" altLang="en-US" sz="1800">
                <a:latin typeface="Arial" panose="020B0604020202020204" pitchFamily="34" charset="0"/>
                <a:sym typeface="Wingdings" pitchFamily="2" charset="2"/>
              </a:rPr>
              <a:t> if &lt;condt&gt; then &lt;otherstatements&gt; &lt;rest&gt;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sym typeface="Wingdings" pitchFamily="2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Wingdings" pitchFamily="2" charset="2"/>
              </a:rPr>
              <a:t>&lt;rest&gt;  elseif &lt;condt&gt; then &lt;otherstatements&gt; &lt;rest&gt;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Wingdings" pitchFamily="2" charset="2"/>
              </a:rPr>
              <a:t>                |  else &lt;otherstatements&gt; endif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sym typeface="Wingdings" pitchFamily="2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Wingdings" pitchFamily="2" charset="2"/>
              </a:rPr>
              <a:t>&lt;condt&gt;  id relop id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4581" name="TextBox 20">
            <a:extLst>
              <a:ext uri="{FF2B5EF4-FFF2-40B4-BE49-F238E27FC236}">
                <a16:creationId xmlns:a16="http://schemas.microsoft.com/office/drawing/2014/main" id="{E6AEF1E1-7F7A-9748-9AEC-CC4D559AC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886200"/>
            <a:ext cx="37623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Question: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Provide SEMANTIC RULES that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generate code and finally place it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in attribute </a:t>
            </a:r>
            <a:r>
              <a:rPr lang="en-US" altLang="en-US" sz="1800" b="1">
                <a:latin typeface="Arial" panose="020B0604020202020204" pitchFamily="34" charset="0"/>
              </a:rPr>
              <a:t>&lt;S&gt;.code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Box 1">
            <a:extLst>
              <a:ext uri="{FF2B5EF4-FFF2-40B4-BE49-F238E27FC236}">
                <a16:creationId xmlns:a16="http://schemas.microsoft.com/office/drawing/2014/main" id="{48A3CFE4-A120-704D-AEF8-96788ADB1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838" y="1371600"/>
            <a:ext cx="2570162" cy="41957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if x &lt; y then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	&lt;otherstatements&gt;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Arial" panose="020B0604020202020204" pitchFamily="34" charset="0"/>
              </a:rPr>
              <a:t>elseif a &gt; b then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Arial" panose="020B0604020202020204" pitchFamily="34" charset="0"/>
              </a:rPr>
              <a:t>	&lt;otherstatements&gt;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B050"/>
                </a:solidFill>
                <a:latin typeface="Arial" panose="020B0604020202020204" pitchFamily="34" charset="0"/>
              </a:rPr>
              <a:t>elseif c == d then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B050"/>
                </a:solidFill>
                <a:latin typeface="Arial" panose="020B0604020202020204" pitchFamily="34" charset="0"/>
              </a:rPr>
              <a:t>	&lt;otherstatements&gt;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7030A0"/>
                </a:solidFill>
                <a:latin typeface="Arial" panose="020B0604020202020204" pitchFamily="34" charset="0"/>
              </a:rPr>
              <a:t>else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7030A0"/>
                </a:solidFill>
                <a:latin typeface="Arial" panose="020B0604020202020204" pitchFamily="34" charset="0"/>
              </a:rPr>
              <a:t>	&lt;otherstatements&gt;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7030A0"/>
                </a:solidFill>
                <a:latin typeface="Arial" panose="020B0604020202020204" pitchFamily="34" charset="0"/>
              </a:rPr>
              <a:t>endif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7030A0"/>
                </a:solidFill>
                <a:latin typeface="Arial" panose="020B0604020202020204" pitchFamily="34" charset="0"/>
              </a:rPr>
              <a:t>……</a:t>
            </a:r>
          </a:p>
        </p:txBody>
      </p:sp>
      <p:sp>
        <p:nvSpPr>
          <p:cNvPr id="25602" name="TextBox 2">
            <a:extLst>
              <a:ext uri="{FF2B5EF4-FFF2-40B4-BE49-F238E27FC236}">
                <a16:creationId xmlns:a16="http://schemas.microsoft.com/office/drawing/2014/main" id="{BBADE0D7-ABFB-8342-85F6-440B07BCA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263" y="838200"/>
            <a:ext cx="16335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CONSTRUCT</a:t>
            </a:r>
          </a:p>
        </p:txBody>
      </p:sp>
      <p:sp>
        <p:nvSpPr>
          <p:cNvPr id="25603" name="TextBox 18">
            <a:extLst>
              <a:ext uri="{FF2B5EF4-FFF2-40B4-BE49-F238E27FC236}">
                <a16:creationId xmlns:a16="http://schemas.microsoft.com/office/drawing/2014/main" id="{36CA4EC5-A752-FD42-80B9-10EAD1B21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30163"/>
            <a:ext cx="2616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INTERMEDIATE CODE</a:t>
            </a:r>
          </a:p>
        </p:txBody>
      </p:sp>
      <p:sp>
        <p:nvSpPr>
          <p:cNvPr id="25604" name="TextBox 19">
            <a:extLst>
              <a:ext uri="{FF2B5EF4-FFF2-40B4-BE49-F238E27FC236}">
                <a16:creationId xmlns:a16="http://schemas.microsoft.com/office/drawing/2014/main" id="{44E0F864-14E5-9B49-94AD-09216382D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9675" y="533400"/>
            <a:ext cx="2493963" cy="58578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      if x &lt; y go to L1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      go to L2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L1: &lt;otherstatements&gt;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      go to exitL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Arial" panose="020B0604020202020204" pitchFamily="34" charset="0"/>
              </a:rPr>
              <a:t>L2: If a &gt; b go to L3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Arial" panose="020B0604020202020204" pitchFamily="34" charset="0"/>
              </a:rPr>
              <a:t>      go to L4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Arial" panose="020B0604020202020204" pitchFamily="34" charset="0"/>
              </a:rPr>
              <a:t>L3: &lt;otherstatements&gt;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Arial" panose="020B0604020202020204" pitchFamily="34" charset="0"/>
              </a:rPr>
              <a:t>      go to exitL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B050"/>
                </a:solidFill>
                <a:latin typeface="Arial" panose="020B0604020202020204" pitchFamily="34" charset="0"/>
              </a:rPr>
              <a:t>L4: if c==d go to L5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B050"/>
                </a:solidFill>
                <a:latin typeface="Arial" panose="020B0604020202020204" pitchFamily="34" charset="0"/>
              </a:rPr>
              <a:t>      go to L6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B050"/>
                </a:solidFill>
                <a:latin typeface="Arial" panose="020B0604020202020204" pitchFamily="34" charset="0"/>
              </a:rPr>
              <a:t>L5: &lt;otherstatements&gt;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B050"/>
                </a:solidFill>
                <a:latin typeface="Arial" panose="020B0604020202020204" pitchFamily="34" charset="0"/>
              </a:rPr>
              <a:t>      go to exitL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7030A0"/>
                </a:solidFill>
                <a:latin typeface="Arial" panose="020B0604020202020204" pitchFamily="34" charset="0"/>
              </a:rPr>
              <a:t>L6: &lt;otherstatements&gt;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7030A0"/>
                </a:solidFill>
                <a:latin typeface="Arial" panose="020B0604020202020204" pitchFamily="34" charset="0"/>
              </a:rPr>
              <a:t>exitL: …….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5" name="Group 1">
            <a:extLst>
              <a:ext uri="{FF2B5EF4-FFF2-40B4-BE49-F238E27FC236}">
                <a16:creationId xmlns:a16="http://schemas.microsoft.com/office/drawing/2014/main" id="{607A2959-A0B4-CB4C-854A-E22665B289D4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990600"/>
            <a:ext cx="9067800" cy="3962400"/>
            <a:chOff x="0" y="-76200"/>
            <a:chExt cx="9067800" cy="3962400"/>
          </a:xfrm>
        </p:grpSpPr>
        <p:sp>
          <p:nvSpPr>
            <p:cNvPr id="26626" name="TextBox 1">
              <a:extLst>
                <a:ext uri="{FF2B5EF4-FFF2-40B4-BE49-F238E27FC236}">
                  <a16:creationId xmlns:a16="http://schemas.microsoft.com/office/drawing/2014/main" id="{303B57F1-166D-B446-B978-1EBFD73FA8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-76200"/>
              <a:ext cx="4416425" cy="923925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                             </a:t>
              </a:r>
              <a:r>
                <a:rPr lang="en-US" altLang="en-US" sz="1800" b="1">
                  <a:latin typeface="Arial" panose="020B0604020202020204" pitchFamily="34" charset="0"/>
                </a:rPr>
                <a:t> &lt;S&gt;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  <a:sym typeface="Wingdings" pitchFamily="2" charset="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sym typeface="Wingdings" pitchFamily="2" charset="2"/>
                </a:rPr>
                <a:t>if &lt;condt&gt; then &lt;otherstatements&gt; </a:t>
              </a:r>
              <a:r>
                <a:rPr lang="en-US" altLang="en-US" sz="1800">
                  <a:solidFill>
                    <a:srgbClr val="0070C0"/>
                  </a:solidFill>
                  <a:latin typeface="Arial" panose="020B0604020202020204" pitchFamily="34" charset="0"/>
                  <a:sym typeface="Wingdings" pitchFamily="2" charset="2"/>
                </a:rPr>
                <a:t>&lt;rest&gt;</a:t>
              </a:r>
            </a:p>
          </p:txBody>
        </p:sp>
        <p:sp>
          <p:nvSpPr>
            <p:cNvPr id="26627" name="TextBox 2">
              <a:extLst>
                <a:ext uri="{FF2B5EF4-FFF2-40B4-BE49-F238E27FC236}">
                  <a16:creationId xmlns:a16="http://schemas.microsoft.com/office/drawing/2014/main" id="{6B5A293B-B15B-3E49-93F1-DCC3C080A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8675" y="3516313"/>
              <a:ext cx="3159125" cy="369887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7030A0"/>
                  </a:solidFill>
                  <a:latin typeface="Arial" panose="020B0604020202020204" pitchFamily="34" charset="0"/>
                  <a:sym typeface="Wingdings" pitchFamily="2" charset="2"/>
                </a:rPr>
                <a:t>else &lt;otherstatements&gt; endif</a:t>
              </a:r>
            </a:p>
          </p:txBody>
        </p:sp>
        <p:sp>
          <p:nvSpPr>
            <p:cNvPr id="26628" name="TextBox 3">
              <a:extLst>
                <a:ext uri="{FF2B5EF4-FFF2-40B4-BE49-F238E27FC236}">
                  <a16:creationId xmlns:a16="http://schemas.microsoft.com/office/drawing/2014/main" id="{57CE8D65-3CFB-FA45-A6BC-B88BD5E49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9738" y="1501775"/>
              <a:ext cx="4840287" cy="368300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70C0"/>
                  </a:solidFill>
                  <a:latin typeface="Arial" panose="020B0604020202020204" pitchFamily="34" charset="0"/>
                  <a:sym typeface="Wingdings" pitchFamily="2" charset="2"/>
                </a:rPr>
                <a:t>elseif &lt;condt&gt; then &lt;otherstatements&gt; </a:t>
              </a:r>
              <a:r>
                <a:rPr lang="en-US" altLang="en-US" sz="1800">
                  <a:solidFill>
                    <a:srgbClr val="00B050"/>
                  </a:solidFill>
                  <a:latin typeface="Arial" panose="020B0604020202020204" pitchFamily="34" charset="0"/>
                  <a:sym typeface="Wingdings" pitchFamily="2" charset="2"/>
                </a:rPr>
                <a:t>&lt;rest&gt;</a:t>
              </a:r>
            </a:p>
          </p:txBody>
        </p:sp>
        <p:sp>
          <p:nvSpPr>
            <p:cNvPr id="26629" name="TextBox 4">
              <a:extLst>
                <a:ext uri="{FF2B5EF4-FFF2-40B4-BE49-F238E27FC236}">
                  <a16:creationId xmlns:a16="http://schemas.microsoft.com/office/drawing/2014/main" id="{00453BB4-11B8-E44E-AB37-60AAC84A76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3" y="1419225"/>
              <a:ext cx="1184275" cy="368300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sym typeface="Wingdings" pitchFamily="2" charset="2"/>
                </a:rPr>
                <a:t>id relop id</a:t>
              </a: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30" name="TextBox 5">
              <a:extLst>
                <a:ext uri="{FF2B5EF4-FFF2-40B4-BE49-F238E27FC236}">
                  <a16:creationId xmlns:a16="http://schemas.microsoft.com/office/drawing/2014/main" id="{A2E577FA-6590-854E-882B-8CFF4DE45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444750"/>
              <a:ext cx="1249363" cy="369888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70C0"/>
                  </a:solidFill>
                  <a:latin typeface="Arial" panose="020B0604020202020204" pitchFamily="34" charset="0"/>
                  <a:sym typeface="Wingdings" pitchFamily="2" charset="2"/>
                </a:rPr>
                <a:t> id relop id</a:t>
              </a:r>
              <a:endParaRPr lang="en-US" altLang="en-US" sz="180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FA123B9-416C-1540-A3BD-B2E4FA2EBA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325" y="152400"/>
              <a:ext cx="1939925" cy="381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D90DB0E-E283-FF4E-B8F4-1B9277D993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550" y="152400"/>
              <a:ext cx="1409700" cy="381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FCC4B4C-0313-9F4C-9F36-F204C9CA12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5088" y="152400"/>
              <a:ext cx="792162" cy="381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AFA890D-6E8F-044F-A21B-8F40820EDB01}"/>
                </a:ext>
              </a:extLst>
            </p:cNvPr>
            <p:cNvCxnSpPr>
              <a:cxnSpLocks/>
            </p:cNvCxnSpPr>
            <p:nvPr/>
          </p:nvCxnSpPr>
          <p:spPr>
            <a:xfrm>
              <a:off x="2208213" y="152400"/>
              <a:ext cx="1751012" cy="381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78B97CC-0020-8443-8B8D-6AE4CE477BB8}"/>
                </a:ext>
              </a:extLst>
            </p:cNvPr>
            <p:cNvCxnSpPr>
              <a:cxnSpLocks/>
            </p:cNvCxnSpPr>
            <p:nvPr/>
          </p:nvCxnSpPr>
          <p:spPr>
            <a:xfrm>
              <a:off x="2236788" y="195263"/>
              <a:ext cx="274637" cy="338137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636" name="Group 25">
              <a:extLst>
                <a:ext uri="{FF2B5EF4-FFF2-40B4-BE49-F238E27FC236}">
                  <a16:creationId xmlns:a16="http://schemas.microsoft.com/office/drawing/2014/main" id="{B3AB987E-35DB-514D-AEEA-C1E6A4B0A0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963" y="838200"/>
              <a:ext cx="749300" cy="695325"/>
              <a:chOff x="432543" y="1228130"/>
              <a:chExt cx="749358" cy="695010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F717A572-5002-CB40-9E16-E1A1FC3A88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2543" y="1228130"/>
                <a:ext cx="441359" cy="695010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2DE5BC42-EE7A-4D4F-9C6E-C72FDE9BE1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902" y="1228130"/>
                <a:ext cx="307999" cy="653754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9221998-03C4-9E49-B71A-3F3B28F310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4211" y="1240824"/>
                <a:ext cx="26990" cy="590282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637" name="Group 26">
              <a:extLst>
                <a:ext uri="{FF2B5EF4-FFF2-40B4-BE49-F238E27FC236}">
                  <a16:creationId xmlns:a16="http://schemas.microsoft.com/office/drawing/2014/main" id="{D28772AA-8A6F-4545-9DB3-1F05FDEA7C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0913" y="1828800"/>
              <a:ext cx="749300" cy="695325"/>
              <a:chOff x="432543" y="1228130"/>
              <a:chExt cx="749358" cy="695010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1197F29F-C4A2-514D-88BC-C42CF324E8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2543" y="1228130"/>
                <a:ext cx="441359" cy="695010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1C94617-0929-644B-B351-7431CC7A7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902" y="1228130"/>
                <a:ext cx="307999" cy="653754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775F8BF-357B-9049-9AA5-9B7974AC50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057" y="1228130"/>
                <a:ext cx="96845" cy="653754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6096721-B26A-0B49-B2CC-05D029FA1D76}"/>
                </a:ext>
              </a:extLst>
            </p:cNvPr>
            <p:cNvCxnSpPr>
              <a:cxnSpLocks/>
            </p:cNvCxnSpPr>
            <p:nvPr/>
          </p:nvCxnSpPr>
          <p:spPr>
            <a:xfrm>
              <a:off x="3965575" y="768350"/>
              <a:ext cx="2051050" cy="73342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840FEDE-D332-9B43-BEAA-0EB225E4E3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7250" y="773113"/>
              <a:ext cx="1831975" cy="754062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99A0DB9-7F50-804E-AA2F-13DB8874A0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2100" y="790575"/>
              <a:ext cx="1127125" cy="75565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1CBC983-7D19-6445-811D-BE28D3983E64}"/>
                </a:ext>
              </a:extLst>
            </p:cNvPr>
            <p:cNvCxnSpPr>
              <a:cxnSpLocks/>
            </p:cNvCxnSpPr>
            <p:nvPr/>
          </p:nvCxnSpPr>
          <p:spPr>
            <a:xfrm>
              <a:off x="3959225" y="790575"/>
              <a:ext cx="650875" cy="7112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4617239-B732-5C47-BBD4-1417CAE663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2025" y="779463"/>
              <a:ext cx="450850" cy="76835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9BDC4C3-4360-AD47-8DA2-7EB93AE0E203}"/>
                </a:ext>
              </a:extLst>
            </p:cNvPr>
            <p:cNvCxnSpPr>
              <a:cxnSpLocks/>
            </p:cNvCxnSpPr>
            <p:nvPr/>
          </p:nvCxnSpPr>
          <p:spPr>
            <a:xfrm>
              <a:off x="7461250" y="2806700"/>
              <a:ext cx="1201738" cy="766763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A2F18E2-537E-134B-BBD6-3D26D23E8E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1388" y="2808288"/>
              <a:ext cx="169862" cy="76517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159FCCE-0648-C74D-82FC-3A17B8429A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5863" y="2806700"/>
              <a:ext cx="1195387" cy="766763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646" name="TextBox 66">
              <a:extLst>
                <a:ext uri="{FF2B5EF4-FFF2-40B4-BE49-F238E27FC236}">
                  <a16:creationId xmlns:a16="http://schemas.microsoft.com/office/drawing/2014/main" id="{8B846856-D858-154F-9FC8-FFFD22F791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7225" y="2444750"/>
              <a:ext cx="4840288" cy="369888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B050"/>
                  </a:solidFill>
                  <a:latin typeface="Arial" panose="020B0604020202020204" pitchFamily="34" charset="0"/>
                  <a:sym typeface="Wingdings" pitchFamily="2" charset="2"/>
                </a:rPr>
                <a:t>elseif &lt;condt&gt; then &lt;otherstatements&gt; </a:t>
              </a:r>
              <a:r>
                <a:rPr lang="en-US" altLang="en-US" sz="1800">
                  <a:solidFill>
                    <a:srgbClr val="7030A0"/>
                  </a:solidFill>
                  <a:latin typeface="Arial" panose="020B0604020202020204" pitchFamily="34" charset="0"/>
                  <a:sym typeface="Wingdings" pitchFamily="2" charset="2"/>
                </a:rPr>
                <a:t>&lt;rest&gt;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5B3F3CD-CBB7-694D-AF0B-81450140A7DC}"/>
                </a:ext>
              </a:extLst>
            </p:cNvPr>
            <p:cNvCxnSpPr>
              <a:cxnSpLocks/>
            </p:cNvCxnSpPr>
            <p:nvPr/>
          </p:nvCxnSpPr>
          <p:spPr>
            <a:xfrm>
              <a:off x="6159500" y="1855788"/>
              <a:ext cx="1328738" cy="620712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C7A0CE5-EF21-B74D-BEF7-8A8E9ECCD6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0138" y="1874838"/>
              <a:ext cx="2519362" cy="601662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38AC2E-58D7-3040-BCFF-F957DC2803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6425" y="1873250"/>
              <a:ext cx="1770063" cy="65087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1C02943-D15B-2347-BF1B-3B2E8B54FFE6}"/>
                </a:ext>
              </a:extLst>
            </p:cNvPr>
            <p:cNvCxnSpPr>
              <a:cxnSpLocks/>
            </p:cNvCxnSpPr>
            <p:nvPr/>
          </p:nvCxnSpPr>
          <p:spPr>
            <a:xfrm>
              <a:off x="6180138" y="1878013"/>
              <a:ext cx="369887" cy="646112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13A707E-4773-D243-AB5E-5485610D5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9688" y="1881188"/>
              <a:ext cx="1060450" cy="65087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652" name="TextBox 77">
              <a:extLst>
                <a:ext uri="{FF2B5EF4-FFF2-40B4-BE49-F238E27FC236}">
                  <a16:creationId xmlns:a16="http://schemas.microsoft.com/office/drawing/2014/main" id="{88EFD74D-68DC-C94F-9F83-81EDC822B8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7438" y="3435350"/>
              <a:ext cx="1249362" cy="369888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B050"/>
                  </a:solidFill>
                  <a:latin typeface="Arial" panose="020B0604020202020204" pitchFamily="34" charset="0"/>
                  <a:sym typeface="Wingdings" pitchFamily="2" charset="2"/>
                </a:rPr>
                <a:t> id relop id</a:t>
              </a:r>
              <a:endParaRPr lang="en-US" altLang="en-US" sz="1800">
                <a:solidFill>
                  <a:srgbClr val="00B05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6653" name="Group 78">
              <a:extLst>
                <a:ext uri="{FF2B5EF4-FFF2-40B4-BE49-F238E27FC236}">
                  <a16:creationId xmlns:a16="http://schemas.microsoft.com/office/drawing/2014/main" id="{9AF90FC9-22E0-1444-B669-C0F417F2AA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7150" y="2819400"/>
              <a:ext cx="749300" cy="695325"/>
              <a:chOff x="432543" y="1228130"/>
              <a:chExt cx="749358" cy="695010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6098A47-8EED-5F46-BA6B-98932D6F7B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2543" y="1228130"/>
                <a:ext cx="441359" cy="695010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EF478341-A11B-2F41-B5F8-1FC06D833C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902" y="1228130"/>
                <a:ext cx="307999" cy="653754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39F09E98-9C20-314D-8D49-336584BD88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058" y="1228130"/>
                <a:ext cx="96844" cy="653754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49" name="Group 56">
            <a:extLst>
              <a:ext uri="{FF2B5EF4-FFF2-40B4-BE49-F238E27FC236}">
                <a16:creationId xmlns:a16="http://schemas.microsoft.com/office/drawing/2014/main" id="{E9017514-C3E0-254E-821B-9B9A13B85071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189413"/>
            <a:ext cx="8991600" cy="1908175"/>
            <a:chOff x="76200" y="4189637"/>
            <a:chExt cx="8991600" cy="1907345"/>
          </a:xfrm>
        </p:grpSpPr>
        <p:sp>
          <p:nvSpPr>
            <p:cNvPr id="27691" name="TextBox 51">
              <a:extLst>
                <a:ext uri="{FF2B5EF4-FFF2-40B4-BE49-F238E27FC236}">
                  <a16:creationId xmlns:a16="http://schemas.microsoft.com/office/drawing/2014/main" id="{6EEDA77F-4241-BB44-B4DF-F0501F313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" y="4189637"/>
              <a:ext cx="2241319" cy="189333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FF0000"/>
                  </a:solidFill>
                  <a:latin typeface="Arial" panose="020B0604020202020204" pitchFamily="34" charset="0"/>
                </a:rPr>
                <a:t>      if x &lt; y go to L1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FF0000"/>
                  </a:solidFill>
                  <a:latin typeface="Arial" panose="020B0604020202020204" pitchFamily="34" charset="0"/>
                </a:rPr>
                <a:t>      go to L2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FF0000"/>
                  </a:solidFill>
                  <a:latin typeface="Arial" panose="020B0604020202020204" pitchFamily="34" charset="0"/>
                </a:rPr>
                <a:t>L1: &lt;otherstatements&gt;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FF0000"/>
                  </a:solidFill>
                  <a:latin typeface="Arial" panose="020B0604020202020204" pitchFamily="34" charset="0"/>
                </a:rPr>
                <a:t>      go to exitL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70C0"/>
                  </a:solidFill>
                  <a:latin typeface="Arial" panose="020B0604020202020204" pitchFamily="34" charset="0"/>
                </a:rPr>
                <a:t>L2: &lt;rest&gt;</a:t>
              </a:r>
              <a:endParaRPr lang="en-US" altLang="en-US" sz="1600">
                <a:solidFill>
                  <a:srgbClr val="7030A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692" name="TextBox 52">
              <a:extLst>
                <a:ext uri="{FF2B5EF4-FFF2-40B4-BE49-F238E27FC236}">
                  <a16:creationId xmlns:a16="http://schemas.microsoft.com/office/drawing/2014/main" id="{4DB1CAB2-28B1-CD4F-B987-85D5F16893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26481" y="4191000"/>
              <a:ext cx="2241319" cy="78534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7030A0"/>
                  </a:solidFill>
                  <a:latin typeface="Arial" panose="020B0604020202020204" pitchFamily="34" charset="0"/>
                </a:rPr>
                <a:t>L6: &lt;otherstatements&gt;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7030A0"/>
                  </a:solidFill>
                  <a:latin typeface="Arial" panose="020B0604020202020204" pitchFamily="34" charset="0"/>
                </a:rPr>
                <a:t>exitL: …….</a:t>
              </a:r>
            </a:p>
          </p:txBody>
        </p:sp>
        <p:sp>
          <p:nvSpPr>
            <p:cNvPr id="27693" name="TextBox 53">
              <a:extLst>
                <a:ext uri="{FF2B5EF4-FFF2-40B4-BE49-F238E27FC236}">
                  <a16:creationId xmlns:a16="http://schemas.microsoft.com/office/drawing/2014/main" id="{2D797003-E700-A446-A521-F605A026AD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0681" y="4203643"/>
              <a:ext cx="2241319" cy="189333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70C0"/>
                  </a:solidFill>
                  <a:latin typeface="Arial" panose="020B0604020202020204" pitchFamily="34" charset="0"/>
                </a:rPr>
                <a:t>L2: If a &gt; b go to L3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70C0"/>
                  </a:solidFill>
                  <a:latin typeface="Arial" panose="020B0604020202020204" pitchFamily="34" charset="0"/>
                </a:rPr>
                <a:t>      go to L4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70C0"/>
                  </a:solidFill>
                  <a:latin typeface="Arial" panose="020B0604020202020204" pitchFamily="34" charset="0"/>
                </a:rPr>
                <a:t>L3: &lt;otherstatements&gt;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70C0"/>
                  </a:solidFill>
                  <a:latin typeface="Arial" panose="020B0604020202020204" pitchFamily="34" charset="0"/>
                </a:rPr>
                <a:t>      go to exitL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B050"/>
                  </a:solidFill>
                  <a:latin typeface="Arial" panose="020B0604020202020204" pitchFamily="34" charset="0"/>
                </a:rPr>
                <a:t>L4: &lt;rest&gt;</a:t>
              </a:r>
              <a:endParaRPr lang="en-US" altLang="en-US" sz="1600">
                <a:solidFill>
                  <a:srgbClr val="7030A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694" name="TextBox 54">
              <a:extLst>
                <a:ext uri="{FF2B5EF4-FFF2-40B4-BE49-F238E27FC236}">
                  <a16:creationId xmlns:a16="http://schemas.microsoft.com/office/drawing/2014/main" id="{EBFC4486-98D0-B14B-B3B9-813BDDCEF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5162" y="4203643"/>
              <a:ext cx="2241319" cy="189333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B050"/>
                  </a:solidFill>
                  <a:latin typeface="Arial" panose="020B0604020202020204" pitchFamily="34" charset="0"/>
                </a:rPr>
                <a:t>L4: if c==d go to L5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B050"/>
                  </a:solidFill>
                  <a:latin typeface="Arial" panose="020B0604020202020204" pitchFamily="34" charset="0"/>
                </a:rPr>
                <a:t>      go to L6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B050"/>
                  </a:solidFill>
                  <a:latin typeface="Arial" panose="020B0604020202020204" pitchFamily="34" charset="0"/>
                </a:rPr>
                <a:t>L5: &lt;otherstatements&gt;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B050"/>
                  </a:solidFill>
                  <a:latin typeface="Arial" panose="020B0604020202020204" pitchFamily="34" charset="0"/>
                </a:rPr>
                <a:t>      go to exitL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7030A0"/>
                  </a:solidFill>
                  <a:latin typeface="Arial" panose="020B0604020202020204" pitchFamily="34" charset="0"/>
                </a:rPr>
                <a:t>L6: &lt;rest&gt;</a:t>
              </a:r>
            </a:p>
          </p:txBody>
        </p:sp>
      </p:grpSp>
      <p:grpSp>
        <p:nvGrpSpPr>
          <p:cNvPr id="27650" name="Group 1">
            <a:extLst>
              <a:ext uri="{FF2B5EF4-FFF2-40B4-BE49-F238E27FC236}">
                <a16:creationId xmlns:a16="http://schemas.microsoft.com/office/drawing/2014/main" id="{185EC9FE-0409-6748-8AC0-B44BBD86F54F}"/>
              </a:ext>
            </a:extLst>
          </p:cNvPr>
          <p:cNvGrpSpPr>
            <a:grpSpLocks/>
          </p:cNvGrpSpPr>
          <p:nvPr/>
        </p:nvGrpSpPr>
        <p:grpSpPr bwMode="auto">
          <a:xfrm>
            <a:off x="0" y="-76200"/>
            <a:ext cx="9144000" cy="3962400"/>
            <a:chOff x="0" y="-76200"/>
            <a:chExt cx="9144000" cy="3962400"/>
          </a:xfrm>
        </p:grpSpPr>
        <p:sp>
          <p:nvSpPr>
            <p:cNvPr id="27651" name="TextBox 1">
              <a:extLst>
                <a:ext uri="{FF2B5EF4-FFF2-40B4-BE49-F238E27FC236}">
                  <a16:creationId xmlns:a16="http://schemas.microsoft.com/office/drawing/2014/main" id="{96B324B3-43C4-6446-9A1E-381686C87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-76200"/>
              <a:ext cx="4416425" cy="923925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                             </a:t>
              </a:r>
              <a:r>
                <a:rPr lang="en-US" altLang="en-US" sz="1800" b="1">
                  <a:latin typeface="Arial" panose="020B0604020202020204" pitchFamily="34" charset="0"/>
                </a:rPr>
                <a:t> &lt;S&gt;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  <a:sym typeface="Wingdings" pitchFamily="2" charset="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sym typeface="Wingdings" pitchFamily="2" charset="2"/>
                </a:rPr>
                <a:t>if &lt;condt&gt; then &lt;otherstatements&gt; </a:t>
              </a:r>
              <a:r>
                <a:rPr lang="en-US" altLang="en-US" sz="1800">
                  <a:solidFill>
                    <a:srgbClr val="0070C0"/>
                  </a:solidFill>
                  <a:latin typeface="Arial" panose="020B0604020202020204" pitchFamily="34" charset="0"/>
                  <a:sym typeface="Wingdings" pitchFamily="2" charset="2"/>
                </a:rPr>
                <a:t>&lt;rest&gt;</a:t>
              </a:r>
            </a:p>
          </p:txBody>
        </p:sp>
        <p:sp>
          <p:nvSpPr>
            <p:cNvPr id="27652" name="TextBox 2">
              <a:extLst>
                <a:ext uri="{FF2B5EF4-FFF2-40B4-BE49-F238E27FC236}">
                  <a16:creationId xmlns:a16="http://schemas.microsoft.com/office/drawing/2014/main" id="{A26C45B8-0D81-C141-B790-7BB6161EF7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8675" y="3516313"/>
              <a:ext cx="3159125" cy="369887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7030A0"/>
                  </a:solidFill>
                  <a:latin typeface="Arial" panose="020B0604020202020204" pitchFamily="34" charset="0"/>
                  <a:sym typeface="Wingdings" pitchFamily="2" charset="2"/>
                </a:rPr>
                <a:t>else &lt;otherstatements&gt; endif</a:t>
              </a:r>
            </a:p>
          </p:txBody>
        </p:sp>
        <p:sp>
          <p:nvSpPr>
            <p:cNvPr id="27653" name="TextBox 3">
              <a:extLst>
                <a:ext uri="{FF2B5EF4-FFF2-40B4-BE49-F238E27FC236}">
                  <a16:creationId xmlns:a16="http://schemas.microsoft.com/office/drawing/2014/main" id="{126E27A2-7947-1444-B473-EA033A66C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9738" y="1501775"/>
              <a:ext cx="4840287" cy="368300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70C0"/>
                  </a:solidFill>
                  <a:latin typeface="Arial" panose="020B0604020202020204" pitchFamily="34" charset="0"/>
                  <a:sym typeface="Wingdings" pitchFamily="2" charset="2"/>
                </a:rPr>
                <a:t>elseif &lt;condt&gt; then &lt;otherstatements&gt; </a:t>
              </a:r>
              <a:r>
                <a:rPr lang="en-US" altLang="en-US" sz="1800">
                  <a:solidFill>
                    <a:srgbClr val="00B050"/>
                  </a:solidFill>
                  <a:latin typeface="Arial" panose="020B0604020202020204" pitchFamily="34" charset="0"/>
                  <a:sym typeface="Wingdings" pitchFamily="2" charset="2"/>
                </a:rPr>
                <a:t>&lt;rest&gt;</a:t>
              </a:r>
            </a:p>
          </p:txBody>
        </p:sp>
        <p:sp>
          <p:nvSpPr>
            <p:cNvPr id="27654" name="TextBox 4">
              <a:extLst>
                <a:ext uri="{FF2B5EF4-FFF2-40B4-BE49-F238E27FC236}">
                  <a16:creationId xmlns:a16="http://schemas.microsoft.com/office/drawing/2014/main" id="{1AE6FEFC-D7CF-844A-8369-79A148CF1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3" y="1419225"/>
              <a:ext cx="1184275" cy="368300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sym typeface="Wingdings" pitchFamily="2" charset="2"/>
                </a:rPr>
                <a:t>id relop id</a:t>
              </a: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655" name="TextBox 5">
              <a:extLst>
                <a:ext uri="{FF2B5EF4-FFF2-40B4-BE49-F238E27FC236}">
                  <a16:creationId xmlns:a16="http://schemas.microsoft.com/office/drawing/2014/main" id="{AC661C77-4814-A84C-B88E-1D767C167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444750"/>
              <a:ext cx="1249363" cy="369888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70C0"/>
                  </a:solidFill>
                  <a:latin typeface="Arial" panose="020B0604020202020204" pitchFamily="34" charset="0"/>
                  <a:sym typeface="Wingdings" pitchFamily="2" charset="2"/>
                </a:rPr>
                <a:t> id relop id</a:t>
              </a:r>
              <a:endParaRPr lang="en-US" altLang="en-US" sz="180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AEDAD85-8B42-F54D-817F-F6262675A0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325" y="152400"/>
              <a:ext cx="1939925" cy="381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F01A754-A772-9E4C-936F-23BDDFE41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550" y="152400"/>
              <a:ext cx="1409700" cy="381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054EB0F-D53E-164F-AAAF-30F227B35B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5088" y="152400"/>
              <a:ext cx="792162" cy="381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D621ECE-142B-7847-8FA7-2B1B5C4E0547}"/>
                </a:ext>
              </a:extLst>
            </p:cNvPr>
            <p:cNvCxnSpPr>
              <a:cxnSpLocks/>
            </p:cNvCxnSpPr>
            <p:nvPr/>
          </p:nvCxnSpPr>
          <p:spPr>
            <a:xfrm>
              <a:off x="2208213" y="152400"/>
              <a:ext cx="1751012" cy="381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8512485-359C-E74C-89B7-778CAF9724FD}"/>
                </a:ext>
              </a:extLst>
            </p:cNvPr>
            <p:cNvCxnSpPr>
              <a:cxnSpLocks/>
            </p:cNvCxnSpPr>
            <p:nvPr/>
          </p:nvCxnSpPr>
          <p:spPr>
            <a:xfrm>
              <a:off x="2236788" y="195263"/>
              <a:ext cx="274637" cy="338137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61" name="Group 25">
              <a:extLst>
                <a:ext uri="{FF2B5EF4-FFF2-40B4-BE49-F238E27FC236}">
                  <a16:creationId xmlns:a16="http://schemas.microsoft.com/office/drawing/2014/main" id="{0F67F012-0F8E-8C48-8053-B9F36611E6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963" y="838200"/>
              <a:ext cx="749300" cy="695325"/>
              <a:chOff x="432543" y="1228130"/>
              <a:chExt cx="749358" cy="695010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9F3DC8A-DD10-EF42-8C77-EB6057DE5F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2543" y="1228130"/>
                <a:ext cx="441359" cy="695010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285D24D6-D8B7-0441-ABC5-7E538AB862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902" y="1228130"/>
                <a:ext cx="307999" cy="653754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0A13D8E2-C208-F64E-9029-9D9F677DE7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4211" y="1240824"/>
                <a:ext cx="26990" cy="590282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662" name="Group 26">
              <a:extLst>
                <a:ext uri="{FF2B5EF4-FFF2-40B4-BE49-F238E27FC236}">
                  <a16:creationId xmlns:a16="http://schemas.microsoft.com/office/drawing/2014/main" id="{5CA8D354-4F66-A742-9B04-71F43972E2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0913" y="1828800"/>
              <a:ext cx="749300" cy="695325"/>
              <a:chOff x="432543" y="1228130"/>
              <a:chExt cx="749358" cy="695010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C7607C95-AA5E-9349-933C-B767BDB68A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2543" y="1228130"/>
                <a:ext cx="441359" cy="695010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1215F5E-42E2-7947-A3F2-2C65E3D7DD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902" y="1228130"/>
                <a:ext cx="307999" cy="653754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582E7FB8-D0F4-E645-880A-15641930AD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057" y="1228130"/>
                <a:ext cx="96845" cy="653754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44A8B0E-BFEC-464B-A702-39CF06EF07E7}"/>
                </a:ext>
              </a:extLst>
            </p:cNvPr>
            <p:cNvCxnSpPr>
              <a:cxnSpLocks/>
            </p:cNvCxnSpPr>
            <p:nvPr/>
          </p:nvCxnSpPr>
          <p:spPr>
            <a:xfrm>
              <a:off x="3965575" y="768350"/>
              <a:ext cx="2051050" cy="73342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74DE877-D743-4442-B79C-3C0906314E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7250" y="773113"/>
              <a:ext cx="1831975" cy="754062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F0E58C5-0D8B-5A4A-B858-21B2BF136E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2100" y="790575"/>
              <a:ext cx="1127125" cy="75565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EB5D78F-8DE5-BF4C-BB2B-28412F052EA0}"/>
                </a:ext>
              </a:extLst>
            </p:cNvPr>
            <p:cNvCxnSpPr>
              <a:cxnSpLocks/>
            </p:cNvCxnSpPr>
            <p:nvPr/>
          </p:nvCxnSpPr>
          <p:spPr>
            <a:xfrm>
              <a:off x="3959225" y="790575"/>
              <a:ext cx="650875" cy="7112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05EDE0A-FC84-8941-BE13-97BE33F996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2025" y="779463"/>
              <a:ext cx="450850" cy="76835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748B452-962D-EF45-97B2-63D22E340DD1}"/>
                </a:ext>
              </a:extLst>
            </p:cNvPr>
            <p:cNvCxnSpPr>
              <a:cxnSpLocks/>
            </p:cNvCxnSpPr>
            <p:nvPr/>
          </p:nvCxnSpPr>
          <p:spPr>
            <a:xfrm>
              <a:off x="7461250" y="2806700"/>
              <a:ext cx="1201738" cy="766763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D2AAC55-415D-E047-8AF7-EC9E1D509B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1388" y="2808288"/>
              <a:ext cx="169862" cy="76517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351B13B-07D6-9845-8D46-6AA4293CF9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5863" y="2806700"/>
              <a:ext cx="1195387" cy="766763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671" name="TextBox 57">
              <a:extLst>
                <a:ext uri="{FF2B5EF4-FFF2-40B4-BE49-F238E27FC236}">
                  <a16:creationId xmlns:a16="http://schemas.microsoft.com/office/drawing/2014/main" id="{6684361C-5CE5-5546-A29F-603E3013C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5188" y="676275"/>
              <a:ext cx="1928812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&lt;rest&gt;.ifalselabel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&lt;rest&gt;.iexit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&lt;rest&gt;.icode</a:t>
              </a:r>
            </a:p>
          </p:txBody>
        </p:sp>
        <p:sp>
          <p:nvSpPr>
            <p:cNvPr id="27672" name="TextBox 58">
              <a:extLst>
                <a:ext uri="{FF2B5EF4-FFF2-40B4-BE49-F238E27FC236}">
                  <a16:creationId xmlns:a16="http://schemas.microsoft.com/office/drawing/2014/main" id="{68273C0B-8DDE-5348-BFBF-55C0C3B75B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6350" y="1600200"/>
              <a:ext cx="151765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&lt;rest&gt;.scode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&lt;S&gt;.code</a:t>
              </a:r>
            </a:p>
          </p:txBody>
        </p:sp>
        <p:sp>
          <p:nvSpPr>
            <p:cNvPr id="27673" name="TextBox 59">
              <a:extLst>
                <a:ext uri="{FF2B5EF4-FFF2-40B4-BE49-F238E27FC236}">
                  <a16:creationId xmlns:a16="http://schemas.microsoft.com/office/drawing/2014/main" id="{15B758A0-B081-2544-B32C-B8574F524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9138" y="39688"/>
              <a:ext cx="2057400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&lt;condt&gt;.falselabel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&lt;condt&gt;.code</a:t>
              </a:r>
            </a:p>
          </p:txBody>
        </p:sp>
        <p:sp>
          <p:nvSpPr>
            <p:cNvPr id="27674" name="TextBox 66">
              <a:extLst>
                <a:ext uri="{FF2B5EF4-FFF2-40B4-BE49-F238E27FC236}">
                  <a16:creationId xmlns:a16="http://schemas.microsoft.com/office/drawing/2014/main" id="{51EEE534-1A9C-2147-ABB4-755232DC4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7225" y="2444750"/>
              <a:ext cx="4840288" cy="369888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B050"/>
                  </a:solidFill>
                  <a:latin typeface="Arial" panose="020B0604020202020204" pitchFamily="34" charset="0"/>
                  <a:sym typeface="Wingdings" pitchFamily="2" charset="2"/>
                </a:rPr>
                <a:t>elseif &lt;condt&gt; then &lt;otherstatements&gt; </a:t>
              </a:r>
              <a:r>
                <a:rPr lang="en-US" altLang="en-US" sz="1800">
                  <a:solidFill>
                    <a:srgbClr val="7030A0"/>
                  </a:solidFill>
                  <a:latin typeface="Arial" panose="020B0604020202020204" pitchFamily="34" charset="0"/>
                  <a:sym typeface="Wingdings" pitchFamily="2" charset="2"/>
                </a:rPr>
                <a:t>&lt;rest&gt;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ED38F17-5B33-014C-809E-C79304A214B4}"/>
                </a:ext>
              </a:extLst>
            </p:cNvPr>
            <p:cNvCxnSpPr>
              <a:cxnSpLocks/>
            </p:cNvCxnSpPr>
            <p:nvPr/>
          </p:nvCxnSpPr>
          <p:spPr>
            <a:xfrm>
              <a:off x="6159500" y="1855788"/>
              <a:ext cx="1328738" cy="620712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66187C8-7912-D445-B900-C15D95D355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0138" y="1874838"/>
              <a:ext cx="2519362" cy="601662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E3421E2-9BE7-A040-A56A-898EAA66DD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6425" y="1873250"/>
              <a:ext cx="1770063" cy="65087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493D831-278F-144E-B5EF-29018BE1FE8A}"/>
                </a:ext>
              </a:extLst>
            </p:cNvPr>
            <p:cNvCxnSpPr>
              <a:cxnSpLocks/>
            </p:cNvCxnSpPr>
            <p:nvPr/>
          </p:nvCxnSpPr>
          <p:spPr>
            <a:xfrm>
              <a:off x="6180138" y="1878013"/>
              <a:ext cx="369887" cy="646112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364A905-557A-4948-95C3-D307687643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9688" y="1881188"/>
              <a:ext cx="1060450" cy="65087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680" name="TextBox 77">
              <a:extLst>
                <a:ext uri="{FF2B5EF4-FFF2-40B4-BE49-F238E27FC236}">
                  <a16:creationId xmlns:a16="http://schemas.microsoft.com/office/drawing/2014/main" id="{66B688F2-A50A-9C4A-9A49-5E785252A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7438" y="3435350"/>
              <a:ext cx="1249362" cy="369888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B050"/>
                  </a:solidFill>
                  <a:latin typeface="Arial" panose="020B0604020202020204" pitchFamily="34" charset="0"/>
                  <a:sym typeface="Wingdings" pitchFamily="2" charset="2"/>
                </a:rPr>
                <a:t> id relop id</a:t>
              </a:r>
              <a:endParaRPr lang="en-US" altLang="en-US" sz="1800">
                <a:solidFill>
                  <a:srgbClr val="00B05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7681" name="Group 78">
              <a:extLst>
                <a:ext uri="{FF2B5EF4-FFF2-40B4-BE49-F238E27FC236}">
                  <a16:creationId xmlns:a16="http://schemas.microsoft.com/office/drawing/2014/main" id="{7FA2A0CD-7F4D-E64E-9E20-DE951C10BB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7150" y="2819400"/>
              <a:ext cx="749300" cy="695325"/>
              <a:chOff x="432543" y="1228130"/>
              <a:chExt cx="749358" cy="695010"/>
            </a:xfrm>
          </p:grpSpPr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111192A4-0D9C-0B42-9920-3FF9E29F6D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2543" y="1228130"/>
                <a:ext cx="441359" cy="695010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5EA1C168-4BFA-F348-8ADE-D01BB00DFE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902" y="1228130"/>
                <a:ext cx="307999" cy="653754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A4FEE39E-71E4-934D-9F8A-5EC94FDB58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058" y="1228130"/>
                <a:ext cx="96844" cy="653754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3" name="Group 56">
            <a:extLst>
              <a:ext uri="{FF2B5EF4-FFF2-40B4-BE49-F238E27FC236}">
                <a16:creationId xmlns:a16="http://schemas.microsoft.com/office/drawing/2014/main" id="{41F05FA8-6071-DF49-A1E1-49EE27CD596F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189413"/>
            <a:ext cx="8991600" cy="1908175"/>
            <a:chOff x="76200" y="4189637"/>
            <a:chExt cx="8991600" cy="1907345"/>
          </a:xfrm>
        </p:grpSpPr>
        <p:sp>
          <p:nvSpPr>
            <p:cNvPr id="28687" name="TextBox 51">
              <a:extLst>
                <a:ext uri="{FF2B5EF4-FFF2-40B4-BE49-F238E27FC236}">
                  <a16:creationId xmlns:a16="http://schemas.microsoft.com/office/drawing/2014/main" id="{BDBB98C4-A73A-5945-82BF-CAA0D6968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" y="4189637"/>
              <a:ext cx="2241319" cy="189333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FF0000"/>
                  </a:solidFill>
                  <a:latin typeface="Arial" panose="020B0604020202020204" pitchFamily="34" charset="0"/>
                </a:rPr>
                <a:t>      if x &lt; y go to L1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FF0000"/>
                  </a:solidFill>
                  <a:latin typeface="Arial" panose="020B0604020202020204" pitchFamily="34" charset="0"/>
                </a:rPr>
                <a:t>      go to L2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FF0000"/>
                  </a:solidFill>
                  <a:latin typeface="Arial" panose="020B0604020202020204" pitchFamily="34" charset="0"/>
                </a:rPr>
                <a:t>L1: &lt;otherstatements&gt;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FF0000"/>
                  </a:solidFill>
                  <a:latin typeface="Arial" panose="020B0604020202020204" pitchFamily="34" charset="0"/>
                </a:rPr>
                <a:t>      go to exitL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70C0"/>
                  </a:solidFill>
                  <a:latin typeface="Arial" panose="020B0604020202020204" pitchFamily="34" charset="0"/>
                </a:rPr>
                <a:t>L2: &lt;rest&gt;</a:t>
              </a:r>
              <a:endParaRPr lang="en-US" altLang="en-US" sz="1600">
                <a:solidFill>
                  <a:srgbClr val="7030A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688" name="TextBox 52">
              <a:extLst>
                <a:ext uri="{FF2B5EF4-FFF2-40B4-BE49-F238E27FC236}">
                  <a16:creationId xmlns:a16="http://schemas.microsoft.com/office/drawing/2014/main" id="{07B883B3-9F86-634C-8464-B6C316C868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26481" y="4191000"/>
              <a:ext cx="2241319" cy="78534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7030A0"/>
                  </a:solidFill>
                  <a:latin typeface="Arial" panose="020B0604020202020204" pitchFamily="34" charset="0"/>
                </a:rPr>
                <a:t>L6: &lt;otherstatements&gt;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7030A0"/>
                  </a:solidFill>
                  <a:latin typeface="Arial" panose="020B0604020202020204" pitchFamily="34" charset="0"/>
                </a:rPr>
                <a:t>exitL: …….</a:t>
              </a:r>
            </a:p>
          </p:txBody>
        </p:sp>
        <p:sp>
          <p:nvSpPr>
            <p:cNvPr id="28689" name="TextBox 53">
              <a:extLst>
                <a:ext uri="{FF2B5EF4-FFF2-40B4-BE49-F238E27FC236}">
                  <a16:creationId xmlns:a16="http://schemas.microsoft.com/office/drawing/2014/main" id="{07005197-A569-5C48-930A-26036F246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0681" y="4203643"/>
              <a:ext cx="2241319" cy="189333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70C0"/>
                  </a:solidFill>
                  <a:latin typeface="Arial" panose="020B0604020202020204" pitchFamily="34" charset="0"/>
                </a:rPr>
                <a:t>L2: If a &gt; b go to L3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70C0"/>
                  </a:solidFill>
                  <a:latin typeface="Arial" panose="020B0604020202020204" pitchFamily="34" charset="0"/>
                </a:rPr>
                <a:t>      go to L4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70C0"/>
                  </a:solidFill>
                  <a:latin typeface="Arial" panose="020B0604020202020204" pitchFamily="34" charset="0"/>
                </a:rPr>
                <a:t>L3: &lt;otherstatements&gt;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70C0"/>
                  </a:solidFill>
                  <a:latin typeface="Arial" panose="020B0604020202020204" pitchFamily="34" charset="0"/>
                </a:rPr>
                <a:t>      go to exitL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B050"/>
                  </a:solidFill>
                  <a:latin typeface="Arial" panose="020B0604020202020204" pitchFamily="34" charset="0"/>
                </a:rPr>
                <a:t>L4: &lt;rest&gt;</a:t>
              </a:r>
              <a:endParaRPr lang="en-US" altLang="en-US" sz="1600">
                <a:solidFill>
                  <a:srgbClr val="7030A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690" name="TextBox 54">
              <a:extLst>
                <a:ext uri="{FF2B5EF4-FFF2-40B4-BE49-F238E27FC236}">
                  <a16:creationId xmlns:a16="http://schemas.microsoft.com/office/drawing/2014/main" id="{01607E6E-1525-F74A-82DF-EFF85BD445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5162" y="4203643"/>
              <a:ext cx="2241319" cy="189333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B050"/>
                  </a:solidFill>
                  <a:latin typeface="Arial" panose="020B0604020202020204" pitchFamily="34" charset="0"/>
                </a:rPr>
                <a:t>L4: if c==d go to L5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B050"/>
                  </a:solidFill>
                  <a:latin typeface="Arial" panose="020B0604020202020204" pitchFamily="34" charset="0"/>
                </a:rPr>
                <a:t>      go to L6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B050"/>
                  </a:solidFill>
                  <a:latin typeface="Arial" panose="020B0604020202020204" pitchFamily="34" charset="0"/>
                </a:rPr>
                <a:t>L5: &lt;otherstatements&gt;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B050"/>
                  </a:solidFill>
                  <a:latin typeface="Arial" panose="020B0604020202020204" pitchFamily="34" charset="0"/>
                </a:rPr>
                <a:t>      go to exitL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7030A0"/>
                  </a:solidFill>
                  <a:latin typeface="Arial" panose="020B0604020202020204" pitchFamily="34" charset="0"/>
                </a:rPr>
                <a:t>L6: &lt;rest&gt;</a:t>
              </a:r>
            </a:p>
          </p:txBody>
        </p:sp>
      </p:grpSp>
      <p:sp>
        <p:nvSpPr>
          <p:cNvPr id="28674" name="TextBox 59">
            <a:extLst>
              <a:ext uri="{FF2B5EF4-FFF2-40B4-BE49-F238E27FC236}">
                <a16:creationId xmlns:a16="http://schemas.microsoft.com/office/drawing/2014/main" id="{24B91150-A86E-674C-8B56-D27A48A18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68425"/>
            <a:ext cx="23114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&lt;condt&gt;.falselabel = L2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&lt;condt&gt;.code = ….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Arial" panose="020B0604020202020204" pitchFamily="34" charset="0"/>
              </a:rPr>
              <a:t>&lt;rest&gt;.ifalselabel </a:t>
            </a:r>
            <a:r>
              <a:rPr lang="en-US" altLang="en-US" sz="1600">
                <a:latin typeface="Arial" panose="020B0604020202020204" pitchFamily="34" charset="0"/>
              </a:rPr>
              <a:t>= 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L2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Arial" panose="020B0604020202020204" pitchFamily="34" charset="0"/>
              </a:rPr>
              <a:t>&lt;rest&gt;.iexit = 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exitL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Arial" panose="020B0604020202020204" pitchFamily="34" charset="0"/>
              </a:rPr>
              <a:t>&lt;rest&gt;.icode = 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rc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28675" name="TextBox 36">
            <a:extLst>
              <a:ext uri="{FF2B5EF4-FFF2-40B4-BE49-F238E27FC236}">
                <a16:creationId xmlns:a16="http://schemas.microsoft.com/office/drawing/2014/main" id="{F75725EC-7320-9649-90BE-3093A16A2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600" y="1981200"/>
            <a:ext cx="23526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Arial" panose="020B0604020202020204" pitchFamily="34" charset="0"/>
              </a:rPr>
              <a:t>&lt;condt&gt;.falselabel = L4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Arial" panose="020B0604020202020204" pitchFamily="34" charset="0"/>
              </a:rPr>
              <a:t>&lt;condt&gt;.code = ….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B050"/>
                </a:solidFill>
                <a:latin typeface="Arial" panose="020B0604020202020204" pitchFamily="34" charset="0"/>
              </a:rPr>
              <a:t>&lt;rest&gt;.ifalselabel = </a:t>
            </a:r>
            <a:r>
              <a:rPr lang="en-US" altLang="en-US" sz="1600">
                <a:solidFill>
                  <a:srgbClr val="0070C0"/>
                </a:solidFill>
                <a:latin typeface="Arial" panose="020B0604020202020204" pitchFamily="34" charset="0"/>
              </a:rPr>
              <a:t>L4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B050"/>
                </a:solidFill>
                <a:latin typeface="Arial" panose="020B0604020202020204" pitchFamily="34" charset="0"/>
              </a:rPr>
              <a:t>&lt;rest&gt;.iexit = </a:t>
            </a:r>
            <a:r>
              <a:rPr lang="en-US" altLang="en-US" sz="1600">
                <a:solidFill>
                  <a:srgbClr val="0070C0"/>
                </a:solidFill>
                <a:latin typeface="Arial" panose="020B0604020202020204" pitchFamily="34" charset="0"/>
              </a:rPr>
              <a:t>exitL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B050"/>
                </a:solidFill>
                <a:latin typeface="Arial" panose="020B0604020202020204" pitchFamily="34" charset="0"/>
              </a:rPr>
              <a:t>&lt;rest&gt;.icode = 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rc</a:t>
            </a:r>
            <a:r>
              <a:rPr lang="en-US" altLang="en-US" sz="1600">
                <a:solidFill>
                  <a:srgbClr val="0070C0"/>
                </a:solidFill>
                <a:latin typeface="Arial" panose="020B0604020202020204" pitchFamily="34" charset="0"/>
              </a:rPr>
              <a:t>bc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28676" name="TextBox 38">
            <a:extLst>
              <a:ext uri="{FF2B5EF4-FFF2-40B4-BE49-F238E27FC236}">
                <a16:creationId xmlns:a16="http://schemas.microsoft.com/office/drawing/2014/main" id="{31B9B60C-E612-BC41-8446-49B3CD3FE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975" y="2590800"/>
            <a:ext cx="23114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B050"/>
                </a:solidFill>
                <a:latin typeface="Arial" panose="020B0604020202020204" pitchFamily="34" charset="0"/>
              </a:rPr>
              <a:t>&lt;condt&gt;.falselabel = L6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B050"/>
                </a:solidFill>
                <a:latin typeface="Arial" panose="020B0604020202020204" pitchFamily="34" charset="0"/>
              </a:rPr>
              <a:t>&lt;condt&gt;.code = ….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7030A0"/>
                </a:solidFill>
                <a:latin typeface="Arial" panose="020B0604020202020204" pitchFamily="34" charset="0"/>
              </a:rPr>
              <a:t>&lt;rest&gt;.ifalselabel = </a:t>
            </a:r>
            <a:r>
              <a:rPr lang="en-US" altLang="en-US" sz="1600">
                <a:solidFill>
                  <a:srgbClr val="00B050"/>
                </a:solidFill>
                <a:latin typeface="Arial" panose="020B0604020202020204" pitchFamily="34" charset="0"/>
              </a:rPr>
              <a:t>L6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7030A0"/>
                </a:solidFill>
                <a:latin typeface="Arial" panose="020B0604020202020204" pitchFamily="34" charset="0"/>
              </a:rPr>
              <a:t>&lt;rest&gt;.iexit = </a:t>
            </a:r>
            <a:r>
              <a:rPr lang="en-US" altLang="en-US" sz="1600">
                <a:solidFill>
                  <a:srgbClr val="00B050"/>
                </a:solidFill>
                <a:latin typeface="Arial" panose="020B0604020202020204" pitchFamily="34" charset="0"/>
              </a:rPr>
              <a:t>exitL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7030A0"/>
                </a:solidFill>
                <a:latin typeface="Arial" panose="020B0604020202020204" pitchFamily="34" charset="0"/>
              </a:rPr>
              <a:t>&lt;rest&gt;.icode = 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rc</a:t>
            </a:r>
            <a:r>
              <a:rPr lang="en-US" altLang="en-US" sz="1600">
                <a:solidFill>
                  <a:srgbClr val="0070C0"/>
                </a:solidFill>
                <a:latin typeface="Arial" panose="020B0604020202020204" pitchFamily="34" charset="0"/>
              </a:rPr>
              <a:t>bc</a:t>
            </a:r>
            <a:r>
              <a:rPr lang="en-US" altLang="en-US" sz="1600">
                <a:solidFill>
                  <a:srgbClr val="00B050"/>
                </a:solidFill>
                <a:latin typeface="Arial" panose="020B0604020202020204" pitchFamily="34" charset="0"/>
              </a:rPr>
              <a:t>gc</a:t>
            </a:r>
          </a:p>
        </p:txBody>
      </p:sp>
      <p:sp>
        <p:nvSpPr>
          <p:cNvPr id="28677" name="TextBox 39">
            <a:extLst>
              <a:ext uri="{FF2B5EF4-FFF2-40B4-BE49-F238E27FC236}">
                <a16:creationId xmlns:a16="http://schemas.microsoft.com/office/drawing/2014/main" id="{6C47DA29-F318-2A42-981F-8D0E3BE52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400" y="3276600"/>
            <a:ext cx="2428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7030A0"/>
                </a:solidFill>
                <a:latin typeface="Arial" panose="020B0604020202020204" pitchFamily="34" charset="0"/>
              </a:rPr>
              <a:t>&lt;rest&gt;.scode = 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rc</a:t>
            </a:r>
            <a:r>
              <a:rPr lang="en-US" altLang="en-US" sz="1600">
                <a:solidFill>
                  <a:srgbClr val="0070C0"/>
                </a:solidFill>
                <a:latin typeface="Arial" panose="020B0604020202020204" pitchFamily="34" charset="0"/>
              </a:rPr>
              <a:t>bc</a:t>
            </a:r>
            <a:r>
              <a:rPr lang="en-US" altLang="en-US" sz="1600">
                <a:solidFill>
                  <a:srgbClr val="00B050"/>
                </a:solidFill>
                <a:latin typeface="Arial" panose="020B0604020202020204" pitchFamily="34" charset="0"/>
              </a:rPr>
              <a:t>gc</a:t>
            </a:r>
            <a:r>
              <a:rPr lang="en-US" altLang="en-US" sz="1600">
                <a:solidFill>
                  <a:srgbClr val="7030A0"/>
                </a:solidFill>
                <a:latin typeface="Arial" panose="020B0604020202020204" pitchFamily="34" charset="0"/>
              </a:rPr>
              <a:t>pc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70900B-96E0-A54B-BDB3-7C09D461E6CC}"/>
              </a:ext>
            </a:extLst>
          </p:cNvPr>
          <p:cNvCxnSpPr>
            <a:cxnSpLocks/>
          </p:cNvCxnSpPr>
          <p:nvPr/>
        </p:nvCxnSpPr>
        <p:spPr>
          <a:xfrm>
            <a:off x="2330450" y="1695450"/>
            <a:ext cx="71755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0295C0-93D1-904C-8678-8F29ABB17070}"/>
              </a:ext>
            </a:extLst>
          </p:cNvPr>
          <p:cNvCxnSpPr>
            <a:cxnSpLocks/>
          </p:cNvCxnSpPr>
          <p:nvPr/>
        </p:nvCxnSpPr>
        <p:spPr>
          <a:xfrm>
            <a:off x="4714875" y="2314575"/>
            <a:ext cx="696913" cy="247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02DC46-2117-DB47-9EB5-C2630B42A176}"/>
              </a:ext>
            </a:extLst>
          </p:cNvPr>
          <p:cNvCxnSpPr>
            <a:cxnSpLocks/>
          </p:cNvCxnSpPr>
          <p:nvPr/>
        </p:nvCxnSpPr>
        <p:spPr>
          <a:xfrm>
            <a:off x="6873875" y="2978150"/>
            <a:ext cx="736600" cy="239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81" name="TextBox 45">
            <a:extLst>
              <a:ext uri="{FF2B5EF4-FFF2-40B4-BE49-F238E27FC236}">
                <a16:creationId xmlns:a16="http://schemas.microsoft.com/office/drawing/2014/main" id="{95C871B6-79D9-FF4B-9720-1B73F56F8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5" y="1600200"/>
            <a:ext cx="2428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B050"/>
                </a:solidFill>
                <a:latin typeface="Arial" panose="020B0604020202020204" pitchFamily="34" charset="0"/>
              </a:rPr>
              <a:t>&lt;rest&gt;.scode = 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rc</a:t>
            </a:r>
            <a:r>
              <a:rPr lang="en-US" altLang="en-US" sz="1600">
                <a:solidFill>
                  <a:srgbClr val="0070C0"/>
                </a:solidFill>
                <a:latin typeface="Arial" panose="020B0604020202020204" pitchFamily="34" charset="0"/>
              </a:rPr>
              <a:t>bc</a:t>
            </a:r>
            <a:r>
              <a:rPr lang="en-US" altLang="en-US" sz="1600">
                <a:solidFill>
                  <a:srgbClr val="00B050"/>
                </a:solidFill>
                <a:latin typeface="Arial" panose="020B0604020202020204" pitchFamily="34" charset="0"/>
              </a:rPr>
              <a:t>gc</a:t>
            </a:r>
            <a:r>
              <a:rPr lang="en-US" altLang="en-US" sz="1600">
                <a:solidFill>
                  <a:srgbClr val="7030A0"/>
                </a:solidFill>
                <a:latin typeface="Arial" panose="020B0604020202020204" pitchFamily="34" charset="0"/>
              </a:rPr>
              <a:t>pc</a:t>
            </a:r>
          </a:p>
        </p:txBody>
      </p:sp>
      <p:sp>
        <p:nvSpPr>
          <p:cNvPr id="28682" name="TextBox 46">
            <a:extLst>
              <a:ext uri="{FF2B5EF4-FFF2-40B4-BE49-F238E27FC236}">
                <a16:creationId xmlns:a16="http://schemas.microsoft.com/office/drawing/2014/main" id="{423A319D-FC24-FC42-B464-630931B4C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066800"/>
            <a:ext cx="2428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Arial" panose="020B0604020202020204" pitchFamily="34" charset="0"/>
              </a:rPr>
              <a:t>&lt;rest&gt;.scode = 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rc</a:t>
            </a:r>
            <a:r>
              <a:rPr lang="en-US" altLang="en-US" sz="1600">
                <a:solidFill>
                  <a:srgbClr val="0070C0"/>
                </a:solidFill>
                <a:latin typeface="Arial" panose="020B0604020202020204" pitchFamily="34" charset="0"/>
              </a:rPr>
              <a:t>bc</a:t>
            </a:r>
            <a:r>
              <a:rPr lang="en-US" altLang="en-US" sz="1600">
                <a:solidFill>
                  <a:srgbClr val="00B050"/>
                </a:solidFill>
                <a:latin typeface="Arial" panose="020B0604020202020204" pitchFamily="34" charset="0"/>
              </a:rPr>
              <a:t>gc</a:t>
            </a:r>
            <a:r>
              <a:rPr lang="en-US" altLang="en-US" sz="1600">
                <a:solidFill>
                  <a:srgbClr val="7030A0"/>
                </a:solidFill>
                <a:latin typeface="Arial" panose="020B0604020202020204" pitchFamily="34" charset="0"/>
              </a:rPr>
              <a:t>pc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2300168-B52D-094A-840C-39D6A59FA2EE}"/>
              </a:ext>
            </a:extLst>
          </p:cNvPr>
          <p:cNvCxnSpPr>
            <a:cxnSpLocks/>
          </p:cNvCxnSpPr>
          <p:nvPr/>
        </p:nvCxnSpPr>
        <p:spPr>
          <a:xfrm flipH="1" flipV="1">
            <a:off x="5486400" y="2090738"/>
            <a:ext cx="3352800" cy="1089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CB7EF87-E7FE-8A4D-9571-3588EE3FF4EB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1463675"/>
            <a:ext cx="695325" cy="268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85" name="TextBox 60">
            <a:extLst>
              <a:ext uri="{FF2B5EF4-FFF2-40B4-BE49-F238E27FC236}">
                <a16:creationId xmlns:a16="http://schemas.microsoft.com/office/drawing/2014/main" id="{E9C04A05-AD8D-EE46-9BEC-603798929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3038"/>
            <a:ext cx="2152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&lt;S&gt;.code </a:t>
            </a:r>
            <a:r>
              <a:rPr lang="en-US" altLang="en-US" sz="1600">
                <a:solidFill>
                  <a:srgbClr val="7030A0"/>
                </a:solidFill>
                <a:latin typeface="Arial" panose="020B0604020202020204" pitchFamily="34" charset="0"/>
              </a:rPr>
              <a:t>= 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rc</a:t>
            </a:r>
            <a:r>
              <a:rPr lang="en-US" altLang="en-US" sz="1600">
                <a:solidFill>
                  <a:srgbClr val="0070C0"/>
                </a:solidFill>
                <a:latin typeface="Arial" panose="020B0604020202020204" pitchFamily="34" charset="0"/>
              </a:rPr>
              <a:t>bc</a:t>
            </a:r>
            <a:r>
              <a:rPr lang="en-US" altLang="en-US" sz="1600">
                <a:solidFill>
                  <a:srgbClr val="00B050"/>
                </a:solidFill>
                <a:latin typeface="Arial" panose="020B0604020202020204" pitchFamily="34" charset="0"/>
              </a:rPr>
              <a:t>gc</a:t>
            </a:r>
            <a:r>
              <a:rPr lang="en-US" altLang="en-US" sz="1600">
                <a:solidFill>
                  <a:srgbClr val="7030A0"/>
                </a:solidFill>
                <a:latin typeface="Arial" panose="020B0604020202020204" pitchFamily="34" charset="0"/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47D1AF4-6CB8-EC49-85A4-E93A11D46734}"/>
              </a:ext>
            </a:extLst>
          </p:cNvPr>
          <p:cNvCxnSpPr>
            <a:cxnSpLocks/>
          </p:cNvCxnSpPr>
          <p:nvPr/>
        </p:nvCxnSpPr>
        <p:spPr>
          <a:xfrm flipH="1" flipV="1">
            <a:off x="1497013" y="569913"/>
            <a:ext cx="1550987" cy="496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2">
            <a:extLst>
              <a:ext uri="{FF2B5EF4-FFF2-40B4-BE49-F238E27FC236}">
                <a16:creationId xmlns:a16="http://schemas.microsoft.com/office/drawing/2014/main" id="{B1BE58ED-50FC-BA48-912A-69356A0E2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2">
            <a:extLst>
              <a:ext uri="{FF2B5EF4-FFF2-40B4-BE49-F238E27FC236}">
                <a16:creationId xmlns:a16="http://schemas.microsoft.com/office/drawing/2014/main" id="{4350B6BB-D66F-D642-ABA1-D14029D70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75" y="990600"/>
            <a:ext cx="9185275" cy="418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1">
            <a:extLst>
              <a:ext uri="{FF2B5EF4-FFF2-40B4-BE49-F238E27FC236}">
                <a16:creationId xmlns:a16="http://schemas.microsoft.com/office/drawing/2014/main" id="{66875DCB-BBBB-5345-8E92-89FC6F8F1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95400"/>
            <a:ext cx="2078038" cy="31400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800">
                <a:latin typeface="Arial" panose="020B0604020202020204" pitchFamily="34" charset="0"/>
              </a:rPr>
              <a:t>. Input 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2. Input 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3. X=X+Y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4.</a:t>
            </a:r>
            <a:r>
              <a:rPr lang="en-US" altLang="en-US" sz="1800">
                <a:latin typeface="Arial" panose="020B0604020202020204" pitchFamily="34" charset="0"/>
              </a:rPr>
              <a:t>  If Z&lt;0 go to 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r>
              <a:rPr lang="en-US" altLang="en-US" sz="1800">
                <a:latin typeface="Arial" panose="020B0604020202020204" pitchFamily="34" charset="0"/>
              </a:rPr>
              <a:t>.  X=X+1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6.  Go to 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r>
              <a:rPr lang="en-US" altLang="en-US" sz="1800">
                <a:latin typeface="Arial" panose="020B0604020202020204" pitchFamily="34" charset="0"/>
              </a:rPr>
              <a:t>.  X=X-1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  <a:r>
              <a:rPr lang="en-US" altLang="en-US" sz="1800">
                <a:latin typeface="Arial" panose="020B0604020202020204" pitchFamily="34" charset="0"/>
              </a:rPr>
              <a:t>.  Y=Y+1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9.  T=X+Y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10. If Z==T go to 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11</a:t>
            </a:r>
            <a:r>
              <a:rPr lang="en-US" altLang="en-US" sz="1800">
                <a:latin typeface="Arial" panose="020B0604020202020204" pitchFamily="34" charset="0"/>
              </a:rPr>
              <a:t>. Output Z</a:t>
            </a:r>
          </a:p>
        </p:txBody>
      </p:sp>
      <p:grpSp>
        <p:nvGrpSpPr>
          <p:cNvPr id="16386" name="Group 8">
            <a:extLst>
              <a:ext uri="{FF2B5EF4-FFF2-40B4-BE49-F238E27FC236}">
                <a16:creationId xmlns:a16="http://schemas.microsoft.com/office/drawing/2014/main" id="{05D17058-8BFA-B34B-AD76-2C46CFC39C57}"/>
              </a:ext>
            </a:extLst>
          </p:cNvPr>
          <p:cNvGrpSpPr>
            <a:grpSpLocks/>
          </p:cNvGrpSpPr>
          <p:nvPr/>
        </p:nvGrpSpPr>
        <p:grpSpPr bwMode="auto">
          <a:xfrm>
            <a:off x="4922838" y="762000"/>
            <a:ext cx="3078162" cy="4595813"/>
            <a:chOff x="4730573" y="372070"/>
            <a:chExt cx="3078407" cy="4596244"/>
          </a:xfrm>
        </p:grpSpPr>
        <p:sp>
          <p:nvSpPr>
            <p:cNvPr id="16408" name="TextBox 2">
              <a:extLst>
                <a:ext uri="{FF2B5EF4-FFF2-40B4-BE49-F238E27FC236}">
                  <a16:creationId xmlns:a16="http://schemas.microsoft.com/office/drawing/2014/main" id="{3B26B339-96B4-E34D-96D9-09C9E2DC46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6085" y="372070"/>
              <a:ext cx="1261884" cy="9233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AutoNum type="arabicPeriod"/>
              </a:pPr>
              <a:r>
                <a:rPr lang="en-US" altLang="en-US" sz="1800">
                  <a:latin typeface="Arial" panose="020B0604020202020204" pitchFamily="34" charset="0"/>
                </a:rPr>
                <a:t>Input X</a:t>
              </a:r>
            </a:p>
            <a:p>
              <a:pPr eaLnBrk="1" hangingPunct="1">
                <a:spcBef>
                  <a:spcPct val="0"/>
                </a:spcBef>
                <a:buFontTx/>
                <a:buAutoNum type="arabicPeriod"/>
              </a:pPr>
              <a:r>
                <a:rPr lang="en-US" altLang="en-US" sz="1800">
                  <a:latin typeface="Arial" panose="020B0604020202020204" pitchFamily="34" charset="0"/>
                </a:rPr>
                <a:t>Input Y</a:t>
              </a:r>
            </a:p>
            <a:p>
              <a:pPr eaLnBrk="1" hangingPunct="1">
                <a:spcBef>
                  <a:spcPct val="0"/>
                </a:spcBef>
                <a:buFontTx/>
                <a:buAutoNum type="arabicPeriod"/>
              </a:pPr>
              <a:r>
                <a:rPr lang="en-US" altLang="en-US" sz="1800">
                  <a:latin typeface="Arial" panose="020B0604020202020204" pitchFamily="34" charset="0"/>
                </a:rPr>
                <a:t>X=X+Y</a:t>
              </a:r>
            </a:p>
          </p:txBody>
        </p:sp>
        <p:sp>
          <p:nvSpPr>
            <p:cNvPr id="16409" name="TextBox 3">
              <a:extLst>
                <a:ext uri="{FF2B5EF4-FFF2-40B4-BE49-F238E27FC236}">
                  <a16:creationId xmlns:a16="http://schemas.microsoft.com/office/drawing/2014/main" id="{FACF17E8-BFB7-364D-BA79-14CFE6050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0" y="3220876"/>
              <a:ext cx="2078454" cy="9233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8.  Y=Y+1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9.  T=X+Y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10. If Z==T go to 4</a:t>
              </a:r>
            </a:p>
          </p:txBody>
        </p:sp>
        <p:sp>
          <p:nvSpPr>
            <p:cNvPr id="16410" name="TextBox 4">
              <a:extLst>
                <a:ext uri="{FF2B5EF4-FFF2-40B4-BE49-F238E27FC236}">
                  <a16:creationId xmlns:a16="http://schemas.microsoft.com/office/drawing/2014/main" id="{D5C746B6-E781-E744-A650-E0B1144F8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1515" y="1559824"/>
              <a:ext cx="187102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4.  If Z&lt;0 go to 7</a:t>
              </a:r>
            </a:p>
          </p:txBody>
        </p:sp>
        <p:sp>
          <p:nvSpPr>
            <p:cNvPr id="16411" name="TextBox 5">
              <a:extLst>
                <a:ext uri="{FF2B5EF4-FFF2-40B4-BE49-F238E27FC236}">
                  <a16:creationId xmlns:a16="http://schemas.microsoft.com/office/drawing/2014/main" id="{1197C255-77D1-A040-90B1-18B3B491B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0573" y="2251851"/>
              <a:ext cx="1261884" cy="646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5.  X=X+1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6.  Go to 8</a:t>
              </a:r>
            </a:p>
          </p:txBody>
        </p:sp>
        <p:sp>
          <p:nvSpPr>
            <p:cNvPr id="16412" name="TextBox 6">
              <a:extLst>
                <a:ext uri="{FF2B5EF4-FFF2-40B4-BE49-F238E27FC236}">
                  <a16:creationId xmlns:a16="http://schemas.microsoft.com/office/drawing/2014/main" id="{C07E24C8-05A2-1643-9CEA-14B1A88A4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2052" y="4598982"/>
              <a:ext cx="1449949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11. Output Z</a:t>
              </a:r>
            </a:p>
          </p:txBody>
        </p:sp>
        <p:sp>
          <p:nvSpPr>
            <p:cNvPr id="16413" name="TextBox 7">
              <a:extLst>
                <a:ext uri="{FF2B5EF4-FFF2-40B4-BE49-F238E27FC236}">
                  <a16:creationId xmlns:a16="http://schemas.microsoft.com/office/drawing/2014/main" id="{A33CBDFC-7B4A-854F-BE58-8D3D763AD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6100" y="2390350"/>
              <a:ext cx="115288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7.  X=X-1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96F609-FA58-524B-BEA4-3E7A14CFDBBF}"/>
              </a:ext>
            </a:extLst>
          </p:cNvPr>
          <p:cNvCxnSpPr/>
          <p:nvPr/>
        </p:nvCxnSpPr>
        <p:spPr>
          <a:xfrm>
            <a:off x="1143000" y="14478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D9F5A9-7BDD-B14C-9F32-875850B025C7}"/>
              </a:ext>
            </a:extLst>
          </p:cNvPr>
          <p:cNvCxnSpPr/>
          <p:nvPr/>
        </p:nvCxnSpPr>
        <p:spPr>
          <a:xfrm>
            <a:off x="1143000" y="2319338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31BBBC-E99C-EE4A-9D8D-46B5D1B892CB}"/>
              </a:ext>
            </a:extLst>
          </p:cNvPr>
          <p:cNvCxnSpPr/>
          <p:nvPr/>
        </p:nvCxnSpPr>
        <p:spPr>
          <a:xfrm>
            <a:off x="1143000" y="25908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D862F4-75E6-0C43-88B5-C3F3DFB0D23A}"/>
              </a:ext>
            </a:extLst>
          </p:cNvPr>
          <p:cNvCxnSpPr/>
          <p:nvPr/>
        </p:nvCxnSpPr>
        <p:spPr>
          <a:xfrm>
            <a:off x="1143000" y="31496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962CCA-3C42-7F45-BE02-57DF4D71445E}"/>
              </a:ext>
            </a:extLst>
          </p:cNvPr>
          <p:cNvCxnSpPr/>
          <p:nvPr/>
        </p:nvCxnSpPr>
        <p:spPr>
          <a:xfrm>
            <a:off x="1136650" y="34290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E48584-D676-FE42-B10B-0BEF43550793}"/>
              </a:ext>
            </a:extLst>
          </p:cNvPr>
          <p:cNvCxnSpPr/>
          <p:nvPr/>
        </p:nvCxnSpPr>
        <p:spPr>
          <a:xfrm>
            <a:off x="1136650" y="42672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92B071-D233-034F-9CB5-498EEDC833C4}"/>
              </a:ext>
            </a:extLst>
          </p:cNvPr>
          <p:cNvCxnSpPr>
            <a:cxnSpLocks/>
            <a:stCxn id="16408" idx="2"/>
            <a:endCxn id="16410" idx="0"/>
          </p:cNvCxnSpPr>
          <p:nvPr/>
        </p:nvCxnSpPr>
        <p:spPr>
          <a:xfrm>
            <a:off x="6489700" y="1685925"/>
            <a:ext cx="0" cy="263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3EEDE6-3AB8-3A49-B7B3-17D5B5A3089A}"/>
              </a:ext>
            </a:extLst>
          </p:cNvPr>
          <p:cNvCxnSpPr>
            <a:cxnSpLocks/>
            <a:stCxn id="16409" idx="2"/>
            <a:endCxn id="16412" idx="0"/>
          </p:cNvCxnSpPr>
          <p:nvPr/>
        </p:nvCxnSpPr>
        <p:spPr>
          <a:xfrm>
            <a:off x="6489700" y="4533900"/>
            <a:ext cx="0" cy="455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75BDD8-2146-8B47-8249-02F246ADA123}"/>
              </a:ext>
            </a:extLst>
          </p:cNvPr>
          <p:cNvCxnSpPr>
            <a:cxnSpLocks/>
            <a:endCxn id="16411" idx="0"/>
          </p:cNvCxnSpPr>
          <p:nvPr/>
        </p:nvCxnSpPr>
        <p:spPr>
          <a:xfrm flipH="1">
            <a:off x="5553075" y="2319338"/>
            <a:ext cx="631825" cy="322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8CFEC8-A12C-8E44-9457-7F57BCBEF646}"/>
              </a:ext>
            </a:extLst>
          </p:cNvPr>
          <p:cNvCxnSpPr>
            <a:cxnSpLocks/>
            <a:endCxn id="16413" idx="0"/>
          </p:cNvCxnSpPr>
          <p:nvPr/>
        </p:nvCxnSpPr>
        <p:spPr>
          <a:xfrm>
            <a:off x="6848475" y="2319338"/>
            <a:ext cx="576263" cy="460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ADE240-D7E6-DC41-924F-31200597D86B}"/>
              </a:ext>
            </a:extLst>
          </p:cNvPr>
          <p:cNvCxnSpPr>
            <a:cxnSpLocks/>
          </p:cNvCxnSpPr>
          <p:nvPr/>
        </p:nvCxnSpPr>
        <p:spPr>
          <a:xfrm flipH="1">
            <a:off x="6848475" y="3155950"/>
            <a:ext cx="603250" cy="455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3412B48-85A2-7248-B2B2-597495997AC9}"/>
              </a:ext>
            </a:extLst>
          </p:cNvPr>
          <p:cNvCxnSpPr>
            <a:cxnSpLocks/>
          </p:cNvCxnSpPr>
          <p:nvPr/>
        </p:nvCxnSpPr>
        <p:spPr>
          <a:xfrm>
            <a:off x="5595938" y="3271838"/>
            <a:ext cx="500062" cy="3397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C5F22D9-45B6-FC49-BA37-0B56A70BBDD1}"/>
              </a:ext>
            </a:extLst>
          </p:cNvPr>
          <p:cNvCxnSpPr>
            <a:cxnSpLocks/>
          </p:cNvCxnSpPr>
          <p:nvPr/>
        </p:nvCxnSpPr>
        <p:spPr>
          <a:xfrm flipH="1">
            <a:off x="7315200" y="1701800"/>
            <a:ext cx="212725" cy="239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F11FCA8-5EC9-9849-A070-4DF1108B8C90}"/>
              </a:ext>
            </a:extLst>
          </p:cNvPr>
          <p:cNvCxnSpPr>
            <a:cxnSpLocks/>
          </p:cNvCxnSpPr>
          <p:nvPr/>
        </p:nvCxnSpPr>
        <p:spPr>
          <a:xfrm flipH="1" flipV="1">
            <a:off x="7527925" y="1701800"/>
            <a:ext cx="827088" cy="433388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225836A-8E59-CF46-ACC8-6A41E0E258DD}"/>
              </a:ext>
            </a:extLst>
          </p:cNvPr>
          <p:cNvCxnSpPr>
            <a:cxnSpLocks/>
          </p:cNvCxnSpPr>
          <p:nvPr/>
        </p:nvCxnSpPr>
        <p:spPr>
          <a:xfrm flipV="1">
            <a:off x="8355013" y="2135188"/>
            <a:ext cx="0" cy="2398712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8C3EBD3-4770-8741-9CD3-BE7ADAD64628}"/>
              </a:ext>
            </a:extLst>
          </p:cNvPr>
          <p:cNvCxnSpPr>
            <a:cxnSpLocks/>
          </p:cNvCxnSpPr>
          <p:nvPr/>
        </p:nvCxnSpPr>
        <p:spPr>
          <a:xfrm flipH="1">
            <a:off x="7527925" y="4545013"/>
            <a:ext cx="827088" cy="21590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B21599-16D1-F44B-8A19-68932373901C}"/>
              </a:ext>
            </a:extLst>
          </p:cNvPr>
          <p:cNvCxnSpPr>
            <a:cxnSpLocks/>
          </p:cNvCxnSpPr>
          <p:nvPr/>
        </p:nvCxnSpPr>
        <p:spPr>
          <a:xfrm>
            <a:off x="7315200" y="4545013"/>
            <a:ext cx="212725" cy="21590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04" name="TextBox 48">
            <a:extLst>
              <a:ext uri="{FF2B5EF4-FFF2-40B4-BE49-F238E27FC236}">
                <a16:creationId xmlns:a16="http://schemas.microsoft.com/office/drawing/2014/main" id="{076B2695-FB83-434B-ACAA-21712D32C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888" y="2295525"/>
            <a:ext cx="249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16405" name="TextBox 49">
            <a:extLst>
              <a:ext uri="{FF2B5EF4-FFF2-40B4-BE49-F238E27FC236}">
                <a16:creationId xmlns:a16="http://schemas.microsoft.com/office/drawing/2014/main" id="{B697183D-DDD7-544A-96D4-90B503A90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6700" y="2260600"/>
            <a:ext cx="249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16406" name="TextBox 50">
            <a:extLst>
              <a:ext uri="{FF2B5EF4-FFF2-40B4-BE49-F238E27FC236}">
                <a16:creationId xmlns:a16="http://schemas.microsoft.com/office/drawing/2014/main" id="{88AC91AD-F235-364E-BDA3-05BA8718F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063" y="4556125"/>
            <a:ext cx="249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16407" name="TextBox 51">
            <a:extLst>
              <a:ext uri="{FF2B5EF4-FFF2-40B4-BE49-F238E27FC236}">
                <a16:creationId xmlns:a16="http://schemas.microsoft.com/office/drawing/2014/main" id="{6C3A0C39-AF4D-3B41-8660-85E6D0F0F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8350" y="4495800"/>
            <a:ext cx="249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Box 1">
            <a:extLst>
              <a:ext uri="{FF2B5EF4-FFF2-40B4-BE49-F238E27FC236}">
                <a16:creationId xmlns:a16="http://schemas.microsoft.com/office/drawing/2014/main" id="{1737D168-9E3B-7E4F-8182-D65ADCAFC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95400"/>
            <a:ext cx="2225675" cy="31400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  Input 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  Input 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  If X&lt;Y go to 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L1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  Z=X+Y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  X=Y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 Go to 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L2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L1:</a:t>
            </a:r>
            <a:r>
              <a:rPr lang="en-US" altLang="en-US" sz="1800">
                <a:latin typeface="Arial" panose="020B0604020202020204" pitchFamily="34" charset="0"/>
              </a:rPr>
              <a:t>  Z=X-Y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 X=Y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L2:</a:t>
            </a:r>
            <a:r>
              <a:rPr lang="en-US" altLang="en-US" sz="1800">
                <a:latin typeface="Arial" panose="020B0604020202020204" pitchFamily="34" charset="0"/>
              </a:rPr>
              <a:t>  Output 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 Output 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 Output Z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D7657C-B907-1F40-B617-92D4A65CCD7A}"/>
              </a:ext>
            </a:extLst>
          </p:cNvPr>
          <p:cNvCxnSpPr/>
          <p:nvPr/>
        </p:nvCxnSpPr>
        <p:spPr>
          <a:xfrm>
            <a:off x="1143000" y="14478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A91C70-470D-1943-B3FD-00EA63B6DF2D}"/>
              </a:ext>
            </a:extLst>
          </p:cNvPr>
          <p:cNvCxnSpPr/>
          <p:nvPr/>
        </p:nvCxnSpPr>
        <p:spPr>
          <a:xfrm>
            <a:off x="1143000" y="2319338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E72356-80F0-AC4B-8367-3B76E8715AD9}"/>
              </a:ext>
            </a:extLst>
          </p:cNvPr>
          <p:cNvCxnSpPr/>
          <p:nvPr/>
        </p:nvCxnSpPr>
        <p:spPr>
          <a:xfrm>
            <a:off x="1143000" y="31496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C55739-9420-7849-8C1D-F077EA7B5F79}"/>
              </a:ext>
            </a:extLst>
          </p:cNvPr>
          <p:cNvCxnSpPr/>
          <p:nvPr/>
        </p:nvCxnSpPr>
        <p:spPr>
          <a:xfrm>
            <a:off x="1136650" y="36576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14" name="Group 68">
            <a:extLst>
              <a:ext uri="{FF2B5EF4-FFF2-40B4-BE49-F238E27FC236}">
                <a16:creationId xmlns:a16="http://schemas.microsoft.com/office/drawing/2014/main" id="{54090D40-81F8-B34C-9B6A-CEAA75DE1053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914400"/>
            <a:ext cx="3392488" cy="4911725"/>
            <a:chOff x="5004582" y="685800"/>
            <a:chExt cx="3391731" cy="4911298"/>
          </a:xfrm>
        </p:grpSpPr>
        <p:sp>
          <p:nvSpPr>
            <p:cNvPr id="17415" name="TextBox 3">
              <a:extLst>
                <a:ext uri="{FF2B5EF4-FFF2-40B4-BE49-F238E27FC236}">
                  <a16:creationId xmlns:a16="http://schemas.microsoft.com/office/drawing/2014/main" id="{FA9341A7-2E5B-DC48-BC7A-5C956CB62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3588" y="4309630"/>
              <a:ext cx="1544012" cy="1287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L2:</a:t>
              </a:r>
              <a:r>
                <a:rPr lang="en-US" altLang="en-US" sz="1800">
                  <a:latin typeface="Arial" panose="020B0604020202020204" pitchFamily="34" charset="0"/>
                </a:rPr>
                <a:t>  Output X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       Output Y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       Output Z</a:t>
              </a:r>
            </a:p>
          </p:txBody>
        </p:sp>
        <p:sp>
          <p:nvSpPr>
            <p:cNvPr id="17416" name="TextBox 4">
              <a:extLst>
                <a:ext uri="{FF2B5EF4-FFF2-40B4-BE49-F238E27FC236}">
                  <a16:creationId xmlns:a16="http://schemas.microsoft.com/office/drawing/2014/main" id="{31323D3E-2832-D442-8E33-8CC8A4F46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685800"/>
              <a:ext cx="1712969" cy="1287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Input X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Input Y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If X&lt;Y go to </a:t>
              </a: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L1</a:t>
              </a:r>
            </a:p>
          </p:txBody>
        </p:sp>
        <p:sp>
          <p:nvSpPr>
            <p:cNvPr id="17417" name="TextBox 5">
              <a:extLst>
                <a:ext uri="{FF2B5EF4-FFF2-40B4-BE49-F238E27FC236}">
                  <a16:creationId xmlns:a16="http://schemas.microsoft.com/office/drawing/2014/main" id="{EF52CD6D-6E6C-1B41-9BC9-B9CEF817D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582" y="2645128"/>
              <a:ext cx="1229824" cy="87197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L1: </a:t>
              </a:r>
              <a:r>
                <a:rPr lang="en-US" altLang="en-US" sz="1800">
                  <a:latin typeface="Arial" panose="020B0604020202020204" pitchFamily="34" charset="0"/>
                </a:rPr>
                <a:t>Z=X-Y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      X=Y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5EEDC7B-5FAB-6C4D-90FE-97655F01D640}"/>
                </a:ext>
              </a:extLst>
            </p:cNvPr>
            <p:cNvCxnSpPr>
              <a:cxnSpLocks/>
              <a:endCxn id="17417" idx="0"/>
            </p:cNvCxnSpPr>
            <p:nvPr/>
          </p:nvCxnSpPr>
          <p:spPr>
            <a:xfrm flipH="1">
              <a:off x="5618808" y="1973151"/>
              <a:ext cx="612638" cy="6714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ED0E1A9-9911-0D44-833D-16CEC655C406}"/>
                </a:ext>
              </a:extLst>
            </p:cNvPr>
            <p:cNvCxnSpPr>
              <a:cxnSpLocks/>
              <a:endCxn id="17424" idx="0"/>
            </p:cNvCxnSpPr>
            <p:nvPr/>
          </p:nvCxnSpPr>
          <p:spPr>
            <a:xfrm>
              <a:off x="7358320" y="1973151"/>
              <a:ext cx="503125" cy="46509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1BDD550-5D5F-E047-AEF4-FC1943CA8EB6}"/>
                </a:ext>
              </a:extLst>
            </p:cNvPr>
            <p:cNvCxnSpPr>
              <a:cxnSpLocks/>
              <a:stCxn id="17424" idx="2"/>
            </p:cNvCxnSpPr>
            <p:nvPr/>
          </p:nvCxnSpPr>
          <p:spPr>
            <a:xfrm flipH="1">
              <a:off x="7136119" y="3725599"/>
              <a:ext cx="725325" cy="5841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A2E1E3D-589F-6643-8C5B-D05B9F806624}"/>
                </a:ext>
              </a:extLst>
            </p:cNvPr>
            <p:cNvCxnSpPr>
              <a:cxnSpLocks/>
            </p:cNvCxnSpPr>
            <p:nvPr/>
          </p:nvCxnSpPr>
          <p:spPr>
            <a:xfrm>
              <a:off x="5472791" y="3527178"/>
              <a:ext cx="758656" cy="7825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422" name="TextBox 48">
              <a:extLst>
                <a:ext uri="{FF2B5EF4-FFF2-40B4-BE49-F238E27FC236}">
                  <a16:creationId xmlns:a16="http://schemas.microsoft.com/office/drawing/2014/main" id="{F424D1CF-2CD5-E147-9B50-5EF02D988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8379" y="2037924"/>
              <a:ext cx="2487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17423" name="TextBox 49">
              <a:extLst>
                <a:ext uri="{FF2B5EF4-FFF2-40B4-BE49-F238E27FC236}">
                  <a16:creationId xmlns:a16="http://schemas.microsoft.com/office/drawing/2014/main" id="{A369284A-8ABD-6A4E-868F-35DDADAC5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52214" y="2024477"/>
              <a:ext cx="2487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17424" name="TextBox 53">
              <a:extLst>
                <a:ext uri="{FF2B5EF4-FFF2-40B4-BE49-F238E27FC236}">
                  <a16:creationId xmlns:a16="http://schemas.microsoft.com/office/drawing/2014/main" id="{7199F862-0AFC-7041-A45A-13E07336F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6789" y="2438400"/>
              <a:ext cx="1069524" cy="1287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Z=X+Y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X=Y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Go to </a:t>
              </a: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L2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02" name="Group 68">
            <a:extLst>
              <a:ext uri="{FF2B5EF4-FFF2-40B4-BE49-F238E27FC236}">
                <a16:creationId xmlns:a16="http://schemas.microsoft.com/office/drawing/2014/main" id="{D87E23AA-C18E-0145-A48E-78C5FDEE9AD1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914400"/>
            <a:ext cx="3392488" cy="4911725"/>
            <a:chOff x="5004582" y="685800"/>
            <a:chExt cx="3391731" cy="4911298"/>
          </a:xfrm>
        </p:grpSpPr>
        <p:sp>
          <p:nvSpPr>
            <p:cNvPr id="55303" name="TextBox 3">
              <a:extLst>
                <a:ext uri="{FF2B5EF4-FFF2-40B4-BE49-F238E27FC236}">
                  <a16:creationId xmlns:a16="http://schemas.microsoft.com/office/drawing/2014/main" id="{046F370E-778C-8440-956A-49AF7FC4C6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3588" y="4309630"/>
              <a:ext cx="1544012" cy="1287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L2:</a:t>
              </a:r>
              <a:r>
                <a:rPr lang="en-US" altLang="en-US" sz="1800">
                  <a:latin typeface="Arial" panose="020B0604020202020204" pitchFamily="34" charset="0"/>
                </a:rPr>
                <a:t>  Output X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       Output Y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       Output Z</a:t>
              </a:r>
            </a:p>
          </p:txBody>
        </p:sp>
        <p:sp>
          <p:nvSpPr>
            <p:cNvPr id="55304" name="TextBox 4">
              <a:extLst>
                <a:ext uri="{FF2B5EF4-FFF2-40B4-BE49-F238E27FC236}">
                  <a16:creationId xmlns:a16="http://schemas.microsoft.com/office/drawing/2014/main" id="{21BE0829-8234-AD42-B3C0-4D50F5F30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685800"/>
              <a:ext cx="1712969" cy="1287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Input X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Input Y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If X&lt;Y go to </a:t>
              </a: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L1</a:t>
              </a:r>
            </a:p>
          </p:txBody>
        </p:sp>
        <p:sp>
          <p:nvSpPr>
            <p:cNvPr id="55305" name="TextBox 5">
              <a:extLst>
                <a:ext uri="{FF2B5EF4-FFF2-40B4-BE49-F238E27FC236}">
                  <a16:creationId xmlns:a16="http://schemas.microsoft.com/office/drawing/2014/main" id="{7B4D1232-411B-0B4F-90B4-72ED6366E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582" y="2645128"/>
              <a:ext cx="1229824" cy="87197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L1: </a:t>
              </a:r>
              <a:r>
                <a:rPr lang="en-US" altLang="en-US" sz="1800">
                  <a:latin typeface="Arial" panose="020B0604020202020204" pitchFamily="34" charset="0"/>
                </a:rPr>
                <a:t>Z=X-Y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      X=Y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64CFED9-69A0-7642-AC6A-74666EC624FB}"/>
                </a:ext>
              </a:extLst>
            </p:cNvPr>
            <p:cNvCxnSpPr>
              <a:cxnSpLocks/>
              <a:endCxn id="55305" idx="0"/>
            </p:cNvCxnSpPr>
            <p:nvPr/>
          </p:nvCxnSpPr>
          <p:spPr>
            <a:xfrm flipH="1">
              <a:off x="5618808" y="1973151"/>
              <a:ext cx="612638" cy="6714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20468B2-FD1B-9549-8485-3BF9223DD641}"/>
                </a:ext>
              </a:extLst>
            </p:cNvPr>
            <p:cNvCxnSpPr>
              <a:cxnSpLocks/>
              <a:endCxn id="55312" idx="0"/>
            </p:cNvCxnSpPr>
            <p:nvPr/>
          </p:nvCxnSpPr>
          <p:spPr>
            <a:xfrm>
              <a:off x="7358320" y="1973151"/>
              <a:ext cx="503125" cy="46509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7E91FA1-0C55-0E4F-9FCC-828B924217A4}"/>
                </a:ext>
              </a:extLst>
            </p:cNvPr>
            <p:cNvCxnSpPr>
              <a:cxnSpLocks/>
              <a:stCxn id="55312" idx="2"/>
            </p:cNvCxnSpPr>
            <p:nvPr/>
          </p:nvCxnSpPr>
          <p:spPr>
            <a:xfrm flipH="1">
              <a:off x="7136119" y="3725599"/>
              <a:ext cx="725325" cy="5841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E333006-E46C-0846-B0EE-7C49CAE34C3E}"/>
                </a:ext>
              </a:extLst>
            </p:cNvPr>
            <p:cNvCxnSpPr>
              <a:cxnSpLocks/>
            </p:cNvCxnSpPr>
            <p:nvPr/>
          </p:nvCxnSpPr>
          <p:spPr>
            <a:xfrm>
              <a:off x="5472791" y="3527178"/>
              <a:ext cx="758656" cy="7825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310" name="TextBox 48">
              <a:extLst>
                <a:ext uri="{FF2B5EF4-FFF2-40B4-BE49-F238E27FC236}">
                  <a16:creationId xmlns:a16="http://schemas.microsoft.com/office/drawing/2014/main" id="{586B24DA-7A14-BF42-9000-76ACC959C7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8379" y="2037924"/>
              <a:ext cx="2487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55311" name="TextBox 49">
              <a:extLst>
                <a:ext uri="{FF2B5EF4-FFF2-40B4-BE49-F238E27FC236}">
                  <a16:creationId xmlns:a16="http://schemas.microsoft.com/office/drawing/2014/main" id="{7F097DD9-CCAD-D340-9B23-A63D8E1FEF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52214" y="2024477"/>
              <a:ext cx="2487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55312" name="TextBox 53">
              <a:extLst>
                <a:ext uri="{FF2B5EF4-FFF2-40B4-BE49-F238E27FC236}">
                  <a16:creationId xmlns:a16="http://schemas.microsoft.com/office/drawing/2014/main" id="{47802C5E-3F52-CB4A-A882-64662964EC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6789" y="2438400"/>
              <a:ext cx="1069524" cy="1287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Z=X+Y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X=Y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Go to </a:t>
              </a: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L2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38469CC-417F-CA47-8221-3B67D2F7C347}"/>
              </a:ext>
            </a:extLst>
          </p:cNvPr>
          <p:cNvSpPr txBox="1"/>
          <p:nvPr/>
        </p:nvSpPr>
        <p:spPr>
          <a:xfrm>
            <a:off x="1934555" y="1090360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GEN[1] = { }</a:t>
            </a:r>
          </a:p>
          <a:p>
            <a:r>
              <a:rPr lang="en-US" dirty="0">
                <a:solidFill>
                  <a:srgbClr val="0070C0"/>
                </a:solidFill>
              </a:rPr>
              <a:t>KILL[1] = {X,Y}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8B1A73-3913-6E43-9624-E3CDF4A7FC93}"/>
              </a:ext>
            </a:extLst>
          </p:cNvPr>
          <p:cNvSpPr txBox="1"/>
          <p:nvPr/>
        </p:nvSpPr>
        <p:spPr>
          <a:xfrm>
            <a:off x="5334992" y="914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2B0C0-B12D-4D45-96AA-357596F95F6C}"/>
              </a:ext>
            </a:extLst>
          </p:cNvPr>
          <p:cNvSpPr txBox="1"/>
          <p:nvPr/>
        </p:nvSpPr>
        <p:spPr>
          <a:xfrm>
            <a:off x="4678865" y="27828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C6133-52BF-3A41-A944-708A6759D908}"/>
              </a:ext>
            </a:extLst>
          </p:cNvPr>
          <p:cNvSpPr txBox="1"/>
          <p:nvPr/>
        </p:nvSpPr>
        <p:spPr>
          <a:xfrm>
            <a:off x="4015780" y="27828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9BA23A-93A2-E447-A48B-49D965E85F8A}"/>
              </a:ext>
            </a:extLst>
          </p:cNvPr>
          <p:cNvSpPr txBox="1"/>
          <p:nvPr/>
        </p:nvSpPr>
        <p:spPr>
          <a:xfrm>
            <a:off x="5252326" y="45385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30FE9E-91FE-1841-9B85-EC47C8931FC0}"/>
              </a:ext>
            </a:extLst>
          </p:cNvPr>
          <p:cNvSpPr txBox="1"/>
          <p:nvPr/>
        </p:nvSpPr>
        <p:spPr>
          <a:xfrm>
            <a:off x="964870" y="3016789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GEN[2] = {X,Y}</a:t>
            </a:r>
          </a:p>
          <a:p>
            <a:r>
              <a:rPr lang="en-US" dirty="0">
                <a:solidFill>
                  <a:srgbClr val="0070C0"/>
                </a:solidFill>
              </a:rPr>
              <a:t>KILL[2] = {X,Z}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FF976-8557-394D-B1BE-D9931AAD4BE8}"/>
              </a:ext>
            </a:extLst>
          </p:cNvPr>
          <p:cNvSpPr txBox="1"/>
          <p:nvPr/>
        </p:nvSpPr>
        <p:spPr>
          <a:xfrm>
            <a:off x="1721550" y="4918099"/>
            <a:ext cx="190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GEN[4] = {X,Y,Z}</a:t>
            </a:r>
          </a:p>
          <a:p>
            <a:r>
              <a:rPr lang="en-US" dirty="0">
                <a:solidFill>
                  <a:srgbClr val="0070C0"/>
                </a:solidFill>
              </a:rPr>
              <a:t>KILL[4] = { 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40DC56-8B97-F04B-B184-B24798AC32DC}"/>
              </a:ext>
            </a:extLst>
          </p:cNvPr>
          <p:cNvSpPr txBox="1"/>
          <p:nvPr/>
        </p:nvSpPr>
        <p:spPr>
          <a:xfrm>
            <a:off x="6135688" y="2986755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GEN[3] = {X,Y}</a:t>
            </a:r>
          </a:p>
          <a:p>
            <a:r>
              <a:rPr lang="en-US" dirty="0">
                <a:solidFill>
                  <a:srgbClr val="0070C0"/>
                </a:solidFill>
              </a:rPr>
              <a:t>KILL[3] = {X,Z}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7CA30-D508-DC43-8645-38F45D6CB8C0}"/>
              </a:ext>
            </a:extLst>
          </p:cNvPr>
          <p:cNvSpPr txBox="1"/>
          <p:nvPr/>
        </p:nvSpPr>
        <p:spPr>
          <a:xfrm>
            <a:off x="2212936" y="5711952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OUT[4] = { 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36541E-3D59-664A-9DAA-8949273BBF24}"/>
              </a:ext>
            </a:extLst>
          </p:cNvPr>
          <p:cNvSpPr txBox="1"/>
          <p:nvPr/>
        </p:nvSpPr>
        <p:spPr>
          <a:xfrm>
            <a:off x="2026322" y="4329757"/>
            <a:ext cx="1636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IN[4] = {X,Y,Z}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16EC74-A022-4243-89E4-D823674EA937}"/>
              </a:ext>
            </a:extLst>
          </p:cNvPr>
          <p:cNvSpPr txBox="1"/>
          <p:nvPr/>
        </p:nvSpPr>
        <p:spPr>
          <a:xfrm>
            <a:off x="6054383" y="3905003"/>
            <a:ext cx="189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OUT[3] = {X,Y,Z}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2AB992-2702-724A-8831-067D884D6E05}"/>
              </a:ext>
            </a:extLst>
          </p:cNvPr>
          <p:cNvSpPr txBox="1"/>
          <p:nvPr/>
        </p:nvSpPr>
        <p:spPr>
          <a:xfrm>
            <a:off x="1013239" y="3722443"/>
            <a:ext cx="189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OUT[2] = {X,Y,Z}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A6ED68-5A1C-E447-9D5A-74FEE3711C1D}"/>
              </a:ext>
            </a:extLst>
          </p:cNvPr>
          <p:cNvSpPr txBox="1"/>
          <p:nvPr/>
        </p:nvSpPr>
        <p:spPr>
          <a:xfrm>
            <a:off x="1332967" y="2504305"/>
            <a:ext cx="1495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IN[2] = {X,Y}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C98B66-BBCC-C840-9DED-A26794CA26FA}"/>
              </a:ext>
            </a:extLst>
          </p:cNvPr>
          <p:cNvSpPr txBox="1"/>
          <p:nvPr/>
        </p:nvSpPr>
        <p:spPr>
          <a:xfrm>
            <a:off x="6130455" y="2384837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IN[3] = {X,Y}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21585E-2DC6-B549-8DCF-B7CFA943F80F}"/>
              </a:ext>
            </a:extLst>
          </p:cNvPr>
          <p:cNvSpPr txBox="1"/>
          <p:nvPr/>
        </p:nvSpPr>
        <p:spPr>
          <a:xfrm>
            <a:off x="1910958" y="1930877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OUT[1] = {X,Y}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2954C4-D215-AF4B-8294-BF51206B6CFE}"/>
              </a:ext>
            </a:extLst>
          </p:cNvPr>
          <p:cNvSpPr txBox="1"/>
          <p:nvPr/>
        </p:nvSpPr>
        <p:spPr>
          <a:xfrm>
            <a:off x="2417613" y="547563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IN[1] = { }</a:t>
            </a:r>
          </a:p>
        </p:txBody>
      </p:sp>
    </p:spTree>
    <p:extLst>
      <p:ext uri="{BB962C8B-B14F-4D97-AF65-F5344CB8AC3E}">
        <p14:creationId xmlns:p14="http://schemas.microsoft.com/office/powerpoint/2010/main" val="209147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3" name="Group 70">
            <a:extLst>
              <a:ext uri="{FF2B5EF4-FFF2-40B4-BE49-F238E27FC236}">
                <a16:creationId xmlns:a16="http://schemas.microsoft.com/office/drawing/2014/main" id="{A4EFC180-1C8C-CE41-AE16-06C4EE8E377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914400"/>
            <a:ext cx="2679700" cy="4911725"/>
            <a:chOff x="903776" y="914400"/>
            <a:chExt cx="2680348" cy="49112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4DA8CA1-8116-754C-A4A4-DEFF252A6DF3}"/>
                </a:ext>
              </a:extLst>
            </p:cNvPr>
            <p:cNvSpPr txBox="1"/>
            <p:nvPr/>
          </p:nvSpPr>
          <p:spPr>
            <a:xfrm>
              <a:off x="1453184" y="4538348"/>
              <a:ext cx="1543423" cy="1287350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L2:  Output </a:t>
              </a:r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      Output Y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      Output Z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3527656-BBC5-214E-AEFF-DF04214ED0AD}"/>
                </a:ext>
              </a:extLst>
            </p:cNvPr>
            <p:cNvSpPr txBox="1"/>
            <p:nvPr/>
          </p:nvSpPr>
          <p:spPr>
            <a:xfrm>
              <a:off x="1396020" y="914400"/>
              <a:ext cx="1713327" cy="1287351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Input </a:t>
              </a:r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Input Y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If X&lt;Y go to L1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E55808-DB75-9442-BAF0-20F27896875D}"/>
                </a:ext>
              </a:extLst>
            </p:cNvPr>
            <p:cNvSpPr txBox="1"/>
            <p:nvPr/>
          </p:nvSpPr>
          <p:spPr>
            <a:xfrm>
              <a:off x="903776" y="2873205"/>
              <a:ext cx="1230611" cy="873049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L1: Z=</a:t>
              </a:r>
              <a:r>
                <a:rPr lang="en-US" dirty="0">
                  <a:solidFill>
                    <a:srgbClr val="FF0000"/>
                  </a:solidFill>
                </a:rPr>
                <a:t>X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-Y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     </a:t>
              </a:r>
              <a:r>
                <a:rPr lang="en-US" dirty="0">
                  <a:solidFill>
                    <a:srgbClr val="FF0000"/>
                  </a:solidFill>
                </a:rPr>
                <a:t>X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=Y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82E0C3E-FE92-2F4B-B8F7-7D28202B8C61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H="1">
              <a:off x="1518288" y="2201751"/>
              <a:ext cx="612923" cy="67145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7DF1718-9B25-2042-94D5-37C366BDAADE}"/>
                </a:ext>
              </a:extLst>
            </p:cNvPr>
            <p:cNvCxnSpPr>
              <a:cxnSpLocks/>
              <a:endCxn id="54" idx="0"/>
            </p:cNvCxnSpPr>
            <p:nvPr/>
          </p:nvCxnSpPr>
          <p:spPr>
            <a:xfrm>
              <a:off x="2323344" y="2201751"/>
              <a:ext cx="725663" cy="46509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FADB914-BEFA-014C-9EB0-6EB2989C3EF3}"/>
                </a:ext>
              </a:extLst>
            </p:cNvPr>
            <p:cNvCxnSpPr>
              <a:cxnSpLocks/>
              <a:stCxn id="54" idx="2"/>
            </p:cNvCxnSpPr>
            <p:nvPr/>
          </p:nvCxnSpPr>
          <p:spPr>
            <a:xfrm flipH="1">
              <a:off x="2323344" y="3954199"/>
              <a:ext cx="725663" cy="58414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407BD6C-B4B8-1C4F-BC42-ED94F5E383D0}"/>
                </a:ext>
              </a:extLst>
            </p:cNvPr>
            <p:cNvCxnSpPr>
              <a:cxnSpLocks/>
            </p:cNvCxnSpPr>
            <p:nvPr/>
          </p:nvCxnSpPr>
          <p:spPr>
            <a:xfrm>
              <a:off x="1451596" y="3755778"/>
              <a:ext cx="757420" cy="78257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604FEDB-4FEE-B94A-B52E-5E5D1241CA98}"/>
                </a:ext>
              </a:extLst>
            </p:cNvPr>
            <p:cNvSpPr txBox="1"/>
            <p:nvPr/>
          </p:nvSpPr>
          <p:spPr>
            <a:xfrm>
              <a:off x="2513890" y="2666848"/>
              <a:ext cx="1070234" cy="1287351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Z=</a:t>
              </a:r>
              <a:r>
                <a:rPr lang="en-US" dirty="0">
                  <a:solidFill>
                    <a:srgbClr val="FF0000"/>
                  </a:solidFill>
                </a:rPr>
                <a:t>X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+Y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rgbClr val="FF0000"/>
                  </a:solidFill>
                </a:rPr>
                <a:t>X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=Y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Go to L2</a:t>
              </a:r>
            </a:p>
          </p:txBody>
        </p:sp>
      </p:grpSp>
      <p:grpSp>
        <p:nvGrpSpPr>
          <p:cNvPr id="18434" name="Group 71">
            <a:extLst>
              <a:ext uri="{FF2B5EF4-FFF2-40B4-BE49-F238E27FC236}">
                <a16:creationId xmlns:a16="http://schemas.microsoft.com/office/drawing/2014/main" id="{1318B284-6542-424E-93D3-A3BC286E894A}"/>
              </a:ext>
            </a:extLst>
          </p:cNvPr>
          <p:cNvGrpSpPr>
            <a:grpSpLocks/>
          </p:cNvGrpSpPr>
          <p:nvPr/>
        </p:nvGrpSpPr>
        <p:grpSpPr bwMode="auto">
          <a:xfrm>
            <a:off x="3263900" y="914400"/>
            <a:ext cx="2679700" cy="4911725"/>
            <a:chOff x="903776" y="914400"/>
            <a:chExt cx="2680348" cy="4911298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982AD9C-6EB5-1349-BA30-D33C95940B8D}"/>
                </a:ext>
              </a:extLst>
            </p:cNvPr>
            <p:cNvSpPr txBox="1"/>
            <p:nvPr/>
          </p:nvSpPr>
          <p:spPr>
            <a:xfrm>
              <a:off x="1453184" y="4538348"/>
              <a:ext cx="1543423" cy="1287350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L2:  Output X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      Output </a:t>
              </a:r>
              <a:r>
                <a:rPr lang="en-US" dirty="0">
                  <a:solidFill>
                    <a:srgbClr val="0070C0"/>
                  </a:solidFill>
                </a:rPr>
                <a:t>Y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      Output Z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BC645FE-92F2-7347-90D1-05053CAD2D42}"/>
                </a:ext>
              </a:extLst>
            </p:cNvPr>
            <p:cNvSpPr txBox="1"/>
            <p:nvPr/>
          </p:nvSpPr>
          <p:spPr>
            <a:xfrm>
              <a:off x="1396020" y="914400"/>
              <a:ext cx="1713327" cy="1287351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Input X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Input </a:t>
              </a:r>
              <a:r>
                <a:rPr lang="en-US" dirty="0">
                  <a:solidFill>
                    <a:srgbClr val="0070C0"/>
                  </a:solidFill>
                </a:rPr>
                <a:t>Y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If X&lt;</a:t>
              </a:r>
              <a:r>
                <a:rPr lang="en-US" dirty="0">
                  <a:solidFill>
                    <a:srgbClr val="0070C0"/>
                  </a:solidFill>
                </a:rPr>
                <a:t>Y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go to L1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F0907B7-425D-E34D-A79C-F96E880F9EA4}"/>
                </a:ext>
              </a:extLst>
            </p:cNvPr>
            <p:cNvSpPr txBox="1"/>
            <p:nvPr/>
          </p:nvSpPr>
          <p:spPr>
            <a:xfrm>
              <a:off x="903776" y="2873205"/>
              <a:ext cx="1230611" cy="873049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L1: Z=X-</a:t>
              </a:r>
              <a:r>
                <a:rPr lang="en-US" dirty="0">
                  <a:solidFill>
                    <a:srgbClr val="0070C0"/>
                  </a:solidFill>
                </a:rPr>
                <a:t>Y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     X=</a:t>
              </a:r>
              <a:r>
                <a:rPr lang="en-US" dirty="0">
                  <a:solidFill>
                    <a:srgbClr val="0070C0"/>
                  </a:solidFill>
                </a:rPr>
                <a:t>Y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BDD204A8-4DB5-0942-A08F-62E1FA1BDD44}"/>
                </a:ext>
              </a:extLst>
            </p:cNvPr>
            <p:cNvCxnSpPr>
              <a:cxnSpLocks/>
              <a:endCxn id="75" idx="0"/>
            </p:cNvCxnSpPr>
            <p:nvPr/>
          </p:nvCxnSpPr>
          <p:spPr>
            <a:xfrm flipH="1">
              <a:off x="1518288" y="2201751"/>
              <a:ext cx="612923" cy="67145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DCC92A3-C9F6-4F46-B94A-E8CBD5356039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2323344" y="2201751"/>
              <a:ext cx="725663" cy="46509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0BC2086-25F4-2F4E-82BF-2BA595681770}"/>
                </a:ext>
              </a:extLst>
            </p:cNvPr>
            <p:cNvCxnSpPr>
              <a:cxnSpLocks/>
              <a:stCxn id="80" idx="2"/>
            </p:cNvCxnSpPr>
            <p:nvPr/>
          </p:nvCxnSpPr>
          <p:spPr>
            <a:xfrm flipH="1">
              <a:off x="2323344" y="3954199"/>
              <a:ext cx="725663" cy="58414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15AB220-0510-8C41-923A-82D06FFE0B25}"/>
                </a:ext>
              </a:extLst>
            </p:cNvPr>
            <p:cNvCxnSpPr>
              <a:cxnSpLocks/>
            </p:cNvCxnSpPr>
            <p:nvPr/>
          </p:nvCxnSpPr>
          <p:spPr>
            <a:xfrm>
              <a:off x="1451596" y="3755778"/>
              <a:ext cx="757420" cy="78257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B14E850-64F7-0849-BAC1-AC936B6FA37D}"/>
                </a:ext>
              </a:extLst>
            </p:cNvPr>
            <p:cNvSpPr txBox="1"/>
            <p:nvPr/>
          </p:nvSpPr>
          <p:spPr>
            <a:xfrm>
              <a:off x="2513890" y="2666848"/>
              <a:ext cx="1070234" cy="1287351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Z=X+</a:t>
              </a:r>
              <a:r>
                <a:rPr lang="en-US" dirty="0">
                  <a:solidFill>
                    <a:srgbClr val="0070C0"/>
                  </a:solidFill>
                </a:rPr>
                <a:t>Y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X=</a:t>
              </a:r>
              <a:r>
                <a:rPr lang="en-US" dirty="0">
                  <a:solidFill>
                    <a:srgbClr val="0070C0"/>
                  </a:solidFill>
                </a:rPr>
                <a:t>Y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Go to L2</a:t>
              </a:r>
            </a:p>
          </p:txBody>
        </p:sp>
      </p:grpSp>
      <p:grpSp>
        <p:nvGrpSpPr>
          <p:cNvPr id="18435" name="Group 80">
            <a:extLst>
              <a:ext uri="{FF2B5EF4-FFF2-40B4-BE49-F238E27FC236}">
                <a16:creationId xmlns:a16="http://schemas.microsoft.com/office/drawing/2014/main" id="{FB376764-B587-A346-90AF-D5A002A942EC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914400"/>
            <a:ext cx="2679700" cy="4911725"/>
            <a:chOff x="903776" y="914400"/>
            <a:chExt cx="2680348" cy="4911298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E02BA9B-AF75-A24A-BD04-7B3279C1CB13}"/>
                </a:ext>
              </a:extLst>
            </p:cNvPr>
            <p:cNvSpPr txBox="1"/>
            <p:nvPr/>
          </p:nvSpPr>
          <p:spPr>
            <a:xfrm>
              <a:off x="1453184" y="4538348"/>
              <a:ext cx="1543423" cy="1287350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L2:  Output X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      Output Y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      Output </a:t>
              </a:r>
              <a:r>
                <a:rPr lang="en-US" dirty="0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C137C1D-5F6E-9642-9741-F75BA90A565A}"/>
                </a:ext>
              </a:extLst>
            </p:cNvPr>
            <p:cNvSpPr txBox="1"/>
            <p:nvPr/>
          </p:nvSpPr>
          <p:spPr>
            <a:xfrm>
              <a:off x="1396020" y="914400"/>
              <a:ext cx="1713327" cy="1287351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Input X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Input Y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If X&lt;Y go to L1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D65B716-41D7-4547-94DC-F479B91AF857}"/>
                </a:ext>
              </a:extLst>
            </p:cNvPr>
            <p:cNvSpPr txBox="1"/>
            <p:nvPr/>
          </p:nvSpPr>
          <p:spPr>
            <a:xfrm>
              <a:off x="903776" y="2873205"/>
              <a:ext cx="1230611" cy="873049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L1: </a:t>
              </a:r>
              <a:r>
                <a:rPr lang="en-US" dirty="0">
                  <a:solidFill>
                    <a:srgbClr val="00B050"/>
                  </a:solidFill>
                </a:rPr>
                <a:t>Z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=X-Y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     X=Y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088EEEE-65D9-A84E-A1E0-A1D188229E1B}"/>
                </a:ext>
              </a:extLst>
            </p:cNvPr>
            <p:cNvCxnSpPr>
              <a:cxnSpLocks/>
              <a:endCxn id="84" idx="0"/>
            </p:cNvCxnSpPr>
            <p:nvPr/>
          </p:nvCxnSpPr>
          <p:spPr>
            <a:xfrm flipH="1">
              <a:off x="1518288" y="2201751"/>
              <a:ext cx="612923" cy="67145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9F6285A-87BA-CF41-BF17-F185EC4AF2FF}"/>
                </a:ext>
              </a:extLst>
            </p:cNvPr>
            <p:cNvCxnSpPr>
              <a:cxnSpLocks/>
              <a:endCxn id="89" idx="0"/>
            </p:cNvCxnSpPr>
            <p:nvPr/>
          </p:nvCxnSpPr>
          <p:spPr>
            <a:xfrm>
              <a:off x="2323344" y="2201751"/>
              <a:ext cx="725663" cy="46509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EC7B6A5-2047-CF44-A506-A86D0A2E303B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 flipH="1">
              <a:off x="2323344" y="3954199"/>
              <a:ext cx="725663" cy="58414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130ACBE7-E67B-0F40-BCE5-D355F97A4346}"/>
                </a:ext>
              </a:extLst>
            </p:cNvPr>
            <p:cNvCxnSpPr>
              <a:cxnSpLocks/>
            </p:cNvCxnSpPr>
            <p:nvPr/>
          </p:nvCxnSpPr>
          <p:spPr>
            <a:xfrm>
              <a:off x="1451596" y="3755778"/>
              <a:ext cx="757420" cy="78257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C446D64-5E8F-EE44-8F40-46CCE4CEC713}"/>
                </a:ext>
              </a:extLst>
            </p:cNvPr>
            <p:cNvSpPr txBox="1"/>
            <p:nvPr/>
          </p:nvSpPr>
          <p:spPr>
            <a:xfrm>
              <a:off x="2513890" y="2666848"/>
              <a:ext cx="1070234" cy="1287351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rgbClr val="00B050"/>
                  </a:solidFill>
                </a:rPr>
                <a:t>Z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=X+Y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X=Y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Go to L2</a:t>
              </a:r>
            </a:p>
          </p:txBody>
        </p:sp>
      </p:grpSp>
      <p:grpSp>
        <p:nvGrpSpPr>
          <p:cNvPr id="18436" name="Group 157">
            <a:extLst>
              <a:ext uri="{FF2B5EF4-FFF2-40B4-BE49-F238E27FC236}">
                <a16:creationId xmlns:a16="http://schemas.microsoft.com/office/drawing/2014/main" id="{F6A65544-082D-A249-ACF5-B7135422AB47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025525"/>
            <a:ext cx="1828800" cy="3927475"/>
            <a:chOff x="609600" y="1025098"/>
            <a:chExt cx="1828800" cy="3927902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855A62D-C581-E540-BE23-F902177A7C87}"/>
                </a:ext>
              </a:extLst>
            </p:cNvPr>
            <p:cNvSpPr/>
            <p:nvPr/>
          </p:nvSpPr>
          <p:spPr>
            <a:xfrm>
              <a:off x="1317625" y="1025098"/>
              <a:ext cx="304800" cy="30483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1427800-24AB-9745-BA44-064AAD0C02B0}"/>
                </a:ext>
              </a:extLst>
            </p:cNvPr>
            <p:cNvSpPr/>
            <p:nvPr/>
          </p:nvSpPr>
          <p:spPr>
            <a:xfrm>
              <a:off x="914400" y="2971585"/>
              <a:ext cx="304800" cy="30483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9E170D9E-67CB-1E4D-911E-14C5D8300F43}"/>
                </a:ext>
              </a:extLst>
            </p:cNvPr>
            <p:cNvSpPr/>
            <p:nvPr/>
          </p:nvSpPr>
          <p:spPr>
            <a:xfrm>
              <a:off x="2133600" y="2742960"/>
              <a:ext cx="304800" cy="30483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11A2DD4-C527-FD47-A741-88C1355B38DB}"/>
                </a:ext>
              </a:extLst>
            </p:cNvPr>
            <p:cNvSpPr/>
            <p:nvPr/>
          </p:nvSpPr>
          <p:spPr>
            <a:xfrm>
              <a:off x="609600" y="3428834"/>
              <a:ext cx="304800" cy="30483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1C2EC7D-82F1-C648-B8E6-9811C72E1A10}"/>
                </a:ext>
              </a:extLst>
            </p:cNvPr>
            <p:cNvSpPr/>
            <p:nvPr/>
          </p:nvSpPr>
          <p:spPr>
            <a:xfrm>
              <a:off x="1981200" y="4648167"/>
              <a:ext cx="304800" cy="30483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2560787-DE29-564D-AD02-EB91ABDE9A84}"/>
                </a:ext>
              </a:extLst>
            </p:cNvPr>
            <p:cNvSpPr/>
            <p:nvPr/>
          </p:nvSpPr>
          <p:spPr>
            <a:xfrm>
              <a:off x="1828800" y="3200209"/>
              <a:ext cx="304800" cy="30483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540B0AD-56FD-FA4A-A4D9-80496BAC9397}"/>
                </a:ext>
              </a:extLst>
            </p:cNvPr>
            <p:cNvCxnSpPr>
              <a:stCxn id="100" idx="4"/>
            </p:cNvCxnSpPr>
            <p:nvPr/>
          </p:nvCxnSpPr>
          <p:spPr>
            <a:xfrm flipH="1">
              <a:off x="1455738" y="1329931"/>
              <a:ext cx="14287" cy="87163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5EC1401-DE00-7842-AC54-C0B8C078B770}"/>
                </a:ext>
              </a:extLst>
            </p:cNvPr>
            <p:cNvCxnSpPr>
              <a:cxnSpLocks/>
              <a:endCxn id="103" idx="0"/>
            </p:cNvCxnSpPr>
            <p:nvPr/>
          </p:nvCxnSpPr>
          <p:spPr>
            <a:xfrm flipH="1">
              <a:off x="1066800" y="2206326"/>
              <a:ext cx="381000" cy="7652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1A20014-28CF-9C46-883C-AB797CF98219}"/>
                </a:ext>
              </a:extLst>
            </p:cNvPr>
            <p:cNvCxnSpPr>
              <a:cxnSpLocks/>
              <a:endCxn id="104" idx="0"/>
            </p:cNvCxnSpPr>
            <p:nvPr/>
          </p:nvCxnSpPr>
          <p:spPr>
            <a:xfrm>
              <a:off x="1462088" y="2207915"/>
              <a:ext cx="823912" cy="5350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5A80793-4287-4740-9E5E-500FD1AA928D}"/>
                </a:ext>
              </a:extLst>
            </p:cNvPr>
            <p:cNvCxnSpPr>
              <a:cxnSpLocks/>
            </p:cNvCxnSpPr>
            <p:nvPr/>
          </p:nvCxnSpPr>
          <p:spPr>
            <a:xfrm>
              <a:off x="2112963" y="4538618"/>
              <a:ext cx="0" cy="1095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2FFEDE9-ED7B-6847-AFE0-3C5262ED6807}"/>
                </a:ext>
              </a:extLst>
            </p:cNvPr>
            <p:cNvCxnSpPr>
              <a:cxnSpLocks/>
            </p:cNvCxnSpPr>
            <p:nvPr/>
          </p:nvCxnSpPr>
          <p:spPr>
            <a:xfrm>
              <a:off x="1973263" y="3517744"/>
              <a:ext cx="139700" cy="10732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F8ED943-02A6-DA4B-AC60-FBA20FCFD5D8}"/>
                </a:ext>
              </a:extLst>
            </p:cNvPr>
            <p:cNvCxnSpPr>
              <a:cxnSpLocks/>
              <a:stCxn id="105" idx="4"/>
            </p:cNvCxnSpPr>
            <p:nvPr/>
          </p:nvCxnSpPr>
          <p:spPr>
            <a:xfrm>
              <a:off x="762000" y="3733667"/>
              <a:ext cx="1347788" cy="7922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37" name="Group 159">
            <a:extLst>
              <a:ext uri="{FF2B5EF4-FFF2-40B4-BE49-F238E27FC236}">
                <a16:creationId xmlns:a16="http://schemas.microsoft.com/office/drawing/2014/main" id="{B7D48D2F-5E2D-B24B-B52E-EA19EBA9B6D4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2773363"/>
            <a:ext cx="1676400" cy="3017837"/>
            <a:chOff x="6629400" y="2773368"/>
            <a:chExt cx="1676400" cy="3017832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E6B038B-0A31-8941-9F34-D32B0E87E0D1}"/>
                </a:ext>
              </a:extLst>
            </p:cNvPr>
            <p:cNvSpPr/>
            <p:nvPr/>
          </p:nvSpPr>
          <p:spPr>
            <a:xfrm>
              <a:off x="8001000" y="5486401"/>
              <a:ext cx="304800" cy="304799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AFF8453-14E3-A042-9ABF-3C7200824DED}"/>
                </a:ext>
              </a:extLst>
            </p:cNvPr>
            <p:cNvSpPr/>
            <p:nvPr/>
          </p:nvSpPr>
          <p:spPr>
            <a:xfrm>
              <a:off x="7878763" y="2773368"/>
              <a:ext cx="304800" cy="304799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7078D27F-6A24-874C-87F3-C60EC1200536}"/>
                </a:ext>
              </a:extLst>
            </p:cNvPr>
            <p:cNvSpPr/>
            <p:nvPr/>
          </p:nvSpPr>
          <p:spPr>
            <a:xfrm>
              <a:off x="6629400" y="2992443"/>
              <a:ext cx="304800" cy="304799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1D4A575-95ED-BA47-9B69-2793C17AB4DB}"/>
                </a:ext>
              </a:extLst>
            </p:cNvPr>
            <p:cNvCxnSpPr>
              <a:cxnSpLocks/>
              <a:stCxn id="124" idx="4"/>
            </p:cNvCxnSpPr>
            <p:nvPr/>
          </p:nvCxnSpPr>
          <p:spPr>
            <a:xfrm>
              <a:off x="6781800" y="3297242"/>
              <a:ext cx="1371600" cy="122872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17CDA92-D8BE-CA43-9989-20CDDC1A0677}"/>
                </a:ext>
              </a:extLst>
            </p:cNvPr>
            <p:cNvCxnSpPr>
              <a:cxnSpLocks/>
            </p:cNvCxnSpPr>
            <p:nvPr/>
          </p:nvCxnSpPr>
          <p:spPr>
            <a:xfrm>
              <a:off x="8153400" y="4548190"/>
              <a:ext cx="0" cy="9382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8DC3457-6F81-1649-A469-93D77D05EE4F}"/>
                </a:ext>
              </a:extLst>
            </p:cNvPr>
            <p:cNvCxnSpPr>
              <a:cxnSpLocks/>
              <a:stCxn id="123" idx="4"/>
            </p:cNvCxnSpPr>
            <p:nvPr/>
          </p:nvCxnSpPr>
          <p:spPr>
            <a:xfrm>
              <a:off x="8031163" y="3078167"/>
              <a:ext cx="122237" cy="144779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38" name="Group 158">
            <a:extLst>
              <a:ext uri="{FF2B5EF4-FFF2-40B4-BE49-F238E27FC236}">
                <a16:creationId xmlns:a16="http://schemas.microsoft.com/office/drawing/2014/main" id="{8CD3409D-090F-2B40-93E4-2F55FBDB3699}"/>
              </a:ext>
            </a:extLst>
          </p:cNvPr>
          <p:cNvGrpSpPr>
            <a:grpSpLocks/>
          </p:cNvGrpSpPr>
          <p:nvPr/>
        </p:nvGrpSpPr>
        <p:grpSpPr bwMode="auto">
          <a:xfrm>
            <a:off x="3976688" y="1433513"/>
            <a:ext cx="1808162" cy="3900487"/>
            <a:chOff x="3977110" y="1433860"/>
            <a:chExt cx="1806949" cy="3900140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DDB1A12F-6833-884A-B94F-92CF99A3791F}"/>
                </a:ext>
              </a:extLst>
            </p:cNvPr>
            <p:cNvSpPr/>
            <p:nvPr/>
          </p:nvSpPr>
          <p:spPr>
            <a:xfrm>
              <a:off x="5028916" y="5029227"/>
              <a:ext cx="304596" cy="30477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A78E8CD7-89D4-D047-8F17-F0948435FA49}"/>
                </a:ext>
              </a:extLst>
            </p:cNvPr>
            <p:cNvSpPr/>
            <p:nvPr/>
          </p:nvSpPr>
          <p:spPr>
            <a:xfrm>
              <a:off x="4337230" y="1433860"/>
              <a:ext cx="304596" cy="30477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26F794EE-6931-2A40-9909-6C15BAC10CAF}"/>
                </a:ext>
              </a:extLst>
            </p:cNvPr>
            <p:cNvSpPr/>
            <p:nvPr/>
          </p:nvSpPr>
          <p:spPr>
            <a:xfrm>
              <a:off x="4264254" y="1830700"/>
              <a:ext cx="304596" cy="30477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FA28CEA0-7B6A-C542-A381-63A09C88740E}"/>
                </a:ext>
              </a:extLst>
            </p:cNvPr>
            <p:cNvSpPr/>
            <p:nvPr/>
          </p:nvSpPr>
          <p:spPr>
            <a:xfrm>
              <a:off x="4186519" y="2983122"/>
              <a:ext cx="304596" cy="30477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2215F2D8-1947-BF48-B1F1-CF60DEAB4621}"/>
                </a:ext>
              </a:extLst>
            </p:cNvPr>
            <p:cNvSpPr/>
            <p:nvPr/>
          </p:nvSpPr>
          <p:spPr>
            <a:xfrm>
              <a:off x="3977110" y="3397422"/>
              <a:ext cx="304596" cy="30477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80D08B15-2334-164F-B220-C67DCFE29290}"/>
                </a:ext>
              </a:extLst>
            </p:cNvPr>
            <p:cNvSpPr/>
            <p:nvPr/>
          </p:nvSpPr>
          <p:spPr>
            <a:xfrm>
              <a:off x="5479463" y="2773591"/>
              <a:ext cx="304596" cy="30477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7545634B-A6DA-0045-BFF3-82AEB311AAD7}"/>
                </a:ext>
              </a:extLst>
            </p:cNvPr>
            <p:cNvSpPr/>
            <p:nvPr/>
          </p:nvSpPr>
          <p:spPr>
            <a:xfrm>
              <a:off x="5205011" y="3172017"/>
              <a:ext cx="304596" cy="30477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F41CE09-062D-1F40-8D13-2B4E6E85BAC4}"/>
                </a:ext>
              </a:extLst>
            </p:cNvPr>
            <p:cNvCxnSpPr>
              <a:cxnSpLocks/>
              <a:endCxn id="137" idx="0"/>
            </p:cNvCxnSpPr>
            <p:nvPr/>
          </p:nvCxnSpPr>
          <p:spPr>
            <a:xfrm flipH="1">
              <a:off x="4338817" y="2135473"/>
              <a:ext cx="85667" cy="84765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48AD3E4-4631-F746-BE3C-04129BE55096}"/>
                </a:ext>
              </a:extLst>
            </p:cNvPr>
            <p:cNvCxnSpPr>
              <a:cxnSpLocks/>
              <a:stCxn id="136" idx="4"/>
              <a:endCxn id="139" idx="0"/>
            </p:cNvCxnSpPr>
            <p:nvPr/>
          </p:nvCxnSpPr>
          <p:spPr>
            <a:xfrm>
              <a:off x="4416552" y="2135473"/>
              <a:ext cx="1215209" cy="63811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1A9A5CC-C43C-3D44-AF58-7C7E6BAD17D8}"/>
                </a:ext>
              </a:extLst>
            </p:cNvPr>
            <p:cNvCxnSpPr>
              <a:cxnSpLocks/>
            </p:cNvCxnSpPr>
            <p:nvPr/>
          </p:nvCxnSpPr>
          <p:spPr>
            <a:xfrm>
              <a:off x="4099265" y="3700608"/>
              <a:ext cx="1099400" cy="84765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A91C972-CC4C-1141-90B8-6FE65575B1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8665" y="3492664"/>
              <a:ext cx="158644" cy="103337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A95C497-20D2-1548-A6EE-98E5C82C8644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92" y="4526035"/>
              <a:ext cx="3173" cy="487319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DF01975-A7F3-5541-88BB-262031866A56}"/>
                </a:ext>
              </a:extLst>
            </p:cNvPr>
            <p:cNvCxnSpPr>
              <a:cxnSpLocks/>
              <a:stCxn id="135" idx="4"/>
            </p:cNvCxnSpPr>
            <p:nvPr/>
          </p:nvCxnSpPr>
          <p:spPr>
            <a:xfrm flipH="1">
              <a:off x="4453041" y="1738633"/>
              <a:ext cx="36488" cy="9682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82FC95C-1254-E14E-81D6-9FFF38026150}"/>
                </a:ext>
              </a:extLst>
            </p:cNvPr>
            <p:cNvCxnSpPr>
              <a:cxnSpLocks/>
              <a:stCxn id="137" idx="4"/>
            </p:cNvCxnSpPr>
            <p:nvPr/>
          </p:nvCxnSpPr>
          <p:spPr>
            <a:xfrm flipH="1">
              <a:off x="4146858" y="3287895"/>
              <a:ext cx="191959" cy="10000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75AF994-FB5F-0E45-8958-6C087D08BB8C}"/>
                </a:ext>
              </a:extLst>
            </p:cNvPr>
            <p:cNvCxnSpPr>
              <a:cxnSpLocks/>
              <a:stCxn id="139" idx="4"/>
            </p:cNvCxnSpPr>
            <p:nvPr/>
          </p:nvCxnSpPr>
          <p:spPr>
            <a:xfrm flipH="1">
              <a:off x="5435043" y="3078364"/>
              <a:ext cx="196718" cy="92067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39" name="TextBox 6">
            <a:extLst>
              <a:ext uri="{FF2B5EF4-FFF2-40B4-BE49-F238E27FC236}">
                <a16:creationId xmlns:a16="http://schemas.microsoft.com/office/drawing/2014/main" id="{A9062C1A-8B53-7C43-B2CD-4665375A1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5038" y="96838"/>
            <a:ext cx="49561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LIVE RANGES OF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800">
                <a:latin typeface="Arial" panose="020B0604020202020204" pitchFamily="34" charset="0"/>
              </a:rPr>
              <a:t>, </a:t>
            </a:r>
            <a:r>
              <a:rPr lang="en-US" altLang="en-US" sz="2800">
                <a:solidFill>
                  <a:srgbClr val="0070C0"/>
                </a:solidFill>
                <a:latin typeface="Arial" panose="020B0604020202020204" pitchFamily="34" charset="0"/>
              </a:rPr>
              <a:t>Y</a:t>
            </a:r>
            <a:r>
              <a:rPr lang="en-US" altLang="en-US" sz="2800">
                <a:latin typeface="Arial" panose="020B0604020202020204" pitchFamily="34" charset="0"/>
              </a:rPr>
              <a:t> and </a:t>
            </a:r>
            <a:r>
              <a:rPr lang="en-US" altLang="en-US" sz="2800">
                <a:solidFill>
                  <a:srgbClr val="00B050"/>
                </a:solidFill>
                <a:latin typeface="Arial" panose="020B0604020202020204" pitchFamily="34" charset="0"/>
              </a:rPr>
              <a:t>Z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7" name="Group 157">
            <a:extLst>
              <a:ext uri="{FF2B5EF4-FFF2-40B4-BE49-F238E27FC236}">
                <a16:creationId xmlns:a16="http://schemas.microsoft.com/office/drawing/2014/main" id="{A167B48D-09A5-B243-B3B3-D66B84587D86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025525"/>
            <a:ext cx="1828800" cy="3927475"/>
            <a:chOff x="609600" y="1025098"/>
            <a:chExt cx="1828800" cy="3927902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6D34D966-9320-0B49-B98D-D44D61FE6B5C}"/>
                </a:ext>
              </a:extLst>
            </p:cNvPr>
            <p:cNvSpPr/>
            <p:nvPr/>
          </p:nvSpPr>
          <p:spPr>
            <a:xfrm>
              <a:off x="1317625" y="1025098"/>
              <a:ext cx="304800" cy="30483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432BDD8-FDF5-E040-8231-2F666C8C7751}"/>
                </a:ext>
              </a:extLst>
            </p:cNvPr>
            <p:cNvSpPr/>
            <p:nvPr/>
          </p:nvSpPr>
          <p:spPr>
            <a:xfrm>
              <a:off x="914400" y="2971585"/>
              <a:ext cx="304800" cy="30483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C272037-67A7-8C4A-9FD3-F1E691A50C45}"/>
                </a:ext>
              </a:extLst>
            </p:cNvPr>
            <p:cNvSpPr/>
            <p:nvPr/>
          </p:nvSpPr>
          <p:spPr>
            <a:xfrm>
              <a:off x="2133600" y="2742960"/>
              <a:ext cx="304800" cy="30483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22C96322-7E8D-254F-BF10-A7BAB684C2FE}"/>
                </a:ext>
              </a:extLst>
            </p:cNvPr>
            <p:cNvSpPr/>
            <p:nvPr/>
          </p:nvSpPr>
          <p:spPr>
            <a:xfrm>
              <a:off x="609600" y="3428834"/>
              <a:ext cx="304800" cy="30483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98A9FEB-F411-AC42-BBD3-6696834DF9C3}"/>
                </a:ext>
              </a:extLst>
            </p:cNvPr>
            <p:cNvSpPr/>
            <p:nvPr/>
          </p:nvSpPr>
          <p:spPr>
            <a:xfrm>
              <a:off x="1981200" y="4648167"/>
              <a:ext cx="304800" cy="30483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0292029A-29D4-924A-8245-E1D062D0D8F3}"/>
                </a:ext>
              </a:extLst>
            </p:cNvPr>
            <p:cNvSpPr/>
            <p:nvPr/>
          </p:nvSpPr>
          <p:spPr>
            <a:xfrm>
              <a:off x="1828800" y="3200209"/>
              <a:ext cx="304800" cy="30483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88B4010-21A5-FB4B-B322-4B4B6F3CA065}"/>
                </a:ext>
              </a:extLst>
            </p:cNvPr>
            <p:cNvCxnSpPr>
              <a:stCxn id="100" idx="4"/>
            </p:cNvCxnSpPr>
            <p:nvPr/>
          </p:nvCxnSpPr>
          <p:spPr>
            <a:xfrm flipH="1">
              <a:off x="1455738" y="1329931"/>
              <a:ext cx="14287" cy="87163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88683D-4B62-344E-9BE4-A881FA1C2037}"/>
                </a:ext>
              </a:extLst>
            </p:cNvPr>
            <p:cNvCxnSpPr>
              <a:cxnSpLocks/>
              <a:endCxn id="103" idx="0"/>
            </p:cNvCxnSpPr>
            <p:nvPr/>
          </p:nvCxnSpPr>
          <p:spPr>
            <a:xfrm flipH="1">
              <a:off x="1066800" y="2206326"/>
              <a:ext cx="381000" cy="7652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87A9EC0-86F0-6541-92DB-323836C6F6E3}"/>
                </a:ext>
              </a:extLst>
            </p:cNvPr>
            <p:cNvCxnSpPr>
              <a:cxnSpLocks/>
              <a:endCxn id="104" idx="0"/>
            </p:cNvCxnSpPr>
            <p:nvPr/>
          </p:nvCxnSpPr>
          <p:spPr>
            <a:xfrm>
              <a:off x="1462088" y="2207915"/>
              <a:ext cx="823912" cy="5350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D365807-EB89-9A44-A3E8-BB82206CB735}"/>
                </a:ext>
              </a:extLst>
            </p:cNvPr>
            <p:cNvCxnSpPr>
              <a:cxnSpLocks/>
            </p:cNvCxnSpPr>
            <p:nvPr/>
          </p:nvCxnSpPr>
          <p:spPr>
            <a:xfrm>
              <a:off x="2112963" y="4538618"/>
              <a:ext cx="0" cy="1095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11A2127-FF38-AC4D-829E-BAB5FED875F5}"/>
                </a:ext>
              </a:extLst>
            </p:cNvPr>
            <p:cNvCxnSpPr>
              <a:cxnSpLocks/>
            </p:cNvCxnSpPr>
            <p:nvPr/>
          </p:nvCxnSpPr>
          <p:spPr>
            <a:xfrm>
              <a:off x="1973263" y="3517744"/>
              <a:ext cx="139700" cy="10732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C67C1FA-5890-EB44-BECB-0E2ACAEB2DC6}"/>
                </a:ext>
              </a:extLst>
            </p:cNvPr>
            <p:cNvCxnSpPr>
              <a:cxnSpLocks/>
              <a:stCxn id="105" idx="4"/>
            </p:cNvCxnSpPr>
            <p:nvPr/>
          </p:nvCxnSpPr>
          <p:spPr>
            <a:xfrm>
              <a:off x="762000" y="3733667"/>
              <a:ext cx="1347788" cy="7922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58" name="Group 159">
            <a:extLst>
              <a:ext uri="{FF2B5EF4-FFF2-40B4-BE49-F238E27FC236}">
                <a16:creationId xmlns:a16="http://schemas.microsoft.com/office/drawing/2014/main" id="{0D00A1DD-5F9B-4A49-BA97-61F318568FB9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2773363"/>
            <a:ext cx="1676400" cy="3017837"/>
            <a:chOff x="6629400" y="2773368"/>
            <a:chExt cx="1676400" cy="3017832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50D2557-E875-A247-B8AB-E0E84D4E938F}"/>
                </a:ext>
              </a:extLst>
            </p:cNvPr>
            <p:cNvSpPr/>
            <p:nvPr/>
          </p:nvSpPr>
          <p:spPr>
            <a:xfrm>
              <a:off x="8001000" y="5486401"/>
              <a:ext cx="304800" cy="304799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C3CC85A6-5FA7-BE43-953C-701FFE69E846}"/>
                </a:ext>
              </a:extLst>
            </p:cNvPr>
            <p:cNvSpPr/>
            <p:nvPr/>
          </p:nvSpPr>
          <p:spPr>
            <a:xfrm>
              <a:off x="7878763" y="2773368"/>
              <a:ext cx="304800" cy="304799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97F6DC8C-B434-7046-AF94-BD63791393E2}"/>
                </a:ext>
              </a:extLst>
            </p:cNvPr>
            <p:cNvSpPr/>
            <p:nvPr/>
          </p:nvSpPr>
          <p:spPr>
            <a:xfrm>
              <a:off x="6629400" y="2992443"/>
              <a:ext cx="304800" cy="304799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1A1A83E-339C-9147-8E45-E427213728C5}"/>
                </a:ext>
              </a:extLst>
            </p:cNvPr>
            <p:cNvCxnSpPr>
              <a:cxnSpLocks/>
              <a:stCxn id="124" idx="4"/>
            </p:cNvCxnSpPr>
            <p:nvPr/>
          </p:nvCxnSpPr>
          <p:spPr>
            <a:xfrm>
              <a:off x="6781800" y="3297242"/>
              <a:ext cx="1371600" cy="122872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99A15D6-4F89-914C-9077-DD3AE16AFB31}"/>
                </a:ext>
              </a:extLst>
            </p:cNvPr>
            <p:cNvCxnSpPr>
              <a:cxnSpLocks/>
            </p:cNvCxnSpPr>
            <p:nvPr/>
          </p:nvCxnSpPr>
          <p:spPr>
            <a:xfrm>
              <a:off x="8153400" y="4548190"/>
              <a:ext cx="0" cy="9382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2DE2C3F-F8C5-2240-AD38-6DA0BDEDB12B}"/>
                </a:ext>
              </a:extLst>
            </p:cNvPr>
            <p:cNvCxnSpPr>
              <a:cxnSpLocks/>
              <a:stCxn id="123" idx="4"/>
            </p:cNvCxnSpPr>
            <p:nvPr/>
          </p:nvCxnSpPr>
          <p:spPr>
            <a:xfrm>
              <a:off x="8031163" y="3078167"/>
              <a:ext cx="122237" cy="144779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59" name="Group 158">
            <a:extLst>
              <a:ext uri="{FF2B5EF4-FFF2-40B4-BE49-F238E27FC236}">
                <a16:creationId xmlns:a16="http://schemas.microsoft.com/office/drawing/2014/main" id="{2A46E7A7-25E3-264E-9199-D3AB1AE43DEF}"/>
              </a:ext>
            </a:extLst>
          </p:cNvPr>
          <p:cNvGrpSpPr>
            <a:grpSpLocks/>
          </p:cNvGrpSpPr>
          <p:nvPr/>
        </p:nvGrpSpPr>
        <p:grpSpPr bwMode="auto">
          <a:xfrm>
            <a:off x="3976688" y="1433513"/>
            <a:ext cx="1808162" cy="3900487"/>
            <a:chOff x="3977110" y="1433860"/>
            <a:chExt cx="1806949" cy="3900140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9200AD2A-6584-0D45-85E7-FB2FAA74D8FD}"/>
                </a:ext>
              </a:extLst>
            </p:cNvPr>
            <p:cNvSpPr/>
            <p:nvPr/>
          </p:nvSpPr>
          <p:spPr>
            <a:xfrm>
              <a:off x="5028916" y="5029227"/>
              <a:ext cx="304596" cy="30477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990ED35F-7605-0342-84C5-1D386D95DA0D}"/>
                </a:ext>
              </a:extLst>
            </p:cNvPr>
            <p:cNvSpPr/>
            <p:nvPr/>
          </p:nvSpPr>
          <p:spPr>
            <a:xfrm>
              <a:off x="4337230" y="1433860"/>
              <a:ext cx="304596" cy="30477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FDD5D6F0-68D6-AF4A-BAE9-BE05C0D0F121}"/>
                </a:ext>
              </a:extLst>
            </p:cNvPr>
            <p:cNvSpPr/>
            <p:nvPr/>
          </p:nvSpPr>
          <p:spPr>
            <a:xfrm>
              <a:off x="4264254" y="1830700"/>
              <a:ext cx="304596" cy="30477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7E10D067-5B82-B74F-984F-BCE49FBB1395}"/>
                </a:ext>
              </a:extLst>
            </p:cNvPr>
            <p:cNvSpPr/>
            <p:nvPr/>
          </p:nvSpPr>
          <p:spPr>
            <a:xfrm>
              <a:off x="4186519" y="2983122"/>
              <a:ext cx="304596" cy="30477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D733B9E0-F4F7-364F-8D03-2B2C4986CBB8}"/>
                </a:ext>
              </a:extLst>
            </p:cNvPr>
            <p:cNvSpPr/>
            <p:nvPr/>
          </p:nvSpPr>
          <p:spPr>
            <a:xfrm>
              <a:off x="3977110" y="3397422"/>
              <a:ext cx="304596" cy="30477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F9D9F28B-E2A2-3446-8AA7-D1E782AC2917}"/>
                </a:ext>
              </a:extLst>
            </p:cNvPr>
            <p:cNvSpPr/>
            <p:nvPr/>
          </p:nvSpPr>
          <p:spPr>
            <a:xfrm>
              <a:off x="5479463" y="2773591"/>
              <a:ext cx="304596" cy="30477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5AE6AB0E-28A8-0A41-BB9D-17E1D35096D7}"/>
                </a:ext>
              </a:extLst>
            </p:cNvPr>
            <p:cNvSpPr/>
            <p:nvPr/>
          </p:nvSpPr>
          <p:spPr>
            <a:xfrm>
              <a:off x="5205011" y="3172017"/>
              <a:ext cx="304596" cy="30477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7409B0E-004E-2746-85B3-27CDAC45DE33}"/>
                </a:ext>
              </a:extLst>
            </p:cNvPr>
            <p:cNvCxnSpPr>
              <a:cxnSpLocks/>
              <a:endCxn id="137" idx="0"/>
            </p:cNvCxnSpPr>
            <p:nvPr/>
          </p:nvCxnSpPr>
          <p:spPr>
            <a:xfrm flipH="1">
              <a:off x="4338817" y="2135473"/>
              <a:ext cx="85667" cy="84765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6D1B4D4-7CC5-C84E-9BDC-77AC5CD92F39}"/>
                </a:ext>
              </a:extLst>
            </p:cNvPr>
            <p:cNvCxnSpPr>
              <a:cxnSpLocks/>
              <a:stCxn id="136" idx="4"/>
              <a:endCxn id="139" idx="0"/>
            </p:cNvCxnSpPr>
            <p:nvPr/>
          </p:nvCxnSpPr>
          <p:spPr>
            <a:xfrm>
              <a:off x="4416552" y="2135473"/>
              <a:ext cx="1215209" cy="63811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8598471-B224-EA42-921D-35598DE7AB75}"/>
                </a:ext>
              </a:extLst>
            </p:cNvPr>
            <p:cNvCxnSpPr>
              <a:cxnSpLocks/>
            </p:cNvCxnSpPr>
            <p:nvPr/>
          </p:nvCxnSpPr>
          <p:spPr>
            <a:xfrm>
              <a:off x="4099265" y="3700608"/>
              <a:ext cx="1099400" cy="84765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B3C8D95-4D60-2746-8714-D58763521E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8665" y="3492664"/>
              <a:ext cx="158644" cy="103337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AE247F9-5AF3-5348-9365-547075304D03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92" y="4526035"/>
              <a:ext cx="3173" cy="487319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433F66E-0CC9-B043-9A17-66F06D603591}"/>
                </a:ext>
              </a:extLst>
            </p:cNvPr>
            <p:cNvCxnSpPr>
              <a:cxnSpLocks/>
              <a:stCxn id="135" idx="4"/>
            </p:cNvCxnSpPr>
            <p:nvPr/>
          </p:nvCxnSpPr>
          <p:spPr>
            <a:xfrm flipH="1">
              <a:off x="4453041" y="1738633"/>
              <a:ext cx="36488" cy="9682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1B559CC-9BB2-9F40-8A5A-4429FFA63DB4}"/>
                </a:ext>
              </a:extLst>
            </p:cNvPr>
            <p:cNvCxnSpPr>
              <a:cxnSpLocks/>
              <a:stCxn id="137" idx="4"/>
            </p:cNvCxnSpPr>
            <p:nvPr/>
          </p:nvCxnSpPr>
          <p:spPr>
            <a:xfrm flipH="1">
              <a:off x="4146858" y="3287895"/>
              <a:ext cx="191959" cy="10000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BD96DEEE-25E4-0446-8F28-9EF2373EFDB1}"/>
                </a:ext>
              </a:extLst>
            </p:cNvPr>
            <p:cNvCxnSpPr>
              <a:cxnSpLocks/>
              <a:stCxn id="139" idx="4"/>
            </p:cNvCxnSpPr>
            <p:nvPr/>
          </p:nvCxnSpPr>
          <p:spPr>
            <a:xfrm flipH="1">
              <a:off x="5435043" y="3078364"/>
              <a:ext cx="196718" cy="92067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60" name="TextBox 162">
            <a:extLst>
              <a:ext uri="{FF2B5EF4-FFF2-40B4-BE49-F238E27FC236}">
                <a16:creationId xmlns:a16="http://schemas.microsoft.com/office/drawing/2014/main" id="{F64A5FB0-E1AD-4147-BAD2-FBCBC3661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625" y="685800"/>
            <a:ext cx="46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X1</a:t>
            </a:r>
          </a:p>
        </p:txBody>
      </p:sp>
      <p:sp>
        <p:nvSpPr>
          <p:cNvPr id="19461" name="TextBox 163">
            <a:extLst>
              <a:ext uri="{FF2B5EF4-FFF2-40B4-BE49-F238E27FC236}">
                <a16:creationId xmlns:a16="http://schemas.microsoft.com/office/drawing/2014/main" id="{CCF37E4D-3D58-FB4D-86EC-995282F76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0238" y="4964113"/>
            <a:ext cx="466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X2</a:t>
            </a:r>
          </a:p>
        </p:txBody>
      </p:sp>
      <p:sp>
        <p:nvSpPr>
          <p:cNvPr id="19462" name="TextBox 164">
            <a:extLst>
              <a:ext uri="{FF2B5EF4-FFF2-40B4-BE49-F238E27FC236}">
                <a16:creationId xmlns:a16="http://schemas.microsoft.com/office/drawing/2014/main" id="{2B5C0C05-AA72-2B49-9554-1CCFFDCFE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1077913"/>
            <a:ext cx="338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9463" name="TextBox 165">
            <a:extLst>
              <a:ext uri="{FF2B5EF4-FFF2-40B4-BE49-F238E27FC236}">
                <a16:creationId xmlns:a16="http://schemas.microsoft.com/office/drawing/2014/main" id="{87B67E80-A55E-9D45-9821-A8F318B3D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5791200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B050"/>
                </a:solidFill>
                <a:latin typeface="Arial" panose="020B0604020202020204" pitchFamily="34" charset="0"/>
              </a:rPr>
              <a:t>Z</a:t>
            </a:r>
          </a:p>
        </p:txBody>
      </p:sp>
      <p:sp>
        <p:nvSpPr>
          <p:cNvPr id="19464" name="TextBox 41">
            <a:extLst>
              <a:ext uri="{FF2B5EF4-FFF2-40B4-BE49-F238E27FC236}">
                <a16:creationId xmlns:a16="http://schemas.microsoft.com/office/drawing/2014/main" id="{D6F862E2-C8E6-0D45-8264-FB706B17E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5038" y="96838"/>
            <a:ext cx="49561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LIVE RANGES OF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800">
                <a:latin typeface="Arial" panose="020B0604020202020204" pitchFamily="34" charset="0"/>
              </a:rPr>
              <a:t>, </a:t>
            </a:r>
            <a:r>
              <a:rPr lang="en-US" altLang="en-US" sz="2800">
                <a:solidFill>
                  <a:srgbClr val="0070C0"/>
                </a:solidFill>
                <a:latin typeface="Arial" panose="020B0604020202020204" pitchFamily="34" charset="0"/>
              </a:rPr>
              <a:t>Y</a:t>
            </a:r>
            <a:r>
              <a:rPr lang="en-US" altLang="en-US" sz="2800">
                <a:latin typeface="Arial" panose="020B0604020202020204" pitchFamily="34" charset="0"/>
              </a:rPr>
              <a:t> and </a:t>
            </a:r>
            <a:r>
              <a:rPr lang="en-US" altLang="en-US" sz="2800">
                <a:solidFill>
                  <a:srgbClr val="00B050"/>
                </a:solidFill>
                <a:latin typeface="Arial" panose="020B0604020202020204" pitchFamily="34" charset="0"/>
              </a:rPr>
              <a:t>Z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1" name="Group 167">
            <a:extLst>
              <a:ext uri="{FF2B5EF4-FFF2-40B4-BE49-F238E27FC236}">
                <a16:creationId xmlns:a16="http://schemas.microsoft.com/office/drawing/2014/main" id="{E72B91F8-311A-994C-811E-0DF27702F321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685800"/>
            <a:ext cx="1828800" cy="4648200"/>
            <a:chOff x="609600" y="685800"/>
            <a:chExt cx="1828800" cy="4648200"/>
          </a:xfrm>
        </p:grpSpPr>
        <p:grpSp>
          <p:nvGrpSpPr>
            <p:cNvPr id="20527" name="Group 157">
              <a:extLst>
                <a:ext uri="{FF2B5EF4-FFF2-40B4-BE49-F238E27FC236}">
                  <a16:creationId xmlns:a16="http://schemas.microsoft.com/office/drawing/2014/main" id="{DE8ECB35-AB27-E844-862C-D7EE0A0140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0" y="1025098"/>
              <a:ext cx="1828800" cy="3927902"/>
              <a:chOff x="609600" y="1025098"/>
              <a:chExt cx="1828800" cy="3927902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CDFF3865-7788-6343-AEBC-52A1103717CA}"/>
                  </a:ext>
                </a:extLst>
              </p:cNvPr>
              <p:cNvSpPr/>
              <p:nvPr/>
            </p:nvSpPr>
            <p:spPr>
              <a:xfrm>
                <a:off x="1317625" y="1025525"/>
                <a:ext cx="304800" cy="30480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88AC5C6C-6BBF-3441-9CCD-F324A7A5676D}"/>
                  </a:ext>
                </a:extLst>
              </p:cNvPr>
              <p:cNvSpPr/>
              <p:nvPr/>
            </p:nvSpPr>
            <p:spPr>
              <a:xfrm>
                <a:off x="914400" y="2971800"/>
                <a:ext cx="304800" cy="30480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D3FD464D-2806-0440-B6E4-1D0E130E41CF}"/>
                  </a:ext>
                </a:extLst>
              </p:cNvPr>
              <p:cNvSpPr/>
              <p:nvPr/>
            </p:nvSpPr>
            <p:spPr>
              <a:xfrm>
                <a:off x="2133600" y="2743200"/>
                <a:ext cx="304800" cy="30480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8428142-6A37-224C-969E-DC98F80A89BD}"/>
                  </a:ext>
                </a:extLst>
              </p:cNvPr>
              <p:cNvSpPr/>
              <p:nvPr/>
            </p:nvSpPr>
            <p:spPr>
              <a:xfrm>
                <a:off x="609600" y="3429000"/>
                <a:ext cx="304800" cy="30480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61DA6D9-FA67-4B4F-8768-9D5D77DD93F5}"/>
                  </a:ext>
                </a:extLst>
              </p:cNvPr>
              <p:cNvSpPr/>
              <p:nvPr/>
            </p:nvSpPr>
            <p:spPr>
              <a:xfrm>
                <a:off x="1981200" y="4648200"/>
                <a:ext cx="304800" cy="30480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D7C5AF-3944-F241-9366-99D48A4471C2}"/>
                  </a:ext>
                </a:extLst>
              </p:cNvPr>
              <p:cNvSpPr/>
              <p:nvPr/>
            </p:nvSpPr>
            <p:spPr>
              <a:xfrm>
                <a:off x="1828800" y="3200400"/>
                <a:ext cx="304800" cy="30480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E352D19-3413-174A-A6CF-204E0F9299A2}"/>
                  </a:ext>
                </a:extLst>
              </p:cNvPr>
              <p:cNvCxnSpPr>
                <a:stCxn id="100" idx="4"/>
              </p:cNvCxnSpPr>
              <p:nvPr/>
            </p:nvCxnSpPr>
            <p:spPr>
              <a:xfrm flipH="1">
                <a:off x="1455738" y="1330325"/>
                <a:ext cx="14287" cy="87153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61C6E50C-5303-424B-BE93-311C4E1C3CA6}"/>
                  </a:ext>
                </a:extLst>
              </p:cNvPr>
              <p:cNvCxnSpPr>
                <a:cxnSpLocks/>
                <a:endCxn id="103" idx="0"/>
              </p:cNvCxnSpPr>
              <p:nvPr/>
            </p:nvCxnSpPr>
            <p:spPr>
              <a:xfrm flipH="1">
                <a:off x="1066800" y="2206625"/>
                <a:ext cx="381000" cy="76517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1CC04EEC-5990-9A4B-B121-19C58FF2EDF3}"/>
                  </a:ext>
                </a:extLst>
              </p:cNvPr>
              <p:cNvCxnSpPr>
                <a:cxnSpLocks/>
                <a:endCxn id="104" idx="0"/>
              </p:cNvCxnSpPr>
              <p:nvPr/>
            </p:nvCxnSpPr>
            <p:spPr>
              <a:xfrm>
                <a:off x="1462088" y="2208213"/>
                <a:ext cx="823912" cy="53498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34832B05-EF87-724F-8E29-19793BD52D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2963" y="4538663"/>
                <a:ext cx="0" cy="10953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A4517ABE-D1CE-1047-8164-573D175F31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3263" y="3517900"/>
                <a:ext cx="139700" cy="107315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A4ED96A3-DE5A-F04B-9EE1-2EFC15B35FE6}"/>
                  </a:ext>
                </a:extLst>
              </p:cNvPr>
              <p:cNvCxnSpPr>
                <a:cxnSpLocks/>
                <a:stCxn id="105" idx="4"/>
              </p:cNvCxnSpPr>
              <p:nvPr/>
            </p:nvCxnSpPr>
            <p:spPr>
              <a:xfrm>
                <a:off x="762000" y="3733800"/>
                <a:ext cx="1347788" cy="79216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528" name="TextBox 162">
              <a:extLst>
                <a:ext uri="{FF2B5EF4-FFF2-40B4-BE49-F238E27FC236}">
                  <a16:creationId xmlns:a16="http://schemas.microsoft.com/office/drawing/2014/main" id="{8A012E2C-E485-F04F-9F31-50C07715A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7550" y="685800"/>
              <a:ext cx="46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X1</a:t>
              </a:r>
            </a:p>
          </p:txBody>
        </p:sp>
        <p:sp>
          <p:nvSpPr>
            <p:cNvPr id="20529" name="TextBox 163">
              <a:extLst>
                <a:ext uri="{FF2B5EF4-FFF2-40B4-BE49-F238E27FC236}">
                  <a16:creationId xmlns:a16="http://schemas.microsoft.com/office/drawing/2014/main" id="{AE6C53FC-9A40-7841-A181-8617AF787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0203" y="4964668"/>
              <a:ext cx="46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X2</a:t>
              </a:r>
            </a:p>
          </p:txBody>
        </p:sp>
      </p:grpSp>
      <p:grpSp>
        <p:nvGrpSpPr>
          <p:cNvPr id="20482" name="Group 166">
            <a:extLst>
              <a:ext uri="{FF2B5EF4-FFF2-40B4-BE49-F238E27FC236}">
                <a16:creationId xmlns:a16="http://schemas.microsoft.com/office/drawing/2014/main" id="{9084CFE3-02CE-F24A-A024-F9FE31355A6D}"/>
              </a:ext>
            </a:extLst>
          </p:cNvPr>
          <p:cNvGrpSpPr>
            <a:grpSpLocks/>
          </p:cNvGrpSpPr>
          <p:nvPr/>
        </p:nvGrpSpPr>
        <p:grpSpPr bwMode="auto">
          <a:xfrm>
            <a:off x="1089025" y="1077913"/>
            <a:ext cx="1806575" cy="4256087"/>
            <a:chOff x="3977110" y="1078468"/>
            <a:chExt cx="1806949" cy="4255532"/>
          </a:xfrm>
        </p:grpSpPr>
        <p:grpSp>
          <p:nvGrpSpPr>
            <p:cNvPr id="20510" name="Group 158">
              <a:extLst>
                <a:ext uri="{FF2B5EF4-FFF2-40B4-BE49-F238E27FC236}">
                  <a16:creationId xmlns:a16="http://schemas.microsoft.com/office/drawing/2014/main" id="{A8BD4FAA-00F6-FD42-936D-CB8FF7E82B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7110" y="1433860"/>
              <a:ext cx="1806949" cy="3900140"/>
              <a:chOff x="3977110" y="1433860"/>
              <a:chExt cx="1806949" cy="3900140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2B4E3725-36A0-FD4D-8732-1C641C29A8A2}"/>
                  </a:ext>
                </a:extLst>
              </p:cNvPr>
              <p:cNvSpPr/>
              <p:nvPr/>
            </p:nvSpPr>
            <p:spPr>
              <a:xfrm>
                <a:off x="5029841" y="5029240"/>
                <a:ext cx="304863" cy="304760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CB962BFA-89BD-D041-875C-1747369672B4}"/>
                  </a:ext>
                </a:extLst>
              </p:cNvPr>
              <p:cNvSpPr/>
              <p:nvPr/>
            </p:nvSpPr>
            <p:spPr>
              <a:xfrm>
                <a:off x="4337548" y="1434022"/>
                <a:ext cx="304863" cy="304760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4C57102-DED4-A545-9B5C-1618D47EE6AB}"/>
                  </a:ext>
                </a:extLst>
              </p:cNvPr>
              <p:cNvSpPr/>
              <p:nvPr/>
            </p:nvSpPr>
            <p:spPr>
              <a:xfrm>
                <a:off x="4264507" y="1830845"/>
                <a:ext cx="304863" cy="304760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35A93879-9D46-B24C-85BA-5392EA039553}"/>
                  </a:ext>
                </a:extLst>
              </p:cNvPr>
              <p:cNvSpPr/>
              <p:nvPr/>
            </p:nvSpPr>
            <p:spPr>
              <a:xfrm>
                <a:off x="4186703" y="2983220"/>
                <a:ext cx="304863" cy="304760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60DA241E-E5B3-054B-97A2-2694D7034EA4}"/>
                  </a:ext>
                </a:extLst>
              </p:cNvPr>
              <p:cNvSpPr/>
              <p:nvPr/>
            </p:nvSpPr>
            <p:spPr>
              <a:xfrm>
                <a:off x="3977110" y="3397503"/>
                <a:ext cx="304863" cy="304760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B7FCAA5-DD0C-6140-B95E-2340003895F1}"/>
                  </a:ext>
                </a:extLst>
              </p:cNvPr>
              <p:cNvSpPr/>
              <p:nvPr/>
            </p:nvSpPr>
            <p:spPr>
              <a:xfrm>
                <a:off x="5479196" y="2773697"/>
                <a:ext cx="304863" cy="304760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9500E305-DC4A-084D-B354-32166BF2DD26}"/>
                  </a:ext>
                </a:extLst>
              </p:cNvPr>
              <p:cNvSpPr/>
              <p:nvPr/>
            </p:nvSpPr>
            <p:spPr>
              <a:xfrm>
                <a:off x="5204502" y="3172107"/>
                <a:ext cx="304863" cy="304760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A68B034C-33B0-2B4B-8303-C5513D2B07F8}"/>
                  </a:ext>
                </a:extLst>
              </p:cNvPr>
              <p:cNvCxnSpPr>
                <a:cxnSpLocks/>
                <a:endCxn id="137" idx="0"/>
              </p:cNvCxnSpPr>
              <p:nvPr/>
            </p:nvCxnSpPr>
            <p:spPr>
              <a:xfrm flipH="1">
                <a:off x="4339135" y="2135605"/>
                <a:ext cx="85743" cy="847614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19F3987-0D68-9048-B914-1F3F138AE154}"/>
                  </a:ext>
                </a:extLst>
              </p:cNvPr>
              <p:cNvCxnSpPr>
                <a:cxnSpLocks/>
                <a:stCxn id="136" idx="4"/>
                <a:endCxn id="139" idx="0"/>
              </p:cNvCxnSpPr>
              <p:nvPr/>
            </p:nvCxnSpPr>
            <p:spPr>
              <a:xfrm>
                <a:off x="4416939" y="2135605"/>
                <a:ext cx="1214688" cy="638092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8BDFD260-1FEC-D449-9CFC-016328E82C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373" y="3700676"/>
                <a:ext cx="1098777" cy="847614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A3A9BCC4-0A89-4947-9CF7-689AE7D1B2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98151" y="3492740"/>
                <a:ext cx="158783" cy="1033328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B9D6A752-5BFA-034A-B3FA-9CF2291320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4975" y="4526068"/>
                <a:ext cx="3176" cy="487298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EB748E92-0975-1E4A-8241-C1D9EA81565E}"/>
                  </a:ext>
                </a:extLst>
              </p:cNvPr>
              <p:cNvCxnSpPr>
                <a:cxnSpLocks/>
                <a:stCxn id="135" idx="4"/>
              </p:cNvCxnSpPr>
              <p:nvPr/>
            </p:nvCxnSpPr>
            <p:spPr>
              <a:xfrm flipH="1">
                <a:off x="4453459" y="1738782"/>
                <a:ext cx="36521" cy="96824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57C57F5F-0D05-694B-9C10-642390F73D19}"/>
                  </a:ext>
                </a:extLst>
              </p:cNvPr>
              <p:cNvCxnSpPr>
                <a:cxnSpLocks/>
                <a:stCxn id="137" idx="4"/>
              </p:cNvCxnSpPr>
              <p:nvPr/>
            </p:nvCxnSpPr>
            <p:spPr>
              <a:xfrm flipH="1">
                <a:off x="4147008" y="3287980"/>
                <a:ext cx="192127" cy="99999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0EBFF71B-E454-C049-B7DF-CFD688E8534E}"/>
                  </a:ext>
                </a:extLst>
              </p:cNvPr>
              <p:cNvCxnSpPr>
                <a:cxnSpLocks/>
                <a:stCxn id="139" idx="4"/>
              </p:cNvCxnSpPr>
              <p:nvPr/>
            </p:nvCxnSpPr>
            <p:spPr>
              <a:xfrm flipH="1">
                <a:off x="5434737" y="3078457"/>
                <a:ext cx="196891" cy="92063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511" name="TextBox 164">
              <a:extLst>
                <a:ext uri="{FF2B5EF4-FFF2-40B4-BE49-F238E27FC236}">
                  <a16:creationId xmlns:a16="http://schemas.microsoft.com/office/drawing/2014/main" id="{A11ACAFB-E77A-4A41-B60D-D49A02FA4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9646" y="1078468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70C0"/>
                  </a:solidFill>
                  <a:latin typeface="Arial" panose="020B0604020202020204" pitchFamily="34" charset="0"/>
                </a:rPr>
                <a:t>Y</a:t>
              </a:r>
            </a:p>
          </p:txBody>
        </p:sp>
      </p:grpSp>
      <p:grpSp>
        <p:nvGrpSpPr>
          <p:cNvPr id="20483" name="Group 168">
            <a:extLst>
              <a:ext uri="{FF2B5EF4-FFF2-40B4-BE49-F238E27FC236}">
                <a16:creationId xmlns:a16="http://schemas.microsoft.com/office/drawing/2014/main" id="{046F5926-A9D3-E946-AD50-688A20D2E339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773363"/>
            <a:ext cx="1709738" cy="3387725"/>
            <a:chOff x="6629400" y="2773368"/>
            <a:chExt cx="1710154" cy="3387164"/>
          </a:xfrm>
        </p:grpSpPr>
        <p:grpSp>
          <p:nvGrpSpPr>
            <p:cNvPr id="20502" name="Group 159">
              <a:extLst>
                <a:ext uri="{FF2B5EF4-FFF2-40B4-BE49-F238E27FC236}">
                  <a16:creationId xmlns:a16="http://schemas.microsoft.com/office/drawing/2014/main" id="{A292836E-B340-BA41-8152-918DEB7D31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29400" y="2773368"/>
              <a:ext cx="1676400" cy="3017832"/>
              <a:chOff x="6629400" y="2773368"/>
              <a:chExt cx="1676400" cy="3017832"/>
            </a:xfrm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0829BC46-3080-4B49-BEB5-FD876C0DCCEB}"/>
                  </a:ext>
                </a:extLst>
              </p:cNvPr>
              <p:cNvSpPr/>
              <p:nvPr/>
            </p:nvSpPr>
            <p:spPr>
              <a:xfrm>
                <a:off x="8001334" y="5485956"/>
                <a:ext cx="304874" cy="30475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66EE63FF-9BA9-2E45-8522-7BBCFAD65666}"/>
                  </a:ext>
                </a:extLst>
              </p:cNvPr>
              <p:cNvSpPr/>
              <p:nvPr/>
            </p:nvSpPr>
            <p:spPr>
              <a:xfrm>
                <a:off x="7879067" y="2773368"/>
                <a:ext cx="304874" cy="30475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80B7E103-FE9F-974F-A487-F25B08A70999}"/>
                  </a:ext>
                </a:extLst>
              </p:cNvPr>
              <p:cNvSpPr/>
              <p:nvPr/>
            </p:nvSpPr>
            <p:spPr>
              <a:xfrm>
                <a:off x="6629400" y="2992407"/>
                <a:ext cx="304874" cy="30475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224E7AB5-2C43-EA4F-8720-89FDE337C2C5}"/>
                  </a:ext>
                </a:extLst>
              </p:cNvPr>
              <p:cNvCxnSpPr>
                <a:cxnSpLocks/>
                <a:stCxn id="124" idx="4"/>
              </p:cNvCxnSpPr>
              <p:nvPr/>
            </p:nvCxnSpPr>
            <p:spPr>
              <a:xfrm>
                <a:off x="6781837" y="3297156"/>
                <a:ext cx="1371934" cy="122852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3D8057DB-8792-1144-B81B-C69E7039F8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3771" y="4547899"/>
                <a:ext cx="0" cy="938057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63B8AEED-C8DF-F74C-A845-B977C40CA72B}"/>
                  </a:ext>
                </a:extLst>
              </p:cNvPr>
              <p:cNvCxnSpPr>
                <a:cxnSpLocks/>
                <a:stCxn id="123" idx="4"/>
              </p:cNvCxnSpPr>
              <p:nvPr/>
            </p:nvCxnSpPr>
            <p:spPr>
              <a:xfrm>
                <a:off x="8031504" y="3078118"/>
                <a:ext cx="122267" cy="144756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503" name="TextBox 165">
              <a:extLst>
                <a:ext uri="{FF2B5EF4-FFF2-40B4-BE49-F238E27FC236}">
                  <a16:creationId xmlns:a16="http://schemas.microsoft.com/office/drawing/2014/main" id="{99550846-2284-A34B-8BD6-15339010E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000" y="57912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B050"/>
                  </a:solidFill>
                  <a:latin typeface="Arial" panose="020B0604020202020204" pitchFamily="34" charset="0"/>
                </a:rPr>
                <a:t>Z</a:t>
              </a:r>
            </a:p>
          </p:txBody>
        </p:sp>
      </p:grpSp>
      <p:grpSp>
        <p:nvGrpSpPr>
          <p:cNvPr id="20484" name="Group 192">
            <a:extLst>
              <a:ext uri="{FF2B5EF4-FFF2-40B4-BE49-F238E27FC236}">
                <a16:creationId xmlns:a16="http://schemas.microsoft.com/office/drawing/2014/main" id="{CF45ABB0-F48F-0E4C-9D51-345122FE382C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447800"/>
            <a:ext cx="3152775" cy="3100388"/>
            <a:chOff x="4572000" y="1447800"/>
            <a:chExt cx="3153335" cy="3100404"/>
          </a:xfrm>
        </p:grpSpPr>
        <p:grpSp>
          <p:nvGrpSpPr>
            <p:cNvPr id="20486" name="Group 171">
              <a:extLst>
                <a:ext uri="{FF2B5EF4-FFF2-40B4-BE49-F238E27FC236}">
                  <a16:creationId xmlns:a16="http://schemas.microsoft.com/office/drawing/2014/main" id="{A6500CC8-8600-7C4D-B3F8-C483B9D7DE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1135" y="1447800"/>
              <a:ext cx="762000" cy="775940"/>
              <a:chOff x="5029200" y="1738660"/>
              <a:chExt cx="762000" cy="775940"/>
            </a:xfrm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C9AC3CF0-01DC-A74F-9B12-0A22F4DD3F25}"/>
                  </a:ext>
                </a:extLst>
              </p:cNvPr>
              <p:cNvSpPr/>
              <p:nvPr/>
            </p:nvSpPr>
            <p:spPr>
              <a:xfrm>
                <a:off x="5028645" y="1738660"/>
                <a:ext cx="762135" cy="7762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0501" name="TextBox 170">
                <a:extLst>
                  <a:ext uri="{FF2B5EF4-FFF2-40B4-BE49-F238E27FC236}">
                    <a16:creationId xmlns:a16="http://schemas.microsoft.com/office/drawing/2014/main" id="{4FAFBFF1-9890-1546-BF14-69DCE16648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8176" y="1873316"/>
                <a:ext cx="62388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X1</a:t>
                </a:r>
              </a:p>
            </p:txBody>
          </p:sp>
        </p:grpSp>
        <p:grpSp>
          <p:nvGrpSpPr>
            <p:cNvPr id="20487" name="Group 172">
              <a:extLst>
                <a:ext uri="{FF2B5EF4-FFF2-40B4-BE49-F238E27FC236}">
                  <a16:creationId xmlns:a16="http://schemas.microsoft.com/office/drawing/2014/main" id="{AB0B8752-3F23-0F49-A438-6F8E6A1F84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0" y="3749687"/>
              <a:ext cx="762135" cy="776292"/>
              <a:chOff x="5029200" y="1738683"/>
              <a:chExt cx="762135" cy="776292"/>
            </a:xfrm>
          </p:grpSpPr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A03185C4-EF35-2C40-BC7A-AF84A8658D83}"/>
                  </a:ext>
                </a:extLst>
              </p:cNvPr>
              <p:cNvSpPr/>
              <p:nvPr/>
            </p:nvSpPr>
            <p:spPr>
              <a:xfrm>
                <a:off x="5029200" y="1738683"/>
                <a:ext cx="762135" cy="7762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0499" name="TextBox 174">
                <a:extLst>
                  <a:ext uri="{FF2B5EF4-FFF2-40B4-BE49-F238E27FC236}">
                    <a16:creationId xmlns:a16="http://schemas.microsoft.com/office/drawing/2014/main" id="{F78BF33E-A1D8-4D41-8EDC-7F06E4487D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8176" y="1873316"/>
                <a:ext cx="624000" cy="523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 dirty="0">
                    <a:latin typeface="Arial" panose="020B0604020202020204" pitchFamily="34" charset="0"/>
                  </a:rPr>
                  <a:t>X2</a:t>
                </a:r>
              </a:p>
            </p:txBody>
          </p:sp>
        </p:grpSp>
        <p:grpSp>
          <p:nvGrpSpPr>
            <p:cNvPr id="20488" name="Group 175">
              <a:extLst>
                <a:ext uri="{FF2B5EF4-FFF2-40B4-BE49-F238E27FC236}">
                  <a16:creationId xmlns:a16="http://schemas.microsoft.com/office/drawing/2014/main" id="{A4A9560F-3DFE-DC45-8D9A-274FCFEB28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3563" y="2632351"/>
              <a:ext cx="762000" cy="775940"/>
              <a:chOff x="5029200" y="1738660"/>
              <a:chExt cx="762000" cy="775940"/>
            </a:xfrm>
          </p:grpSpPr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10F35009-93D8-4440-A9A3-B57F82094AD3}"/>
                  </a:ext>
                </a:extLst>
              </p:cNvPr>
              <p:cNvSpPr/>
              <p:nvPr/>
            </p:nvSpPr>
            <p:spPr>
              <a:xfrm>
                <a:off x="5029253" y="1738390"/>
                <a:ext cx="762135" cy="7762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0497" name="TextBox 177">
                <a:extLst>
                  <a:ext uri="{FF2B5EF4-FFF2-40B4-BE49-F238E27FC236}">
                    <a16:creationId xmlns:a16="http://schemas.microsoft.com/office/drawing/2014/main" id="{7BA3C418-CD29-D04B-A2A4-C547C9A737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8176" y="1873316"/>
                <a:ext cx="51642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 Y</a:t>
                </a:r>
              </a:p>
            </p:txBody>
          </p:sp>
        </p:grpSp>
        <p:grpSp>
          <p:nvGrpSpPr>
            <p:cNvPr id="20489" name="Group 178">
              <a:extLst>
                <a:ext uri="{FF2B5EF4-FFF2-40B4-BE49-F238E27FC236}">
                  <a16:creationId xmlns:a16="http://schemas.microsoft.com/office/drawing/2014/main" id="{ACCEE2CD-5604-004C-A7DB-0B7182A7CF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63335" y="3772264"/>
              <a:ext cx="762000" cy="775940"/>
              <a:chOff x="5029200" y="1738660"/>
              <a:chExt cx="762000" cy="775940"/>
            </a:xfrm>
          </p:grpSpPr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BCE55711-5599-C749-9D13-11D6E6C01985}"/>
                  </a:ext>
                </a:extLst>
              </p:cNvPr>
              <p:cNvSpPr/>
              <p:nvPr/>
            </p:nvSpPr>
            <p:spPr>
              <a:xfrm>
                <a:off x="5029065" y="1738308"/>
                <a:ext cx="762135" cy="7762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0495" name="TextBox 180">
                <a:extLst>
                  <a:ext uri="{FF2B5EF4-FFF2-40B4-BE49-F238E27FC236}">
                    <a16:creationId xmlns:a16="http://schemas.microsoft.com/office/drawing/2014/main" id="{E67C9EF0-C10E-E34B-92F0-391A694DD4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8176" y="1873316"/>
                <a:ext cx="51642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 Z</a:t>
                </a:r>
              </a:p>
            </p:txBody>
          </p:sp>
        </p:grp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1D2C513-9410-4943-B7AB-6432734F43A9}"/>
                </a:ext>
              </a:extLst>
            </p:cNvPr>
            <p:cNvCxnSpPr>
              <a:stCxn id="170" idx="5"/>
              <a:endCxn id="177" idx="0"/>
            </p:cNvCxnSpPr>
            <p:nvPr/>
          </p:nvCxnSpPr>
          <p:spPr>
            <a:xfrm>
              <a:off x="5251571" y="2109791"/>
              <a:ext cx="843113" cy="522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138A5A9C-27E2-6843-8D7D-C1D09313D5C0}"/>
                </a:ext>
              </a:extLst>
            </p:cNvPr>
            <p:cNvCxnSpPr>
              <a:cxnSpLocks/>
              <a:stCxn id="174" idx="0"/>
              <a:endCxn id="177" idx="3"/>
            </p:cNvCxnSpPr>
            <p:nvPr/>
          </p:nvCxnSpPr>
          <p:spPr>
            <a:xfrm flipV="1">
              <a:off x="4953068" y="3294073"/>
              <a:ext cx="871693" cy="4556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33B4266-D20F-994D-A1BD-CCF9DF654FBF}"/>
                </a:ext>
              </a:extLst>
            </p:cNvPr>
            <p:cNvCxnSpPr>
              <a:cxnSpLocks/>
              <a:stCxn id="180" idx="0"/>
              <a:endCxn id="177" idx="5"/>
            </p:cNvCxnSpPr>
            <p:nvPr/>
          </p:nvCxnSpPr>
          <p:spPr>
            <a:xfrm flipH="1" flipV="1">
              <a:off x="6364606" y="3294073"/>
              <a:ext cx="979661" cy="4778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D47CFA44-4B3D-CB48-9C23-16E0FD711537}"/>
                </a:ext>
              </a:extLst>
            </p:cNvPr>
            <p:cNvCxnSpPr>
              <a:cxnSpLocks/>
              <a:stCxn id="20499" idx="3"/>
              <a:endCxn id="180" idx="2"/>
            </p:cNvCxnSpPr>
            <p:nvPr/>
          </p:nvCxnSpPr>
          <p:spPr>
            <a:xfrm>
              <a:off x="5304976" y="4145931"/>
              <a:ext cx="1658223" cy="141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85" name="TextBox 193">
            <a:extLst>
              <a:ext uri="{FF2B5EF4-FFF2-40B4-BE49-F238E27FC236}">
                <a16:creationId xmlns:a16="http://schemas.microsoft.com/office/drawing/2014/main" id="{12626503-9C93-9249-9906-0C260DE9E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5038" y="96838"/>
            <a:ext cx="43513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INTERFERENCE GRAPH</a:t>
            </a:r>
            <a:endParaRPr lang="en-US" altLang="en-US" sz="280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5" name="Group 192">
            <a:extLst>
              <a:ext uri="{FF2B5EF4-FFF2-40B4-BE49-F238E27FC236}">
                <a16:creationId xmlns:a16="http://schemas.microsoft.com/office/drawing/2014/main" id="{2BC34997-0FC2-6244-8352-B839569F4735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447800"/>
            <a:ext cx="3152775" cy="3100388"/>
            <a:chOff x="4572000" y="1447800"/>
            <a:chExt cx="3153335" cy="3100404"/>
          </a:xfrm>
        </p:grpSpPr>
        <p:grpSp>
          <p:nvGrpSpPr>
            <p:cNvPr id="21509" name="Group 171">
              <a:extLst>
                <a:ext uri="{FF2B5EF4-FFF2-40B4-BE49-F238E27FC236}">
                  <a16:creationId xmlns:a16="http://schemas.microsoft.com/office/drawing/2014/main" id="{1ADA7A22-9114-C640-B61B-4645148860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1135" y="1447800"/>
              <a:ext cx="762000" cy="775940"/>
              <a:chOff x="5029200" y="1738660"/>
              <a:chExt cx="762000" cy="775940"/>
            </a:xfrm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515989DC-F204-CC46-92C4-54B3ADFC10AF}"/>
                  </a:ext>
                </a:extLst>
              </p:cNvPr>
              <p:cNvSpPr/>
              <p:nvPr/>
            </p:nvSpPr>
            <p:spPr>
              <a:xfrm>
                <a:off x="5028645" y="1738660"/>
                <a:ext cx="762135" cy="7762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1524" name="TextBox 170">
                <a:extLst>
                  <a:ext uri="{FF2B5EF4-FFF2-40B4-BE49-F238E27FC236}">
                    <a16:creationId xmlns:a16="http://schemas.microsoft.com/office/drawing/2014/main" id="{C6D569CF-00CD-C74A-87CC-91C0759CFC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8176" y="1873316"/>
                <a:ext cx="62388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X1</a:t>
                </a:r>
              </a:p>
            </p:txBody>
          </p:sp>
        </p:grpSp>
        <p:grpSp>
          <p:nvGrpSpPr>
            <p:cNvPr id="21510" name="Group 172">
              <a:extLst>
                <a:ext uri="{FF2B5EF4-FFF2-40B4-BE49-F238E27FC236}">
                  <a16:creationId xmlns:a16="http://schemas.microsoft.com/office/drawing/2014/main" id="{F3E84060-93A3-A448-994B-F50EF49570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0" y="3749664"/>
              <a:ext cx="762000" cy="775940"/>
              <a:chOff x="5029200" y="1738660"/>
              <a:chExt cx="762000" cy="775940"/>
            </a:xfrm>
          </p:grpSpPr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E48FCCA7-A0C9-4C4C-AE61-7CB00850A56E}"/>
                  </a:ext>
                </a:extLst>
              </p:cNvPr>
              <p:cNvSpPr/>
              <p:nvPr/>
            </p:nvSpPr>
            <p:spPr>
              <a:xfrm>
                <a:off x="5029200" y="1738683"/>
                <a:ext cx="762135" cy="7762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1522" name="TextBox 174">
                <a:extLst>
                  <a:ext uri="{FF2B5EF4-FFF2-40B4-BE49-F238E27FC236}">
                    <a16:creationId xmlns:a16="http://schemas.microsoft.com/office/drawing/2014/main" id="{55828317-7953-F64F-AD1C-B975E38BEC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8176" y="1873316"/>
                <a:ext cx="62388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X2</a:t>
                </a:r>
              </a:p>
            </p:txBody>
          </p:sp>
        </p:grpSp>
        <p:grpSp>
          <p:nvGrpSpPr>
            <p:cNvPr id="21511" name="Group 175">
              <a:extLst>
                <a:ext uri="{FF2B5EF4-FFF2-40B4-BE49-F238E27FC236}">
                  <a16:creationId xmlns:a16="http://schemas.microsoft.com/office/drawing/2014/main" id="{6E0D3E8E-3EFC-5843-9A61-388AB37359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3563" y="2632351"/>
              <a:ext cx="762000" cy="775940"/>
              <a:chOff x="5029200" y="1738660"/>
              <a:chExt cx="762000" cy="775940"/>
            </a:xfrm>
          </p:grpSpPr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EBD6CA26-9534-204E-9DB0-BEA042EA7678}"/>
                  </a:ext>
                </a:extLst>
              </p:cNvPr>
              <p:cNvSpPr/>
              <p:nvPr/>
            </p:nvSpPr>
            <p:spPr>
              <a:xfrm>
                <a:off x="5029253" y="1738390"/>
                <a:ext cx="762135" cy="7762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1520" name="TextBox 177">
                <a:extLst>
                  <a:ext uri="{FF2B5EF4-FFF2-40B4-BE49-F238E27FC236}">
                    <a16:creationId xmlns:a16="http://schemas.microsoft.com/office/drawing/2014/main" id="{C8812915-562B-8042-B847-513771D6E1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8176" y="1873316"/>
                <a:ext cx="51642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 Y</a:t>
                </a:r>
              </a:p>
            </p:txBody>
          </p:sp>
        </p:grpSp>
        <p:grpSp>
          <p:nvGrpSpPr>
            <p:cNvPr id="21512" name="Group 178">
              <a:extLst>
                <a:ext uri="{FF2B5EF4-FFF2-40B4-BE49-F238E27FC236}">
                  <a16:creationId xmlns:a16="http://schemas.microsoft.com/office/drawing/2014/main" id="{681ABE1B-794F-4E40-B816-D223CA7436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63335" y="3772264"/>
              <a:ext cx="762000" cy="775940"/>
              <a:chOff x="5029200" y="1738660"/>
              <a:chExt cx="762000" cy="775940"/>
            </a:xfrm>
          </p:grpSpPr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3737512D-6163-8547-BECA-4BC634EFA0AB}"/>
                  </a:ext>
                </a:extLst>
              </p:cNvPr>
              <p:cNvSpPr/>
              <p:nvPr/>
            </p:nvSpPr>
            <p:spPr>
              <a:xfrm>
                <a:off x="5029065" y="1738308"/>
                <a:ext cx="762135" cy="7762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1518" name="TextBox 180">
                <a:extLst>
                  <a:ext uri="{FF2B5EF4-FFF2-40B4-BE49-F238E27FC236}">
                    <a16:creationId xmlns:a16="http://schemas.microsoft.com/office/drawing/2014/main" id="{3120620F-02B5-7A43-8757-778EFFDFED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8176" y="1873316"/>
                <a:ext cx="51642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 Z</a:t>
                </a:r>
              </a:p>
            </p:txBody>
          </p:sp>
        </p:grp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7669E48-C2A9-E948-A047-4B6DF17AE9B7}"/>
                </a:ext>
              </a:extLst>
            </p:cNvPr>
            <p:cNvCxnSpPr>
              <a:stCxn id="170" idx="5"/>
              <a:endCxn id="177" idx="0"/>
            </p:cNvCxnSpPr>
            <p:nvPr/>
          </p:nvCxnSpPr>
          <p:spPr>
            <a:xfrm>
              <a:off x="5251571" y="2109791"/>
              <a:ext cx="843113" cy="522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24F81A54-88A9-4C4D-9254-7DFE7787A97F}"/>
                </a:ext>
              </a:extLst>
            </p:cNvPr>
            <p:cNvCxnSpPr>
              <a:cxnSpLocks/>
              <a:stCxn id="174" idx="0"/>
              <a:endCxn id="177" idx="3"/>
            </p:cNvCxnSpPr>
            <p:nvPr/>
          </p:nvCxnSpPr>
          <p:spPr>
            <a:xfrm flipV="1">
              <a:off x="4953068" y="3294073"/>
              <a:ext cx="871693" cy="4556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BCD3775-D331-114C-8DD0-1C5CD5185085}"/>
                </a:ext>
              </a:extLst>
            </p:cNvPr>
            <p:cNvCxnSpPr>
              <a:cxnSpLocks/>
              <a:stCxn id="180" idx="0"/>
              <a:endCxn id="177" idx="5"/>
            </p:cNvCxnSpPr>
            <p:nvPr/>
          </p:nvCxnSpPr>
          <p:spPr>
            <a:xfrm flipH="1" flipV="1">
              <a:off x="6364606" y="3294073"/>
              <a:ext cx="979661" cy="4778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7DD5FAE-1059-C64F-A7EB-CFDB6E632143}"/>
                </a:ext>
              </a:extLst>
            </p:cNvPr>
            <p:cNvCxnSpPr>
              <a:cxnSpLocks/>
              <a:stCxn id="21522" idx="3"/>
              <a:endCxn id="180" idx="2"/>
            </p:cNvCxnSpPr>
            <p:nvPr/>
          </p:nvCxnSpPr>
          <p:spPr>
            <a:xfrm>
              <a:off x="5305555" y="4146564"/>
              <a:ext cx="1657644" cy="14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06" name="TextBox 193">
            <a:extLst>
              <a:ext uri="{FF2B5EF4-FFF2-40B4-BE49-F238E27FC236}">
                <a16:creationId xmlns:a16="http://schemas.microsoft.com/office/drawing/2014/main" id="{BFD615FB-D315-3B4E-B942-75A631A51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96838"/>
            <a:ext cx="63230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REGISTER ALLOCATION: R1, R2, R3</a:t>
            </a:r>
            <a:endParaRPr lang="en-US" altLang="en-US" sz="280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TextBox 62">
            <a:extLst>
              <a:ext uri="{FF2B5EF4-FFF2-40B4-BE49-F238E27FC236}">
                <a16:creationId xmlns:a16="http://schemas.microsoft.com/office/drawing/2014/main" id="{E64CFFC8-B4ED-194C-AD21-136C700C9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1582738"/>
            <a:ext cx="396398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REMOVE DEGREE&lt;3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           X1, X2, Z; Y</a:t>
            </a:r>
          </a:p>
        </p:txBody>
      </p:sp>
      <p:sp>
        <p:nvSpPr>
          <p:cNvPr id="21508" name="TextBox 63">
            <a:extLst>
              <a:ext uri="{FF2B5EF4-FFF2-40B4-BE49-F238E27FC236}">
                <a16:creationId xmlns:a16="http://schemas.microsoft.com/office/drawing/2014/main" id="{810541EC-7A1D-D04F-B44B-DD362D55C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4163" y="2795588"/>
            <a:ext cx="513080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COLOR IN REVERSE ORDER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          Y		R1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		 Z		R2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		X2		R3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		X1		R2 or R3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9" name="Group 192">
            <a:extLst>
              <a:ext uri="{FF2B5EF4-FFF2-40B4-BE49-F238E27FC236}">
                <a16:creationId xmlns:a16="http://schemas.microsoft.com/office/drawing/2014/main" id="{F339B13B-BB82-2F47-8696-6B49C40AA37B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447800"/>
            <a:ext cx="3152775" cy="3100388"/>
            <a:chOff x="4572000" y="1447800"/>
            <a:chExt cx="3153335" cy="3100404"/>
          </a:xfrm>
        </p:grpSpPr>
        <p:grpSp>
          <p:nvGrpSpPr>
            <p:cNvPr id="22533" name="Group 171">
              <a:extLst>
                <a:ext uri="{FF2B5EF4-FFF2-40B4-BE49-F238E27FC236}">
                  <a16:creationId xmlns:a16="http://schemas.microsoft.com/office/drawing/2014/main" id="{9F2B4F60-F8DC-1C45-A7E0-8497ABD82F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1135" y="1447800"/>
              <a:ext cx="762000" cy="775940"/>
              <a:chOff x="5029200" y="1738660"/>
              <a:chExt cx="762000" cy="775940"/>
            </a:xfrm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1C2B5D11-1F1A-DE49-A643-1D7C306587A4}"/>
                  </a:ext>
                </a:extLst>
              </p:cNvPr>
              <p:cNvSpPr/>
              <p:nvPr/>
            </p:nvSpPr>
            <p:spPr>
              <a:xfrm>
                <a:off x="5028645" y="1738660"/>
                <a:ext cx="762135" cy="7762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2548" name="TextBox 170">
                <a:extLst>
                  <a:ext uri="{FF2B5EF4-FFF2-40B4-BE49-F238E27FC236}">
                    <a16:creationId xmlns:a16="http://schemas.microsoft.com/office/drawing/2014/main" id="{DBD881B1-3212-E845-B106-50582CCA12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8176" y="1873316"/>
                <a:ext cx="62388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X1</a:t>
                </a:r>
              </a:p>
            </p:txBody>
          </p:sp>
        </p:grpSp>
        <p:grpSp>
          <p:nvGrpSpPr>
            <p:cNvPr id="22534" name="Group 172">
              <a:extLst>
                <a:ext uri="{FF2B5EF4-FFF2-40B4-BE49-F238E27FC236}">
                  <a16:creationId xmlns:a16="http://schemas.microsoft.com/office/drawing/2014/main" id="{1BA6F219-C400-A14F-9CA9-57202D73CB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0" y="3749664"/>
              <a:ext cx="762000" cy="775940"/>
              <a:chOff x="5029200" y="1738660"/>
              <a:chExt cx="762000" cy="775940"/>
            </a:xfrm>
          </p:grpSpPr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A881E973-1CA7-5C49-A861-969681564942}"/>
                  </a:ext>
                </a:extLst>
              </p:cNvPr>
              <p:cNvSpPr/>
              <p:nvPr/>
            </p:nvSpPr>
            <p:spPr>
              <a:xfrm>
                <a:off x="5029200" y="1738683"/>
                <a:ext cx="762135" cy="7762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2546" name="TextBox 174">
                <a:extLst>
                  <a:ext uri="{FF2B5EF4-FFF2-40B4-BE49-F238E27FC236}">
                    <a16:creationId xmlns:a16="http://schemas.microsoft.com/office/drawing/2014/main" id="{DC7B84B6-63A1-F74E-BE6D-3E7424E8F0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8176" y="1873316"/>
                <a:ext cx="62388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X2</a:t>
                </a:r>
              </a:p>
            </p:txBody>
          </p:sp>
        </p:grpSp>
        <p:grpSp>
          <p:nvGrpSpPr>
            <p:cNvPr id="22535" name="Group 175">
              <a:extLst>
                <a:ext uri="{FF2B5EF4-FFF2-40B4-BE49-F238E27FC236}">
                  <a16:creationId xmlns:a16="http://schemas.microsoft.com/office/drawing/2014/main" id="{1C9AD385-8E4C-D141-BF0D-652F4C5F72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3563" y="2632351"/>
              <a:ext cx="762000" cy="775940"/>
              <a:chOff x="5029200" y="1738660"/>
              <a:chExt cx="762000" cy="775940"/>
            </a:xfrm>
          </p:grpSpPr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B5DF6267-A46B-664D-8036-1BA51DAC70D1}"/>
                  </a:ext>
                </a:extLst>
              </p:cNvPr>
              <p:cNvSpPr/>
              <p:nvPr/>
            </p:nvSpPr>
            <p:spPr>
              <a:xfrm>
                <a:off x="5029253" y="1738390"/>
                <a:ext cx="762135" cy="776292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AE33DFE9-40EF-D04E-A300-35EFE7F5925B}"/>
                  </a:ext>
                </a:extLst>
              </p:cNvPr>
              <p:cNvSpPr txBox="1"/>
              <p:nvPr/>
            </p:nvSpPr>
            <p:spPr>
              <a:xfrm>
                <a:off x="5138809" y="1873329"/>
                <a:ext cx="516029" cy="52387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 Y</a:t>
                </a:r>
              </a:p>
            </p:txBody>
          </p:sp>
        </p:grpSp>
        <p:grpSp>
          <p:nvGrpSpPr>
            <p:cNvPr id="22536" name="Group 178">
              <a:extLst>
                <a:ext uri="{FF2B5EF4-FFF2-40B4-BE49-F238E27FC236}">
                  <a16:creationId xmlns:a16="http://schemas.microsoft.com/office/drawing/2014/main" id="{A9EEC99B-28E5-9C44-82B3-EE875683B0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63335" y="3772264"/>
              <a:ext cx="762000" cy="775940"/>
              <a:chOff x="5029200" y="1738660"/>
              <a:chExt cx="762000" cy="775940"/>
            </a:xfrm>
          </p:grpSpPr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FC85DBA5-EEC9-E748-935B-20C316C8E3A5}"/>
                  </a:ext>
                </a:extLst>
              </p:cNvPr>
              <p:cNvSpPr/>
              <p:nvPr/>
            </p:nvSpPr>
            <p:spPr>
              <a:xfrm>
                <a:off x="5029065" y="1738308"/>
                <a:ext cx="762135" cy="7762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2542" name="TextBox 180">
                <a:extLst>
                  <a:ext uri="{FF2B5EF4-FFF2-40B4-BE49-F238E27FC236}">
                    <a16:creationId xmlns:a16="http://schemas.microsoft.com/office/drawing/2014/main" id="{CECB8EF9-0114-0046-856D-C4A0339613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8176" y="1873316"/>
                <a:ext cx="51642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 Z</a:t>
                </a:r>
              </a:p>
            </p:txBody>
          </p:sp>
        </p:grp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55B30F82-3E43-F74E-96AD-EB3C6081448F}"/>
                </a:ext>
              </a:extLst>
            </p:cNvPr>
            <p:cNvCxnSpPr>
              <a:stCxn id="170" idx="5"/>
              <a:endCxn id="177" idx="0"/>
            </p:cNvCxnSpPr>
            <p:nvPr/>
          </p:nvCxnSpPr>
          <p:spPr>
            <a:xfrm>
              <a:off x="5251571" y="2109791"/>
              <a:ext cx="843113" cy="52229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2DF9F491-E171-3942-B777-603690EEC206}"/>
                </a:ext>
              </a:extLst>
            </p:cNvPr>
            <p:cNvCxnSpPr>
              <a:cxnSpLocks/>
              <a:stCxn id="174" idx="0"/>
              <a:endCxn id="177" idx="3"/>
            </p:cNvCxnSpPr>
            <p:nvPr/>
          </p:nvCxnSpPr>
          <p:spPr>
            <a:xfrm flipV="1">
              <a:off x="4953068" y="3294073"/>
              <a:ext cx="871693" cy="45561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17C68E76-E495-BA4C-AB59-561D04AAFB8E}"/>
                </a:ext>
              </a:extLst>
            </p:cNvPr>
            <p:cNvCxnSpPr>
              <a:cxnSpLocks/>
              <a:stCxn id="180" idx="0"/>
              <a:endCxn id="177" idx="5"/>
            </p:cNvCxnSpPr>
            <p:nvPr/>
          </p:nvCxnSpPr>
          <p:spPr>
            <a:xfrm flipH="1" flipV="1">
              <a:off x="6364606" y="3294073"/>
              <a:ext cx="979661" cy="47783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610D9C48-2D69-174E-AEE6-16C13AEDE482}"/>
                </a:ext>
              </a:extLst>
            </p:cNvPr>
            <p:cNvCxnSpPr>
              <a:cxnSpLocks/>
              <a:stCxn id="22546" idx="3"/>
              <a:endCxn id="180" idx="2"/>
            </p:cNvCxnSpPr>
            <p:nvPr/>
          </p:nvCxnSpPr>
          <p:spPr>
            <a:xfrm>
              <a:off x="5305555" y="4146564"/>
              <a:ext cx="1657644" cy="14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30" name="TextBox 193">
            <a:extLst>
              <a:ext uri="{FF2B5EF4-FFF2-40B4-BE49-F238E27FC236}">
                <a16:creationId xmlns:a16="http://schemas.microsoft.com/office/drawing/2014/main" id="{15E7A799-EC62-A74A-A2C3-C16A7B344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96838"/>
            <a:ext cx="58626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REGISTER ALLOCATION: R1, R2</a:t>
            </a:r>
            <a:endParaRPr lang="en-US" altLang="en-US" sz="280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TextBox 62">
            <a:extLst>
              <a:ext uri="{FF2B5EF4-FFF2-40B4-BE49-F238E27FC236}">
                <a16:creationId xmlns:a16="http://schemas.microsoft.com/office/drawing/2014/main" id="{657993AA-0832-4946-867D-CF6C6EDEF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1582738"/>
            <a:ext cx="41005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REMOVE DEGREE&lt;2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           X1; spill Y; X2, Z</a:t>
            </a:r>
          </a:p>
        </p:txBody>
      </p:sp>
      <p:sp>
        <p:nvSpPr>
          <p:cNvPr id="22532" name="TextBox 63">
            <a:extLst>
              <a:ext uri="{FF2B5EF4-FFF2-40B4-BE49-F238E27FC236}">
                <a16:creationId xmlns:a16="http://schemas.microsoft.com/office/drawing/2014/main" id="{C02EABC2-6A6A-F845-A89E-6D99C55E1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4163" y="2795588"/>
            <a:ext cx="51308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COLOR IN REVERSE ORDER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          Z		R1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		X2		R2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		X1		R1 or R2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8898</TotalTime>
  <Words>1407</Words>
  <Application>Microsoft Macintosh PowerPoint</Application>
  <PresentationFormat>On-screen Show (4:3)</PresentationFormat>
  <Paragraphs>322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245 - Software Evolution</dc:title>
  <dc:creator>Bart Simpson</dc:creator>
  <cp:lastModifiedBy>Rajiv Gupta</cp:lastModifiedBy>
  <cp:revision>164</cp:revision>
  <cp:lastPrinted>2017-03-15T23:15:41Z</cp:lastPrinted>
  <dcterms:created xsi:type="dcterms:W3CDTF">2009-12-12T01:57:38Z</dcterms:created>
  <dcterms:modified xsi:type="dcterms:W3CDTF">2021-03-08T20:14:16Z</dcterms:modified>
</cp:coreProperties>
</file>