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372" r:id="rId2"/>
    <p:sldId id="421" r:id="rId3"/>
    <p:sldId id="375" r:id="rId4"/>
    <p:sldId id="376" r:id="rId5"/>
    <p:sldId id="377" r:id="rId6"/>
    <p:sldId id="378" r:id="rId7"/>
    <p:sldId id="419" r:id="rId8"/>
    <p:sldId id="379" r:id="rId9"/>
    <p:sldId id="420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90" r:id="rId20"/>
    <p:sldId id="391" r:id="rId21"/>
    <p:sldId id="392" r:id="rId22"/>
    <p:sldId id="393" r:id="rId23"/>
    <p:sldId id="394" r:id="rId24"/>
    <p:sldId id="396" r:id="rId25"/>
    <p:sldId id="423" r:id="rId26"/>
    <p:sldId id="422" r:id="rId27"/>
    <p:sldId id="411" r:id="rId28"/>
    <p:sldId id="397" r:id="rId29"/>
    <p:sldId id="398" r:id="rId30"/>
    <p:sldId id="412" r:id="rId31"/>
    <p:sldId id="389" r:id="rId32"/>
    <p:sldId id="413" r:id="rId33"/>
    <p:sldId id="399" r:id="rId34"/>
    <p:sldId id="418" r:id="rId35"/>
    <p:sldId id="400" r:id="rId36"/>
    <p:sldId id="401" r:id="rId37"/>
    <p:sldId id="402" r:id="rId38"/>
    <p:sldId id="424" r:id="rId39"/>
    <p:sldId id="416" r:id="rId40"/>
    <p:sldId id="417" r:id="rId41"/>
    <p:sldId id="403" r:id="rId42"/>
    <p:sldId id="404" r:id="rId43"/>
    <p:sldId id="405" r:id="rId44"/>
    <p:sldId id="406" r:id="rId45"/>
    <p:sldId id="407" r:id="rId46"/>
    <p:sldId id="408" r:id="rId47"/>
    <p:sldId id="415" r:id="rId48"/>
    <p:sldId id="425" r:id="rId49"/>
    <p:sldId id="430" r:id="rId50"/>
    <p:sldId id="409" r:id="rId51"/>
    <p:sldId id="426" r:id="rId52"/>
    <p:sldId id="427" r:id="rId53"/>
    <p:sldId id="259" r:id="rId54"/>
    <p:sldId id="429" r:id="rId55"/>
    <p:sldId id="428" r:id="rId56"/>
  </p:sldIdLst>
  <p:sldSz cx="10058400" cy="7772400"/>
  <p:notesSz cx="68580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6">
          <p15:clr>
            <a:srgbClr val="A4A3A4"/>
          </p15:clr>
        </p15:guide>
        <p15:guide id="2" orient="horz" pos="4090">
          <p15:clr>
            <a:srgbClr val="A4A3A4"/>
          </p15:clr>
        </p15:guide>
        <p15:guide id="3" orient="horz">
          <p15:clr>
            <a:srgbClr val="A4A3A4"/>
          </p15:clr>
        </p15:guide>
        <p15:guide id="4" pos="3172">
          <p15:clr>
            <a:srgbClr val="A4A3A4"/>
          </p15:clr>
        </p15:guide>
        <p15:guide id="5" pos="62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272"/>
    <p:restoredTop sz="92470"/>
  </p:normalViewPr>
  <p:slideViewPr>
    <p:cSldViewPr snapToGrid="0" snapToObjects="1">
      <p:cViewPr varScale="1">
        <p:scale>
          <a:sx n="82" d="100"/>
          <a:sy n="82" d="100"/>
        </p:scale>
        <p:origin x="296" y="176"/>
      </p:cViewPr>
      <p:guideLst>
        <p:guide orient="horz" pos="4866"/>
        <p:guide orient="horz" pos="4090"/>
        <p:guide orient="horz"/>
        <p:guide pos="3172"/>
        <p:guide pos="6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-1710" y="-78"/>
      </p:cViewPr>
      <p:guideLst>
        <p:guide orient="horz" pos="2904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0B6699F-0C07-C24A-942F-2C8D399C2F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379913"/>
            <a:ext cx="5038725" cy="4154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721" tIns="44565" rIns="90721" bIns="44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09DB6C3-95DA-FF48-9691-BB11291BB49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2150"/>
            <a:ext cx="4476750" cy="3459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4EC4778F-2091-1248-B0E3-31D6EFEE7D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860BE1C3-D5B7-8547-897D-854F3AC86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lvl="1" indent="-171450" eaLnBrk="1" hangingPunct="1">
              <a:spcBef>
                <a:spcPct val="0"/>
              </a:spcBef>
              <a:buFontTx/>
              <a:buChar char="-"/>
            </a:pPr>
            <a:r>
              <a:rPr kumimoji="1" lang="en-US" altLang="zh-CN">
                <a:latin typeface="Times" pitchFamily="2" charset="0"/>
                <a:ea typeface="ＭＳ Ｐゴシック" panose="020B0600070205080204" pitchFamily="34" charset="-128"/>
              </a:rPr>
              <a:t>For recursive descent parsing, we solved it with EBNF (in particular, the option notation)</a:t>
            </a:r>
          </a:p>
        </p:txBody>
      </p:sp>
      <p:sp>
        <p:nvSpPr>
          <p:cNvPr id="5123" name="幻灯片编号占位符 3">
            <a:extLst>
              <a:ext uri="{FF2B5EF4-FFF2-40B4-BE49-F238E27FC236}">
                <a16:creationId xmlns:a16="http://schemas.microsoft.com/office/drawing/2014/main" id="{CE8E73B7-A2EF-F245-91B5-B61FBA84DAD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A313732-37C0-C443-ACD9-19764CD5B3E1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>
            <a:extLst>
              <a:ext uri="{FF2B5EF4-FFF2-40B4-BE49-F238E27FC236}">
                <a16:creationId xmlns:a16="http://schemas.microsoft.com/office/drawing/2014/main" id="{21CEE750-7DE1-2F4A-8A97-E8705CBDFA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>
            <a:extLst>
              <a:ext uri="{FF2B5EF4-FFF2-40B4-BE49-F238E27FC236}">
                <a16:creationId xmlns:a16="http://schemas.microsoft.com/office/drawing/2014/main" id="{81BDB32B-B815-DD41-B111-549127C29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F732F804-189B-8947-8BF2-0F45E132E8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E0D20C21-5051-AB46-A453-184F59206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>
            <a:extLst>
              <a:ext uri="{FF2B5EF4-FFF2-40B4-BE49-F238E27FC236}">
                <a16:creationId xmlns:a16="http://schemas.microsoft.com/office/drawing/2014/main" id="{67BCA0A4-F65B-5E47-9D7F-62BE12B4AD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>
            <a:extLst>
              <a:ext uri="{FF2B5EF4-FFF2-40B4-BE49-F238E27FC236}">
                <a16:creationId xmlns:a16="http://schemas.microsoft.com/office/drawing/2014/main" id="{26A20175-5122-3D45-AC98-90DC99C60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D7D11CA4-8391-3341-AADE-62D35A81827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1DF4394-779C-E84D-9B43-FA232F06F167}" type="slidenum">
              <a:rPr lang="en-US" altLang="en-US"/>
              <a:pPr/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>
            <a:extLst>
              <a:ext uri="{FF2B5EF4-FFF2-40B4-BE49-F238E27FC236}">
                <a16:creationId xmlns:a16="http://schemas.microsoft.com/office/drawing/2014/main" id="{91EF9AE1-2452-434D-A15F-66C4F27388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>
            <a:extLst>
              <a:ext uri="{FF2B5EF4-FFF2-40B4-BE49-F238E27FC236}">
                <a16:creationId xmlns:a16="http://schemas.microsoft.com/office/drawing/2014/main" id="{ADECED99-F265-4E40-96EC-90054D5A7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E090ED49-FD3D-B946-996B-E9E1A2862A6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081AA77-D219-3A4C-8094-BAF3001CE08B}" type="slidenum">
              <a:rPr lang="en-US" altLang="en-US"/>
              <a:pPr/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34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263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2738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7337" cy="627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36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599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730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350" y="1920875"/>
            <a:ext cx="41783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920875"/>
            <a:ext cx="4179888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34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886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76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28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584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97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180BF01E-0AE1-6B45-9756-265F9DCEA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920875"/>
            <a:ext cx="8510588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88" tIns="50794" rIns="101588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Rectangle 40">
            <a:extLst>
              <a:ext uri="{FF2B5EF4-FFF2-40B4-BE49-F238E27FC236}">
                <a16:creationId xmlns:a16="http://schemas.microsoft.com/office/drawing/2014/main" id="{31F1B68C-3F67-9749-866C-7B80570C2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197725"/>
            <a:ext cx="10058400" cy="889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3B76"/>
              </a:gs>
            </a:gsLst>
            <a:lin ang="5400000" scaled="1"/>
          </a:gradFill>
          <a:ln>
            <a:noFill/>
          </a:ln>
        </p:spPr>
        <p:txBody>
          <a:bodyPr wrap="none" lIns="101588" tIns="50794" rIns="101588" bIns="50794" anchor="ctr"/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buNone/>
              <a:defRPr/>
            </a:pPr>
            <a:endParaRPr lang="en-US" altLang="en-US"/>
          </a:p>
        </p:txBody>
      </p:sp>
      <p:sp>
        <p:nvSpPr>
          <p:cNvPr id="1028" name="Text Box 41">
            <a:extLst>
              <a:ext uri="{FF2B5EF4-FFF2-40B4-BE49-F238E27FC236}">
                <a16:creationId xmlns:a16="http://schemas.microsoft.com/office/drawing/2014/main" id="{5DA73232-DD5D-0E47-9437-4C50871876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850" y="7386638"/>
            <a:ext cx="1628775" cy="300037"/>
          </a:xfrm>
          <a:prstGeom prst="rect">
            <a:avLst/>
          </a:prstGeom>
          <a:noFill/>
          <a:ln>
            <a:noFill/>
          </a:ln>
        </p:spPr>
        <p:txBody>
          <a:bodyPr wrap="none" lIns="101588" tIns="50794" rIns="101588" bIns="50794"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charset="0"/>
              <a:buNone/>
              <a:defRPr/>
            </a:pPr>
            <a:r>
              <a:rPr lang="en-US" sz="1400"/>
              <a:t>CSE Department</a:t>
            </a:r>
          </a:p>
        </p:txBody>
      </p:sp>
      <p:sp>
        <p:nvSpPr>
          <p:cNvPr id="1029" name="Rectangle 45">
            <a:extLst>
              <a:ext uri="{FF2B5EF4-FFF2-40B4-BE49-F238E27FC236}">
                <a16:creationId xmlns:a16="http://schemas.microsoft.com/office/drawing/2014/main" id="{34F15BBB-EFAE-304F-A826-F02FC49081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197725"/>
            <a:ext cx="10058400" cy="889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3B76"/>
              </a:gs>
            </a:gsLst>
            <a:lin ang="5400000" scaled="1"/>
          </a:gradFill>
          <a:ln>
            <a:noFill/>
          </a:ln>
        </p:spPr>
        <p:txBody>
          <a:bodyPr wrap="none" lIns="101588" tIns="50794" rIns="101588" bIns="50794" anchor="ctr"/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buNone/>
              <a:defRPr/>
            </a:pPr>
            <a:endParaRPr lang="en-US" altLang="en-US"/>
          </a:p>
        </p:txBody>
      </p:sp>
      <p:pic>
        <p:nvPicPr>
          <p:cNvPr id="1030" name="Picture 41" descr="small_logo_inside">
            <a:extLst>
              <a:ext uri="{FF2B5EF4-FFF2-40B4-BE49-F238E27FC236}">
                <a16:creationId xmlns:a16="http://schemas.microsoft.com/office/drawing/2014/main" id="{09E5A7C6-CEA0-EF47-AD4D-50E88A3AD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0"/>
            <a:ext cx="1323975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  <a:ea typeface="ＭＳ Ｐゴシック" charset="-128"/>
          <a:cs typeface="ＭＳ Ｐゴシック" charset="-128"/>
        </a:defRPr>
      </a:lvl2pPr>
      <a:lvl3pPr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  <a:ea typeface="ＭＳ Ｐゴシック" charset="-128"/>
          <a:cs typeface="ＭＳ Ｐゴシック" charset="-128"/>
        </a:defRPr>
      </a:lvl3pPr>
      <a:lvl4pPr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  <a:ea typeface="ＭＳ Ｐゴシック" charset="-128"/>
          <a:cs typeface="ＭＳ Ｐゴシック" charset="-128"/>
        </a:defRPr>
      </a:lvl4pPr>
      <a:lvl5pPr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  <a:ea typeface="ＭＳ Ｐゴシック" charset="-128"/>
          <a:cs typeface="ＭＳ Ｐゴシック" charset="-128"/>
        </a:defRPr>
      </a:lvl5pPr>
      <a:lvl6pPr marL="457200"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</a:defRPr>
      </a:lvl6pPr>
      <a:lvl7pPr marL="914400"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</a:defRPr>
      </a:lvl7pPr>
      <a:lvl8pPr marL="1371600"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</a:defRPr>
      </a:lvl8pPr>
      <a:lvl9pPr marL="1828800"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</a:defRPr>
      </a:lvl9pPr>
    </p:titleStyle>
    <p:bodyStyle>
      <a:lvl1pPr marL="290513" indent="-290513" algn="l" defTabSz="1006475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28650" indent="-223838" algn="l" defTabSz="100647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o"/>
        <a:defRPr sz="2000" b="1">
          <a:solidFill>
            <a:schemeClr val="tx1"/>
          </a:solidFill>
          <a:latin typeface="+mn-lt"/>
          <a:ea typeface="ＭＳ Ｐゴシック" pitchFamily="-112" charset="-128"/>
        </a:defRPr>
      </a:lvl2pPr>
      <a:lvl3pPr marL="968375" indent="-225425" algn="l" defTabSz="1006475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l"/>
        <a:defRPr b="1">
          <a:solidFill>
            <a:schemeClr val="tx1"/>
          </a:solidFill>
          <a:latin typeface="+mn-lt"/>
          <a:ea typeface="ＭＳ Ｐゴシック" pitchFamily="-112" charset="-128"/>
        </a:defRPr>
      </a:lvl3pPr>
      <a:lvl4pPr marL="1306513" indent="-223838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m"/>
        <a:defRPr b="1">
          <a:solidFill>
            <a:schemeClr val="tx1"/>
          </a:solidFill>
          <a:latin typeface="+mn-lt"/>
          <a:ea typeface="ＭＳ Ｐゴシック" pitchFamily="-112" charset="-128"/>
        </a:defRPr>
      </a:lvl4pPr>
      <a:lvl5pPr marL="1646238" indent="-225425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v"/>
        <a:defRPr b="1">
          <a:solidFill>
            <a:schemeClr val="tx1"/>
          </a:solidFill>
          <a:latin typeface="+mn-lt"/>
          <a:ea typeface="ＭＳ Ｐゴシック" pitchFamily="-112" charset="-128"/>
        </a:defRPr>
      </a:lvl5pPr>
      <a:lvl6pPr marL="2103438" indent="-225425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-112" charset="2"/>
        <a:buChar char="v"/>
        <a:defRPr b="1">
          <a:solidFill>
            <a:schemeClr val="tx1"/>
          </a:solidFill>
          <a:latin typeface="+mn-lt"/>
          <a:ea typeface="ＭＳ Ｐゴシック" pitchFamily="-112" charset="-128"/>
        </a:defRPr>
      </a:lvl6pPr>
      <a:lvl7pPr marL="2560638" indent="-225425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-112" charset="2"/>
        <a:buChar char="v"/>
        <a:defRPr b="1">
          <a:solidFill>
            <a:schemeClr val="tx1"/>
          </a:solidFill>
          <a:latin typeface="+mn-lt"/>
          <a:ea typeface="ＭＳ Ｐゴシック" pitchFamily="-112" charset="-128"/>
        </a:defRPr>
      </a:lvl7pPr>
      <a:lvl8pPr marL="3017838" indent="-225425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-112" charset="2"/>
        <a:buChar char="v"/>
        <a:defRPr b="1">
          <a:solidFill>
            <a:schemeClr val="tx1"/>
          </a:solidFill>
          <a:latin typeface="+mn-lt"/>
          <a:ea typeface="ＭＳ Ｐゴシック" pitchFamily="-112" charset="-128"/>
        </a:defRPr>
      </a:lvl8pPr>
      <a:lvl9pPr marL="3475038" indent="-225425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-112" charset="2"/>
        <a:buChar char="v"/>
        <a:defRPr b="1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E816-9209-864C-B333-A4A29856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b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Summary: Top-Down Parsing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46AF6-50CD-1342-AA47-7C7455B15DFE}"/>
              </a:ext>
            </a:extLst>
          </p:cNvPr>
          <p:cNvSpPr txBox="1"/>
          <p:nvPr/>
        </p:nvSpPr>
        <p:spPr>
          <a:xfrm>
            <a:off x="79375" y="2779713"/>
            <a:ext cx="3149600" cy="498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40"/>
              <a:t>Top-Down Parsing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0AF54C-DC8C-D348-909A-5D5AB99EED06}"/>
              </a:ext>
            </a:extLst>
          </p:cNvPr>
          <p:cNvSpPr txBox="1"/>
          <p:nvPr/>
        </p:nvSpPr>
        <p:spPr>
          <a:xfrm>
            <a:off x="3182938" y="1949450"/>
            <a:ext cx="3360737" cy="465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20" dirty="0"/>
              <a:t>Backtracking Parsing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1FD29E-924B-B446-AF7B-A83C3A24864D}"/>
              </a:ext>
            </a:extLst>
          </p:cNvPr>
          <p:cNvSpPr txBox="1"/>
          <p:nvPr/>
        </p:nvSpPr>
        <p:spPr>
          <a:xfrm>
            <a:off x="3182938" y="3609975"/>
            <a:ext cx="2894012" cy="465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20" dirty="0"/>
              <a:t>Predictive Parsing</a:t>
            </a:r>
          </a:p>
        </p:txBody>
      </p:sp>
      <p:sp>
        <p:nvSpPr>
          <p:cNvPr id="4101" name="TextBox 20">
            <a:extLst>
              <a:ext uri="{FF2B5EF4-FFF2-40B4-BE49-F238E27FC236}">
                <a16:creationId xmlns:a16="http://schemas.microsoft.com/office/drawing/2014/main" id="{775D4ED3-32DA-DD4D-942C-BBFF50606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2847975"/>
            <a:ext cx="38274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 sz="2200"/>
              <a:t>Recursive Descent Parsing</a:t>
            </a:r>
          </a:p>
        </p:txBody>
      </p:sp>
      <p:sp>
        <p:nvSpPr>
          <p:cNvPr id="4102" name="TextBox 21">
            <a:extLst>
              <a:ext uri="{FF2B5EF4-FFF2-40B4-BE49-F238E27FC236}">
                <a16:creationId xmlns:a16="http://schemas.microsoft.com/office/drawing/2014/main" id="{8B755F54-5A8A-8C4E-95EA-2439385AC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4402138"/>
            <a:ext cx="19907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 sz="2200"/>
              <a:t>LL(1) Parsing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C19101-6267-794D-8E0F-3C6142B78B92}"/>
              </a:ext>
            </a:extLst>
          </p:cNvPr>
          <p:cNvCxnSpPr>
            <a:cxnSpLocks/>
          </p:cNvCxnSpPr>
          <p:nvPr/>
        </p:nvCxnSpPr>
        <p:spPr>
          <a:xfrm flipV="1">
            <a:off x="2695575" y="2308225"/>
            <a:ext cx="487363" cy="48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F0A009-9990-8C43-B7D4-27E67E0FDFB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695575" y="3397250"/>
            <a:ext cx="487363" cy="446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509CEA-3C4E-E147-B1EC-9763F9EDD288}"/>
              </a:ext>
            </a:extLst>
          </p:cNvPr>
          <p:cNvCxnSpPr>
            <a:cxnSpLocks/>
          </p:cNvCxnSpPr>
          <p:nvPr/>
        </p:nvCxnSpPr>
        <p:spPr>
          <a:xfrm>
            <a:off x="5511800" y="4081463"/>
            <a:ext cx="488950" cy="450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F484DB-047E-744B-A122-908068E34604}"/>
              </a:ext>
            </a:extLst>
          </p:cNvPr>
          <p:cNvCxnSpPr/>
          <p:nvPr/>
        </p:nvCxnSpPr>
        <p:spPr>
          <a:xfrm flipV="1">
            <a:off x="5526088" y="3194050"/>
            <a:ext cx="488950" cy="477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7" name="TextBox 9">
            <a:extLst>
              <a:ext uri="{FF2B5EF4-FFF2-40B4-BE49-F238E27FC236}">
                <a16:creationId xmlns:a16="http://schemas.microsoft.com/office/drawing/2014/main" id="{F73380A9-08DE-B345-A07E-275C82052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3978275"/>
            <a:ext cx="17732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/>
              <a:t>(lookahead)</a:t>
            </a:r>
          </a:p>
        </p:txBody>
      </p:sp>
      <p:sp>
        <p:nvSpPr>
          <p:cNvPr id="4108" name="TextBox 27">
            <a:extLst>
              <a:ext uri="{FF2B5EF4-FFF2-40B4-BE49-F238E27FC236}">
                <a16:creationId xmlns:a16="http://schemas.microsoft.com/office/drawing/2014/main" id="{CDB99CFB-B5B4-FB45-B65B-51E47380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2386013"/>
            <a:ext cx="21320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/>
              <a:t>(“brute force”)</a:t>
            </a:r>
          </a:p>
        </p:txBody>
      </p:sp>
      <p:sp>
        <p:nvSpPr>
          <p:cNvPr id="4109" name="TextBox 28">
            <a:extLst>
              <a:ext uri="{FF2B5EF4-FFF2-40B4-BE49-F238E27FC236}">
                <a16:creationId xmlns:a16="http://schemas.microsoft.com/office/drawing/2014/main" id="{1A5564A1-454E-1C40-8C37-AED9AFABC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38" y="3287713"/>
            <a:ext cx="36083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00025" indent="-200025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200"/>
              <a:t>a func for a nonterminal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/>
              <a:t>leverage call stack</a:t>
            </a:r>
          </a:p>
        </p:txBody>
      </p:sp>
      <p:sp>
        <p:nvSpPr>
          <p:cNvPr id="4110" name="TextBox 29">
            <a:extLst>
              <a:ext uri="{FF2B5EF4-FFF2-40B4-BE49-F238E27FC236}">
                <a16:creationId xmlns:a16="http://schemas.microsoft.com/office/drawing/2014/main" id="{53E99B26-C212-F947-A0BD-6EBD7FCBF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3" y="4848225"/>
            <a:ext cx="32019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00025" indent="-200025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200"/>
              <a:t>use explicit stack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/>
              <a:t>First and Follow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/>
              <a:t>parsing table-driven</a:t>
            </a:r>
          </a:p>
        </p:txBody>
      </p:sp>
      <p:grpSp>
        <p:nvGrpSpPr>
          <p:cNvPr id="4111" name="Group 2">
            <a:extLst>
              <a:ext uri="{FF2B5EF4-FFF2-40B4-BE49-F238E27FC236}">
                <a16:creationId xmlns:a16="http://schemas.microsoft.com/office/drawing/2014/main" id="{90F4AFBF-E9BB-0D4F-BB2C-5EBD2D33ACB3}"/>
              </a:ext>
            </a:extLst>
          </p:cNvPr>
          <p:cNvGrpSpPr>
            <a:grpSpLocks/>
          </p:cNvGrpSpPr>
          <p:nvPr/>
        </p:nvGrpSpPr>
        <p:grpSpPr bwMode="auto">
          <a:xfrm>
            <a:off x="2270125" y="5327650"/>
            <a:ext cx="2751138" cy="1255713"/>
            <a:chOff x="3094520" y="4868625"/>
            <a:chExt cx="2750480" cy="1255876"/>
          </a:xfrm>
        </p:grpSpPr>
        <p:sp>
          <p:nvSpPr>
            <p:cNvPr id="4112" name="TextBox 30">
              <a:extLst>
                <a:ext uri="{FF2B5EF4-FFF2-40B4-BE49-F238E27FC236}">
                  <a16:creationId xmlns:a16="http://schemas.microsoft.com/office/drawing/2014/main" id="{E63ABB85-3C6F-7842-A327-E239094BC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1103" y="5267241"/>
              <a:ext cx="241252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200025" indent="-200025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Arial" panose="020B0604020202020204" pitchFamily="34" charset="0"/>
                <a:buChar char="•"/>
              </a:pPr>
              <a:r>
                <a:rPr lang="en-US" altLang="en-US" sz="2200"/>
                <a:t>left recursion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altLang="en-US" sz="2200"/>
                <a:t>common prefix</a:t>
              </a:r>
            </a:p>
          </p:txBody>
        </p:sp>
        <p:sp>
          <p:nvSpPr>
            <p:cNvPr id="4113" name="TextBox 10">
              <a:extLst>
                <a:ext uri="{FF2B5EF4-FFF2-40B4-BE49-F238E27FC236}">
                  <a16:creationId xmlns:a16="http://schemas.microsoft.com/office/drawing/2014/main" id="{49C0DC5B-435A-3243-8CED-888793C74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703" y="4868626"/>
              <a:ext cx="24609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C00000"/>
                  </a:solidFill>
                </a:rPr>
                <a:t>Common Issues: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1E8E51-01E0-2047-BF73-9DAE42E0553F}"/>
                </a:ext>
              </a:extLst>
            </p:cNvPr>
            <p:cNvSpPr/>
            <p:nvPr/>
          </p:nvSpPr>
          <p:spPr>
            <a:xfrm>
              <a:off x="3094520" y="4868625"/>
              <a:ext cx="2750480" cy="125587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2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>
            <a:extLst>
              <a:ext uri="{FF2B5EF4-FFF2-40B4-BE49-F238E27FC236}">
                <a16:creationId xmlns:a16="http://schemas.microsoft.com/office/drawing/2014/main" id="{0384E138-7129-9548-8293-AE08E9813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381000"/>
            <a:ext cx="75946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>
            <a:extLst>
              <a:ext uri="{FF2B5EF4-FFF2-40B4-BE49-F238E27FC236}">
                <a16:creationId xmlns:a16="http://schemas.microsoft.com/office/drawing/2014/main" id="{2A8F297E-E891-C345-8D56-D3729D559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47700"/>
            <a:ext cx="8001000" cy="566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>
            <a:extLst>
              <a:ext uri="{FF2B5EF4-FFF2-40B4-BE49-F238E27FC236}">
                <a16:creationId xmlns:a16="http://schemas.microsoft.com/office/drawing/2014/main" id="{227923E7-CD46-524F-ADFC-BC9BFC0B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469900"/>
            <a:ext cx="67945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>
            <a:extLst>
              <a:ext uri="{FF2B5EF4-FFF2-40B4-BE49-F238E27FC236}">
                <a16:creationId xmlns:a16="http://schemas.microsoft.com/office/drawing/2014/main" id="{FDAAD8B5-0D4C-8C48-BFF0-B557DB0BC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123950"/>
            <a:ext cx="8204200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TextBox 1">
            <a:extLst>
              <a:ext uri="{FF2B5EF4-FFF2-40B4-BE49-F238E27FC236}">
                <a16:creationId xmlns:a16="http://schemas.microsoft.com/office/drawing/2014/main" id="{7DF86013-013E-6844-B816-D20F9B36C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3609975"/>
            <a:ext cx="5864225" cy="8366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>
            <a:extLst>
              <a:ext uri="{FF2B5EF4-FFF2-40B4-BE49-F238E27FC236}">
                <a16:creationId xmlns:a16="http://schemas.microsoft.com/office/drawing/2014/main" id="{306C9ABB-F002-7C41-82E7-AD7345BF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977900"/>
            <a:ext cx="9283700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>
            <a:extLst>
              <a:ext uri="{FF2B5EF4-FFF2-40B4-BE49-F238E27FC236}">
                <a16:creationId xmlns:a16="http://schemas.microsoft.com/office/drawing/2014/main" id="{198731D7-BF06-BD4B-81C6-787B3FBF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301750"/>
            <a:ext cx="8999538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>
            <a:extLst>
              <a:ext uri="{FF2B5EF4-FFF2-40B4-BE49-F238E27FC236}">
                <a16:creationId xmlns:a16="http://schemas.microsoft.com/office/drawing/2014/main" id="{BB2AC553-007A-8242-96EA-613C62084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93700"/>
            <a:ext cx="81153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>
            <a:extLst>
              <a:ext uri="{FF2B5EF4-FFF2-40B4-BE49-F238E27FC236}">
                <a16:creationId xmlns:a16="http://schemas.microsoft.com/office/drawing/2014/main" id="{549AD09A-0481-1E47-974E-D722DD644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182688"/>
            <a:ext cx="92900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>
            <a:extLst>
              <a:ext uri="{FF2B5EF4-FFF2-40B4-BE49-F238E27FC236}">
                <a16:creationId xmlns:a16="http://schemas.microsoft.com/office/drawing/2014/main" id="{168E757D-973F-6946-9344-F5A389116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052513"/>
            <a:ext cx="8858250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>
            <a:extLst>
              <a:ext uri="{FF2B5EF4-FFF2-40B4-BE49-F238E27FC236}">
                <a16:creationId xmlns:a16="http://schemas.microsoft.com/office/drawing/2014/main" id="{36A84D6F-2B72-3042-A41A-FECFC4F5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787400"/>
            <a:ext cx="8204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F43DAC-921C-9343-91F7-E50EB3B2C27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37075" y="350838"/>
            <a:ext cx="4389438" cy="2123872"/>
          </a:xfrm>
          <a:prstGeom prst="rect">
            <a:avLst/>
          </a:prstGeom>
          <a:blipFill>
            <a:blip r:embed="rId2"/>
            <a:stretch>
              <a:fillRect l="-2305" t="-2381" r="-2017" b="-5952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6146" name="Title 1">
            <a:extLst>
              <a:ext uri="{FF2B5EF4-FFF2-40B4-BE49-F238E27FC236}">
                <a16:creationId xmlns:a16="http://schemas.microsoft.com/office/drawing/2014/main" id="{682C03AD-E139-0B4F-9F8A-482478014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513" y="149225"/>
            <a:ext cx="2406650" cy="1457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1B198-6E48-434D-B138-6384698172E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2637" y="746853"/>
            <a:ext cx="2851614" cy="1717393"/>
          </a:xfrm>
          <a:prstGeom prst="rect">
            <a:avLst/>
          </a:prstGeom>
          <a:blipFill>
            <a:blip r:embed="rId3"/>
            <a:stretch>
              <a:fillRect l="-4000" t="-2941" b="-8088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67AC20-E645-864D-9B90-313E6DE0C61A}"/>
              </a:ext>
            </a:extLst>
          </p:cNvPr>
          <p:cNvCxnSpPr/>
          <p:nvPr/>
        </p:nvCxnSpPr>
        <p:spPr bwMode="auto">
          <a:xfrm>
            <a:off x="5176838" y="473075"/>
            <a:ext cx="0" cy="2006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5F4D32-5EA8-754E-B6D8-0F2F6AA00850}"/>
              </a:ext>
            </a:extLst>
          </p:cNvPr>
          <p:cNvCxnSpPr/>
          <p:nvPr/>
        </p:nvCxnSpPr>
        <p:spPr bwMode="auto">
          <a:xfrm>
            <a:off x="7204075" y="487363"/>
            <a:ext cx="0" cy="2008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0" name="Group 31">
            <a:extLst>
              <a:ext uri="{FF2B5EF4-FFF2-40B4-BE49-F238E27FC236}">
                <a16:creationId xmlns:a16="http://schemas.microsoft.com/office/drawing/2014/main" id="{CF8276D8-FE0D-7C45-B15B-58A09E5569C3}"/>
              </a:ext>
            </a:extLst>
          </p:cNvPr>
          <p:cNvGrpSpPr>
            <a:grpSpLocks/>
          </p:cNvGrpSpPr>
          <p:nvPr/>
        </p:nvGrpSpPr>
        <p:grpSpPr bwMode="auto">
          <a:xfrm>
            <a:off x="757238" y="3022600"/>
            <a:ext cx="8693150" cy="3763963"/>
            <a:chOff x="816372" y="3090924"/>
            <a:chExt cx="7902378" cy="34222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D6F3D1-3298-F84E-A3A8-877C9165E660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39379" y="3096883"/>
              <a:ext cx="7879371" cy="3407926"/>
            </a:xfrm>
            <a:prstGeom prst="rect">
              <a:avLst/>
            </a:prstGeom>
            <a:blipFill>
              <a:blip r:embed="rId4"/>
              <a:stretch>
                <a:fillRect t="-1347" b="-303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 dirty="0">
                  <a:noFill/>
                </a:rPr>
                <a:t>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720A4D-F490-5B43-B394-3FBF793C767C}"/>
                </a:ext>
              </a:extLst>
            </p:cNvPr>
            <p:cNvSpPr txBox="1"/>
            <p:nvPr/>
          </p:nvSpPr>
          <p:spPr>
            <a:xfrm>
              <a:off x="7233807" y="3624978"/>
              <a:ext cx="1379597" cy="8227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640" dirty="0"/>
                <a:t>S </a:t>
              </a:r>
              <a:r>
                <a:rPr lang="en-US" sz="2640" dirty="0">
                  <a:sym typeface="Wingdings" pitchFamily="2" charset="2"/>
                </a:rPr>
                <a:t> A</a:t>
              </a:r>
            </a:p>
            <a:p>
              <a:pPr>
                <a:defRPr/>
              </a:pPr>
              <a:r>
                <a:rPr lang="en-US" sz="2640" dirty="0">
                  <a:sym typeface="Wingdings" pitchFamily="2" charset="2"/>
                </a:rPr>
                <a:t>S  B C</a:t>
              </a:r>
              <a:endParaRPr lang="en-US" sz="264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056BE3-7561-7446-A0E2-1747CF66D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461" y="3624978"/>
              <a:ext cx="7810020" cy="18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D3FFA7-75C6-6A46-AB2A-162047B1DCD1}"/>
                </a:ext>
              </a:extLst>
            </p:cNvPr>
            <p:cNvCxnSpPr>
              <a:cxnSpLocks/>
            </p:cNvCxnSpPr>
            <p:nvPr/>
          </p:nvCxnSpPr>
          <p:spPr>
            <a:xfrm>
              <a:off x="1459992" y="3128452"/>
              <a:ext cx="0" cy="33847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521C5FB-18F9-6D49-BBEF-86800ABF1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575" y="4467918"/>
              <a:ext cx="7810020" cy="18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B04F1BB-54D8-8D42-A4AB-2C1867F976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372" y="5120331"/>
              <a:ext cx="7810020" cy="18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12939E-1C36-0643-B1FF-388DC9D20F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689" y="5862233"/>
              <a:ext cx="7810020" cy="18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4E5AAC-7220-ED40-A838-BC44C4CEE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372" y="6484335"/>
              <a:ext cx="7810020" cy="187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C6AE69-8DB1-2347-B657-6C67B052D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689" y="3102471"/>
              <a:ext cx="7810020" cy="18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D532F7E-8DDB-4A44-AD51-A0B185242818}"/>
                </a:ext>
              </a:extLst>
            </p:cNvPr>
            <p:cNvCxnSpPr>
              <a:cxnSpLocks/>
            </p:cNvCxnSpPr>
            <p:nvPr/>
          </p:nvCxnSpPr>
          <p:spPr>
            <a:xfrm>
              <a:off x="836575" y="3125565"/>
              <a:ext cx="0" cy="33847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CFC593-8E89-E541-AC2C-8C227BDA224A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68" y="3090924"/>
              <a:ext cx="0" cy="33847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1D2344B-3D7A-B144-AB66-8AAC25E9CB90}"/>
                </a:ext>
              </a:extLst>
            </p:cNvPr>
            <p:cNvCxnSpPr>
              <a:cxnSpLocks/>
            </p:cNvCxnSpPr>
            <p:nvPr/>
          </p:nvCxnSpPr>
          <p:spPr>
            <a:xfrm>
              <a:off x="2923288" y="3125565"/>
              <a:ext cx="0" cy="33847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2A178D-4DCE-8F44-9DA6-A0223C952B29}"/>
                </a:ext>
              </a:extLst>
            </p:cNvPr>
            <p:cNvCxnSpPr>
              <a:cxnSpLocks/>
            </p:cNvCxnSpPr>
            <p:nvPr/>
          </p:nvCxnSpPr>
          <p:spPr>
            <a:xfrm>
              <a:off x="4304328" y="3108245"/>
              <a:ext cx="0" cy="33847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BFED55-DF88-424D-8597-4C7F8BA6B65E}"/>
                </a:ext>
              </a:extLst>
            </p:cNvPr>
            <p:cNvCxnSpPr>
              <a:cxnSpLocks/>
            </p:cNvCxnSpPr>
            <p:nvPr/>
          </p:nvCxnSpPr>
          <p:spPr>
            <a:xfrm>
              <a:off x="5683925" y="3108245"/>
              <a:ext cx="0" cy="33847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47CD4CD-7814-FF43-84C9-D4DC13DEC739}"/>
                </a:ext>
              </a:extLst>
            </p:cNvPr>
            <p:cNvCxnSpPr>
              <a:cxnSpLocks/>
            </p:cNvCxnSpPr>
            <p:nvPr/>
          </p:nvCxnSpPr>
          <p:spPr>
            <a:xfrm>
              <a:off x="7099600" y="3128452"/>
              <a:ext cx="0" cy="33847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51" name="TextBox 2">
            <a:extLst>
              <a:ext uri="{FF2B5EF4-FFF2-40B4-BE49-F238E27FC236}">
                <a16:creationId xmlns:a16="http://schemas.microsoft.com/office/drawing/2014/main" id="{57138DFD-1DE7-5F4F-B00F-BFF50B7B1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766763"/>
            <a:ext cx="44132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/>
              <a:t>a,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874B91-E7FA-D647-8683-98716A72B05B}"/>
              </a:ext>
            </a:extLst>
          </p:cNvPr>
          <p:cNvCxnSpPr>
            <a:cxnSpLocks/>
          </p:cNvCxnSpPr>
          <p:nvPr/>
        </p:nvCxnSpPr>
        <p:spPr bwMode="auto">
          <a:xfrm>
            <a:off x="4537075" y="793750"/>
            <a:ext cx="4389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>
            <a:extLst>
              <a:ext uri="{FF2B5EF4-FFF2-40B4-BE49-F238E27FC236}">
                <a16:creationId xmlns:a16="http://schemas.microsoft.com/office/drawing/2014/main" id="{45A44972-D722-2547-979D-6FCA53791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333500"/>
            <a:ext cx="9148763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>
            <a:extLst>
              <a:ext uri="{FF2B5EF4-FFF2-40B4-BE49-F238E27FC236}">
                <a16:creationId xmlns:a16="http://schemas.microsoft.com/office/drawing/2014/main" id="{019AFC7E-FCA7-7B42-AF2C-C7872492E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338138"/>
            <a:ext cx="8308975" cy="674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>
            <a:extLst>
              <a:ext uri="{FF2B5EF4-FFF2-40B4-BE49-F238E27FC236}">
                <a16:creationId xmlns:a16="http://schemas.microsoft.com/office/drawing/2014/main" id="{14573F55-07A1-704E-9D80-6FE7B38EE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730250"/>
            <a:ext cx="8340725" cy="636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>
            <a:extLst>
              <a:ext uri="{FF2B5EF4-FFF2-40B4-BE49-F238E27FC236}">
                <a16:creationId xmlns:a16="http://schemas.microsoft.com/office/drawing/2014/main" id="{F11D8C7A-F7F9-B044-9515-5EED22B97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450975"/>
            <a:ext cx="9078913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>
            <a:extLst>
              <a:ext uri="{FF2B5EF4-FFF2-40B4-BE49-F238E27FC236}">
                <a16:creationId xmlns:a16="http://schemas.microsoft.com/office/drawing/2014/main" id="{2521CA36-F069-4049-9DF7-2DEA84A5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204788"/>
            <a:ext cx="8332787" cy="702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C95F472F-E66B-5946-B95F-6AF542BF1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br>
              <a:rPr lang="en-US" altLang="en-US" sz="440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en-US" altLang="en-US" sz="4400">
                <a:solidFill>
                  <a:schemeClr val="tx1"/>
                </a:solidFill>
                <a:ea typeface="ＭＳ Ｐゴシック" panose="020B0600070205080204" pitchFamily="34" charset="-128"/>
              </a:rPr>
              <a:t>Example</a:t>
            </a:r>
          </a:p>
        </p:txBody>
      </p:sp>
      <p:grpSp>
        <p:nvGrpSpPr>
          <p:cNvPr id="29698" name="Group 3">
            <a:extLst>
              <a:ext uri="{FF2B5EF4-FFF2-40B4-BE49-F238E27FC236}">
                <a16:creationId xmlns:a16="http://schemas.microsoft.com/office/drawing/2014/main" id="{F10C2B9B-CD84-5A4C-90CE-D310484C4D60}"/>
              </a:ext>
            </a:extLst>
          </p:cNvPr>
          <p:cNvGrpSpPr>
            <a:grpSpLocks/>
          </p:cNvGrpSpPr>
          <p:nvPr/>
        </p:nvGrpSpPr>
        <p:grpSpPr bwMode="auto">
          <a:xfrm>
            <a:off x="5081588" y="2311400"/>
            <a:ext cx="4378325" cy="3117850"/>
            <a:chOff x="7474314" y="2253728"/>
            <a:chExt cx="4378122" cy="3116573"/>
          </a:xfrm>
        </p:grpSpPr>
        <p:sp>
          <p:nvSpPr>
            <p:cNvPr id="29702" name="TextBox 4">
              <a:extLst>
                <a:ext uri="{FF2B5EF4-FFF2-40B4-BE49-F238E27FC236}">
                  <a16:creationId xmlns:a16="http://schemas.microsoft.com/office/drawing/2014/main" id="{E7DB99E4-C2B6-984A-823D-2C2C6044B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6017" y="3127443"/>
              <a:ext cx="3129383" cy="2242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50000"/>
                </a:lnSpc>
                <a:spcAft>
                  <a:spcPts val="100"/>
                </a:spcAft>
              </a:pPr>
              <a:r>
                <a:rPr lang="en-US" altLang="en-US" sz="3200">
                  <a:solidFill>
                    <a:schemeClr val="tx1"/>
                  </a:solidFill>
                </a:rPr>
                <a:t>S’ </a:t>
              </a:r>
              <a:r>
                <a:rPr lang="en-US" altLang="en-US" sz="3200">
                  <a:solidFill>
                    <a:schemeClr val="tx1"/>
                  </a:solidFill>
                  <a:sym typeface="Wingdings" pitchFamily="2" charset="2"/>
                </a:rPr>
                <a:t> E </a:t>
              </a:r>
            </a:p>
            <a:p>
              <a:pPr>
                <a:lnSpc>
                  <a:spcPct val="150000"/>
                </a:lnSpc>
                <a:spcAft>
                  <a:spcPts val="100"/>
                </a:spcAft>
              </a:pPr>
              <a:r>
                <a:rPr lang="en-US" altLang="en-US" sz="3200">
                  <a:solidFill>
                    <a:schemeClr val="tx1"/>
                  </a:solidFill>
                  <a:sym typeface="Wingdings" pitchFamily="2" charset="2"/>
                </a:rPr>
                <a:t>E   E  + T  |  T</a:t>
              </a:r>
            </a:p>
            <a:p>
              <a:pPr>
                <a:lnSpc>
                  <a:spcPct val="150000"/>
                </a:lnSpc>
                <a:spcAft>
                  <a:spcPts val="100"/>
                </a:spcAft>
              </a:pPr>
              <a:r>
                <a:rPr lang="en-US" altLang="en-US" sz="3200">
                  <a:solidFill>
                    <a:schemeClr val="tx1"/>
                  </a:solidFill>
                  <a:sym typeface="Wingdings" pitchFamily="2" charset="2"/>
                </a:rPr>
                <a:t>T   id  |  ( E )</a:t>
              </a:r>
              <a:endParaRPr lang="en-US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29703" name="TextBox 5">
              <a:extLst>
                <a:ext uri="{FF2B5EF4-FFF2-40B4-BE49-F238E27FC236}">
                  <a16:creationId xmlns:a16="http://schemas.microsoft.com/office/drawing/2014/main" id="{901F8F29-B9F2-EF44-A98B-A8D815499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4314" y="2253728"/>
              <a:ext cx="437812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200">
                  <a:solidFill>
                    <a:schemeClr val="tx1"/>
                  </a:solidFill>
                </a:rPr>
                <a:t>Augmented Grammar</a:t>
              </a:r>
            </a:p>
          </p:txBody>
        </p:sp>
      </p:grpSp>
      <p:grpSp>
        <p:nvGrpSpPr>
          <p:cNvPr id="29699" name="Group 7">
            <a:extLst>
              <a:ext uri="{FF2B5EF4-FFF2-40B4-BE49-F238E27FC236}">
                <a16:creationId xmlns:a16="http://schemas.microsoft.com/office/drawing/2014/main" id="{59F97598-B074-B545-AD61-8F06C4B39B1A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311400"/>
            <a:ext cx="3673475" cy="2352675"/>
            <a:chOff x="7474314" y="2253728"/>
            <a:chExt cx="3672800" cy="2352261"/>
          </a:xfrm>
        </p:grpSpPr>
        <p:sp>
          <p:nvSpPr>
            <p:cNvPr id="29700" name="TextBox 8">
              <a:extLst>
                <a:ext uri="{FF2B5EF4-FFF2-40B4-BE49-F238E27FC236}">
                  <a16:creationId xmlns:a16="http://schemas.microsoft.com/office/drawing/2014/main" id="{C0D15A5A-3F2B-6945-ADDA-A2D4787B8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6017" y="3127443"/>
              <a:ext cx="3129383" cy="1478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en-US" sz="3200">
                  <a:solidFill>
                    <a:schemeClr val="tx1"/>
                  </a:solidFill>
                  <a:sym typeface="Wingdings" pitchFamily="2" charset="2"/>
                </a:rPr>
                <a:t>E   E  + T  |  T</a:t>
              </a:r>
            </a:p>
            <a:p>
              <a:pPr>
                <a:lnSpc>
                  <a:spcPct val="150000"/>
                </a:lnSpc>
              </a:pPr>
              <a:r>
                <a:rPr lang="en-US" altLang="en-US" sz="3200">
                  <a:solidFill>
                    <a:schemeClr val="tx1"/>
                  </a:solidFill>
                  <a:sym typeface="Wingdings" pitchFamily="2" charset="2"/>
                </a:rPr>
                <a:t>T   id  |  ( E )</a:t>
              </a:r>
              <a:endParaRPr lang="en-US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29701" name="TextBox 9">
              <a:extLst>
                <a:ext uri="{FF2B5EF4-FFF2-40B4-BE49-F238E27FC236}">
                  <a16:creationId xmlns:a16="http://schemas.microsoft.com/office/drawing/2014/main" id="{F5D449A8-5F4D-C94E-97E0-A34E5132E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4314" y="2253728"/>
              <a:ext cx="36728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200">
                  <a:solidFill>
                    <a:schemeClr val="tx1"/>
                  </a:solidFill>
                </a:rPr>
                <a:t>Original Grammar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Group 133">
            <a:extLst>
              <a:ext uri="{FF2B5EF4-FFF2-40B4-BE49-F238E27FC236}">
                <a16:creationId xmlns:a16="http://schemas.microsoft.com/office/drawing/2014/main" id="{969B60CB-F2A2-8A4E-893F-1F878AA42CDE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350838"/>
            <a:ext cx="6561137" cy="6121400"/>
            <a:chOff x="44824" y="377485"/>
            <a:chExt cx="6561460" cy="6122107"/>
          </a:xfrm>
        </p:grpSpPr>
        <p:grpSp>
          <p:nvGrpSpPr>
            <p:cNvPr id="30726" name="Group 3">
              <a:extLst>
                <a:ext uri="{FF2B5EF4-FFF2-40B4-BE49-F238E27FC236}">
                  <a16:creationId xmlns:a16="http://schemas.microsoft.com/office/drawing/2014/main" id="{431C29B7-EC2E-E44E-9904-1BABCAE11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766" y="706457"/>
              <a:ext cx="1616148" cy="720710"/>
              <a:chOff x="6952888" y="5277210"/>
              <a:chExt cx="1616148" cy="72071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D912976-72CA-0343-AC31-6CA3E07B19A2}"/>
                  </a:ext>
                </a:extLst>
              </p:cNvPr>
              <p:cNvSpPr/>
              <p:nvPr/>
            </p:nvSpPr>
            <p:spPr bwMode="auto">
              <a:xfrm>
                <a:off x="6971428" y="5283239"/>
                <a:ext cx="1512963" cy="677941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2AD499-5EE0-5D4A-B370-84F41424B65D}"/>
                  </a:ext>
                </a:extLst>
              </p:cNvPr>
              <p:cNvSpPr txBox="1"/>
              <p:nvPr/>
            </p:nvSpPr>
            <p:spPr>
              <a:xfrm>
                <a:off x="6952377" y="5276888"/>
                <a:ext cx="1616155" cy="72080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S’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E</a:t>
                </a:r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  <a:sym typeface="Wingdings" pitchFamily="2" charset="2"/>
                  </a:rPr>
                  <a:t>*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E   E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+ T</a:t>
                </a:r>
                <a:endParaRPr lang="en-US" sz="1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0727" name="Group 9">
              <a:extLst>
                <a:ext uri="{FF2B5EF4-FFF2-40B4-BE49-F238E27FC236}">
                  <a16:creationId xmlns:a16="http://schemas.microsoft.com/office/drawing/2014/main" id="{37109082-1A78-F249-9FC5-FE40910F47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1089" y="537811"/>
              <a:ext cx="1545616" cy="1049120"/>
              <a:chOff x="6952888" y="5283312"/>
              <a:chExt cx="1545616" cy="93872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0C27C4-DB8C-F549-BC76-CCCAE964BF54}"/>
                  </a:ext>
                </a:extLst>
              </p:cNvPr>
              <p:cNvSpPr/>
              <p:nvPr/>
            </p:nvSpPr>
            <p:spPr bwMode="auto">
              <a:xfrm>
                <a:off x="6972494" y="5283339"/>
                <a:ext cx="1512962" cy="887889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DCEB0B-2E3A-934C-892E-235ED39622AB}"/>
                  </a:ext>
                </a:extLst>
              </p:cNvPr>
              <p:cNvSpPr txBox="1"/>
              <p:nvPr/>
            </p:nvSpPr>
            <p:spPr>
              <a:xfrm>
                <a:off x="6953443" y="5290442"/>
                <a:ext cx="1544714" cy="93192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</a:t>
                </a:r>
                <a:r>
                  <a:rPr lang="en-US" sz="1800" dirty="0">
                    <a:solidFill>
                      <a:srgbClr val="92D050"/>
                    </a:solidFill>
                  </a:rPr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E  E +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T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 T 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id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 T 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( E )</a:t>
                </a:r>
                <a:endParaRPr lang="en-US" sz="1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0728" name="Group 12">
              <a:extLst>
                <a:ext uri="{FF2B5EF4-FFF2-40B4-BE49-F238E27FC236}">
                  <a16:creationId xmlns:a16="http://schemas.microsoft.com/office/drawing/2014/main" id="{808C25FE-ABFF-1E44-8D4F-8BBE8B5BF6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695" y="2014866"/>
              <a:ext cx="1590500" cy="1682512"/>
              <a:chOff x="6952888" y="5237454"/>
              <a:chExt cx="1590500" cy="168251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349E40F-B582-004B-A081-B50FB4FC1E7B}"/>
                  </a:ext>
                </a:extLst>
              </p:cNvPr>
              <p:cNvSpPr/>
              <p:nvPr/>
            </p:nvSpPr>
            <p:spPr bwMode="auto">
              <a:xfrm>
                <a:off x="6972725" y="5283017"/>
                <a:ext cx="1512962" cy="1582920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996F59-2DBA-8E46-BA8A-DDF2EAF2F22C}"/>
                  </a:ext>
                </a:extLst>
              </p:cNvPr>
              <p:cNvSpPr txBox="1"/>
              <p:nvPr/>
            </p:nvSpPr>
            <p:spPr>
              <a:xfrm>
                <a:off x="6953674" y="5236974"/>
                <a:ext cx="1589166" cy="16829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S’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E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endParaRP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92D050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 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E 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E + T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  E 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T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  T 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id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  T 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( E )</a:t>
                </a:r>
                <a:endParaRPr lang="en-US" sz="1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0729" name="Group 15">
              <a:extLst>
                <a:ext uri="{FF2B5EF4-FFF2-40B4-BE49-F238E27FC236}">
                  <a16:creationId xmlns:a16="http://schemas.microsoft.com/office/drawing/2014/main" id="{AF17BC9E-C5FA-8547-8B42-4AB4B083D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165" y="4209516"/>
              <a:ext cx="1590500" cy="1682512"/>
              <a:chOff x="6952888" y="5237454"/>
              <a:chExt cx="1590500" cy="168251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1566E18-2135-844A-B75A-30589E71FBDC}"/>
                  </a:ext>
                </a:extLst>
              </p:cNvPr>
              <p:cNvSpPr/>
              <p:nvPr/>
            </p:nvSpPr>
            <p:spPr bwMode="auto">
              <a:xfrm>
                <a:off x="6972729" y="5284133"/>
                <a:ext cx="1512962" cy="1581332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85E350-161C-1B46-B877-41F2AB688806}"/>
                  </a:ext>
                </a:extLst>
              </p:cNvPr>
              <p:cNvSpPr txBox="1"/>
              <p:nvPr/>
            </p:nvSpPr>
            <p:spPr>
              <a:xfrm>
                <a:off x="6953678" y="5238091"/>
                <a:ext cx="1589166" cy="168135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T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(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E )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endParaRP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92D050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 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E 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E + T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  E 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T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  T 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id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  T 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( E )</a:t>
                </a:r>
                <a:endParaRPr lang="en-US" sz="1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0730" name="Group 18">
              <a:extLst>
                <a:ext uri="{FF2B5EF4-FFF2-40B4-BE49-F238E27FC236}">
                  <a16:creationId xmlns:a16="http://schemas.microsoft.com/office/drawing/2014/main" id="{2099E989-375E-7B47-8A9A-9458FE210F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7080" y="746798"/>
              <a:ext cx="1539204" cy="526586"/>
              <a:chOff x="6952888" y="5283312"/>
              <a:chExt cx="1539204" cy="47117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4034A2-45A9-874D-A535-7C3AA88469D1}"/>
                  </a:ext>
                </a:extLst>
              </p:cNvPr>
              <p:cNvSpPr/>
              <p:nvPr/>
            </p:nvSpPr>
            <p:spPr bwMode="auto">
              <a:xfrm>
                <a:off x="6971192" y="5283864"/>
                <a:ext cx="1514550" cy="470227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182C0E-F1F1-A44D-AA69-5F6B8DB674C6}"/>
                  </a:ext>
                </a:extLst>
              </p:cNvPr>
              <p:cNvSpPr txBox="1"/>
              <p:nvPr/>
            </p:nvSpPr>
            <p:spPr>
              <a:xfrm>
                <a:off x="6952141" y="5356316"/>
                <a:ext cx="1539951" cy="357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</a:t>
                </a:r>
                <a:r>
                  <a:rPr lang="en-US" sz="1800" dirty="0">
                    <a:solidFill>
                      <a:srgbClr val="92D050"/>
                    </a:solidFill>
                  </a:rPr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E  E + T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CF1A92-5973-0F4A-8E13-6E73870D1010}"/>
                </a:ext>
              </a:extLst>
            </p:cNvPr>
            <p:cNvSpPr txBox="1"/>
            <p:nvPr/>
          </p:nvSpPr>
          <p:spPr>
            <a:xfrm>
              <a:off x="54349" y="1985808"/>
              <a:ext cx="455634" cy="40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A0620D-694A-E449-8070-CC4F9A952FC9}"/>
                </a:ext>
              </a:extLst>
            </p:cNvPr>
            <p:cNvSpPr txBox="1"/>
            <p:nvPr/>
          </p:nvSpPr>
          <p:spPr>
            <a:xfrm>
              <a:off x="44824" y="645803"/>
              <a:ext cx="455634" cy="40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98988C8-B03D-D74E-BE37-AEE247B53D5E}"/>
                </a:ext>
              </a:extLst>
            </p:cNvPr>
            <p:cNvSpPr txBox="1"/>
            <p:nvPr/>
          </p:nvSpPr>
          <p:spPr>
            <a:xfrm>
              <a:off x="2354750" y="377485"/>
              <a:ext cx="455635" cy="40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CD290F-A485-DD43-B9C0-26E6D57941B1}"/>
                </a:ext>
              </a:extLst>
            </p:cNvPr>
            <p:cNvSpPr txBox="1"/>
            <p:nvPr/>
          </p:nvSpPr>
          <p:spPr>
            <a:xfrm>
              <a:off x="4986954" y="407650"/>
              <a:ext cx="455635" cy="40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CDAFA5-A8AD-F746-A78D-186CAC1CB95C}"/>
                </a:ext>
              </a:extLst>
            </p:cNvPr>
            <p:cNvSpPr txBox="1"/>
            <p:nvPr/>
          </p:nvSpPr>
          <p:spPr>
            <a:xfrm>
              <a:off x="62287" y="4187925"/>
              <a:ext cx="455635" cy="40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98911EA-B4FC-8E4F-80C2-7E531467F0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94370" y="1036373"/>
              <a:ext cx="784264" cy="317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154E846-389A-774E-B485-97C9F08FEE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01121" y="1068127"/>
              <a:ext cx="782677" cy="317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0738" name="Group 31">
              <a:extLst>
                <a:ext uri="{FF2B5EF4-FFF2-40B4-BE49-F238E27FC236}">
                  <a16:creationId xmlns:a16="http://schemas.microsoft.com/office/drawing/2014/main" id="{6955BD0F-1351-044B-B767-6307655C25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3151" y="2030617"/>
              <a:ext cx="1135423" cy="526586"/>
              <a:chOff x="6952888" y="5283312"/>
              <a:chExt cx="1135423" cy="47117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8A9C000-41E5-A146-8C1B-1131779061D6}"/>
                  </a:ext>
                </a:extLst>
              </p:cNvPr>
              <p:cNvSpPr/>
              <p:nvPr/>
            </p:nvSpPr>
            <p:spPr bwMode="auto">
              <a:xfrm>
                <a:off x="6971839" y="5282995"/>
                <a:ext cx="1116067" cy="471647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FA8CE-9A25-D84B-8975-D7D956C41032}"/>
                  </a:ext>
                </a:extLst>
              </p:cNvPr>
              <p:cNvSpPr txBox="1"/>
              <p:nvPr/>
            </p:nvSpPr>
            <p:spPr>
              <a:xfrm>
                <a:off x="6952788" y="5344082"/>
                <a:ext cx="1122417" cy="357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</a:t>
                </a:r>
                <a:r>
                  <a:rPr lang="en-US" sz="1800" dirty="0">
                    <a:solidFill>
                      <a:srgbClr val="92D050"/>
                    </a:solidFill>
                  </a:rPr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E  T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</a:t>
                </a:r>
              </a:p>
            </p:txBody>
          </p:sp>
        </p:grpSp>
        <p:grpSp>
          <p:nvGrpSpPr>
            <p:cNvPr id="30739" name="Group 34">
              <a:extLst>
                <a:ext uri="{FF2B5EF4-FFF2-40B4-BE49-F238E27FC236}">
                  <a16:creationId xmlns:a16="http://schemas.microsoft.com/office/drawing/2014/main" id="{4B8FA582-DB64-D541-B6E5-501403966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6914" y="3000052"/>
              <a:ext cx="1180131" cy="526586"/>
              <a:chOff x="6952888" y="5283312"/>
              <a:chExt cx="1180131" cy="47117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358BAEF-827C-7B44-A0D5-3F0123B57D5A}"/>
                  </a:ext>
                </a:extLst>
              </p:cNvPr>
              <p:cNvSpPr/>
              <p:nvPr/>
            </p:nvSpPr>
            <p:spPr bwMode="auto">
              <a:xfrm>
                <a:off x="6971726" y="5283568"/>
                <a:ext cx="1116067" cy="470226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A49A759-1770-254B-BB02-EC9A563CE933}"/>
                  </a:ext>
                </a:extLst>
              </p:cNvPr>
              <p:cNvSpPr txBox="1"/>
              <p:nvPr/>
            </p:nvSpPr>
            <p:spPr>
              <a:xfrm>
                <a:off x="6952675" y="5344654"/>
                <a:ext cx="1179570" cy="3565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</a:t>
                </a:r>
                <a:r>
                  <a:rPr lang="en-US" sz="1800" dirty="0">
                    <a:solidFill>
                      <a:srgbClr val="92D050"/>
                    </a:solidFill>
                  </a:rPr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T  id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</a:t>
                </a:r>
              </a:p>
            </p:txBody>
          </p:sp>
        </p:grpSp>
        <p:grpSp>
          <p:nvGrpSpPr>
            <p:cNvPr id="30740" name="Group 37">
              <a:extLst>
                <a:ext uri="{FF2B5EF4-FFF2-40B4-BE49-F238E27FC236}">
                  <a16:creationId xmlns:a16="http://schemas.microsoft.com/office/drawing/2014/main" id="{C0851570-723D-474E-AF89-C58467D229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5784" y="4490153"/>
              <a:ext cx="1552028" cy="839802"/>
              <a:chOff x="6952888" y="5283313"/>
              <a:chExt cx="1552028" cy="83980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AFE96D7-BB88-4643-B86F-9D564F428242}"/>
                  </a:ext>
                </a:extLst>
              </p:cNvPr>
              <p:cNvSpPr/>
              <p:nvPr/>
            </p:nvSpPr>
            <p:spPr bwMode="auto">
              <a:xfrm>
                <a:off x="6971251" y="5282745"/>
                <a:ext cx="1514549" cy="839884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269501-B008-8E40-AC91-A41255DDA11E}"/>
                  </a:ext>
                </a:extLst>
              </p:cNvPr>
              <p:cNvSpPr txBox="1"/>
              <p:nvPr/>
            </p:nvSpPr>
            <p:spPr>
              <a:xfrm>
                <a:off x="6952200" y="5357366"/>
                <a:ext cx="1552651" cy="72080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T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( E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)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endParaRP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</a:t>
                </a:r>
                <a:r>
                  <a:rPr lang="en-US" sz="1800" dirty="0">
                    <a:solidFill>
                      <a:srgbClr val="92D050"/>
                    </a:solidFill>
                  </a:rPr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E  E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+ T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04CE34-DD72-B844-A116-1A4E7F1F71FB}"/>
                </a:ext>
              </a:extLst>
            </p:cNvPr>
            <p:cNvSpPr txBox="1"/>
            <p:nvPr/>
          </p:nvSpPr>
          <p:spPr>
            <a:xfrm>
              <a:off x="2253145" y="1820689"/>
              <a:ext cx="455635" cy="40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BDBF6C-1AB0-0048-BC40-1CFCDA8EFEBE}"/>
                </a:ext>
              </a:extLst>
            </p:cNvPr>
            <p:cNvSpPr txBox="1"/>
            <p:nvPr/>
          </p:nvSpPr>
          <p:spPr>
            <a:xfrm>
              <a:off x="2232507" y="2770123"/>
              <a:ext cx="455634" cy="40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D010D7-44F8-0A45-A1D7-DEF1C47880CB}"/>
                </a:ext>
              </a:extLst>
            </p:cNvPr>
            <p:cNvSpPr txBox="1"/>
            <p:nvPr/>
          </p:nvSpPr>
          <p:spPr>
            <a:xfrm>
              <a:off x="2138839" y="4270485"/>
              <a:ext cx="455635" cy="40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5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6CF4BD-A56D-7B49-8B61-38524F1E531C}"/>
                </a:ext>
              </a:extLst>
            </p:cNvPr>
            <p:cNvCxnSpPr>
              <a:cxnSpLocks/>
              <a:stCxn id="15" idx="0"/>
              <a:endCxn id="3" idx="2"/>
            </p:cNvCxnSpPr>
            <p:nvPr/>
          </p:nvCxnSpPr>
          <p:spPr bwMode="auto">
            <a:xfrm flipH="1" flipV="1">
              <a:off x="1232332" y="1426943"/>
              <a:ext cx="7937" cy="58744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217429E-F1CC-6F43-9977-DD95A94FD920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 bwMode="auto">
            <a:xfrm>
              <a:off x="1221219" y="3644937"/>
              <a:ext cx="9525" cy="56521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7EEDC57-5A98-3F49-B5EA-04D67A26DC30}"/>
                </a:ext>
              </a:extLst>
            </p:cNvPr>
            <p:cNvSpPr txBox="1"/>
            <p:nvPr/>
          </p:nvSpPr>
          <p:spPr>
            <a:xfrm>
              <a:off x="848139" y="1495214"/>
              <a:ext cx="338154" cy="3683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D08322E-F151-644D-AFFB-1F24847ABB66}"/>
                </a:ext>
              </a:extLst>
            </p:cNvPr>
            <p:cNvSpPr txBox="1"/>
            <p:nvPr/>
          </p:nvSpPr>
          <p:spPr>
            <a:xfrm>
              <a:off x="867189" y="3771952"/>
              <a:ext cx="261950" cy="3699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12DD5DF-0BA6-7847-8580-8FB4E0C7A475}"/>
                </a:ext>
              </a:extLst>
            </p:cNvPr>
            <p:cNvCxnSpPr>
              <a:cxnSpLocks/>
              <a:endCxn id="40" idx="1"/>
            </p:cNvCxnSpPr>
            <p:nvPr/>
          </p:nvCxnSpPr>
          <p:spPr bwMode="auto">
            <a:xfrm>
              <a:off x="1968969" y="4894444"/>
              <a:ext cx="546127" cy="3016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5771361-7E8C-D347-81FF-7EB1D6E61F29}"/>
                </a:ext>
              </a:extLst>
            </p:cNvPr>
            <p:cNvSpPr txBox="1"/>
            <p:nvPr/>
          </p:nvSpPr>
          <p:spPr>
            <a:xfrm>
              <a:off x="2075336" y="4942074"/>
              <a:ext cx="339742" cy="3683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4EAC648-59CC-4F45-8C41-9F6058FCA7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8139" y="5839116"/>
              <a:ext cx="0" cy="29054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8FF9EA1-EE3C-2B49-A2A8-75C70228FE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181" y="5651769"/>
              <a:ext cx="26671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0D2E8B6-C7A1-9241-89DA-4B6424D5B27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84531" y="6129661"/>
              <a:ext cx="66043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9D18594-2272-D342-9744-416880B099D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8181" y="5651769"/>
              <a:ext cx="6350" cy="4778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F76747B-72FB-FF49-A1A2-BB9C4852E321}"/>
                </a:ext>
              </a:extLst>
            </p:cNvPr>
            <p:cNvSpPr txBox="1"/>
            <p:nvPr/>
          </p:nvSpPr>
          <p:spPr>
            <a:xfrm>
              <a:off x="333763" y="6129661"/>
              <a:ext cx="261950" cy="3699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973CE82-B43C-B040-BFCE-6057D519B8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99132" y="2352563"/>
              <a:ext cx="660433" cy="635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1C73F8D-C1A0-7C4E-BD18-76CEA4304D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07071" y="3311524"/>
              <a:ext cx="658844" cy="793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304C17E-5DDD-D046-87F3-EA7F7F1F09B9}"/>
                </a:ext>
              </a:extLst>
            </p:cNvPr>
            <p:cNvSpPr txBox="1"/>
            <p:nvPr/>
          </p:nvSpPr>
          <p:spPr>
            <a:xfrm>
              <a:off x="2189642" y="1004619"/>
              <a:ext cx="319104" cy="3699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3C9D94E-6264-8C48-9E1A-6F5780501E6D}"/>
                </a:ext>
              </a:extLst>
            </p:cNvPr>
            <p:cNvSpPr txBox="1"/>
            <p:nvPr/>
          </p:nvSpPr>
          <p:spPr>
            <a:xfrm>
              <a:off x="2167415" y="2339862"/>
              <a:ext cx="325454" cy="3699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0E7A4A4-9CD0-8942-B68D-3068A1012888}"/>
                </a:ext>
              </a:extLst>
            </p:cNvPr>
            <p:cNvSpPr txBox="1"/>
            <p:nvPr/>
          </p:nvSpPr>
          <p:spPr>
            <a:xfrm>
              <a:off x="2111851" y="3300410"/>
              <a:ext cx="390544" cy="3683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id</a:t>
              </a:r>
            </a:p>
          </p:txBody>
        </p:sp>
        <p:grpSp>
          <p:nvGrpSpPr>
            <p:cNvPr id="30760" name="Group 86">
              <a:extLst>
                <a:ext uri="{FF2B5EF4-FFF2-40B4-BE49-F238E27FC236}">
                  <a16:creationId xmlns:a16="http://schemas.microsoft.com/office/drawing/2014/main" id="{340476EF-4E75-984C-A44B-65821CA7D5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5404" y="4645618"/>
              <a:ext cx="1404552" cy="526586"/>
              <a:chOff x="6952888" y="5283312"/>
              <a:chExt cx="1404552" cy="471177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785A19F-30B2-B843-9291-CE29C54C5FBA}"/>
                  </a:ext>
                </a:extLst>
              </p:cNvPr>
              <p:cNvSpPr/>
              <p:nvPr/>
            </p:nvSpPr>
            <p:spPr bwMode="auto">
              <a:xfrm>
                <a:off x="6971686" y="5282918"/>
                <a:ext cx="1379605" cy="471647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0209735-AA1A-0148-A3B5-C7E89E464D88}"/>
                  </a:ext>
                </a:extLst>
              </p:cNvPr>
              <p:cNvSpPr txBox="1"/>
              <p:nvPr/>
            </p:nvSpPr>
            <p:spPr>
              <a:xfrm>
                <a:off x="6952635" y="5344005"/>
                <a:ext cx="1405006" cy="357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92D050"/>
                    </a:solidFill>
                  </a:rPr>
                  <a:t>*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T  ( E )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7AB474B-979A-134D-8AFE-9773915A8CD8}"/>
                </a:ext>
              </a:extLst>
            </p:cNvPr>
            <p:cNvSpPr txBox="1"/>
            <p:nvPr/>
          </p:nvSpPr>
          <p:spPr>
            <a:xfrm>
              <a:off x="4242381" y="4902383"/>
              <a:ext cx="261950" cy="3699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0770F10-A1A7-1C4A-9DB6-BD7ABFDE2E53}"/>
                </a:ext>
              </a:extLst>
            </p:cNvPr>
            <p:cNvCxnSpPr>
              <a:cxnSpLocks/>
              <a:stCxn id="40" idx="3"/>
              <a:endCxn id="89" idx="1"/>
            </p:cNvCxnSpPr>
            <p:nvPr/>
          </p:nvCxnSpPr>
          <p:spPr bwMode="auto">
            <a:xfrm flipV="1">
              <a:off x="4067747" y="4913496"/>
              <a:ext cx="587404" cy="1111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9E35F04-B4E8-1644-8945-66C54CA4B0EE}"/>
                </a:ext>
              </a:extLst>
            </p:cNvPr>
            <p:cNvSpPr txBox="1"/>
            <p:nvPr/>
          </p:nvSpPr>
          <p:spPr>
            <a:xfrm>
              <a:off x="4275719" y="4383210"/>
              <a:ext cx="455635" cy="40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6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7DE43E2-A608-B249-964C-8D6B86DB640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62932" y="2282705"/>
              <a:ext cx="28576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513CD34-B8BF-054E-B5A2-85BF2DCCD93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51818" y="3278182"/>
              <a:ext cx="52390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376E01B-33BB-1E40-9032-C6CEEFA47A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75719" y="1542845"/>
              <a:ext cx="4763" cy="173375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4A14996-C47A-0D47-88D9-6C2B3DFE961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28057" y="2285880"/>
              <a:ext cx="9525" cy="15051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6F09694-C69E-D147-89EE-8127CB1687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68969" y="3795767"/>
              <a:ext cx="2068614" cy="45884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3A78551-69B1-9D41-923A-11AF5D9D3764}"/>
                </a:ext>
              </a:extLst>
            </p:cNvPr>
            <p:cNvCxnSpPr>
              <a:cxnSpLocks/>
              <a:endCxn id="36" idx="2"/>
            </p:cNvCxnSpPr>
            <p:nvPr/>
          </p:nvCxnSpPr>
          <p:spPr bwMode="auto">
            <a:xfrm flipV="1">
              <a:off x="1832437" y="3525861"/>
              <a:ext cx="1362142" cy="7081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94DA21B-0473-2B42-88FD-D4BCC2C85D8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37583" y="3602069"/>
              <a:ext cx="760450" cy="9145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4CF762E-0B07-CE4C-B091-59F263E2FAB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310646" y="1374550"/>
              <a:ext cx="46992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D34D9CB-560C-D344-957C-74FE7A6F023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80569" y="1390427"/>
              <a:ext cx="0" cy="22291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9FF1B14-0662-2647-990C-06ACF7C6E300}"/>
                </a:ext>
              </a:extLst>
            </p:cNvPr>
            <p:cNvSpPr txBox="1"/>
            <p:nvPr/>
          </p:nvSpPr>
          <p:spPr>
            <a:xfrm>
              <a:off x="1853075" y="3735435"/>
              <a:ext cx="465161" cy="3683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id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CD69210-282A-004F-889A-F81BB7018C1D}"/>
                </a:ext>
              </a:extLst>
            </p:cNvPr>
            <p:cNvSpPr txBox="1"/>
            <p:nvPr/>
          </p:nvSpPr>
          <p:spPr>
            <a:xfrm>
              <a:off x="2978668" y="3662401"/>
              <a:ext cx="325453" cy="3699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91CE9C9-BC45-1740-8ECE-2C5B7D3C3817}"/>
                </a:ext>
              </a:extLst>
            </p:cNvPr>
            <p:cNvSpPr txBox="1"/>
            <p:nvPr/>
          </p:nvSpPr>
          <p:spPr>
            <a:xfrm>
              <a:off x="4021707" y="3927545"/>
              <a:ext cx="319104" cy="3699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5B594E7-3F2D-4C44-930B-25F297F58149}"/>
                </a:ext>
              </a:extLst>
            </p:cNvPr>
            <p:cNvSpPr txBox="1"/>
            <p:nvPr/>
          </p:nvSpPr>
          <p:spPr>
            <a:xfrm>
              <a:off x="4239205" y="2111235"/>
              <a:ext cx="465160" cy="3699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id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E63F34C-4ADF-794B-AAE0-B39D67E13732}"/>
                </a:ext>
              </a:extLst>
            </p:cNvPr>
            <p:cNvSpPr txBox="1"/>
            <p:nvPr/>
          </p:nvSpPr>
          <p:spPr>
            <a:xfrm>
              <a:off x="4529732" y="736301"/>
              <a:ext cx="325454" cy="3683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</a:p>
          </p:txBody>
        </p:sp>
      </p:grpSp>
      <p:grpSp>
        <p:nvGrpSpPr>
          <p:cNvPr id="30722" name="Group 135">
            <a:extLst>
              <a:ext uri="{FF2B5EF4-FFF2-40B4-BE49-F238E27FC236}">
                <a16:creationId xmlns:a16="http://schemas.microsoft.com/office/drawing/2014/main" id="{17C899CD-76EE-824F-8F48-A1C71FD58C21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2273300"/>
            <a:ext cx="2747963" cy="3895725"/>
            <a:chOff x="7474314" y="2253728"/>
            <a:chExt cx="2746810" cy="3895751"/>
          </a:xfrm>
        </p:grpSpPr>
        <p:sp>
          <p:nvSpPr>
            <p:cNvPr id="30723" name="TextBox 144">
              <a:extLst>
                <a:ext uri="{FF2B5EF4-FFF2-40B4-BE49-F238E27FC236}">
                  <a16:creationId xmlns:a16="http://schemas.microsoft.com/office/drawing/2014/main" id="{405AC011-3024-0944-A68C-342A68DA0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5472" y="2607374"/>
              <a:ext cx="1840568" cy="948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Aft>
                  <a:spcPts val="100"/>
                </a:spcAft>
              </a:pPr>
              <a:r>
                <a:rPr lang="en-US" altLang="en-US" sz="1800">
                  <a:solidFill>
                    <a:schemeClr val="tx1"/>
                  </a:solidFill>
                </a:rPr>
                <a:t>S’ </a:t>
              </a:r>
              <a:r>
                <a:rPr lang="en-US" altLang="en-US" sz="1800">
                  <a:solidFill>
                    <a:schemeClr val="tx1"/>
                  </a:solidFill>
                  <a:sym typeface="Wingdings" pitchFamily="2" charset="2"/>
                </a:rPr>
                <a:t> E </a:t>
              </a:r>
            </a:p>
            <a:p>
              <a:pPr>
                <a:spcAft>
                  <a:spcPts val="100"/>
                </a:spcAft>
              </a:pPr>
              <a:r>
                <a:rPr lang="en-US" altLang="en-US" sz="1800">
                  <a:solidFill>
                    <a:schemeClr val="tx1"/>
                  </a:solidFill>
                  <a:sym typeface="Wingdings" pitchFamily="2" charset="2"/>
                </a:rPr>
                <a:t> E  E  + T  |  T</a:t>
              </a:r>
            </a:p>
            <a:p>
              <a:pPr>
                <a:spcAft>
                  <a:spcPts val="100"/>
                </a:spcAft>
              </a:pPr>
              <a:r>
                <a:rPr lang="en-US" altLang="en-US" sz="1800">
                  <a:solidFill>
                    <a:schemeClr val="tx1"/>
                  </a:solidFill>
                  <a:sym typeface="Wingdings" pitchFamily="2" charset="2"/>
                </a:rPr>
                <a:t> T  id  |  ( E )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724" name="TextBox 134">
              <a:extLst>
                <a:ext uri="{FF2B5EF4-FFF2-40B4-BE49-F238E27FC236}">
                  <a16:creationId xmlns:a16="http://schemas.microsoft.com/office/drawing/2014/main" id="{525935A7-9C93-E944-ABD3-A6046FDF2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4314" y="2253728"/>
              <a:ext cx="25442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chemeClr val="tx1"/>
                  </a:solidFill>
                </a:rPr>
                <a:t>Augmented Grammar</a:t>
              </a:r>
            </a:p>
          </p:txBody>
        </p:sp>
        <p:sp>
          <p:nvSpPr>
            <p:cNvPr id="30725" name="TextBox 146">
              <a:extLst>
                <a:ext uri="{FF2B5EF4-FFF2-40B4-BE49-F238E27FC236}">
                  <a16:creationId xmlns:a16="http://schemas.microsoft.com/office/drawing/2014/main" id="{75F6271A-DF31-DF49-96D1-ED715993C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1810" y="3748544"/>
              <a:ext cx="2419314" cy="2400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chemeClr val="tx1"/>
                  </a:solidFill>
                </a:rPr>
                <a:t>Kernel items are </a:t>
              </a:r>
            </a:p>
            <a:p>
              <a:r>
                <a:rPr lang="en-US" altLang="en-US" sz="1800">
                  <a:solidFill>
                    <a:schemeClr val="tx1"/>
                  </a:solidFill>
                </a:rPr>
                <a:t>Marked with </a:t>
              </a:r>
              <a:r>
                <a:rPr lang="en-US" altLang="en-US" sz="1800">
                  <a:solidFill>
                    <a:srgbClr val="92D050"/>
                  </a:solidFill>
                </a:rPr>
                <a:t>*</a:t>
              </a:r>
            </a:p>
            <a:p>
              <a:endParaRPr lang="en-US" altLang="en-US" sz="1800">
                <a:solidFill>
                  <a:schemeClr val="tx1"/>
                </a:solidFill>
              </a:endParaRPr>
            </a:p>
            <a:p>
              <a:r>
                <a:rPr lang="en-US" altLang="en-US" sz="1800">
                  <a:solidFill>
                    <a:schemeClr val="tx1"/>
                  </a:solidFill>
                </a:rPr>
                <a:t>Rest of the items</a:t>
              </a:r>
            </a:p>
            <a:p>
              <a:r>
                <a:rPr lang="en-US" altLang="en-US" sz="1800">
                  <a:solidFill>
                    <a:schemeClr val="tx1"/>
                  </a:solidFill>
                </a:rPr>
                <a:t>added by closure</a:t>
              </a:r>
            </a:p>
            <a:p>
              <a:endParaRPr lang="en-US" altLang="en-US" sz="1800">
                <a:solidFill>
                  <a:schemeClr val="tx1"/>
                </a:solidFill>
              </a:endParaRPr>
            </a:p>
            <a:p>
              <a:r>
                <a:rPr lang="en-US" altLang="en-US" sz="2400">
                  <a:solidFill>
                    <a:srgbClr val="FF0000"/>
                  </a:solidFill>
                </a:rPr>
                <a:t>.</a:t>
              </a:r>
              <a:r>
                <a:rPr lang="en-US" altLang="en-US" sz="1800">
                  <a:solidFill>
                    <a:schemeClr val="tx1"/>
                  </a:solidFill>
                </a:rPr>
                <a:t> Tells where we are </a:t>
              </a:r>
            </a:p>
            <a:p>
              <a:r>
                <a:rPr lang="en-US" altLang="en-US" sz="1800">
                  <a:solidFill>
                    <a:schemeClr val="tx1"/>
                  </a:solidFill>
                </a:rPr>
                <a:t>in the production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510DE04-C229-F64E-8534-62F4EE91F448}"/>
              </a:ext>
            </a:extLst>
          </p:cNvPr>
          <p:cNvCxnSpPr>
            <a:cxnSpLocks/>
          </p:cNvCxnSpPr>
          <p:nvPr/>
        </p:nvCxnSpPr>
        <p:spPr bwMode="auto">
          <a:xfrm flipH="1">
            <a:off x="2230439" y="5675313"/>
            <a:ext cx="4596419" cy="460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3440E28-B245-024D-B124-3F1632A772B8}"/>
              </a:ext>
            </a:extLst>
          </p:cNvPr>
          <p:cNvCxnSpPr>
            <a:cxnSpLocks/>
          </p:cNvCxnSpPr>
          <p:nvPr/>
        </p:nvCxnSpPr>
        <p:spPr bwMode="auto">
          <a:xfrm>
            <a:off x="5157542" y="1222376"/>
            <a:ext cx="1669316" cy="44322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092B6-5AA7-7F4F-93AF-0B48D0648FDC}"/>
              </a:ext>
            </a:extLst>
          </p:cNvPr>
          <p:cNvCxnSpPr>
            <a:cxnSpLocks/>
          </p:cNvCxnSpPr>
          <p:nvPr/>
        </p:nvCxnSpPr>
        <p:spPr bwMode="auto">
          <a:xfrm>
            <a:off x="4538662" y="1222376"/>
            <a:ext cx="635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D33A01F-EF03-254C-9D48-20899FFA96E5}"/>
              </a:ext>
            </a:extLst>
          </p:cNvPr>
          <p:cNvSpPr txBox="1"/>
          <p:nvPr/>
        </p:nvSpPr>
        <p:spPr bwMode="auto">
          <a:xfrm>
            <a:off x="5392492" y="1434307"/>
            <a:ext cx="2619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(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81">
            <a:extLst>
              <a:ext uri="{FF2B5EF4-FFF2-40B4-BE49-F238E27FC236}">
                <a16:creationId xmlns:a16="http://schemas.microsoft.com/office/drawing/2014/main" id="{BC06A15D-91FC-2B48-8417-F36A4CFC9661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2273300"/>
            <a:ext cx="2747963" cy="3895725"/>
            <a:chOff x="7474314" y="2253728"/>
            <a:chExt cx="2746808" cy="3895751"/>
          </a:xfrm>
        </p:grpSpPr>
        <p:sp>
          <p:nvSpPr>
            <p:cNvPr id="31808" name="TextBox 82">
              <a:extLst>
                <a:ext uri="{FF2B5EF4-FFF2-40B4-BE49-F238E27FC236}">
                  <a16:creationId xmlns:a16="http://schemas.microsoft.com/office/drawing/2014/main" id="{45B42C3C-B872-8546-BCD7-7016CC6CD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5472" y="2607374"/>
              <a:ext cx="1840568" cy="948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Aft>
                  <a:spcPts val="100"/>
                </a:spcAft>
              </a:pPr>
              <a:r>
                <a:rPr lang="en-US" altLang="en-US" sz="1800">
                  <a:solidFill>
                    <a:schemeClr val="tx1"/>
                  </a:solidFill>
                </a:rPr>
                <a:t>S’ </a:t>
              </a:r>
              <a:r>
                <a:rPr lang="en-US" altLang="en-US" sz="1800">
                  <a:solidFill>
                    <a:schemeClr val="tx1"/>
                  </a:solidFill>
                  <a:sym typeface="Wingdings" pitchFamily="2" charset="2"/>
                </a:rPr>
                <a:t> E </a:t>
              </a:r>
            </a:p>
            <a:p>
              <a:pPr>
                <a:spcAft>
                  <a:spcPts val="100"/>
                </a:spcAft>
              </a:pPr>
              <a:r>
                <a:rPr lang="en-US" altLang="en-US" sz="1800">
                  <a:solidFill>
                    <a:schemeClr val="tx1"/>
                  </a:solidFill>
                  <a:sym typeface="Wingdings" pitchFamily="2" charset="2"/>
                </a:rPr>
                <a:t> E  E  + T  |  T</a:t>
              </a:r>
            </a:p>
            <a:p>
              <a:pPr>
                <a:spcAft>
                  <a:spcPts val="100"/>
                </a:spcAft>
              </a:pPr>
              <a:r>
                <a:rPr lang="en-US" altLang="en-US" sz="1800">
                  <a:solidFill>
                    <a:schemeClr val="tx1"/>
                  </a:solidFill>
                  <a:sym typeface="Wingdings" pitchFamily="2" charset="2"/>
                </a:rPr>
                <a:t> T  id  |  ( E )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809" name="TextBox 83">
              <a:extLst>
                <a:ext uri="{FF2B5EF4-FFF2-40B4-BE49-F238E27FC236}">
                  <a16:creationId xmlns:a16="http://schemas.microsoft.com/office/drawing/2014/main" id="{DDED601E-F8C1-2248-AB3E-0F61F93D6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4314" y="2253728"/>
              <a:ext cx="25442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chemeClr val="tx1"/>
                  </a:solidFill>
                </a:rPr>
                <a:t>Augmented Grammar</a:t>
              </a:r>
            </a:p>
          </p:txBody>
        </p:sp>
        <p:sp>
          <p:nvSpPr>
            <p:cNvPr id="31810" name="TextBox 84">
              <a:extLst>
                <a:ext uri="{FF2B5EF4-FFF2-40B4-BE49-F238E27FC236}">
                  <a16:creationId xmlns:a16="http://schemas.microsoft.com/office/drawing/2014/main" id="{2932C688-2938-224F-8399-CA98FB1DE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1810" y="3748544"/>
              <a:ext cx="2419312" cy="2400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chemeClr val="tx1"/>
                  </a:solidFill>
                </a:rPr>
                <a:t>Kernel items are </a:t>
              </a:r>
            </a:p>
            <a:p>
              <a:r>
                <a:rPr lang="en-US" altLang="en-US" sz="1800">
                  <a:solidFill>
                    <a:schemeClr val="tx1"/>
                  </a:solidFill>
                </a:rPr>
                <a:t>Marked with</a:t>
              </a:r>
              <a:r>
                <a:rPr lang="en-US" altLang="en-US" sz="1800">
                  <a:solidFill>
                    <a:srgbClr val="00B050"/>
                  </a:solidFill>
                </a:rPr>
                <a:t> *</a:t>
              </a:r>
            </a:p>
            <a:p>
              <a:endParaRPr lang="en-US" altLang="en-US" sz="1800">
                <a:solidFill>
                  <a:schemeClr val="tx1"/>
                </a:solidFill>
              </a:endParaRPr>
            </a:p>
            <a:p>
              <a:r>
                <a:rPr lang="en-US" altLang="en-US" sz="1800">
                  <a:solidFill>
                    <a:schemeClr val="tx1"/>
                  </a:solidFill>
                </a:rPr>
                <a:t>Rest of the items</a:t>
              </a:r>
            </a:p>
            <a:p>
              <a:r>
                <a:rPr lang="en-US" altLang="en-US" sz="1800">
                  <a:solidFill>
                    <a:schemeClr val="tx1"/>
                  </a:solidFill>
                </a:rPr>
                <a:t>added by closure</a:t>
              </a:r>
            </a:p>
            <a:p>
              <a:endParaRPr lang="en-US" altLang="en-US" sz="1800">
                <a:solidFill>
                  <a:schemeClr val="tx1"/>
                </a:solidFill>
              </a:endParaRPr>
            </a:p>
            <a:p>
              <a:r>
                <a:rPr lang="en-US" altLang="en-US" sz="2400">
                  <a:solidFill>
                    <a:srgbClr val="FF0000"/>
                  </a:solidFill>
                </a:rPr>
                <a:t>.</a:t>
              </a:r>
              <a:r>
                <a:rPr lang="en-US" altLang="en-US" sz="1800">
                  <a:solidFill>
                    <a:schemeClr val="tx1"/>
                  </a:solidFill>
                </a:rPr>
                <a:t> Tells where we are </a:t>
              </a:r>
            </a:p>
            <a:p>
              <a:r>
                <a:rPr lang="en-US" altLang="en-US" sz="1800">
                  <a:solidFill>
                    <a:schemeClr val="tx1"/>
                  </a:solidFill>
                </a:rPr>
                <a:t>in the production</a:t>
              </a:r>
            </a:p>
          </p:txBody>
        </p:sp>
      </p:grpSp>
      <p:grpSp>
        <p:nvGrpSpPr>
          <p:cNvPr id="31746" name="Group 1">
            <a:extLst>
              <a:ext uri="{FF2B5EF4-FFF2-40B4-BE49-F238E27FC236}">
                <a16:creationId xmlns:a16="http://schemas.microsoft.com/office/drawing/2014/main" id="{35F34E82-3228-0B4A-A559-0F5A9D26411A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350838"/>
            <a:ext cx="6561137" cy="6121400"/>
            <a:chOff x="287338" y="350838"/>
            <a:chExt cx="6561137" cy="612140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8DAEC8B-39BC-6549-A7F4-67D0889B89BD}"/>
                </a:ext>
              </a:extLst>
            </p:cNvPr>
            <p:cNvSpPr/>
            <p:nvPr/>
          </p:nvSpPr>
          <p:spPr bwMode="auto">
            <a:xfrm>
              <a:off x="685800" y="685800"/>
              <a:ext cx="1514475" cy="677863"/>
            </a:xfrm>
            <a:prstGeom prst="rect">
              <a:avLst/>
            </a:prstGeom>
            <a:noFill/>
            <a:ln w="444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1588" tIns="50794" rIns="101588" bIns="50794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-112" charset="2"/>
                <a:buNone/>
                <a:defRPr/>
              </a:pPr>
              <a:endParaRPr lang="en-US">
                <a:latin typeface="Arial" pitchFamily="-112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2626411-51F0-5140-A191-1C3AA3BB0715}"/>
                </a:ext>
              </a:extLst>
            </p:cNvPr>
            <p:cNvSpPr txBox="1"/>
            <p:nvPr/>
          </p:nvSpPr>
          <p:spPr>
            <a:xfrm>
              <a:off x="666750" y="600075"/>
              <a:ext cx="1630363" cy="8445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00B050"/>
                  </a:solidFill>
                </a:rPr>
                <a:t>*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chemeClr val="tx1"/>
                  </a:solidFill>
                </a:rPr>
                <a:t>S’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E</a:t>
              </a:r>
              <a:r>
                <a:rPr lang="en-US" dirty="0">
                  <a:solidFill>
                    <a:schemeClr val="tx1"/>
                  </a:solidFill>
                  <a:sym typeface="Wingdings" pitchFamily="2" charset="2"/>
                </a:rPr>
                <a:t> </a:t>
              </a:r>
              <a:r>
                <a:rPr lang="en-US" sz="2400" dirty="0">
                  <a:solidFill>
                    <a:srgbClr val="FF0000"/>
                  </a:solidFill>
                  <a:sym typeface="Wingdings" pitchFamily="2" charset="2"/>
                </a:rPr>
                <a:t>.</a:t>
              </a:r>
            </a:p>
            <a:p>
              <a:pPr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00B050"/>
                  </a:solidFill>
                  <a:sym typeface="Wingdings" pitchFamily="2" charset="2"/>
                </a:rPr>
                <a:t>*</a:t>
              </a:r>
              <a:r>
                <a:rPr lang="en-US" sz="1800" dirty="0">
                  <a:sym typeface="Wingdings" pitchFamily="2" charset="2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E   E</a:t>
              </a:r>
              <a:r>
                <a:rPr lang="en-US" dirty="0">
                  <a:solidFill>
                    <a:schemeClr val="tx1"/>
                  </a:solidFill>
                  <a:sym typeface="Wingdings" pitchFamily="2" charset="2"/>
                </a:rPr>
                <a:t> </a:t>
              </a:r>
              <a:r>
                <a:rPr lang="en-US" sz="2400" dirty="0">
                  <a:solidFill>
                    <a:srgbClr val="FF0000"/>
                  </a:solidFill>
                  <a:sym typeface="Wingdings" pitchFamily="2" charset="2"/>
                </a:rPr>
                <a:t>.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+ T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483F853-95FE-1148-966F-F87AC7692BF9}"/>
                </a:ext>
              </a:extLst>
            </p:cNvPr>
            <p:cNvSpPr/>
            <p:nvPr/>
          </p:nvSpPr>
          <p:spPr bwMode="auto">
            <a:xfrm>
              <a:off x="3013075" y="511175"/>
              <a:ext cx="1512888" cy="992188"/>
            </a:xfrm>
            <a:prstGeom prst="rect">
              <a:avLst/>
            </a:prstGeom>
            <a:noFill/>
            <a:ln w="444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1588" tIns="50794" rIns="101588" bIns="50794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-112" charset="2"/>
                <a:buNone/>
                <a:defRPr/>
              </a:pPr>
              <a:endParaRPr lang="en-US">
                <a:latin typeface="Arial" pitchFamily="-112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C1BFF3D-A888-E14C-B851-D8FD5AED3266}"/>
                </a:ext>
              </a:extLst>
            </p:cNvPr>
            <p:cNvSpPr txBox="1"/>
            <p:nvPr/>
          </p:nvSpPr>
          <p:spPr>
            <a:xfrm>
              <a:off x="2992438" y="519113"/>
              <a:ext cx="1546225" cy="10414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100"/>
                </a:spcAft>
                <a:defRPr/>
              </a:pPr>
              <a:r>
                <a:rPr lang="en-US" sz="1800" dirty="0">
                  <a:solidFill>
                    <a:srgbClr val="00B050"/>
                  </a:solidFill>
                </a:rPr>
                <a:t>*</a:t>
              </a:r>
              <a:r>
                <a:rPr lang="en-US" sz="1800" dirty="0">
                  <a:solidFill>
                    <a:srgbClr val="92D050"/>
                  </a:solidFill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E  E + </a:t>
              </a:r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.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T</a:t>
              </a:r>
            </a:p>
            <a:p>
              <a:pPr>
                <a:spcAft>
                  <a:spcPts val="100"/>
                </a:spcAft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T </a:t>
              </a:r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 .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id</a:t>
              </a:r>
            </a:p>
            <a:p>
              <a:pPr>
                <a:spcAft>
                  <a:spcPts val="100"/>
                </a:spcAft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T  </a:t>
              </a:r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.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 E )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CDC7C18-62F4-B447-A58E-718EACB6B19A}"/>
                </a:ext>
              </a:extLst>
            </p:cNvPr>
            <p:cNvSpPr/>
            <p:nvPr/>
          </p:nvSpPr>
          <p:spPr bwMode="auto">
            <a:xfrm>
              <a:off x="706438" y="2033588"/>
              <a:ext cx="1514475" cy="1584325"/>
            </a:xfrm>
            <a:prstGeom prst="rect">
              <a:avLst/>
            </a:prstGeom>
            <a:noFill/>
            <a:ln w="444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1588" tIns="50794" rIns="101588" bIns="50794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-112" charset="2"/>
                <a:buNone/>
                <a:defRPr/>
              </a:pPr>
              <a:endParaRPr lang="en-US">
                <a:latin typeface="Arial" pitchFamily="-112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3F158B6-7ECE-E14B-85BB-9F194C0FBCA8}"/>
                </a:ext>
              </a:extLst>
            </p:cNvPr>
            <p:cNvSpPr txBox="1"/>
            <p:nvPr/>
          </p:nvSpPr>
          <p:spPr>
            <a:xfrm>
              <a:off x="687388" y="1987550"/>
              <a:ext cx="1590675" cy="17541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00B050"/>
                  </a:solidFill>
                </a:rPr>
                <a:t>*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chemeClr val="tx1"/>
                  </a:solidFill>
                </a:rPr>
                <a:t>S’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dirty="0">
                  <a:solidFill>
                    <a:schemeClr val="tx1"/>
                  </a:solidFill>
                  <a:sym typeface="Wingdings" pitchFamily="2" charset="2"/>
                </a:rPr>
                <a:t> </a:t>
              </a:r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.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E </a:t>
              </a:r>
            </a:p>
            <a:p>
              <a:pPr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92D050"/>
                  </a:solidFill>
                  <a:sym typeface="Wingdings" pitchFamily="2" charset="2"/>
                </a:rPr>
                <a:t> </a:t>
              </a:r>
              <a:r>
                <a:rPr lang="en-US" sz="1800" dirty="0">
                  <a:sym typeface="Wingdings" pitchFamily="2" charset="2"/>
                </a:rPr>
                <a:t> 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E </a:t>
              </a:r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 .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E + T</a:t>
              </a:r>
            </a:p>
            <a:p>
              <a:pPr>
                <a:spcAft>
                  <a:spcPts val="0"/>
                </a:spcAft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 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E </a:t>
              </a: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</a:t>
              </a:r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.</a:t>
              </a:r>
              <a:r>
                <a:rPr lang="en-US" sz="2400" dirty="0">
                  <a:solidFill>
                    <a:srgbClr val="FF0000"/>
                  </a:solidFill>
                  <a:sym typeface="Wingdings" pitchFamily="2" charset="2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T</a:t>
              </a:r>
            </a:p>
            <a:p>
              <a:pPr>
                <a:spcAft>
                  <a:spcPts val="0"/>
                </a:spcAft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 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T 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</a:t>
              </a:r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.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id</a:t>
              </a:r>
            </a:p>
            <a:p>
              <a:pPr>
                <a:spcAft>
                  <a:spcPts val="0"/>
                </a:spcAft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 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T 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 </a:t>
              </a:r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.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 E )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BCCD01F-4B06-6641-8E09-A232272518DD}"/>
                </a:ext>
              </a:extLst>
            </p:cNvPr>
            <p:cNvSpPr/>
            <p:nvPr/>
          </p:nvSpPr>
          <p:spPr bwMode="auto">
            <a:xfrm>
              <a:off x="696913" y="4229100"/>
              <a:ext cx="1514475" cy="1582738"/>
            </a:xfrm>
            <a:prstGeom prst="rect">
              <a:avLst/>
            </a:prstGeom>
            <a:noFill/>
            <a:ln w="444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1588" tIns="50794" rIns="101588" bIns="50794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-112" charset="2"/>
                <a:buNone/>
                <a:defRPr/>
              </a:pPr>
              <a:endParaRPr lang="en-US">
                <a:latin typeface="Arial" pitchFamily="-112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D5F3A25-23B2-984E-B6FC-470A1908B2AB}"/>
                </a:ext>
              </a:extLst>
            </p:cNvPr>
            <p:cNvSpPr txBox="1"/>
            <p:nvPr/>
          </p:nvSpPr>
          <p:spPr>
            <a:xfrm>
              <a:off x="677863" y="4183063"/>
              <a:ext cx="1590675" cy="16827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100"/>
                </a:spcAft>
                <a:defRPr/>
              </a:pPr>
              <a:r>
                <a:rPr lang="en-US" sz="1800" dirty="0">
                  <a:solidFill>
                    <a:srgbClr val="00B050"/>
                  </a:solidFill>
                </a:rPr>
                <a:t>*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chemeClr val="tx1"/>
                  </a:solidFill>
                </a:rPr>
                <a:t>T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( </a:t>
              </a:r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.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E )</a:t>
              </a:r>
              <a:r>
                <a:rPr lang="en-US" sz="1800" dirty="0">
                  <a:sym typeface="Wingdings" pitchFamily="2" charset="2"/>
                </a:rPr>
                <a:t> 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endParaRPr>
            </a:p>
            <a:p>
              <a:pPr>
                <a:spcAft>
                  <a:spcPts val="100"/>
                </a:spcAft>
                <a:defRPr/>
              </a:pPr>
              <a:r>
                <a:rPr lang="en-US" sz="1800" dirty="0">
                  <a:solidFill>
                    <a:srgbClr val="92D050"/>
                  </a:solidFill>
                  <a:sym typeface="Wingdings" pitchFamily="2" charset="2"/>
                </a:rPr>
                <a:t> </a:t>
              </a:r>
              <a:r>
                <a:rPr lang="en-US" sz="1800" dirty="0">
                  <a:sym typeface="Wingdings" pitchFamily="2" charset="2"/>
                </a:rPr>
                <a:t> 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E </a:t>
              </a:r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 .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E + T</a:t>
              </a:r>
            </a:p>
            <a:p>
              <a:pPr>
                <a:spcAft>
                  <a:spcPts val="100"/>
                </a:spcAft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 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E </a:t>
              </a:r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 .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T</a:t>
              </a:r>
            </a:p>
            <a:p>
              <a:pPr>
                <a:spcAft>
                  <a:spcPts val="100"/>
                </a:spcAft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 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T 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</a:t>
              </a:r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.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id</a:t>
              </a:r>
            </a:p>
            <a:p>
              <a:pPr>
                <a:spcAft>
                  <a:spcPts val="100"/>
                </a:spcAft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 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T 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</a:t>
              </a:r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.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 E )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6BA5D2A-847F-2344-8ACE-8E21DD520D6D}"/>
                </a:ext>
              </a:extLst>
            </p:cNvPr>
            <p:cNvSpPr/>
            <p:nvPr/>
          </p:nvSpPr>
          <p:spPr bwMode="auto">
            <a:xfrm>
              <a:off x="5329238" y="719138"/>
              <a:ext cx="1512887" cy="527050"/>
            </a:xfrm>
            <a:prstGeom prst="rect">
              <a:avLst/>
            </a:prstGeom>
            <a:noFill/>
            <a:ln w="444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1588" tIns="50794" rIns="101588" bIns="50794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-112" charset="2"/>
                <a:buNone/>
                <a:defRPr/>
              </a:pPr>
              <a:endParaRPr lang="en-US">
                <a:latin typeface="Arial" pitchFamily="-112" charset="0"/>
              </a:endParaRPr>
            </a:p>
          </p:txBody>
        </p:sp>
        <p:sp>
          <p:nvSpPr>
            <p:cNvPr id="31756" name="TextBox 147">
              <a:extLst>
                <a:ext uri="{FF2B5EF4-FFF2-40B4-BE49-F238E27FC236}">
                  <a16:creationId xmlns:a16="http://schemas.microsoft.com/office/drawing/2014/main" id="{8080AB1A-BF6C-C54F-8168-EB37AC75B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8600" y="801688"/>
              <a:ext cx="15398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Aft>
                  <a:spcPts val="100"/>
                </a:spcAft>
              </a:pPr>
              <a:r>
                <a:rPr lang="en-US" altLang="en-US" sz="1800">
                  <a:solidFill>
                    <a:srgbClr val="00B050"/>
                  </a:solidFill>
                </a:rPr>
                <a:t>*</a:t>
              </a:r>
              <a:r>
                <a:rPr lang="en-US" altLang="en-US" sz="1800">
                  <a:solidFill>
                    <a:srgbClr val="92D050"/>
                  </a:solidFill>
                </a:rPr>
                <a:t> </a:t>
              </a:r>
              <a:r>
                <a:rPr lang="en-US" altLang="en-US" sz="1800">
                  <a:solidFill>
                    <a:schemeClr val="tx1"/>
                  </a:solidFill>
                  <a:sym typeface="Wingdings" pitchFamily="2" charset="2"/>
                </a:rPr>
                <a:t>E  E + T </a:t>
              </a:r>
              <a:r>
                <a:rPr lang="en-US" altLang="en-US">
                  <a:solidFill>
                    <a:srgbClr val="FF0000"/>
                  </a:solidFill>
                  <a:sym typeface="Wingdings" pitchFamily="2" charset="2"/>
                </a:rPr>
                <a:t>.</a:t>
              </a:r>
            </a:p>
          </p:txBody>
        </p:sp>
        <p:sp>
          <p:nvSpPr>
            <p:cNvPr id="31757" name="TextBox 91">
              <a:extLst>
                <a:ext uri="{FF2B5EF4-FFF2-40B4-BE49-F238E27FC236}">
                  <a16:creationId xmlns:a16="http://schemas.microsoft.com/office/drawing/2014/main" id="{E0D4E5EF-89C3-144C-BE2F-28DEFE262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75" y="1958975"/>
              <a:ext cx="4556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chemeClr val="accent1"/>
                  </a:solidFill>
                </a:rPr>
                <a:t>S</a:t>
              </a:r>
              <a:r>
                <a:rPr lang="en-US" altLang="en-US" sz="140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31758" name="TextBox 92">
              <a:extLst>
                <a:ext uri="{FF2B5EF4-FFF2-40B4-BE49-F238E27FC236}">
                  <a16:creationId xmlns:a16="http://schemas.microsoft.com/office/drawing/2014/main" id="{D1EAB641-6B92-A34A-BA33-751226EBC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38" y="617538"/>
              <a:ext cx="4556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chemeClr val="accent1"/>
                  </a:solidFill>
                </a:rPr>
                <a:t>S</a:t>
              </a:r>
              <a:r>
                <a:rPr lang="en-US" altLang="en-US" sz="140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31759" name="TextBox 93">
              <a:extLst>
                <a:ext uri="{FF2B5EF4-FFF2-40B4-BE49-F238E27FC236}">
                  <a16:creationId xmlns:a16="http://schemas.microsoft.com/office/drawing/2014/main" id="{A2DC5217-8CCE-1043-BCFA-FEF2E5131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150" y="350838"/>
              <a:ext cx="4556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chemeClr val="accent1"/>
                  </a:solidFill>
                </a:rPr>
                <a:t>S</a:t>
              </a:r>
              <a:r>
                <a:rPr lang="en-US" altLang="en-US" sz="1400">
                  <a:solidFill>
                    <a:schemeClr val="accent1"/>
                  </a:solidFill>
                </a:rPr>
                <a:t>7</a:t>
              </a:r>
            </a:p>
          </p:txBody>
        </p:sp>
        <p:sp>
          <p:nvSpPr>
            <p:cNvPr id="31760" name="TextBox 94">
              <a:extLst>
                <a:ext uri="{FF2B5EF4-FFF2-40B4-BE49-F238E27FC236}">
                  <a16:creationId xmlns:a16="http://schemas.microsoft.com/office/drawing/2014/main" id="{15BEFDD7-E495-8C4A-A685-86E9C5883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9225" y="381000"/>
              <a:ext cx="4556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chemeClr val="accent1"/>
                  </a:solidFill>
                </a:rPr>
                <a:t>S</a:t>
              </a:r>
              <a:r>
                <a:rPr lang="en-US" altLang="en-US" sz="1400">
                  <a:solidFill>
                    <a:schemeClr val="accent1"/>
                  </a:solidFill>
                </a:rPr>
                <a:t>8</a:t>
              </a:r>
            </a:p>
          </p:txBody>
        </p:sp>
        <p:sp>
          <p:nvSpPr>
            <p:cNvPr id="31761" name="TextBox 95">
              <a:extLst>
                <a:ext uri="{FF2B5EF4-FFF2-40B4-BE49-F238E27FC236}">
                  <a16:creationId xmlns:a16="http://schemas.microsoft.com/office/drawing/2014/main" id="{333E66BD-0F45-2044-A73E-7B56679A7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4160838"/>
              <a:ext cx="4556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chemeClr val="accent1"/>
                  </a:solidFill>
                </a:rPr>
                <a:t>S</a:t>
              </a:r>
              <a:r>
                <a:rPr lang="en-US" altLang="en-US" sz="1400">
                  <a:solidFill>
                    <a:schemeClr val="accent1"/>
                  </a:solidFill>
                </a:rPr>
                <a:t>4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1F9A49C-7F51-E042-8DB4-92E332242DD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36788" y="1009650"/>
              <a:ext cx="782637" cy="317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EE4AC0E-AB1F-ED49-BEE6-74B27EA12E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43425" y="1041400"/>
              <a:ext cx="782638" cy="317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E1EED98-729D-1A42-9A96-90E04D6015AD}"/>
                </a:ext>
              </a:extLst>
            </p:cNvPr>
            <p:cNvSpPr/>
            <p:nvPr/>
          </p:nvSpPr>
          <p:spPr bwMode="auto">
            <a:xfrm>
              <a:off x="2884488" y="2003425"/>
              <a:ext cx="1116012" cy="527050"/>
            </a:xfrm>
            <a:prstGeom prst="rect">
              <a:avLst/>
            </a:prstGeom>
            <a:noFill/>
            <a:ln w="444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1588" tIns="50794" rIns="101588" bIns="50794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-112" charset="2"/>
                <a:buNone/>
                <a:defRPr/>
              </a:pPr>
              <a:endParaRPr lang="en-US">
                <a:latin typeface="Arial" pitchFamily="-112" charset="0"/>
              </a:endParaRPr>
            </a:p>
          </p:txBody>
        </p:sp>
        <p:sp>
          <p:nvSpPr>
            <p:cNvPr id="31765" name="TextBox 145">
              <a:extLst>
                <a:ext uri="{FF2B5EF4-FFF2-40B4-BE49-F238E27FC236}">
                  <a16:creationId xmlns:a16="http://schemas.microsoft.com/office/drawing/2014/main" id="{621C2DEA-48A1-084D-9176-1BDA79DE1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5438" y="2071688"/>
              <a:ext cx="11223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Aft>
                  <a:spcPts val="100"/>
                </a:spcAft>
              </a:pPr>
              <a:r>
                <a:rPr lang="en-US" altLang="en-US" sz="1800">
                  <a:solidFill>
                    <a:srgbClr val="00B050"/>
                  </a:solidFill>
                </a:rPr>
                <a:t>*</a:t>
              </a:r>
              <a:r>
                <a:rPr lang="en-US" altLang="en-US" sz="1800">
                  <a:solidFill>
                    <a:srgbClr val="92D050"/>
                  </a:solidFill>
                </a:rPr>
                <a:t> </a:t>
              </a:r>
              <a:r>
                <a:rPr lang="en-US" altLang="en-US" sz="1800">
                  <a:solidFill>
                    <a:schemeClr val="tx1"/>
                  </a:solidFill>
                  <a:sym typeface="Wingdings" pitchFamily="2" charset="2"/>
                </a:rPr>
                <a:t>E  T </a:t>
              </a:r>
              <a:r>
                <a:rPr lang="en-US" altLang="en-US">
                  <a:solidFill>
                    <a:srgbClr val="FF0000"/>
                  </a:solidFill>
                  <a:sym typeface="Wingdings" pitchFamily="2" charset="2"/>
                </a:rPr>
                <a:t>.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3B3B12B-A2F9-4B4D-AFAA-554722749730}"/>
                </a:ext>
              </a:extLst>
            </p:cNvPr>
            <p:cNvSpPr/>
            <p:nvPr/>
          </p:nvSpPr>
          <p:spPr bwMode="auto">
            <a:xfrm>
              <a:off x="2878138" y="2973388"/>
              <a:ext cx="1116012" cy="527050"/>
            </a:xfrm>
            <a:prstGeom prst="rect">
              <a:avLst/>
            </a:prstGeom>
            <a:noFill/>
            <a:ln w="444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1588" tIns="50794" rIns="101588" bIns="50794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-112" charset="2"/>
                <a:buNone/>
                <a:defRPr/>
              </a:pPr>
              <a:endParaRPr lang="en-US">
                <a:latin typeface="Arial" pitchFamily="-112" charset="0"/>
              </a:endParaRPr>
            </a:p>
          </p:txBody>
        </p:sp>
        <p:sp>
          <p:nvSpPr>
            <p:cNvPr id="31767" name="TextBox 143">
              <a:extLst>
                <a:ext uri="{FF2B5EF4-FFF2-40B4-BE49-F238E27FC236}">
                  <a16:creationId xmlns:a16="http://schemas.microsoft.com/office/drawing/2014/main" id="{59D1CDD2-52D3-B848-939E-FA866315A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9088" y="3041650"/>
              <a:ext cx="11795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Aft>
                  <a:spcPts val="100"/>
                </a:spcAft>
              </a:pPr>
              <a:r>
                <a:rPr lang="en-US" altLang="en-US" sz="1800">
                  <a:solidFill>
                    <a:srgbClr val="00B050"/>
                  </a:solidFill>
                </a:rPr>
                <a:t>*</a:t>
              </a:r>
              <a:r>
                <a:rPr lang="en-US" altLang="en-US" sz="1800">
                  <a:solidFill>
                    <a:srgbClr val="92D050"/>
                  </a:solidFill>
                </a:rPr>
                <a:t> </a:t>
              </a:r>
              <a:r>
                <a:rPr lang="en-US" altLang="en-US" sz="1800">
                  <a:solidFill>
                    <a:schemeClr val="tx1"/>
                  </a:solidFill>
                  <a:sym typeface="Wingdings" pitchFamily="2" charset="2"/>
                </a:rPr>
                <a:t>T  id</a:t>
              </a:r>
              <a:r>
                <a:rPr lang="en-US" altLang="en-US">
                  <a:solidFill>
                    <a:schemeClr val="tx1"/>
                  </a:solidFill>
                  <a:sym typeface="Wingdings" pitchFamily="2" charset="2"/>
                </a:rPr>
                <a:t> </a:t>
              </a:r>
              <a:r>
                <a:rPr lang="en-US" altLang="en-US">
                  <a:solidFill>
                    <a:srgbClr val="FF0000"/>
                  </a:solidFill>
                  <a:sym typeface="Wingdings" pitchFamily="2" charset="2"/>
                </a:rPr>
                <a:t>.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AE9ADF0-899D-0042-90EE-EBB76A7E03DE}"/>
                </a:ext>
              </a:extLst>
            </p:cNvPr>
            <p:cNvSpPr/>
            <p:nvPr/>
          </p:nvSpPr>
          <p:spPr bwMode="auto">
            <a:xfrm>
              <a:off x="2776538" y="4464050"/>
              <a:ext cx="1514475" cy="839788"/>
            </a:xfrm>
            <a:prstGeom prst="rect">
              <a:avLst/>
            </a:prstGeom>
            <a:noFill/>
            <a:ln w="444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1588" tIns="50794" rIns="101588" bIns="50794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-112" charset="2"/>
                <a:buNone/>
                <a:defRPr/>
              </a:pPr>
              <a:endParaRPr lang="en-US">
                <a:latin typeface="Arial" pitchFamily="-112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F78ECBF-7148-F54F-B5E1-22B01C46FA62}"/>
                </a:ext>
              </a:extLst>
            </p:cNvPr>
            <p:cNvSpPr txBox="1"/>
            <p:nvPr/>
          </p:nvSpPr>
          <p:spPr>
            <a:xfrm>
              <a:off x="2757488" y="4537075"/>
              <a:ext cx="1552575" cy="7207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100"/>
                </a:spcAft>
                <a:defRPr/>
              </a:pPr>
              <a:r>
                <a:rPr lang="en-US" sz="1800" dirty="0">
                  <a:solidFill>
                    <a:srgbClr val="00B050"/>
                  </a:solidFill>
                </a:rPr>
                <a:t>* </a:t>
              </a:r>
              <a:r>
                <a:rPr lang="en-US" sz="1800" dirty="0">
                  <a:solidFill>
                    <a:schemeClr val="tx1"/>
                  </a:solidFill>
                </a:rPr>
                <a:t>T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( E </a:t>
              </a:r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.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</a:t>
              </a:r>
              <a:r>
                <a:rPr lang="en-US" sz="1800" dirty="0">
                  <a:sym typeface="Wingdings" pitchFamily="2" charset="2"/>
                </a:rPr>
                <a:t> 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endParaRPr>
            </a:p>
            <a:p>
              <a:pPr>
                <a:spcAft>
                  <a:spcPts val="100"/>
                </a:spcAft>
                <a:defRPr/>
              </a:pPr>
              <a:r>
                <a:rPr lang="en-US" sz="1800" dirty="0">
                  <a:solidFill>
                    <a:srgbClr val="00B050"/>
                  </a:solidFill>
                </a:rPr>
                <a:t>*</a:t>
              </a:r>
              <a:r>
                <a:rPr lang="en-US" sz="1800" dirty="0">
                  <a:solidFill>
                    <a:srgbClr val="92D050"/>
                  </a:solidFill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E  E</a:t>
              </a:r>
              <a:r>
                <a:rPr lang="en-US" dirty="0">
                  <a:solidFill>
                    <a:schemeClr val="tx1"/>
                  </a:solidFill>
                  <a:sym typeface="Wingdings" pitchFamily="2" charset="2"/>
                </a:rPr>
                <a:t> </a:t>
              </a:r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.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+ T</a:t>
              </a:r>
            </a:p>
          </p:txBody>
        </p:sp>
        <p:sp>
          <p:nvSpPr>
            <p:cNvPr id="31770" name="TextBox 101">
              <a:extLst>
                <a:ext uri="{FF2B5EF4-FFF2-40B4-BE49-F238E27FC236}">
                  <a16:creationId xmlns:a16="http://schemas.microsoft.com/office/drawing/2014/main" id="{14660266-3346-1F41-B7F5-D49742848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550" y="1793875"/>
              <a:ext cx="4556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chemeClr val="accent1"/>
                  </a:solidFill>
                </a:rPr>
                <a:t>S</a:t>
              </a:r>
              <a:r>
                <a:rPr lang="en-US" altLang="en-US" sz="140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31771" name="TextBox 102">
              <a:extLst>
                <a:ext uri="{FF2B5EF4-FFF2-40B4-BE49-F238E27FC236}">
                  <a16:creationId xmlns:a16="http://schemas.microsoft.com/office/drawing/2014/main" id="{3EEEE955-86BE-0F4D-800F-4CBFF281F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4913" y="2743200"/>
              <a:ext cx="4556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chemeClr val="accent1"/>
                  </a:solidFill>
                </a:rPr>
                <a:t>S</a:t>
              </a:r>
              <a:r>
                <a:rPr lang="en-US" altLang="en-US" sz="140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31772" name="TextBox 103">
              <a:extLst>
                <a:ext uri="{FF2B5EF4-FFF2-40B4-BE49-F238E27FC236}">
                  <a16:creationId xmlns:a16="http://schemas.microsoft.com/office/drawing/2014/main" id="{129D2905-4C68-BB45-91F4-023DFD650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250" y="4243388"/>
              <a:ext cx="4556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chemeClr val="accent1"/>
                  </a:solidFill>
                </a:rPr>
                <a:t>S</a:t>
              </a:r>
              <a:r>
                <a:rPr lang="en-US" altLang="en-US" sz="1400">
                  <a:solidFill>
                    <a:schemeClr val="accent1"/>
                  </a:solidFill>
                </a:rPr>
                <a:t>5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561855D-D3E4-4645-A993-88E7A6E90330}"/>
                </a:ext>
              </a:extLst>
            </p:cNvPr>
            <p:cNvCxnSpPr>
              <a:cxnSpLocks/>
              <a:stCxn id="152" idx="0"/>
              <a:endCxn id="156" idx="2"/>
            </p:cNvCxnSpPr>
            <p:nvPr/>
          </p:nvCxnSpPr>
          <p:spPr bwMode="auto">
            <a:xfrm flipH="1" flipV="1">
              <a:off x="1482725" y="1444625"/>
              <a:ext cx="0" cy="5429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24E3D69-5E95-7048-9129-CDF68EA90DBB}"/>
                </a:ext>
              </a:extLst>
            </p:cNvPr>
            <p:cNvCxnSpPr>
              <a:cxnSpLocks/>
              <a:stCxn id="151" idx="2"/>
              <a:endCxn id="150" idx="0"/>
            </p:cNvCxnSpPr>
            <p:nvPr/>
          </p:nvCxnSpPr>
          <p:spPr bwMode="auto">
            <a:xfrm>
              <a:off x="1463675" y="3617913"/>
              <a:ext cx="9525" cy="56515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775" name="TextBox 106">
              <a:extLst>
                <a:ext uri="{FF2B5EF4-FFF2-40B4-BE49-F238E27FC236}">
                  <a16:creationId xmlns:a16="http://schemas.microsoft.com/office/drawing/2014/main" id="{A5FF8027-F136-EE46-82E0-FF1317F3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613" y="1468438"/>
              <a:ext cx="3381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1776" name="TextBox 107">
              <a:extLst>
                <a:ext uri="{FF2B5EF4-FFF2-40B4-BE49-F238E27FC236}">
                  <a16:creationId xmlns:a16="http://schemas.microsoft.com/office/drawing/2014/main" id="{41E2BBA9-51BC-BC40-926E-0822913EB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663" y="3744913"/>
              <a:ext cx="2603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chemeClr val="tx1"/>
                  </a:solidFill>
                </a:rPr>
                <a:t>(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85E7646-5C16-7045-85A5-D3F888EAEB1B}"/>
                </a:ext>
              </a:extLst>
            </p:cNvPr>
            <p:cNvCxnSpPr>
              <a:cxnSpLocks/>
              <a:endCxn id="142" idx="1"/>
            </p:cNvCxnSpPr>
            <p:nvPr/>
          </p:nvCxnSpPr>
          <p:spPr bwMode="auto">
            <a:xfrm>
              <a:off x="2209800" y="4867275"/>
              <a:ext cx="547688" cy="301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778" name="TextBox 109">
              <a:extLst>
                <a:ext uri="{FF2B5EF4-FFF2-40B4-BE49-F238E27FC236}">
                  <a16:creationId xmlns:a16="http://schemas.microsoft.com/office/drawing/2014/main" id="{1B969C56-83EE-604B-8C1C-457925E1E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7750" y="4914900"/>
              <a:ext cx="3397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BFA8E06E-FAE7-4344-97C3-ED3E232410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90613" y="5811838"/>
              <a:ext cx="0" cy="2905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4A69F73-CB2F-B644-BF4B-74A3120A77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9100" y="5626100"/>
              <a:ext cx="2667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5B62584-3443-6D44-B89A-34B9DC0C014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7038" y="6102350"/>
              <a:ext cx="6604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061C17D-DDE9-D842-BD37-45F29C612C6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19100" y="5626100"/>
              <a:ext cx="7938" cy="47625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1783" name="TextBox 114">
              <a:extLst>
                <a:ext uri="{FF2B5EF4-FFF2-40B4-BE49-F238E27FC236}">
                  <a16:creationId xmlns:a16="http://schemas.microsoft.com/office/drawing/2014/main" id="{0CDA6020-3F9D-114F-AA12-0B352B2F0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63" y="6103938"/>
              <a:ext cx="2603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chemeClr val="tx1"/>
                  </a:solidFill>
                </a:rPr>
                <a:t>(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C66ECAB-FE96-6540-B2B5-99B9843E74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1550" y="2325688"/>
              <a:ext cx="660400" cy="635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C736F75-A5DB-2E4D-85DD-E59D025618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7900" y="3284538"/>
              <a:ext cx="660400" cy="793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786" name="TextBox 117">
              <a:extLst>
                <a:ext uri="{FF2B5EF4-FFF2-40B4-BE49-F238E27FC236}">
                  <a16:creationId xmlns:a16="http://schemas.microsoft.com/office/drawing/2014/main" id="{2EC896B1-1CEE-5B4F-B701-7B61699FF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2050" y="977900"/>
              <a:ext cx="3190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31787" name="TextBox 118">
              <a:extLst>
                <a:ext uri="{FF2B5EF4-FFF2-40B4-BE49-F238E27FC236}">
                  <a16:creationId xmlns:a16="http://schemas.microsoft.com/office/drawing/2014/main" id="{08D94F9B-ADC4-894B-A021-66B110B1F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9825" y="2312988"/>
              <a:ext cx="3254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31788" name="TextBox 119">
              <a:extLst>
                <a:ext uri="{FF2B5EF4-FFF2-40B4-BE49-F238E27FC236}">
                  <a16:creationId xmlns:a16="http://schemas.microsoft.com/office/drawing/2014/main" id="{EC52EFEE-200C-D74D-83EE-AC475F761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263" y="3273425"/>
              <a:ext cx="3905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A8E517B-2DC7-0D4B-A965-2E63CB55B4B6}"/>
                </a:ext>
              </a:extLst>
            </p:cNvPr>
            <p:cNvSpPr/>
            <p:nvPr/>
          </p:nvSpPr>
          <p:spPr bwMode="auto">
            <a:xfrm>
              <a:off x="4916488" y="4618038"/>
              <a:ext cx="1379537" cy="527050"/>
            </a:xfrm>
            <a:prstGeom prst="rect">
              <a:avLst/>
            </a:prstGeom>
            <a:noFill/>
            <a:ln w="444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1588" tIns="50794" rIns="101588" bIns="50794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-112" charset="2"/>
                <a:buNone/>
                <a:defRPr/>
              </a:pPr>
              <a:endParaRPr lang="en-US">
                <a:latin typeface="Arial" pitchFamily="-112" charset="0"/>
              </a:endParaRPr>
            </a:p>
          </p:txBody>
        </p:sp>
        <p:sp>
          <p:nvSpPr>
            <p:cNvPr id="31790" name="TextBox 139">
              <a:extLst>
                <a:ext uri="{FF2B5EF4-FFF2-40B4-BE49-F238E27FC236}">
                  <a16:creationId xmlns:a16="http://schemas.microsoft.com/office/drawing/2014/main" id="{72B889A5-7878-3E41-ADD3-A819BA051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7438" y="4686300"/>
              <a:ext cx="14049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Aft>
                  <a:spcPts val="100"/>
                </a:spcAft>
              </a:pPr>
              <a:r>
                <a:rPr lang="en-US" altLang="en-US" sz="1800">
                  <a:solidFill>
                    <a:srgbClr val="00B050"/>
                  </a:solidFill>
                </a:rPr>
                <a:t>*</a:t>
              </a:r>
              <a:r>
                <a:rPr lang="en-US" altLang="en-US" sz="1800">
                  <a:solidFill>
                    <a:srgbClr val="92D050"/>
                  </a:solidFill>
                </a:rPr>
                <a:t> </a:t>
              </a:r>
              <a:r>
                <a:rPr lang="en-US" altLang="en-US" sz="1800">
                  <a:solidFill>
                    <a:schemeClr val="tx1"/>
                  </a:solidFill>
                  <a:sym typeface="Wingdings" pitchFamily="2" charset="2"/>
                </a:rPr>
                <a:t>T  ( E ) </a:t>
              </a:r>
              <a:r>
                <a:rPr lang="en-US" altLang="en-US">
                  <a:solidFill>
                    <a:srgbClr val="FF0000"/>
                  </a:solidFill>
                  <a:sym typeface="Wingdings" pitchFamily="2" charset="2"/>
                </a:rPr>
                <a:t>.</a:t>
              </a:r>
            </a:p>
          </p:txBody>
        </p:sp>
        <p:sp>
          <p:nvSpPr>
            <p:cNvPr id="31791" name="TextBox 121">
              <a:extLst>
                <a:ext uri="{FF2B5EF4-FFF2-40B4-BE49-F238E27FC236}">
                  <a16:creationId xmlns:a16="http://schemas.microsoft.com/office/drawing/2014/main" id="{15278968-067E-834B-B340-DD57A2178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4688" y="4875213"/>
              <a:ext cx="2603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CA107D2F-C7B4-8041-8B8B-5506709C178F}"/>
                </a:ext>
              </a:extLst>
            </p:cNvPr>
            <p:cNvCxnSpPr>
              <a:cxnSpLocks/>
              <a:stCxn id="142" idx="3"/>
              <a:endCxn id="31790" idx="1"/>
            </p:cNvCxnSpPr>
            <p:nvPr/>
          </p:nvCxnSpPr>
          <p:spPr bwMode="auto">
            <a:xfrm flipV="1">
              <a:off x="4310063" y="4886325"/>
              <a:ext cx="587375" cy="1111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793" name="TextBox 123">
              <a:extLst>
                <a:ext uri="{FF2B5EF4-FFF2-40B4-BE49-F238E27FC236}">
                  <a16:creationId xmlns:a16="http://schemas.microsoft.com/office/drawing/2014/main" id="{8D61C9D4-D5D5-6F4E-8DA9-3F0CC1E86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8025" y="4356100"/>
              <a:ext cx="4556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chemeClr val="accent1"/>
                  </a:solidFill>
                </a:rPr>
                <a:t>S</a:t>
              </a:r>
              <a:r>
                <a:rPr lang="en-US" altLang="en-US" sz="1400">
                  <a:solidFill>
                    <a:schemeClr val="accent1"/>
                  </a:solidFill>
                </a:rPr>
                <a:t>6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EF2E4482-CF47-634D-B052-B718137F5DE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05263" y="2255838"/>
              <a:ext cx="28575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6973B57-A71E-4E47-B5B7-25E6812C672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94150" y="3251200"/>
              <a:ext cx="523875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6A67202-9DCD-464F-A0C8-39169BBBE7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18025" y="1516063"/>
              <a:ext cx="4763" cy="173355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F194792-C27E-B040-BE74-663561A3092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70375" y="2259013"/>
              <a:ext cx="9525" cy="150495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DABBB9A-8712-6A41-92EB-035765C7FD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209800" y="3768725"/>
              <a:ext cx="2070100" cy="46037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6FE356F-534D-6947-80D2-C9625A420627}"/>
                </a:ext>
              </a:extLst>
            </p:cNvPr>
            <p:cNvCxnSpPr>
              <a:cxnSpLocks/>
              <a:endCxn id="143" idx="2"/>
            </p:cNvCxnSpPr>
            <p:nvPr/>
          </p:nvCxnSpPr>
          <p:spPr bwMode="auto">
            <a:xfrm flipV="1">
              <a:off x="2074863" y="3500438"/>
              <a:ext cx="1362075" cy="7080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4F3ED3FF-302F-0249-A15D-228C85A5359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79900" y="3575050"/>
              <a:ext cx="760413" cy="914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5666CC2-57D4-DE4B-B3C2-F898A1FFF2A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52950" y="1347788"/>
              <a:ext cx="4699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FAAD61D0-0C4A-264C-A13E-9B9110CF4FC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22850" y="1363663"/>
              <a:ext cx="0" cy="222885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1803" name="TextBox 133">
              <a:extLst>
                <a:ext uri="{FF2B5EF4-FFF2-40B4-BE49-F238E27FC236}">
                  <a16:creationId xmlns:a16="http://schemas.microsoft.com/office/drawing/2014/main" id="{D15B4AC4-C4D8-E442-BA20-AFF977481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500" y="3708400"/>
              <a:ext cx="4651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31804" name="TextBox 134">
              <a:extLst>
                <a:ext uri="{FF2B5EF4-FFF2-40B4-BE49-F238E27FC236}">
                  <a16:creationId xmlns:a16="http://schemas.microsoft.com/office/drawing/2014/main" id="{9EE681B4-91B1-8546-A1EC-A70C997EE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1038" y="3635375"/>
              <a:ext cx="3254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31805" name="TextBox 135">
              <a:extLst>
                <a:ext uri="{FF2B5EF4-FFF2-40B4-BE49-F238E27FC236}">
                  <a16:creationId xmlns:a16="http://schemas.microsoft.com/office/drawing/2014/main" id="{039428AB-F178-854F-A128-87BE61CAF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4025" y="3900488"/>
              <a:ext cx="3190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31806" name="TextBox 136">
              <a:extLst>
                <a:ext uri="{FF2B5EF4-FFF2-40B4-BE49-F238E27FC236}">
                  <a16:creationId xmlns:a16="http://schemas.microsoft.com/office/drawing/2014/main" id="{FDCF619C-F34D-494F-A958-C3C9CE18D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513" y="2084388"/>
              <a:ext cx="4651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31807" name="TextBox 137">
              <a:extLst>
                <a:ext uri="{FF2B5EF4-FFF2-40B4-BE49-F238E27FC236}">
                  <a16:creationId xmlns:a16="http://schemas.microsoft.com/office/drawing/2014/main" id="{9FD05F74-9476-DF46-9AB0-D5E491B82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025" y="708025"/>
              <a:ext cx="3254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5F6585C-EEEF-844D-A01C-F769C0EC918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30439" y="5675313"/>
            <a:ext cx="4596419" cy="460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208658-24CB-974B-B8A8-E5B4DEB56FBB}"/>
              </a:ext>
            </a:extLst>
          </p:cNvPr>
          <p:cNvCxnSpPr>
            <a:cxnSpLocks/>
          </p:cNvCxnSpPr>
          <p:nvPr/>
        </p:nvCxnSpPr>
        <p:spPr bwMode="auto">
          <a:xfrm>
            <a:off x="5157542" y="1222376"/>
            <a:ext cx="1669316" cy="44322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CB160F7-2478-A643-8EBC-AA6A968322E8}"/>
              </a:ext>
            </a:extLst>
          </p:cNvPr>
          <p:cNvCxnSpPr>
            <a:cxnSpLocks/>
          </p:cNvCxnSpPr>
          <p:nvPr/>
        </p:nvCxnSpPr>
        <p:spPr bwMode="auto">
          <a:xfrm>
            <a:off x="4538662" y="1222376"/>
            <a:ext cx="635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9" name="TextBox 114">
            <a:extLst>
              <a:ext uri="{FF2B5EF4-FFF2-40B4-BE49-F238E27FC236}">
                <a16:creationId xmlns:a16="http://schemas.microsoft.com/office/drawing/2014/main" id="{D1F97724-1584-3A46-87E2-B874CF96A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431" y="1606551"/>
            <a:ext cx="260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chemeClr val="tx1"/>
                </a:solidFill>
              </a:rPr>
              <a:t>(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2">
            <a:extLst>
              <a:ext uri="{FF2B5EF4-FFF2-40B4-BE49-F238E27FC236}">
                <a16:creationId xmlns:a16="http://schemas.microsoft.com/office/drawing/2014/main" id="{8F5BE4EB-C654-9F4C-95CE-8912B8C9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2113"/>
            <a:ext cx="8488363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>
            <a:extLst>
              <a:ext uri="{FF2B5EF4-FFF2-40B4-BE49-F238E27FC236}">
                <a16:creationId xmlns:a16="http://schemas.microsoft.com/office/drawing/2014/main" id="{127E0B93-7C00-734C-B996-A25CE246F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319213"/>
            <a:ext cx="8647113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3">
            <a:extLst>
              <a:ext uri="{FF2B5EF4-FFF2-40B4-BE49-F238E27FC236}">
                <a16:creationId xmlns:a16="http://schemas.microsoft.com/office/drawing/2014/main" id="{4DFAC93E-A857-EC44-87B3-A5307CA27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187450"/>
            <a:ext cx="8153400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814EE1-68CC-EA4A-90AF-38E220EF842D}"/>
              </a:ext>
            </a:extLst>
          </p:cNvPr>
          <p:cNvGraphicFramePr>
            <a:graphicFrameLocks noGrp="1"/>
          </p:cNvGraphicFramePr>
          <p:nvPr/>
        </p:nvGraphicFramePr>
        <p:xfrm>
          <a:off x="241300" y="1651000"/>
          <a:ext cx="6705600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/>
                          <a:cs typeface="Arial"/>
                        </a:rPr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S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,S3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S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,S4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/>
                          <a:cs typeface="Arial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/>
                          <a:cs typeface="Arial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/>
                          <a:cs typeface="Arial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SignPainter-HouseScript"/>
                          <a:cs typeface="Arial"/>
                        </a:rPr>
                        <a:t>S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,S7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/>
                          <a:cs typeface="Arial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R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,#3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R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,#3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R</a:t>
                      </a:r>
                      <a:r>
                        <a:rPr lang="en-US" sz="1800" dirty="0">
                          <a:latin typeface="Arial"/>
                          <a:cs typeface="Arial"/>
                        </a:rPr>
                        <a:t>,#3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/>
                          <a:cs typeface="Arial"/>
                        </a:rPr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R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,#4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R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,#4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R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,#4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/>
                          <a:cs typeface="Arial"/>
                        </a:rPr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S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,S3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S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,S4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/>
                          <a:cs typeface="Arial"/>
                        </a:rPr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/>
                          <a:cs typeface="Arial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/>
                          <a:cs typeface="Arial"/>
                        </a:rPr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S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,S7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S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,S6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/>
                          <a:cs typeface="Arial"/>
                        </a:rPr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R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,#5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R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,#5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R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,#5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/>
                          <a:cs typeface="Arial"/>
                        </a:rPr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S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,S3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S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,S4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/>
                          <a:cs typeface="Arial"/>
                        </a:rPr>
                        <a:t>S8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/>
                          <a:cs typeface="Arial"/>
                        </a:rPr>
                        <a:t>S8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R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,#2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R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,#2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R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,#2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4929" name="TextBox 5">
            <a:extLst>
              <a:ext uri="{FF2B5EF4-FFF2-40B4-BE49-F238E27FC236}">
                <a16:creationId xmlns:a16="http://schemas.microsoft.com/office/drawing/2014/main" id="{484A9016-581C-354A-B14C-DA3AF4B5C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1247775"/>
            <a:ext cx="11684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Arial" panose="020B0604020202020204" pitchFamily="34" charset="0"/>
              </a:rPr>
              <a:t>ACTION</a:t>
            </a:r>
          </a:p>
        </p:txBody>
      </p:sp>
      <p:cxnSp>
        <p:nvCxnSpPr>
          <p:cNvPr id="34930" name="Straight Connector 7">
            <a:extLst>
              <a:ext uri="{FF2B5EF4-FFF2-40B4-BE49-F238E27FC236}">
                <a16:creationId xmlns:a16="http://schemas.microsoft.com/office/drawing/2014/main" id="{6E1613CB-A32E-2940-9E18-AE420C856A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65200" y="1247775"/>
            <a:ext cx="25400" cy="411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931" name="Straight Connector 8">
            <a:extLst>
              <a:ext uri="{FF2B5EF4-FFF2-40B4-BE49-F238E27FC236}">
                <a16:creationId xmlns:a16="http://schemas.microsoft.com/office/drawing/2014/main" id="{32E31785-0FFB-324F-8C06-17DBC2C33E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11700" y="1247775"/>
            <a:ext cx="25400" cy="4137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932" name="TextBox 11">
            <a:extLst>
              <a:ext uri="{FF2B5EF4-FFF2-40B4-BE49-F238E27FC236}">
                <a16:creationId xmlns:a16="http://schemas.microsoft.com/office/drawing/2014/main" id="{7D9179ED-D703-3643-9961-1328AB680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200" y="1235075"/>
            <a:ext cx="935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Arial" panose="020B0604020202020204" pitchFamily="34" charset="0"/>
              </a:rPr>
              <a:t>GOTO</a:t>
            </a:r>
          </a:p>
        </p:txBody>
      </p:sp>
      <p:cxnSp>
        <p:nvCxnSpPr>
          <p:cNvPr id="34933" name="Straight Connector 12">
            <a:extLst>
              <a:ext uri="{FF2B5EF4-FFF2-40B4-BE49-F238E27FC236}">
                <a16:creationId xmlns:a16="http://schemas.microsoft.com/office/drawing/2014/main" id="{98C50640-01AB-4D4E-B4B3-E4CB74A4BF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1300" y="2019300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934" name="TextBox 15">
            <a:extLst>
              <a:ext uri="{FF2B5EF4-FFF2-40B4-BE49-F238E27FC236}">
                <a16:creationId xmlns:a16="http://schemas.microsoft.com/office/drawing/2014/main" id="{6BCC83F0-2705-BE48-886F-52C61F109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3" y="5578475"/>
            <a:ext cx="12747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>
                <a:solidFill>
                  <a:srgbClr val="FF0000"/>
                </a:solidFill>
                <a:latin typeface="SignPainter-HouseScript" panose="02000006070000020004" pitchFamily="2" charset="0"/>
              </a:rPr>
              <a:t>S</a:t>
            </a:r>
            <a:r>
              <a:rPr lang="en-US" altLang="en-US" sz="2000">
                <a:solidFill>
                  <a:srgbClr val="0000CC"/>
                </a:solidFill>
                <a:latin typeface="SignPainter-HouseScript" panose="02000006070000020004" pitchFamily="2" charset="0"/>
              </a:rPr>
              <a:t> </a:t>
            </a:r>
            <a:r>
              <a:rPr lang="en-US" altLang="en-US" sz="2000" b="0">
                <a:latin typeface="SignPainter-HouseScript" panose="02000006070000020004" pitchFamily="2" charset="0"/>
              </a:rPr>
              <a:t>– </a:t>
            </a:r>
            <a:r>
              <a:rPr lang="en-US" altLang="en-US" sz="2000" b="0">
                <a:latin typeface="Arial" panose="020B0604020202020204" pitchFamily="34" charset="0"/>
              </a:rPr>
              <a:t>SHIFT</a:t>
            </a:r>
          </a:p>
        </p:txBody>
      </p:sp>
      <p:sp>
        <p:nvSpPr>
          <p:cNvPr id="34935" name="TextBox 17">
            <a:extLst>
              <a:ext uri="{FF2B5EF4-FFF2-40B4-BE49-F238E27FC236}">
                <a16:creationId xmlns:a16="http://schemas.microsoft.com/office/drawing/2014/main" id="{4F501E8B-08FF-4F4F-B67B-606A4B915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5562600"/>
            <a:ext cx="16129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>
                <a:solidFill>
                  <a:srgbClr val="FF0000"/>
                </a:solidFill>
                <a:latin typeface="SignPainter-HouseScript" panose="02000006070000020004" pitchFamily="2" charset="0"/>
              </a:rPr>
              <a:t>R</a:t>
            </a:r>
            <a:r>
              <a:rPr lang="en-US" altLang="en-US" sz="200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b="0">
                <a:solidFill>
                  <a:srgbClr val="000000"/>
                </a:solidFill>
                <a:latin typeface="Arial" panose="020B0604020202020204" pitchFamily="34" charset="0"/>
              </a:rPr>
              <a:t>- REDUCE</a:t>
            </a:r>
          </a:p>
        </p:txBody>
      </p:sp>
      <p:sp>
        <p:nvSpPr>
          <p:cNvPr id="34936" name="TextBox 18">
            <a:extLst>
              <a:ext uri="{FF2B5EF4-FFF2-40B4-BE49-F238E27FC236}">
                <a16:creationId xmlns:a16="http://schemas.microsoft.com/office/drawing/2014/main" id="{BCD050AC-6F8E-C348-B5EC-C323D3D78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75" y="6070600"/>
            <a:ext cx="192405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 b="0">
                <a:solidFill>
                  <a:srgbClr val="000000"/>
                </a:solidFill>
                <a:latin typeface="Arial" panose="020B0604020202020204" pitchFamily="34" charset="0"/>
              </a:rPr>
              <a:t>S# - Next State</a:t>
            </a:r>
          </a:p>
        </p:txBody>
      </p:sp>
      <p:sp>
        <p:nvSpPr>
          <p:cNvPr id="34937" name="TextBox 19">
            <a:extLst>
              <a:ext uri="{FF2B5EF4-FFF2-40B4-BE49-F238E27FC236}">
                <a16:creationId xmlns:a16="http://schemas.microsoft.com/office/drawing/2014/main" id="{ECF8D0B5-B4E0-7847-A7A5-D5F636132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0" y="1651000"/>
            <a:ext cx="1868488" cy="20986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 b="0">
                <a:latin typeface="Arial" panose="020B0604020202020204" pitchFamily="34" charset="0"/>
              </a:rPr>
              <a:t>#1   S’ </a:t>
            </a:r>
            <a:r>
              <a:rPr lang="en-US" altLang="en-US" sz="2000" b="0">
                <a:latin typeface="Arial" panose="020B0604020202020204" pitchFamily="34" charset="0"/>
                <a:sym typeface="Wingdings" pitchFamily="2" charset="2"/>
              </a:rPr>
              <a:t> 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0">
                <a:latin typeface="Arial" panose="020B0604020202020204" pitchFamily="34" charset="0"/>
                <a:sym typeface="Wingdings" pitchFamily="2" charset="2"/>
              </a:rPr>
              <a:t>#2   E  E + T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0">
                <a:latin typeface="Arial" panose="020B0604020202020204" pitchFamily="34" charset="0"/>
                <a:sym typeface="Wingdings" pitchFamily="2" charset="2"/>
              </a:rPr>
              <a:t>#3   E  T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0">
                <a:latin typeface="Arial" panose="020B0604020202020204" pitchFamily="34" charset="0"/>
                <a:sym typeface="Wingdings" pitchFamily="2" charset="2"/>
              </a:rPr>
              <a:t>#4   T  id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0">
                <a:latin typeface="Arial" panose="020B0604020202020204" pitchFamily="34" charset="0"/>
                <a:sym typeface="Wingdings" pitchFamily="2" charset="2"/>
              </a:rPr>
              <a:t>#5   T  ( E )</a:t>
            </a:r>
            <a:endParaRPr lang="en-US" altLang="en-US" sz="2000" b="0">
              <a:latin typeface="Arial" panose="020B0604020202020204" pitchFamily="34" charset="0"/>
            </a:endParaRPr>
          </a:p>
        </p:txBody>
      </p:sp>
      <p:sp>
        <p:nvSpPr>
          <p:cNvPr id="34938" name="TextBox 20">
            <a:extLst>
              <a:ext uri="{FF2B5EF4-FFF2-40B4-BE49-F238E27FC236}">
                <a16:creationId xmlns:a16="http://schemas.microsoft.com/office/drawing/2014/main" id="{765A8B70-31C6-D345-B1E6-DD25FC3B2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8200" y="4013200"/>
            <a:ext cx="2736850" cy="12366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 b="0">
                <a:solidFill>
                  <a:srgbClr val="000000"/>
                </a:solidFill>
                <a:latin typeface="Arial" panose="020B0604020202020204" pitchFamily="34" charset="0"/>
              </a:rPr>
              <a:t>Follow(S’) </a:t>
            </a:r>
            <a:r>
              <a:rPr lang="en-US" altLang="en-US" sz="2000" b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 { $ }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Follow(E)  { +, ), $ }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Follow(T)  { +, ), $ }</a:t>
            </a:r>
            <a:endParaRPr lang="en-US" altLang="en-US" sz="20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939" name="TextBox 18">
            <a:extLst>
              <a:ext uri="{FF2B5EF4-FFF2-40B4-BE49-F238E27FC236}">
                <a16:creationId xmlns:a16="http://schemas.microsoft.com/office/drawing/2014/main" id="{4B1FA84C-D879-6743-A56F-9E94D9C3D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6565900"/>
            <a:ext cx="3505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 b="0">
                <a:solidFill>
                  <a:srgbClr val="000000"/>
                </a:solidFill>
                <a:latin typeface="Arial" panose="020B0604020202020204" pitchFamily="34" charset="0"/>
              </a:rPr>
              <a:t>#n - Production Rule Number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>
            <a:extLst>
              <a:ext uri="{FF2B5EF4-FFF2-40B4-BE49-F238E27FC236}">
                <a16:creationId xmlns:a16="http://schemas.microsoft.com/office/drawing/2014/main" id="{730B6844-AB1C-4142-B314-94F4C2B2F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38100"/>
            <a:ext cx="8370888" cy="718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7A21915C-BEE3-2648-A04A-8755DEA82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944563"/>
            <a:ext cx="9848850" cy="59086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Stack                           Input         Action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$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S0</a:t>
            </a: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                              </a:t>
            </a:r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id + id $   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shift S3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$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S0</a:t>
            </a: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 id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S3</a:t>
            </a: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                     </a:t>
            </a:r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+ id $       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red.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T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sym typeface="Wingdings" pitchFamily="2" charset="2"/>
              </a:rPr>
              <a:t>id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sym typeface="Wingdings" pitchFamily="2" charset="2"/>
              </a:rPr>
              <a:t> GOTO[S0,T]=S2</a:t>
            </a:r>
            <a:endParaRPr lang="en-US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$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S0</a:t>
            </a: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 T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S2</a:t>
            </a: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                      </a:t>
            </a:r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+ id $       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red E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sym typeface="Wingdings" pitchFamily="2" charset="2"/>
              </a:rPr>
              <a:t>T GOTO[S0,E]=S1</a:t>
            </a:r>
            <a:endParaRPr lang="en-US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$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S0</a:t>
            </a: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 E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S1                      </a:t>
            </a:r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+ id $       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shift S7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$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S0</a:t>
            </a: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 E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S1</a:t>
            </a: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 +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S7              </a:t>
            </a:r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id $          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shift S3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$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S0</a:t>
            </a: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 E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S1 </a:t>
            </a: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+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S7 </a:t>
            </a: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id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 S3</a:t>
            </a: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$               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red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T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sym typeface="Wingdings" pitchFamily="2" charset="2"/>
              </a:rPr>
              <a:t>id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sym typeface="Wingdings" pitchFamily="2" charset="2"/>
              </a:rPr>
              <a:t> GOTO[S7,T]=S8</a:t>
            </a:r>
            <a:endParaRPr lang="en-US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$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S0 </a:t>
            </a: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E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S1</a:t>
            </a: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 +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S7 </a:t>
            </a: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 S8</a:t>
            </a: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$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              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red E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sym typeface="Wingdings" pitchFamily="2" charset="2"/>
              </a:rPr>
              <a:t>E+T GOTO[S0,E]=S1</a:t>
            </a:r>
            <a:endParaRPr lang="en-US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$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S0</a:t>
            </a:r>
            <a:r>
              <a:rPr lang="en-US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 E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S1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                      </a:t>
            </a:r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$              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accept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2">
            <a:extLst>
              <a:ext uri="{FF2B5EF4-FFF2-40B4-BE49-F238E27FC236}">
                <a16:creationId xmlns:a16="http://schemas.microsoft.com/office/drawing/2014/main" id="{3318CD48-08E5-EC43-A9DC-9A36F2C1A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336550"/>
            <a:ext cx="7615238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3" descr="Scan.pdf">
            <a:extLst>
              <a:ext uri="{FF2B5EF4-FFF2-40B4-BE49-F238E27FC236}">
                <a16:creationId xmlns:a16="http://schemas.microsoft.com/office/drawing/2014/main" id="{49B67AD5-C587-D443-83F8-F8A9B8427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5" b="30910"/>
          <a:stretch>
            <a:fillRect/>
          </a:stretch>
        </p:blipFill>
        <p:spPr bwMode="auto">
          <a:xfrm rot="-5400000">
            <a:off x="1027906" y="-478631"/>
            <a:ext cx="7242175" cy="929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TextBox 1">
            <a:extLst>
              <a:ext uri="{FF2B5EF4-FFF2-40B4-BE49-F238E27FC236}">
                <a16:creationId xmlns:a16="http://schemas.microsoft.com/office/drawing/2014/main" id="{445C4B19-AD15-F748-89E2-25CA58B5E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3311525"/>
            <a:ext cx="333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8915" name="TextBox 3">
            <a:extLst>
              <a:ext uri="{FF2B5EF4-FFF2-40B4-BE49-F238E27FC236}">
                <a16:creationId xmlns:a16="http://schemas.microsoft.com/office/drawing/2014/main" id="{95EFA06A-9986-4649-92B6-5839B3014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879475"/>
            <a:ext cx="2016125" cy="1420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>
                <a:solidFill>
                  <a:schemeClr val="tx1"/>
                </a:solidFill>
              </a:rPr>
              <a:t>S </a:t>
            </a:r>
            <a:r>
              <a:rPr lang="en-US" altLang="en-US">
                <a:solidFill>
                  <a:schemeClr val="tx1"/>
                </a:solidFill>
                <a:sym typeface="Wingdings" pitchFamily="2" charset="2"/>
              </a:rPr>
              <a:t> L = R  |  R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chemeClr val="tx1"/>
                </a:solidFill>
                <a:sym typeface="Wingdings" pitchFamily="2" charset="2"/>
              </a:rPr>
              <a:t>R  L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chemeClr val="tx1"/>
                </a:solidFill>
                <a:sym typeface="Wingdings" pitchFamily="2" charset="2"/>
              </a:rPr>
              <a:t>L  * R  |  id</a:t>
            </a:r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4F46BF-3F9D-3645-BFB1-CA092A1B4D97}"/>
              </a:ext>
            </a:extLst>
          </p:cNvPr>
          <p:cNvGrpSpPr>
            <a:grpSpLocks/>
          </p:cNvGrpSpPr>
          <p:nvPr/>
        </p:nvGrpSpPr>
        <p:grpSpPr bwMode="auto">
          <a:xfrm>
            <a:off x="3921125" y="838200"/>
            <a:ext cx="5064125" cy="2873375"/>
            <a:chOff x="3921074" y="838402"/>
            <a:chExt cx="5064664" cy="2872949"/>
          </a:xfrm>
        </p:grpSpPr>
        <p:grpSp>
          <p:nvGrpSpPr>
            <p:cNvPr id="38917" name="Group 14">
              <a:extLst>
                <a:ext uri="{FF2B5EF4-FFF2-40B4-BE49-F238E27FC236}">
                  <a16:creationId xmlns:a16="http://schemas.microsoft.com/office/drawing/2014/main" id="{815E1F9F-18B3-AF4C-A7B7-32800D4E7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074" y="838402"/>
              <a:ext cx="5064664" cy="1015663"/>
              <a:chOff x="3921074" y="838402"/>
              <a:chExt cx="5064664" cy="1015663"/>
            </a:xfrm>
          </p:grpSpPr>
          <p:sp>
            <p:nvSpPr>
              <p:cNvPr id="38919" name="TextBox 4">
                <a:extLst>
                  <a:ext uri="{FF2B5EF4-FFF2-40B4-BE49-F238E27FC236}">
                    <a16:creationId xmlns:a16="http://schemas.microsoft.com/office/drawing/2014/main" id="{636CB50D-8F2B-D14E-94AE-7F782345A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1554" y="838402"/>
                <a:ext cx="4894184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>
                    <a:solidFill>
                      <a:schemeClr val="tx1"/>
                    </a:solidFill>
                  </a:rPr>
                  <a:t>S </a:t>
                </a:r>
                <a:r>
                  <a:rPr lang="en-US" altLang="en-US">
                    <a:solidFill>
                      <a:schemeClr val="tx1"/>
                    </a:solidFill>
                    <a:sym typeface="Wingdings" pitchFamily="2" charset="2"/>
                  </a:rPr>
                  <a:t> L . = R       </a:t>
                </a:r>
                <a:r>
                  <a:rPr lang="en-US" altLang="en-US">
                    <a:solidFill>
                      <a:srgbClr val="FF0000"/>
                    </a:solidFill>
                    <a:sym typeface="Wingdings" pitchFamily="2" charset="2"/>
                  </a:rPr>
                  <a:t>Shift on =</a:t>
                </a:r>
              </a:p>
              <a:p>
                <a:r>
                  <a:rPr lang="en-US" altLang="en-US">
                    <a:solidFill>
                      <a:schemeClr val="tx1"/>
                    </a:solidFill>
                    <a:sym typeface="Wingdings" pitchFamily="2" charset="2"/>
                  </a:rPr>
                  <a:t>R  L .              </a:t>
                </a:r>
                <a:r>
                  <a:rPr lang="en-US" altLang="en-US">
                    <a:solidFill>
                      <a:srgbClr val="FF0000"/>
                    </a:solidFill>
                    <a:sym typeface="Wingdings" pitchFamily="2" charset="2"/>
                  </a:rPr>
                  <a:t>Since = is in Follow(R)                 </a:t>
                </a:r>
              </a:p>
              <a:p>
                <a:r>
                  <a:rPr lang="en-US" altLang="en-US">
                    <a:solidFill>
                      <a:srgbClr val="FF0000"/>
                    </a:solidFill>
                    <a:sym typeface="Wingdings" pitchFamily="2" charset="2"/>
                  </a:rPr>
                  <a:t>                           so Reduce on =</a:t>
                </a:r>
                <a:endParaRPr lang="en-US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8920" name="Rectangle 5">
                <a:extLst>
                  <a:ext uri="{FF2B5EF4-FFF2-40B4-BE49-F238E27FC236}">
                    <a16:creationId xmlns:a16="http://schemas.microsoft.com/office/drawing/2014/main" id="{FA94D750-4330-FE4F-9582-5C148D758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1074" y="838402"/>
                <a:ext cx="1797802" cy="790413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1588" tIns="50794" rIns="101588" bIns="50794"/>
              <a:lstStyle>
                <a:lvl1pPr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2" charset="2"/>
                  <a:buNone/>
                </a:pPr>
                <a:endParaRPr lang="en-US" altLang="en-US"/>
              </a:p>
            </p:txBody>
          </p:sp>
          <p:cxnSp>
            <p:nvCxnSpPr>
              <p:cNvPr id="38921" name="Curved Connector 7">
                <a:extLst>
                  <a:ext uri="{FF2B5EF4-FFF2-40B4-BE49-F238E27FC236}">
                    <a16:creationId xmlns:a16="http://schemas.microsoft.com/office/drawing/2014/main" id="{E16AD4F5-2175-C347-B977-E5E0800A12B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39154" y="1058176"/>
                <a:ext cx="396700" cy="12700"/>
              </a:xfrm>
              <a:prstGeom prst="curvedConnector3">
                <a:avLst>
                  <a:gd name="adj1" fmla="val 50000"/>
                </a:avLst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22" name="Curved Connector 9">
                <a:extLst>
                  <a:ext uri="{FF2B5EF4-FFF2-40B4-BE49-F238E27FC236}">
                    <a16:creationId xmlns:a16="http://schemas.microsoft.com/office/drawing/2014/main" id="{7FFC161B-BB70-8A47-B426-4B15D94E456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57800" y="1378256"/>
                <a:ext cx="678054" cy="12700"/>
              </a:xfrm>
              <a:prstGeom prst="curvedConnector3">
                <a:avLst>
                  <a:gd name="adj1" fmla="val 50000"/>
                </a:avLst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8918" name="Straight Arrow Connector 16">
              <a:extLst>
                <a:ext uri="{FF2B5EF4-FFF2-40B4-BE49-F238E27FC236}">
                  <a16:creationId xmlns:a16="http://schemas.microsoft.com/office/drawing/2014/main" id="{280A7B6F-46FA-F640-839A-F1BBFDEE981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921074" y="1854065"/>
              <a:ext cx="560665" cy="1857286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2">
            <a:extLst>
              <a:ext uri="{FF2B5EF4-FFF2-40B4-BE49-F238E27FC236}">
                <a16:creationId xmlns:a16="http://schemas.microsoft.com/office/drawing/2014/main" id="{B029A495-0DE1-ED44-85DE-3C6D88C51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866775"/>
            <a:ext cx="8623300" cy="60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2">
            <a:extLst>
              <a:ext uri="{FF2B5EF4-FFF2-40B4-BE49-F238E27FC236}">
                <a16:creationId xmlns:a16="http://schemas.microsoft.com/office/drawing/2014/main" id="{34D588AA-0A35-2A4A-9CF9-67FB7C37F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327025"/>
            <a:ext cx="813435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2">
            <a:extLst>
              <a:ext uri="{FF2B5EF4-FFF2-40B4-BE49-F238E27FC236}">
                <a16:creationId xmlns:a16="http://schemas.microsoft.com/office/drawing/2014/main" id="{82080EF1-6A4A-E345-ADBF-DD8DDDA1B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577850"/>
            <a:ext cx="8631237" cy="654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9" name="Group 192">
            <a:extLst>
              <a:ext uri="{FF2B5EF4-FFF2-40B4-BE49-F238E27FC236}">
                <a16:creationId xmlns:a16="http://schemas.microsoft.com/office/drawing/2014/main" id="{214D71F8-9709-174F-9C98-7EA7FDBB42AF}"/>
              </a:ext>
            </a:extLst>
          </p:cNvPr>
          <p:cNvGrpSpPr>
            <a:grpSpLocks/>
          </p:cNvGrpSpPr>
          <p:nvPr/>
        </p:nvGrpSpPr>
        <p:grpSpPr bwMode="auto">
          <a:xfrm>
            <a:off x="93663" y="863600"/>
            <a:ext cx="9931400" cy="5678488"/>
            <a:chOff x="94445" y="384111"/>
            <a:chExt cx="9930467" cy="5678381"/>
          </a:xfrm>
        </p:grpSpPr>
        <p:grpSp>
          <p:nvGrpSpPr>
            <p:cNvPr id="43025" name="Group 78">
              <a:extLst>
                <a:ext uri="{FF2B5EF4-FFF2-40B4-BE49-F238E27FC236}">
                  <a16:creationId xmlns:a16="http://schemas.microsoft.com/office/drawing/2014/main" id="{E4AD7346-9D6F-A441-9C6E-4CE1FAE160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445" y="2897072"/>
              <a:ext cx="1912015" cy="1758383"/>
              <a:chOff x="584312" y="2962388"/>
              <a:chExt cx="1912015" cy="1758383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E1870B7-C2FA-6548-852D-73F270090DDE}"/>
                  </a:ext>
                </a:extLst>
              </p:cNvPr>
              <p:cNvSpPr txBox="1"/>
              <p:nvPr/>
            </p:nvSpPr>
            <p:spPr bwMode="auto">
              <a:xfrm>
                <a:off x="614471" y="2962393"/>
                <a:ext cx="1882598" cy="165255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S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L = R, $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S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R, $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endParaRP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92D050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 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* R,  =/$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  L 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id, =/$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  R 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L, $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2F09877-8AA2-C04C-831B-E77BA008D832}"/>
                  </a:ext>
                </a:extLst>
              </p:cNvPr>
              <p:cNvSpPr/>
              <p:nvPr/>
            </p:nvSpPr>
            <p:spPr bwMode="auto">
              <a:xfrm>
                <a:off x="584312" y="2962393"/>
                <a:ext cx="1882598" cy="1758917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grpSp>
          <p:nvGrpSpPr>
            <p:cNvPr id="43026" name="Group 80">
              <a:extLst>
                <a:ext uri="{FF2B5EF4-FFF2-40B4-BE49-F238E27FC236}">
                  <a16:creationId xmlns:a16="http://schemas.microsoft.com/office/drawing/2014/main" id="{F8E0AF53-FD74-6642-A08F-DDBD18916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3461" y="694559"/>
              <a:ext cx="1905603" cy="1434039"/>
              <a:chOff x="-460720" y="2962388"/>
              <a:chExt cx="1905603" cy="1434039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F39710A-0556-554C-9F03-A07C736BDD61}"/>
                  </a:ext>
                </a:extLst>
              </p:cNvPr>
              <p:cNvSpPr txBox="1"/>
              <p:nvPr/>
            </p:nvSpPr>
            <p:spPr bwMode="auto">
              <a:xfrm>
                <a:off x="-430104" y="2978959"/>
                <a:ext cx="1874662" cy="13303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S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L =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.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R, $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 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R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L, $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endParaRP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92D050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* R,  $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 L 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id, $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E6D7676-9BFD-ED40-BB14-41E790292E43}"/>
                  </a:ext>
                </a:extLst>
              </p:cNvPr>
              <p:cNvSpPr/>
              <p:nvPr/>
            </p:nvSpPr>
            <p:spPr bwMode="auto">
              <a:xfrm>
                <a:off x="-460263" y="2963084"/>
                <a:ext cx="1881010" cy="1433486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grpSp>
          <p:nvGrpSpPr>
            <p:cNvPr id="43027" name="Group 83">
              <a:extLst>
                <a:ext uri="{FF2B5EF4-FFF2-40B4-BE49-F238E27FC236}">
                  <a16:creationId xmlns:a16="http://schemas.microsoft.com/office/drawing/2014/main" id="{62F90197-4CEA-7D4E-B121-8CA5BA1C5C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8975" y="3814650"/>
              <a:ext cx="1912015" cy="1444571"/>
              <a:chOff x="584312" y="2962388"/>
              <a:chExt cx="1912015" cy="1444571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E055B49-31C8-7C4D-8253-427960A2DDD1}"/>
                  </a:ext>
                </a:extLst>
              </p:cNvPr>
              <p:cNvSpPr txBox="1"/>
              <p:nvPr/>
            </p:nvSpPr>
            <p:spPr bwMode="auto">
              <a:xfrm>
                <a:off x="613985" y="2962372"/>
                <a:ext cx="1882598" cy="1331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L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*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R,  =/$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 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R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L,  =/$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endParaRP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 L 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id, =/$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ym typeface="Wingdings" pitchFamily="2" charset="2"/>
                  </a:rPr>
                  <a:t> 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* R,  =/$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30E2C1B-D406-D24D-A90B-D010A728B003}"/>
                  </a:ext>
                </a:extLst>
              </p:cNvPr>
              <p:cNvSpPr/>
              <p:nvPr/>
            </p:nvSpPr>
            <p:spPr bwMode="auto">
              <a:xfrm>
                <a:off x="583826" y="2962372"/>
                <a:ext cx="1882598" cy="1444598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grpSp>
          <p:nvGrpSpPr>
            <p:cNvPr id="43028" name="Group 86">
              <a:extLst>
                <a:ext uri="{FF2B5EF4-FFF2-40B4-BE49-F238E27FC236}">
                  <a16:creationId xmlns:a16="http://schemas.microsoft.com/office/drawing/2014/main" id="{A01B11C7-C954-E040-9CE1-AC5A9F169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8974" y="2423829"/>
              <a:ext cx="1979341" cy="903346"/>
              <a:chOff x="568946" y="3758629"/>
              <a:chExt cx="1979341" cy="903346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154A9FC-40C7-3D41-9373-AC318C363CC1}"/>
                  </a:ext>
                </a:extLst>
              </p:cNvPr>
              <p:cNvSpPr txBox="1"/>
              <p:nvPr/>
            </p:nvSpPr>
            <p:spPr bwMode="auto">
              <a:xfrm>
                <a:off x="598620" y="3811197"/>
                <a:ext cx="1949267" cy="72071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S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L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.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= R, $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R  L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, $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0FBA2F4-5E0C-FA4C-BF72-A9571ABAF60F}"/>
                  </a:ext>
                </a:extLst>
              </p:cNvPr>
              <p:cNvSpPr/>
              <p:nvPr/>
            </p:nvSpPr>
            <p:spPr bwMode="auto">
              <a:xfrm>
                <a:off x="568461" y="3758811"/>
                <a:ext cx="1881010" cy="903270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grpSp>
          <p:nvGrpSpPr>
            <p:cNvPr id="43029" name="Group 89">
              <a:extLst>
                <a:ext uri="{FF2B5EF4-FFF2-40B4-BE49-F238E27FC236}">
                  <a16:creationId xmlns:a16="http://schemas.microsoft.com/office/drawing/2014/main" id="{4DBC78DD-494A-1648-96CF-BD2FCB82F1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890" y="5497625"/>
              <a:ext cx="1881283" cy="564867"/>
              <a:chOff x="584312" y="2962388"/>
              <a:chExt cx="1881283" cy="56486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20FF2E5-D98F-A446-9EBC-7FD814972826}"/>
                  </a:ext>
                </a:extLst>
              </p:cNvPr>
              <p:cNvSpPr txBox="1"/>
              <p:nvPr/>
            </p:nvSpPr>
            <p:spPr bwMode="auto">
              <a:xfrm>
                <a:off x="614958" y="2995452"/>
                <a:ext cx="1701640" cy="40004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L  id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, =/$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3EC6A0-5212-C24F-96F6-E36B19FEE02A}"/>
                  </a:ext>
                </a:extLst>
              </p:cNvPr>
              <p:cNvSpPr/>
              <p:nvPr/>
            </p:nvSpPr>
            <p:spPr bwMode="auto">
              <a:xfrm>
                <a:off x="584798" y="2962116"/>
                <a:ext cx="1881011" cy="565139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grpSp>
          <p:nvGrpSpPr>
            <p:cNvPr id="43030" name="Group 92">
              <a:extLst>
                <a:ext uri="{FF2B5EF4-FFF2-40B4-BE49-F238E27FC236}">
                  <a16:creationId xmlns:a16="http://schemas.microsoft.com/office/drawing/2014/main" id="{6CEC55D9-F4CA-BD44-B2FF-110933AC5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5818" y="1192576"/>
              <a:ext cx="1710039" cy="564867"/>
              <a:chOff x="584312" y="2962388"/>
              <a:chExt cx="1710039" cy="56486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26CC3EC-2DFF-6045-A6EB-B4949E937DFB}"/>
                  </a:ext>
                </a:extLst>
              </p:cNvPr>
              <p:cNvSpPr txBox="1"/>
              <p:nvPr/>
            </p:nvSpPr>
            <p:spPr bwMode="auto">
              <a:xfrm>
                <a:off x="614557" y="2995282"/>
                <a:ext cx="1480999" cy="40004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S  R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, $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CDA08E2-29D6-0140-8DE8-58088A5398DE}"/>
                  </a:ext>
                </a:extLst>
              </p:cNvPr>
              <p:cNvSpPr/>
              <p:nvPr/>
            </p:nvSpPr>
            <p:spPr bwMode="auto">
              <a:xfrm>
                <a:off x="584398" y="2961946"/>
                <a:ext cx="1709576" cy="565139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DAC9361-B620-3B4D-83EA-C8435C6BBA4F}"/>
                </a:ext>
              </a:extLst>
            </p:cNvPr>
            <p:cNvCxnSpPr>
              <a:cxnSpLocks/>
              <a:endCxn id="95" idx="1"/>
            </p:cNvCxnSpPr>
            <p:nvPr/>
          </p:nvCxnSpPr>
          <p:spPr bwMode="auto">
            <a:xfrm>
              <a:off x="619858" y="1474703"/>
              <a:ext cx="44604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1200819-6A59-F740-BE6D-D2734324291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19858" y="1460416"/>
              <a:ext cx="4763" cy="143348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F46FB36-BE35-A046-AB01-BCB917CF4FCE}"/>
                </a:ext>
              </a:extLst>
            </p:cNvPr>
            <p:cNvSpPr txBox="1"/>
            <p:nvPr/>
          </p:nvSpPr>
          <p:spPr bwMode="auto">
            <a:xfrm>
              <a:off x="284927" y="2027143"/>
              <a:ext cx="420647" cy="4000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100"/>
                </a:spcAft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R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08E4CF-FBE4-C144-8C6E-FC486B75C1F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78630" y="3120909"/>
              <a:ext cx="585733" cy="317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45B3671-028E-B94C-92C2-8B1F93FD33F1}"/>
                </a:ext>
              </a:extLst>
            </p:cNvPr>
            <p:cNvSpPr txBox="1"/>
            <p:nvPr/>
          </p:nvSpPr>
          <p:spPr bwMode="auto">
            <a:xfrm>
              <a:off x="2069109" y="2620857"/>
              <a:ext cx="396838" cy="4000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100"/>
                </a:spcAft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L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CF3E270-7819-0642-A86C-87E6A295A73F}"/>
                </a:ext>
              </a:extLst>
            </p:cNvPr>
            <p:cNvCxnSpPr>
              <a:cxnSpLocks/>
              <a:stCxn id="78" idx="2"/>
            </p:cNvCxnSpPr>
            <p:nvPr/>
          </p:nvCxnSpPr>
          <p:spPr bwMode="auto">
            <a:xfrm flipH="1">
              <a:off x="1035744" y="4655994"/>
              <a:ext cx="0" cy="8746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1C8AAE1-634B-D447-BB47-FD9703EE90BF}"/>
                </a:ext>
              </a:extLst>
            </p:cNvPr>
            <p:cNvSpPr txBox="1"/>
            <p:nvPr/>
          </p:nvSpPr>
          <p:spPr bwMode="auto">
            <a:xfrm>
              <a:off x="596048" y="4859190"/>
              <a:ext cx="390488" cy="3682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id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572ECE13-A4CC-694B-AC6A-E3A82B6431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3393" y="4155940"/>
              <a:ext cx="585732" cy="317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6E0CEDC-0D27-8B48-B446-0291A0BD9BDA}"/>
                </a:ext>
              </a:extLst>
            </p:cNvPr>
            <p:cNvSpPr txBox="1"/>
            <p:nvPr/>
          </p:nvSpPr>
          <p:spPr bwMode="auto">
            <a:xfrm>
              <a:off x="5520010" y="2593869"/>
              <a:ext cx="346042" cy="4000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100"/>
                </a:spcAft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*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1A22E3C-0226-B34E-BDEB-D283580541CD}"/>
                </a:ext>
              </a:extLst>
            </p:cNvPr>
            <p:cNvCxnSpPr>
              <a:cxnSpLocks/>
              <a:endCxn id="92" idx="3"/>
            </p:cNvCxnSpPr>
            <p:nvPr/>
          </p:nvCxnSpPr>
          <p:spPr bwMode="auto">
            <a:xfrm flipH="1">
              <a:off x="2310387" y="5779922"/>
              <a:ext cx="63335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594946F8-7B83-3C46-9636-F0DC2F532A7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943739" y="5238595"/>
              <a:ext cx="6349" cy="55402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D33B331-4FC9-794A-A432-61DE3B011E2B}"/>
                </a:ext>
              </a:extLst>
            </p:cNvPr>
            <p:cNvSpPr txBox="1"/>
            <p:nvPr/>
          </p:nvSpPr>
          <p:spPr bwMode="auto">
            <a:xfrm>
              <a:off x="2985010" y="5419566"/>
              <a:ext cx="390488" cy="3682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id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0B7C764-7239-DD42-AB6B-7358B7CF00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0443" y="5533864"/>
              <a:ext cx="66033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grpSp>
          <p:nvGrpSpPr>
            <p:cNvPr id="43044" name="Group 164">
              <a:extLst>
                <a:ext uri="{FF2B5EF4-FFF2-40B4-BE49-F238E27FC236}">
                  <a16:creationId xmlns:a16="http://schemas.microsoft.com/office/drawing/2014/main" id="{016C38A9-2C03-6841-869E-1CC64BCA1C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9451" y="5025400"/>
              <a:ext cx="657226" cy="863890"/>
              <a:chOff x="4119451" y="5025400"/>
              <a:chExt cx="657226" cy="863890"/>
            </a:xfrm>
          </p:grpSpPr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D64B3E57-D85B-3D43-B60D-1529EC8B77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119967" y="5259233"/>
                <a:ext cx="0" cy="29050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A4163A48-A7F9-2F47-AC2B-A4E4DD205AC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431088" y="5038574"/>
                <a:ext cx="346042" cy="317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07A35DC6-7B50-9E47-B94E-D85CB763D2A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70781" y="5025874"/>
                <a:ext cx="0" cy="52386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8603FF4-7471-114D-9019-D19C0F9FC9AC}"/>
                  </a:ext>
                </a:extLst>
              </p:cNvPr>
              <p:cNvSpPr txBox="1"/>
              <p:nvPr/>
            </p:nvSpPr>
            <p:spPr bwMode="auto">
              <a:xfrm>
                <a:off x="4302512" y="5489415"/>
                <a:ext cx="344456" cy="40004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*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endParaRPr>
              </a:p>
            </p:txBody>
          </p:sp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36E5BA98-702F-7B48-AE07-B80CD77B42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9619" y="1806484"/>
              <a:ext cx="44445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8986E5E-4BBE-3C42-8013-2CF2334910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61207" y="1795372"/>
              <a:ext cx="7936" cy="62863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D0FB602-12A9-DA41-ADAE-E56A048DE829}"/>
                </a:ext>
              </a:extLst>
            </p:cNvPr>
            <p:cNvSpPr txBox="1"/>
            <p:nvPr/>
          </p:nvSpPr>
          <p:spPr bwMode="auto">
            <a:xfrm>
              <a:off x="2864372" y="1946182"/>
              <a:ext cx="390488" cy="4000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100"/>
                </a:spcAft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=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endParaRPr>
            </a:p>
          </p:txBody>
        </p:sp>
        <p:grpSp>
          <p:nvGrpSpPr>
            <p:cNvPr id="43048" name="Group 129">
              <a:extLst>
                <a:ext uri="{FF2B5EF4-FFF2-40B4-BE49-F238E27FC236}">
                  <a16:creationId xmlns:a16="http://schemas.microsoft.com/office/drawing/2014/main" id="{B40FDF3A-6208-924A-BFFC-F5BADB45BE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6217" y="3579075"/>
              <a:ext cx="1881283" cy="564867"/>
              <a:chOff x="584312" y="2962388"/>
              <a:chExt cx="1881283" cy="564867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DB9E823-5DB5-4E47-A63A-061B9C344B63}"/>
                  </a:ext>
                </a:extLst>
              </p:cNvPr>
              <p:cNvSpPr txBox="1"/>
              <p:nvPr/>
            </p:nvSpPr>
            <p:spPr bwMode="auto">
              <a:xfrm>
                <a:off x="614273" y="2996338"/>
                <a:ext cx="1731799" cy="3984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R  L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, =/$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E1DE14C-F8DC-7F41-9EC8-08DAB5E0A546}"/>
                  </a:ext>
                </a:extLst>
              </p:cNvPr>
              <p:cNvSpPr/>
              <p:nvPr/>
            </p:nvSpPr>
            <p:spPr bwMode="auto">
              <a:xfrm>
                <a:off x="584113" y="2963002"/>
                <a:ext cx="1881011" cy="563551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grpSp>
          <p:nvGrpSpPr>
            <p:cNvPr id="43049" name="Group 132">
              <a:extLst>
                <a:ext uri="{FF2B5EF4-FFF2-40B4-BE49-F238E27FC236}">
                  <a16:creationId xmlns:a16="http://schemas.microsoft.com/office/drawing/2014/main" id="{7C7C2613-0132-944C-A490-CC7E26BF26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9163" y="4475383"/>
              <a:ext cx="1881283" cy="564867"/>
              <a:chOff x="584312" y="2962388"/>
              <a:chExt cx="1881283" cy="564867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0CBF79A-852F-CC4E-BE44-A6E6F8EE48E9}"/>
                  </a:ext>
                </a:extLst>
              </p:cNvPr>
              <p:cNvSpPr txBox="1"/>
              <p:nvPr/>
            </p:nvSpPr>
            <p:spPr bwMode="auto">
              <a:xfrm>
                <a:off x="615147" y="2995363"/>
                <a:ext cx="1817516" cy="40004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L  * R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, =/$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AB040D1-2291-C548-941C-B69D72483ED2}"/>
                  </a:ext>
                </a:extLst>
              </p:cNvPr>
              <p:cNvSpPr/>
              <p:nvPr/>
            </p:nvSpPr>
            <p:spPr bwMode="auto">
              <a:xfrm>
                <a:off x="584987" y="2962027"/>
                <a:ext cx="1881011" cy="565139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77AE2F5-F724-5441-8FE0-7533CF175599}"/>
                </a:ext>
              </a:extLst>
            </p:cNvPr>
            <p:cNvSpPr txBox="1"/>
            <p:nvPr/>
          </p:nvSpPr>
          <p:spPr bwMode="auto">
            <a:xfrm>
              <a:off x="4442199" y="3882895"/>
              <a:ext cx="396838" cy="4000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100"/>
                </a:spcAft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L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endParaRP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59499E03-FC87-9E4B-884C-6FA87FF4114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19976" y="3920994"/>
              <a:ext cx="35715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BEBC162-7E8F-A647-9215-81B40C38BB4F}"/>
                </a:ext>
              </a:extLst>
            </p:cNvPr>
            <p:cNvCxnSpPr>
              <a:cxnSpLocks/>
              <a:endCxn id="135" idx="1"/>
            </p:cNvCxnSpPr>
            <p:nvPr/>
          </p:nvCxnSpPr>
          <p:spPr bwMode="auto">
            <a:xfrm flipV="1">
              <a:off x="4419976" y="4757592"/>
              <a:ext cx="669862" cy="793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D13B628-C5C3-E14A-9687-89DBB6FE3279}"/>
                </a:ext>
              </a:extLst>
            </p:cNvPr>
            <p:cNvSpPr txBox="1"/>
            <p:nvPr/>
          </p:nvSpPr>
          <p:spPr bwMode="auto">
            <a:xfrm>
              <a:off x="4535853" y="4351199"/>
              <a:ext cx="420647" cy="4000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100"/>
                </a:spcAft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R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endParaRPr>
            </a:p>
          </p:txBody>
        </p:sp>
        <p:grpSp>
          <p:nvGrpSpPr>
            <p:cNvPr id="43054" name="Group 143">
              <a:extLst>
                <a:ext uri="{FF2B5EF4-FFF2-40B4-BE49-F238E27FC236}">
                  <a16:creationId xmlns:a16="http://schemas.microsoft.com/office/drawing/2014/main" id="{82120A64-E45A-D54D-B546-635392562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9352" y="384111"/>
              <a:ext cx="1912015" cy="564867"/>
              <a:chOff x="584312" y="2929730"/>
              <a:chExt cx="1912015" cy="564867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178703BC-0ACD-FF47-9D4E-62A7DF6DBEE9}"/>
                  </a:ext>
                </a:extLst>
              </p:cNvPr>
              <p:cNvSpPr txBox="1"/>
              <p:nvPr/>
            </p:nvSpPr>
            <p:spPr bwMode="auto">
              <a:xfrm>
                <a:off x="613711" y="2994817"/>
                <a:ext cx="1882598" cy="40004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S  L = R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, $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9BF8C0B-5870-8243-B3E5-6A096095A8EA}"/>
                  </a:ext>
                </a:extLst>
              </p:cNvPr>
              <p:cNvSpPr/>
              <p:nvPr/>
            </p:nvSpPr>
            <p:spPr bwMode="auto">
              <a:xfrm>
                <a:off x="583551" y="2929730"/>
                <a:ext cx="1882598" cy="565139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D5A745D-6332-594E-A00A-5A5D2075570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78739" y="849240"/>
              <a:ext cx="38096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147D8C3-FD13-BD4D-AB3A-1DA256FECF5E}"/>
                </a:ext>
              </a:extLst>
            </p:cNvPr>
            <p:cNvSpPr txBox="1"/>
            <p:nvPr/>
          </p:nvSpPr>
          <p:spPr bwMode="auto">
            <a:xfrm>
              <a:off x="5450167" y="433323"/>
              <a:ext cx="422235" cy="4000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100"/>
                </a:spcAft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R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endParaRPr>
            </a:p>
          </p:txBody>
        </p:sp>
        <p:grpSp>
          <p:nvGrpSpPr>
            <p:cNvPr id="43057" name="Group 150">
              <a:extLst>
                <a:ext uri="{FF2B5EF4-FFF2-40B4-BE49-F238E27FC236}">
                  <a16:creationId xmlns:a16="http://schemas.microsoft.com/office/drawing/2014/main" id="{6B750A11-C81D-1640-A33C-BACBFCA231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3266" y="1086243"/>
              <a:ext cx="1618101" cy="539102"/>
              <a:chOff x="584312" y="2962389"/>
              <a:chExt cx="1618101" cy="539102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2F9147D-EF11-5E4F-AA3F-7D6F9BC14AF6}"/>
                  </a:ext>
                </a:extLst>
              </p:cNvPr>
              <p:cNvSpPr txBox="1"/>
              <p:nvPr/>
            </p:nvSpPr>
            <p:spPr bwMode="auto">
              <a:xfrm>
                <a:off x="615045" y="2995256"/>
                <a:ext cx="1468299" cy="40004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R  L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, $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1760F331-EEC2-CF49-989F-CCFB739E3E5E}"/>
                  </a:ext>
                </a:extLst>
              </p:cNvPr>
              <p:cNvSpPr/>
              <p:nvPr/>
            </p:nvSpPr>
            <p:spPr bwMode="auto">
              <a:xfrm>
                <a:off x="584885" y="2961919"/>
                <a:ext cx="1617511" cy="539740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A835CEA-E161-B44A-BCCB-3088F47F866D}"/>
                </a:ext>
              </a:extLst>
            </p:cNvPr>
            <p:cNvSpPr txBox="1"/>
            <p:nvPr/>
          </p:nvSpPr>
          <p:spPr bwMode="auto">
            <a:xfrm>
              <a:off x="5602552" y="1406442"/>
              <a:ext cx="395250" cy="4000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100"/>
                </a:spcAft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L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577D330-298B-8C4D-869F-FAE4F9E010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73977" y="1477878"/>
              <a:ext cx="669862" cy="1428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3060" name="Group 156">
              <a:extLst>
                <a:ext uri="{FF2B5EF4-FFF2-40B4-BE49-F238E27FC236}">
                  <a16:creationId xmlns:a16="http://schemas.microsoft.com/office/drawing/2014/main" id="{B93466F8-E288-5542-B3BD-AD1C92415E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3266" y="1814542"/>
              <a:ext cx="1622401" cy="432768"/>
              <a:chOff x="843194" y="2962389"/>
              <a:chExt cx="1622401" cy="432768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9C42BC0-6E45-7A4C-B50B-36BEE6792982}"/>
                  </a:ext>
                </a:extLst>
              </p:cNvPr>
              <p:cNvSpPr txBox="1"/>
              <p:nvPr/>
            </p:nvSpPr>
            <p:spPr bwMode="auto">
              <a:xfrm>
                <a:off x="892975" y="2995605"/>
                <a:ext cx="1503221" cy="40004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L  id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, $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85A7736-9173-6B43-9340-91AAB4A644B9}"/>
                  </a:ext>
                </a:extLst>
              </p:cNvPr>
              <p:cNvSpPr/>
              <p:nvPr/>
            </p:nvSpPr>
            <p:spPr bwMode="auto">
              <a:xfrm>
                <a:off x="843767" y="2962269"/>
                <a:ext cx="1622273" cy="433379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7C5189F-DF47-1E45-B3D4-B5FFA401E9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62866" y="1939832"/>
              <a:ext cx="669862" cy="142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2380CF1-12C0-5141-BADD-1BA50C0A80B6}"/>
                </a:ext>
              </a:extLst>
            </p:cNvPr>
            <p:cNvSpPr txBox="1"/>
            <p:nvPr/>
          </p:nvSpPr>
          <p:spPr bwMode="auto">
            <a:xfrm>
              <a:off x="5646998" y="1958881"/>
              <a:ext cx="390488" cy="3682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id</a:t>
              </a:r>
            </a:p>
          </p:txBody>
        </p:sp>
        <p:grpSp>
          <p:nvGrpSpPr>
            <p:cNvPr id="43063" name="Group 161">
              <a:extLst>
                <a:ext uri="{FF2B5EF4-FFF2-40B4-BE49-F238E27FC236}">
                  <a16:creationId xmlns:a16="http://schemas.microsoft.com/office/drawing/2014/main" id="{F1ED8074-15B9-7840-B9B1-DF1EB8B066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90152" y="2699371"/>
              <a:ext cx="1713243" cy="1444571"/>
              <a:chOff x="584312" y="2962388"/>
              <a:chExt cx="1713243" cy="1444571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350ED70-86CE-E94A-8179-668AD7483ECE}"/>
                  </a:ext>
                </a:extLst>
              </p:cNvPr>
              <p:cNvSpPr txBox="1"/>
              <p:nvPr/>
            </p:nvSpPr>
            <p:spPr bwMode="auto">
              <a:xfrm>
                <a:off x="614220" y="2961659"/>
                <a:ext cx="1682592" cy="13001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L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*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R,  $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 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R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L,  $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endParaRP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 L 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id, $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ym typeface="Wingdings" pitchFamily="2" charset="2"/>
                  </a:rPr>
                  <a:t> 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* R,  $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1F65578-B997-CA46-8BAC-32E0993E08FD}"/>
                  </a:ext>
                </a:extLst>
              </p:cNvPr>
              <p:cNvSpPr/>
              <p:nvPr/>
            </p:nvSpPr>
            <p:spPr bwMode="auto">
              <a:xfrm>
                <a:off x="584060" y="2961659"/>
                <a:ext cx="1712752" cy="1444598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grpSp>
          <p:nvGrpSpPr>
            <p:cNvPr id="43064" name="Group 165">
              <a:extLst>
                <a:ext uri="{FF2B5EF4-FFF2-40B4-BE49-F238E27FC236}">
                  <a16:creationId xmlns:a16="http://schemas.microsoft.com/office/drawing/2014/main" id="{278694EA-F588-7344-95AF-094BC6260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15467" y="3920500"/>
              <a:ext cx="642712" cy="863890"/>
              <a:chOff x="4133965" y="5025400"/>
              <a:chExt cx="642712" cy="863890"/>
            </a:xfrm>
          </p:grpSpPr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4522A86E-3831-5047-8463-BE07EEFCF74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133839" y="5259253"/>
                <a:ext cx="0" cy="29050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D26E2037-13D6-6C44-BF4D-C0AF6A322B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430674" y="5038594"/>
                <a:ext cx="346043" cy="317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3A219563-D597-D044-A1C8-23B114B0718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70368" y="5025894"/>
                <a:ext cx="0" cy="52386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C054151-D358-4A47-A89F-9971ECEFD462}"/>
                  </a:ext>
                </a:extLst>
              </p:cNvPr>
              <p:cNvSpPr txBox="1"/>
              <p:nvPr/>
            </p:nvSpPr>
            <p:spPr bwMode="auto">
              <a:xfrm>
                <a:off x="4300511" y="5489435"/>
                <a:ext cx="346043" cy="40004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*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endParaRPr>
              </a:p>
            </p:txBody>
          </p:sp>
        </p:grp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F41728C-AA40-AC47-B370-6EE815A65D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507405" y="4444859"/>
              <a:ext cx="66033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3BAA8B4-E1FD-3749-BD6B-2DC450A4EC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54907" y="2143028"/>
              <a:ext cx="2334993" cy="107630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A81B7628-69EC-A24D-938F-7E71267A395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316891" y="2279550"/>
              <a:ext cx="0" cy="4190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CFF65DE-97B7-AF4F-920B-C8EDA5A799DE}"/>
                </a:ext>
              </a:extLst>
            </p:cNvPr>
            <p:cNvSpPr txBox="1"/>
            <p:nvPr/>
          </p:nvSpPr>
          <p:spPr bwMode="auto">
            <a:xfrm>
              <a:off x="7370861" y="2289075"/>
              <a:ext cx="390488" cy="3682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id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FD867204-9D01-7849-85DF-3433C9E249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45485" y="1355643"/>
              <a:ext cx="0" cy="134141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AB2655CC-C406-5140-AAD4-00420B739F4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774048" y="1360406"/>
              <a:ext cx="27143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C1E7FF1-6963-8443-840C-02860B6A59E6}"/>
                </a:ext>
              </a:extLst>
            </p:cNvPr>
            <p:cNvSpPr txBox="1"/>
            <p:nvPr/>
          </p:nvSpPr>
          <p:spPr bwMode="auto">
            <a:xfrm>
              <a:off x="7989928" y="1747748"/>
              <a:ext cx="395250" cy="4000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100"/>
                </a:spcAft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L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endParaRPr>
            </a:p>
          </p:txBody>
        </p:sp>
        <p:grpSp>
          <p:nvGrpSpPr>
            <p:cNvPr id="43072" name="Group 187">
              <a:extLst>
                <a:ext uri="{FF2B5EF4-FFF2-40B4-BE49-F238E27FC236}">
                  <a16:creationId xmlns:a16="http://schemas.microsoft.com/office/drawing/2014/main" id="{BCC00B3F-8124-9B4A-8132-C22085F176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3928" y="1700868"/>
              <a:ext cx="1650984" cy="564867"/>
              <a:chOff x="585690" y="2936202"/>
              <a:chExt cx="1595136" cy="564867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3C1E0F2-964C-2E4D-8E35-4CC56C21A23D}"/>
                  </a:ext>
                </a:extLst>
              </p:cNvPr>
              <p:cNvSpPr txBox="1"/>
              <p:nvPr/>
            </p:nvSpPr>
            <p:spPr bwMode="auto">
              <a:xfrm>
                <a:off x="614963" y="2994194"/>
                <a:ext cx="1565863" cy="40004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L  * R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, $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658E471-61FB-6348-801F-86BF8C032DA5}"/>
                  </a:ext>
                </a:extLst>
              </p:cNvPr>
              <p:cNvSpPr/>
              <p:nvPr/>
            </p:nvSpPr>
            <p:spPr bwMode="auto">
              <a:xfrm>
                <a:off x="585824" y="2935458"/>
                <a:ext cx="1565862" cy="565139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1D83B8D1-739B-E541-8AA6-83D85AB51B8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659790" y="2287488"/>
              <a:ext cx="0" cy="4190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CD97455-0BFB-3E43-8569-2F1EDC4DDA38}"/>
                </a:ext>
              </a:extLst>
            </p:cNvPr>
            <p:cNvSpPr txBox="1"/>
            <p:nvPr/>
          </p:nvSpPr>
          <p:spPr bwMode="auto">
            <a:xfrm>
              <a:off x="8678838" y="2254151"/>
              <a:ext cx="422235" cy="4000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100"/>
                </a:spcAft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R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endParaRPr>
            </a:p>
          </p:txBody>
        </p:sp>
      </p:grpSp>
      <p:pic>
        <p:nvPicPr>
          <p:cNvPr id="43010" name="Picture 3">
            <a:extLst>
              <a:ext uri="{FF2B5EF4-FFF2-40B4-BE49-F238E27FC236}">
                <a16:creationId xmlns:a16="http://schemas.microsoft.com/office/drawing/2014/main" id="{B5E5D4BB-CA64-C246-A5FC-5D1F043A206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9513" cy="1284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TextBox 1">
            <a:extLst>
              <a:ext uri="{FF2B5EF4-FFF2-40B4-BE49-F238E27FC236}">
                <a16:creationId xmlns:a16="http://schemas.microsoft.com/office/drawing/2014/main" id="{8C0AF81F-5656-3C40-982A-F9611C80C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" y="3048000"/>
            <a:ext cx="498475" cy="3746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S0</a:t>
            </a:r>
          </a:p>
        </p:txBody>
      </p:sp>
      <p:sp>
        <p:nvSpPr>
          <p:cNvPr id="196" name="TextBox 4">
            <a:extLst>
              <a:ext uri="{FF2B5EF4-FFF2-40B4-BE49-F238E27FC236}">
                <a16:creationId xmlns:a16="http://schemas.microsoft.com/office/drawing/2014/main" id="{4EBBC16F-6E50-874A-9562-CDAD5B637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477963"/>
            <a:ext cx="498475" cy="3746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S1</a:t>
            </a:r>
          </a:p>
        </p:txBody>
      </p:sp>
      <p:sp>
        <p:nvSpPr>
          <p:cNvPr id="197" name="TextBox 5">
            <a:extLst>
              <a:ext uri="{FF2B5EF4-FFF2-40B4-BE49-F238E27FC236}">
                <a16:creationId xmlns:a16="http://schemas.microsoft.com/office/drawing/2014/main" id="{9761AD6D-3590-BE41-AAA3-1F66927D9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2746375"/>
            <a:ext cx="498475" cy="3746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S2</a:t>
            </a:r>
          </a:p>
        </p:txBody>
      </p:sp>
      <p:sp>
        <p:nvSpPr>
          <p:cNvPr id="198" name="TextBox 6">
            <a:extLst>
              <a:ext uri="{FF2B5EF4-FFF2-40B4-BE49-F238E27FC236}">
                <a16:creationId xmlns:a16="http://schemas.microsoft.com/office/drawing/2014/main" id="{E0163B74-078C-0F41-A50D-C8D82581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675" y="5305425"/>
            <a:ext cx="498475" cy="3746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S3</a:t>
            </a:r>
          </a:p>
        </p:txBody>
      </p:sp>
      <p:sp>
        <p:nvSpPr>
          <p:cNvPr id="199" name="TextBox 7">
            <a:extLst>
              <a:ext uri="{FF2B5EF4-FFF2-40B4-BE49-F238E27FC236}">
                <a16:creationId xmlns:a16="http://schemas.microsoft.com/office/drawing/2014/main" id="{7490F7C1-2137-1147-BF0E-6525F4C56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938" y="6086475"/>
            <a:ext cx="498476" cy="3746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S4</a:t>
            </a:r>
          </a:p>
        </p:txBody>
      </p:sp>
      <p:sp>
        <p:nvSpPr>
          <p:cNvPr id="200" name="TextBox 8">
            <a:extLst>
              <a:ext uri="{FF2B5EF4-FFF2-40B4-BE49-F238E27FC236}">
                <a16:creationId xmlns:a16="http://schemas.microsoft.com/office/drawing/2014/main" id="{2D323254-E5FE-EE47-AADE-787D46B6F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1041400"/>
            <a:ext cx="498475" cy="3746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S5</a:t>
            </a:r>
          </a:p>
        </p:txBody>
      </p:sp>
      <p:sp>
        <p:nvSpPr>
          <p:cNvPr id="201" name="TextBox 9">
            <a:extLst>
              <a:ext uri="{FF2B5EF4-FFF2-40B4-BE49-F238E27FC236}">
                <a16:creationId xmlns:a16="http://schemas.microsoft.com/office/drawing/2014/main" id="{AB3F6D5B-A5A2-A44A-B8F0-5FDC6CB0F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463" y="3730625"/>
            <a:ext cx="498475" cy="3746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S6</a:t>
            </a:r>
          </a:p>
        </p:txBody>
      </p:sp>
      <p:sp>
        <p:nvSpPr>
          <p:cNvPr id="202" name="TextBox 10">
            <a:extLst>
              <a:ext uri="{FF2B5EF4-FFF2-40B4-BE49-F238E27FC236}">
                <a16:creationId xmlns:a16="http://schemas.microsoft.com/office/drawing/2014/main" id="{016396D3-48FD-3049-A8FB-C190D5EE9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5526088"/>
            <a:ext cx="498475" cy="3746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S7</a:t>
            </a:r>
          </a:p>
        </p:txBody>
      </p:sp>
      <p:sp>
        <p:nvSpPr>
          <p:cNvPr id="203" name="TextBox 11">
            <a:extLst>
              <a:ext uri="{FF2B5EF4-FFF2-40B4-BE49-F238E27FC236}">
                <a16:creationId xmlns:a16="http://schemas.microsoft.com/office/drawing/2014/main" id="{179775D3-A703-E34E-B754-61091F987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534988"/>
            <a:ext cx="498475" cy="3746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S8</a:t>
            </a:r>
          </a:p>
        </p:txBody>
      </p:sp>
      <p:sp>
        <p:nvSpPr>
          <p:cNvPr id="204" name="TextBox 12">
            <a:extLst>
              <a:ext uri="{FF2B5EF4-FFF2-40B4-BE49-F238E27FC236}">
                <a16:creationId xmlns:a16="http://schemas.microsoft.com/office/drawing/2014/main" id="{FC47B60E-D8C4-1C40-AB80-95ED73AF5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188" y="1490663"/>
            <a:ext cx="498475" cy="3746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S9</a:t>
            </a:r>
          </a:p>
        </p:txBody>
      </p:sp>
      <p:sp>
        <p:nvSpPr>
          <p:cNvPr id="205" name="TextBox 13">
            <a:extLst>
              <a:ext uri="{FF2B5EF4-FFF2-40B4-BE49-F238E27FC236}">
                <a16:creationId xmlns:a16="http://schemas.microsoft.com/office/drawing/2014/main" id="{5F5D8881-27E0-3549-AA6A-93382333F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788" y="4681538"/>
            <a:ext cx="627062" cy="373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S11</a:t>
            </a:r>
          </a:p>
        </p:txBody>
      </p:sp>
      <p:sp>
        <p:nvSpPr>
          <p:cNvPr id="206" name="TextBox 14">
            <a:extLst>
              <a:ext uri="{FF2B5EF4-FFF2-40B4-BE49-F238E27FC236}">
                <a16:creationId xmlns:a16="http://schemas.microsoft.com/office/drawing/2014/main" id="{465F08A1-305B-0445-A978-A604726D9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1855788"/>
            <a:ext cx="639763" cy="3746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S12</a:t>
            </a:r>
          </a:p>
        </p:txBody>
      </p:sp>
      <p:sp>
        <p:nvSpPr>
          <p:cNvPr id="207" name="TextBox 15">
            <a:extLst>
              <a:ext uri="{FF2B5EF4-FFF2-40B4-BE49-F238E27FC236}">
                <a16:creationId xmlns:a16="http://schemas.microsoft.com/office/drawing/2014/main" id="{1624CB22-4A7F-4149-9305-419C28328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5" y="2747963"/>
            <a:ext cx="641350" cy="3746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S10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CD160F8-A98B-7A40-8C74-4C87AD1D201E}"/>
              </a:ext>
            </a:extLst>
          </p:cNvPr>
          <p:cNvSpPr txBox="1"/>
          <p:nvPr/>
        </p:nvSpPr>
        <p:spPr bwMode="auto">
          <a:xfrm>
            <a:off x="2132013" y="4270375"/>
            <a:ext cx="3444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"/>
              </a:spcAft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*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 </a:t>
            </a:r>
            <a:endParaRPr lang="en-US" sz="1800" dirty="0">
              <a:solidFill>
                <a:schemeClr val="bg1">
                  <a:lumMod val="75000"/>
                </a:schemeClr>
              </a:solidFill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FB772A-9F55-3442-8B44-C17F0CF64DB3}"/>
              </a:ext>
            </a:extLst>
          </p:cNvPr>
          <p:cNvGraphicFramePr>
            <a:graphicFrameLocks noGrp="1"/>
          </p:cNvGraphicFramePr>
          <p:nvPr/>
        </p:nvGraphicFramePr>
        <p:xfrm>
          <a:off x="850900" y="1160463"/>
          <a:ext cx="7802563" cy="51911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5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5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5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5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*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=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id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$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L</a:t>
                      </a:r>
                    </a:p>
                  </a:txBody>
                  <a:tcPr marL="91446" marR="91446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  <a:cs typeface="Arial"/>
                        </a:rPr>
                        <a:t>S0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SignPainter-HouseScript"/>
                          <a:cs typeface="Arial"/>
                        </a:rPr>
                        <a:t>S</a:t>
                      </a:r>
                      <a:r>
                        <a:rPr lang="en-US" sz="1800" dirty="0">
                          <a:latin typeface="Arial"/>
                          <a:cs typeface="Arial"/>
                        </a:rPr>
                        <a:t>,S3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S</a:t>
                      </a:r>
                      <a:r>
                        <a:rPr lang="en-US" sz="1800" dirty="0">
                          <a:latin typeface="Arial"/>
                          <a:cs typeface="Arial"/>
                        </a:rPr>
                        <a:t>,S4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  <a:cs typeface="Arial"/>
                        </a:rPr>
                        <a:t>S1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S2</a:t>
                      </a:r>
                    </a:p>
                  </a:txBody>
                  <a:tcPr marL="91446" marR="91446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  <a:cs typeface="Arial"/>
                        </a:rPr>
                        <a:t>S1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accept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  <a:cs typeface="Arial"/>
                        </a:rPr>
                        <a:t>S2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SignPainter-HouseScript"/>
                          <a:cs typeface="Arial"/>
                        </a:rPr>
                        <a:t>S</a:t>
                      </a:r>
                      <a:r>
                        <a:rPr lang="en-US" sz="1800" dirty="0">
                          <a:latin typeface="Arial"/>
                          <a:cs typeface="Arial"/>
                        </a:rPr>
                        <a:t>,S5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R</a:t>
                      </a:r>
                      <a:r>
                        <a:rPr lang="en-US" sz="1800" dirty="0">
                          <a:latin typeface="Arial"/>
                          <a:cs typeface="Arial"/>
                        </a:rPr>
                        <a:t>,R</a:t>
                      </a:r>
                      <a:r>
                        <a:rPr lang="en-US" sz="1800" dirty="0">
                          <a:latin typeface="Arial"/>
                          <a:cs typeface="Arial"/>
                          <a:sym typeface="Wingdings"/>
                        </a:rPr>
                        <a:t>L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  <a:cs typeface="Arial"/>
                        </a:rPr>
                        <a:t>S3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S</a:t>
                      </a:r>
                      <a:r>
                        <a:rPr lang="en-US" sz="1800" dirty="0">
                          <a:latin typeface="Arial"/>
                          <a:cs typeface="Arial"/>
                        </a:rPr>
                        <a:t>,S3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S</a:t>
                      </a:r>
                      <a:r>
                        <a:rPr lang="en-US" sz="1800" dirty="0">
                          <a:latin typeface="Arial"/>
                          <a:cs typeface="Arial"/>
                        </a:rPr>
                        <a:t>,S4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  <a:cs typeface="Arial"/>
                        </a:rPr>
                        <a:t>S7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  <a:cs typeface="Arial"/>
                        </a:rPr>
                        <a:t>S6</a:t>
                      </a:r>
                    </a:p>
                  </a:txBody>
                  <a:tcPr marL="91446" marR="91446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  <a:cs typeface="Arial"/>
                        </a:rPr>
                        <a:t>S4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R</a:t>
                      </a:r>
                      <a:r>
                        <a:rPr lang="en-US" sz="1800" dirty="0" err="1">
                          <a:latin typeface="Arial"/>
                          <a:cs typeface="Arial"/>
                        </a:rPr>
                        <a:t>,L</a:t>
                      </a:r>
                      <a:r>
                        <a:rPr lang="en-US" sz="1800" dirty="0" err="1">
                          <a:latin typeface="Arial"/>
                          <a:cs typeface="Arial"/>
                          <a:sym typeface="Wingdings"/>
                        </a:rPr>
                        <a:t></a:t>
                      </a:r>
                      <a:r>
                        <a:rPr lang="en-US" sz="1800" dirty="0" err="1">
                          <a:latin typeface="Arial"/>
                          <a:cs typeface="Arial"/>
                        </a:rPr>
                        <a:t>id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R</a:t>
                      </a:r>
                      <a:r>
                        <a:rPr lang="en-US" sz="1800" dirty="0" err="1">
                          <a:latin typeface="Arial"/>
                          <a:cs typeface="Arial"/>
                        </a:rPr>
                        <a:t>,L</a:t>
                      </a:r>
                      <a:r>
                        <a:rPr lang="en-US" sz="1800" dirty="0" err="1">
                          <a:latin typeface="Arial"/>
                          <a:cs typeface="Arial"/>
                          <a:sym typeface="Wingdings"/>
                        </a:rPr>
                        <a:t></a:t>
                      </a:r>
                      <a:r>
                        <a:rPr lang="en-US" sz="1800" dirty="0" err="1">
                          <a:latin typeface="Arial"/>
                          <a:cs typeface="Arial"/>
                        </a:rPr>
                        <a:t>id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  <a:cs typeface="Arial"/>
                        </a:rPr>
                        <a:t>S5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S</a:t>
                      </a:r>
                      <a:r>
                        <a:rPr lang="en-US" sz="1800" dirty="0">
                          <a:latin typeface="Arial"/>
                          <a:cs typeface="Arial"/>
                        </a:rPr>
                        <a:t>,S11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S</a:t>
                      </a:r>
                      <a:r>
                        <a:rPr lang="en-US" sz="1800" dirty="0">
                          <a:latin typeface="Arial"/>
                          <a:cs typeface="Arial"/>
                        </a:rPr>
                        <a:t>,S10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  <a:cs typeface="Arial"/>
                        </a:rPr>
                        <a:t>S8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  <a:cs typeface="Arial"/>
                        </a:rPr>
                        <a:t>S9</a:t>
                      </a:r>
                    </a:p>
                  </a:txBody>
                  <a:tcPr marL="91446" marR="91446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  <a:cs typeface="Arial"/>
                        </a:rPr>
                        <a:t>S6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R</a:t>
                      </a:r>
                      <a:r>
                        <a:rPr lang="en-US" sz="1800" dirty="0">
                          <a:latin typeface="Arial"/>
                          <a:cs typeface="Arial"/>
                        </a:rPr>
                        <a:t>,R</a:t>
                      </a:r>
                      <a:r>
                        <a:rPr lang="en-US" sz="1800" dirty="0">
                          <a:latin typeface="Arial"/>
                          <a:cs typeface="Arial"/>
                          <a:sym typeface="Wingdings"/>
                        </a:rPr>
                        <a:t>L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R</a:t>
                      </a:r>
                      <a:r>
                        <a:rPr lang="en-US" sz="1800" dirty="0">
                          <a:latin typeface="Arial"/>
                          <a:cs typeface="Arial"/>
                        </a:rPr>
                        <a:t>,R</a:t>
                      </a:r>
                      <a:r>
                        <a:rPr lang="en-US" sz="1800" dirty="0">
                          <a:latin typeface="Arial"/>
                          <a:cs typeface="Arial"/>
                          <a:sym typeface="Wingdings"/>
                        </a:rPr>
                        <a:t>L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  <a:cs typeface="Arial"/>
                        </a:rPr>
                        <a:t>S7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R</a:t>
                      </a:r>
                      <a:r>
                        <a:rPr lang="en-US" sz="1800" dirty="0">
                          <a:latin typeface="Arial"/>
                          <a:cs typeface="Arial"/>
                        </a:rPr>
                        <a:t>,L</a:t>
                      </a:r>
                      <a:r>
                        <a:rPr lang="en-US" sz="1800" baseline="0" dirty="0">
                          <a:latin typeface="Arial"/>
                          <a:cs typeface="Arial"/>
                          <a:sym typeface="Wingdings"/>
                        </a:rPr>
                        <a:t>*R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R</a:t>
                      </a:r>
                      <a:r>
                        <a:rPr lang="en-US" sz="1800" dirty="0">
                          <a:latin typeface="Arial"/>
                          <a:cs typeface="Arial"/>
                        </a:rPr>
                        <a:t>,L</a:t>
                      </a:r>
                      <a:r>
                        <a:rPr lang="en-US" sz="1800" baseline="0" dirty="0">
                          <a:latin typeface="Arial"/>
                          <a:cs typeface="Arial"/>
                          <a:sym typeface="Wingdings"/>
                        </a:rPr>
                        <a:t>*R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  <a:cs typeface="Arial"/>
                        </a:rPr>
                        <a:t>S8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accept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  <a:cs typeface="Arial"/>
                        </a:rPr>
                        <a:t>S9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R</a:t>
                      </a:r>
                      <a:r>
                        <a:rPr lang="en-US" sz="1800" dirty="0">
                          <a:latin typeface="Arial"/>
                          <a:cs typeface="Arial"/>
                        </a:rPr>
                        <a:t>,R</a:t>
                      </a:r>
                      <a:r>
                        <a:rPr lang="en-US" sz="1800" dirty="0">
                          <a:latin typeface="Arial"/>
                          <a:cs typeface="Arial"/>
                          <a:sym typeface="Wingdings"/>
                        </a:rPr>
                        <a:t>L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  <a:cs typeface="Arial"/>
                        </a:rPr>
                        <a:t>S10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R</a:t>
                      </a:r>
                      <a:r>
                        <a:rPr lang="en-US" sz="1800" dirty="0" err="1">
                          <a:latin typeface="Arial"/>
                          <a:cs typeface="Arial"/>
                        </a:rPr>
                        <a:t>,L</a:t>
                      </a:r>
                      <a:r>
                        <a:rPr lang="en-US" sz="1800" dirty="0" err="1">
                          <a:latin typeface="Arial"/>
                          <a:cs typeface="Arial"/>
                          <a:sym typeface="Wingdings"/>
                        </a:rPr>
                        <a:t></a:t>
                      </a:r>
                      <a:r>
                        <a:rPr lang="en-US" sz="1800" dirty="0" err="1">
                          <a:latin typeface="Arial"/>
                          <a:cs typeface="Arial"/>
                        </a:rPr>
                        <a:t>id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  <a:cs typeface="Arial"/>
                        </a:rPr>
                        <a:t>S11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S</a:t>
                      </a:r>
                      <a:r>
                        <a:rPr lang="en-US" sz="1800" dirty="0">
                          <a:latin typeface="Arial"/>
                          <a:cs typeface="Arial"/>
                        </a:rPr>
                        <a:t>,S11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S</a:t>
                      </a:r>
                      <a:r>
                        <a:rPr lang="en-US" sz="1800" dirty="0">
                          <a:latin typeface="Arial"/>
                          <a:cs typeface="Arial"/>
                        </a:rPr>
                        <a:t>,S10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  <a:cs typeface="Arial"/>
                        </a:rPr>
                        <a:t>S12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  <a:cs typeface="Arial"/>
                        </a:rPr>
                        <a:t>S9</a:t>
                      </a:r>
                    </a:p>
                  </a:txBody>
                  <a:tcPr marL="91446" marR="91446" marT="45714" marB="45714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  <a:cs typeface="Arial"/>
                        </a:rPr>
                        <a:t>S12</a:t>
                      </a: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SignPainter-HouseScript"/>
                          <a:cs typeface="SignPainter-HouseScript"/>
                        </a:rPr>
                        <a:t>R</a:t>
                      </a:r>
                      <a:r>
                        <a:rPr lang="en-US" sz="1800" dirty="0">
                          <a:latin typeface="Arial"/>
                          <a:cs typeface="Arial"/>
                        </a:rPr>
                        <a:t>,L</a:t>
                      </a:r>
                      <a:r>
                        <a:rPr lang="en-US" sz="1800" baseline="0" dirty="0">
                          <a:latin typeface="Arial"/>
                          <a:cs typeface="Arial"/>
                          <a:sym typeface="Wingdings"/>
                        </a:rPr>
                        <a:t>*R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91446" marR="91446" marT="45714" marB="45714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5194" name="TextBox 5">
            <a:extLst>
              <a:ext uri="{FF2B5EF4-FFF2-40B4-BE49-F238E27FC236}">
                <a16:creationId xmlns:a16="http://schemas.microsoft.com/office/drawing/2014/main" id="{82F0CEB0-2015-D84B-935C-1C1DD305F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757238"/>
            <a:ext cx="152876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Arial" panose="020B0604020202020204" pitchFamily="34" charset="0"/>
              </a:rPr>
              <a:t>ACTION</a:t>
            </a:r>
          </a:p>
        </p:txBody>
      </p:sp>
      <p:cxnSp>
        <p:nvCxnSpPr>
          <p:cNvPr id="45195" name="Straight Connector 7">
            <a:extLst>
              <a:ext uri="{FF2B5EF4-FFF2-40B4-BE49-F238E27FC236}">
                <a16:creationId xmlns:a16="http://schemas.microsoft.com/office/drawing/2014/main" id="{93CC13B6-582E-D447-97D0-612009DCAA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95463" y="757238"/>
            <a:ext cx="25400" cy="559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96" name="Straight Connector 8">
            <a:extLst>
              <a:ext uri="{FF2B5EF4-FFF2-40B4-BE49-F238E27FC236}">
                <a16:creationId xmlns:a16="http://schemas.microsoft.com/office/drawing/2014/main" id="{BFCDCFF4-4ECD-CB41-8B1A-F5A3C00730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0238" y="757238"/>
            <a:ext cx="30162" cy="559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97" name="TextBox 11">
            <a:extLst>
              <a:ext uri="{FF2B5EF4-FFF2-40B4-BE49-F238E27FC236}">
                <a16:creationId xmlns:a16="http://schemas.microsoft.com/office/drawing/2014/main" id="{D9E54E6B-AA37-0942-900F-8325E0563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800" y="744538"/>
            <a:ext cx="122396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Arial" panose="020B0604020202020204" pitchFamily="34" charset="0"/>
              </a:rPr>
              <a:t>GOTO</a:t>
            </a:r>
          </a:p>
        </p:txBody>
      </p:sp>
      <p:cxnSp>
        <p:nvCxnSpPr>
          <p:cNvPr id="45198" name="Straight Connector 12">
            <a:extLst>
              <a:ext uri="{FF2B5EF4-FFF2-40B4-BE49-F238E27FC236}">
                <a16:creationId xmlns:a16="http://schemas.microsoft.com/office/drawing/2014/main" id="{62CAA058-5B5B-0E45-8C98-E389D37AA72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0900" y="1528763"/>
            <a:ext cx="780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99" name="TextBox 15">
            <a:extLst>
              <a:ext uri="{FF2B5EF4-FFF2-40B4-BE49-F238E27FC236}">
                <a16:creationId xmlns:a16="http://schemas.microsoft.com/office/drawing/2014/main" id="{A9ADEDB1-1636-224E-BEFD-D9D1D72BD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6599238"/>
            <a:ext cx="127476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>
                <a:solidFill>
                  <a:srgbClr val="FF0000"/>
                </a:solidFill>
                <a:latin typeface="SignPainter-HouseScript" panose="02000006070000020004" pitchFamily="2" charset="0"/>
              </a:rPr>
              <a:t>S</a:t>
            </a:r>
            <a:r>
              <a:rPr lang="en-US" altLang="en-US" sz="2000">
                <a:solidFill>
                  <a:srgbClr val="0000CC"/>
                </a:solidFill>
                <a:latin typeface="SignPainter-HouseScript" panose="02000006070000020004" pitchFamily="2" charset="0"/>
              </a:rPr>
              <a:t> </a:t>
            </a:r>
            <a:r>
              <a:rPr lang="en-US" altLang="en-US" sz="2000" b="0">
                <a:latin typeface="SignPainter-HouseScript" panose="02000006070000020004" pitchFamily="2" charset="0"/>
              </a:rPr>
              <a:t>– </a:t>
            </a:r>
            <a:r>
              <a:rPr lang="en-US" altLang="en-US" sz="2000" b="0">
                <a:latin typeface="Arial" panose="020B0604020202020204" pitchFamily="34" charset="0"/>
              </a:rPr>
              <a:t>SHIFT</a:t>
            </a:r>
          </a:p>
        </p:txBody>
      </p:sp>
      <p:sp>
        <p:nvSpPr>
          <p:cNvPr id="45200" name="TextBox 17">
            <a:extLst>
              <a:ext uri="{FF2B5EF4-FFF2-40B4-BE49-F238E27FC236}">
                <a16:creationId xmlns:a16="http://schemas.microsoft.com/office/drawing/2014/main" id="{1C374483-B809-1943-AF88-8C9781C2B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6599238"/>
            <a:ext cx="16129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>
                <a:solidFill>
                  <a:srgbClr val="FF0000"/>
                </a:solidFill>
                <a:latin typeface="SignPainter-HouseScript" panose="02000006070000020004" pitchFamily="2" charset="0"/>
              </a:rPr>
              <a:t>R</a:t>
            </a:r>
            <a:r>
              <a:rPr lang="en-US" altLang="en-US" sz="200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b="0">
                <a:solidFill>
                  <a:srgbClr val="000000"/>
                </a:solidFill>
                <a:latin typeface="Arial" panose="020B0604020202020204" pitchFamily="34" charset="0"/>
              </a:rPr>
              <a:t>- REDUCE</a:t>
            </a:r>
          </a:p>
        </p:txBody>
      </p:sp>
      <p:sp>
        <p:nvSpPr>
          <p:cNvPr id="45201" name="TextBox 18">
            <a:extLst>
              <a:ext uri="{FF2B5EF4-FFF2-40B4-BE49-F238E27FC236}">
                <a16:creationId xmlns:a16="http://schemas.microsoft.com/office/drawing/2014/main" id="{869D5FE0-A287-0247-9CEB-1280EC0D1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6586538"/>
            <a:ext cx="192405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 b="0">
                <a:solidFill>
                  <a:srgbClr val="000000"/>
                </a:solidFill>
                <a:latin typeface="Arial" panose="020B0604020202020204" pitchFamily="34" charset="0"/>
              </a:rPr>
              <a:t>S# - Next State</a:t>
            </a:r>
          </a:p>
        </p:txBody>
      </p:sp>
      <p:sp>
        <p:nvSpPr>
          <p:cNvPr id="45202" name="TextBox 18">
            <a:extLst>
              <a:ext uri="{FF2B5EF4-FFF2-40B4-BE49-F238E27FC236}">
                <a16:creationId xmlns:a16="http://schemas.microsoft.com/office/drawing/2014/main" id="{37DB655F-3F42-014A-9901-8245AFC8D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213" y="6570663"/>
            <a:ext cx="2963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 b="0">
                <a:solidFill>
                  <a:srgbClr val="000000"/>
                </a:solidFill>
                <a:latin typeface="Arial" panose="020B0604020202020204" pitchFamily="34" charset="0"/>
              </a:rPr>
              <a:t>#n – Production Number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">
            <a:extLst>
              <a:ext uri="{FF2B5EF4-FFF2-40B4-BE49-F238E27FC236}">
                <a16:creationId xmlns:a16="http://schemas.microsoft.com/office/drawing/2014/main" id="{DD62C9A8-05D2-8449-8A32-B43A2124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8300"/>
            <a:ext cx="5588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3">
            <a:extLst>
              <a:ext uri="{FF2B5EF4-FFF2-40B4-BE49-F238E27FC236}">
                <a16:creationId xmlns:a16="http://schemas.microsoft.com/office/drawing/2014/main" id="{DB9B1D3E-D74D-EC4B-94ED-D01BA1502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4559300"/>
            <a:ext cx="84074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Box 3">
            <a:extLst>
              <a:ext uri="{FF2B5EF4-FFF2-40B4-BE49-F238E27FC236}">
                <a16:creationId xmlns:a16="http://schemas.microsoft.com/office/drawing/2014/main" id="{EBDD1096-01F4-7B49-930E-5D9B57CEF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508000"/>
            <a:ext cx="6540500" cy="651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$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S0</a:t>
            </a: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                                        * id = id $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$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S0</a:t>
            </a: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 *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S3</a:t>
            </a: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                                   id = id $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$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S0</a:t>
            </a: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 *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S3</a:t>
            </a: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 id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S4</a:t>
            </a: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                             = id $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$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S0</a:t>
            </a: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 *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S3</a:t>
            </a: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 L 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S6                             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= id $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$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S0</a:t>
            </a: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 *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S3</a:t>
            </a: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 R 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S7                             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= id $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$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S0</a:t>
            </a: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 L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S2</a:t>
            </a: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                            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= id $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$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S0</a:t>
            </a: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 L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S2</a:t>
            </a: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 =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S5</a:t>
            </a: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       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                       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 id $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$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S0</a:t>
            </a: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 L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S2</a:t>
            </a: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 =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S5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 id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S10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                         $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$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S0</a:t>
            </a: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 L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S2</a:t>
            </a: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 =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S5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 L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S9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                            $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$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S0</a:t>
            </a: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 L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S2</a:t>
            </a:r>
            <a:r>
              <a:rPr lang="en-US" altLang="en-US" sz="2800">
                <a:solidFill>
                  <a:srgbClr val="0000CC"/>
                </a:solidFill>
                <a:latin typeface="Arial" panose="020B0604020202020204" pitchFamily="34" charset="0"/>
              </a:rPr>
              <a:t> =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S5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 R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S8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                            $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                          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accept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2">
            <a:extLst>
              <a:ext uri="{FF2B5EF4-FFF2-40B4-BE49-F238E27FC236}">
                <a16:creationId xmlns:a16="http://schemas.microsoft.com/office/drawing/2014/main" id="{C1769946-205C-BF43-A0FD-9843E5BEC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042988"/>
            <a:ext cx="8729663" cy="600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2">
            <a:extLst>
              <a:ext uri="{FF2B5EF4-FFF2-40B4-BE49-F238E27FC236}">
                <a16:creationId xmlns:a16="http://schemas.microsoft.com/office/drawing/2014/main" id="{49319B68-7BF7-674D-8674-81BFD4D34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130300"/>
            <a:ext cx="8631237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2">
            <a:extLst>
              <a:ext uri="{FF2B5EF4-FFF2-40B4-BE49-F238E27FC236}">
                <a16:creationId xmlns:a16="http://schemas.microsoft.com/office/drawing/2014/main" id="{97F568B3-9758-5646-B5DF-E41F107D9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749300"/>
            <a:ext cx="8785225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2">
            <a:extLst>
              <a:ext uri="{FF2B5EF4-FFF2-40B4-BE49-F238E27FC236}">
                <a16:creationId xmlns:a16="http://schemas.microsoft.com/office/drawing/2014/main" id="{D613716A-69D5-F242-A0E4-60FBECF9F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889000"/>
            <a:ext cx="8040687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8" name="Picture 3">
            <a:extLst>
              <a:ext uri="{FF2B5EF4-FFF2-40B4-BE49-F238E27FC236}">
                <a16:creationId xmlns:a16="http://schemas.microsoft.com/office/drawing/2014/main" id="{B9E2973A-9525-C741-9899-F87665404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73038"/>
            <a:ext cx="4249737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2">
            <a:extLst>
              <a:ext uri="{FF2B5EF4-FFF2-40B4-BE49-F238E27FC236}">
                <a16:creationId xmlns:a16="http://schemas.microsoft.com/office/drawing/2014/main" id="{7F28E410-A694-F342-A5A7-FAE8B9521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209550"/>
            <a:ext cx="84455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2">
            <a:extLst>
              <a:ext uri="{FF2B5EF4-FFF2-40B4-BE49-F238E27FC236}">
                <a16:creationId xmlns:a16="http://schemas.microsoft.com/office/drawing/2014/main" id="{6971931D-33C4-D24C-9A6E-18367739A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022350"/>
            <a:ext cx="8829675" cy="561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6" name="Rectangle 2">
            <a:extLst>
              <a:ext uri="{FF2B5EF4-FFF2-40B4-BE49-F238E27FC236}">
                <a16:creationId xmlns:a16="http://schemas.microsoft.com/office/drawing/2014/main" id="{73B4C840-7059-9B44-BB9B-A792B7F41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4232275"/>
            <a:ext cx="8936037" cy="2405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1588" tIns="50794" rIns="101588" bIns="50794"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altLang="en-US" sz="200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TextBox 1">
            <a:extLst>
              <a:ext uri="{FF2B5EF4-FFF2-40B4-BE49-F238E27FC236}">
                <a16:creationId xmlns:a16="http://schemas.microsoft.com/office/drawing/2014/main" id="{BFC82061-E201-8442-A193-3CD26FE2E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2795588"/>
            <a:ext cx="1758950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2">
            <a:extLst>
              <a:ext uri="{FF2B5EF4-FFF2-40B4-BE49-F238E27FC236}">
                <a16:creationId xmlns:a16="http://schemas.microsoft.com/office/drawing/2014/main" id="{4BAC30EA-7418-F342-A55D-0970C0442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4" t="40982" r="39455" b="41167"/>
          <a:stretch>
            <a:fillRect/>
          </a:stretch>
        </p:blipFill>
        <p:spPr bwMode="auto">
          <a:xfrm>
            <a:off x="17463" y="52388"/>
            <a:ext cx="4343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250" name="Group 20">
            <a:extLst>
              <a:ext uri="{FF2B5EF4-FFF2-40B4-BE49-F238E27FC236}">
                <a16:creationId xmlns:a16="http://schemas.microsoft.com/office/drawing/2014/main" id="{4988F4B2-03A5-7642-A2C6-ED0F840122B0}"/>
              </a:ext>
            </a:extLst>
          </p:cNvPr>
          <p:cNvGrpSpPr>
            <a:grpSpLocks/>
          </p:cNvGrpSpPr>
          <p:nvPr/>
        </p:nvGrpSpPr>
        <p:grpSpPr bwMode="auto">
          <a:xfrm>
            <a:off x="125413" y="1230313"/>
            <a:ext cx="8809037" cy="5495925"/>
            <a:chOff x="124661" y="346698"/>
            <a:chExt cx="8810568" cy="5495870"/>
          </a:xfrm>
        </p:grpSpPr>
        <p:grpSp>
          <p:nvGrpSpPr>
            <p:cNvPr id="53276" name="Group 1">
              <a:extLst>
                <a:ext uri="{FF2B5EF4-FFF2-40B4-BE49-F238E27FC236}">
                  <a16:creationId xmlns:a16="http://schemas.microsoft.com/office/drawing/2014/main" id="{81B25997-8773-9943-8560-11CDBB23E3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661" y="2724150"/>
              <a:ext cx="1892018" cy="1474352"/>
              <a:chOff x="93663" y="1005377"/>
              <a:chExt cx="1892018" cy="147435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3A40BB-24BD-3440-B0F0-408C4CB5BE60}"/>
                  </a:ext>
                </a:extLst>
              </p:cNvPr>
              <p:cNvSpPr txBox="1"/>
              <p:nvPr/>
            </p:nvSpPr>
            <p:spPr bwMode="auto">
              <a:xfrm>
                <a:off x="123830" y="1099637"/>
                <a:ext cx="1862462" cy="12684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S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a A d, $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S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b B d, $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S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a B e, $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S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b A e, $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3CAF07-2498-064B-B444-276007E71AEE}"/>
                  </a:ext>
                </a:extLst>
              </p:cNvPr>
              <p:cNvSpPr/>
              <p:nvPr/>
            </p:nvSpPr>
            <p:spPr bwMode="auto">
              <a:xfrm>
                <a:off x="93663" y="1005976"/>
                <a:ext cx="1883102" cy="1473185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grpSp>
          <p:nvGrpSpPr>
            <p:cNvPr id="53277" name="Group 6">
              <a:extLst>
                <a:ext uri="{FF2B5EF4-FFF2-40B4-BE49-F238E27FC236}">
                  <a16:creationId xmlns:a16="http://schemas.microsoft.com/office/drawing/2014/main" id="{66CC0A30-EC8D-AB4F-9978-C3B9B9300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332" y="1576229"/>
              <a:ext cx="1900610" cy="1474352"/>
              <a:chOff x="93663" y="1005377"/>
              <a:chExt cx="1900610" cy="147435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36B98F-D4E0-3F44-B9AB-BB44B96471A6}"/>
                  </a:ext>
                </a:extLst>
              </p:cNvPr>
              <p:cNvSpPr txBox="1"/>
              <p:nvPr/>
            </p:nvSpPr>
            <p:spPr bwMode="auto">
              <a:xfrm>
                <a:off x="123519" y="1099808"/>
                <a:ext cx="1870400" cy="126839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S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a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A d, $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S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a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B e, $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   A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c, d</a:t>
                </a:r>
                <a:endParaRPr lang="en-US" sz="1800" dirty="0">
                  <a:sym typeface="Wingdings" pitchFamily="2" charset="2"/>
                </a:endParaRP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   B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c, 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D26083-F734-9D47-B817-D13380C7D64D}"/>
                  </a:ext>
                </a:extLst>
              </p:cNvPr>
              <p:cNvSpPr/>
              <p:nvPr/>
            </p:nvSpPr>
            <p:spPr bwMode="auto">
              <a:xfrm>
                <a:off x="93352" y="1006146"/>
                <a:ext cx="1883102" cy="1473185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grpSp>
          <p:nvGrpSpPr>
            <p:cNvPr id="53278" name="Group 9">
              <a:extLst>
                <a:ext uri="{FF2B5EF4-FFF2-40B4-BE49-F238E27FC236}">
                  <a16:creationId xmlns:a16="http://schemas.microsoft.com/office/drawing/2014/main" id="{B91CAAED-6764-0444-95DB-9975758B33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8262" y="3836395"/>
              <a:ext cx="1922027" cy="1474352"/>
              <a:chOff x="93663" y="1005377"/>
              <a:chExt cx="1922027" cy="147435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BA0E4F-A726-4E4B-83FD-E85EF09790E8}"/>
                  </a:ext>
                </a:extLst>
              </p:cNvPr>
              <p:cNvSpPr txBox="1"/>
              <p:nvPr/>
            </p:nvSpPr>
            <p:spPr bwMode="auto">
              <a:xfrm>
                <a:off x="124200" y="1098631"/>
                <a:ext cx="1891042" cy="12699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S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b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B d, $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S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b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A e, $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   A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c, e</a:t>
                </a:r>
                <a:endParaRPr lang="en-US" sz="1800" dirty="0">
                  <a:sym typeface="Wingdings" pitchFamily="2" charset="2"/>
                </a:endParaRP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   B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c, d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3C6FFF-3372-1741-894A-DB5123EA3CD2}"/>
                  </a:ext>
                </a:extLst>
              </p:cNvPr>
              <p:cNvSpPr/>
              <p:nvPr/>
            </p:nvSpPr>
            <p:spPr bwMode="auto">
              <a:xfrm>
                <a:off x="94033" y="1004970"/>
                <a:ext cx="1881514" cy="1474772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grpSp>
          <p:nvGrpSpPr>
            <p:cNvPr id="53279" name="Group 5">
              <a:extLst>
                <a:ext uri="{FF2B5EF4-FFF2-40B4-BE49-F238E27FC236}">
                  <a16:creationId xmlns:a16="http://schemas.microsoft.com/office/drawing/2014/main" id="{1CE41A94-C1EF-D94B-86BE-5C093D5EC3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0658" y="2171494"/>
              <a:ext cx="1882775" cy="782920"/>
              <a:chOff x="4690658" y="2171494"/>
              <a:chExt cx="1882775" cy="78292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13E693-476A-0C4D-AD7C-E90D352F9A80}"/>
                  </a:ext>
                </a:extLst>
              </p:cNvPr>
              <p:cNvSpPr txBox="1"/>
              <p:nvPr/>
            </p:nvSpPr>
            <p:spPr bwMode="auto">
              <a:xfrm>
                <a:off x="4884813" y="2253266"/>
                <a:ext cx="1435349" cy="66039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  A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c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.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, d</a:t>
                </a:r>
                <a:endParaRPr lang="en-US" sz="1800" dirty="0">
                  <a:sym typeface="Wingdings" pitchFamily="2" charset="2"/>
                </a:endParaRP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  B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c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.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, 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70E10B-91D0-8B46-97C4-D3F7C25F7096}"/>
                  </a:ext>
                </a:extLst>
              </p:cNvPr>
              <p:cNvSpPr/>
              <p:nvPr/>
            </p:nvSpPr>
            <p:spPr bwMode="auto">
              <a:xfrm>
                <a:off x="4691104" y="2170717"/>
                <a:ext cx="1883102" cy="784217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grpSp>
          <p:nvGrpSpPr>
            <p:cNvPr id="53280" name="Group 19">
              <a:extLst>
                <a:ext uri="{FF2B5EF4-FFF2-40B4-BE49-F238E27FC236}">
                  <a16:creationId xmlns:a16="http://schemas.microsoft.com/office/drawing/2014/main" id="{5E888AA8-28E5-F546-908F-37B1ACC8F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0496" y="349280"/>
              <a:ext cx="1900610" cy="1404326"/>
              <a:chOff x="4660496" y="349280"/>
              <a:chExt cx="1900610" cy="1404326"/>
            </a:xfrm>
          </p:grpSpPr>
          <p:grpSp>
            <p:nvGrpSpPr>
              <p:cNvPr id="53302" name="Group 12">
                <a:extLst>
                  <a:ext uri="{FF2B5EF4-FFF2-40B4-BE49-F238E27FC236}">
                    <a16:creationId xmlns:a16="http://schemas.microsoft.com/office/drawing/2014/main" id="{74610DB0-235D-1D43-AC03-F1C07DB4D7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60496" y="349280"/>
                <a:ext cx="1900610" cy="507285"/>
                <a:chOff x="93663" y="1005377"/>
                <a:chExt cx="1900610" cy="507285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C550A43-D409-F749-B6BE-C45610F60B27}"/>
                    </a:ext>
                  </a:extLst>
                </p:cNvPr>
                <p:cNvSpPr txBox="1"/>
                <p:nvPr/>
              </p:nvSpPr>
              <p:spPr bwMode="auto">
                <a:xfrm>
                  <a:off x="124271" y="1098044"/>
                  <a:ext cx="1870400" cy="40004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ts val="100"/>
                    </a:spcAft>
                    <a:defRPr/>
                  </a:pPr>
                  <a:r>
                    <a:rPr lang="en-US" sz="1800" dirty="0">
                      <a:solidFill>
                        <a:srgbClr val="00B050"/>
                      </a:solidFill>
                    </a:rPr>
                    <a:t>* </a:t>
                  </a:r>
                  <a:r>
                    <a:rPr lang="en-US" sz="18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 </a:t>
                  </a:r>
                  <a:r>
                    <a:rPr lang="en-US" sz="1800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 a A</a:t>
                  </a:r>
                  <a:r>
                    <a:rPr lang="en-US" dirty="0">
                      <a:solidFill>
                        <a:srgbClr val="FF0000"/>
                      </a:solidFill>
                      <a:sym typeface="Wingdings" pitchFamily="2" charset="2"/>
                    </a:rPr>
                    <a:t> . </a:t>
                  </a:r>
                  <a:r>
                    <a:rPr lang="en-US" sz="1800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d, $</a:t>
                  </a:r>
                  <a:r>
                    <a:rPr lang="en-US" sz="1800" dirty="0">
                      <a:sym typeface="Wingdings" pitchFamily="2" charset="2"/>
                    </a:rPr>
                    <a:t> 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775D01E-2692-F741-8B62-B0FBB551F8F5}"/>
                    </a:ext>
                  </a:extLst>
                </p:cNvPr>
                <p:cNvSpPr/>
                <p:nvPr/>
              </p:nvSpPr>
              <p:spPr bwMode="auto">
                <a:xfrm>
                  <a:off x="94103" y="1005970"/>
                  <a:ext cx="1883102" cy="506407"/>
                </a:xfrm>
                <a:prstGeom prst="rect">
                  <a:avLst/>
                </a:prstGeom>
                <a:noFill/>
                <a:ln w="444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101588" tIns="50794" rIns="101588" bIns="50794"/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buClr>
                      <a:srgbClr val="000099"/>
                    </a:buClr>
                    <a:buSzPct val="75000"/>
                    <a:buFont typeface="Monotype Sorts" pitchFamily="-112" charset="2"/>
                    <a:buNone/>
                    <a:defRPr/>
                  </a:pPr>
                  <a:endParaRPr lang="en-US">
                    <a:latin typeface="Arial" pitchFamily="-112" charset="0"/>
                  </a:endParaRPr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030740B-F268-5D4E-A86F-37EDA5DE9F6B}"/>
                  </a:ext>
                </a:extLst>
              </p:cNvPr>
              <p:cNvSpPr/>
              <p:nvPr/>
            </p:nvSpPr>
            <p:spPr bwMode="auto">
              <a:xfrm>
                <a:off x="4678402" y="1246801"/>
                <a:ext cx="1883102" cy="506408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A21B5A-305C-6C41-A31A-615EB51E0F08}"/>
                  </a:ext>
                </a:extLst>
              </p:cNvPr>
              <p:cNvSpPr txBox="1"/>
              <p:nvPr/>
            </p:nvSpPr>
            <p:spPr bwMode="auto">
              <a:xfrm>
                <a:off x="4719684" y="1261089"/>
                <a:ext cx="1783072" cy="3682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S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a B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e, $</a:t>
                </a:r>
              </a:p>
            </p:txBody>
          </p:sp>
        </p:grpSp>
        <p:grpSp>
          <p:nvGrpSpPr>
            <p:cNvPr id="53281" name="Group 21">
              <a:extLst>
                <a:ext uri="{FF2B5EF4-FFF2-40B4-BE49-F238E27FC236}">
                  <a16:creationId xmlns:a16="http://schemas.microsoft.com/office/drawing/2014/main" id="{C91F7E88-54DC-DB4F-8071-10C1A49658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3576" y="3222797"/>
              <a:ext cx="1882775" cy="782920"/>
              <a:chOff x="4690658" y="2171494"/>
              <a:chExt cx="1882775" cy="78292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91F6A0-453A-D34F-ACF8-1F15BD08857A}"/>
                  </a:ext>
                </a:extLst>
              </p:cNvPr>
              <p:cNvSpPr txBox="1"/>
              <p:nvPr/>
            </p:nvSpPr>
            <p:spPr bwMode="auto">
              <a:xfrm>
                <a:off x="4884598" y="2254465"/>
                <a:ext cx="1435349" cy="65880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  A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c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.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, e</a:t>
                </a:r>
                <a:endParaRPr lang="en-US" sz="1800" dirty="0">
                  <a:sym typeface="Wingdings" pitchFamily="2" charset="2"/>
                </a:endParaRP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  B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c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.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, d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EF47FD7-883A-CF43-B26D-18504B1F2041}"/>
                  </a:ext>
                </a:extLst>
              </p:cNvPr>
              <p:cNvSpPr/>
              <p:nvPr/>
            </p:nvSpPr>
            <p:spPr bwMode="auto">
              <a:xfrm>
                <a:off x="4690889" y="2171916"/>
                <a:ext cx="1883102" cy="782629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grpSp>
          <p:nvGrpSpPr>
            <p:cNvPr id="53282" name="Group 25">
              <a:extLst>
                <a:ext uri="{FF2B5EF4-FFF2-40B4-BE49-F238E27FC236}">
                  <a16:creationId xmlns:a16="http://schemas.microsoft.com/office/drawing/2014/main" id="{94997769-ACE7-5F42-A4DD-0DFF569268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8912" y="4438242"/>
              <a:ext cx="1922027" cy="1404326"/>
              <a:chOff x="4660496" y="349280"/>
              <a:chExt cx="1922027" cy="1404326"/>
            </a:xfrm>
          </p:grpSpPr>
          <p:grpSp>
            <p:nvGrpSpPr>
              <p:cNvPr id="53295" name="Group 26">
                <a:extLst>
                  <a:ext uri="{FF2B5EF4-FFF2-40B4-BE49-F238E27FC236}">
                    <a16:creationId xmlns:a16="http://schemas.microsoft.com/office/drawing/2014/main" id="{EEE0EB5D-99D4-C44F-A185-98E272BFBE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60496" y="349280"/>
                <a:ext cx="1922027" cy="507285"/>
                <a:chOff x="93663" y="1005377"/>
                <a:chExt cx="1922027" cy="507285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02ACD76-F9A8-424E-98D0-015C65BEF9BC}"/>
                    </a:ext>
                  </a:extLst>
                </p:cNvPr>
                <p:cNvSpPr txBox="1"/>
                <p:nvPr/>
              </p:nvSpPr>
              <p:spPr bwMode="auto">
                <a:xfrm>
                  <a:off x="124435" y="1098441"/>
                  <a:ext cx="1891041" cy="40004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ts val="100"/>
                    </a:spcAft>
                    <a:defRPr/>
                  </a:pPr>
                  <a:r>
                    <a:rPr lang="en-US" sz="1800" dirty="0">
                      <a:solidFill>
                        <a:srgbClr val="00B050"/>
                      </a:solidFill>
                    </a:rPr>
                    <a:t>* </a:t>
                  </a:r>
                  <a:r>
                    <a:rPr lang="en-US" sz="18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 </a:t>
                  </a:r>
                  <a:r>
                    <a:rPr lang="en-US" sz="1800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 b B</a:t>
                  </a:r>
                  <a:r>
                    <a:rPr lang="en-US" dirty="0">
                      <a:solidFill>
                        <a:srgbClr val="FF0000"/>
                      </a:solidFill>
                      <a:sym typeface="Wingdings" pitchFamily="2" charset="2"/>
                    </a:rPr>
                    <a:t> . </a:t>
                  </a:r>
                  <a:r>
                    <a:rPr lang="en-US" sz="1800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d, $</a:t>
                  </a:r>
                  <a:r>
                    <a:rPr lang="en-US" sz="1800" dirty="0">
                      <a:sym typeface="Wingdings" pitchFamily="2" charset="2"/>
                    </a:rPr>
                    <a:t> 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3199DB6-F3C1-F240-95D1-308F1D4F34DD}"/>
                    </a:ext>
                  </a:extLst>
                </p:cNvPr>
                <p:cNvSpPr/>
                <p:nvPr/>
              </p:nvSpPr>
              <p:spPr bwMode="auto">
                <a:xfrm>
                  <a:off x="94267" y="1004779"/>
                  <a:ext cx="1881515" cy="507995"/>
                </a:xfrm>
                <a:prstGeom prst="rect">
                  <a:avLst/>
                </a:prstGeom>
                <a:noFill/>
                <a:ln w="444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101588" tIns="50794" rIns="101588" bIns="50794"/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buClr>
                      <a:srgbClr val="000099"/>
                    </a:buClr>
                    <a:buSzPct val="75000"/>
                    <a:buFont typeface="Monotype Sorts" pitchFamily="-112" charset="2"/>
                    <a:buNone/>
                    <a:defRPr/>
                  </a:pPr>
                  <a:endParaRPr lang="en-US">
                    <a:latin typeface="Arial" pitchFamily="-112" charset="0"/>
                  </a:endParaRPr>
                </a:p>
              </p:txBody>
            </p:sp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29BDCDB-7D28-1645-870F-426463226D2C}"/>
                  </a:ext>
                </a:extLst>
              </p:cNvPr>
              <p:cNvSpPr/>
              <p:nvPr/>
            </p:nvSpPr>
            <p:spPr bwMode="auto">
              <a:xfrm>
                <a:off x="4678566" y="1245611"/>
                <a:ext cx="1883102" cy="507995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1DAE53-D15C-3B47-BD60-BCF922F6DF67}"/>
                  </a:ext>
                </a:extLst>
              </p:cNvPr>
              <p:cNvSpPr txBox="1"/>
              <p:nvPr/>
            </p:nvSpPr>
            <p:spPr bwMode="auto">
              <a:xfrm>
                <a:off x="4719848" y="1261486"/>
                <a:ext cx="1778309" cy="3682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S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b A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e, $</a:t>
                </a:r>
              </a:p>
            </p:txBody>
          </p:sp>
        </p:grpSp>
        <p:grpSp>
          <p:nvGrpSpPr>
            <p:cNvPr id="53283" name="Group 31">
              <a:extLst>
                <a:ext uri="{FF2B5EF4-FFF2-40B4-BE49-F238E27FC236}">
                  <a16:creationId xmlns:a16="http://schemas.microsoft.com/office/drawing/2014/main" id="{A244915A-25FE-6842-B8E7-7FF880EABC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0659" y="346698"/>
              <a:ext cx="1956138" cy="1404326"/>
              <a:chOff x="4660496" y="349280"/>
              <a:chExt cx="1956138" cy="1404326"/>
            </a:xfrm>
          </p:grpSpPr>
          <p:grpSp>
            <p:nvGrpSpPr>
              <p:cNvPr id="53290" name="Group 32">
                <a:extLst>
                  <a:ext uri="{FF2B5EF4-FFF2-40B4-BE49-F238E27FC236}">
                    <a16:creationId xmlns:a16="http://schemas.microsoft.com/office/drawing/2014/main" id="{C5023478-E393-7945-9315-6B55EF7018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60496" y="349280"/>
                <a:ext cx="1956138" cy="507285"/>
                <a:chOff x="93663" y="1005377"/>
                <a:chExt cx="1956138" cy="507285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2A9FE38-3E32-1047-AABB-931C66381EEB}"/>
                    </a:ext>
                  </a:extLst>
                </p:cNvPr>
                <p:cNvSpPr txBox="1"/>
                <p:nvPr/>
              </p:nvSpPr>
              <p:spPr bwMode="auto">
                <a:xfrm>
                  <a:off x="123513" y="1099038"/>
                  <a:ext cx="1925973" cy="40004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ts val="100"/>
                    </a:spcAft>
                    <a:defRPr/>
                  </a:pPr>
                  <a:r>
                    <a:rPr lang="en-US" sz="1800" dirty="0">
                      <a:solidFill>
                        <a:srgbClr val="00B050"/>
                      </a:solidFill>
                    </a:rPr>
                    <a:t>* </a:t>
                  </a:r>
                  <a:r>
                    <a:rPr lang="en-US" sz="18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 </a:t>
                  </a:r>
                  <a:r>
                    <a:rPr lang="en-US" sz="1800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 a A d</a:t>
                  </a:r>
                  <a:r>
                    <a:rPr lang="en-US" dirty="0">
                      <a:solidFill>
                        <a:srgbClr val="FF0000"/>
                      </a:solidFill>
                      <a:sym typeface="Wingdings" pitchFamily="2" charset="2"/>
                    </a:rPr>
                    <a:t> .</a:t>
                  </a:r>
                  <a:r>
                    <a:rPr lang="en-US" sz="1800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, $</a:t>
                  </a:r>
                  <a:r>
                    <a:rPr lang="en-US" sz="1800" dirty="0">
                      <a:sym typeface="Wingdings" pitchFamily="2" charset="2"/>
                    </a:rPr>
                    <a:t> 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C0D8A2A9-E9C3-E946-B087-537CC8C9040B}"/>
                    </a:ext>
                  </a:extLst>
                </p:cNvPr>
                <p:cNvSpPr/>
                <p:nvPr/>
              </p:nvSpPr>
              <p:spPr bwMode="auto">
                <a:xfrm>
                  <a:off x="93346" y="1005377"/>
                  <a:ext cx="1883102" cy="507995"/>
                </a:xfrm>
                <a:prstGeom prst="rect">
                  <a:avLst/>
                </a:prstGeom>
                <a:noFill/>
                <a:ln w="444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101588" tIns="50794" rIns="101588" bIns="50794"/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buClr>
                      <a:srgbClr val="000099"/>
                    </a:buClr>
                    <a:buSzPct val="75000"/>
                    <a:buFont typeface="Monotype Sorts" pitchFamily="-112" charset="2"/>
                    <a:buNone/>
                    <a:defRPr/>
                  </a:pPr>
                  <a:endParaRPr lang="en-US">
                    <a:latin typeface="Arial" pitchFamily="-112" charset="0"/>
                  </a:endParaRPr>
                </a:p>
              </p:txBody>
            </p: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82FEFE5-84CF-D34F-B6D3-8EEA21E55EC2}"/>
                  </a:ext>
                </a:extLst>
              </p:cNvPr>
              <p:cNvSpPr/>
              <p:nvPr/>
            </p:nvSpPr>
            <p:spPr bwMode="auto">
              <a:xfrm>
                <a:off x="4677644" y="1246208"/>
                <a:ext cx="1883102" cy="507995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3FDB5B-B17F-4640-94ED-EE6702D10DB0}"/>
                  </a:ext>
                </a:extLst>
              </p:cNvPr>
              <p:cNvSpPr txBox="1"/>
              <p:nvPr/>
            </p:nvSpPr>
            <p:spPr bwMode="auto">
              <a:xfrm>
                <a:off x="4718926" y="1262083"/>
                <a:ext cx="1846584" cy="3682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S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a B e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.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, $</a:t>
                </a:r>
              </a:p>
            </p:txBody>
          </p:sp>
        </p:grpSp>
        <p:grpSp>
          <p:nvGrpSpPr>
            <p:cNvPr id="53284" name="Group 37">
              <a:extLst>
                <a:ext uri="{FF2B5EF4-FFF2-40B4-BE49-F238E27FC236}">
                  <a16:creationId xmlns:a16="http://schemas.microsoft.com/office/drawing/2014/main" id="{8A9FA8E2-0E21-6B42-973C-3D68CDE5C1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49082" y="4435662"/>
              <a:ext cx="1986147" cy="1404326"/>
              <a:chOff x="4660496" y="349280"/>
              <a:chExt cx="1986147" cy="1404326"/>
            </a:xfrm>
          </p:grpSpPr>
          <p:grpSp>
            <p:nvGrpSpPr>
              <p:cNvPr id="53285" name="Group 38">
                <a:extLst>
                  <a:ext uri="{FF2B5EF4-FFF2-40B4-BE49-F238E27FC236}">
                    <a16:creationId xmlns:a16="http://schemas.microsoft.com/office/drawing/2014/main" id="{B786A017-6CEC-1A42-A51C-5D551D5045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60496" y="349280"/>
                <a:ext cx="1986147" cy="507285"/>
                <a:chOff x="93663" y="1005377"/>
                <a:chExt cx="1986147" cy="507285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A423CC2-140E-5547-8FFA-2D3FB83F09B3}"/>
                    </a:ext>
                  </a:extLst>
                </p:cNvPr>
                <p:cNvSpPr txBox="1"/>
                <p:nvPr/>
              </p:nvSpPr>
              <p:spPr bwMode="auto">
                <a:xfrm>
                  <a:off x="123670" y="1097846"/>
                  <a:ext cx="1956140" cy="40004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ts val="100"/>
                    </a:spcAft>
                    <a:defRPr/>
                  </a:pPr>
                  <a:r>
                    <a:rPr lang="en-US" sz="1800" dirty="0">
                      <a:solidFill>
                        <a:srgbClr val="00B050"/>
                      </a:solidFill>
                    </a:rPr>
                    <a:t>* </a:t>
                  </a:r>
                  <a:r>
                    <a:rPr lang="en-US" sz="18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 </a:t>
                  </a:r>
                  <a:r>
                    <a:rPr lang="en-US" sz="1800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 b B d</a:t>
                  </a:r>
                  <a:r>
                    <a:rPr lang="en-US" dirty="0">
                      <a:solidFill>
                        <a:srgbClr val="FF0000"/>
                      </a:solidFill>
                      <a:sym typeface="Wingdings" pitchFamily="2" charset="2"/>
                    </a:rPr>
                    <a:t> .</a:t>
                  </a:r>
                  <a:r>
                    <a:rPr lang="en-US" sz="1800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, $</a:t>
                  </a:r>
                  <a:r>
                    <a:rPr lang="en-US" sz="1800" dirty="0">
                      <a:sym typeface="Wingdings" pitchFamily="2" charset="2"/>
                    </a:rPr>
                    <a:t> 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B9AF22A-6FFF-E44E-813C-5CDDEB606CA8}"/>
                    </a:ext>
                  </a:extLst>
                </p:cNvPr>
                <p:cNvSpPr/>
                <p:nvPr/>
              </p:nvSpPr>
              <p:spPr bwMode="auto">
                <a:xfrm>
                  <a:off x="93503" y="1005772"/>
                  <a:ext cx="1883102" cy="506407"/>
                </a:xfrm>
                <a:prstGeom prst="rect">
                  <a:avLst/>
                </a:prstGeom>
                <a:noFill/>
                <a:ln w="444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101588" tIns="50794" rIns="101588" bIns="50794"/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buClr>
                      <a:srgbClr val="000099"/>
                    </a:buClr>
                    <a:buSzPct val="75000"/>
                    <a:buFont typeface="Monotype Sorts" pitchFamily="-112" charset="2"/>
                    <a:buNone/>
                    <a:defRPr/>
                  </a:pPr>
                  <a:endParaRPr lang="en-US">
                    <a:latin typeface="Arial" pitchFamily="-112" charset="0"/>
                  </a:endParaRPr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70D2B07-56C1-834C-BE90-D31D18CA5DB9}"/>
                  </a:ext>
                </a:extLst>
              </p:cNvPr>
              <p:cNvSpPr/>
              <p:nvPr/>
            </p:nvSpPr>
            <p:spPr bwMode="auto">
              <a:xfrm>
                <a:off x="4677801" y="1246603"/>
                <a:ext cx="1883102" cy="506408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859F35-82F6-FB45-8FD3-7472D0D60E2C}"/>
                  </a:ext>
                </a:extLst>
              </p:cNvPr>
              <p:cNvSpPr txBox="1"/>
              <p:nvPr/>
            </p:nvSpPr>
            <p:spPr bwMode="auto">
              <a:xfrm>
                <a:off x="4719083" y="1260891"/>
                <a:ext cx="1841820" cy="3682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1800" dirty="0">
                    <a:solidFill>
                      <a:srgbClr val="00B050"/>
                    </a:solidFill>
                  </a:rPr>
                  <a:t>*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S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b A e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 .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, $</a:t>
                </a:r>
              </a:p>
            </p:txBody>
          </p:sp>
        </p:grpSp>
      </p:grpSp>
      <p:sp>
        <p:nvSpPr>
          <p:cNvPr id="53251" name="TextBox 24">
            <a:extLst>
              <a:ext uri="{FF2B5EF4-FFF2-40B4-BE49-F238E27FC236}">
                <a16:creationId xmlns:a16="http://schemas.microsoft.com/office/drawing/2014/main" id="{BEC963DF-606C-2243-AD26-D3411D37A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0" y="3446463"/>
            <a:ext cx="2417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No Conflict</a:t>
            </a:r>
          </a:p>
          <a:p>
            <a:r>
              <a:rPr lang="en-US" altLang="en-US">
                <a:solidFill>
                  <a:schemeClr val="tx1"/>
                </a:solidFill>
              </a:rPr>
              <a:t>=&gt; LR(1) Grammar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32752F7-8EDE-704C-AA7E-5E4BE95B2AF9}"/>
              </a:ext>
            </a:extLst>
          </p:cNvPr>
          <p:cNvCxnSpPr>
            <a:stCxn id="5" idx="0"/>
            <a:endCxn id="9" idx="1"/>
          </p:cNvCxnSpPr>
          <p:nvPr/>
        </p:nvCxnSpPr>
        <p:spPr bwMode="auto">
          <a:xfrm rot="5400000" flipH="1" flipV="1">
            <a:off x="1497806" y="2766219"/>
            <a:ext cx="409575" cy="127158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8AF57C30-2AA8-044D-9FC4-CD564C92AC76}"/>
              </a:ext>
            </a:extLst>
          </p:cNvPr>
          <p:cNvCxnSpPr>
            <a:stCxn id="5" idx="2"/>
            <a:endCxn id="12" idx="1"/>
          </p:cNvCxnSpPr>
          <p:nvPr/>
        </p:nvCxnSpPr>
        <p:spPr bwMode="auto">
          <a:xfrm rot="16200000" flipH="1">
            <a:off x="1475582" y="4672806"/>
            <a:ext cx="374650" cy="1192213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1EBD3C-1488-3C40-BBBF-3F9278E8307F}"/>
              </a:ext>
            </a:extLst>
          </p:cNvPr>
          <p:cNvCxnSpPr>
            <a:stCxn id="9" idx="0"/>
            <a:endCxn id="15" idx="1"/>
          </p:cNvCxnSpPr>
          <p:nvPr/>
        </p:nvCxnSpPr>
        <p:spPr bwMode="auto">
          <a:xfrm flipV="1">
            <a:off x="3279775" y="1485900"/>
            <a:ext cx="1381125" cy="9731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4CF385B-2511-4C4A-9B31-8402FE0F5417}"/>
              </a:ext>
            </a:extLst>
          </p:cNvPr>
          <p:cNvCxnSpPr>
            <a:stCxn id="12" idx="2"/>
            <a:endCxn id="28" idx="1"/>
          </p:cNvCxnSpPr>
          <p:nvPr/>
        </p:nvCxnSpPr>
        <p:spPr bwMode="auto">
          <a:xfrm>
            <a:off x="3200400" y="6194425"/>
            <a:ext cx="1506538" cy="2778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1E965C6-6C66-5640-9CF4-62AF4D8BAADD}"/>
              </a:ext>
            </a:extLst>
          </p:cNvPr>
          <p:cNvCxnSpPr>
            <a:cxnSpLocks/>
            <a:endCxn id="31" idx="1"/>
          </p:cNvCxnSpPr>
          <p:nvPr/>
        </p:nvCxnSpPr>
        <p:spPr bwMode="auto">
          <a:xfrm>
            <a:off x="4121150" y="5575300"/>
            <a:ext cx="5683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F9BD78A-ECA5-D640-B2C1-23C1C4283096}"/>
              </a:ext>
            </a:extLst>
          </p:cNvPr>
          <p:cNvCxnSpPr>
            <a:cxnSpLocks/>
          </p:cNvCxnSpPr>
          <p:nvPr/>
        </p:nvCxnSpPr>
        <p:spPr bwMode="auto">
          <a:xfrm>
            <a:off x="4133850" y="4781550"/>
            <a:ext cx="5683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FD6DE73-AA93-B84C-8540-D90DCEE0C43B}"/>
              </a:ext>
            </a:extLst>
          </p:cNvPr>
          <p:cNvCxnSpPr>
            <a:cxnSpLocks/>
            <a:endCxn id="18" idx="1"/>
          </p:cNvCxnSpPr>
          <p:nvPr/>
        </p:nvCxnSpPr>
        <p:spPr bwMode="auto">
          <a:xfrm>
            <a:off x="4251325" y="3446463"/>
            <a:ext cx="43973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5F8A6F-A845-6249-A125-8890099C26E3}"/>
              </a:ext>
            </a:extLst>
          </p:cNvPr>
          <p:cNvCxnSpPr>
            <a:cxnSpLocks/>
          </p:cNvCxnSpPr>
          <p:nvPr/>
        </p:nvCxnSpPr>
        <p:spPr bwMode="auto">
          <a:xfrm>
            <a:off x="4224338" y="2549525"/>
            <a:ext cx="454025" cy="31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4E7E3D-5460-924C-9FB5-154EB561D9AB}"/>
              </a:ext>
            </a:extLst>
          </p:cNvPr>
          <p:cNvCxnSpPr>
            <a:cxnSpLocks/>
            <a:stCxn id="15" idx="3"/>
            <a:endCxn id="37" idx="1"/>
          </p:cNvCxnSpPr>
          <p:nvPr/>
        </p:nvCxnSpPr>
        <p:spPr bwMode="auto">
          <a:xfrm flipV="1">
            <a:off x="6543675" y="1484313"/>
            <a:ext cx="376238" cy="15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9B488B8-1A80-484A-97BB-D8ECC3427A63}"/>
              </a:ext>
            </a:extLst>
          </p:cNvPr>
          <p:cNvCxnSpPr>
            <a:cxnSpLocks/>
          </p:cNvCxnSpPr>
          <p:nvPr/>
        </p:nvCxnSpPr>
        <p:spPr bwMode="auto">
          <a:xfrm flipV="1">
            <a:off x="6572250" y="2363788"/>
            <a:ext cx="376238" cy="31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763BA5-74C7-434A-A8E4-D29FB64594EA}"/>
              </a:ext>
            </a:extLst>
          </p:cNvPr>
          <p:cNvCxnSpPr>
            <a:cxnSpLocks/>
          </p:cNvCxnSpPr>
          <p:nvPr/>
        </p:nvCxnSpPr>
        <p:spPr bwMode="auto">
          <a:xfrm flipV="1">
            <a:off x="6572250" y="5557838"/>
            <a:ext cx="376238" cy="15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10A897-D596-E642-9078-88E9652D1755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2413" y="6456363"/>
            <a:ext cx="377825" cy="15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889AF19-DDF0-E045-902C-BD38DF70BB36}"/>
              </a:ext>
            </a:extLst>
          </p:cNvPr>
          <p:cNvSpPr txBox="1"/>
          <p:nvPr/>
        </p:nvSpPr>
        <p:spPr>
          <a:xfrm>
            <a:off x="1393825" y="2903538"/>
            <a:ext cx="3286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E808D3-0A42-E249-B71E-732E375F19A5}"/>
              </a:ext>
            </a:extLst>
          </p:cNvPr>
          <p:cNvSpPr txBox="1"/>
          <p:nvPr/>
        </p:nvSpPr>
        <p:spPr>
          <a:xfrm>
            <a:off x="1392238" y="5349875"/>
            <a:ext cx="3413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6D021C-C5DD-374A-A0A6-8D5D34C083DD}"/>
              </a:ext>
            </a:extLst>
          </p:cNvPr>
          <p:cNvSpPr txBox="1"/>
          <p:nvPr/>
        </p:nvSpPr>
        <p:spPr>
          <a:xfrm>
            <a:off x="3667125" y="1581150"/>
            <a:ext cx="37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EF2DAC9-086C-8D40-828A-71F6D637D866}"/>
              </a:ext>
            </a:extLst>
          </p:cNvPr>
          <p:cNvSpPr txBox="1"/>
          <p:nvPr/>
        </p:nvSpPr>
        <p:spPr>
          <a:xfrm>
            <a:off x="3711575" y="6321425"/>
            <a:ext cx="3698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E54B18B-BF1C-C64C-9DE5-735EAAAB54B4}"/>
              </a:ext>
            </a:extLst>
          </p:cNvPr>
          <p:cNvSpPr txBox="1"/>
          <p:nvPr/>
        </p:nvSpPr>
        <p:spPr>
          <a:xfrm>
            <a:off x="4254500" y="2166938"/>
            <a:ext cx="3698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97C6189-D942-1342-BCF1-604DA796A3F4}"/>
              </a:ext>
            </a:extLst>
          </p:cNvPr>
          <p:cNvSpPr txBox="1"/>
          <p:nvPr/>
        </p:nvSpPr>
        <p:spPr>
          <a:xfrm>
            <a:off x="4222750" y="5205413"/>
            <a:ext cx="37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1998BA-4736-0A4C-A9F9-290A952C5743}"/>
              </a:ext>
            </a:extLst>
          </p:cNvPr>
          <p:cNvSpPr txBox="1"/>
          <p:nvPr/>
        </p:nvSpPr>
        <p:spPr>
          <a:xfrm>
            <a:off x="4251325" y="4427538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D0BF93-0D65-2549-914D-3E74DA64FD7F}"/>
              </a:ext>
            </a:extLst>
          </p:cNvPr>
          <p:cNvSpPr txBox="1"/>
          <p:nvPr/>
        </p:nvSpPr>
        <p:spPr>
          <a:xfrm>
            <a:off x="4264025" y="3355975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7451D70-4647-4A4D-BD75-D8CD93BE0CF8}"/>
              </a:ext>
            </a:extLst>
          </p:cNvPr>
          <p:cNvSpPr txBox="1"/>
          <p:nvPr/>
        </p:nvSpPr>
        <p:spPr>
          <a:xfrm>
            <a:off x="6545263" y="1079500"/>
            <a:ext cx="3413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499299A-C75A-A94A-A2AA-022D5E0A740A}"/>
              </a:ext>
            </a:extLst>
          </p:cNvPr>
          <p:cNvSpPr txBox="1"/>
          <p:nvPr/>
        </p:nvSpPr>
        <p:spPr>
          <a:xfrm>
            <a:off x="6557963" y="1992313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EBDB2A-E018-B34E-B737-D08B9CC1EDED}"/>
              </a:ext>
            </a:extLst>
          </p:cNvPr>
          <p:cNvSpPr txBox="1"/>
          <p:nvPr/>
        </p:nvSpPr>
        <p:spPr>
          <a:xfrm>
            <a:off x="6573838" y="5168900"/>
            <a:ext cx="3413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70A275-52E5-5C4E-940D-A05917B6D036}"/>
              </a:ext>
            </a:extLst>
          </p:cNvPr>
          <p:cNvSpPr txBox="1"/>
          <p:nvPr/>
        </p:nvSpPr>
        <p:spPr>
          <a:xfrm>
            <a:off x="6604000" y="6083300"/>
            <a:ext cx="3286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Box 2">
            <a:extLst>
              <a:ext uri="{FF2B5EF4-FFF2-40B4-BE49-F238E27FC236}">
                <a16:creationId xmlns:a16="http://schemas.microsoft.com/office/drawing/2014/main" id="{550CF350-A952-7A4B-A836-BE179BCF3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025" y="3233738"/>
            <a:ext cx="12033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800" b="0">
                <a:solidFill>
                  <a:srgbClr val="000000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54274" name="TextBox 5">
            <a:extLst>
              <a:ext uri="{FF2B5EF4-FFF2-40B4-BE49-F238E27FC236}">
                <a16:creationId xmlns:a16="http://schemas.microsoft.com/office/drawing/2014/main" id="{F48BB825-26EF-CB47-9146-AF41B2422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89438"/>
            <a:ext cx="3725863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800" b="0">
                <a:solidFill>
                  <a:srgbClr val="000000"/>
                </a:solidFill>
                <a:latin typeface="Arial" panose="020B0604020202020204" pitchFamily="34" charset="0"/>
              </a:rPr>
              <a:t>Contains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b="0">
                <a:solidFill>
                  <a:srgbClr val="000000"/>
                </a:solidFill>
                <a:latin typeface="Arial" panose="020B0604020202020204" pitchFamily="34" charset="0"/>
              </a:rPr>
              <a:t>reduce-reduce conflict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b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 not LALR(1)</a:t>
            </a:r>
            <a:endParaRPr lang="en-US" altLang="en-US" sz="2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4275" name="Group 1">
            <a:extLst>
              <a:ext uri="{FF2B5EF4-FFF2-40B4-BE49-F238E27FC236}">
                <a16:creationId xmlns:a16="http://schemas.microsoft.com/office/drawing/2014/main" id="{1493D01C-FB51-3547-93B9-EA900EF4C631}"/>
              </a:ext>
            </a:extLst>
          </p:cNvPr>
          <p:cNvGrpSpPr>
            <a:grpSpLocks/>
          </p:cNvGrpSpPr>
          <p:nvPr/>
        </p:nvGrpSpPr>
        <p:grpSpPr bwMode="auto">
          <a:xfrm>
            <a:off x="515938" y="1978025"/>
            <a:ext cx="2098675" cy="1422400"/>
            <a:chOff x="-121725" y="3111081"/>
            <a:chExt cx="2098164" cy="14228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E26699-7382-904D-8F89-4F0ECD07A685}"/>
                </a:ext>
              </a:extLst>
            </p:cNvPr>
            <p:cNvSpPr txBox="1"/>
            <p:nvPr/>
          </p:nvSpPr>
          <p:spPr bwMode="auto">
            <a:xfrm>
              <a:off x="5244" y="3277827"/>
              <a:ext cx="1898188" cy="12561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100"/>
                </a:spcAft>
                <a:defRPr/>
              </a:pP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</a:rPr>
                <a:t>A</a:t>
              </a:r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r>
                <a:rPr lang="en-US" sz="2800" dirty="0">
                  <a:solidFill>
                    <a:srgbClr val="FF0000"/>
                  </a:solidFill>
                  <a:sym typeface="Wingdings" pitchFamily="2" charset="2"/>
                </a:rPr>
                <a:t> 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sym typeface="Wingdings" pitchFamily="2" charset="2"/>
                </a:rPr>
                <a:t>c</a:t>
              </a:r>
              <a:r>
                <a:rPr lang="en-US" sz="2800" dirty="0">
                  <a:solidFill>
                    <a:srgbClr val="FF0000"/>
                  </a:solidFill>
                  <a:sym typeface="Wingdings" pitchFamily="2" charset="2"/>
                </a:rPr>
                <a:t> . </a:t>
              </a:r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, d</a:t>
              </a:r>
            </a:p>
            <a:p>
              <a:pPr>
                <a:spcAft>
                  <a:spcPts val="100"/>
                </a:spcAft>
                <a:defRPr/>
              </a:pP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</a:rPr>
                <a:t>B</a:t>
              </a:r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r>
                <a:rPr lang="en-US" sz="2800" dirty="0">
                  <a:solidFill>
                    <a:srgbClr val="FF0000"/>
                  </a:solidFill>
                  <a:sym typeface="Wingdings" pitchFamily="2" charset="2"/>
                </a:rPr>
                <a:t> 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sym typeface="Wingdings" pitchFamily="2" charset="2"/>
                </a:rPr>
                <a:t>c</a:t>
              </a:r>
              <a:r>
                <a:rPr lang="en-US" sz="2800" dirty="0">
                  <a:solidFill>
                    <a:srgbClr val="FF0000"/>
                  </a:solidFill>
                  <a:sym typeface="Wingdings" pitchFamily="2" charset="2"/>
                </a:rPr>
                <a:t> . </a:t>
              </a:r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, e</a:t>
              </a:r>
              <a:endParaRPr lang="en-US" sz="2800" dirty="0">
                <a:sym typeface="Wingdings" pitchFamily="2" charset="2"/>
              </a:endParaRPr>
            </a:p>
            <a:p>
              <a:pPr>
                <a:spcAft>
                  <a:spcPts val="100"/>
                </a:spcAft>
                <a:defRPr/>
              </a:pPr>
              <a:endParaRPr lang="en-US" sz="1800" dirty="0">
                <a:sym typeface="Wingdings" pitchFamily="2" charset="2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E69C59-6110-594C-9DFD-4D3C84F0BB5B}"/>
                </a:ext>
              </a:extLst>
            </p:cNvPr>
            <p:cNvSpPr/>
            <p:nvPr/>
          </p:nvSpPr>
          <p:spPr bwMode="auto">
            <a:xfrm>
              <a:off x="-121725" y="3111081"/>
              <a:ext cx="2098164" cy="1256151"/>
            </a:xfrm>
            <a:prstGeom prst="rect">
              <a:avLst/>
            </a:prstGeom>
            <a:noFill/>
            <a:ln w="444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1588" tIns="50794" rIns="101588" bIns="50794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-112" charset="2"/>
                <a:buNone/>
                <a:defRPr/>
              </a:pPr>
              <a:endParaRPr lang="en-US">
                <a:latin typeface="Arial" pitchFamily="-112" charset="0"/>
              </a:endParaRPr>
            </a:p>
          </p:txBody>
        </p:sp>
      </p:grpSp>
      <p:grpSp>
        <p:nvGrpSpPr>
          <p:cNvPr id="54276" name="Group 8">
            <a:extLst>
              <a:ext uri="{FF2B5EF4-FFF2-40B4-BE49-F238E27FC236}">
                <a16:creationId xmlns:a16="http://schemas.microsoft.com/office/drawing/2014/main" id="{C37B1492-FC10-2040-8808-AD9DAA847FAD}"/>
              </a:ext>
            </a:extLst>
          </p:cNvPr>
          <p:cNvGrpSpPr>
            <a:grpSpLocks/>
          </p:cNvGrpSpPr>
          <p:nvPr/>
        </p:nvGrpSpPr>
        <p:grpSpPr bwMode="auto">
          <a:xfrm>
            <a:off x="515938" y="3721100"/>
            <a:ext cx="2128837" cy="1417638"/>
            <a:chOff x="-151887" y="3077084"/>
            <a:chExt cx="2128325" cy="14171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00C54C-36BF-A047-B652-F444BFF3A257}"/>
                </a:ext>
              </a:extLst>
            </p:cNvPr>
            <p:cNvSpPr txBox="1"/>
            <p:nvPr/>
          </p:nvSpPr>
          <p:spPr bwMode="auto">
            <a:xfrm>
              <a:off x="5237" y="3237365"/>
              <a:ext cx="1912478" cy="12568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100"/>
                </a:spcAft>
                <a:defRPr/>
              </a:pP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</a:rPr>
                <a:t>A</a:t>
              </a:r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r>
                <a:rPr lang="en-US" sz="2800" dirty="0">
                  <a:solidFill>
                    <a:srgbClr val="FF0000"/>
                  </a:solidFill>
                  <a:sym typeface="Wingdings" pitchFamily="2" charset="2"/>
                </a:rPr>
                <a:t> 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sym typeface="Wingdings" pitchFamily="2" charset="2"/>
                </a:rPr>
                <a:t>c</a:t>
              </a:r>
              <a:r>
                <a:rPr lang="en-US" sz="2800" dirty="0">
                  <a:solidFill>
                    <a:srgbClr val="FF0000"/>
                  </a:solidFill>
                  <a:sym typeface="Wingdings" pitchFamily="2" charset="2"/>
                </a:rPr>
                <a:t> . </a:t>
              </a:r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, e</a:t>
              </a:r>
            </a:p>
            <a:p>
              <a:pPr>
                <a:spcAft>
                  <a:spcPts val="100"/>
                </a:spcAft>
                <a:defRPr/>
              </a:pP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</a:rPr>
                <a:t>B</a:t>
              </a:r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r>
                <a:rPr lang="en-US" sz="2800" dirty="0">
                  <a:solidFill>
                    <a:srgbClr val="FF0000"/>
                  </a:solidFill>
                  <a:sym typeface="Wingdings" pitchFamily="2" charset="2"/>
                </a:rPr>
                <a:t> 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sym typeface="Wingdings" pitchFamily="2" charset="2"/>
                </a:rPr>
                <a:t>c</a:t>
              </a:r>
              <a:r>
                <a:rPr lang="en-US" sz="2800" dirty="0">
                  <a:solidFill>
                    <a:srgbClr val="FF0000"/>
                  </a:solidFill>
                  <a:sym typeface="Wingdings" pitchFamily="2" charset="2"/>
                </a:rPr>
                <a:t> . </a:t>
              </a:r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, d</a:t>
              </a:r>
              <a:endParaRPr lang="en-US" sz="2800" dirty="0">
                <a:sym typeface="Wingdings" pitchFamily="2" charset="2"/>
              </a:endParaRPr>
            </a:p>
            <a:p>
              <a:pPr>
                <a:spcAft>
                  <a:spcPts val="100"/>
                </a:spcAft>
                <a:defRPr/>
              </a:pPr>
              <a:endParaRPr lang="en-US" sz="1800" dirty="0">
                <a:sym typeface="Wingdings" pitchFamily="2" charset="2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D070B0-60D7-CD4D-9B70-67EFC1BD2E23}"/>
                </a:ext>
              </a:extLst>
            </p:cNvPr>
            <p:cNvSpPr/>
            <p:nvPr/>
          </p:nvSpPr>
          <p:spPr bwMode="auto">
            <a:xfrm>
              <a:off x="-151887" y="3077084"/>
              <a:ext cx="2128325" cy="1290181"/>
            </a:xfrm>
            <a:prstGeom prst="rect">
              <a:avLst/>
            </a:prstGeom>
            <a:noFill/>
            <a:ln w="444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1588" tIns="50794" rIns="101588" bIns="50794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-112" charset="2"/>
                <a:buNone/>
                <a:defRPr/>
              </a:pPr>
              <a:endParaRPr lang="en-US">
                <a:latin typeface="Arial" pitchFamily="-112" charset="0"/>
              </a:endParaRPr>
            </a:p>
          </p:txBody>
        </p:sp>
      </p:grpSp>
      <p:grpSp>
        <p:nvGrpSpPr>
          <p:cNvPr id="54277" name="Group 11">
            <a:extLst>
              <a:ext uri="{FF2B5EF4-FFF2-40B4-BE49-F238E27FC236}">
                <a16:creationId xmlns:a16="http://schemas.microsoft.com/office/drawing/2014/main" id="{A503D997-5631-B845-9026-2F0785BAB05A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682875"/>
            <a:ext cx="3027363" cy="1706563"/>
            <a:chOff x="-380021" y="3099433"/>
            <a:chExt cx="3027223" cy="17064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6A6C93-51F6-7D4C-B559-B3AB8742F2A4}"/>
                </a:ext>
              </a:extLst>
            </p:cNvPr>
            <p:cNvSpPr txBox="1"/>
            <p:nvPr/>
          </p:nvSpPr>
          <p:spPr bwMode="auto">
            <a:xfrm>
              <a:off x="-133969" y="3118481"/>
              <a:ext cx="2781171" cy="16873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100"/>
                </a:spcAft>
                <a:defRPr/>
              </a:pP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</a:rPr>
                <a:t>A</a:t>
              </a:r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r>
                <a:rPr lang="en-US" sz="2800" dirty="0">
                  <a:solidFill>
                    <a:srgbClr val="FF0000"/>
                  </a:solidFill>
                  <a:sym typeface="Wingdings" pitchFamily="2" charset="2"/>
                </a:rPr>
                <a:t> 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sym typeface="Wingdings" pitchFamily="2" charset="2"/>
                </a:rPr>
                <a:t>c</a:t>
              </a:r>
              <a:r>
                <a:rPr lang="en-US" sz="2800" dirty="0">
                  <a:solidFill>
                    <a:srgbClr val="FF0000"/>
                  </a:solidFill>
                  <a:sym typeface="Wingdings" pitchFamily="2" charset="2"/>
                </a:rPr>
                <a:t> . </a:t>
              </a:r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, d/e</a:t>
              </a:r>
            </a:p>
            <a:p>
              <a:pPr>
                <a:lnSpc>
                  <a:spcPct val="150000"/>
                </a:lnSpc>
                <a:spcAft>
                  <a:spcPts val="100"/>
                </a:spcAft>
                <a:defRPr/>
              </a:pP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</a:rPr>
                <a:t>B</a:t>
              </a:r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r>
                <a:rPr lang="en-US" sz="2800" dirty="0">
                  <a:solidFill>
                    <a:srgbClr val="FF0000"/>
                  </a:solidFill>
                  <a:sym typeface="Wingdings" pitchFamily="2" charset="2"/>
                </a:rPr>
                <a:t> 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sym typeface="Wingdings" pitchFamily="2" charset="2"/>
                </a:rPr>
                <a:t>c</a:t>
              </a:r>
              <a:r>
                <a:rPr lang="en-US" sz="2800" dirty="0">
                  <a:solidFill>
                    <a:srgbClr val="FF0000"/>
                  </a:solidFill>
                  <a:sym typeface="Wingdings" pitchFamily="2" charset="2"/>
                </a:rPr>
                <a:t> . </a:t>
              </a:r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, d/e</a:t>
              </a:r>
              <a:endParaRPr lang="en-US" sz="2800" dirty="0">
                <a:sym typeface="Wingdings" pitchFamily="2" charset="2"/>
              </a:endParaRPr>
            </a:p>
            <a:p>
              <a:pPr>
                <a:spcAft>
                  <a:spcPts val="100"/>
                </a:spcAft>
                <a:defRPr/>
              </a:pPr>
              <a:endParaRPr lang="en-US" sz="1800" dirty="0">
                <a:sym typeface="Wingdings" pitchFamily="2" charset="2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A064E3-B674-ED4B-8E65-928104E5CECE}"/>
                </a:ext>
              </a:extLst>
            </p:cNvPr>
            <p:cNvSpPr/>
            <p:nvPr/>
          </p:nvSpPr>
          <p:spPr bwMode="auto">
            <a:xfrm>
              <a:off x="-380021" y="3099433"/>
              <a:ext cx="2781171" cy="1434969"/>
            </a:xfrm>
            <a:prstGeom prst="rect">
              <a:avLst/>
            </a:prstGeom>
            <a:noFill/>
            <a:ln w="444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1588" tIns="50794" rIns="101588" bIns="50794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-112" charset="2"/>
                <a:buNone/>
                <a:defRPr/>
              </a:pPr>
              <a:endParaRPr lang="en-US">
                <a:latin typeface="Arial" pitchFamily="-112" charset="0"/>
              </a:endParaRPr>
            </a:p>
          </p:txBody>
        </p:sp>
      </p:grpSp>
      <p:sp>
        <p:nvSpPr>
          <p:cNvPr id="3" name="Pentagon 2">
            <a:extLst>
              <a:ext uri="{FF2B5EF4-FFF2-40B4-BE49-F238E27FC236}">
                <a16:creationId xmlns:a16="http://schemas.microsoft.com/office/drawing/2014/main" id="{94645ED6-1D35-CC45-970B-1545D146678B}"/>
              </a:ext>
            </a:extLst>
          </p:cNvPr>
          <p:cNvSpPr/>
          <p:nvPr/>
        </p:nvSpPr>
        <p:spPr bwMode="auto">
          <a:xfrm>
            <a:off x="2882900" y="3233738"/>
            <a:ext cx="650875" cy="487362"/>
          </a:xfrm>
          <a:prstGeom prst="homePlat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88" tIns="50794" rIns="101588" bIns="50794"/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-112" charset="2"/>
              <a:buNone/>
              <a:defRPr/>
            </a:pPr>
            <a:endParaRPr lang="en-US" dirty="0">
              <a:latin typeface="Arial" pitchFamily="-112" charset="0"/>
            </a:endParaRP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C7E85A64-725C-8C4E-9E85-317308911A1E}"/>
              </a:ext>
            </a:extLst>
          </p:cNvPr>
          <p:cNvSpPr/>
          <p:nvPr/>
        </p:nvSpPr>
        <p:spPr bwMode="auto">
          <a:xfrm>
            <a:off x="4941888" y="3246438"/>
            <a:ext cx="650875" cy="487362"/>
          </a:xfrm>
          <a:prstGeom prst="homePlat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88" tIns="50794" rIns="101588" bIns="50794"/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-112" charset="2"/>
              <a:buNone/>
              <a:defRPr/>
            </a:pPr>
            <a:endParaRPr lang="en-US" dirty="0">
              <a:latin typeface="Arial" pitchFamily="-112" charset="0"/>
            </a:endParaRPr>
          </a:p>
        </p:txBody>
      </p:sp>
      <p:pic>
        <p:nvPicPr>
          <p:cNvPr id="54280" name="Picture 2">
            <a:extLst>
              <a:ext uri="{FF2B5EF4-FFF2-40B4-BE49-F238E27FC236}">
                <a16:creationId xmlns:a16="http://schemas.microsoft.com/office/drawing/2014/main" id="{A39871EA-7679-9740-AE77-8111E00B9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4" t="40982" r="39455" b="41167"/>
          <a:stretch>
            <a:fillRect/>
          </a:stretch>
        </p:blipFill>
        <p:spPr bwMode="auto">
          <a:xfrm>
            <a:off x="17463" y="52388"/>
            <a:ext cx="4343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E0DAF406-B92F-E54E-B2E3-A25EBEFCB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86100"/>
            <a:ext cx="9051925" cy="129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br>
              <a:rPr lang="en-US" altLang="en-US" sz="36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SAMPLE PROBLEMS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7" name="Group 2">
            <a:extLst>
              <a:ext uri="{FF2B5EF4-FFF2-40B4-BE49-F238E27FC236}">
                <a16:creationId xmlns:a16="http://schemas.microsoft.com/office/drawing/2014/main" id="{6E6B7DAF-60E6-7543-9E58-8F35C6DCA0DD}"/>
              </a:ext>
            </a:extLst>
          </p:cNvPr>
          <p:cNvGrpSpPr>
            <a:grpSpLocks/>
          </p:cNvGrpSpPr>
          <p:nvPr/>
        </p:nvGrpSpPr>
        <p:grpSpPr bwMode="auto">
          <a:xfrm>
            <a:off x="717550" y="527050"/>
            <a:ext cx="8039100" cy="6337300"/>
            <a:chOff x="717550" y="527050"/>
            <a:chExt cx="8039100" cy="6337300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A47C06B4-C965-D943-B3DE-3E83847DAD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" y="527050"/>
              <a:ext cx="8039100" cy="633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9" name="TextBox 1">
              <a:extLst>
                <a:ext uri="{FF2B5EF4-FFF2-40B4-BE49-F238E27FC236}">
                  <a16:creationId xmlns:a16="http://schemas.microsoft.com/office/drawing/2014/main" id="{67305B8F-7891-774E-9097-DE97C931B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887" y="1566483"/>
              <a:ext cx="484352" cy="37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| b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5802C8-6A50-0F4E-B350-E889E54B0EA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4378" y="112296"/>
            <a:ext cx="1989071" cy="830997"/>
          </a:xfrm>
          <a:prstGeom prst="rect">
            <a:avLst/>
          </a:prstGeom>
          <a:blipFill>
            <a:blip r:embed="rId2"/>
            <a:stretch>
              <a:fillRect l="-4430" t="-6061" b="-1515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pSp>
        <p:nvGrpSpPr>
          <p:cNvPr id="56322" name="Group 41">
            <a:extLst>
              <a:ext uri="{FF2B5EF4-FFF2-40B4-BE49-F238E27FC236}">
                <a16:creationId xmlns:a16="http://schemas.microsoft.com/office/drawing/2014/main" id="{7197C94F-F338-E545-AE30-ABD058CC7C57}"/>
              </a:ext>
            </a:extLst>
          </p:cNvPr>
          <p:cNvGrpSpPr>
            <a:grpSpLocks/>
          </p:cNvGrpSpPr>
          <p:nvPr/>
        </p:nvGrpSpPr>
        <p:grpSpPr bwMode="auto">
          <a:xfrm>
            <a:off x="487363" y="1379538"/>
            <a:ext cx="6940550" cy="5626100"/>
            <a:chOff x="177720" y="1380325"/>
            <a:chExt cx="6939830" cy="5624846"/>
          </a:xfrm>
        </p:grpSpPr>
        <p:grpSp>
          <p:nvGrpSpPr>
            <p:cNvPr id="56323" name="Group 1">
              <a:extLst>
                <a:ext uri="{FF2B5EF4-FFF2-40B4-BE49-F238E27FC236}">
                  <a16:creationId xmlns:a16="http://schemas.microsoft.com/office/drawing/2014/main" id="{6558E46B-92B1-AF49-9922-F68F1A1F4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720" y="2509682"/>
              <a:ext cx="2294442" cy="1465039"/>
              <a:chOff x="-58908" y="3145440"/>
              <a:chExt cx="2293883" cy="146554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DC238F-ED8D-D143-B8B4-D9C98C0031F0}"/>
                  </a:ext>
                </a:extLst>
              </p:cNvPr>
              <p:cNvSpPr txBox="1"/>
              <p:nvPr/>
            </p:nvSpPr>
            <p:spPr bwMode="auto">
              <a:xfrm>
                <a:off x="-58908" y="3150894"/>
                <a:ext cx="2197923" cy="1409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2800" dirty="0">
                    <a:solidFill>
                      <a:srgbClr val="00B050"/>
                    </a:solidFill>
                  </a:rPr>
                  <a:t>*</a:t>
                </a:r>
                <a:r>
                  <a:rPr lang="en-US" sz="2800" dirty="0">
                    <a:solidFill>
                      <a:schemeClr val="bg1">
                        <a:lumMod val="65000"/>
                      </a:schemeClr>
                    </a:solidFill>
                  </a:rPr>
                  <a:t> S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28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A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2800" dirty="0">
                    <a:solidFill>
                      <a:schemeClr val="bg1">
                        <a:lumMod val="65000"/>
                      </a:schemeClr>
                    </a:solidFill>
                  </a:rPr>
                  <a:t>  A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28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a A a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 A  </a:t>
                </a:r>
                <a:r>
                  <a:rPr lang="en-US" sz="2800" dirty="0">
                    <a:solidFill>
                      <a:srgbClr val="FF0000"/>
                    </a:solidFill>
                    <a:sym typeface="Wingdings" pitchFamily="2" charset="2"/>
                  </a:rPr>
                  <a:t>.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endParaRPr lang="en-US" sz="2800" dirty="0">
                  <a:sym typeface="Wingdings" pitchFamily="2" charset="2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0A8AEC9-56C8-AE44-A5C0-8ACD4FDCCE6D}"/>
                  </a:ext>
                </a:extLst>
              </p:cNvPr>
              <p:cNvSpPr/>
              <p:nvPr/>
            </p:nvSpPr>
            <p:spPr bwMode="auto">
              <a:xfrm>
                <a:off x="-57322" y="3146131"/>
                <a:ext cx="2291554" cy="1465443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grpSp>
          <p:nvGrpSpPr>
            <p:cNvPr id="56324" name="Group 8">
              <a:extLst>
                <a:ext uri="{FF2B5EF4-FFF2-40B4-BE49-F238E27FC236}">
                  <a16:creationId xmlns:a16="http://schemas.microsoft.com/office/drawing/2014/main" id="{E314DD19-85FB-A041-8FC0-9BFD5B01CD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911" y="1380325"/>
              <a:ext cx="1870043" cy="542267"/>
              <a:chOff x="-151887" y="3991066"/>
              <a:chExt cx="1869593" cy="5420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B28EA5-F2B9-4D44-8D23-87525218F680}"/>
                  </a:ext>
                </a:extLst>
              </p:cNvPr>
              <p:cNvSpPr txBox="1"/>
              <p:nvPr/>
            </p:nvSpPr>
            <p:spPr bwMode="auto">
              <a:xfrm>
                <a:off x="-25742" y="3991066"/>
                <a:ext cx="1744061" cy="5235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2800" dirty="0">
                    <a:solidFill>
                      <a:srgbClr val="00B050"/>
                    </a:solidFill>
                  </a:rPr>
                  <a:t>*</a:t>
                </a:r>
                <a:r>
                  <a:rPr lang="en-US" sz="2800" dirty="0">
                    <a:solidFill>
                      <a:schemeClr val="bg1">
                        <a:lumMod val="65000"/>
                      </a:schemeClr>
                    </a:solidFill>
                  </a:rPr>
                  <a:t> S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A</a:t>
                </a:r>
                <a:r>
                  <a:rPr lang="en-US" sz="28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endParaRPr lang="en-US" sz="2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3063F94-6E98-DA46-B577-85A59CEF998E}"/>
                  </a:ext>
                </a:extLst>
              </p:cNvPr>
              <p:cNvSpPr/>
              <p:nvPr/>
            </p:nvSpPr>
            <p:spPr bwMode="auto">
              <a:xfrm>
                <a:off x="-151112" y="3991066"/>
                <a:ext cx="1869431" cy="542616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grpSp>
          <p:nvGrpSpPr>
            <p:cNvPr id="56325" name="Group 11">
              <a:extLst>
                <a:ext uri="{FF2B5EF4-FFF2-40B4-BE49-F238E27FC236}">
                  <a16:creationId xmlns:a16="http://schemas.microsoft.com/office/drawing/2014/main" id="{7F5D06DB-DDB3-904D-B397-7935548014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3323" y="4530724"/>
              <a:ext cx="2786730" cy="1915910"/>
              <a:chOff x="-380021" y="2958072"/>
              <a:chExt cx="2786604" cy="191573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9B8E20-90DD-9643-8E01-4DC38FF7FE89}"/>
                  </a:ext>
                </a:extLst>
              </p:cNvPr>
              <p:cNvSpPr txBox="1"/>
              <p:nvPr/>
            </p:nvSpPr>
            <p:spPr bwMode="auto">
              <a:xfrm>
                <a:off x="-374645" y="2958158"/>
                <a:ext cx="2780886" cy="191551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100"/>
                  </a:spcAft>
                  <a:defRPr/>
                </a:pPr>
                <a:r>
                  <a:rPr lang="en-US" sz="2800" dirty="0">
                    <a:solidFill>
                      <a:srgbClr val="00B050"/>
                    </a:solidFill>
                  </a:rPr>
                  <a:t>*</a:t>
                </a:r>
                <a:r>
                  <a:rPr lang="en-US" sz="2800" dirty="0">
                    <a:solidFill>
                      <a:schemeClr val="bg1">
                        <a:lumMod val="65000"/>
                      </a:schemeClr>
                    </a:solidFill>
                  </a:rPr>
                  <a:t> A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28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sz="28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a</a:t>
                </a:r>
                <a:r>
                  <a:rPr lang="en-US" sz="28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A a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2800" dirty="0">
                    <a:solidFill>
                      <a:schemeClr val="bg1">
                        <a:lumMod val="65000"/>
                      </a:schemeClr>
                    </a:solidFill>
                  </a:rPr>
                  <a:t>  A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28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a A a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 A  </a:t>
                </a:r>
                <a:r>
                  <a:rPr lang="en-US" sz="2800" dirty="0">
                    <a:solidFill>
                      <a:srgbClr val="FF0000"/>
                    </a:solidFill>
                    <a:sym typeface="Wingdings" pitchFamily="2" charset="2"/>
                  </a:rPr>
                  <a:t>.</a:t>
                </a:r>
                <a:endParaRPr lang="en-US" sz="2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endParaRPr>
              </a:p>
              <a:p>
                <a:pPr>
                  <a:spcAft>
                    <a:spcPts val="100"/>
                  </a:spcAft>
                  <a:defRPr/>
                </a:pPr>
                <a:endParaRPr lang="en-US" sz="1800" dirty="0">
                  <a:sym typeface="Wingdings" pitchFamily="2" charset="2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439CC34-DF23-3449-B5EB-E430AD54164E}"/>
                  </a:ext>
                </a:extLst>
              </p:cNvPr>
              <p:cNvSpPr/>
              <p:nvPr/>
            </p:nvSpPr>
            <p:spPr bwMode="auto">
              <a:xfrm>
                <a:off x="-379406" y="3099402"/>
                <a:ext cx="2292009" cy="1552086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grpSp>
          <p:nvGrpSpPr>
            <p:cNvPr id="56326" name="Group 8">
              <a:extLst>
                <a:ext uri="{FF2B5EF4-FFF2-40B4-BE49-F238E27FC236}">
                  <a16:creationId xmlns:a16="http://schemas.microsoft.com/office/drawing/2014/main" id="{F2C3465C-CDDD-8C43-9520-AA6DF258E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2647" y="3476618"/>
              <a:ext cx="2285240" cy="966931"/>
              <a:chOff x="-155144" y="3991066"/>
              <a:chExt cx="2284691" cy="96659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63E4F3-DA5D-FA42-99CA-D22CCF68BF6F}"/>
                  </a:ext>
                </a:extLst>
              </p:cNvPr>
              <p:cNvSpPr txBox="1"/>
              <p:nvPr/>
            </p:nvSpPr>
            <p:spPr bwMode="auto">
              <a:xfrm>
                <a:off x="-155239" y="3991393"/>
                <a:ext cx="2239192" cy="96623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2800" dirty="0">
                    <a:solidFill>
                      <a:srgbClr val="00B050"/>
                    </a:solidFill>
                  </a:rPr>
                  <a:t>*</a:t>
                </a:r>
                <a:r>
                  <a:rPr lang="en-US" sz="2800" dirty="0">
                    <a:solidFill>
                      <a:schemeClr val="bg1">
                        <a:lumMod val="65000"/>
                      </a:schemeClr>
                    </a:solidFill>
                  </a:rPr>
                  <a:t> A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28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sz="28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a A</a:t>
                </a:r>
                <a:r>
                  <a:rPr lang="en-US" sz="2800" dirty="0">
                    <a:solidFill>
                      <a:srgbClr val="FF0000"/>
                    </a:solidFill>
                    <a:sym typeface="Wingdings" pitchFamily="2" charset="2"/>
                  </a:rPr>
                  <a:t> .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a</a:t>
                </a:r>
              </a:p>
              <a:p>
                <a:pPr>
                  <a:spcAft>
                    <a:spcPts val="100"/>
                  </a:spcAft>
                  <a:defRPr/>
                </a:pPr>
                <a:endParaRPr lang="en-US" sz="28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F63E1E0-05C1-414E-8710-C4E596E5987E}"/>
                  </a:ext>
                </a:extLst>
              </p:cNvPr>
              <p:cNvSpPr/>
              <p:nvPr/>
            </p:nvSpPr>
            <p:spPr bwMode="auto">
              <a:xfrm>
                <a:off x="-152065" y="3991393"/>
                <a:ext cx="2282040" cy="542616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grpSp>
          <p:nvGrpSpPr>
            <p:cNvPr id="56327" name="Group 8">
              <a:extLst>
                <a:ext uri="{FF2B5EF4-FFF2-40B4-BE49-F238E27FC236}">
                  <a16:creationId xmlns:a16="http://schemas.microsoft.com/office/drawing/2014/main" id="{60290FC8-06BA-3A4A-9698-D0F516895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6112" y="5033618"/>
              <a:ext cx="2351438" cy="542267"/>
              <a:chOff x="-151887" y="3991066"/>
              <a:chExt cx="2350872" cy="54207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C7B2F0-8DBD-6743-BE63-1BD4DE78D0BC}"/>
                  </a:ext>
                </a:extLst>
              </p:cNvPr>
              <p:cNvSpPr txBox="1"/>
              <p:nvPr/>
            </p:nvSpPr>
            <p:spPr bwMode="auto">
              <a:xfrm>
                <a:off x="-138598" y="3991384"/>
                <a:ext cx="2337583" cy="52198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2800" dirty="0">
                    <a:solidFill>
                      <a:srgbClr val="00B050"/>
                    </a:solidFill>
                    <a:sym typeface="Wingdings" pitchFamily="2" charset="2"/>
                  </a:rPr>
                  <a:t>*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A  a A a </a:t>
                </a:r>
                <a:r>
                  <a:rPr lang="en-US" sz="2800" dirty="0">
                    <a:solidFill>
                      <a:srgbClr val="FF0000"/>
                    </a:solidFill>
                    <a:sym typeface="Wingdings" pitchFamily="2" charset="2"/>
                  </a:rPr>
                  <a:t>.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959F3-AE19-4243-8F80-EE5BCC5E2069}"/>
                  </a:ext>
                </a:extLst>
              </p:cNvPr>
              <p:cNvSpPr/>
              <p:nvPr/>
            </p:nvSpPr>
            <p:spPr bwMode="auto">
              <a:xfrm>
                <a:off x="-151293" y="3991384"/>
                <a:ext cx="2337583" cy="541029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3D76AAD-09FC-094A-8F59-DA0FE1091BBE}"/>
                </a:ext>
              </a:extLst>
            </p:cNvPr>
            <p:cNvCxnSpPr>
              <a:cxnSpLocks/>
              <a:endCxn id="14" idx="0"/>
            </p:cNvCxnSpPr>
            <p:nvPr/>
          </p:nvCxnSpPr>
          <p:spPr bwMode="auto">
            <a:xfrm>
              <a:off x="1277743" y="3978483"/>
              <a:ext cx="1322251" cy="6935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8E2667F-88F6-4D4D-82F4-8D6083F4D37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46050" y="4045143"/>
              <a:ext cx="493661" cy="64120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4C1FDF-8E37-D645-913F-AA703D3CBB92}"/>
                </a:ext>
              </a:extLst>
            </p:cNvPr>
            <p:cNvCxnSpPr>
              <a:cxnSpLocks/>
              <a:endCxn id="22" idx="0"/>
            </p:cNvCxnSpPr>
            <p:nvPr/>
          </p:nvCxnSpPr>
          <p:spPr bwMode="auto">
            <a:xfrm>
              <a:off x="5014330" y="4045143"/>
              <a:ext cx="920654" cy="9887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15C65FE-A354-B549-B592-6FE703191F78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 flipV="1">
              <a:off x="1338062" y="1923129"/>
              <a:ext cx="1182565" cy="56661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D720354-B67B-FD4D-B694-2DB87E1F7A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68232" y="6252864"/>
              <a:ext cx="0" cy="29044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330753E-7C5C-2244-80DB-A653D9DD71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98376" y="6065580"/>
              <a:ext cx="26667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03FB941-D52D-5148-9337-262B3F86CE5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04725" y="6543311"/>
              <a:ext cx="66033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5C1A3C4-B9F4-7B4F-8057-369AC0CB8B8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98376" y="6065580"/>
              <a:ext cx="6349" cy="47773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2A35F0-8235-B942-AF9F-7277A0D7E82B}"/>
                </a:ext>
              </a:extLst>
            </p:cNvPr>
            <p:cNvSpPr txBox="1"/>
            <p:nvPr/>
          </p:nvSpPr>
          <p:spPr bwMode="auto">
            <a:xfrm>
              <a:off x="1353935" y="6543311"/>
              <a:ext cx="357151" cy="4618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D4CEB3-7B9A-5841-83D3-63F0975FE39D}"/>
                </a:ext>
              </a:extLst>
            </p:cNvPr>
            <p:cNvSpPr/>
            <p:nvPr/>
          </p:nvSpPr>
          <p:spPr>
            <a:xfrm>
              <a:off x="5523865" y="4264169"/>
              <a:ext cx="355563" cy="4618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536133-ACBF-964C-A7F4-701578CFEFF4}"/>
                </a:ext>
              </a:extLst>
            </p:cNvPr>
            <p:cNvSpPr/>
            <p:nvPr/>
          </p:nvSpPr>
          <p:spPr>
            <a:xfrm>
              <a:off x="1993632" y="4007051"/>
              <a:ext cx="357150" cy="4618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5F7FC4-25D0-7B46-853D-E94F925A3041}"/>
                </a:ext>
              </a:extLst>
            </p:cNvPr>
            <p:cNvSpPr/>
            <p:nvPr/>
          </p:nvSpPr>
          <p:spPr>
            <a:xfrm>
              <a:off x="1231711" y="1929478"/>
              <a:ext cx="407945" cy="4618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604AA3F-97AB-BE45-BAF5-D39096ED4B86}"/>
                </a:ext>
              </a:extLst>
            </p:cNvPr>
            <p:cNvSpPr/>
            <p:nvPr/>
          </p:nvSpPr>
          <p:spPr>
            <a:xfrm>
              <a:off x="3566680" y="4070537"/>
              <a:ext cx="406358" cy="4618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EB6CA4D-9928-0243-8813-C3DFC52E7ACA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424094" y="2004685"/>
              <a:ext cx="3514104" cy="1200329"/>
            </a:xfrm>
            <a:prstGeom prst="rect">
              <a:avLst/>
            </a:prstGeom>
            <a:blipFill>
              <a:blip r:embed="rId3"/>
              <a:stretch>
                <a:fillRect l="-2518" t="-3158" r="-719" b="-10526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cxnSp>
          <p:nvCxnSpPr>
            <p:cNvPr id="56342" name="Straight Arrow Connector 25">
              <a:extLst>
                <a:ext uri="{FF2B5EF4-FFF2-40B4-BE49-F238E27FC236}">
                  <a16:creationId xmlns:a16="http://schemas.microsoft.com/office/drawing/2014/main" id="{4F0165BF-91C8-064F-81D0-1AB46C09649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82471" y="2730220"/>
              <a:ext cx="731314" cy="119685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3" name="Straight Arrow Connector 42">
              <a:extLst>
                <a:ext uri="{FF2B5EF4-FFF2-40B4-BE49-F238E27FC236}">
                  <a16:creationId xmlns:a16="http://schemas.microsoft.com/office/drawing/2014/main" id="{717F381D-334F-D24B-9190-240278055C4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55906" y="2886458"/>
              <a:ext cx="631491" cy="1688768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FA956-4557-D743-8AF7-BFA359823F4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4378" y="112296"/>
            <a:ext cx="1989071" cy="830997"/>
          </a:xfrm>
          <a:prstGeom prst="rect">
            <a:avLst/>
          </a:prstGeom>
          <a:blipFill>
            <a:blip r:embed="rId3"/>
            <a:stretch>
              <a:fillRect l="-4430" t="-6061" b="-1515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pSp>
        <p:nvGrpSpPr>
          <p:cNvPr id="57346" name="Group 2">
            <a:extLst>
              <a:ext uri="{FF2B5EF4-FFF2-40B4-BE49-F238E27FC236}">
                <a16:creationId xmlns:a16="http://schemas.microsoft.com/office/drawing/2014/main" id="{5A4467FC-CD47-2B45-B0E9-0C91FDEA3D01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1154113"/>
            <a:ext cx="8659813" cy="6326187"/>
            <a:chOff x="371475" y="1154113"/>
            <a:chExt cx="8659813" cy="6326187"/>
          </a:xfrm>
        </p:grpSpPr>
        <p:grpSp>
          <p:nvGrpSpPr>
            <p:cNvPr id="57347" name="Group 41">
              <a:extLst>
                <a:ext uri="{FF2B5EF4-FFF2-40B4-BE49-F238E27FC236}">
                  <a16:creationId xmlns:a16="http://schemas.microsoft.com/office/drawing/2014/main" id="{D46DC303-75B0-A34B-B30C-325D8E23A2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475" y="1154113"/>
              <a:ext cx="8659813" cy="6326187"/>
              <a:chOff x="-178735" y="1380325"/>
              <a:chExt cx="8660042" cy="6325032"/>
            </a:xfrm>
          </p:grpSpPr>
          <p:grpSp>
            <p:nvGrpSpPr>
              <p:cNvPr id="57360" name="Group 1">
                <a:extLst>
                  <a:ext uri="{FF2B5EF4-FFF2-40B4-BE49-F238E27FC236}">
                    <a16:creationId xmlns:a16="http://schemas.microsoft.com/office/drawing/2014/main" id="{6B4C29B4-43BC-074F-BEBF-B2A468EAFE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78735" y="2509682"/>
                <a:ext cx="2250168" cy="1465039"/>
                <a:chOff x="-415271" y="3145440"/>
                <a:chExt cx="2249620" cy="146554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A292FFD-BDB0-B944-922C-436E1AFF91AB}"/>
                    </a:ext>
                  </a:extLst>
                </p:cNvPr>
                <p:cNvSpPr txBox="1"/>
                <p:nvPr/>
              </p:nvSpPr>
              <p:spPr bwMode="auto">
                <a:xfrm>
                  <a:off x="-415271" y="3150940"/>
                  <a:ext cx="2249000" cy="122575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ts val="100"/>
                    </a:spcAft>
                    <a:defRPr/>
                  </a:pPr>
                  <a:r>
                    <a:rPr lang="en-US" sz="2400" dirty="0">
                      <a:solidFill>
                        <a:srgbClr val="00B050"/>
                      </a:solidFill>
                    </a:rPr>
                    <a:t>*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S</a:t>
                  </a:r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</a:t>
                  </a:r>
                  <a:r>
                    <a:rPr lang="en-US" sz="2400" dirty="0">
                      <a:solidFill>
                        <a:srgbClr val="FF0000"/>
                      </a:solidFill>
                      <a:sym typeface="Wingdings" pitchFamily="2" charset="2"/>
                    </a:rPr>
                    <a:t> . </a:t>
                  </a:r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A, $</a:t>
                  </a:r>
                </a:p>
                <a:p>
                  <a:pPr>
                    <a:spcAft>
                      <a:spcPts val="100"/>
                    </a:spcAft>
                    <a:defRPr/>
                  </a:pP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 A</a:t>
                  </a:r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</a:t>
                  </a:r>
                  <a:r>
                    <a:rPr lang="en-US" sz="2400" dirty="0">
                      <a:solidFill>
                        <a:srgbClr val="FF0000"/>
                      </a:solidFill>
                      <a:sym typeface="Wingdings" pitchFamily="2" charset="2"/>
                    </a:rPr>
                    <a:t> . </a:t>
                  </a:r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a A a, $</a:t>
                  </a:r>
                </a:p>
                <a:p>
                  <a:pPr>
                    <a:spcAft>
                      <a:spcPts val="100"/>
                    </a:spcAft>
                    <a:defRPr/>
                  </a:pPr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  A  </a:t>
                  </a:r>
                  <a:r>
                    <a:rPr lang="en-US" sz="2400" dirty="0">
                      <a:solidFill>
                        <a:srgbClr val="FF0000"/>
                      </a:solidFill>
                      <a:sym typeface="Wingdings" pitchFamily="2" charset="2"/>
                    </a:rPr>
                    <a:t>.</a:t>
                  </a:r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 , $</a:t>
                  </a:r>
                  <a:endParaRPr lang="en-US" sz="2400" dirty="0">
                    <a:sym typeface="Wingdings" pitchFamily="2" charset="2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19D42C0-5E66-6047-A54D-44E8E3E96654}"/>
                    </a:ext>
                  </a:extLst>
                </p:cNvPr>
                <p:cNvSpPr/>
                <p:nvPr/>
              </p:nvSpPr>
              <p:spPr bwMode="auto">
                <a:xfrm>
                  <a:off x="-383528" y="3146177"/>
                  <a:ext cx="2171229" cy="1465502"/>
                </a:xfrm>
                <a:prstGeom prst="rect">
                  <a:avLst/>
                </a:prstGeom>
                <a:noFill/>
                <a:ln w="444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101588" tIns="50794" rIns="101588" bIns="50794"/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buClr>
                      <a:srgbClr val="000099"/>
                    </a:buClr>
                    <a:buSzPct val="75000"/>
                    <a:buFont typeface="Monotype Sorts" pitchFamily="-112" charset="2"/>
                    <a:buNone/>
                    <a:defRPr/>
                  </a:pPr>
                  <a:endParaRPr lang="en-US">
                    <a:latin typeface="Arial" pitchFamily="-112" charset="0"/>
                  </a:endParaRPr>
                </a:p>
              </p:txBody>
            </p:sp>
          </p:grpSp>
          <p:grpSp>
            <p:nvGrpSpPr>
              <p:cNvPr id="57361" name="Group 8">
                <a:extLst>
                  <a:ext uri="{FF2B5EF4-FFF2-40B4-BE49-F238E27FC236}">
                    <a16:creationId xmlns:a16="http://schemas.microsoft.com/office/drawing/2014/main" id="{362A01F5-C38A-934E-AF95-32410AA8C7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70507" y="1380325"/>
                <a:ext cx="1884445" cy="542267"/>
                <a:chOff x="-166288" y="3991066"/>
                <a:chExt cx="1883994" cy="542079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2166005-CDB7-6B40-A6F3-4D99E433E889}"/>
                    </a:ext>
                  </a:extLst>
                </p:cNvPr>
                <p:cNvSpPr txBox="1"/>
                <p:nvPr/>
              </p:nvSpPr>
              <p:spPr bwMode="auto">
                <a:xfrm>
                  <a:off x="-166059" y="3991066"/>
                  <a:ext cx="1861742" cy="46171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ts val="100"/>
                    </a:spcAft>
                    <a:defRPr/>
                  </a:pPr>
                  <a:r>
                    <a:rPr lang="en-US" sz="2400" dirty="0">
                      <a:solidFill>
                        <a:srgbClr val="00B050"/>
                      </a:solidFill>
                    </a:rPr>
                    <a:t>*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S</a:t>
                  </a:r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 A</a:t>
                  </a:r>
                  <a:r>
                    <a:rPr lang="en-US" sz="2400" dirty="0">
                      <a:solidFill>
                        <a:srgbClr val="FF0000"/>
                      </a:solidFill>
                      <a:sym typeface="Wingdings" pitchFamily="2" charset="2"/>
                    </a:rPr>
                    <a:t> .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, $ 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2F0A782-9D05-D94C-B22F-D93615F27737}"/>
                    </a:ext>
                  </a:extLst>
                </p:cNvPr>
                <p:cNvSpPr/>
                <p:nvPr/>
              </p:nvSpPr>
              <p:spPr bwMode="auto">
                <a:xfrm>
                  <a:off x="-151774" y="3991066"/>
                  <a:ext cx="1869677" cy="542638"/>
                </a:xfrm>
                <a:prstGeom prst="rect">
                  <a:avLst/>
                </a:prstGeom>
                <a:noFill/>
                <a:ln w="444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101588" tIns="50794" rIns="101588" bIns="50794"/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buClr>
                      <a:srgbClr val="000099"/>
                    </a:buClr>
                    <a:buSzPct val="75000"/>
                    <a:buFont typeface="Monotype Sorts" pitchFamily="-112" charset="2"/>
                    <a:buNone/>
                    <a:defRPr/>
                  </a:pPr>
                  <a:endParaRPr lang="en-US">
                    <a:latin typeface="Arial" pitchFamily="-112" charset="0"/>
                  </a:endParaRPr>
                </a:p>
              </p:txBody>
            </p:sp>
          </p:grpSp>
          <p:grpSp>
            <p:nvGrpSpPr>
              <p:cNvPr id="57362" name="Group 11">
                <a:extLst>
                  <a:ext uri="{FF2B5EF4-FFF2-40B4-BE49-F238E27FC236}">
                    <a16:creationId xmlns:a16="http://schemas.microsoft.com/office/drawing/2014/main" id="{DECF9D58-9D5E-EE40-98AF-5D0465E723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474" y="4530724"/>
                <a:ext cx="2786710" cy="1700466"/>
                <a:chOff x="-1743811" y="2958072"/>
                <a:chExt cx="2786584" cy="1700310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2C5FCE0-D86F-4241-AA13-5941678086D0}"/>
                    </a:ext>
                  </a:extLst>
                </p:cNvPr>
                <p:cNvSpPr txBox="1"/>
                <p:nvPr/>
              </p:nvSpPr>
              <p:spPr bwMode="auto">
                <a:xfrm>
                  <a:off x="-1738963" y="2958285"/>
                  <a:ext cx="2781248" cy="1699746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50000"/>
                    </a:lnSpc>
                    <a:spcAft>
                      <a:spcPts val="100"/>
                    </a:spcAft>
                    <a:defRPr/>
                  </a:pPr>
                  <a:r>
                    <a:rPr lang="en-US" sz="2400" dirty="0">
                      <a:solidFill>
                        <a:srgbClr val="00B050"/>
                      </a:solidFill>
                    </a:rPr>
                    <a:t>*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A</a:t>
                  </a:r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</a:t>
                  </a:r>
                  <a:r>
                    <a:rPr lang="en-US" sz="2400" dirty="0">
                      <a:solidFill>
                        <a:srgbClr val="FF0000"/>
                      </a:solidFill>
                      <a:sym typeface="Wingdings" pitchFamily="2" charset="2"/>
                    </a:rPr>
                    <a:t> 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a</a:t>
                  </a:r>
                  <a:r>
                    <a:rPr lang="en-US" sz="2400" dirty="0">
                      <a:solidFill>
                        <a:srgbClr val="FF0000"/>
                      </a:solidFill>
                      <a:sym typeface="Wingdings" pitchFamily="2" charset="2"/>
                    </a:rPr>
                    <a:t> . </a:t>
                  </a:r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A a, $</a:t>
                  </a:r>
                </a:p>
                <a:p>
                  <a:pPr>
                    <a:spcAft>
                      <a:spcPts val="100"/>
                    </a:spcAft>
                    <a:defRPr/>
                  </a:pP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 A</a:t>
                  </a:r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</a:t>
                  </a:r>
                  <a:r>
                    <a:rPr lang="en-US" sz="2400" dirty="0">
                      <a:solidFill>
                        <a:srgbClr val="FF0000"/>
                      </a:solidFill>
                      <a:sym typeface="Wingdings" pitchFamily="2" charset="2"/>
                    </a:rPr>
                    <a:t> . </a:t>
                  </a:r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a A a, a</a:t>
                  </a:r>
                </a:p>
                <a:p>
                  <a:pPr>
                    <a:spcAft>
                      <a:spcPts val="100"/>
                    </a:spcAft>
                    <a:defRPr/>
                  </a:pPr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  A  </a:t>
                  </a:r>
                  <a:r>
                    <a:rPr lang="en-US" sz="2400" dirty="0">
                      <a:solidFill>
                        <a:srgbClr val="FF0000"/>
                      </a:solidFill>
                      <a:sym typeface="Wingdings" pitchFamily="2" charset="2"/>
                    </a:rPr>
                    <a:t>. 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, a</a:t>
                  </a:r>
                </a:p>
                <a:p>
                  <a:pPr>
                    <a:spcAft>
                      <a:spcPts val="100"/>
                    </a:spcAft>
                    <a:defRPr/>
                  </a:pPr>
                  <a:endParaRPr lang="en-US" sz="1800" dirty="0">
                    <a:sym typeface="Wingdings" pitchFamily="2" charset="2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E2C0D51-4AE7-514D-82C2-EE947A33DA0D}"/>
                    </a:ext>
                  </a:extLst>
                </p:cNvPr>
                <p:cNvSpPr/>
                <p:nvPr/>
              </p:nvSpPr>
              <p:spPr bwMode="auto">
                <a:xfrm>
                  <a:off x="-1743725" y="3099534"/>
                  <a:ext cx="2292307" cy="1409313"/>
                </a:xfrm>
                <a:prstGeom prst="rect">
                  <a:avLst/>
                </a:prstGeom>
                <a:noFill/>
                <a:ln w="444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101588" tIns="50794" rIns="101588" bIns="50794"/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buClr>
                      <a:srgbClr val="000099"/>
                    </a:buClr>
                    <a:buSzPct val="75000"/>
                    <a:buFont typeface="Monotype Sorts" pitchFamily="-112" charset="2"/>
                    <a:buNone/>
                    <a:defRPr/>
                  </a:pPr>
                  <a:endParaRPr lang="en-US">
                    <a:latin typeface="Arial" pitchFamily="-112" charset="0"/>
                  </a:endParaRPr>
                </a:p>
              </p:txBody>
            </p:sp>
          </p:grpSp>
          <p:grpSp>
            <p:nvGrpSpPr>
              <p:cNvPr id="57363" name="Group 8">
                <a:extLst>
                  <a:ext uri="{FF2B5EF4-FFF2-40B4-BE49-F238E27FC236}">
                    <a16:creationId xmlns:a16="http://schemas.microsoft.com/office/drawing/2014/main" id="{2AA0D180-E1F8-774D-B59B-28DF6EDBC2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71974" y="4488975"/>
                <a:ext cx="2325317" cy="905376"/>
                <a:chOff x="2433563" y="5003071"/>
                <a:chExt cx="2324758" cy="905062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7A42500-2C87-A04B-AE8F-AF0154FE4EDA}"/>
                    </a:ext>
                  </a:extLst>
                </p:cNvPr>
                <p:cNvSpPr txBox="1"/>
                <p:nvPr/>
              </p:nvSpPr>
              <p:spPr bwMode="auto">
                <a:xfrm>
                  <a:off x="2433007" y="5003765"/>
                  <a:ext cx="2325189" cy="904396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spcAft>
                      <a:spcPts val="100"/>
                    </a:spcAft>
                    <a:defRPr/>
                  </a:pPr>
                  <a:r>
                    <a:rPr lang="en-US" sz="2400" dirty="0">
                      <a:solidFill>
                        <a:srgbClr val="00B050"/>
                      </a:solidFill>
                    </a:rPr>
                    <a:t>*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A</a:t>
                  </a:r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</a:t>
                  </a:r>
                  <a:r>
                    <a:rPr lang="en-US" sz="2400" dirty="0">
                      <a:solidFill>
                        <a:srgbClr val="FF0000"/>
                      </a:solidFill>
                      <a:sym typeface="Wingdings" pitchFamily="2" charset="2"/>
                    </a:rPr>
                    <a:t> 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a A</a:t>
                  </a:r>
                  <a:r>
                    <a:rPr lang="en-US" sz="2400" dirty="0">
                      <a:solidFill>
                        <a:srgbClr val="FF0000"/>
                      </a:solidFill>
                      <a:sym typeface="Wingdings" pitchFamily="2" charset="2"/>
                    </a:rPr>
                    <a:t> .</a:t>
                  </a:r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 a, a</a:t>
                  </a:r>
                </a:p>
                <a:p>
                  <a:pPr>
                    <a:spcAft>
                      <a:spcPts val="100"/>
                    </a:spcAft>
                    <a:defRPr/>
                  </a:pPr>
                  <a:endParaRPr lang="en-US" sz="28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B7D9405-5BFB-8E43-8AF3-409C0085586D}"/>
                    </a:ext>
                  </a:extLst>
                </p:cNvPr>
                <p:cNvSpPr/>
                <p:nvPr/>
              </p:nvSpPr>
              <p:spPr bwMode="auto">
                <a:xfrm>
                  <a:off x="2436181" y="5003765"/>
                  <a:ext cx="2282336" cy="541052"/>
                </a:xfrm>
                <a:prstGeom prst="rect">
                  <a:avLst/>
                </a:prstGeom>
                <a:noFill/>
                <a:ln w="444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101588" tIns="50794" rIns="101588" bIns="50794"/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buClr>
                      <a:srgbClr val="000099"/>
                    </a:buClr>
                    <a:buSzPct val="75000"/>
                    <a:buFont typeface="Monotype Sorts" pitchFamily="-112" charset="2"/>
                    <a:buNone/>
                    <a:defRPr/>
                  </a:pPr>
                  <a:endParaRPr lang="en-US">
                    <a:latin typeface="Arial" pitchFamily="-112" charset="0"/>
                  </a:endParaRPr>
                </a:p>
              </p:txBody>
            </p:sp>
          </p:grpSp>
          <p:grpSp>
            <p:nvGrpSpPr>
              <p:cNvPr id="57364" name="Group 8">
                <a:extLst>
                  <a:ext uri="{FF2B5EF4-FFF2-40B4-BE49-F238E27FC236}">
                    <a16:creationId xmlns:a16="http://schemas.microsoft.com/office/drawing/2014/main" id="{6EB44041-A7D4-0743-A6E0-F2ECD27D89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8127" y="5621439"/>
                <a:ext cx="2383180" cy="542276"/>
                <a:chOff x="1179815" y="4578682"/>
                <a:chExt cx="2382606" cy="542088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2199BD7-300E-F64A-A449-CC42BE471D12}"/>
                    </a:ext>
                  </a:extLst>
                </p:cNvPr>
                <p:cNvSpPr txBox="1"/>
                <p:nvPr/>
              </p:nvSpPr>
              <p:spPr bwMode="auto">
                <a:xfrm>
                  <a:off x="1192791" y="4578594"/>
                  <a:ext cx="2369630" cy="46171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ts val="100"/>
                    </a:spcAft>
                    <a:defRPr/>
                  </a:pPr>
                  <a:r>
                    <a:rPr lang="en-US" sz="2400" dirty="0">
                      <a:solidFill>
                        <a:srgbClr val="00B050"/>
                      </a:solidFill>
                      <a:sym typeface="Wingdings" pitchFamily="2" charset="2"/>
                    </a:rPr>
                    <a:t>*</a:t>
                  </a:r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 A  a A a </a:t>
                  </a:r>
                  <a:r>
                    <a:rPr lang="en-US" sz="2400" dirty="0">
                      <a:solidFill>
                        <a:srgbClr val="FF0000"/>
                      </a:solidFill>
                      <a:sym typeface="Wingdings" pitchFamily="2" charset="2"/>
                    </a:rPr>
                    <a:t>.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, a 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0DFBFE1-73BA-DB49-81B2-A9D1AD032322}"/>
                    </a:ext>
                  </a:extLst>
                </p:cNvPr>
                <p:cNvSpPr/>
                <p:nvPr/>
              </p:nvSpPr>
              <p:spPr bwMode="auto">
                <a:xfrm>
                  <a:off x="1180094" y="4578594"/>
                  <a:ext cx="2337887" cy="542638"/>
                </a:xfrm>
                <a:prstGeom prst="rect">
                  <a:avLst/>
                </a:prstGeom>
                <a:noFill/>
                <a:ln w="444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101588" tIns="50794" rIns="101588" bIns="50794"/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buClr>
                      <a:srgbClr val="000099"/>
                    </a:buClr>
                    <a:buSzPct val="75000"/>
                    <a:buFont typeface="Monotype Sorts" pitchFamily="-112" charset="2"/>
                    <a:buNone/>
                    <a:defRPr/>
                  </a:pPr>
                  <a:endParaRPr lang="en-US">
                    <a:latin typeface="Arial" pitchFamily="-112" charset="0"/>
                  </a:endParaRP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0619B2C-94DF-9344-84B3-74FF892A512C}"/>
                  </a:ext>
                </a:extLst>
              </p:cNvPr>
              <p:cNvCxnSpPr>
                <a:cxnSpLocks/>
                <a:stCxn id="7" idx="2"/>
                <a:endCxn id="14" idx="0"/>
              </p:cNvCxnSpPr>
              <p:nvPr/>
            </p:nvCxnSpPr>
            <p:spPr bwMode="auto">
              <a:xfrm>
                <a:off x="938895" y="3975413"/>
                <a:ext cx="296871" cy="69678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5E58619-D87A-7444-8BA1-1D7769952A2E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 bwMode="auto">
              <a:xfrm>
                <a:off x="5212558" y="4759495"/>
                <a:ext cx="862036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D791ED-7662-9F46-AC0A-918A86DAE71E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 bwMode="auto">
              <a:xfrm>
                <a:off x="7295413" y="5054716"/>
                <a:ext cx="0" cy="56663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AAF4475-C0FB-D543-A691-D76E29DEA224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 bwMode="auto">
              <a:xfrm flipV="1">
                <a:off x="1337368" y="1923151"/>
                <a:ext cx="1182718" cy="56663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9EE436F-D386-A144-BCE1-9D841CAADE2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363072" y="6105449"/>
                <a:ext cx="0" cy="29046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F114D2D-5E96-AA4D-985F-D4F42BC0243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93129" y="5918158"/>
                <a:ext cx="26670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131AE37-1C38-0448-A0D2-65FC1FB8943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99479" y="6395909"/>
                <a:ext cx="66041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7926C77-FAD8-FB49-91D5-126C57BD1D7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93129" y="5918158"/>
                <a:ext cx="6350" cy="47775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D889C7-A56D-2F4D-A69B-23205B4A1DFA}"/>
                  </a:ext>
                </a:extLst>
              </p:cNvPr>
              <p:cNvSpPr txBox="1"/>
              <p:nvPr/>
            </p:nvSpPr>
            <p:spPr bwMode="auto">
              <a:xfrm>
                <a:off x="2880459" y="6349880"/>
                <a:ext cx="355609" cy="46187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5B8E0DD-BBE2-EF43-980F-D4672CB1E235}"/>
                  </a:ext>
                </a:extLst>
              </p:cNvPr>
              <p:cNvSpPr/>
              <p:nvPr/>
            </p:nvSpPr>
            <p:spPr>
              <a:xfrm>
                <a:off x="6877890" y="5054716"/>
                <a:ext cx="357196" cy="461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EB2925-5EF5-6C4E-9717-0B75D135812E}"/>
                  </a:ext>
                </a:extLst>
              </p:cNvPr>
              <p:cNvSpPr/>
              <p:nvPr/>
            </p:nvSpPr>
            <p:spPr>
              <a:xfrm>
                <a:off x="1242116" y="4007157"/>
                <a:ext cx="357196" cy="461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1A8EA3D-C0E6-784D-8C7D-692BCFBAA545}"/>
                  </a:ext>
                </a:extLst>
              </p:cNvPr>
              <p:cNvSpPr/>
              <p:nvPr/>
            </p:nvSpPr>
            <p:spPr>
              <a:xfrm>
                <a:off x="1232590" y="1929500"/>
                <a:ext cx="406411" cy="461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FF1F9F1-0278-F547-A735-899577336366}"/>
                  </a:ext>
                </a:extLst>
              </p:cNvPr>
              <p:cNvSpPr/>
              <p:nvPr/>
            </p:nvSpPr>
            <p:spPr>
              <a:xfrm>
                <a:off x="5450689" y="4761083"/>
                <a:ext cx="406411" cy="461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57378" name="TextBox 39">
                <a:extLst>
                  <a:ext uri="{FF2B5EF4-FFF2-40B4-BE49-F238E27FC236}">
                    <a16:creationId xmlns:a16="http://schemas.microsoft.com/office/drawing/2014/main" id="{3850CCEA-3341-1D4D-A93C-045C79CE0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3277" y="6874360"/>
                <a:ext cx="3483646" cy="8309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>
                    <a:solidFill>
                      <a:schemeClr val="tx1"/>
                    </a:solidFill>
                  </a:rPr>
                  <a:t>Shift-Reduce Conflicts</a:t>
                </a:r>
              </a:p>
              <a:p>
                <a:r>
                  <a:rPr lang="en-US" altLang="en-US" sz="2400">
                    <a:solidFill>
                      <a:schemeClr val="tx1"/>
                    </a:solidFill>
                  </a:rPr>
                  <a:t>when input token is </a:t>
                </a:r>
                <a:r>
                  <a:rPr lang="en-US" altLang="en-US" sz="2400">
                    <a:solidFill>
                      <a:srgbClr val="FF0000"/>
                    </a:solidFill>
                  </a:rPr>
                  <a:t>a</a:t>
                </a:r>
              </a:p>
            </p:txBody>
          </p:sp>
          <p:cxnSp>
            <p:nvCxnSpPr>
              <p:cNvPr id="57379" name="Straight Arrow Connector 25">
                <a:extLst>
                  <a:ext uri="{FF2B5EF4-FFF2-40B4-BE49-F238E27FC236}">
                    <a16:creationId xmlns:a16="http://schemas.microsoft.com/office/drawing/2014/main" id="{BB341095-AC60-1C40-8277-B36E2292AD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087594" y="6223219"/>
                <a:ext cx="2791696" cy="928695"/>
              </a:xfrm>
              <a:prstGeom prst="straightConnector1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380" name="Straight Arrow Connector 42">
                <a:extLst>
                  <a:ext uri="{FF2B5EF4-FFF2-40B4-BE49-F238E27FC236}">
                    <a16:creationId xmlns:a16="http://schemas.microsoft.com/office/drawing/2014/main" id="{1E80F20C-81D1-C64D-A9B6-BECDFB81FF8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004794" y="6320330"/>
                <a:ext cx="461024" cy="825559"/>
              </a:xfrm>
              <a:prstGeom prst="straightConnector1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F672579-007B-B248-AC39-4E5E7D3AEAC1}"/>
                </a:ext>
              </a:extLst>
            </p:cNvPr>
            <p:cNvSpPr txBox="1"/>
            <p:nvPr/>
          </p:nvSpPr>
          <p:spPr bwMode="auto">
            <a:xfrm>
              <a:off x="3513138" y="4433888"/>
              <a:ext cx="2781300" cy="17002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100"/>
                </a:spcAft>
                <a:defRPr/>
              </a:pPr>
              <a:r>
                <a:rPr lang="en-US" sz="2400" dirty="0">
                  <a:solidFill>
                    <a:srgbClr val="00B050"/>
                  </a:solidFill>
                </a:rPr>
                <a:t>*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</a:rPr>
                <a:t> A</a:t>
              </a: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r>
                <a:rPr lang="en-US" sz="2400" dirty="0">
                  <a:solidFill>
                    <a:srgbClr val="FF0000"/>
                  </a:solidFill>
                  <a:sym typeface="Wingdings" pitchFamily="2" charset="2"/>
                </a:rPr>
                <a:t> 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sym typeface="Wingdings" pitchFamily="2" charset="2"/>
                </a:rPr>
                <a:t>a</a:t>
              </a:r>
              <a:r>
                <a:rPr lang="en-US" sz="2400" dirty="0">
                  <a:solidFill>
                    <a:srgbClr val="FF0000"/>
                  </a:solidFill>
                  <a:sym typeface="Wingdings" pitchFamily="2" charset="2"/>
                </a:rPr>
                <a:t> . </a:t>
              </a: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A a, a</a:t>
              </a:r>
            </a:p>
            <a:p>
              <a:pPr>
                <a:spcAft>
                  <a:spcPts val="100"/>
                </a:spcAft>
                <a:defRPr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</a:rPr>
                <a:t>  A</a:t>
              </a: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r>
                <a:rPr lang="en-US" sz="2400" dirty="0">
                  <a:solidFill>
                    <a:srgbClr val="FF0000"/>
                  </a:solidFill>
                  <a:sym typeface="Wingdings" pitchFamily="2" charset="2"/>
                </a:rPr>
                <a:t> . </a:t>
              </a: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a A a, a</a:t>
              </a:r>
            </a:p>
            <a:p>
              <a:pPr>
                <a:spcAft>
                  <a:spcPts val="100"/>
                </a:spcAft>
                <a:defRPr/>
              </a:pP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 A  </a:t>
              </a:r>
              <a:r>
                <a:rPr lang="en-US" sz="2400" dirty="0">
                  <a:solidFill>
                    <a:srgbClr val="FF0000"/>
                  </a:solidFill>
                  <a:sym typeface="Wingdings" pitchFamily="2" charset="2"/>
                </a:rPr>
                <a:t>. 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sym typeface="Wingdings" pitchFamily="2" charset="2"/>
                </a:rPr>
                <a:t>, a</a:t>
              </a:r>
            </a:p>
            <a:p>
              <a:pPr>
                <a:spcAft>
                  <a:spcPts val="100"/>
                </a:spcAft>
                <a:defRPr/>
              </a:pPr>
              <a:endParaRPr lang="en-US" sz="1800" dirty="0">
                <a:sym typeface="Wingdings" pitchFamily="2" charset="2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EFBDF43-697E-5649-9B7A-DD44D8A3A3E0}"/>
                </a:ext>
              </a:extLst>
            </p:cNvPr>
            <p:cNvSpPr/>
            <p:nvPr/>
          </p:nvSpPr>
          <p:spPr bwMode="auto">
            <a:xfrm>
              <a:off x="3527425" y="4456113"/>
              <a:ext cx="2293938" cy="1409700"/>
            </a:xfrm>
            <a:prstGeom prst="rect">
              <a:avLst/>
            </a:prstGeom>
            <a:noFill/>
            <a:ln w="444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1588" tIns="50794" rIns="101588" bIns="50794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-112" charset="2"/>
                <a:buNone/>
                <a:defRPr/>
              </a:pPr>
              <a:endParaRPr lang="en-US">
                <a:latin typeface="Arial" pitchFamily="-11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689CA53-1372-7C4B-9439-37A772AECE50}"/>
                </a:ext>
              </a:extLst>
            </p:cNvPr>
            <p:cNvSpPr txBox="1"/>
            <p:nvPr/>
          </p:nvSpPr>
          <p:spPr bwMode="auto">
            <a:xfrm>
              <a:off x="3235325" y="3221038"/>
              <a:ext cx="2325688" cy="904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100"/>
                </a:spcAft>
                <a:defRPr/>
              </a:pPr>
              <a:r>
                <a:rPr lang="en-US" sz="2400" dirty="0">
                  <a:solidFill>
                    <a:srgbClr val="00B050"/>
                  </a:solidFill>
                </a:rPr>
                <a:t>*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</a:rPr>
                <a:t> A</a:t>
              </a: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r>
                <a:rPr lang="en-US" sz="2400" dirty="0">
                  <a:solidFill>
                    <a:srgbClr val="FF0000"/>
                  </a:solidFill>
                  <a:sym typeface="Wingdings" pitchFamily="2" charset="2"/>
                </a:rPr>
                <a:t> 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sym typeface="Wingdings" pitchFamily="2" charset="2"/>
                </a:rPr>
                <a:t>a A</a:t>
              </a:r>
              <a:r>
                <a:rPr lang="en-US" sz="2400" dirty="0">
                  <a:solidFill>
                    <a:srgbClr val="FF0000"/>
                  </a:solidFill>
                  <a:sym typeface="Wingdings" pitchFamily="2" charset="2"/>
                </a:rPr>
                <a:t> .</a:t>
              </a: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a, $</a:t>
              </a:r>
            </a:p>
            <a:p>
              <a:pPr>
                <a:spcAft>
                  <a:spcPts val="100"/>
                </a:spcAft>
                <a:defRPr/>
              </a:pPr>
              <a:endParaRPr lang="en-US" sz="2800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E4409E-650F-DC4B-B8B6-C47C03085184}"/>
                </a:ext>
              </a:extLst>
            </p:cNvPr>
            <p:cNvSpPr/>
            <p:nvPr/>
          </p:nvSpPr>
          <p:spPr bwMode="auto">
            <a:xfrm>
              <a:off x="3238500" y="3221038"/>
              <a:ext cx="2282825" cy="541337"/>
            </a:xfrm>
            <a:prstGeom prst="rect">
              <a:avLst/>
            </a:prstGeom>
            <a:noFill/>
            <a:ln w="444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1588" tIns="50794" rIns="101588" bIns="50794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-112" charset="2"/>
                <a:buNone/>
                <a:defRPr/>
              </a:pPr>
              <a:endParaRPr lang="en-US">
                <a:latin typeface="Arial" pitchFamily="-112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B21D3AA-9050-A145-B75C-15FB6DCD79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86088" y="5376863"/>
              <a:ext cx="493712" cy="476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EB518BC-62E8-2C4F-A585-4602206AD469}"/>
                </a:ext>
              </a:extLst>
            </p:cNvPr>
            <p:cNvSpPr/>
            <p:nvPr/>
          </p:nvSpPr>
          <p:spPr>
            <a:xfrm>
              <a:off x="3027363" y="4975225"/>
              <a:ext cx="357187" cy="4619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38FB259-C0FF-6D4F-92AD-6E168AC498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92400" y="3762375"/>
              <a:ext cx="536575" cy="91916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A7C4FA3-8135-A449-8511-F3D543BBF2B7}"/>
                </a:ext>
              </a:extLst>
            </p:cNvPr>
            <p:cNvSpPr/>
            <p:nvPr/>
          </p:nvSpPr>
          <p:spPr>
            <a:xfrm>
              <a:off x="2957513" y="4014788"/>
              <a:ext cx="406400" cy="4619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8FA12F8-6B1C-D34B-9DA7-1F4BB3E5874D}"/>
                </a:ext>
              </a:extLst>
            </p:cNvPr>
            <p:cNvSpPr txBox="1"/>
            <p:nvPr/>
          </p:nvSpPr>
          <p:spPr bwMode="auto">
            <a:xfrm>
              <a:off x="6442075" y="3194050"/>
              <a:ext cx="2371725" cy="4619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100"/>
                </a:spcAft>
                <a:defRPr/>
              </a:pPr>
              <a:r>
                <a:rPr lang="en-US" sz="2400" dirty="0">
                  <a:solidFill>
                    <a:srgbClr val="00B050"/>
                  </a:solidFill>
                  <a:sym typeface="Wingdings" pitchFamily="2" charset="2"/>
                </a:rPr>
                <a:t>*</a:t>
              </a: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A  a A a </a:t>
              </a:r>
              <a:r>
                <a:rPr lang="en-US" sz="2400" dirty="0">
                  <a:solidFill>
                    <a:srgbClr val="FF0000"/>
                  </a:solidFill>
                  <a:sym typeface="Wingdings" pitchFamily="2" charset="2"/>
                </a:rPr>
                <a:t>.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sym typeface="Wingdings" pitchFamily="2" charset="2"/>
                </a:rPr>
                <a:t>, $ 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BB74290-68E2-B74A-A553-2A5C38E52AC5}"/>
                </a:ext>
              </a:extLst>
            </p:cNvPr>
            <p:cNvSpPr/>
            <p:nvPr/>
          </p:nvSpPr>
          <p:spPr bwMode="auto">
            <a:xfrm>
              <a:off x="6429375" y="3194050"/>
              <a:ext cx="2338388" cy="542925"/>
            </a:xfrm>
            <a:prstGeom prst="rect">
              <a:avLst/>
            </a:prstGeom>
            <a:noFill/>
            <a:ln w="444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1588" tIns="50794" rIns="101588" bIns="50794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-112" charset="2"/>
                <a:buNone/>
                <a:defRPr/>
              </a:pPr>
              <a:endParaRPr lang="en-US">
                <a:latin typeface="Arial" pitchFamily="-112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E10E2E6-24DD-DA4F-B33F-FCFEAF95F8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27675" y="3443288"/>
              <a:ext cx="863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751FCA8-A8F1-C547-94BF-AA512F04B519}"/>
                </a:ext>
              </a:extLst>
            </p:cNvPr>
            <p:cNvSpPr/>
            <p:nvPr/>
          </p:nvSpPr>
          <p:spPr>
            <a:xfrm>
              <a:off x="5770563" y="3016250"/>
              <a:ext cx="357187" cy="4619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3" name="Group 85">
            <a:extLst>
              <a:ext uri="{FF2B5EF4-FFF2-40B4-BE49-F238E27FC236}">
                <a16:creationId xmlns:a16="http://schemas.microsoft.com/office/drawing/2014/main" id="{CB049DA8-974D-1746-B5C3-12CA173C553F}"/>
              </a:ext>
            </a:extLst>
          </p:cNvPr>
          <p:cNvGrpSpPr>
            <a:grpSpLocks/>
          </p:cNvGrpSpPr>
          <p:nvPr/>
        </p:nvGrpSpPr>
        <p:grpSpPr bwMode="auto">
          <a:xfrm>
            <a:off x="344488" y="333375"/>
            <a:ext cx="7912100" cy="6183313"/>
            <a:chOff x="30084" y="78562"/>
            <a:chExt cx="7911271" cy="6182668"/>
          </a:xfrm>
        </p:grpSpPr>
        <p:grpSp>
          <p:nvGrpSpPr>
            <p:cNvPr id="59394" name="Group 1">
              <a:extLst>
                <a:ext uri="{FF2B5EF4-FFF2-40B4-BE49-F238E27FC236}">
                  <a16:creationId xmlns:a16="http://schemas.microsoft.com/office/drawing/2014/main" id="{A71859D3-96A2-7544-A156-925145EF8E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88" y="2227390"/>
              <a:ext cx="2311851" cy="1284287"/>
              <a:chOff x="-58908" y="3146131"/>
              <a:chExt cx="2311048" cy="128444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E3E693-51FE-6148-8261-41B3FE62585C}"/>
                  </a:ext>
                </a:extLst>
              </p:cNvPr>
              <p:cNvSpPr txBox="1"/>
              <p:nvPr/>
            </p:nvSpPr>
            <p:spPr bwMode="auto">
              <a:xfrm>
                <a:off x="-59052" y="3151317"/>
                <a:ext cx="2311943" cy="12255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2400" dirty="0">
                    <a:solidFill>
                      <a:srgbClr val="00B050"/>
                    </a:solidFill>
                  </a:rPr>
                  <a:t>*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 S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C C, $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  C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c C, c/d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 C  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.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d, c/d</a:t>
                </a:r>
                <a:endParaRPr lang="en-US" sz="2400" dirty="0">
                  <a:sym typeface="Wingdings" pitchFamily="2" charset="2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BD65E58-806D-6744-BC98-9EA6B14CDCD5}"/>
                  </a:ext>
                </a:extLst>
              </p:cNvPr>
              <p:cNvSpPr/>
              <p:nvPr/>
            </p:nvSpPr>
            <p:spPr bwMode="auto">
              <a:xfrm>
                <a:off x="-57465" y="3146554"/>
                <a:ext cx="2292900" cy="1284313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grpSp>
          <p:nvGrpSpPr>
            <p:cNvPr id="59395" name="Group 8">
              <a:extLst>
                <a:ext uri="{FF2B5EF4-FFF2-40B4-BE49-F238E27FC236}">
                  <a16:creationId xmlns:a16="http://schemas.microsoft.com/office/drawing/2014/main" id="{2F6DB67C-B985-DB41-AE3C-4725C45D95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6232" y="585653"/>
              <a:ext cx="2108267" cy="1259655"/>
              <a:chOff x="810880" y="3479915"/>
              <a:chExt cx="2107543" cy="125893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B2A6C2-EF85-5941-9D8E-44B848FB3A24}"/>
                  </a:ext>
                </a:extLst>
              </p:cNvPr>
              <p:cNvSpPr txBox="1"/>
              <p:nvPr/>
            </p:nvSpPr>
            <p:spPr bwMode="auto">
              <a:xfrm>
                <a:off x="810182" y="3479184"/>
                <a:ext cx="2108841" cy="122630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2400" dirty="0">
                    <a:solidFill>
                      <a:srgbClr val="00B050"/>
                    </a:solidFill>
                  </a:rPr>
                  <a:t>*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 S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C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C, $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 C  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. 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c C, $</a:t>
                </a:r>
              </a:p>
              <a:p>
                <a:pPr>
                  <a:spcAft>
                    <a:spcPts val="100"/>
                  </a:spcAft>
                  <a:defRPr/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 C  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.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d, $   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8C0C68F-F624-4545-9C5C-9B03E3C685CC}"/>
                  </a:ext>
                </a:extLst>
              </p:cNvPr>
              <p:cNvSpPr/>
              <p:nvPr/>
            </p:nvSpPr>
            <p:spPr bwMode="auto">
              <a:xfrm>
                <a:off x="840331" y="3512499"/>
                <a:ext cx="2078693" cy="1226310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grpSp>
          <p:nvGrpSpPr>
            <p:cNvPr id="59396" name="Group 8">
              <a:extLst>
                <a:ext uri="{FF2B5EF4-FFF2-40B4-BE49-F238E27FC236}">
                  <a16:creationId xmlns:a16="http://schemas.microsoft.com/office/drawing/2014/main" id="{D1BA0171-539C-8240-9A90-2D656574B6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137" y="5718307"/>
              <a:ext cx="2282826" cy="542923"/>
              <a:chOff x="-3452930" y="6514122"/>
              <a:chExt cx="2282040" cy="54261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72CBCC-0DC5-4D42-AEBA-A9A6FDA03C5A}"/>
                  </a:ext>
                </a:extLst>
              </p:cNvPr>
              <p:cNvSpPr txBox="1"/>
              <p:nvPr/>
            </p:nvSpPr>
            <p:spPr bwMode="auto">
              <a:xfrm>
                <a:off x="-3400708" y="6526868"/>
                <a:ext cx="2054889" cy="4616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2400" dirty="0">
                    <a:solidFill>
                      <a:srgbClr val="00B050"/>
                    </a:solidFill>
                  </a:rPr>
                  <a:t>*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 C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d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 .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,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c/d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4442D97-0468-744A-A103-20962719B0A3}"/>
                  </a:ext>
                </a:extLst>
              </p:cNvPr>
              <p:cNvSpPr/>
              <p:nvPr/>
            </p:nvSpPr>
            <p:spPr bwMode="auto">
              <a:xfrm>
                <a:off x="-3453073" y="6514177"/>
                <a:ext cx="2281800" cy="542561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3E7762-7D5C-1C40-B4BE-244EEE961845}"/>
                </a:ext>
              </a:extLst>
            </p:cNvPr>
            <p:cNvSpPr txBox="1"/>
            <p:nvPr/>
          </p:nvSpPr>
          <p:spPr bwMode="auto">
            <a:xfrm>
              <a:off x="2730138" y="4011977"/>
              <a:ext cx="2347667" cy="1607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100"/>
                </a:spcAft>
                <a:defRPr/>
              </a:pPr>
              <a:r>
                <a:rPr lang="en-US" sz="2400" dirty="0">
                  <a:solidFill>
                    <a:srgbClr val="00B050"/>
                  </a:solidFill>
                  <a:sym typeface="Wingdings" pitchFamily="2" charset="2"/>
                </a:rPr>
                <a:t>*</a:t>
              </a: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C  c </a:t>
              </a:r>
              <a:r>
                <a:rPr lang="en-US" sz="2400" dirty="0">
                  <a:solidFill>
                    <a:srgbClr val="FF0000"/>
                  </a:solidFill>
                  <a:sym typeface="Wingdings" pitchFamily="2" charset="2"/>
                </a:rPr>
                <a:t>.</a:t>
              </a: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C, c/d</a:t>
              </a:r>
            </a:p>
            <a:p>
              <a:pPr>
                <a:spcAft>
                  <a:spcPts val="100"/>
                </a:spcAft>
                <a:defRPr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</a:rPr>
                <a:t>  C</a:t>
              </a: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r>
                <a:rPr lang="en-US" sz="2400" dirty="0">
                  <a:solidFill>
                    <a:srgbClr val="FF0000"/>
                  </a:solidFill>
                  <a:sym typeface="Wingdings" pitchFamily="2" charset="2"/>
                </a:rPr>
                <a:t> . </a:t>
              </a: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c C, c/d</a:t>
              </a:r>
            </a:p>
            <a:p>
              <a:pPr>
                <a:spcAft>
                  <a:spcPts val="100"/>
                </a:spcAft>
                <a:defRPr/>
              </a:pP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 C  </a:t>
              </a:r>
              <a:r>
                <a:rPr lang="en-US" sz="2400" dirty="0">
                  <a:solidFill>
                    <a:srgbClr val="FF0000"/>
                  </a:solidFill>
                  <a:sym typeface="Wingdings" pitchFamily="2" charset="2"/>
                </a:rPr>
                <a:t>.</a:t>
              </a: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d, c/d</a:t>
              </a:r>
              <a:endParaRPr lang="en-US" sz="2400" dirty="0">
                <a:sym typeface="Wingdings" pitchFamily="2" charset="2"/>
              </a:endParaRPr>
            </a:p>
            <a:p>
              <a:pPr>
                <a:spcAft>
                  <a:spcPts val="100"/>
                </a:spcAft>
                <a:defRPr/>
              </a:pPr>
              <a:endParaRPr lang="en-US" sz="2400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2CB22ED-5B38-9249-8F57-5B377E29ECCB}"/>
                </a:ext>
              </a:extLst>
            </p:cNvPr>
            <p:cNvCxnSpPr>
              <a:cxnSpLocks/>
              <a:stCxn id="7" idx="2"/>
              <a:endCxn id="19" idx="0"/>
            </p:cNvCxnSpPr>
            <p:nvPr/>
          </p:nvCxnSpPr>
          <p:spPr bwMode="auto">
            <a:xfrm>
              <a:off x="1433287" y="3511967"/>
              <a:ext cx="0" cy="22063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20C26BD-BB46-3649-A90E-5A89CD5C76DD}"/>
                </a:ext>
              </a:extLst>
            </p:cNvPr>
            <p:cNvCxnSpPr>
              <a:cxnSpLocks/>
              <a:endCxn id="44" idx="0"/>
            </p:cNvCxnSpPr>
            <p:nvPr/>
          </p:nvCxnSpPr>
          <p:spPr bwMode="auto">
            <a:xfrm>
              <a:off x="2598390" y="3478632"/>
              <a:ext cx="1261930" cy="51747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1661450-E41D-094B-9AC7-D9EEA8EEF11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33287" y="1856377"/>
              <a:ext cx="1222247" cy="3650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59401" name="Group 29">
              <a:extLst>
                <a:ext uri="{FF2B5EF4-FFF2-40B4-BE49-F238E27FC236}">
                  <a16:creationId xmlns:a16="http://schemas.microsoft.com/office/drawing/2014/main" id="{D6488E54-F964-6B4A-9F86-5633AAF1559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610324" y="5119102"/>
              <a:ext cx="669925" cy="481648"/>
              <a:chOff x="7880772" y="5779577"/>
              <a:chExt cx="669925" cy="4816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BF78960-B3E6-3144-B860-3922711774E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551480" y="5970891"/>
                <a:ext cx="0" cy="29048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E82D319-5E56-3A4A-86DF-069F4BCBDCE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80037" y="5778824"/>
                <a:ext cx="26667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C3532B3-AD90-254A-8CDB-A5090EDCEEA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886386" y="6261374"/>
                <a:ext cx="66191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81E01AE-EB5E-D848-B042-2F6EF04547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880037" y="5781999"/>
                <a:ext cx="6349" cy="47937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6C99128-394A-6F44-B6D8-8F4B501ABA64}"/>
                </a:ext>
              </a:extLst>
            </p:cNvPr>
            <p:cNvSpPr txBox="1"/>
            <p:nvPr/>
          </p:nvSpPr>
          <p:spPr bwMode="auto">
            <a:xfrm>
              <a:off x="4765100" y="5527882"/>
              <a:ext cx="357151" cy="4619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44B316-2E95-FC45-A981-18A2C96F7790}"/>
                </a:ext>
              </a:extLst>
            </p:cNvPr>
            <p:cNvSpPr/>
            <p:nvPr/>
          </p:nvSpPr>
          <p:spPr bwMode="auto">
            <a:xfrm>
              <a:off x="3068241" y="3227833"/>
              <a:ext cx="355563" cy="461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E06617-2891-8C48-95D1-D26B89910662}"/>
                </a:ext>
              </a:extLst>
            </p:cNvPr>
            <p:cNvSpPr/>
            <p:nvPr/>
          </p:nvSpPr>
          <p:spPr bwMode="auto">
            <a:xfrm>
              <a:off x="999944" y="3948483"/>
              <a:ext cx="373024" cy="461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d</a:t>
              </a:r>
            </a:p>
          </p:txBody>
        </p:sp>
        <p:sp>
          <p:nvSpPr>
            <p:cNvPr id="59405" name="TextBox 2">
              <a:extLst>
                <a:ext uri="{FF2B5EF4-FFF2-40B4-BE49-F238E27FC236}">
                  <a16:creationId xmlns:a16="http://schemas.microsoft.com/office/drawing/2014/main" id="{2A2736BC-51D3-BC4A-80F6-355F136EC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4" y="78562"/>
              <a:ext cx="2273379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chemeClr val="tx1"/>
                  </a:solidFill>
                </a:rPr>
                <a:t>S </a:t>
              </a:r>
              <a:r>
                <a:rPr lang="en-US" altLang="en-US" sz="2800">
                  <a:solidFill>
                    <a:schemeClr val="tx1"/>
                  </a:solidFill>
                  <a:sym typeface="Wingdings" pitchFamily="2" charset="2"/>
                </a:rPr>
                <a:t> C C</a:t>
              </a:r>
            </a:p>
            <a:p>
              <a:r>
                <a:rPr lang="en-US" altLang="en-US" sz="2800">
                  <a:solidFill>
                    <a:schemeClr val="tx1"/>
                  </a:solidFill>
                  <a:sym typeface="Wingdings" pitchFamily="2" charset="2"/>
                </a:rPr>
                <a:t>C  c C  |  d</a:t>
              </a:r>
              <a:endParaRPr lang="en-US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2190DB6-5737-BA40-B9AC-162F1A65C2D1}"/>
                </a:ext>
              </a:extLst>
            </p:cNvPr>
            <p:cNvSpPr/>
            <p:nvPr/>
          </p:nvSpPr>
          <p:spPr bwMode="auto">
            <a:xfrm>
              <a:off x="2714265" y="3996103"/>
              <a:ext cx="2293698" cy="1284154"/>
            </a:xfrm>
            <a:prstGeom prst="rect">
              <a:avLst/>
            </a:prstGeom>
            <a:noFill/>
            <a:ln w="444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1588" tIns="50794" rIns="101588" bIns="50794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-112" charset="2"/>
                <a:buNone/>
                <a:defRPr/>
              </a:pPr>
              <a:endParaRPr lang="en-US">
                <a:latin typeface="Arial" pitchFamily="-112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91C9D8-A77F-BD48-8591-4711EBD701F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574579" y="5302480"/>
              <a:ext cx="1198437" cy="4285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BC59CA5-E02A-764A-A55D-0B307D44C795}"/>
                </a:ext>
              </a:extLst>
            </p:cNvPr>
            <p:cNvSpPr/>
            <p:nvPr/>
          </p:nvSpPr>
          <p:spPr bwMode="auto">
            <a:xfrm>
              <a:off x="2996810" y="5508833"/>
              <a:ext cx="371436" cy="4619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7CE8330-E2B5-734F-B085-9B3F993C8E31}"/>
                </a:ext>
              </a:extLst>
            </p:cNvPr>
            <p:cNvSpPr/>
            <p:nvPr/>
          </p:nvSpPr>
          <p:spPr bwMode="auto">
            <a:xfrm>
              <a:off x="5200029" y="1357954"/>
              <a:ext cx="2074646" cy="1222247"/>
            </a:xfrm>
            <a:prstGeom prst="rect">
              <a:avLst/>
            </a:prstGeom>
            <a:noFill/>
            <a:ln w="444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1588" tIns="50794" rIns="101588" bIns="50794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-112" charset="2"/>
                <a:buNone/>
                <a:defRPr/>
              </a:pPr>
              <a:endParaRPr lang="en-US">
                <a:latin typeface="Arial" pitchFamily="-11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DEA02F3-6260-5E43-BA50-D7F8E26635C4}"/>
                </a:ext>
              </a:extLst>
            </p:cNvPr>
            <p:cNvSpPr txBox="1"/>
            <p:nvPr/>
          </p:nvSpPr>
          <p:spPr bwMode="auto">
            <a:xfrm>
              <a:off x="5169870" y="1373827"/>
              <a:ext cx="2073058" cy="1607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100"/>
                </a:spcAft>
                <a:defRPr/>
              </a:pPr>
              <a:r>
                <a:rPr lang="en-US" sz="2400" dirty="0">
                  <a:solidFill>
                    <a:srgbClr val="00B050"/>
                  </a:solidFill>
                  <a:sym typeface="Wingdings" pitchFamily="2" charset="2"/>
                </a:rPr>
                <a:t>*</a:t>
              </a: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C  c </a:t>
              </a:r>
              <a:r>
                <a:rPr lang="en-US" sz="2400" dirty="0">
                  <a:solidFill>
                    <a:srgbClr val="FF0000"/>
                  </a:solidFill>
                  <a:sym typeface="Wingdings" pitchFamily="2" charset="2"/>
                </a:rPr>
                <a:t>.</a:t>
              </a: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C, $</a:t>
              </a:r>
            </a:p>
            <a:p>
              <a:pPr>
                <a:spcAft>
                  <a:spcPts val="100"/>
                </a:spcAft>
                <a:defRPr/>
              </a:pP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</a:rPr>
                <a:t>  C</a:t>
              </a: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r>
                <a:rPr lang="en-US" sz="2400" dirty="0">
                  <a:solidFill>
                    <a:srgbClr val="FF0000"/>
                  </a:solidFill>
                  <a:sym typeface="Wingdings" pitchFamily="2" charset="2"/>
                </a:rPr>
                <a:t> . </a:t>
              </a: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c C, $</a:t>
              </a:r>
            </a:p>
            <a:p>
              <a:pPr>
                <a:spcAft>
                  <a:spcPts val="100"/>
                </a:spcAft>
                <a:defRPr/>
              </a:pP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 C  </a:t>
              </a:r>
              <a:r>
                <a:rPr lang="en-US" sz="2400" dirty="0">
                  <a:solidFill>
                    <a:srgbClr val="FF0000"/>
                  </a:solidFill>
                  <a:sym typeface="Wingdings" pitchFamily="2" charset="2"/>
                </a:rPr>
                <a:t>.</a:t>
              </a: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d, $</a:t>
              </a:r>
              <a:endParaRPr lang="en-US" sz="2400" dirty="0">
                <a:sym typeface="Wingdings" pitchFamily="2" charset="2"/>
              </a:endParaRPr>
            </a:p>
            <a:p>
              <a:pPr>
                <a:spcAft>
                  <a:spcPts val="100"/>
                </a:spcAft>
                <a:defRPr/>
              </a:pPr>
              <a:endParaRPr lang="en-US" sz="2400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endParaRPr>
            </a:p>
          </p:txBody>
        </p:sp>
        <p:grpSp>
          <p:nvGrpSpPr>
            <p:cNvPr id="59411" name="Group 52">
              <a:extLst>
                <a:ext uri="{FF2B5EF4-FFF2-40B4-BE49-F238E27FC236}">
                  <a16:creationId xmlns:a16="http://schemas.microsoft.com/office/drawing/2014/main" id="{4DEA9606-2DF4-3641-9439-6ACCB07BBC4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881023" y="2419254"/>
              <a:ext cx="669925" cy="481648"/>
              <a:chOff x="7880772" y="5779577"/>
              <a:chExt cx="669925" cy="481648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F1540F9-AE89-CD4C-BA2C-FA337683556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550704" y="5970684"/>
                <a:ext cx="0" cy="2904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CD0184F-5D77-074B-88C1-DC49F6C24A2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80849" y="5780204"/>
                <a:ext cx="26667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AA982C8-F801-884A-ABAF-E510058D358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887198" y="6261166"/>
                <a:ext cx="660331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AC9E663-1828-D746-AE6D-719E89B2DD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880849" y="5783379"/>
                <a:ext cx="6349" cy="47778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FC77135-ED9F-1946-ACD4-CEB63EBE312C}"/>
                </a:ext>
              </a:extLst>
            </p:cNvPr>
            <p:cNvSpPr txBox="1"/>
            <p:nvPr/>
          </p:nvSpPr>
          <p:spPr bwMode="auto">
            <a:xfrm>
              <a:off x="7077845" y="2797666"/>
              <a:ext cx="357150" cy="4635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c</a:t>
              </a:r>
            </a:p>
          </p:txBody>
        </p:sp>
        <p:grpSp>
          <p:nvGrpSpPr>
            <p:cNvPr id="59413" name="Group 35">
              <a:extLst>
                <a:ext uri="{FF2B5EF4-FFF2-40B4-BE49-F238E27FC236}">
                  <a16:creationId xmlns:a16="http://schemas.microsoft.com/office/drawing/2014/main" id="{8198AC0C-5D73-974B-BC3D-73D0967A0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8061" y="211215"/>
              <a:ext cx="2176745" cy="665371"/>
              <a:chOff x="5043451" y="211215"/>
              <a:chExt cx="2176745" cy="66537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6E17D54-DF68-E449-97A7-C8BD52D57DA1}"/>
                  </a:ext>
                </a:extLst>
              </p:cNvPr>
              <p:cNvSpPr/>
              <p:nvPr/>
            </p:nvSpPr>
            <p:spPr bwMode="auto">
              <a:xfrm>
                <a:off x="5078920" y="211898"/>
                <a:ext cx="2073058" cy="665094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 dirty="0">
                  <a:latin typeface="Arial" pitchFamily="-112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C6236F-9F28-6E4B-B0BC-2830A0E5D1DB}"/>
                  </a:ext>
                </a:extLst>
              </p:cNvPr>
              <p:cNvSpPr txBox="1"/>
              <p:nvPr/>
            </p:nvSpPr>
            <p:spPr bwMode="auto">
              <a:xfrm>
                <a:off x="5043999" y="302377"/>
                <a:ext cx="2176235" cy="46191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2400" dirty="0">
                    <a:solidFill>
                      <a:srgbClr val="00B050"/>
                    </a:solidFill>
                  </a:rPr>
                  <a:t>*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 S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C C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 .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, $   </a:t>
                </a:r>
              </a:p>
            </p:txBody>
          </p:sp>
        </p:grpSp>
        <p:grpSp>
          <p:nvGrpSpPr>
            <p:cNvPr id="59414" name="Group 60">
              <a:extLst>
                <a:ext uri="{FF2B5EF4-FFF2-40B4-BE49-F238E27FC236}">
                  <a16:creationId xmlns:a16="http://schemas.microsoft.com/office/drawing/2014/main" id="{EE3B15C1-1BED-0746-9100-7C8B15B8BF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00586" y="4221118"/>
              <a:ext cx="2340769" cy="665371"/>
              <a:chOff x="5043451" y="211215"/>
              <a:chExt cx="2340769" cy="665371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614087B-E9AB-B647-A44E-B922A72EB08D}"/>
                  </a:ext>
                </a:extLst>
              </p:cNvPr>
              <p:cNvSpPr/>
              <p:nvPr/>
            </p:nvSpPr>
            <p:spPr bwMode="auto">
              <a:xfrm>
                <a:off x="5077823" y="211602"/>
                <a:ext cx="2306397" cy="665094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 dirty="0">
                  <a:latin typeface="Arial" pitchFamily="-112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E90484-06E5-B74B-B1D7-78A52E506CF4}"/>
                  </a:ext>
                </a:extLst>
              </p:cNvPr>
              <p:cNvSpPr txBox="1"/>
              <p:nvPr/>
            </p:nvSpPr>
            <p:spPr bwMode="auto">
              <a:xfrm>
                <a:off x="5042902" y="302081"/>
                <a:ext cx="2341318" cy="46191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2400" dirty="0">
                    <a:solidFill>
                      <a:srgbClr val="00B050"/>
                    </a:solidFill>
                  </a:rPr>
                  <a:t>*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 C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c C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 .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, c/d   </a:t>
                </a:r>
              </a:p>
            </p:txBody>
          </p:sp>
        </p:grpSp>
        <p:grpSp>
          <p:nvGrpSpPr>
            <p:cNvPr id="59415" name="Group 63">
              <a:extLst>
                <a:ext uri="{FF2B5EF4-FFF2-40B4-BE49-F238E27FC236}">
                  <a16:creationId xmlns:a16="http://schemas.microsoft.com/office/drawing/2014/main" id="{64CD196D-3E13-4C4B-92A9-AC2E4B807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0624" y="3247658"/>
              <a:ext cx="2340769" cy="665371"/>
              <a:chOff x="5043451" y="211215"/>
              <a:chExt cx="2340769" cy="665371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EC06A14-88F0-3443-8F83-527DA3A4814E}"/>
                  </a:ext>
                </a:extLst>
              </p:cNvPr>
              <p:cNvSpPr/>
              <p:nvPr/>
            </p:nvSpPr>
            <p:spPr bwMode="auto">
              <a:xfrm>
                <a:off x="5077777" y="210438"/>
                <a:ext cx="2306397" cy="666681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 dirty="0">
                  <a:latin typeface="Arial" pitchFamily="-112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A9C9BA9-5103-7F4E-8307-04A061B70D44}"/>
                  </a:ext>
                </a:extLst>
              </p:cNvPr>
              <p:cNvSpPr txBox="1"/>
              <p:nvPr/>
            </p:nvSpPr>
            <p:spPr bwMode="auto">
              <a:xfrm>
                <a:off x="5042856" y="300917"/>
                <a:ext cx="2341318" cy="46350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2400" dirty="0">
                    <a:solidFill>
                      <a:srgbClr val="00B050"/>
                    </a:solidFill>
                  </a:rPr>
                  <a:t>*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 C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c C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 .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, $   </a:t>
                </a:r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3BDE3A2-BCE0-3548-80EA-9AA4977FB7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38145" y="2580201"/>
              <a:ext cx="0" cy="6666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8268AAC-4F4D-E946-BCED-63791B3152CF}"/>
                </a:ext>
              </a:extLst>
            </p:cNvPr>
            <p:cNvCxnSpPr>
              <a:cxnSpLocks/>
              <a:endCxn id="63" idx="1"/>
            </p:cNvCxnSpPr>
            <p:nvPr/>
          </p:nvCxnSpPr>
          <p:spPr bwMode="auto">
            <a:xfrm>
              <a:off x="5027010" y="4542146"/>
              <a:ext cx="57302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D6056EA-A700-BA49-B4F8-01089E0581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93672" y="764290"/>
              <a:ext cx="8682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59419" name="Group 8">
              <a:extLst>
                <a:ext uri="{FF2B5EF4-FFF2-40B4-BE49-F238E27FC236}">
                  <a16:creationId xmlns:a16="http://schemas.microsoft.com/office/drawing/2014/main" id="{4C8518C5-1C93-8548-A234-571C37CE30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2854" y="2260089"/>
              <a:ext cx="1868006" cy="542923"/>
              <a:chOff x="-3452930" y="6514122"/>
              <a:chExt cx="1867363" cy="542616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79F22E6-D647-0D43-89A4-561F8BD0F899}"/>
                  </a:ext>
                </a:extLst>
              </p:cNvPr>
              <p:cNvSpPr txBox="1"/>
              <p:nvPr/>
            </p:nvSpPr>
            <p:spPr bwMode="auto">
              <a:xfrm>
                <a:off x="-3399946" y="6526284"/>
                <a:ext cx="1781961" cy="46165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100"/>
                  </a:spcAft>
                  <a:defRPr/>
                </a:pPr>
                <a:r>
                  <a:rPr lang="en-US" sz="2400" dirty="0">
                    <a:solidFill>
                      <a:srgbClr val="00B050"/>
                    </a:solidFill>
                  </a:rPr>
                  <a:t>*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 C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d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 .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,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$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48E7AFD-963C-F240-8247-E169B171004F}"/>
                  </a:ext>
                </a:extLst>
              </p:cNvPr>
              <p:cNvSpPr/>
              <p:nvPr/>
            </p:nvSpPr>
            <p:spPr bwMode="auto">
              <a:xfrm>
                <a:off x="-3452310" y="6513592"/>
                <a:ext cx="1866062" cy="542561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101588" tIns="50794" rIns="101588" bIns="50794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>
                  <a:latin typeface="Arial" pitchFamily="-112" charset="0"/>
                </a:endParaRPr>
              </a:p>
            </p:txBody>
          </p:sp>
        </p:grp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16240AC-2E52-0E48-88BD-059620A97F0D}"/>
                </a:ext>
              </a:extLst>
            </p:cNvPr>
            <p:cNvCxnSpPr>
              <a:cxnSpLocks/>
              <a:stCxn id="11" idx="2"/>
            </p:cNvCxnSpPr>
            <p:nvPr/>
          </p:nvCxnSpPr>
          <p:spPr bwMode="auto">
            <a:xfrm flipH="1">
              <a:off x="3711110" y="1845266"/>
              <a:ext cx="14287" cy="4269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18E5E00-28E7-DF4A-9DBD-A8485571C830}"/>
                </a:ext>
              </a:extLst>
            </p:cNvPr>
            <p:cNvCxnSpPr>
              <a:cxnSpLocks/>
              <a:stCxn id="50" idx="1"/>
              <a:endCxn id="82" idx="3"/>
            </p:cNvCxnSpPr>
            <p:nvPr/>
          </p:nvCxnSpPr>
          <p:spPr bwMode="auto">
            <a:xfrm flipH="1">
              <a:off x="4730178" y="2178606"/>
              <a:ext cx="439692" cy="3523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1D69D35-21BD-A148-8A2B-5335824FAB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60338" y="1505576"/>
              <a:ext cx="412707" cy="2777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31606B0-A8A3-AD4C-8352-A105C2097A7B}"/>
                </a:ext>
              </a:extLst>
            </p:cNvPr>
            <p:cNvSpPr/>
            <p:nvPr/>
          </p:nvSpPr>
          <p:spPr bwMode="auto">
            <a:xfrm>
              <a:off x="1736467" y="1627800"/>
              <a:ext cx="407945" cy="461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9769606-D8CF-D340-B801-B2CC26622663}"/>
                </a:ext>
              </a:extLst>
            </p:cNvPr>
            <p:cNvSpPr/>
            <p:nvPr/>
          </p:nvSpPr>
          <p:spPr bwMode="auto">
            <a:xfrm>
              <a:off x="5007962" y="326186"/>
              <a:ext cx="406357" cy="461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7BD7100-5F2B-4E4A-96B0-E338B7252384}"/>
                </a:ext>
              </a:extLst>
            </p:cNvPr>
            <p:cNvSpPr/>
            <p:nvPr/>
          </p:nvSpPr>
          <p:spPr bwMode="auto">
            <a:xfrm>
              <a:off x="5801629" y="2664330"/>
              <a:ext cx="407944" cy="4619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4D8091E-C3D9-B44B-BE4A-3F4570F523FA}"/>
                </a:ext>
              </a:extLst>
            </p:cNvPr>
            <p:cNvSpPr/>
            <p:nvPr/>
          </p:nvSpPr>
          <p:spPr bwMode="auto">
            <a:xfrm>
              <a:off x="5100028" y="4105630"/>
              <a:ext cx="407944" cy="4619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CE27DD4-7A91-384F-995F-3C3FF10B4D4A}"/>
                </a:ext>
              </a:extLst>
            </p:cNvPr>
            <p:cNvSpPr/>
            <p:nvPr/>
          </p:nvSpPr>
          <p:spPr bwMode="auto">
            <a:xfrm>
              <a:off x="4809545" y="1205569"/>
              <a:ext cx="355563" cy="461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C31B3AB-749B-DF4D-8F87-53B675DC6EF1}"/>
                </a:ext>
              </a:extLst>
            </p:cNvPr>
            <p:cNvSpPr/>
            <p:nvPr/>
          </p:nvSpPr>
          <p:spPr bwMode="auto">
            <a:xfrm>
              <a:off x="3401581" y="1807170"/>
              <a:ext cx="371436" cy="4619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04A53FB-BAF0-044B-8385-CA0D744EC8F5}"/>
                </a:ext>
              </a:extLst>
            </p:cNvPr>
            <p:cNvSpPr/>
            <p:nvPr/>
          </p:nvSpPr>
          <p:spPr bwMode="auto">
            <a:xfrm>
              <a:off x="4825419" y="2272258"/>
              <a:ext cx="371436" cy="461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C4C0ECBF-8091-5D45-B96C-C520A6E42AB0}"/>
              </a:ext>
            </a:extLst>
          </p:cNvPr>
          <p:cNvSpPr txBox="1"/>
          <p:nvPr/>
        </p:nvSpPr>
        <p:spPr>
          <a:xfrm>
            <a:off x="552450" y="498475"/>
            <a:ext cx="2017713" cy="1108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S 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Wingdings"/>
              </a:rPr>
              <a:t> A</a:t>
            </a:r>
          </a:p>
          <a:p>
            <a:pPr>
              <a:defRPr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Wingdings"/>
              </a:rPr>
              <a:t>A  ( B )  |  a</a:t>
            </a:r>
          </a:p>
          <a:p>
            <a:pPr>
              <a:defRPr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Wingdings"/>
              </a:rPr>
              <a:t>B   B A  |  A </a:t>
            </a:r>
          </a:p>
        </p:txBody>
      </p:sp>
      <p:sp>
        <p:nvSpPr>
          <p:cNvPr id="60418" name="TextBox 46">
            <a:extLst>
              <a:ext uri="{FF2B5EF4-FFF2-40B4-BE49-F238E27FC236}">
                <a16:creationId xmlns:a16="http://schemas.microsoft.com/office/drawing/2014/main" id="{5186F1B5-56AD-7A41-8566-515D68C81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6572250"/>
            <a:ext cx="19446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chemeClr val="tx1"/>
                </a:solidFill>
              </a:rPr>
              <a:t>No Conflicts!</a:t>
            </a:r>
          </a:p>
        </p:txBody>
      </p:sp>
      <p:grpSp>
        <p:nvGrpSpPr>
          <p:cNvPr id="60419" name="Group 7">
            <a:extLst>
              <a:ext uri="{FF2B5EF4-FFF2-40B4-BE49-F238E27FC236}">
                <a16:creationId xmlns:a16="http://schemas.microsoft.com/office/drawing/2014/main" id="{E125CCB4-6FB2-5D4E-9EDC-3EBC47417353}"/>
              </a:ext>
            </a:extLst>
          </p:cNvPr>
          <p:cNvGrpSpPr>
            <a:grpSpLocks/>
          </p:cNvGrpSpPr>
          <p:nvPr/>
        </p:nvGrpSpPr>
        <p:grpSpPr bwMode="auto">
          <a:xfrm>
            <a:off x="1376363" y="1774825"/>
            <a:ext cx="8031162" cy="4030663"/>
            <a:chOff x="1376574" y="1774084"/>
            <a:chExt cx="8031627" cy="40306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183102-5834-8743-AA4D-5443A56F16F1}"/>
                </a:ext>
              </a:extLst>
            </p:cNvPr>
            <p:cNvSpPr txBox="1"/>
            <p:nvPr/>
          </p:nvSpPr>
          <p:spPr>
            <a:xfrm>
              <a:off x="1376574" y="3491757"/>
              <a:ext cx="1517738" cy="1108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</a:rPr>
                <a:t>S 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 </a:t>
              </a:r>
              <a:r>
                <a:rPr lang="en-US" sz="22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A  </a:t>
              </a:r>
            </a:p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A  </a:t>
              </a:r>
              <a:r>
                <a:rPr lang="en-US" sz="22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( B )</a:t>
              </a:r>
            </a:p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A  </a:t>
              </a:r>
              <a:r>
                <a:rPr lang="en-US" sz="22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a</a:t>
              </a:r>
              <a:endParaRPr lang="en-US" sz="2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46025A2-A5DD-7D4E-9CAE-C6449C1A0018}"/>
                </a:ext>
              </a:extLst>
            </p:cNvPr>
            <p:cNvCxnSpPr>
              <a:cxnSpLocks/>
            </p:cNvCxnSpPr>
            <p:nvPr/>
          </p:nvCxnSpPr>
          <p:spPr>
            <a:xfrm>
              <a:off x="4747031" y="3512395"/>
              <a:ext cx="939854" cy="22066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3EB8E29-16BB-E441-B5B3-1C44B1822390}"/>
                </a:ext>
              </a:extLst>
            </p:cNvPr>
            <p:cNvSpPr txBox="1"/>
            <p:nvPr/>
          </p:nvSpPr>
          <p:spPr>
            <a:xfrm>
              <a:off x="4856575" y="3634632"/>
              <a:ext cx="279416" cy="4318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4298A9-5A91-8249-8F49-E6260DBDFB44}"/>
                </a:ext>
              </a:extLst>
            </p:cNvPr>
            <p:cNvSpPr txBox="1"/>
            <p:nvPr/>
          </p:nvSpPr>
          <p:spPr>
            <a:xfrm>
              <a:off x="2859385" y="3334595"/>
              <a:ext cx="279416" cy="4302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CD54CF-71ED-0A45-A7F0-D9D2CA278327}"/>
                </a:ext>
              </a:extLst>
            </p:cNvPr>
            <p:cNvSpPr txBox="1"/>
            <p:nvPr/>
          </p:nvSpPr>
          <p:spPr>
            <a:xfrm>
              <a:off x="3229293" y="2166197"/>
              <a:ext cx="1517738" cy="1784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A  ( </a:t>
              </a:r>
              <a:r>
                <a:rPr lang="en-US" sz="22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B )</a:t>
              </a:r>
            </a:p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B  </a:t>
              </a:r>
              <a:r>
                <a:rPr lang="en-US" sz="22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B A</a:t>
              </a:r>
            </a:p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B  </a:t>
              </a:r>
              <a:r>
                <a:rPr lang="en-US" sz="22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A</a:t>
              </a:r>
            </a:p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A  </a:t>
              </a:r>
              <a:r>
                <a:rPr lang="en-US" sz="22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( B )</a:t>
              </a:r>
            </a:p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A  </a:t>
              </a:r>
              <a:r>
                <a:rPr lang="en-US" sz="22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13E0B98-0D71-4641-BAA1-47AA721B5EEE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2894312" y="3634632"/>
              <a:ext cx="334981" cy="411163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87D51F-761E-794B-93A8-50520C797936}"/>
                </a:ext>
              </a:extLst>
            </p:cNvPr>
            <p:cNvSpPr txBox="1"/>
            <p:nvPr/>
          </p:nvSpPr>
          <p:spPr>
            <a:xfrm>
              <a:off x="1530570" y="2488458"/>
              <a:ext cx="1222446" cy="430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</a:rPr>
                <a:t>S 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 A </a:t>
              </a:r>
              <a:r>
                <a:rPr lang="en-US" sz="2200" dirty="0">
                  <a:solidFill>
                    <a:srgbClr val="FF0000"/>
                  </a:solidFill>
                  <a:sym typeface="Wingdings"/>
                </a:rPr>
                <a:t>. 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D86BF3A-1961-1643-AA78-718C2F1E550B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2135443" y="2918671"/>
              <a:ext cx="6350" cy="57308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179A704-0274-704A-AE1C-2FBD99FA2712}"/>
                </a:ext>
              </a:extLst>
            </p:cNvPr>
            <p:cNvSpPr txBox="1"/>
            <p:nvPr/>
          </p:nvSpPr>
          <p:spPr>
            <a:xfrm>
              <a:off x="1571847" y="2964708"/>
              <a:ext cx="388961" cy="4318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</a:rPr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9192BE-F5D8-724B-8CA0-1321345951DE}"/>
                </a:ext>
              </a:extLst>
            </p:cNvPr>
            <p:cNvSpPr txBox="1"/>
            <p:nvPr/>
          </p:nvSpPr>
          <p:spPr>
            <a:xfrm>
              <a:off x="3359476" y="4250582"/>
              <a:ext cx="1239910" cy="430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</a:rPr>
                <a:t>B 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 A </a:t>
              </a:r>
              <a:r>
                <a:rPr lang="en-US" sz="22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008F36-3CCE-2244-B14C-BEB5310A727D}"/>
                </a:ext>
              </a:extLst>
            </p:cNvPr>
            <p:cNvSpPr txBox="1"/>
            <p:nvPr/>
          </p:nvSpPr>
          <p:spPr>
            <a:xfrm>
              <a:off x="4643838" y="5374530"/>
              <a:ext cx="1124015" cy="430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</a:rPr>
                <a:t>A 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 a </a:t>
              </a:r>
              <a:r>
                <a:rPr lang="en-US" sz="2200" dirty="0">
                  <a:solidFill>
                    <a:srgbClr val="FF0000"/>
                  </a:solidFill>
                  <a:sym typeface="Wingdings"/>
                </a:rPr>
                <a:t>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92AECC-AE3F-B54C-B1FF-9CEC22F9A75C}"/>
                </a:ext>
              </a:extLst>
            </p:cNvPr>
            <p:cNvSpPr txBox="1"/>
            <p:nvPr/>
          </p:nvSpPr>
          <p:spPr>
            <a:xfrm>
              <a:off x="2921300" y="4901456"/>
              <a:ext cx="342920" cy="4318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</a:rPr>
                <a:t>a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DC98715-8F8E-8343-B879-C5F66545E442}"/>
                </a:ext>
              </a:extLst>
            </p:cNvPr>
            <p:cNvCxnSpPr>
              <a:stCxn id="38" idx="2"/>
              <a:endCxn id="25" idx="0"/>
            </p:cNvCxnSpPr>
            <p:nvPr/>
          </p:nvCxnSpPr>
          <p:spPr>
            <a:xfrm flipH="1">
              <a:off x="3978637" y="3950545"/>
              <a:ext cx="9526" cy="300037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14CDB21-3C19-9240-9D2A-B8B6488815BC}"/>
                </a:ext>
              </a:extLst>
            </p:cNvPr>
            <p:cNvSpPr txBox="1"/>
            <p:nvPr/>
          </p:nvSpPr>
          <p:spPr>
            <a:xfrm>
              <a:off x="3534111" y="3879107"/>
              <a:ext cx="387372" cy="4302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</a:rPr>
                <a:t>A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F85E310-9784-5A43-9E62-1FB813DC37D0}"/>
                </a:ext>
              </a:extLst>
            </p:cNvPr>
            <p:cNvCxnSpPr>
              <a:stCxn id="38" idx="3"/>
            </p:cNvCxnSpPr>
            <p:nvPr/>
          </p:nvCxnSpPr>
          <p:spPr>
            <a:xfrm flipV="1">
              <a:off x="4747031" y="2882158"/>
              <a:ext cx="925567" cy="176213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CE622B-2D97-7648-9CA5-F38342F95F25}"/>
                </a:ext>
              </a:extLst>
            </p:cNvPr>
            <p:cNvSpPr txBox="1"/>
            <p:nvPr/>
          </p:nvSpPr>
          <p:spPr>
            <a:xfrm>
              <a:off x="4912141" y="2605933"/>
              <a:ext cx="388961" cy="4318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</a:rPr>
                <a:t>B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7A45A32-C9FB-8F45-9A2C-A5885EF4513B}"/>
                </a:ext>
              </a:extLst>
            </p:cNvPr>
            <p:cNvSpPr txBox="1"/>
            <p:nvPr/>
          </p:nvSpPr>
          <p:spPr>
            <a:xfrm>
              <a:off x="5672598" y="2651971"/>
              <a:ext cx="1517738" cy="1446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A  ( B </a:t>
              </a:r>
              <a:r>
                <a:rPr lang="en-US" sz="22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)</a:t>
              </a:r>
            </a:p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B  B </a:t>
              </a:r>
              <a:r>
                <a:rPr lang="en-US" sz="2200" dirty="0">
                  <a:solidFill>
                    <a:srgbClr val="FF0000"/>
                  </a:solidFill>
                  <a:sym typeface="Wingdings"/>
                </a:rPr>
                <a:t>. 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A</a:t>
              </a:r>
            </a:p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A  </a:t>
              </a:r>
              <a:r>
                <a:rPr lang="en-US" sz="22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( B )</a:t>
              </a:r>
            </a:p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A  </a:t>
              </a:r>
              <a:r>
                <a:rPr lang="en-US" sz="22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263E46C-D7AF-5E48-A4CD-711B11BC27C7}"/>
                </a:ext>
              </a:extLst>
            </p:cNvPr>
            <p:cNvSpPr txBox="1"/>
            <p:nvPr/>
          </p:nvSpPr>
          <p:spPr>
            <a:xfrm>
              <a:off x="7890463" y="2690071"/>
              <a:ext cx="1517738" cy="430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</a:rPr>
                <a:t>A </a:t>
              </a: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 ( B ) </a:t>
              </a:r>
              <a:r>
                <a:rPr lang="en-US" sz="2200" dirty="0">
                  <a:solidFill>
                    <a:srgbClr val="FF0000"/>
                  </a:solidFill>
                  <a:sym typeface="Wingdings"/>
                </a:rPr>
                <a:t>.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5D5D4A8-1C9A-5245-9FAF-60ED563EA190}"/>
                </a:ext>
              </a:extLst>
            </p:cNvPr>
            <p:cNvCxnSpPr/>
            <p:nvPr/>
          </p:nvCxnSpPr>
          <p:spPr>
            <a:xfrm flipV="1">
              <a:off x="7193511" y="2898033"/>
              <a:ext cx="712828" cy="158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F977470-7BE4-D54B-A181-3C28D7F2F8AD}"/>
                </a:ext>
              </a:extLst>
            </p:cNvPr>
            <p:cNvCxnSpPr/>
            <p:nvPr/>
          </p:nvCxnSpPr>
          <p:spPr>
            <a:xfrm flipV="1">
              <a:off x="7179222" y="3733057"/>
              <a:ext cx="711241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CD2452-05F5-F648-8E8E-C4A33CBC4890}"/>
                </a:ext>
              </a:extLst>
            </p:cNvPr>
            <p:cNvSpPr txBox="1"/>
            <p:nvPr/>
          </p:nvSpPr>
          <p:spPr>
            <a:xfrm>
              <a:off x="7890463" y="3512395"/>
              <a:ext cx="1443122" cy="430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B  B A </a:t>
              </a:r>
              <a:r>
                <a:rPr lang="en-US" sz="2200" dirty="0">
                  <a:solidFill>
                    <a:srgbClr val="FF0000"/>
                  </a:solidFill>
                  <a:sym typeface="Wingdings"/>
                </a:rPr>
                <a:t>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8291C5E-2389-384C-974A-8EF4639B188F}"/>
                </a:ext>
              </a:extLst>
            </p:cNvPr>
            <p:cNvSpPr txBox="1"/>
            <p:nvPr/>
          </p:nvSpPr>
          <p:spPr>
            <a:xfrm>
              <a:off x="7417361" y="2488458"/>
              <a:ext cx="279416" cy="4302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41F176B-DE5E-C94A-8BF8-C413BD22E33B}"/>
                </a:ext>
              </a:extLst>
            </p:cNvPr>
            <p:cNvSpPr txBox="1"/>
            <p:nvPr/>
          </p:nvSpPr>
          <p:spPr>
            <a:xfrm>
              <a:off x="7342744" y="3691782"/>
              <a:ext cx="387372" cy="4318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</a:rPr>
                <a:t>A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2CA7E1E-121B-9A4E-A04A-219A1A7E2201}"/>
                </a:ext>
              </a:extLst>
            </p:cNvPr>
            <p:cNvCxnSpPr>
              <a:stCxn id="51" idx="2"/>
            </p:cNvCxnSpPr>
            <p:nvPr/>
          </p:nvCxnSpPr>
          <p:spPr>
            <a:xfrm flipH="1">
              <a:off x="5599568" y="4098182"/>
              <a:ext cx="831898" cy="127634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336C9FD-AD22-0743-AB3C-ABA7F77466E7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4643838" y="3950545"/>
              <a:ext cx="562008" cy="142398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4F37321-7CF6-D549-A498-8F1D2BF84460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2135443" y="4599831"/>
              <a:ext cx="2508395" cy="77469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B89F3E2-080B-0245-8B03-FEBC68DF7AE9}"/>
                </a:ext>
              </a:extLst>
            </p:cNvPr>
            <p:cNvSpPr txBox="1"/>
            <p:nvPr/>
          </p:nvSpPr>
          <p:spPr>
            <a:xfrm>
              <a:off x="4959768" y="4453781"/>
              <a:ext cx="341333" cy="4302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</a:rPr>
                <a:t>a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FA47E64-3B90-4441-8C6F-619D44FA8530}"/>
                </a:ext>
              </a:extLst>
            </p:cNvPr>
            <p:cNvSpPr txBox="1"/>
            <p:nvPr/>
          </p:nvSpPr>
          <p:spPr>
            <a:xfrm>
              <a:off x="6077433" y="4453781"/>
              <a:ext cx="341333" cy="4302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</a:rPr>
                <a:t>a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FB7346-486A-1A48-BD54-D79D7695A8EF}"/>
                </a:ext>
              </a:extLst>
            </p:cNvPr>
            <p:cNvCxnSpPr/>
            <p:nvPr/>
          </p:nvCxnSpPr>
          <p:spPr>
            <a:xfrm>
              <a:off x="4756557" y="2486871"/>
              <a:ext cx="35085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BB89758-EA98-8348-9CB0-BC506B4E6F9C}"/>
                </a:ext>
              </a:extLst>
            </p:cNvPr>
            <p:cNvCxnSpPr/>
            <p:nvPr/>
          </p:nvCxnSpPr>
          <p:spPr>
            <a:xfrm flipV="1">
              <a:off x="5091539" y="1783609"/>
              <a:ext cx="0" cy="7032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4542C53-63CC-DA40-86AF-B74D2E97E6D5}"/>
                </a:ext>
              </a:extLst>
            </p:cNvPr>
            <p:cNvCxnSpPr/>
            <p:nvPr/>
          </p:nvCxnSpPr>
          <p:spPr>
            <a:xfrm flipH="1">
              <a:off x="4419987" y="1783609"/>
              <a:ext cx="6429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C7DA840-7993-3349-9729-ADCD6F40705B}"/>
                </a:ext>
              </a:extLst>
            </p:cNvPr>
            <p:cNvCxnSpPr/>
            <p:nvPr/>
          </p:nvCxnSpPr>
          <p:spPr>
            <a:xfrm>
              <a:off x="4418400" y="1783609"/>
              <a:ext cx="0" cy="38258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B747971-3A5B-484F-B79D-089B9C7AA201}"/>
                </a:ext>
              </a:extLst>
            </p:cNvPr>
            <p:cNvSpPr txBox="1"/>
            <p:nvPr/>
          </p:nvSpPr>
          <p:spPr>
            <a:xfrm>
              <a:off x="5112177" y="1774084"/>
              <a:ext cx="277829" cy="4302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Box 1">
            <a:extLst>
              <a:ext uri="{FF2B5EF4-FFF2-40B4-BE49-F238E27FC236}">
                <a16:creationId xmlns:a16="http://schemas.microsoft.com/office/drawing/2014/main" id="{A1D506DD-71A8-F54E-8530-4FC2D30D7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169863"/>
            <a:ext cx="156845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S </a:t>
            </a:r>
            <a:r>
              <a:rPr lang="en-US" altLang="en-US">
                <a:solidFill>
                  <a:schemeClr val="tx1"/>
                </a:solidFill>
                <a:sym typeface="Wingdings" pitchFamily="2" charset="2"/>
              </a:rPr>
              <a:t> E</a:t>
            </a:r>
          </a:p>
          <a:p>
            <a:r>
              <a:rPr lang="en-US" altLang="en-US">
                <a:solidFill>
                  <a:schemeClr val="tx1"/>
                </a:solidFill>
                <a:sym typeface="Wingdings" pitchFamily="2" charset="2"/>
              </a:rPr>
              <a:t>E  ( L ) | a</a:t>
            </a:r>
          </a:p>
          <a:p>
            <a:r>
              <a:rPr lang="en-US" altLang="en-US">
                <a:solidFill>
                  <a:schemeClr val="tx1"/>
                </a:solidFill>
                <a:sym typeface="Wingdings" pitchFamily="2" charset="2"/>
              </a:rPr>
              <a:t>L  E L | E</a:t>
            </a:r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61442" name="Group 100">
            <a:extLst>
              <a:ext uri="{FF2B5EF4-FFF2-40B4-BE49-F238E27FC236}">
                <a16:creationId xmlns:a16="http://schemas.microsoft.com/office/drawing/2014/main" id="{93177F93-9367-CE45-B6D0-9BF361CE0B73}"/>
              </a:ext>
            </a:extLst>
          </p:cNvPr>
          <p:cNvGrpSpPr>
            <a:grpSpLocks/>
          </p:cNvGrpSpPr>
          <p:nvPr/>
        </p:nvGrpSpPr>
        <p:grpSpPr bwMode="auto">
          <a:xfrm>
            <a:off x="836613" y="1204913"/>
            <a:ext cx="7532687" cy="5262562"/>
            <a:chOff x="836136" y="1204881"/>
            <a:chExt cx="7533835" cy="52619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4ED3B9-845B-F54C-8003-1F74E219A0FC}"/>
                </a:ext>
              </a:extLst>
            </p:cNvPr>
            <p:cNvSpPr txBox="1"/>
            <p:nvPr/>
          </p:nvSpPr>
          <p:spPr bwMode="auto">
            <a:xfrm>
              <a:off x="836136" y="3543018"/>
              <a:ext cx="1368634" cy="9238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92D050"/>
                  </a:solidFill>
                </a:rPr>
                <a:t>*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 S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 E 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( L )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 E  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a  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579F0C-8593-6546-87C9-6D4E4569D4B7}"/>
                </a:ext>
              </a:extLst>
            </p:cNvPr>
            <p:cNvSpPr txBox="1"/>
            <p:nvPr/>
          </p:nvSpPr>
          <p:spPr bwMode="auto">
            <a:xfrm>
              <a:off x="2487388" y="3392222"/>
              <a:ext cx="276267" cy="4031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40C132-35F4-684B-BF81-A15C567F5BE0}"/>
                </a:ext>
              </a:extLst>
            </p:cNvPr>
            <p:cNvSpPr txBox="1"/>
            <p:nvPr/>
          </p:nvSpPr>
          <p:spPr bwMode="auto">
            <a:xfrm>
              <a:off x="3063737" y="3195393"/>
              <a:ext cx="1457547" cy="14778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92D050"/>
                  </a:solidFill>
                  <a:sym typeface="Wingdings"/>
                </a:rPr>
                <a:t>*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E  (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) 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 L  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E L 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 L 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 E 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( L )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 E  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a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3E229C-DE07-864E-88BF-6C3F3ABF99CD}"/>
                </a:ext>
              </a:extLst>
            </p:cNvPr>
            <p:cNvSpPr txBox="1"/>
            <p:nvPr/>
          </p:nvSpPr>
          <p:spPr bwMode="auto">
            <a:xfrm>
              <a:off x="904408" y="2404903"/>
              <a:ext cx="1257492" cy="3698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92D050"/>
                  </a:solidFill>
                </a:rPr>
                <a:t>*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 S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E 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F6D859-B7DF-FD44-A726-21911E8ED3A9}"/>
                </a:ext>
              </a:extLst>
            </p:cNvPr>
            <p:cNvSpPr txBox="1"/>
            <p:nvPr/>
          </p:nvSpPr>
          <p:spPr bwMode="auto">
            <a:xfrm>
              <a:off x="931401" y="5249398"/>
              <a:ext cx="1168578" cy="3698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92D050"/>
                  </a:solidFill>
                </a:rPr>
                <a:t>*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 E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a 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F00588-AF8A-0642-9E05-763B736653EB}"/>
                </a:ext>
              </a:extLst>
            </p:cNvPr>
            <p:cNvSpPr txBox="1"/>
            <p:nvPr/>
          </p:nvSpPr>
          <p:spPr bwMode="auto">
            <a:xfrm>
              <a:off x="1217194" y="4692245"/>
              <a:ext cx="330250" cy="4047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71AF66F-CD0D-2346-88A5-9CBAA9EEE48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22873" y="3489049"/>
              <a:ext cx="489025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7100DD-4D54-D040-9E1C-3C2D464F6AD0}"/>
                </a:ext>
              </a:extLst>
            </p:cNvPr>
            <p:cNvSpPr txBox="1"/>
            <p:nvPr/>
          </p:nvSpPr>
          <p:spPr bwMode="auto">
            <a:xfrm>
              <a:off x="1217194" y="2973167"/>
              <a:ext cx="357241" cy="4047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56F7E6-F644-9A46-BCAB-EF5F72275BCC}"/>
                </a:ext>
              </a:extLst>
            </p:cNvPr>
            <p:cNvSpPr txBox="1"/>
            <p:nvPr/>
          </p:nvSpPr>
          <p:spPr bwMode="auto">
            <a:xfrm>
              <a:off x="7056909" y="3196980"/>
              <a:ext cx="1313062" cy="369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92D050"/>
                  </a:solidFill>
                </a:rPr>
                <a:t>*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 L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E L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sym typeface="Wingdings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83EC14-12B1-6547-9525-79C9DF562B6B}"/>
                </a:ext>
              </a:extLst>
            </p:cNvPr>
            <p:cNvCxnSpPr>
              <a:stCxn id="6" idx="0"/>
              <a:endCxn id="7" idx="2"/>
            </p:cNvCxnSpPr>
            <p:nvPr/>
          </p:nvCxnSpPr>
          <p:spPr bwMode="auto">
            <a:xfrm flipV="1">
              <a:off x="1520452" y="2774750"/>
              <a:ext cx="12702" cy="768268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6C016C8-8ECA-2F46-BDE1-76224A07D3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6830" y="3785880"/>
              <a:ext cx="911364" cy="634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5A9F3D-B848-6B42-97E4-BC0FABC6C6B1}"/>
                </a:ext>
              </a:extLst>
            </p:cNvPr>
            <p:cNvSpPr txBox="1"/>
            <p:nvPr/>
          </p:nvSpPr>
          <p:spPr bwMode="auto">
            <a:xfrm>
              <a:off x="3400339" y="1684255"/>
              <a:ext cx="276267" cy="4031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C17BAFD-31C0-824D-B18D-78D8C40D3319}"/>
                </a:ext>
              </a:extLst>
            </p:cNvPr>
            <p:cNvCxnSpPr>
              <a:cxnSpLocks/>
              <a:stCxn id="38" idx="0"/>
              <a:endCxn id="53" idx="2"/>
            </p:cNvCxnSpPr>
            <p:nvPr/>
          </p:nvCxnSpPr>
          <p:spPr bwMode="auto">
            <a:xfrm flipV="1">
              <a:off x="3792511" y="2554112"/>
              <a:ext cx="7938" cy="641281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D0C12B8-D233-EB40-9187-8B74F6581C5D}"/>
                </a:ext>
              </a:extLst>
            </p:cNvPr>
            <p:cNvSpPr txBox="1"/>
            <p:nvPr/>
          </p:nvSpPr>
          <p:spPr bwMode="auto">
            <a:xfrm>
              <a:off x="3373348" y="2662050"/>
              <a:ext cx="342952" cy="4015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L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A04522C-40A2-3B40-B2D4-FE08ABE22D65}"/>
                </a:ext>
              </a:extLst>
            </p:cNvPr>
            <p:cNvSpPr txBox="1"/>
            <p:nvPr/>
          </p:nvSpPr>
          <p:spPr bwMode="auto">
            <a:xfrm>
              <a:off x="3071677" y="2184263"/>
              <a:ext cx="1457547" cy="369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92D050"/>
                  </a:solidFill>
                </a:rPr>
                <a:t>*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 E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( L 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) 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3CF125A-AC8F-F74F-87A1-1D8484DDB158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 bwMode="auto">
            <a:xfrm flipH="1">
              <a:off x="1515690" y="4466844"/>
              <a:ext cx="4763" cy="782554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BFE3EFE-950F-7940-82A9-D354E9EDD48E}"/>
                </a:ext>
              </a:extLst>
            </p:cNvPr>
            <p:cNvSpPr txBox="1"/>
            <p:nvPr/>
          </p:nvSpPr>
          <p:spPr bwMode="auto">
            <a:xfrm>
              <a:off x="3090730" y="1204881"/>
              <a:ext cx="1457547" cy="3698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92D050"/>
                  </a:solidFill>
                  <a:sym typeface="Wingdings"/>
                </a:rPr>
                <a:t>*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E  ( L ) 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9E8D96D-6B24-CA44-94BA-8D1F57599533}"/>
                </a:ext>
              </a:extLst>
            </p:cNvPr>
            <p:cNvCxnSpPr/>
            <p:nvPr/>
          </p:nvCxnSpPr>
          <p:spPr bwMode="auto">
            <a:xfrm flipH="1" flipV="1">
              <a:off x="3803625" y="1606475"/>
              <a:ext cx="3175" cy="568264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4C73AEC-EE23-524A-8BA7-D35E6232A0CA}"/>
                </a:ext>
              </a:extLst>
            </p:cNvPr>
            <p:cNvSpPr txBox="1"/>
            <p:nvPr/>
          </p:nvSpPr>
          <p:spPr bwMode="auto">
            <a:xfrm>
              <a:off x="5023011" y="3133487"/>
              <a:ext cx="1432143" cy="175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92D050"/>
                  </a:solidFill>
                  <a:sym typeface="Wingdings"/>
                </a:rPr>
                <a:t>*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L  E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</a:t>
              </a:r>
            </a:p>
            <a:p>
              <a:pPr>
                <a:defRPr/>
              </a:pPr>
              <a:r>
                <a:rPr lang="en-US" sz="1800" dirty="0">
                  <a:solidFill>
                    <a:srgbClr val="92D050"/>
                  </a:solidFill>
                  <a:sym typeface="Wingdings"/>
                </a:rPr>
                <a:t>*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L  E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sym typeface="Wingdings"/>
              </a:endParaRP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 L 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L 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 L  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E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 E 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( L ) 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 E 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a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74A5CE3-D9E2-4C4B-8297-A2D7D89DF1FD}"/>
                </a:ext>
              </a:extLst>
            </p:cNvPr>
            <p:cNvSpPr txBox="1"/>
            <p:nvPr/>
          </p:nvSpPr>
          <p:spPr bwMode="auto">
            <a:xfrm>
              <a:off x="4600672" y="3057295"/>
              <a:ext cx="357242" cy="4047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4EEB28E-F214-2E48-9278-2253BA0FA67B}"/>
                </a:ext>
              </a:extLst>
            </p:cNvPr>
            <p:cNvCxnSpPr>
              <a:cxnSpLocks/>
              <a:endCxn id="35" idx="1"/>
            </p:cNvCxnSpPr>
            <p:nvPr/>
          </p:nvCxnSpPr>
          <p:spPr bwMode="auto">
            <a:xfrm flipV="1">
              <a:off x="6459918" y="3381110"/>
              <a:ext cx="596991" cy="11112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DB9FD38-B8C1-D941-88C3-5CC5361CD28F}"/>
                </a:ext>
              </a:extLst>
            </p:cNvPr>
            <p:cNvSpPr txBox="1"/>
            <p:nvPr/>
          </p:nvSpPr>
          <p:spPr bwMode="auto">
            <a:xfrm>
              <a:off x="6545656" y="3009675"/>
              <a:ext cx="342952" cy="3698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L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963A0BA-C20A-E243-A117-10D9EF42153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522873" y="4447796"/>
              <a:ext cx="489025" cy="19048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9FFFE7B-B601-A945-884C-B1AC4C4743DB}"/>
                </a:ext>
              </a:extLst>
            </p:cNvPr>
            <p:cNvCxnSpPr>
              <a:cxnSpLocks/>
              <a:endCxn id="10" idx="3"/>
            </p:cNvCxnSpPr>
            <p:nvPr/>
          </p:nvCxnSpPr>
          <p:spPr bwMode="auto">
            <a:xfrm flipH="1" flipV="1">
              <a:off x="2099979" y="5435115"/>
              <a:ext cx="1964036" cy="20636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B6EE2A1-3317-2A40-9C95-FB230D562E88}"/>
                </a:ext>
              </a:extLst>
            </p:cNvPr>
            <p:cNvSpPr txBox="1"/>
            <p:nvPr/>
          </p:nvSpPr>
          <p:spPr bwMode="auto">
            <a:xfrm>
              <a:off x="2711259" y="5450989"/>
              <a:ext cx="328663" cy="4015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848FDB3-2097-E84F-A0B6-54B0473DFE90}"/>
                </a:ext>
              </a:extLst>
            </p:cNvPr>
            <p:cNvSpPr txBox="1"/>
            <p:nvPr/>
          </p:nvSpPr>
          <p:spPr bwMode="auto">
            <a:xfrm>
              <a:off x="3063737" y="6062111"/>
              <a:ext cx="330250" cy="4047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grpSp>
          <p:nvGrpSpPr>
            <p:cNvPr id="61469" name="Group 2">
              <a:extLst>
                <a:ext uri="{FF2B5EF4-FFF2-40B4-BE49-F238E27FC236}">
                  <a16:creationId xmlns:a16="http://schemas.microsoft.com/office/drawing/2014/main" id="{04F6EE53-8D65-1B4E-BD20-257F154FD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3540" y="4553678"/>
              <a:ext cx="1181100" cy="665162"/>
              <a:chOff x="6276975" y="5824539"/>
              <a:chExt cx="1181100" cy="665162"/>
            </a:xfrm>
          </p:grpSpPr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CC14D7F0-DCEE-B045-AAC3-BED9D6A788F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041291" y="5825009"/>
                <a:ext cx="417577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A7821C4C-2219-B54B-A8E7-16BE76A69FAA}"/>
                  </a:ext>
                </a:extLst>
              </p:cNvPr>
              <p:cNvCxnSpPr/>
              <p:nvPr/>
            </p:nvCxnSpPr>
            <p:spPr bwMode="auto">
              <a:xfrm>
                <a:off x="7458868" y="5825009"/>
                <a:ext cx="0" cy="649218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E50652D0-A0F4-0B44-86C4-457F6C795B3C}"/>
                  </a:ext>
                </a:extLst>
              </p:cNvPr>
              <p:cNvCxnSpPr/>
              <p:nvPr/>
            </p:nvCxnSpPr>
            <p:spPr bwMode="auto">
              <a:xfrm flipV="1">
                <a:off x="6277588" y="6490100"/>
                <a:ext cx="1181280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E5A7BEE5-CE4B-5D41-890D-0B8A1AE2733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277588" y="6186920"/>
                <a:ext cx="0" cy="30318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501D19C-AF6B-8944-ACEC-057C0187BE32}"/>
                  </a:ext>
                </a:extLst>
              </p:cNvPr>
              <p:cNvSpPr txBox="1"/>
              <p:nvPr/>
            </p:nvSpPr>
            <p:spPr bwMode="auto">
              <a:xfrm>
                <a:off x="7101626" y="5948821"/>
                <a:ext cx="338190" cy="36984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grpSp>
          <p:nvGrpSpPr>
            <p:cNvPr id="61470" name="Group 58">
              <a:extLst>
                <a:ext uri="{FF2B5EF4-FFF2-40B4-BE49-F238E27FC236}">
                  <a16:creationId xmlns:a16="http://schemas.microsoft.com/office/drawing/2014/main" id="{BE108E8B-4665-1840-92E1-9FBAA2AAC41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04843" y="4375287"/>
              <a:ext cx="1181100" cy="665162"/>
              <a:chOff x="6276975" y="5824539"/>
              <a:chExt cx="1181100" cy="665162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04CC7FD-64CD-8149-9F5F-8C587FB0DE2A}"/>
                  </a:ext>
                </a:extLst>
              </p:cNvPr>
              <p:cNvCxnSpPr/>
              <p:nvPr/>
            </p:nvCxnSpPr>
            <p:spPr bwMode="auto">
              <a:xfrm flipV="1">
                <a:off x="6789654" y="5824031"/>
                <a:ext cx="668439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74CBFCED-4866-684F-8FDF-D40570C2FCD2}"/>
                  </a:ext>
                </a:extLst>
              </p:cNvPr>
              <p:cNvCxnSpPr/>
              <p:nvPr/>
            </p:nvCxnSpPr>
            <p:spPr bwMode="auto">
              <a:xfrm>
                <a:off x="7458093" y="5824031"/>
                <a:ext cx="0" cy="649219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983BF57-F464-3343-B746-23CF8A864A41}"/>
                  </a:ext>
                </a:extLst>
              </p:cNvPr>
              <p:cNvCxnSpPr/>
              <p:nvPr/>
            </p:nvCxnSpPr>
            <p:spPr bwMode="auto">
              <a:xfrm flipV="1">
                <a:off x="6276813" y="6489123"/>
                <a:ext cx="1181280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A0C62DD-33AA-5D47-9087-35E40EDF8C7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276813" y="6141497"/>
                <a:ext cx="11115" cy="347626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B5D09E8-8DDB-1B43-AB64-F9F8C49BF0EC}"/>
                  </a:ext>
                </a:extLst>
              </p:cNvPr>
              <p:cNvSpPr txBox="1"/>
              <p:nvPr/>
            </p:nvSpPr>
            <p:spPr bwMode="auto">
              <a:xfrm>
                <a:off x="7100852" y="5947843"/>
                <a:ext cx="276267" cy="40318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3CB283C-BFB4-D94E-8B34-975236009C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62428" y="4673197"/>
              <a:ext cx="1587" cy="782554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C877E6B-F7F3-6846-87CB-CF3169114AB0}"/>
                </a:ext>
              </a:extLst>
            </p:cNvPr>
            <p:cNvSpPr txBox="1"/>
            <p:nvPr/>
          </p:nvSpPr>
          <p:spPr bwMode="auto">
            <a:xfrm>
              <a:off x="4638777" y="4474781"/>
              <a:ext cx="276267" cy="4031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090820D-17AC-844F-BB21-436A9EDA2F18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280225" y="4901772"/>
              <a:ext cx="7939" cy="1142878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0029B24-4887-7C45-99E5-1D2FEAF6137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512514" y="6030365"/>
              <a:ext cx="3775650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6A38C04-2195-664A-A8AD-9FB2B10A59A7}"/>
                </a:ext>
              </a:extLst>
            </p:cNvPr>
            <p:cNvCxnSpPr>
              <a:cxnSpLocks/>
              <a:endCxn id="10" idx="2"/>
            </p:cNvCxnSpPr>
            <p:nvPr/>
          </p:nvCxnSpPr>
          <p:spPr bwMode="auto">
            <a:xfrm flipV="1">
              <a:off x="1512514" y="5619246"/>
              <a:ext cx="3175" cy="41111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Group 14">
            <a:extLst>
              <a:ext uri="{FF2B5EF4-FFF2-40B4-BE49-F238E27FC236}">
                <a16:creationId xmlns:a16="http://schemas.microsoft.com/office/drawing/2014/main" id="{078C6539-42B1-0243-84EF-FFD2313F75E3}"/>
              </a:ext>
            </a:extLst>
          </p:cNvPr>
          <p:cNvGrpSpPr>
            <a:grpSpLocks/>
          </p:cNvGrpSpPr>
          <p:nvPr/>
        </p:nvGrpSpPr>
        <p:grpSpPr bwMode="auto">
          <a:xfrm>
            <a:off x="293688" y="465138"/>
            <a:ext cx="9464675" cy="6532562"/>
            <a:chOff x="293688" y="465138"/>
            <a:chExt cx="9464675" cy="65320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E86BF3-93A4-764B-902D-40049FE2C8B5}"/>
                </a:ext>
              </a:extLst>
            </p:cNvPr>
            <p:cNvSpPr txBox="1"/>
            <p:nvPr/>
          </p:nvSpPr>
          <p:spPr bwMode="auto">
            <a:xfrm>
              <a:off x="293688" y="2954127"/>
              <a:ext cx="1560512" cy="9238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92D050"/>
                  </a:solidFill>
                </a:rPr>
                <a:t>*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S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, $ 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( L ) , $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 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a , $ 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664BB4-E22A-E547-8E41-957D0346CB24}"/>
                </a:ext>
              </a:extLst>
            </p:cNvPr>
            <p:cNvSpPr txBox="1"/>
            <p:nvPr/>
          </p:nvSpPr>
          <p:spPr bwMode="auto">
            <a:xfrm>
              <a:off x="2022475" y="3020796"/>
              <a:ext cx="276225" cy="4031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97B401-7757-1740-8AE8-CC7E130F0F0B}"/>
                </a:ext>
              </a:extLst>
            </p:cNvPr>
            <p:cNvSpPr txBox="1"/>
            <p:nvPr/>
          </p:nvSpPr>
          <p:spPr bwMode="auto">
            <a:xfrm>
              <a:off x="2474913" y="2606493"/>
              <a:ext cx="1843087" cy="14778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92D050"/>
                  </a:solidFill>
                </a:rPr>
                <a:t>*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 (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) , $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 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E L , )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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, )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( L ) , (/a/)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 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a , (/a/)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48FFBDC-7366-0D48-8DB6-02E3B41FADC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13350" y="2943014"/>
              <a:ext cx="0" cy="1063535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9AA7A0-FC0F-C848-AFCC-F252E9A0086D}"/>
                </a:ext>
              </a:extLst>
            </p:cNvPr>
            <p:cNvSpPr txBox="1"/>
            <p:nvPr/>
          </p:nvSpPr>
          <p:spPr bwMode="auto">
            <a:xfrm>
              <a:off x="423863" y="1815985"/>
              <a:ext cx="1512887" cy="369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92D050"/>
                  </a:solidFill>
                </a:rPr>
                <a:t>*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S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E 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, $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26999C-3C7B-E94A-B2E0-F449F3D4D0CC}"/>
                </a:ext>
              </a:extLst>
            </p:cNvPr>
            <p:cNvSpPr txBox="1"/>
            <p:nvPr/>
          </p:nvSpPr>
          <p:spPr bwMode="auto">
            <a:xfrm>
              <a:off x="420688" y="4660544"/>
              <a:ext cx="1423987" cy="369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92D050"/>
                  </a:solidFill>
                </a:rPr>
                <a:t>*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E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a 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, $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CE2BED-2D4F-9A49-A06B-B2D18274C9E6}"/>
                </a:ext>
              </a:extLst>
            </p:cNvPr>
            <p:cNvSpPr txBox="1"/>
            <p:nvPr/>
          </p:nvSpPr>
          <p:spPr bwMode="auto">
            <a:xfrm>
              <a:off x="628650" y="4103379"/>
              <a:ext cx="330200" cy="4047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06A9C7D-3F30-8144-A176-589370D0E09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18000" y="2954127"/>
              <a:ext cx="533400" cy="3174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A2704F-BC1B-284D-AF23-63A3FC7F8B77}"/>
                </a:ext>
              </a:extLst>
            </p:cNvPr>
            <p:cNvSpPr txBox="1"/>
            <p:nvPr/>
          </p:nvSpPr>
          <p:spPr bwMode="auto">
            <a:xfrm>
              <a:off x="628650" y="2384262"/>
              <a:ext cx="357188" cy="4047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B09E53-082A-4341-AA20-7F6AEDB6704B}"/>
                </a:ext>
              </a:extLst>
            </p:cNvPr>
            <p:cNvSpPr txBox="1"/>
            <p:nvPr/>
          </p:nvSpPr>
          <p:spPr bwMode="auto">
            <a:xfrm>
              <a:off x="3216275" y="6627289"/>
              <a:ext cx="1706563" cy="3698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92D050"/>
                  </a:solidFill>
                </a:rPr>
                <a:t>*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 a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, (/a/)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B9F6DC-5DB3-364D-87C1-D653D5F1DE7F}"/>
                </a:ext>
              </a:extLst>
            </p:cNvPr>
            <p:cNvSpPr txBox="1"/>
            <p:nvPr/>
          </p:nvSpPr>
          <p:spPr bwMode="auto">
            <a:xfrm>
              <a:off x="7248525" y="1815985"/>
              <a:ext cx="1582738" cy="369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92D050"/>
                  </a:solidFill>
                </a:rPr>
                <a:t>*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L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E L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, 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DF0376E-CC2C-7B48-848F-F5B87981A71C}"/>
                </a:ext>
              </a:extLst>
            </p:cNvPr>
            <p:cNvCxnSpPr>
              <a:stCxn id="6" idx="0"/>
              <a:endCxn id="7" idx="2"/>
            </p:cNvCxnSpPr>
            <p:nvPr/>
          </p:nvCxnSpPr>
          <p:spPr bwMode="auto">
            <a:xfrm flipV="1">
              <a:off x="1074738" y="2185842"/>
              <a:ext cx="106362" cy="768285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39D6187-56AB-9649-8592-DCAB534C4854}"/>
                </a:ext>
              </a:extLst>
            </p:cNvPr>
            <p:cNvCxnSpPr>
              <a:stCxn id="6" idx="3"/>
              <a:endCxn id="38" idx="1"/>
            </p:cNvCxnSpPr>
            <p:nvPr/>
          </p:nvCxnSpPr>
          <p:spPr bwMode="auto">
            <a:xfrm flipV="1">
              <a:off x="1854200" y="3344618"/>
              <a:ext cx="620713" cy="71431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2D8C53-06B8-5D4B-9D6C-505578605054}"/>
                </a:ext>
              </a:extLst>
            </p:cNvPr>
            <p:cNvSpPr txBox="1"/>
            <p:nvPr/>
          </p:nvSpPr>
          <p:spPr bwMode="auto">
            <a:xfrm>
              <a:off x="3059113" y="1095321"/>
              <a:ext cx="276225" cy="4031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BC517CB-F773-574F-AEBF-8B908C7F0C08}"/>
                </a:ext>
              </a:extLst>
            </p:cNvPr>
            <p:cNvCxnSpPr>
              <a:stCxn id="38" idx="0"/>
              <a:endCxn id="53" idx="2"/>
            </p:cNvCxnSpPr>
            <p:nvPr/>
          </p:nvCxnSpPr>
          <p:spPr bwMode="auto">
            <a:xfrm flipV="1">
              <a:off x="3395663" y="1965198"/>
              <a:ext cx="114300" cy="641296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41371A4-1CD3-CF40-9680-2C618B057BE8}"/>
                </a:ext>
              </a:extLst>
            </p:cNvPr>
            <p:cNvSpPr txBox="1"/>
            <p:nvPr/>
          </p:nvSpPr>
          <p:spPr bwMode="auto">
            <a:xfrm>
              <a:off x="2986088" y="2073138"/>
              <a:ext cx="342900" cy="4016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1961207-BA00-7746-903A-99DC10FE15A7}"/>
                </a:ext>
              </a:extLst>
            </p:cNvPr>
            <p:cNvSpPr txBox="1"/>
            <p:nvPr/>
          </p:nvSpPr>
          <p:spPr bwMode="auto">
            <a:xfrm>
              <a:off x="7248525" y="4325610"/>
              <a:ext cx="1997075" cy="3698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92D050"/>
                  </a:solidFill>
                </a:rPr>
                <a:t>*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E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( L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) , (/a/)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A770F7-8F67-0645-844F-FC850BE0AF6F}"/>
                </a:ext>
              </a:extLst>
            </p:cNvPr>
            <p:cNvSpPr txBox="1"/>
            <p:nvPr/>
          </p:nvSpPr>
          <p:spPr bwMode="auto">
            <a:xfrm>
              <a:off x="2652713" y="1595342"/>
              <a:ext cx="1714500" cy="3698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92D050"/>
                  </a:solidFill>
                </a:rPr>
                <a:t>*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E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( L 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) , $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084C119-216A-174C-AA8F-24D1B5BFCB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69025" y="2985874"/>
              <a:ext cx="0" cy="1020675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BEFE628-94FC-DA4C-AB2B-4BE0FDE7716B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 bwMode="auto">
            <a:xfrm>
              <a:off x="1074738" y="3877973"/>
              <a:ext cx="57150" cy="782571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56EA79-6C52-9448-AC0B-8DDD813D88CC}"/>
                </a:ext>
              </a:extLst>
            </p:cNvPr>
            <p:cNvSpPr txBox="1"/>
            <p:nvPr/>
          </p:nvSpPr>
          <p:spPr bwMode="auto">
            <a:xfrm>
              <a:off x="2671763" y="615937"/>
              <a:ext cx="1714500" cy="369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92D050"/>
                  </a:solidFill>
                </a:rPr>
                <a:t>*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 ( L ) 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, $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7D69CBB-B732-7941-B4B0-CB77BE0F887F}"/>
                </a:ext>
              </a:extLst>
            </p:cNvPr>
            <p:cNvCxnSpPr/>
            <p:nvPr/>
          </p:nvCxnSpPr>
          <p:spPr bwMode="auto">
            <a:xfrm flipH="1" flipV="1">
              <a:off x="3446463" y="1033415"/>
              <a:ext cx="3175" cy="56827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0D2304-B391-4341-9A3D-7D33ACC0836F}"/>
                </a:ext>
              </a:extLst>
            </p:cNvPr>
            <p:cNvSpPr txBox="1"/>
            <p:nvPr/>
          </p:nvSpPr>
          <p:spPr bwMode="auto">
            <a:xfrm>
              <a:off x="4821238" y="1211200"/>
              <a:ext cx="1843087" cy="17540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92D050"/>
                  </a:solidFill>
                </a:rPr>
                <a:t>*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 E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 , )</a:t>
              </a:r>
            </a:p>
            <a:p>
              <a:pPr>
                <a:defRPr/>
              </a:pPr>
              <a:r>
                <a:rPr lang="en-US" sz="1800" dirty="0">
                  <a:solidFill>
                    <a:srgbClr val="92D050"/>
                  </a:solidFill>
                </a:rPr>
                <a:t>*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 E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, )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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L , )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 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, )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( L ) , (/a/)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a , (/a/)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CAB06E-EE52-D14D-8481-C4410666115F}"/>
                </a:ext>
              </a:extLst>
            </p:cNvPr>
            <p:cNvSpPr txBox="1"/>
            <p:nvPr/>
          </p:nvSpPr>
          <p:spPr bwMode="auto">
            <a:xfrm>
              <a:off x="4773613" y="4006549"/>
              <a:ext cx="1997075" cy="1476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92D050"/>
                  </a:solidFill>
                </a:rPr>
                <a:t>*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 ( 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) , (/a/)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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L , )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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, )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( L ) , (/a/)</a:t>
              </a:r>
            </a:p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a , (/a/)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EF64F97-22B4-5044-AD63-2E86E38212C8}"/>
                </a:ext>
              </a:extLst>
            </p:cNvPr>
            <p:cNvCxnSpPr/>
            <p:nvPr/>
          </p:nvCxnSpPr>
          <p:spPr bwMode="auto">
            <a:xfrm>
              <a:off x="4337050" y="4009724"/>
              <a:ext cx="436563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2591F7B-217D-5D45-8792-882FAEDB588D}"/>
                </a:ext>
              </a:extLst>
            </p:cNvPr>
            <p:cNvSpPr txBox="1"/>
            <p:nvPr/>
          </p:nvSpPr>
          <p:spPr bwMode="auto">
            <a:xfrm>
              <a:off x="4430713" y="2495377"/>
              <a:ext cx="357187" cy="4047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8AB5C2-627D-8A43-9D4B-3B0E7BD03685}"/>
                </a:ext>
              </a:extLst>
            </p:cNvPr>
            <p:cNvSpPr txBox="1"/>
            <p:nvPr/>
          </p:nvSpPr>
          <p:spPr bwMode="auto">
            <a:xfrm>
              <a:off x="4398963" y="3570024"/>
              <a:ext cx="274637" cy="4031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918F22C-F348-AE4F-86DD-54BF5653C6DF}"/>
                </a:ext>
              </a:extLst>
            </p:cNvPr>
            <p:cNvSpPr txBox="1"/>
            <p:nvPr/>
          </p:nvSpPr>
          <p:spPr bwMode="auto">
            <a:xfrm>
              <a:off x="4891088" y="3425573"/>
              <a:ext cx="357187" cy="4016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8880F78-8AA6-AF43-9598-91BD767ACD48}"/>
                </a:ext>
              </a:extLst>
            </p:cNvPr>
            <p:cNvSpPr txBox="1"/>
            <p:nvPr/>
          </p:nvSpPr>
          <p:spPr bwMode="auto">
            <a:xfrm>
              <a:off x="5919788" y="3444622"/>
              <a:ext cx="276225" cy="4031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C32402A-962D-D14F-9F46-A17F6BC45490}"/>
                </a:ext>
              </a:extLst>
            </p:cNvPr>
            <p:cNvCxnSpPr>
              <a:endCxn id="35" idx="1"/>
            </p:cNvCxnSpPr>
            <p:nvPr/>
          </p:nvCxnSpPr>
          <p:spPr bwMode="auto">
            <a:xfrm flipV="1">
              <a:off x="6759575" y="2000120"/>
              <a:ext cx="488950" cy="41271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D2D4E20-3731-B943-BD9A-B1D853D30248}"/>
                </a:ext>
              </a:extLst>
            </p:cNvPr>
            <p:cNvSpPr txBox="1"/>
            <p:nvPr/>
          </p:nvSpPr>
          <p:spPr bwMode="auto">
            <a:xfrm>
              <a:off x="6808788" y="1598517"/>
              <a:ext cx="342900" cy="4031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L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CD45851-0304-284C-9CDB-BD5727A06C4B}"/>
                </a:ext>
              </a:extLst>
            </p:cNvPr>
            <p:cNvCxnSpPr>
              <a:endCxn id="50" idx="1"/>
            </p:cNvCxnSpPr>
            <p:nvPr/>
          </p:nvCxnSpPr>
          <p:spPr bwMode="auto">
            <a:xfrm flipV="1">
              <a:off x="6789738" y="4511331"/>
              <a:ext cx="458787" cy="3651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739CAF5-3400-BA40-8B11-30E541322DEE}"/>
                </a:ext>
              </a:extLst>
            </p:cNvPr>
            <p:cNvSpPr txBox="1"/>
            <p:nvPr/>
          </p:nvSpPr>
          <p:spPr bwMode="auto">
            <a:xfrm>
              <a:off x="6846888" y="4085917"/>
              <a:ext cx="344487" cy="4047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L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740C448-02D0-CE4B-9AC3-29689AD9A5A4}"/>
                </a:ext>
              </a:extLst>
            </p:cNvPr>
            <p:cNvSpPr txBox="1"/>
            <p:nvPr/>
          </p:nvSpPr>
          <p:spPr bwMode="auto">
            <a:xfrm>
              <a:off x="7248525" y="5254218"/>
              <a:ext cx="1997075" cy="369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92D050"/>
                  </a:solidFill>
                </a:rPr>
                <a:t>*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E 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( L ) </a:t>
              </a:r>
              <a:r>
                <a:rPr lang="en-US" sz="1800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, (/a/)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4D593A7-A499-E548-B63A-83862FC388E7}"/>
                </a:ext>
              </a:extLst>
            </p:cNvPr>
            <p:cNvCxnSpPr>
              <a:stCxn id="50" idx="2"/>
              <a:endCxn id="76" idx="0"/>
            </p:cNvCxnSpPr>
            <p:nvPr/>
          </p:nvCxnSpPr>
          <p:spPr bwMode="auto">
            <a:xfrm>
              <a:off x="8247063" y="4695466"/>
              <a:ext cx="0" cy="558753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E9EF8C4-7580-2149-8380-B75F614B7EEC}"/>
                </a:ext>
              </a:extLst>
            </p:cNvPr>
            <p:cNvSpPr txBox="1"/>
            <p:nvPr/>
          </p:nvSpPr>
          <p:spPr bwMode="auto">
            <a:xfrm>
              <a:off x="7775575" y="4778009"/>
              <a:ext cx="276225" cy="4031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A42E033-E919-8F4F-9B52-6D297FB2F026}"/>
                </a:ext>
              </a:extLst>
            </p:cNvPr>
            <p:cNvCxnSpPr>
              <a:cxnSpLocks/>
              <a:stCxn id="38" idx="2"/>
            </p:cNvCxnSpPr>
            <p:nvPr/>
          </p:nvCxnSpPr>
          <p:spPr bwMode="auto">
            <a:xfrm>
              <a:off x="3395663" y="4084330"/>
              <a:ext cx="65087" cy="254295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7203AEE-1596-6240-B942-E2B978A9D79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65688" y="5482799"/>
              <a:ext cx="25400" cy="1144491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118F895-D24A-834B-80D7-E7C9675779A3}"/>
                </a:ext>
              </a:extLst>
            </p:cNvPr>
            <p:cNvSpPr txBox="1"/>
            <p:nvPr/>
          </p:nvSpPr>
          <p:spPr bwMode="auto">
            <a:xfrm>
              <a:off x="2976563" y="5274854"/>
              <a:ext cx="328612" cy="401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2C926A0-BDA4-5048-93A7-7D88695CFD71}"/>
                </a:ext>
              </a:extLst>
            </p:cNvPr>
            <p:cNvSpPr txBox="1"/>
            <p:nvPr/>
          </p:nvSpPr>
          <p:spPr bwMode="auto">
            <a:xfrm>
              <a:off x="4522788" y="6168540"/>
              <a:ext cx="330200" cy="4047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161308C-2775-3B4A-AAEA-2700C53D637B}"/>
                </a:ext>
              </a:extLst>
            </p:cNvPr>
            <p:cNvCxnSpPr>
              <a:endCxn id="25" idx="3"/>
            </p:cNvCxnSpPr>
            <p:nvPr/>
          </p:nvCxnSpPr>
          <p:spPr bwMode="auto">
            <a:xfrm flipH="1" flipV="1">
              <a:off x="4922838" y="6813011"/>
              <a:ext cx="4835525" cy="34922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AC7197E-D5C8-BB46-8E3F-1BDA2AD4C4A2}"/>
                </a:ext>
              </a:extLst>
            </p:cNvPr>
            <p:cNvCxnSpPr/>
            <p:nvPr/>
          </p:nvCxnSpPr>
          <p:spPr bwMode="auto">
            <a:xfrm>
              <a:off x="9758363" y="2828724"/>
              <a:ext cx="0" cy="401920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6C3A89B-1078-0D4C-A43B-7FA358C3BE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73850" y="2828724"/>
              <a:ext cx="3084513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502214E-FF59-6448-B31A-F90499A65823}"/>
                </a:ext>
              </a:extLst>
            </p:cNvPr>
            <p:cNvSpPr txBox="1"/>
            <p:nvPr/>
          </p:nvSpPr>
          <p:spPr bwMode="auto">
            <a:xfrm>
              <a:off x="7900988" y="2798565"/>
              <a:ext cx="330200" cy="4047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6B9F5B0-7FFB-3A48-B06F-D229B38FE5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73850" y="1539784"/>
              <a:ext cx="755650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9999EB6-7D6A-6B49-B9FA-060866A5E660}"/>
                </a:ext>
              </a:extLst>
            </p:cNvPr>
            <p:cNvCxnSpPr/>
            <p:nvPr/>
          </p:nvCxnSpPr>
          <p:spPr bwMode="auto">
            <a:xfrm flipV="1">
              <a:off x="7429500" y="892139"/>
              <a:ext cx="0" cy="647645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9F8C2CE-1407-BF4E-B6E2-6349C38522D6}"/>
                </a:ext>
              </a:extLst>
            </p:cNvPr>
            <p:cNvCxnSpPr/>
            <p:nvPr/>
          </p:nvCxnSpPr>
          <p:spPr bwMode="auto">
            <a:xfrm>
              <a:off x="6246813" y="900076"/>
              <a:ext cx="1182687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1CA9F4B-2F24-364B-8206-2482925DF471}"/>
                </a:ext>
              </a:extLst>
            </p:cNvPr>
            <p:cNvCxnSpPr/>
            <p:nvPr/>
          </p:nvCxnSpPr>
          <p:spPr bwMode="auto">
            <a:xfrm flipV="1">
              <a:off x="6246813" y="892139"/>
              <a:ext cx="0" cy="319061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3257F9-F210-5948-B727-BDDE949CA689}"/>
                </a:ext>
              </a:extLst>
            </p:cNvPr>
            <p:cNvSpPr txBox="1"/>
            <p:nvPr/>
          </p:nvSpPr>
          <p:spPr bwMode="auto">
            <a:xfrm>
              <a:off x="6673850" y="465138"/>
              <a:ext cx="358775" cy="4031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75185299-E99F-9A44-A38F-6C6722839C0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76975" y="5482799"/>
              <a:ext cx="0" cy="479384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541" name="Group 4">
              <a:extLst>
                <a:ext uri="{FF2B5EF4-FFF2-40B4-BE49-F238E27FC236}">
                  <a16:creationId xmlns:a16="http://schemas.microsoft.com/office/drawing/2014/main" id="{70F80B91-591C-1F49-A664-1620399832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6975" y="5297600"/>
              <a:ext cx="778152" cy="665161"/>
              <a:chOff x="6679923" y="5824539"/>
              <a:chExt cx="778152" cy="665161"/>
            </a:xfrm>
          </p:grpSpPr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0B3D0F4D-B1A7-FB42-BEC6-560CEBA787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11736" y="5824016"/>
                <a:ext cx="246062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E566D1F8-9A6F-EA4E-8948-B85CC92A70F0}"/>
                  </a:ext>
                </a:extLst>
              </p:cNvPr>
              <p:cNvCxnSpPr/>
              <p:nvPr/>
            </p:nvCxnSpPr>
            <p:spPr bwMode="auto">
              <a:xfrm>
                <a:off x="7457798" y="5824016"/>
                <a:ext cx="0" cy="649231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6009DF96-0B18-C243-83C6-FEA471069C7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79923" y="6489121"/>
                <a:ext cx="777875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A1FB56E-2AC9-7048-8479-F53B27C6E729}"/>
                  </a:ext>
                </a:extLst>
              </p:cNvPr>
              <p:cNvSpPr txBox="1"/>
              <p:nvPr/>
            </p:nvSpPr>
            <p:spPr bwMode="auto">
              <a:xfrm>
                <a:off x="7100611" y="5947830"/>
                <a:ext cx="276225" cy="4031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</a:p>
            </p:txBody>
          </p:sp>
        </p:grpSp>
      </p:grpSp>
      <p:sp>
        <p:nvSpPr>
          <p:cNvPr id="63490" name="TextBox 1">
            <a:extLst>
              <a:ext uri="{FF2B5EF4-FFF2-40B4-BE49-F238E27FC236}">
                <a16:creationId xmlns:a16="http://schemas.microsoft.com/office/drawing/2014/main" id="{594DB9E2-D24F-2E4E-8653-9CC15494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169863"/>
            <a:ext cx="156845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S </a:t>
            </a:r>
            <a:r>
              <a:rPr lang="en-US" altLang="en-US">
                <a:solidFill>
                  <a:schemeClr val="tx1"/>
                </a:solidFill>
                <a:sym typeface="Wingdings" pitchFamily="2" charset="2"/>
              </a:rPr>
              <a:t> E</a:t>
            </a:r>
          </a:p>
          <a:p>
            <a:r>
              <a:rPr lang="en-US" altLang="en-US">
                <a:solidFill>
                  <a:schemeClr val="tx1"/>
                </a:solidFill>
                <a:sym typeface="Wingdings" pitchFamily="2" charset="2"/>
              </a:rPr>
              <a:t>E  ( L ) | a</a:t>
            </a:r>
          </a:p>
          <a:p>
            <a:r>
              <a:rPr lang="en-US" altLang="en-US">
                <a:solidFill>
                  <a:schemeClr val="tx1"/>
                </a:solidFill>
                <a:sym typeface="Wingdings" pitchFamily="2" charset="2"/>
              </a:rPr>
              <a:t>L  E L | E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3">
            <a:extLst>
              <a:ext uri="{FF2B5EF4-FFF2-40B4-BE49-F238E27FC236}">
                <a16:creationId xmlns:a16="http://schemas.microsoft.com/office/drawing/2014/main" id="{FF17FC75-B950-FA40-AC45-7823A79A8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673100"/>
            <a:ext cx="79883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45B64158-3576-F04F-AD1D-444AF5E64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br>
              <a:rPr lang="en-US" altLang="en-US" sz="4800">
                <a:ea typeface="ＭＳ Ｐゴシック" panose="020B0600070205080204" pitchFamily="34" charset="-128"/>
              </a:rPr>
            </a:br>
            <a:r>
              <a:rPr lang="en-US" altLang="en-US" sz="4800">
                <a:ea typeface="ＭＳ Ｐゴシック" panose="020B0600070205080204" pitchFamily="34" charset="-128"/>
              </a:rPr>
              <a:t>Shift Reduce Parsing</a:t>
            </a:r>
          </a:p>
        </p:txBody>
      </p:sp>
      <p:grpSp>
        <p:nvGrpSpPr>
          <p:cNvPr id="11266" name="Group 1">
            <a:extLst>
              <a:ext uri="{FF2B5EF4-FFF2-40B4-BE49-F238E27FC236}">
                <a16:creationId xmlns:a16="http://schemas.microsoft.com/office/drawing/2014/main" id="{AEC6C234-743D-9F4D-AA0A-5BC5C1DCEA0F}"/>
              </a:ext>
            </a:extLst>
          </p:cNvPr>
          <p:cNvGrpSpPr>
            <a:grpSpLocks/>
          </p:cNvGrpSpPr>
          <p:nvPr/>
        </p:nvGrpSpPr>
        <p:grpSpPr bwMode="auto">
          <a:xfrm>
            <a:off x="1800225" y="1506538"/>
            <a:ext cx="5484813" cy="1712912"/>
            <a:chOff x="1800225" y="1506538"/>
            <a:chExt cx="5484813" cy="1712912"/>
          </a:xfrm>
        </p:grpSpPr>
        <p:grpSp>
          <p:nvGrpSpPr>
            <p:cNvPr id="11288" name="Group 3">
              <a:extLst>
                <a:ext uri="{FF2B5EF4-FFF2-40B4-BE49-F238E27FC236}">
                  <a16:creationId xmlns:a16="http://schemas.microsoft.com/office/drawing/2014/main" id="{1E92CEBB-0727-7349-8A75-559FF1621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225" y="2074863"/>
              <a:ext cx="5276850" cy="1144587"/>
              <a:chOff x="1800771" y="2074935"/>
              <a:chExt cx="5277000" cy="1144813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656C3DF-2779-234B-8D8D-4FDEF7CC289A}"/>
                  </a:ext>
                </a:extLst>
              </p:cNvPr>
              <p:cNvCxnSpPr/>
              <p:nvPr/>
            </p:nvCxnSpPr>
            <p:spPr>
              <a:xfrm>
                <a:off x="2253222" y="2074935"/>
                <a:ext cx="0" cy="5192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B1D794-EA8D-1148-A30F-613F73832FDA}"/>
                  </a:ext>
                </a:extLst>
              </p:cNvPr>
              <p:cNvSpPr txBox="1"/>
              <p:nvPr/>
            </p:nvSpPr>
            <p:spPr>
              <a:xfrm>
                <a:off x="5861711" y="2594149"/>
                <a:ext cx="1216060" cy="5795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lang="en-US" sz="3520" dirty="0" err="1">
                    <a:solidFill>
                      <a:srgbClr val="FF0000"/>
                    </a:solidFill>
                  </a:rPr>
                  <a:t>abc</a:t>
                </a:r>
                <a:r>
                  <a:rPr lang="en-US" sz="3520" dirty="0">
                    <a:solidFill>
                      <a:schemeClr val="tx1"/>
                    </a:solidFill>
                  </a:rPr>
                  <a:t>$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75E6926-4FF5-C446-91C3-B99BA3574C71}"/>
                  </a:ext>
                </a:extLst>
              </p:cNvPr>
              <p:cNvCxnSpPr/>
              <p:nvPr/>
            </p:nvCxnSpPr>
            <p:spPr>
              <a:xfrm>
                <a:off x="6033166" y="2162264"/>
                <a:ext cx="0" cy="5192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5C0032-EB91-1347-81E6-651AA7763B59}"/>
                  </a:ext>
                </a:extLst>
              </p:cNvPr>
              <p:cNvSpPr txBox="1"/>
              <p:nvPr/>
            </p:nvSpPr>
            <p:spPr>
              <a:xfrm>
                <a:off x="1816646" y="2576684"/>
                <a:ext cx="436575" cy="5795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lang="en-US" sz="3520" dirty="0">
                    <a:solidFill>
                      <a:schemeClr val="tx1"/>
                    </a:solidFill>
                  </a:rPr>
                  <a:t>$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61FF649-B530-B249-BA32-356FEA39B54A}"/>
                  </a:ext>
                </a:extLst>
              </p:cNvPr>
              <p:cNvCxnSpPr/>
              <p:nvPr/>
            </p:nvCxnSpPr>
            <p:spPr>
              <a:xfrm>
                <a:off x="1800771" y="2576684"/>
                <a:ext cx="21257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76394B2-C87E-884D-AA62-5D6615C6A777}"/>
                  </a:ext>
                </a:extLst>
              </p:cNvPr>
              <p:cNvCxnSpPr/>
              <p:nvPr/>
            </p:nvCxnSpPr>
            <p:spPr>
              <a:xfrm>
                <a:off x="1816646" y="2576684"/>
                <a:ext cx="0" cy="643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D2964E5-0E88-A94F-AD0C-3F35E680D3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6646" y="3219748"/>
                <a:ext cx="21098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2705B4-DE5C-8940-88A7-E79668328F83}"/>
                </a:ext>
              </a:extLst>
            </p:cNvPr>
            <p:cNvSpPr txBox="1"/>
            <p:nvPr/>
          </p:nvSpPr>
          <p:spPr>
            <a:xfrm>
              <a:off x="2166938" y="1512888"/>
              <a:ext cx="1392237" cy="5794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sz="3520" dirty="0">
                  <a:solidFill>
                    <a:schemeClr val="bg1">
                      <a:lumMod val="50000"/>
                    </a:schemeClr>
                  </a:solidFill>
                </a:rPr>
                <a:t>Stack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289E5A-58EB-854E-9291-B02CB1F7D31C}"/>
                </a:ext>
              </a:extLst>
            </p:cNvPr>
            <p:cNvSpPr txBox="1"/>
            <p:nvPr/>
          </p:nvSpPr>
          <p:spPr>
            <a:xfrm>
              <a:off x="5553075" y="1506538"/>
              <a:ext cx="1731963" cy="5810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sz="3520" dirty="0">
                  <a:solidFill>
                    <a:schemeClr val="bg1">
                      <a:lumMod val="50000"/>
                    </a:schemeClr>
                  </a:solidFill>
                </a:rPr>
                <a:t>Tokens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08DD5D6-8BC7-D74E-A96F-62F89781A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050" y="4951413"/>
            <a:ext cx="27114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4000" b="0">
                <a:solidFill>
                  <a:srgbClr val="0000CC"/>
                </a:solidFill>
                <a:latin typeface="Arial" panose="020B0604020202020204" pitchFamily="34" charset="0"/>
              </a:rPr>
              <a:t>S  </a:t>
            </a:r>
            <a:r>
              <a:rPr lang="en-US" altLang="en-US" sz="4000" b="0">
                <a:solidFill>
                  <a:srgbClr val="0000CC"/>
                </a:solidFill>
                <a:latin typeface="Arial" panose="020B0604020202020204" pitchFamily="34" charset="0"/>
                <a:sym typeface="Wingdings" pitchFamily="2" charset="2"/>
              </a:rPr>
              <a:t>  </a:t>
            </a:r>
            <a:r>
              <a:rPr lang="en-US" altLang="en-US" sz="4000" b="0">
                <a:solidFill>
                  <a:srgbClr val="FF0000"/>
                </a:solidFill>
                <a:latin typeface="Arial" panose="020B0604020202020204" pitchFamily="34" charset="0"/>
                <a:sym typeface="Wingdings" pitchFamily="2" charset="2"/>
              </a:rPr>
              <a:t>a b c</a:t>
            </a:r>
            <a:endParaRPr lang="en-US" altLang="en-US" sz="4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8E979C-71D0-CC41-93D7-C467BC0F0DEA}"/>
              </a:ext>
            </a:extLst>
          </p:cNvPr>
          <p:cNvGrpSpPr>
            <a:grpSpLocks/>
          </p:cNvGrpSpPr>
          <p:nvPr/>
        </p:nvGrpSpPr>
        <p:grpSpPr bwMode="auto">
          <a:xfrm>
            <a:off x="1817688" y="3552825"/>
            <a:ext cx="7250112" cy="1144588"/>
            <a:chOff x="1817688" y="3552825"/>
            <a:chExt cx="7250112" cy="1144588"/>
          </a:xfrm>
        </p:grpSpPr>
        <p:grpSp>
          <p:nvGrpSpPr>
            <p:cNvPr id="11279" name="Group 19">
              <a:extLst>
                <a:ext uri="{FF2B5EF4-FFF2-40B4-BE49-F238E27FC236}">
                  <a16:creationId xmlns:a16="http://schemas.microsoft.com/office/drawing/2014/main" id="{B2761D00-4953-7049-8396-CEE353608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7688" y="3552825"/>
              <a:ext cx="5253037" cy="1144588"/>
              <a:chOff x="1800771" y="2074935"/>
              <a:chExt cx="5254078" cy="1144813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440CA6C-1ECF-8343-896A-56E49B3E2E19}"/>
                  </a:ext>
                </a:extLst>
              </p:cNvPr>
              <p:cNvCxnSpPr/>
              <p:nvPr/>
            </p:nvCxnSpPr>
            <p:spPr>
              <a:xfrm>
                <a:off x="2253298" y="2074935"/>
                <a:ext cx="0" cy="5192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10F7EF-2BD5-E44F-B18F-22EB85CAB398}"/>
                  </a:ext>
                </a:extLst>
              </p:cNvPr>
              <p:cNvSpPr txBox="1"/>
              <p:nvPr/>
            </p:nvSpPr>
            <p:spPr>
              <a:xfrm>
                <a:off x="6618200" y="2594150"/>
                <a:ext cx="436649" cy="5795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lang="en-US" sz="3520" dirty="0">
                    <a:solidFill>
                      <a:schemeClr val="tx1"/>
                    </a:solidFill>
                  </a:rPr>
                  <a:t>$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E4478C2-6875-5246-B288-501D0EBA36F7}"/>
                  </a:ext>
                </a:extLst>
              </p:cNvPr>
              <p:cNvCxnSpPr/>
              <p:nvPr/>
            </p:nvCxnSpPr>
            <p:spPr>
              <a:xfrm>
                <a:off x="6807150" y="2109867"/>
                <a:ext cx="0" cy="5192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DC6872-74BF-5047-B157-86F243BE9B54}"/>
                  </a:ext>
                </a:extLst>
              </p:cNvPr>
              <p:cNvSpPr txBox="1"/>
              <p:nvPr/>
            </p:nvSpPr>
            <p:spPr>
              <a:xfrm>
                <a:off x="1816649" y="2576684"/>
                <a:ext cx="1216266" cy="5795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lang="en-US" sz="3520" dirty="0">
                    <a:solidFill>
                      <a:schemeClr val="tx1"/>
                    </a:solidFill>
                  </a:rPr>
                  <a:t>$</a:t>
                </a:r>
                <a:r>
                  <a:rPr lang="en-US" sz="3520" dirty="0" err="1">
                    <a:solidFill>
                      <a:srgbClr val="FF0000"/>
                    </a:solidFill>
                  </a:rPr>
                  <a:t>abc</a:t>
                </a:r>
                <a:endParaRPr lang="en-US" sz="352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DB1B4D0-0440-9D41-A3B4-F0573F7BEE22}"/>
                  </a:ext>
                </a:extLst>
              </p:cNvPr>
              <p:cNvCxnSpPr/>
              <p:nvPr/>
            </p:nvCxnSpPr>
            <p:spPr>
              <a:xfrm>
                <a:off x="1800771" y="2576684"/>
                <a:ext cx="21244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3D4464C-1617-124D-96C9-83D87E911E84}"/>
                  </a:ext>
                </a:extLst>
              </p:cNvPr>
              <p:cNvCxnSpPr/>
              <p:nvPr/>
            </p:nvCxnSpPr>
            <p:spPr>
              <a:xfrm>
                <a:off x="1816649" y="2576684"/>
                <a:ext cx="0" cy="643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8C913BF-F8E5-ED4C-A924-D1A607BEE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6649" y="3219748"/>
                <a:ext cx="21086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5A3B66B-A2D1-8F44-BB72-2BF226B8444E}"/>
                </a:ext>
              </a:extLst>
            </p:cNvPr>
            <p:cNvSpPr txBox="1"/>
            <p:nvPr/>
          </p:nvSpPr>
          <p:spPr>
            <a:xfrm>
              <a:off x="7627938" y="4052888"/>
              <a:ext cx="1439862" cy="5810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sz="3520" dirty="0">
                  <a:solidFill>
                    <a:schemeClr val="bg1">
                      <a:lumMod val="50000"/>
                    </a:schemeClr>
                  </a:solidFill>
                </a:rPr>
                <a:t>Shifts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DA95DC2-0AAD-E54F-A0FD-3214BCB91093}"/>
              </a:ext>
            </a:extLst>
          </p:cNvPr>
          <p:cNvGrpSpPr>
            <a:grpSpLocks/>
          </p:cNvGrpSpPr>
          <p:nvPr/>
        </p:nvGrpSpPr>
        <p:grpSpPr bwMode="auto">
          <a:xfrm>
            <a:off x="1811338" y="5461000"/>
            <a:ext cx="7573962" cy="1144588"/>
            <a:chOff x="1811338" y="5461000"/>
            <a:chExt cx="7573962" cy="1144588"/>
          </a:xfrm>
        </p:grpSpPr>
        <p:grpSp>
          <p:nvGrpSpPr>
            <p:cNvPr id="11270" name="Group 27">
              <a:extLst>
                <a:ext uri="{FF2B5EF4-FFF2-40B4-BE49-F238E27FC236}">
                  <a16:creationId xmlns:a16="http://schemas.microsoft.com/office/drawing/2014/main" id="{1F7A8A50-336B-1449-9B60-4771CA872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338" y="5461000"/>
              <a:ext cx="5254625" cy="1144588"/>
              <a:chOff x="1800771" y="2074935"/>
              <a:chExt cx="5254078" cy="1144813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3F87365-3A8C-AE4F-8004-43EC204BB8E2}"/>
                  </a:ext>
                </a:extLst>
              </p:cNvPr>
              <p:cNvCxnSpPr/>
              <p:nvPr/>
            </p:nvCxnSpPr>
            <p:spPr>
              <a:xfrm>
                <a:off x="2253161" y="2074935"/>
                <a:ext cx="0" cy="5192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4CE900-8681-C84D-AA5A-CBDD4919A82A}"/>
                  </a:ext>
                </a:extLst>
              </p:cNvPr>
              <p:cNvSpPr txBox="1"/>
              <p:nvPr/>
            </p:nvSpPr>
            <p:spPr>
              <a:xfrm>
                <a:off x="6618331" y="2594150"/>
                <a:ext cx="436518" cy="5795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lang="en-US" sz="3520" dirty="0">
                    <a:solidFill>
                      <a:schemeClr val="tx1"/>
                    </a:solidFill>
                  </a:rPr>
                  <a:t>$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1FA2206D-E823-4142-B70A-8055B592ED1F}"/>
                  </a:ext>
                </a:extLst>
              </p:cNvPr>
              <p:cNvCxnSpPr/>
              <p:nvPr/>
            </p:nvCxnSpPr>
            <p:spPr>
              <a:xfrm>
                <a:off x="6807225" y="2109867"/>
                <a:ext cx="0" cy="5192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7AE6CE-F51B-1146-8FC5-CD11122D8E33}"/>
                  </a:ext>
                </a:extLst>
              </p:cNvPr>
              <p:cNvSpPr txBox="1"/>
              <p:nvPr/>
            </p:nvSpPr>
            <p:spPr>
              <a:xfrm>
                <a:off x="1816644" y="2576684"/>
                <a:ext cx="738110" cy="5795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lang="en-US" sz="3520" dirty="0">
                    <a:solidFill>
                      <a:schemeClr val="tx1"/>
                    </a:solidFill>
                  </a:rPr>
                  <a:t>$</a:t>
                </a:r>
                <a:r>
                  <a:rPr lang="en-US" sz="3520" dirty="0">
                    <a:solidFill>
                      <a:schemeClr val="accent5">
                        <a:lumMod val="50000"/>
                      </a:schemeClr>
                    </a:solidFill>
                  </a:rPr>
                  <a:t>S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957ED-EB01-D643-BA72-A50802E8EF51}"/>
                  </a:ext>
                </a:extLst>
              </p:cNvPr>
              <p:cNvCxnSpPr/>
              <p:nvPr/>
            </p:nvCxnSpPr>
            <p:spPr>
              <a:xfrm>
                <a:off x="1800771" y="2576684"/>
                <a:ext cx="21254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FD8A3CB-9070-8041-8828-9493ADD7BD8A}"/>
                  </a:ext>
                </a:extLst>
              </p:cNvPr>
              <p:cNvCxnSpPr/>
              <p:nvPr/>
            </p:nvCxnSpPr>
            <p:spPr>
              <a:xfrm>
                <a:off x="1816644" y="2576684"/>
                <a:ext cx="0" cy="643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6D12471-B14F-7544-A634-5E70078BB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6644" y="3219748"/>
                <a:ext cx="21095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9AFEEB6-1F02-FE48-B1A1-80D871CC06E1}"/>
                </a:ext>
              </a:extLst>
            </p:cNvPr>
            <p:cNvSpPr txBox="1"/>
            <p:nvPr/>
          </p:nvSpPr>
          <p:spPr>
            <a:xfrm>
              <a:off x="7569200" y="5962650"/>
              <a:ext cx="1816100" cy="5794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sz="3520" dirty="0">
                  <a:solidFill>
                    <a:schemeClr val="bg1">
                      <a:lumMod val="50000"/>
                    </a:schemeClr>
                  </a:solidFill>
                </a:rPr>
                <a:t>Reduce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2">
            <a:extLst>
              <a:ext uri="{FF2B5EF4-FFF2-40B4-BE49-F238E27FC236}">
                <a16:creationId xmlns:a16="http://schemas.microsoft.com/office/drawing/2014/main" id="{9E6D53D2-8D7F-E942-AB9B-FE64481A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387350"/>
            <a:ext cx="7345363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>
            <a:extLst>
              <a:ext uri="{FF2B5EF4-FFF2-40B4-BE49-F238E27FC236}">
                <a16:creationId xmlns:a16="http://schemas.microsoft.com/office/drawing/2014/main" id="{7D98AE41-EC3A-6E46-ABD9-AF5952FA0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8300"/>
            <a:ext cx="5588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13D019-95DE-BA48-BBD7-9F534876E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3697288"/>
            <a:ext cx="4333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3200">
                <a:solidFill>
                  <a:srgbClr val="0000CC"/>
                </a:solidFill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12524-F279-9F4D-AE7C-0F5B3E4EA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788" y="3287713"/>
            <a:ext cx="433387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320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4ECCEA-FCC2-934E-973C-1E8B9C750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2947988"/>
            <a:ext cx="4318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320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A5F913-0730-8544-B720-142D6791D813}"/>
              </a:ext>
            </a:extLst>
          </p:cNvPr>
          <p:cNvGrpSpPr>
            <a:grpSpLocks/>
          </p:cNvGrpSpPr>
          <p:nvPr/>
        </p:nvGrpSpPr>
        <p:grpSpPr bwMode="auto">
          <a:xfrm>
            <a:off x="5264150" y="2955925"/>
            <a:ext cx="444500" cy="1285875"/>
            <a:chOff x="5341030" y="2940138"/>
            <a:chExt cx="444562" cy="1285815"/>
          </a:xfrm>
        </p:grpSpPr>
        <p:sp>
          <p:nvSpPr>
            <p:cNvPr id="13342" name="TextBox 17">
              <a:extLst>
                <a:ext uri="{FF2B5EF4-FFF2-40B4-BE49-F238E27FC236}">
                  <a16:creationId xmlns:a16="http://schemas.microsoft.com/office/drawing/2014/main" id="{7640ECBE-2B10-CF46-88CB-6D86B4F42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6895" y="3690422"/>
              <a:ext cx="432842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3200">
                  <a:solidFill>
                    <a:srgbClr val="0000CC"/>
                  </a:solidFill>
                  <a:latin typeface="Arial" panose="020B0604020202020204" pitchFamily="34" charset="0"/>
                </a:rPr>
                <a:t>$</a:t>
              </a:r>
            </a:p>
          </p:txBody>
        </p:sp>
        <p:sp>
          <p:nvSpPr>
            <p:cNvPr id="13343" name="TextBox 18">
              <a:extLst>
                <a:ext uri="{FF2B5EF4-FFF2-40B4-BE49-F238E27FC236}">
                  <a16:creationId xmlns:a16="http://schemas.microsoft.com/office/drawing/2014/main" id="{D12760A9-C06F-194A-8FFE-04B77D6AC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1030" y="3280108"/>
              <a:ext cx="432842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3200">
                  <a:solidFill>
                    <a:srgbClr val="0000CC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3344" name="TextBox 19">
              <a:extLst>
                <a:ext uri="{FF2B5EF4-FFF2-40B4-BE49-F238E27FC236}">
                  <a16:creationId xmlns:a16="http://schemas.microsoft.com/office/drawing/2014/main" id="{037818DC-5BEC-3042-B29B-8EEA2286A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2750" y="2940138"/>
              <a:ext cx="432842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3200">
                  <a:solidFill>
                    <a:srgbClr val="0000CC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364DAB4-E9B8-AD45-B76E-EA2FD2EE5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600" y="2478088"/>
            <a:ext cx="43338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320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BE27E-3A95-244A-98D2-EB1866502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600" y="2005013"/>
            <a:ext cx="43338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3200">
                <a:solidFill>
                  <a:srgbClr val="0000CC"/>
                </a:solidFill>
                <a:latin typeface="Arial" panose="020B0604020202020204" pitchFamily="34" charset="0"/>
              </a:rPr>
              <a:t>c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D8018B-41FE-C84B-892C-6CD02EB8DC7D}"/>
              </a:ext>
            </a:extLst>
          </p:cNvPr>
          <p:cNvGrpSpPr>
            <a:grpSpLocks/>
          </p:cNvGrpSpPr>
          <p:nvPr/>
        </p:nvGrpSpPr>
        <p:grpSpPr bwMode="auto">
          <a:xfrm>
            <a:off x="5957888" y="2962275"/>
            <a:ext cx="444500" cy="1285875"/>
            <a:chOff x="5341030" y="2940138"/>
            <a:chExt cx="444562" cy="1285815"/>
          </a:xfrm>
        </p:grpSpPr>
        <p:sp>
          <p:nvSpPr>
            <p:cNvPr id="13339" name="TextBox 29">
              <a:extLst>
                <a:ext uri="{FF2B5EF4-FFF2-40B4-BE49-F238E27FC236}">
                  <a16:creationId xmlns:a16="http://schemas.microsoft.com/office/drawing/2014/main" id="{C468D5F3-533C-D743-B054-23574762F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6895" y="3690422"/>
              <a:ext cx="432842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3200">
                  <a:solidFill>
                    <a:srgbClr val="0000CC"/>
                  </a:solidFill>
                  <a:latin typeface="Arial" panose="020B0604020202020204" pitchFamily="34" charset="0"/>
                </a:rPr>
                <a:t>$</a:t>
              </a:r>
            </a:p>
          </p:txBody>
        </p:sp>
        <p:sp>
          <p:nvSpPr>
            <p:cNvPr id="13340" name="TextBox 30">
              <a:extLst>
                <a:ext uri="{FF2B5EF4-FFF2-40B4-BE49-F238E27FC236}">
                  <a16:creationId xmlns:a16="http://schemas.microsoft.com/office/drawing/2014/main" id="{FA4D0541-2653-AD49-B178-FF596ABEA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1030" y="3280108"/>
              <a:ext cx="432842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3200">
                  <a:solidFill>
                    <a:srgbClr val="0000CC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3341" name="TextBox 31">
              <a:extLst>
                <a:ext uri="{FF2B5EF4-FFF2-40B4-BE49-F238E27FC236}">
                  <a16:creationId xmlns:a16="http://schemas.microsoft.com/office/drawing/2014/main" id="{BC1D3C2B-06ED-6240-9C1C-C0AAE3B17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2750" y="2940138"/>
              <a:ext cx="432842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3200">
                  <a:solidFill>
                    <a:srgbClr val="0000CC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D1A9486-89BD-2E4E-BF0B-E1DA14924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238" y="2500313"/>
            <a:ext cx="433387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o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m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3200">
                <a:solidFill>
                  <a:srgbClr val="0000CC"/>
                </a:solidFill>
                <a:latin typeface="Arial" panose="020B0604020202020204" pitchFamily="34" charset="0"/>
              </a:rPr>
              <a:t>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0E6AD2F-16FD-E34B-B750-1B9E6E2DED95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2492375"/>
            <a:ext cx="444500" cy="1749425"/>
            <a:chOff x="6346870" y="2500323"/>
            <a:chExt cx="444562" cy="1748490"/>
          </a:xfrm>
        </p:grpSpPr>
        <p:grpSp>
          <p:nvGrpSpPr>
            <p:cNvPr id="13334" name="Group 35">
              <a:extLst>
                <a:ext uri="{FF2B5EF4-FFF2-40B4-BE49-F238E27FC236}">
                  <a16:creationId xmlns:a16="http://schemas.microsoft.com/office/drawing/2014/main" id="{745389BE-1E15-5F42-AE3A-F7C87BED3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46870" y="2962998"/>
              <a:ext cx="444562" cy="1285815"/>
              <a:chOff x="5341030" y="2940138"/>
              <a:chExt cx="444562" cy="1285815"/>
            </a:xfrm>
          </p:grpSpPr>
          <p:sp>
            <p:nvSpPr>
              <p:cNvPr id="13336" name="TextBox 37">
                <a:extLst>
                  <a:ext uri="{FF2B5EF4-FFF2-40B4-BE49-F238E27FC236}">
                    <a16:creationId xmlns:a16="http://schemas.microsoft.com/office/drawing/2014/main" id="{1548058B-7A4D-3E4F-B155-8DD2131521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6895" y="3690422"/>
                <a:ext cx="432842" cy="5355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o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0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l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5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m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5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 typeface="Monotype Sorts" pitchFamily="2" charset="2"/>
                  <a:buNone/>
                </a:pPr>
                <a:r>
                  <a:rPr lang="en-US" altLang="en-US" sz="3200">
                    <a:solidFill>
                      <a:srgbClr val="0000CC"/>
                    </a:solidFill>
                    <a:latin typeface="Arial" panose="020B0604020202020204" pitchFamily="34" charset="0"/>
                  </a:rPr>
                  <a:t>$</a:t>
                </a:r>
              </a:p>
            </p:txBody>
          </p:sp>
          <p:sp>
            <p:nvSpPr>
              <p:cNvPr id="13337" name="TextBox 38">
                <a:extLst>
                  <a:ext uri="{FF2B5EF4-FFF2-40B4-BE49-F238E27FC236}">
                    <a16:creationId xmlns:a16="http://schemas.microsoft.com/office/drawing/2014/main" id="{FAFFF2DD-506E-E544-AD09-F06CAC0D69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1030" y="3280108"/>
                <a:ext cx="432842" cy="5355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o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0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l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5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m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5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 typeface="Monotype Sorts" pitchFamily="2" charset="2"/>
                  <a:buNone/>
                </a:pPr>
                <a:r>
                  <a:rPr lang="en-US" altLang="en-US" sz="3200">
                    <a:solidFill>
                      <a:srgbClr val="0000CC"/>
                    </a:solidFill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3338" name="TextBox 39">
                <a:extLst>
                  <a:ext uri="{FF2B5EF4-FFF2-40B4-BE49-F238E27FC236}">
                    <a16:creationId xmlns:a16="http://schemas.microsoft.com/office/drawing/2014/main" id="{FBDFD026-FBAA-4049-B53A-5697684C04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2750" y="2940138"/>
                <a:ext cx="432842" cy="5355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o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0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l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5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m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5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 typeface="Monotype Sorts" pitchFamily="2" charset="2"/>
                  <a:buNone/>
                </a:pPr>
                <a:r>
                  <a:rPr lang="en-US" altLang="en-US" sz="3200">
                    <a:solidFill>
                      <a:srgbClr val="0000CC"/>
                    </a:solidFill>
                    <a:latin typeface="Arial" panose="020B0604020202020204" pitchFamily="34" charset="0"/>
                  </a:rPr>
                  <a:t>A</a:t>
                </a:r>
              </a:p>
            </p:txBody>
          </p:sp>
        </p:grpSp>
        <p:sp>
          <p:nvSpPr>
            <p:cNvPr id="13335" name="TextBox 36">
              <a:extLst>
                <a:ext uri="{FF2B5EF4-FFF2-40B4-BE49-F238E27FC236}">
                  <a16:creationId xmlns:a16="http://schemas.microsoft.com/office/drawing/2014/main" id="{40C82396-2FC5-9E4B-9175-AE08CD58F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2982" y="2500323"/>
              <a:ext cx="432842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3200">
                  <a:solidFill>
                    <a:srgbClr val="0000CC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B4B1BAC-4DB5-E748-B805-C92F8F061216}"/>
              </a:ext>
            </a:extLst>
          </p:cNvPr>
          <p:cNvGrpSpPr>
            <a:grpSpLocks/>
          </p:cNvGrpSpPr>
          <p:nvPr/>
        </p:nvGrpSpPr>
        <p:grpSpPr bwMode="auto">
          <a:xfrm>
            <a:off x="6648450" y="1997075"/>
            <a:ext cx="469900" cy="2236788"/>
            <a:chOff x="6831182" y="2020263"/>
            <a:chExt cx="469958" cy="2236170"/>
          </a:xfrm>
        </p:grpSpPr>
        <p:grpSp>
          <p:nvGrpSpPr>
            <p:cNvPr id="13327" name="Group 40">
              <a:extLst>
                <a:ext uri="{FF2B5EF4-FFF2-40B4-BE49-F238E27FC236}">
                  <a16:creationId xmlns:a16="http://schemas.microsoft.com/office/drawing/2014/main" id="{2BB2FDD8-1699-464E-B4FF-EFF4D2A5D6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1182" y="2507943"/>
              <a:ext cx="460327" cy="1748490"/>
              <a:chOff x="5794862" y="2500323"/>
              <a:chExt cx="460327" cy="1748490"/>
            </a:xfrm>
          </p:grpSpPr>
          <p:grpSp>
            <p:nvGrpSpPr>
              <p:cNvPr id="13329" name="Group 41">
                <a:extLst>
                  <a:ext uri="{FF2B5EF4-FFF2-40B4-BE49-F238E27FC236}">
                    <a16:creationId xmlns:a16="http://schemas.microsoft.com/office/drawing/2014/main" id="{2C2E30AC-C95B-6640-B531-AD094058E1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94862" y="2962998"/>
                <a:ext cx="460327" cy="1285815"/>
                <a:chOff x="4789022" y="2940138"/>
                <a:chExt cx="460327" cy="1285815"/>
              </a:xfrm>
            </p:grpSpPr>
            <p:sp>
              <p:nvSpPr>
                <p:cNvPr id="13331" name="TextBox 43">
                  <a:extLst>
                    <a:ext uri="{FF2B5EF4-FFF2-40B4-BE49-F238E27FC236}">
                      <a16:creationId xmlns:a16="http://schemas.microsoft.com/office/drawing/2014/main" id="{E159C54D-84B6-764C-9988-CDFCE093E1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0662" y="3690422"/>
                  <a:ext cx="432842" cy="5355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ct val="50000"/>
                    </a:spcBef>
                    <a:buClr>
                      <a:srgbClr val="000099"/>
                    </a:buClr>
                    <a:buSzPct val="75000"/>
                    <a:buFont typeface="Wingdings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75000"/>
                    <a:buFont typeface="Wingdings" pitchFamily="2" charset="2"/>
                    <a:buChar char="o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10000"/>
                    </a:spcBef>
                    <a:buClr>
                      <a:srgbClr val="000099"/>
                    </a:buClr>
                    <a:buSzPct val="75000"/>
                    <a:buFont typeface="Wingdings" pitchFamily="2" charset="2"/>
                    <a:buChar char="l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ct val="5000"/>
                    </a:spcBef>
                    <a:buClr>
                      <a:srgbClr val="000099"/>
                    </a:buClr>
                    <a:buSzPct val="75000"/>
                    <a:buFont typeface="Wingdings" pitchFamily="2" charset="2"/>
                    <a:buChar char="m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ct val="5000"/>
                    </a:spcBef>
                    <a:buClr>
                      <a:srgbClr val="000099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5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5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5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5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buFont typeface="Monotype Sorts" pitchFamily="2" charset="2"/>
                    <a:buNone/>
                  </a:pPr>
                  <a:r>
                    <a:rPr lang="en-US" altLang="en-US" sz="3200">
                      <a:solidFill>
                        <a:srgbClr val="0000CC"/>
                      </a:solidFill>
                      <a:latin typeface="Arial" panose="020B0604020202020204" pitchFamily="34" charset="0"/>
                    </a:rPr>
                    <a:t>$</a:t>
                  </a:r>
                </a:p>
              </p:txBody>
            </p:sp>
            <p:sp>
              <p:nvSpPr>
                <p:cNvPr id="13332" name="TextBox 44">
                  <a:extLst>
                    <a:ext uri="{FF2B5EF4-FFF2-40B4-BE49-F238E27FC236}">
                      <a16:creationId xmlns:a16="http://schemas.microsoft.com/office/drawing/2014/main" id="{ADFF11B6-AAB4-8E42-B72D-20DB196631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9022" y="3280108"/>
                  <a:ext cx="432842" cy="5355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ct val="50000"/>
                    </a:spcBef>
                    <a:buClr>
                      <a:srgbClr val="000099"/>
                    </a:buClr>
                    <a:buSzPct val="75000"/>
                    <a:buFont typeface="Wingdings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75000"/>
                    <a:buFont typeface="Wingdings" pitchFamily="2" charset="2"/>
                    <a:buChar char="o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10000"/>
                    </a:spcBef>
                    <a:buClr>
                      <a:srgbClr val="000099"/>
                    </a:buClr>
                    <a:buSzPct val="75000"/>
                    <a:buFont typeface="Wingdings" pitchFamily="2" charset="2"/>
                    <a:buChar char="l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ct val="5000"/>
                    </a:spcBef>
                    <a:buClr>
                      <a:srgbClr val="000099"/>
                    </a:buClr>
                    <a:buSzPct val="75000"/>
                    <a:buFont typeface="Wingdings" pitchFamily="2" charset="2"/>
                    <a:buChar char="m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ct val="5000"/>
                    </a:spcBef>
                    <a:buClr>
                      <a:srgbClr val="000099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5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5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5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5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buFont typeface="Monotype Sorts" pitchFamily="2" charset="2"/>
                    <a:buNone/>
                  </a:pPr>
                  <a:r>
                    <a:rPr lang="en-US" altLang="en-US" sz="3200">
                      <a:solidFill>
                        <a:srgbClr val="0000CC"/>
                      </a:solidFill>
                      <a:latin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13333" name="TextBox 45">
                  <a:extLst>
                    <a:ext uri="{FF2B5EF4-FFF2-40B4-BE49-F238E27FC236}">
                      <a16:creationId xmlns:a16="http://schemas.microsoft.com/office/drawing/2014/main" id="{C378961E-9884-FF4A-AEEC-FE68776B14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6507" y="2940138"/>
                  <a:ext cx="432842" cy="5355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ct val="50000"/>
                    </a:spcBef>
                    <a:buClr>
                      <a:srgbClr val="000099"/>
                    </a:buClr>
                    <a:buSzPct val="75000"/>
                    <a:buFont typeface="Wingdings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75000"/>
                    <a:buFont typeface="Wingdings" pitchFamily="2" charset="2"/>
                    <a:buChar char="o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10000"/>
                    </a:spcBef>
                    <a:buClr>
                      <a:srgbClr val="000099"/>
                    </a:buClr>
                    <a:buSzPct val="75000"/>
                    <a:buFont typeface="Wingdings" pitchFamily="2" charset="2"/>
                    <a:buChar char="l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ct val="5000"/>
                    </a:spcBef>
                    <a:buClr>
                      <a:srgbClr val="000099"/>
                    </a:buClr>
                    <a:buSzPct val="75000"/>
                    <a:buFont typeface="Wingdings" pitchFamily="2" charset="2"/>
                    <a:buChar char="m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ct val="5000"/>
                    </a:spcBef>
                    <a:buClr>
                      <a:srgbClr val="000099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5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5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5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5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75000"/>
                    <a:buFont typeface="Wingdings" pitchFamily="2" charset="2"/>
                    <a:buChar char="v"/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buFont typeface="Monotype Sorts" pitchFamily="2" charset="2"/>
                    <a:buNone/>
                  </a:pPr>
                  <a:r>
                    <a:rPr lang="en-US" altLang="en-US" sz="3200">
                      <a:solidFill>
                        <a:srgbClr val="0000CC"/>
                      </a:solidFill>
                      <a:latin typeface="Arial" panose="020B0604020202020204" pitchFamily="34" charset="0"/>
                    </a:rPr>
                    <a:t>A</a:t>
                  </a:r>
                </a:p>
              </p:txBody>
            </p:sp>
          </p:grpSp>
          <p:sp>
            <p:nvSpPr>
              <p:cNvPr id="13330" name="TextBox 42">
                <a:extLst>
                  <a:ext uri="{FF2B5EF4-FFF2-40B4-BE49-F238E27FC236}">
                    <a16:creationId xmlns:a16="http://schemas.microsoft.com/office/drawing/2014/main" id="{CC45C1F6-448E-2D4D-85D2-5B2D1A319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16742" y="2500323"/>
                <a:ext cx="432842" cy="5355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o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0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l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5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m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5000"/>
                  </a:spcBef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0099"/>
                  </a:buClr>
                  <a:buSzPct val="75000"/>
                  <a:buFont typeface="Wingdings" pitchFamily="2" charset="2"/>
                  <a:buChar char="v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 typeface="Monotype Sorts" pitchFamily="2" charset="2"/>
                  <a:buNone/>
                </a:pPr>
                <a:r>
                  <a:rPr lang="en-US" altLang="en-US" sz="3200">
                    <a:solidFill>
                      <a:srgbClr val="0000CC"/>
                    </a:solidFill>
                    <a:latin typeface="Arial" panose="020B0604020202020204" pitchFamily="34" charset="0"/>
                  </a:rPr>
                  <a:t>B</a:t>
                </a:r>
              </a:p>
            </p:txBody>
          </p:sp>
        </p:grpSp>
        <p:sp>
          <p:nvSpPr>
            <p:cNvPr id="13328" name="TextBox 46">
              <a:extLst>
                <a:ext uri="{FF2B5EF4-FFF2-40B4-BE49-F238E27FC236}">
                  <a16:creationId xmlns:a16="http://schemas.microsoft.com/office/drawing/2014/main" id="{5513D9E6-1944-7F41-8294-118C1C922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8298" y="2020263"/>
              <a:ext cx="432842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3200">
                  <a:solidFill>
                    <a:srgbClr val="0000CC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4D94B1-DE8C-9045-8324-53803E7F0905}"/>
              </a:ext>
            </a:extLst>
          </p:cNvPr>
          <p:cNvGrpSpPr>
            <a:grpSpLocks/>
          </p:cNvGrpSpPr>
          <p:nvPr/>
        </p:nvGrpSpPr>
        <p:grpSpPr bwMode="auto">
          <a:xfrm>
            <a:off x="7265988" y="3279775"/>
            <a:ext cx="439737" cy="946150"/>
            <a:chOff x="5341030" y="3280108"/>
            <a:chExt cx="438707" cy="945845"/>
          </a:xfrm>
        </p:grpSpPr>
        <p:sp>
          <p:nvSpPr>
            <p:cNvPr id="13325" name="TextBox 53">
              <a:extLst>
                <a:ext uri="{FF2B5EF4-FFF2-40B4-BE49-F238E27FC236}">
                  <a16:creationId xmlns:a16="http://schemas.microsoft.com/office/drawing/2014/main" id="{B2E2E53E-D82C-464E-810A-993009AB9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6895" y="3690422"/>
              <a:ext cx="432842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3200">
                  <a:solidFill>
                    <a:srgbClr val="0000CC"/>
                  </a:solidFill>
                  <a:latin typeface="Arial" panose="020B0604020202020204" pitchFamily="34" charset="0"/>
                </a:rPr>
                <a:t>$</a:t>
              </a:r>
            </a:p>
          </p:txBody>
        </p:sp>
        <p:sp>
          <p:nvSpPr>
            <p:cNvPr id="13326" name="TextBox 54">
              <a:extLst>
                <a:ext uri="{FF2B5EF4-FFF2-40B4-BE49-F238E27FC236}">
                  <a16:creationId xmlns:a16="http://schemas.microsoft.com/office/drawing/2014/main" id="{B4ECD8E5-0507-C147-943A-0931062FA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1030" y="3280108"/>
              <a:ext cx="432842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o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1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m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5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en-US" sz="3200">
                  <a:solidFill>
                    <a:srgbClr val="0000CC"/>
                  </a:solidFill>
                  <a:latin typeface="Arial" panose="020B0604020202020204" pitchFamily="34" charset="0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21" grpId="0"/>
      <p:bldP spid="22" grpId="0"/>
      <p:bldP spid="33" grpId="0"/>
    </p:bldLst>
  </p:timing>
</p:sld>
</file>

<file path=ppt/theme/theme1.xml><?xml version="1.0" encoding="utf-8"?>
<a:theme xmlns:a="http://schemas.openxmlformats.org/drawingml/2006/main" name="22161XXX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66FF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5CE7"/>
      </a:accent6>
      <a:hlink>
        <a:srgbClr val="EF9100"/>
      </a:hlink>
      <a:folHlink>
        <a:srgbClr val="FFFF66"/>
      </a:folHlink>
    </a:clrScheme>
    <a:fontScheme name="22161XXX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1588" tIns="50794" rIns="101588" bIns="50794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000099"/>
          </a:buClr>
          <a:buSzPct val="75000"/>
          <a:buFont typeface="Monotype Sorts" pitchFamily="-112" charset="2"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CC"/>
            </a:solidFill>
            <a:effectLst/>
            <a:latin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1588" tIns="50794" rIns="101588" bIns="50794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000099"/>
          </a:buClr>
          <a:buSzPct val="75000"/>
          <a:buFont typeface="Monotype Sorts" pitchFamily="-112" charset="2"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CC"/>
            </a:solidFill>
            <a:effectLst/>
            <a:latin typeface="Arial" pitchFamily="-112" charset="0"/>
          </a:defRPr>
        </a:defPPr>
      </a:lstStyle>
    </a:lnDef>
  </a:objectDefaults>
  <a:extraClrSchemeLst>
    <a:extraClrScheme>
      <a:clrScheme name="22161XX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61XX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161XXX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61XXX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61XX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61XX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61XX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Data\Microsoft\Templates\UA.pot</Template>
  <TotalTime>20454</TotalTime>
  <Pages>2</Pages>
  <Words>2450</Words>
  <Application>Microsoft Macintosh PowerPoint</Application>
  <PresentationFormat>Custom</PresentationFormat>
  <Paragraphs>615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Monotype Sorts</vt:lpstr>
      <vt:lpstr>SignPainter-HouseScript</vt:lpstr>
      <vt:lpstr>Times</vt:lpstr>
      <vt:lpstr>Times New Roman</vt:lpstr>
      <vt:lpstr>Wingdings</vt:lpstr>
      <vt:lpstr>22161XXX</vt:lpstr>
      <vt:lpstr> Summary: Top-Down Parsing</vt:lpstr>
      <vt:lpstr>Example</vt:lpstr>
      <vt:lpstr>PowerPoint Presentation</vt:lpstr>
      <vt:lpstr>PowerPoint Presentation</vt:lpstr>
      <vt:lpstr>PowerPoint Presentation</vt:lpstr>
      <vt:lpstr>PowerPoint Presentation</vt:lpstr>
      <vt:lpstr> Shift Reduce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SAMPLE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Arizona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Frequent Value Locality</dc:title>
  <dc:subject>Project Review - 2</dc:subject>
  <dc:creator>Rajiv Gupta</dc:creator>
  <cp:keywords/>
  <dc:description/>
  <cp:lastModifiedBy>Rajiv Gupta</cp:lastModifiedBy>
  <cp:revision>720</cp:revision>
  <cp:lastPrinted>2015-01-23T05:19:39Z</cp:lastPrinted>
  <dcterms:created xsi:type="dcterms:W3CDTF">1999-08-31T14:04:04Z</dcterms:created>
  <dcterms:modified xsi:type="dcterms:W3CDTF">2020-07-04T00:41:37Z</dcterms:modified>
</cp:coreProperties>
</file>