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430" r:id="rId2"/>
    <p:sldId id="383" r:id="rId3"/>
    <p:sldId id="384" r:id="rId4"/>
    <p:sldId id="385" r:id="rId5"/>
    <p:sldId id="382" r:id="rId6"/>
    <p:sldId id="431" r:id="rId7"/>
    <p:sldId id="409" r:id="rId8"/>
    <p:sldId id="426" r:id="rId9"/>
    <p:sldId id="427" r:id="rId10"/>
    <p:sldId id="259" r:id="rId11"/>
    <p:sldId id="429" r:id="rId12"/>
    <p:sldId id="42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4"/>
    <p:restoredTop sz="94767"/>
  </p:normalViewPr>
  <p:slideViewPr>
    <p:cSldViewPr snapToGrid="0" snapToObjects="1">
      <p:cViewPr varScale="1">
        <p:scale>
          <a:sx n="102" d="100"/>
          <a:sy n="102" d="100"/>
        </p:scale>
        <p:origin x="116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D7AB1-00A0-154D-96FB-9F1D7034EF25}" type="datetimeFigureOut">
              <a:rPr lang="en-US"/>
              <a:t>6/15/20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B2AE9-B12B-1844-90B7-F1C7B09F2217}" type="slidenum">
              <a:r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46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>
            <a:extLst>
              <a:ext uri="{FF2B5EF4-FFF2-40B4-BE49-F238E27FC236}">
                <a16:creationId xmlns:a16="http://schemas.microsoft.com/office/drawing/2014/main" id="{9F0946B4-7B47-AD4D-84FB-287BA2AB5F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Notes Placeholder 2">
            <a:extLst>
              <a:ext uri="{FF2B5EF4-FFF2-40B4-BE49-F238E27FC236}">
                <a16:creationId xmlns:a16="http://schemas.microsoft.com/office/drawing/2014/main" id="{9A214796-24B5-E54F-935B-27E450952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6870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>
            <a:extLst>
              <a:ext uri="{FF2B5EF4-FFF2-40B4-BE49-F238E27FC236}">
                <a16:creationId xmlns:a16="http://schemas.microsoft.com/office/drawing/2014/main" id="{04644B8A-46B2-7E46-8598-37B0785828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>
            <a:extLst>
              <a:ext uri="{FF2B5EF4-FFF2-40B4-BE49-F238E27FC236}">
                <a16:creationId xmlns:a16="http://schemas.microsoft.com/office/drawing/2014/main" id="{B1ACE8E9-B0B7-DC4E-B6A5-47A406CBE3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62467" name="Slide Number Placeholder 3">
            <a:extLst>
              <a:ext uri="{FF2B5EF4-FFF2-40B4-BE49-F238E27FC236}">
                <a16:creationId xmlns:a16="http://schemas.microsoft.com/office/drawing/2014/main" id="{CC8D3DE3-3CCA-4449-8676-52F353A6D3C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27F503F-3B43-A946-9A35-C461969AA43C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938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>
            <a:extLst>
              <a:ext uri="{FF2B5EF4-FFF2-40B4-BE49-F238E27FC236}">
                <a16:creationId xmlns:a16="http://schemas.microsoft.com/office/drawing/2014/main" id="{76F3D1C1-728B-254A-8C6A-ADCD7801FE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>
            <a:extLst>
              <a:ext uri="{FF2B5EF4-FFF2-40B4-BE49-F238E27FC236}">
                <a16:creationId xmlns:a16="http://schemas.microsoft.com/office/drawing/2014/main" id="{4EA646FF-1316-E940-ABA3-C9E65C4ECB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64515" name="Slide Number Placeholder 3">
            <a:extLst>
              <a:ext uri="{FF2B5EF4-FFF2-40B4-BE49-F238E27FC236}">
                <a16:creationId xmlns:a16="http://schemas.microsoft.com/office/drawing/2014/main" id="{AB40A667-7247-EF40-AACF-6EE755317E0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3F722B9-2557-2645-AE01-352DC2B89351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20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6/15/20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6/15/20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6/15/20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31458-29C4-494C-A773-E95A55EB68AD}" type="datetimeFigureOut">
              <a:rPr lang="en-US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6CD8-BEE0-E041-A913-20B1B6F5C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504" y="2208800"/>
            <a:ext cx="7986993" cy="1143000"/>
          </a:xfrm>
        </p:spPr>
        <p:txBody>
          <a:bodyPr>
            <a:normAutofit/>
          </a:bodyPr>
          <a:lstStyle/>
          <a:p>
            <a:pPr algn="ctr"/>
            <a:r>
              <a:rPr lang="en-US" sz="3177" b="1" dirty="0"/>
              <a:t>TOP DOWN PARSING</a:t>
            </a:r>
            <a:br>
              <a:rPr lang="en-US" sz="3177" dirty="0"/>
            </a:br>
            <a:r>
              <a:rPr lang="en-US" sz="3600" b="1" dirty="0"/>
              <a:t>SAMPLE PROBLEMS</a:t>
            </a:r>
          </a:p>
        </p:txBody>
      </p:sp>
    </p:spTree>
    <p:extLst>
      <p:ext uri="{BB962C8B-B14F-4D97-AF65-F5344CB8AC3E}">
        <p14:creationId xmlns:p14="http://schemas.microsoft.com/office/powerpoint/2010/main" val="1402763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536EA47D-6DB1-3A45-AA96-25C1538D69C2}"/>
              </a:ext>
            </a:extLst>
          </p:cNvPr>
          <p:cNvSpPr txBox="1"/>
          <p:nvPr/>
        </p:nvSpPr>
        <p:spPr>
          <a:xfrm>
            <a:off x="621927" y="439831"/>
            <a:ext cx="1604927" cy="988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941" dirty="0">
                <a:solidFill>
                  <a:schemeClr val="bg1">
                    <a:lumMod val="65000"/>
                  </a:schemeClr>
                </a:solidFill>
              </a:rPr>
              <a:t>S  </a:t>
            </a:r>
            <a:r>
              <a:rPr lang="en-US" sz="1941" dirty="0">
                <a:solidFill>
                  <a:schemeClr val="bg1">
                    <a:lumMod val="65000"/>
                  </a:schemeClr>
                </a:solidFill>
                <a:sym typeface="Wingdings"/>
              </a:rPr>
              <a:t> A</a:t>
            </a:r>
          </a:p>
          <a:p>
            <a:pPr>
              <a:defRPr/>
            </a:pPr>
            <a:r>
              <a:rPr lang="en-US" sz="1941" dirty="0">
                <a:solidFill>
                  <a:schemeClr val="bg1">
                    <a:lumMod val="65000"/>
                  </a:schemeClr>
                </a:solidFill>
                <a:sym typeface="Wingdings"/>
              </a:rPr>
              <a:t>A  ( B )  |  a</a:t>
            </a:r>
          </a:p>
          <a:p>
            <a:pPr>
              <a:defRPr/>
            </a:pPr>
            <a:r>
              <a:rPr lang="en-US" sz="1941" dirty="0">
                <a:solidFill>
                  <a:schemeClr val="bg1">
                    <a:lumMod val="65000"/>
                  </a:schemeClr>
                </a:solidFill>
                <a:sym typeface="Wingdings"/>
              </a:rPr>
              <a:t>B   B A  |  A </a:t>
            </a:r>
          </a:p>
        </p:txBody>
      </p:sp>
      <p:sp>
        <p:nvSpPr>
          <p:cNvPr id="60418" name="TextBox 46">
            <a:extLst>
              <a:ext uri="{FF2B5EF4-FFF2-40B4-BE49-F238E27FC236}">
                <a16:creationId xmlns:a16="http://schemas.microsoft.com/office/drawing/2014/main" id="{3F884D09-2B57-CA42-9C10-43C08E564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6335" y="5799044"/>
            <a:ext cx="1733167" cy="39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941">
                <a:solidFill>
                  <a:schemeClr val="tx1"/>
                </a:solidFill>
              </a:rPr>
              <a:t>No Conflicts!</a:t>
            </a:r>
          </a:p>
        </p:txBody>
      </p:sp>
      <p:grpSp>
        <p:nvGrpSpPr>
          <p:cNvPr id="60419" name="Group 7">
            <a:extLst>
              <a:ext uri="{FF2B5EF4-FFF2-40B4-BE49-F238E27FC236}">
                <a16:creationId xmlns:a16="http://schemas.microsoft.com/office/drawing/2014/main" id="{2CD0CCFD-6B21-8F4A-9826-92F99C62701A}"/>
              </a:ext>
            </a:extLst>
          </p:cNvPr>
          <p:cNvGrpSpPr>
            <a:grpSpLocks/>
          </p:cNvGrpSpPr>
          <p:nvPr/>
        </p:nvGrpSpPr>
        <p:grpSpPr bwMode="auto">
          <a:xfrm>
            <a:off x="1348908" y="1566022"/>
            <a:ext cx="6948186" cy="3567871"/>
            <a:chOff x="1376574" y="1774084"/>
            <a:chExt cx="7875067" cy="404358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2DD408-6D06-3B44-ADE9-8D7F391DD7E4}"/>
                </a:ext>
              </a:extLst>
            </p:cNvPr>
            <p:cNvSpPr txBox="1"/>
            <p:nvPr/>
          </p:nvSpPr>
          <p:spPr>
            <a:xfrm>
              <a:off x="1376574" y="3491757"/>
              <a:ext cx="1361178" cy="11201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941" dirty="0">
                  <a:solidFill>
                    <a:schemeClr val="bg1">
                      <a:lumMod val="65000"/>
                    </a:schemeClr>
                  </a:solidFill>
                </a:rPr>
                <a:t>S </a:t>
              </a:r>
              <a:r>
                <a:rPr lang="en-US" sz="1941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 </a:t>
              </a:r>
              <a:r>
                <a:rPr lang="en-US" sz="1941" dirty="0">
                  <a:solidFill>
                    <a:srgbClr val="FF0000"/>
                  </a:solidFill>
                  <a:sym typeface="Wingdings"/>
                </a:rPr>
                <a:t>.</a:t>
              </a:r>
              <a:r>
                <a:rPr lang="en-US" sz="1941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 A  </a:t>
              </a:r>
            </a:p>
            <a:p>
              <a:pPr>
                <a:defRPr/>
              </a:pPr>
              <a:r>
                <a:rPr lang="en-US" sz="1941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A  </a:t>
              </a:r>
              <a:r>
                <a:rPr lang="en-US" sz="1941" dirty="0">
                  <a:solidFill>
                    <a:srgbClr val="FF0000"/>
                  </a:solidFill>
                  <a:sym typeface="Wingdings"/>
                </a:rPr>
                <a:t>.</a:t>
              </a:r>
              <a:r>
                <a:rPr lang="en-US" sz="1941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 ( B )</a:t>
              </a:r>
            </a:p>
            <a:p>
              <a:pPr>
                <a:defRPr/>
              </a:pPr>
              <a:r>
                <a:rPr lang="en-US" sz="1941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A  </a:t>
              </a:r>
              <a:r>
                <a:rPr lang="en-US" sz="1941" dirty="0">
                  <a:solidFill>
                    <a:srgbClr val="FF0000"/>
                  </a:solidFill>
                  <a:sym typeface="Wingdings"/>
                </a:rPr>
                <a:t>.</a:t>
              </a:r>
              <a:r>
                <a:rPr lang="en-US" sz="1941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 a</a:t>
              </a:r>
              <a:endParaRPr lang="en-US" sz="194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F437222-BA17-0C48-AAF5-232108405BB2}"/>
                </a:ext>
              </a:extLst>
            </p:cNvPr>
            <p:cNvCxnSpPr>
              <a:cxnSpLocks/>
            </p:cNvCxnSpPr>
            <p:nvPr/>
          </p:nvCxnSpPr>
          <p:spPr>
            <a:xfrm>
              <a:off x="4590471" y="3512395"/>
              <a:ext cx="1096414" cy="220662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0484BE4-D6F0-D848-BBEA-7054817BC66F}"/>
                </a:ext>
              </a:extLst>
            </p:cNvPr>
            <p:cNvSpPr txBox="1"/>
            <p:nvPr/>
          </p:nvSpPr>
          <p:spPr>
            <a:xfrm>
              <a:off x="4856575" y="3634632"/>
              <a:ext cx="294693" cy="4431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941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44F66E-2AFC-7946-8598-D32D4904AD8A}"/>
                </a:ext>
              </a:extLst>
            </p:cNvPr>
            <p:cNvSpPr txBox="1"/>
            <p:nvPr/>
          </p:nvSpPr>
          <p:spPr>
            <a:xfrm>
              <a:off x="2859385" y="3334595"/>
              <a:ext cx="294693" cy="4431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941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6D65038-3CEF-7649-B259-591E5AB73BE0}"/>
                </a:ext>
              </a:extLst>
            </p:cNvPr>
            <p:cNvSpPr txBox="1"/>
            <p:nvPr/>
          </p:nvSpPr>
          <p:spPr>
            <a:xfrm>
              <a:off x="3229293" y="2166197"/>
              <a:ext cx="1361178" cy="17971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941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A  ( </a:t>
              </a:r>
              <a:r>
                <a:rPr lang="en-US" sz="1941" dirty="0">
                  <a:solidFill>
                    <a:srgbClr val="FF0000"/>
                  </a:solidFill>
                  <a:sym typeface="Wingdings"/>
                </a:rPr>
                <a:t>.</a:t>
              </a:r>
              <a:r>
                <a:rPr lang="en-US" sz="1941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 B )</a:t>
              </a:r>
            </a:p>
            <a:p>
              <a:pPr>
                <a:defRPr/>
              </a:pPr>
              <a:r>
                <a:rPr lang="en-US" sz="1941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B  </a:t>
              </a:r>
              <a:r>
                <a:rPr lang="en-US" sz="1941" dirty="0">
                  <a:solidFill>
                    <a:srgbClr val="FF0000"/>
                  </a:solidFill>
                  <a:sym typeface="Wingdings"/>
                </a:rPr>
                <a:t>.</a:t>
              </a:r>
              <a:r>
                <a:rPr lang="en-US" sz="1941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 B A</a:t>
              </a:r>
            </a:p>
            <a:p>
              <a:pPr>
                <a:defRPr/>
              </a:pPr>
              <a:r>
                <a:rPr lang="en-US" sz="1941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B  </a:t>
              </a:r>
              <a:r>
                <a:rPr lang="en-US" sz="1941" dirty="0">
                  <a:solidFill>
                    <a:srgbClr val="FF0000"/>
                  </a:solidFill>
                  <a:sym typeface="Wingdings"/>
                </a:rPr>
                <a:t>.</a:t>
              </a:r>
              <a:r>
                <a:rPr lang="en-US" sz="1941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 A</a:t>
              </a:r>
            </a:p>
            <a:p>
              <a:pPr>
                <a:defRPr/>
              </a:pPr>
              <a:r>
                <a:rPr lang="en-US" sz="1941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A  </a:t>
              </a:r>
              <a:r>
                <a:rPr lang="en-US" sz="1941" dirty="0">
                  <a:solidFill>
                    <a:srgbClr val="FF0000"/>
                  </a:solidFill>
                  <a:sym typeface="Wingdings"/>
                </a:rPr>
                <a:t>.</a:t>
              </a:r>
              <a:r>
                <a:rPr lang="en-US" sz="1941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 ( B )</a:t>
              </a:r>
            </a:p>
            <a:p>
              <a:pPr>
                <a:defRPr/>
              </a:pPr>
              <a:r>
                <a:rPr lang="en-US" sz="1941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A  </a:t>
              </a:r>
              <a:r>
                <a:rPr lang="en-US" sz="1941" dirty="0">
                  <a:solidFill>
                    <a:srgbClr val="FF0000"/>
                  </a:solidFill>
                  <a:sym typeface="Wingdings"/>
                </a:rPr>
                <a:t>.</a:t>
              </a:r>
              <a:r>
                <a:rPr lang="en-US" sz="1941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 a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1368E30-E3AC-B947-AD1E-0AE7A6890B07}"/>
                </a:ext>
              </a:extLst>
            </p:cNvPr>
            <p:cNvCxnSpPr>
              <a:stCxn id="6" idx="3"/>
            </p:cNvCxnSpPr>
            <p:nvPr/>
          </p:nvCxnSpPr>
          <p:spPr>
            <a:xfrm flipV="1">
              <a:off x="2737752" y="3634634"/>
              <a:ext cx="491542" cy="417186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C06225-DA62-C841-AEB5-37A23011C8E1}"/>
                </a:ext>
              </a:extLst>
            </p:cNvPr>
            <p:cNvSpPr txBox="1"/>
            <p:nvPr/>
          </p:nvSpPr>
          <p:spPr>
            <a:xfrm>
              <a:off x="1530570" y="2488458"/>
              <a:ext cx="1103186" cy="4431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941" dirty="0">
                  <a:solidFill>
                    <a:schemeClr val="bg1">
                      <a:lumMod val="65000"/>
                    </a:schemeClr>
                  </a:solidFill>
                </a:rPr>
                <a:t>S </a:t>
              </a:r>
              <a:r>
                <a:rPr lang="en-US" sz="1941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 A </a:t>
              </a:r>
              <a:r>
                <a:rPr lang="en-US" sz="1941" dirty="0">
                  <a:solidFill>
                    <a:srgbClr val="FF0000"/>
                  </a:solidFill>
                  <a:sym typeface="Wingdings"/>
                </a:rPr>
                <a:t>. 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48D7C00-610F-5349-B61F-D42D04F9460D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flipV="1">
              <a:off x="2057163" y="2931596"/>
              <a:ext cx="25001" cy="560161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610F31E-5443-5945-9C37-3E4A17FA65DD}"/>
                </a:ext>
              </a:extLst>
            </p:cNvPr>
            <p:cNvSpPr txBox="1"/>
            <p:nvPr/>
          </p:nvSpPr>
          <p:spPr>
            <a:xfrm>
              <a:off x="1571847" y="2964708"/>
              <a:ext cx="372816" cy="4431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941" dirty="0">
                  <a:solidFill>
                    <a:schemeClr val="bg1">
                      <a:lumMod val="65000"/>
                    </a:schemeClr>
                  </a:solidFill>
                </a:rPr>
                <a:t>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377024-E238-E64F-BB76-0280E2E5ED13}"/>
                </a:ext>
              </a:extLst>
            </p:cNvPr>
            <p:cNvSpPr txBox="1"/>
            <p:nvPr/>
          </p:nvSpPr>
          <p:spPr>
            <a:xfrm>
              <a:off x="3359476" y="4250582"/>
              <a:ext cx="1126806" cy="4431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941" dirty="0">
                  <a:solidFill>
                    <a:schemeClr val="bg1">
                      <a:lumMod val="65000"/>
                    </a:schemeClr>
                  </a:solidFill>
                </a:rPr>
                <a:t>B </a:t>
              </a:r>
              <a:r>
                <a:rPr lang="en-US" sz="1941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 A </a:t>
              </a:r>
              <a:r>
                <a:rPr lang="en-US" sz="1941" dirty="0">
                  <a:solidFill>
                    <a:srgbClr val="FF0000"/>
                  </a:solidFill>
                  <a:sym typeface="Wingdings"/>
                </a:rPr>
                <a:t>.</a:t>
              </a:r>
              <a:r>
                <a:rPr lang="en-US" sz="1941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ADA0D77-4306-6848-A916-3C7FEB119AF9}"/>
                </a:ext>
              </a:extLst>
            </p:cNvPr>
            <p:cNvSpPr txBox="1"/>
            <p:nvPr/>
          </p:nvSpPr>
          <p:spPr>
            <a:xfrm>
              <a:off x="4643838" y="5374530"/>
              <a:ext cx="1045047" cy="4431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941" dirty="0">
                  <a:solidFill>
                    <a:schemeClr val="bg1">
                      <a:lumMod val="65000"/>
                    </a:schemeClr>
                  </a:solidFill>
                </a:rPr>
                <a:t>A </a:t>
              </a:r>
              <a:r>
                <a:rPr lang="en-US" sz="1941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 a </a:t>
              </a:r>
              <a:r>
                <a:rPr lang="en-US" sz="1941" dirty="0">
                  <a:solidFill>
                    <a:srgbClr val="FF0000"/>
                  </a:solidFill>
                  <a:sym typeface="Wingdings"/>
                </a:rPr>
                <a:t>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7C9F7B4-F926-FD49-AAB4-8854DB20F32E}"/>
                </a:ext>
              </a:extLst>
            </p:cNvPr>
            <p:cNvSpPr txBox="1"/>
            <p:nvPr/>
          </p:nvSpPr>
          <p:spPr>
            <a:xfrm>
              <a:off x="2921300" y="4901456"/>
              <a:ext cx="343746" cy="4431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941" dirty="0">
                  <a:solidFill>
                    <a:schemeClr val="bg1">
                      <a:lumMod val="65000"/>
                    </a:schemeClr>
                  </a:solidFill>
                </a:rPr>
                <a:t>a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0F06B75-8730-0B44-B9E2-61E5761BDF13}"/>
                </a:ext>
              </a:extLst>
            </p:cNvPr>
            <p:cNvCxnSpPr>
              <a:stCxn id="38" idx="2"/>
              <a:endCxn id="25" idx="0"/>
            </p:cNvCxnSpPr>
            <p:nvPr/>
          </p:nvCxnSpPr>
          <p:spPr>
            <a:xfrm>
              <a:off x="3909882" y="3963310"/>
              <a:ext cx="12998" cy="287271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B2F2FD2-0EAD-8346-A39E-FCCFC3B417A6}"/>
                </a:ext>
              </a:extLst>
            </p:cNvPr>
            <p:cNvSpPr txBox="1"/>
            <p:nvPr/>
          </p:nvSpPr>
          <p:spPr>
            <a:xfrm>
              <a:off x="3534111" y="3879107"/>
              <a:ext cx="372816" cy="4431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941" dirty="0">
                  <a:solidFill>
                    <a:schemeClr val="bg1">
                      <a:lumMod val="65000"/>
                    </a:schemeClr>
                  </a:solidFill>
                </a:rPr>
                <a:t>A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9F063C7-633C-C04F-A49F-E635C2CF329A}"/>
                </a:ext>
              </a:extLst>
            </p:cNvPr>
            <p:cNvCxnSpPr>
              <a:stCxn id="38" idx="3"/>
            </p:cNvCxnSpPr>
            <p:nvPr/>
          </p:nvCxnSpPr>
          <p:spPr>
            <a:xfrm flipV="1">
              <a:off x="4590471" y="2882160"/>
              <a:ext cx="1082127" cy="182593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07BBF4E-D2B6-2542-AA1F-B18B362929C1}"/>
                </a:ext>
              </a:extLst>
            </p:cNvPr>
            <p:cNvSpPr txBox="1"/>
            <p:nvPr/>
          </p:nvSpPr>
          <p:spPr>
            <a:xfrm>
              <a:off x="4912141" y="2605933"/>
              <a:ext cx="361915" cy="4431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941" dirty="0">
                  <a:solidFill>
                    <a:schemeClr val="bg1">
                      <a:lumMod val="65000"/>
                    </a:schemeClr>
                  </a:solidFill>
                </a:rPr>
                <a:t>B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59BE7C5-CC6C-6F4B-B9B8-A637647AC501}"/>
                </a:ext>
              </a:extLst>
            </p:cNvPr>
            <p:cNvSpPr txBox="1"/>
            <p:nvPr/>
          </p:nvSpPr>
          <p:spPr>
            <a:xfrm>
              <a:off x="5672598" y="2651971"/>
              <a:ext cx="1361178" cy="14586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941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A  ( B </a:t>
              </a:r>
              <a:r>
                <a:rPr lang="en-US" sz="1941" dirty="0">
                  <a:solidFill>
                    <a:srgbClr val="FF0000"/>
                  </a:solidFill>
                  <a:sym typeface="Wingdings"/>
                </a:rPr>
                <a:t>.</a:t>
              </a:r>
              <a:r>
                <a:rPr lang="en-US" sz="1941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 )</a:t>
              </a:r>
            </a:p>
            <a:p>
              <a:pPr>
                <a:defRPr/>
              </a:pPr>
              <a:r>
                <a:rPr lang="en-US" sz="1941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B  B </a:t>
              </a:r>
              <a:r>
                <a:rPr lang="en-US" sz="1941" dirty="0">
                  <a:solidFill>
                    <a:srgbClr val="FF0000"/>
                  </a:solidFill>
                  <a:sym typeface="Wingdings"/>
                </a:rPr>
                <a:t>. </a:t>
              </a:r>
              <a:r>
                <a:rPr lang="en-US" sz="1941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A</a:t>
              </a:r>
            </a:p>
            <a:p>
              <a:pPr>
                <a:defRPr/>
              </a:pPr>
              <a:r>
                <a:rPr lang="en-US" sz="1941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A  </a:t>
              </a:r>
              <a:r>
                <a:rPr lang="en-US" sz="1941" dirty="0">
                  <a:solidFill>
                    <a:srgbClr val="FF0000"/>
                  </a:solidFill>
                  <a:sym typeface="Wingdings"/>
                </a:rPr>
                <a:t>.</a:t>
              </a:r>
              <a:r>
                <a:rPr lang="en-US" sz="1941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 ( B )</a:t>
              </a:r>
            </a:p>
            <a:p>
              <a:pPr>
                <a:defRPr/>
              </a:pPr>
              <a:r>
                <a:rPr lang="en-US" sz="1941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A  </a:t>
              </a:r>
              <a:r>
                <a:rPr lang="en-US" sz="1941" dirty="0">
                  <a:solidFill>
                    <a:srgbClr val="FF0000"/>
                  </a:solidFill>
                  <a:sym typeface="Wingdings"/>
                </a:rPr>
                <a:t>.</a:t>
              </a:r>
              <a:r>
                <a:rPr lang="en-US" sz="1941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 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C0EA19-9DBB-9842-A585-460B46A645ED}"/>
                </a:ext>
              </a:extLst>
            </p:cNvPr>
            <p:cNvSpPr txBox="1"/>
            <p:nvPr/>
          </p:nvSpPr>
          <p:spPr>
            <a:xfrm>
              <a:off x="7890463" y="2690071"/>
              <a:ext cx="1361178" cy="4431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941" dirty="0">
                  <a:solidFill>
                    <a:schemeClr val="bg1">
                      <a:lumMod val="65000"/>
                    </a:schemeClr>
                  </a:solidFill>
                </a:rPr>
                <a:t>A </a:t>
              </a:r>
              <a:r>
                <a:rPr lang="en-US" sz="1941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 ( B ) </a:t>
              </a:r>
              <a:r>
                <a:rPr lang="en-US" sz="1941" dirty="0">
                  <a:solidFill>
                    <a:srgbClr val="FF0000"/>
                  </a:solidFill>
                  <a:sym typeface="Wingdings"/>
                </a:rPr>
                <a:t>.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0F5C438-6AEC-1342-819D-ECC6D3ABC837}"/>
                </a:ext>
              </a:extLst>
            </p:cNvPr>
            <p:cNvCxnSpPr>
              <a:cxnSpLocks/>
            </p:cNvCxnSpPr>
            <p:nvPr/>
          </p:nvCxnSpPr>
          <p:spPr>
            <a:xfrm>
              <a:off x="7033776" y="2898033"/>
              <a:ext cx="872562" cy="1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97E1FC5-26D4-B743-9F33-D9674589B5E4}"/>
                </a:ext>
              </a:extLst>
            </p:cNvPr>
            <p:cNvCxnSpPr>
              <a:cxnSpLocks/>
            </p:cNvCxnSpPr>
            <p:nvPr/>
          </p:nvCxnSpPr>
          <p:spPr>
            <a:xfrm>
              <a:off x="7033776" y="3733057"/>
              <a:ext cx="856686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216F2C4-FAA7-8C46-8188-6034559CD5A2}"/>
                </a:ext>
              </a:extLst>
            </p:cNvPr>
            <p:cNvSpPr txBox="1"/>
            <p:nvPr/>
          </p:nvSpPr>
          <p:spPr>
            <a:xfrm>
              <a:off x="7890463" y="3512395"/>
              <a:ext cx="1279420" cy="4431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941" dirty="0">
                  <a:solidFill>
                    <a:schemeClr val="bg1">
                      <a:lumMod val="65000"/>
                    </a:schemeClr>
                  </a:solidFill>
                  <a:sym typeface="Wingdings"/>
                </a:rPr>
                <a:t>B  B A </a:t>
              </a:r>
              <a:r>
                <a:rPr lang="en-US" sz="1941" dirty="0">
                  <a:solidFill>
                    <a:srgbClr val="FF0000"/>
                  </a:solidFill>
                  <a:sym typeface="Wingdings"/>
                </a:rPr>
                <a:t>.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CD63E11-5D30-8044-8D41-5B33BCD30A05}"/>
                </a:ext>
              </a:extLst>
            </p:cNvPr>
            <p:cNvSpPr txBox="1"/>
            <p:nvPr/>
          </p:nvSpPr>
          <p:spPr>
            <a:xfrm>
              <a:off x="7417361" y="2488458"/>
              <a:ext cx="294693" cy="4431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941" dirty="0">
                  <a:solidFill>
                    <a:schemeClr val="bg1">
                      <a:lumMod val="65000"/>
                    </a:schemeClr>
                  </a:solidFill>
                </a:rPr>
                <a:t>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AF7C5F2-C8AC-0C49-A27C-6AE8FAB932C2}"/>
                </a:ext>
              </a:extLst>
            </p:cNvPr>
            <p:cNvSpPr txBox="1"/>
            <p:nvPr/>
          </p:nvSpPr>
          <p:spPr>
            <a:xfrm>
              <a:off x="7342744" y="3691782"/>
              <a:ext cx="372816" cy="4431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941" dirty="0">
                  <a:solidFill>
                    <a:schemeClr val="bg1">
                      <a:lumMod val="65000"/>
                    </a:schemeClr>
                  </a:solidFill>
                </a:rPr>
                <a:t>A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2943643-FC9D-2343-B509-13F88780DA24}"/>
                </a:ext>
              </a:extLst>
            </p:cNvPr>
            <p:cNvCxnSpPr>
              <a:stCxn id="51" idx="2"/>
            </p:cNvCxnSpPr>
            <p:nvPr/>
          </p:nvCxnSpPr>
          <p:spPr>
            <a:xfrm flipH="1">
              <a:off x="5599568" y="4110591"/>
              <a:ext cx="753620" cy="126394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DD8F187-16DE-2C42-A9C4-9328D13A1EBD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4590471" y="3955532"/>
              <a:ext cx="575891" cy="1418998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F960D19-41BF-8046-AD3E-2526692ED29A}"/>
                </a:ext>
              </a:extLst>
            </p:cNvPr>
            <p:cNvCxnSpPr>
              <a:stCxn id="6" idx="2"/>
            </p:cNvCxnSpPr>
            <p:nvPr/>
          </p:nvCxnSpPr>
          <p:spPr>
            <a:xfrm>
              <a:off x="2057163" y="4611882"/>
              <a:ext cx="2586675" cy="762648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89ED450-66E2-8E40-9F07-F3116C430992}"/>
                </a:ext>
              </a:extLst>
            </p:cNvPr>
            <p:cNvSpPr txBox="1"/>
            <p:nvPr/>
          </p:nvSpPr>
          <p:spPr>
            <a:xfrm>
              <a:off x="4959768" y="4453781"/>
              <a:ext cx="343746" cy="4431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941" dirty="0">
                  <a:solidFill>
                    <a:schemeClr val="bg1">
                      <a:lumMod val="65000"/>
                    </a:schemeClr>
                  </a:solidFill>
                </a:rPr>
                <a:t>a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956E1C1-FCE7-DA4D-9BD8-C725B1B13060}"/>
                </a:ext>
              </a:extLst>
            </p:cNvPr>
            <p:cNvSpPr txBox="1"/>
            <p:nvPr/>
          </p:nvSpPr>
          <p:spPr>
            <a:xfrm>
              <a:off x="6077432" y="4453781"/>
              <a:ext cx="343746" cy="4431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941" dirty="0">
                  <a:solidFill>
                    <a:schemeClr val="bg1">
                      <a:lumMod val="65000"/>
                    </a:schemeClr>
                  </a:solidFill>
                </a:rPr>
                <a:t>a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9A2BA0C-5DA1-1347-8DAE-7A8322FEAB25}"/>
                </a:ext>
              </a:extLst>
            </p:cNvPr>
            <p:cNvCxnSpPr>
              <a:cxnSpLocks/>
            </p:cNvCxnSpPr>
            <p:nvPr/>
          </p:nvCxnSpPr>
          <p:spPr>
            <a:xfrm>
              <a:off x="4590471" y="2486871"/>
              <a:ext cx="51694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F5999F-4E39-4142-B0A2-F1D9969180B9}"/>
                </a:ext>
              </a:extLst>
            </p:cNvPr>
            <p:cNvCxnSpPr/>
            <p:nvPr/>
          </p:nvCxnSpPr>
          <p:spPr>
            <a:xfrm flipV="1">
              <a:off x="5091539" y="1783609"/>
              <a:ext cx="0" cy="7032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738970A-07E0-A04C-B89C-E228B25C6CA4}"/>
                </a:ext>
              </a:extLst>
            </p:cNvPr>
            <p:cNvCxnSpPr/>
            <p:nvPr/>
          </p:nvCxnSpPr>
          <p:spPr>
            <a:xfrm flipH="1">
              <a:off x="4419987" y="1783609"/>
              <a:ext cx="6429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7B814AF-ADF0-0C47-A9DB-5D2C30B2FAD4}"/>
                </a:ext>
              </a:extLst>
            </p:cNvPr>
            <p:cNvCxnSpPr/>
            <p:nvPr/>
          </p:nvCxnSpPr>
          <p:spPr>
            <a:xfrm>
              <a:off x="4418400" y="1783609"/>
              <a:ext cx="0" cy="382588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ABE458F-FB16-E64C-A390-19E429F7236E}"/>
                </a:ext>
              </a:extLst>
            </p:cNvPr>
            <p:cNvSpPr txBox="1"/>
            <p:nvPr/>
          </p:nvSpPr>
          <p:spPr>
            <a:xfrm>
              <a:off x="5112177" y="1774084"/>
              <a:ext cx="294693" cy="4431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941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7578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Box 1">
            <a:extLst>
              <a:ext uri="{FF2B5EF4-FFF2-40B4-BE49-F238E27FC236}">
                <a16:creationId xmlns:a16="http://schemas.microsoft.com/office/drawing/2014/main" id="{FAE9FC07-306A-A049-B287-8B3508EC6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735" y="149880"/>
            <a:ext cx="1406860" cy="9071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765">
                <a:solidFill>
                  <a:schemeClr val="tx1"/>
                </a:solidFill>
              </a:rPr>
              <a:t>S </a:t>
            </a:r>
            <a:r>
              <a:rPr lang="en-US" altLang="en-US" sz="1765">
                <a:solidFill>
                  <a:schemeClr val="tx1"/>
                </a:solidFill>
                <a:sym typeface="Wingdings" pitchFamily="2" charset="2"/>
              </a:rPr>
              <a:t> E</a:t>
            </a:r>
          </a:p>
          <a:p>
            <a:r>
              <a:rPr lang="en-US" altLang="en-US" sz="1765">
                <a:solidFill>
                  <a:schemeClr val="tx1"/>
                </a:solidFill>
                <a:sym typeface="Wingdings" pitchFamily="2" charset="2"/>
              </a:rPr>
              <a:t>E  ( L ) | a</a:t>
            </a:r>
          </a:p>
          <a:p>
            <a:r>
              <a:rPr lang="en-US" altLang="en-US" sz="1765">
                <a:solidFill>
                  <a:schemeClr val="tx1"/>
                </a:solidFill>
                <a:sym typeface="Wingdings" pitchFamily="2" charset="2"/>
              </a:rPr>
              <a:t>L  E L | E</a:t>
            </a:r>
            <a:endParaRPr lang="en-US" altLang="en-US" sz="1765">
              <a:solidFill>
                <a:schemeClr val="tx1"/>
              </a:solidFill>
            </a:endParaRPr>
          </a:p>
        </p:txBody>
      </p:sp>
      <p:grpSp>
        <p:nvGrpSpPr>
          <p:cNvPr id="61442" name="Group 100">
            <a:extLst>
              <a:ext uri="{FF2B5EF4-FFF2-40B4-BE49-F238E27FC236}">
                <a16:creationId xmlns:a16="http://schemas.microsoft.com/office/drawing/2014/main" id="{4D68D5C6-401D-E949-AF69-FD0295804B81}"/>
              </a:ext>
            </a:extLst>
          </p:cNvPr>
          <p:cNvGrpSpPr>
            <a:grpSpLocks/>
          </p:cNvGrpSpPr>
          <p:nvPr/>
        </p:nvGrpSpPr>
        <p:grpSpPr bwMode="auto">
          <a:xfrm>
            <a:off x="872659" y="1063159"/>
            <a:ext cx="6525544" cy="4622945"/>
            <a:chOff x="836136" y="1204881"/>
            <a:chExt cx="7396744" cy="52387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65178C9-2731-C247-B2DC-E2F67B55AFA7}"/>
                </a:ext>
              </a:extLst>
            </p:cNvPr>
            <p:cNvSpPr txBox="1"/>
            <p:nvPr/>
          </p:nvSpPr>
          <p:spPr bwMode="auto">
            <a:xfrm>
              <a:off x="836136" y="3543018"/>
              <a:ext cx="1212312" cy="935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88" dirty="0">
                  <a:solidFill>
                    <a:srgbClr val="92D050"/>
                  </a:solidFill>
                </a:rPr>
                <a:t>*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</a:rPr>
                <a:t> S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 </a:t>
              </a:r>
              <a:r>
                <a:rPr lang="en-US" sz="1588" dirty="0">
                  <a:solidFill>
                    <a:srgbClr val="FF0000"/>
                  </a:solidFill>
                  <a:sym typeface="Wingdings"/>
                </a:rPr>
                <a:t>.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E </a:t>
              </a:r>
            </a:p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 E </a:t>
              </a:r>
              <a:r>
                <a:rPr lang="en-US" sz="1588" dirty="0">
                  <a:solidFill>
                    <a:srgbClr val="FF0000"/>
                  </a:solidFill>
                  <a:sym typeface="Wingdings"/>
                </a:rPr>
                <a:t> .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( L )</a:t>
              </a:r>
            </a:p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 E  </a:t>
              </a:r>
              <a:r>
                <a:rPr lang="en-US" sz="1588" dirty="0">
                  <a:solidFill>
                    <a:srgbClr val="FF0000"/>
                  </a:solidFill>
                  <a:sym typeface="Wingdings"/>
                </a:rPr>
                <a:t>.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a  </a:t>
              </a:r>
              <a:endParaRPr lang="en-US" sz="1588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F4E0FC-39E9-7A45-B549-E6C24BB2AF4D}"/>
                </a:ext>
              </a:extLst>
            </p:cNvPr>
            <p:cNvSpPr txBox="1"/>
            <p:nvPr/>
          </p:nvSpPr>
          <p:spPr bwMode="auto">
            <a:xfrm>
              <a:off x="2487388" y="3392221"/>
              <a:ext cx="280185" cy="3815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A36E035-588D-9C44-A2F7-F5C5BBCBE2EA}"/>
                </a:ext>
              </a:extLst>
            </p:cNvPr>
            <p:cNvSpPr txBox="1"/>
            <p:nvPr/>
          </p:nvSpPr>
          <p:spPr bwMode="auto">
            <a:xfrm>
              <a:off x="3063737" y="3195393"/>
              <a:ext cx="1326784" cy="14892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88" dirty="0">
                  <a:solidFill>
                    <a:srgbClr val="92D050"/>
                  </a:solidFill>
                  <a:sym typeface="Wingdings"/>
                </a:rPr>
                <a:t>*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E  (</a:t>
              </a:r>
              <a:r>
                <a:rPr lang="en-US" sz="1588" dirty="0">
                  <a:solidFill>
                    <a:srgbClr val="FF0000"/>
                  </a:solidFill>
                  <a:sym typeface="Wingdings"/>
                </a:rPr>
                <a:t> .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L ) </a:t>
              </a:r>
            </a:p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 L  </a:t>
              </a:r>
              <a:r>
                <a:rPr lang="en-US" sz="1588" dirty="0">
                  <a:solidFill>
                    <a:srgbClr val="FF0000"/>
                  </a:solidFill>
                  <a:sym typeface="Wingdings"/>
                </a:rPr>
                <a:t>.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E L </a:t>
              </a:r>
            </a:p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 L </a:t>
              </a:r>
              <a:r>
                <a:rPr lang="en-US" sz="1588" dirty="0">
                  <a:solidFill>
                    <a:srgbClr val="FF0000"/>
                  </a:solidFill>
                  <a:sym typeface="Wingdings"/>
                </a:rPr>
                <a:t> .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E </a:t>
              </a:r>
            </a:p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 E </a:t>
              </a:r>
              <a:r>
                <a:rPr lang="en-US" sz="1588" dirty="0">
                  <a:solidFill>
                    <a:srgbClr val="FF0000"/>
                  </a:solidFill>
                  <a:sym typeface="Wingdings"/>
                </a:rPr>
                <a:t> .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( L )</a:t>
              </a:r>
            </a:p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 E  </a:t>
              </a:r>
              <a:r>
                <a:rPr lang="en-US" sz="1588" dirty="0">
                  <a:solidFill>
                    <a:srgbClr val="FF0000"/>
                  </a:solidFill>
                  <a:sym typeface="Wingdings"/>
                </a:rPr>
                <a:t>.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a 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848187-D436-F346-A126-07BEA186C8E5}"/>
                </a:ext>
              </a:extLst>
            </p:cNvPr>
            <p:cNvSpPr txBox="1"/>
            <p:nvPr/>
          </p:nvSpPr>
          <p:spPr bwMode="auto">
            <a:xfrm>
              <a:off x="904408" y="2404903"/>
              <a:ext cx="1141449" cy="3815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88" dirty="0">
                  <a:solidFill>
                    <a:srgbClr val="92D050"/>
                  </a:solidFill>
                </a:rPr>
                <a:t>*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</a:rPr>
                <a:t> S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 E </a:t>
              </a:r>
              <a:r>
                <a:rPr lang="en-US" sz="1588" dirty="0">
                  <a:solidFill>
                    <a:srgbClr val="FF0000"/>
                  </a:solidFill>
                  <a:sym typeface="Wingdings"/>
                </a:rPr>
                <a:t>.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658932-75BA-774B-8750-A8A9A050F40D}"/>
                </a:ext>
              </a:extLst>
            </p:cNvPr>
            <p:cNvSpPr txBox="1"/>
            <p:nvPr/>
          </p:nvSpPr>
          <p:spPr bwMode="auto">
            <a:xfrm>
              <a:off x="931402" y="5249398"/>
              <a:ext cx="1094206" cy="3815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88" dirty="0">
                  <a:solidFill>
                    <a:srgbClr val="92D050"/>
                  </a:solidFill>
                </a:rPr>
                <a:t>*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</a:rPr>
                <a:t> E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 a </a:t>
              </a:r>
              <a:r>
                <a:rPr lang="en-US" sz="1588" dirty="0">
                  <a:solidFill>
                    <a:srgbClr val="FF0000"/>
                  </a:solidFill>
                  <a:sym typeface="Wingdings"/>
                </a:rPr>
                <a:t>.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CDADB66-9E41-C740-942D-DDC762CF3861}"/>
                </a:ext>
              </a:extLst>
            </p:cNvPr>
            <p:cNvSpPr txBox="1"/>
            <p:nvPr/>
          </p:nvSpPr>
          <p:spPr bwMode="auto">
            <a:xfrm>
              <a:off x="1217194" y="4692245"/>
              <a:ext cx="320159" cy="3815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</a:rPr>
                <a:t>a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B87686D-CC48-AB4B-A114-AB5CA797FF6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90521" y="3489049"/>
              <a:ext cx="621377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020A510-3466-4F44-B4FE-1F462D80B85F}"/>
                </a:ext>
              </a:extLst>
            </p:cNvPr>
            <p:cNvSpPr txBox="1"/>
            <p:nvPr/>
          </p:nvSpPr>
          <p:spPr bwMode="auto">
            <a:xfrm>
              <a:off x="1217194" y="2973167"/>
              <a:ext cx="321975" cy="3815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</a:rPr>
                <a:t>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32E2133-D7DC-FA4A-A184-55529F7E5A2E}"/>
                </a:ext>
              </a:extLst>
            </p:cNvPr>
            <p:cNvSpPr txBox="1"/>
            <p:nvPr/>
          </p:nvSpPr>
          <p:spPr bwMode="auto">
            <a:xfrm>
              <a:off x="7056909" y="3196980"/>
              <a:ext cx="1175971" cy="3815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88" dirty="0">
                  <a:solidFill>
                    <a:srgbClr val="92D050"/>
                  </a:solidFill>
                </a:rPr>
                <a:t>*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</a:rPr>
                <a:t> L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 E L</a:t>
              </a:r>
              <a:r>
                <a:rPr lang="en-US" sz="1588" dirty="0">
                  <a:solidFill>
                    <a:srgbClr val="FF0000"/>
                  </a:solidFill>
                  <a:sym typeface="Wingdings"/>
                </a:rPr>
                <a:t> .</a:t>
              </a:r>
              <a:endParaRPr lang="en-US" sz="1588" dirty="0">
                <a:solidFill>
                  <a:schemeClr val="bg1">
                    <a:lumMod val="75000"/>
                  </a:schemeClr>
                </a:solidFill>
                <a:sym typeface="Wingdings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DED7012-3BB9-2247-AD0A-5857A9CBC153}"/>
                </a:ext>
              </a:extLst>
            </p:cNvPr>
            <p:cNvCxnSpPr>
              <a:stCxn id="6" idx="0"/>
              <a:endCxn id="7" idx="2"/>
            </p:cNvCxnSpPr>
            <p:nvPr/>
          </p:nvCxnSpPr>
          <p:spPr bwMode="auto">
            <a:xfrm flipV="1">
              <a:off x="1442292" y="2786449"/>
              <a:ext cx="32841" cy="756569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F34EE24-618C-D64B-A808-76D8948A4F9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45857" y="3792230"/>
              <a:ext cx="1048138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391049C-FFBE-CB44-8F37-5E3DE480E4A8}"/>
                </a:ext>
              </a:extLst>
            </p:cNvPr>
            <p:cNvSpPr txBox="1"/>
            <p:nvPr/>
          </p:nvSpPr>
          <p:spPr bwMode="auto">
            <a:xfrm>
              <a:off x="3400339" y="1684255"/>
              <a:ext cx="280185" cy="3815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</a:rPr>
                <a:t>)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79A594E-CF66-5E47-8C6B-FFB8284C96F6}"/>
                </a:ext>
              </a:extLst>
            </p:cNvPr>
            <p:cNvCxnSpPr>
              <a:cxnSpLocks/>
              <a:stCxn id="38" idx="0"/>
              <a:endCxn id="53" idx="2"/>
            </p:cNvCxnSpPr>
            <p:nvPr/>
          </p:nvCxnSpPr>
          <p:spPr bwMode="auto">
            <a:xfrm flipV="1">
              <a:off x="3727130" y="2565810"/>
              <a:ext cx="7940" cy="629583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ED6EB42-5421-D644-B0FF-FB05CD913CEC}"/>
                </a:ext>
              </a:extLst>
            </p:cNvPr>
            <p:cNvSpPr txBox="1"/>
            <p:nvPr/>
          </p:nvSpPr>
          <p:spPr bwMode="auto">
            <a:xfrm>
              <a:off x="3373348" y="2662050"/>
              <a:ext cx="305623" cy="3815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</a:rPr>
                <a:t>L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05C820C-D40D-A84E-B54A-CE06FA0F7F14}"/>
                </a:ext>
              </a:extLst>
            </p:cNvPr>
            <p:cNvSpPr txBox="1"/>
            <p:nvPr/>
          </p:nvSpPr>
          <p:spPr bwMode="auto">
            <a:xfrm>
              <a:off x="3071678" y="2184263"/>
              <a:ext cx="1326784" cy="3815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88" dirty="0">
                  <a:solidFill>
                    <a:srgbClr val="92D050"/>
                  </a:solidFill>
                </a:rPr>
                <a:t>*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</a:rPr>
                <a:t> E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 ( L </a:t>
              </a:r>
              <a:r>
                <a:rPr lang="en-US" sz="1588" dirty="0">
                  <a:solidFill>
                    <a:srgbClr val="FF0000"/>
                  </a:solidFill>
                  <a:sym typeface="Wingdings"/>
                </a:rPr>
                <a:t>.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) 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464F72D-07D2-3D4F-8C77-72F643FD3D67}"/>
                </a:ext>
              </a:extLst>
            </p:cNvPr>
            <p:cNvCxnSpPr>
              <a:stCxn id="6" idx="2"/>
              <a:endCxn id="10" idx="0"/>
            </p:cNvCxnSpPr>
            <p:nvPr/>
          </p:nvCxnSpPr>
          <p:spPr bwMode="auto">
            <a:xfrm>
              <a:off x="1442292" y="4478393"/>
              <a:ext cx="36213" cy="771006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82DACB7-7889-7C44-BDCE-7A4C5FD597A5}"/>
                </a:ext>
              </a:extLst>
            </p:cNvPr>
            <p:cNvSpPr txBox="1"/>
            <p:nvPr/>
          </p:nvSpPr>
          <p:spPr bwMode="auto">
            <a:xfrm>
              <a:off x="3090730" y="1204881"/>
              <a:ext cx="1326784" cy="3815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88" dirty="0">
                  <a:solidFill>
                    <a:srgbClr val="92D050"/>
                  </a:solidFill>
                  <a:sym typeface="Wingdings"/>
                </a:rPr>
                <a:t>*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E  ( L ) </a:t>
              </a:r>
              <a:r>
                <a:rPr lang="en-US" sz="1588" dirty="0">
                  <a:solidFill>
                    <a:srgbClr val="FF0000"/>
                  </a:solidFill>
                  <a:sym typeface="Wingdings"/>
                </a:rPr>
                <a:t>.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6EE4A4E-2F6D-7E41-BE47-78EB3412DC2F}"/>
                </a:ext>
              </a:extLst>
            </p:cNvPr>
            <p:cNvCxnSpPr/>
            <p:nvPr/>
          </p:nvCxnSpPr>
          <p:spPr bwMode="auto">
            <a:xfrm flipH="1" flipV="1">
              <a:off x="3803625" y="1606475"/>
              <a:ext cx="3175" cy="568264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F05A3C-CB48-934A-BA30-A40C4BB820AD}"/>
                </a:ext>
              </a:extLst>
            </p:cNvPr>
            <p:cNvSpPr txBox="1"/>
            <p:nvPr/>
          </p:nvSpPr>
          <p:spPr bwMode="auto">
            <a:xfrm>
              <a:off x="5023011" y="3133487"/>
              <a:ext cx="1265005" cy="17661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88" dirty="0">
                  <a:solidFill>
                    <a:srgbClr val="92D050"/>
                  </a:solidFill>
                  <a:sym typeface="Wingdings"/>
                </a:rPr>
                <a:t>*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L  E</a:t>
              </a:r>
              <a:r>
                <a:rPr lang="en-US" sz="1588" dirty="0">
                  <a:solidFill>
                    <a:srgbClr val="FF0000"/>
                  </a:solidFill>
                  <a:sym typeface="Wingdings"/>
                </a:rPr>
                <a:t> .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L </a:t>
              </a:r>
            </a:p>
            <a:p>
              <a:pPr>
                <a:defRPr/>
              </a:pPr>
              <a:r>
                <a:rPr lang="en-US" sz="1588" dirty="0">
                  <a:solidFill>
                    <a:srgbClr val="92D050"/>
                  </a:solidFill>
                  <a:sym typeface="Wingdings"/>
                </a:rPr>
                <a:t>*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L  E</a:t>
              </a:r>
              <a:r>
                <a:rPr lang="en-US" sz="1588" dirty="0">
                  <a:solidFill>
                    <a:srgbClr val="FF0000"/>
                  </a:solidFill>
                  <a:sym typeface="Wingdings"/>
                </a:rPr>
                <a:t> . </a:t>
              </a:r>
              <a:endParaRPr lang="en-US" sz="1588" dirty="0">
                <a:solidFill>
                  <a:schemeClr val="bg1">
                    <a:lumMod val="75000"/>
                  </a:schemeClr>
                </a:solidFill>
                <a:sym typeface="Wingdings"/>
              </a:endParaRPr>
            </a:p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 L </a:t>
              </a:r>
              <a:r>
                <a:rPr lang="en-US" sz="1588" dirty="0">
                  <a:solidFill>
                    <a:srgbClr val="FF0000"/>
                  </a:solidFill>
                  <a:sym typeface="Wingdings"/>
                </a:rPr>
                <a:t> .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E L </a:t>
              </a:r>
            </a:p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 L  </a:t>
              </a:r>
              <a:r>
                <a:rPr lang="en-US" sz="1588" dirty="0">
                  <a:solidFill>
                    <a:srgbClr val="FF0000"/>
                  </a:solidFill>
                  <a:sym typeface="Wingdings"/>
                </a:rPr>
                <a:t>.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E</a:t>
              </a:r>
            </a:p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 E </a:t>
              </a:r>
              <a:r>
                <a:rPr lang="en-US" sz="1588" dirty="0">
                  <a:solidFill>
                    <a:srgbClr val="FF0000"/>
                  </a:solidFill>
                  <a:sym typeface="Wingdings"/>
                </a:rPr>
                <a:t> .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( L ) </a:t>
              </a:r>
            </a:p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 E </a:t>
              </a:r>
              <a:r>
                <a:rPr lang="en-US" sz="1588" dirty="0">
                  <a:solidFill>
                    <a:srgbClr val="FF0000"/>
                  </a:solidFill>
                  <a:sym typeface="Wingdings"/>
                </a:rPr>
                <a:t> .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a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29542F6-F217-F849-81F5-3BFB6CE696C2}"/>
                </a:ext>
              </a:extLst>
            </p:cNvPr>
            <p:cNvSpPr txBox="1"/>
            <p:nvPr/>
          </p:nvSpPr>
          <p:spPr bwMode="auto">
            <a:xfrm>
              <a:off x="4600672" y="3057295"/>
              <a:ext cx="321975" cy="3815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</a:rPr>
                <a:t>E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0B627D7-D35C-A643-9B12-CF543E3E456B}"/>
                </a:ext>
              </a:extLst>
            </p:cNvPr>
            <p:cNvCxnSpPr>
              <a:cxnSpLocks/>
              <a:endCxn id="35" idx="1"/>
            </p:cNvCxnSpPr>
            <p:nvPr/>
          </p:nvCxnSpPr>
          <p:spPr bwMode="auto">
            <a:xfrm flipV="1">
              <a:off x="6288016" y="3387755"/>
              <a:ext cx="768893" cy="3468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7C49A53-68E1-C946-B1CE-AF6DEAFB7505}"/>
                </a:ext>
              </a:extLst>
            </p:cNvPr>
            <p:cNvSpPr txBox="1"/>
            <p:nvPr/>
          </p:nvSpPr>
          <p:spPr bwMode="auto">
            <a:xfrm>
              <a:off x="6545656" y="3009675"/>
              <a:ext cx="342952" cy="38154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</a:rPr>
                <a:t>L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75D436B-748C-CE4D-B2AA-0B50B84D0B2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398461" y="4466845"/>
              <a:ext cx="613438" cy="7936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DCD3A9E-2194-BF4C-AA9E-4866057667EF}"/>
                </a:ext>
              </a:extLst>
            </p:cNvPr>
            <p:cNvCxnSpPr>
              <a:cxnSpLocks/>
              <a:endCxn id="10" idx="3"/>
            </p:cNvCxnSpPr>
            <p:nvPr/>
          </p:nvCxnSpPr>
          <p:spPr bwMode="auto">
            <a:xfrm flipH="1" flipV="1">
              <a:off x="2025608" y="5440172"/>
              <a:ext cx="2038408" cy="15579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2471275-54E9-6447-A47F-71472CDD43D7}"/>
                </a:ext>
              </a:extLst>
            </p:cNvPr>
            <p:cNvSpPr txBox="1"/>
            <p:nvPr/>
          </p:nvSpPr>
          <p:spPr bwMode="auto">
            <a:xfrm>
              <a:off x="2711259" y="5450989"/>
              <a:ext cx="320159" cy="3815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D450B4F-9C4C-2E41-A001-D521D56FE19B}"/>
                </a:ext>
              </a:extLst>
            </p:cNvPr>
            <p:cNvSpPr txBox="1"/>
            <p:nvPr/>
          </p:nvSpPr>
          <p:spPr bwMode="auto">
            <a:xfrm>
              <a:off x="3063737" y="6062111"/>
              <a:ext cx="320159" cy="3815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</a:rPr>
                <a:t>a</a:t>
              </a:r>
            </a:p>
          </p:txBody>
        </p:sp>
        <p:grpSp>
          <p:nvGrpSpPr>
            <p:cNvPr id="61469" name="Group 2">
              <a:extLst>
                <a:ext uri="{FF2B5EF4-FFF2-40B4-BE49-F238E27FC236}">
                  <a16:creationId xmlns:a16="http://schemas.microsoft.com/office/drawing/2014/main" id="{5B052957-4FDB-1D4C-905E-1F61C11070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04153" y="4554148"/>
              <a:ext cx="1181280" cy="665091"/>
              <a:chOff x="6277588" y="5825009"/>
              <a:chExt cx="1181280" cy="665091"/>
            </a:xfrm>
          </p:grpSpPr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FBB62BF4-4C88-984B-9FC6-7BCA0E94BDE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861451" y="5825009"/>
                <a:ext cx="597417" cy="0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88292FFE-1AE9-A741-800C-7985A2C11B3F}"/>
                  </a:ext>
                </a:extLst>
              </p:cNvPr>
              <p:cNvCxnSpPr/>
              <p:nvPr/>
            </p:nvCxnSpPr>
            <p:spPr bwMode="auto">
              <a:xfrm>
                <a:off x="7458868" y="5825009"/>
                <a:ext cx="0" cy="649218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8ACF94E5-02BE-2148-860B-8285DEA9DFE9}"/>
                  </a:ext>
                </a:extLst>
              </p:cNvPr>
              <p:cNvCxnSpPr/>
              <p:nvPr/>
            </p:nvCxnSpPr>
            <p:spPr bwMode="auto">
              <a:xfrm flipV="1">
                <a:off x="6277588" y="6490100"/>
                <a:ext cx="1181280" cy="0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2810F869-AED4-8743-B72D-0FEAE030387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277588" y="6186920"/>
                <a:ext cx="0" cy="303180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EF42649-A481-0F4C-BE53-B5CC9A4C31C2}"/>
                  </a:ext>
                </a:extLst>
              </p:cNvPr>
              <p:cNvSpPr txBox="1"/>
              <p:nvPr/>
            </p:nvSpPr>
            <p:spPr bwMode="auto">
              <a:xfrm>
                <a:off x="7101627" y="5948821"/>
                <a:ext cx="321975" cy="38154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588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</p:grpSp>
        <p:grpSp>
          <p:nvGrpSpPr>
            <p:cNvPr id="61470" name="Group 58">
              <a:extLst>
                <a:ext uri="{FF2B5EF4-FFF2-40B4-BE49-F238E27FC236}">
                  <a16:creationId xmlns:a16="http://schemas.microsoft.com/office/drawing/2014/main" id="{683DEB41-6E3C-1B46-9568-33B84811C25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404825" y="4374779"/>
              <a:ext cx="1181280" cy="665092"/>
              <a:chOff x="6276813" y="5824031"/>
              <a:chExt cx="1181280" cy="665092"/>
            </a:xfrm>
          </p:grpSpPr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56C4D691-BF11-764E-8FC0-92655DB05828}"/>
                  </a:ext>
                </a:extLst>
              </p:cNvPr>
              <p:cNvCxnSpPr/>
              <p:nvPr/>
            </p:nvCxnSpPr>
            <p:spPr bwMode="auto">
              <a:xfrm flipV="1">
                <a:off x="6789654" y="5824031"/>
                <a:ext cx="668439" cy="0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36D729F-89D0-394F-B314-FD6545AF3E64}"/>
                  </a:ext>
                </a:extLst>
              </p:cNvPr>
              <p:cNvCxnSpPr/>
              <p:nvPr/>
            </p:nvCxnSpPr>
            <p:spPr bwMode="auto">
              <a:xfrm>
                <a:off x="7458093" y="5824031"/>
                <a:ext cx="0" cy="649219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C6BEF764-BF6B-5342-B66B-C00C1591BA4A}"/>
                  </a:ext>
                </a:extLst>
              </p:cNvPr>
              <p:cNvCxnSpPr/>
              <p:nvPr/>
            </p:nvCxnSpPr>
            <p:spPr bwMode="auto">
              <a:xfrm flipV="1">
                <a:off x="6276813" y="6489123"/>
                <a:ext cx="1181280" cy="0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8AA40885-CA52-8545-8EAD-25282BDA579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6276813" y="6141497"/>
                <a:ext cx="11115" cy="347626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8245477-7BB9-CC44-AE45-DFD5A9FBE306}"/>
                  </a:ext>
                </a:extLst>
              </p:cNvPr>
              <p:cNvSpPr txBox="1"/>
              <p:nvPr/>
            </p:nvSpPr>
            <p:spPr bwMode="auto">
              <a:xfrm>
                <a:off x="7096934" y="5947843"/>
                <a:ext cx="280185" cy="38154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588" dirty="0">
                    <a:solidFill>
                      <a:schemeClr val="bg1">
                        <a:lumMod val="75000"/>
                      </a:schemeClr>
                    </a:solidFill>
                  </a:rPr>
                  <a:t>(</a:t>
                </a: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AD54FBD-8278-4B4E-AB3C-C965BCC257A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062428" y="4673197"/>
              <a:ext cx="1587" cy="782554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A3A2A46-3D29-9440-8BD5-2AB1922B2BCB}"/>
                </a:ext>
              </a:extLst>
            </p:cNvPr>
            <p:cNvSpPr txBox="1"/>
            <p:nvPr/>
          </p:nvSpPr>
          <p:spPr bwMode="auto">
            <a:xfrm>
              <a:off x="4638777" y="4474781"/>
              <a:ext cx="280185" cy="3815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5F1E4E4-FB80-CE48-A965-672CC1775F35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280225" y="4901772"/>
              <a:ext cx="7939" cy="1142878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281073F-688D-0B43-A1FB-B20864CF3A8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512514" y="6030365"/>
              <a:ext cx="3775650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BE9447A7-2CB1-EE47-9C95-28B7850748BE}"/>
                </a:ext>
              </a:extLst>
            </p:cNvPr>
            <p:cNvCxnSpPr>
              <a:cxnSpLocks/>
              <a:endCxn id="10" idx="2"/>
            </p:cNvCxnSpPr>
            <p:nvPr/>
          </p:nvCxnSpPr>
          <p:spPr bwMode="auto">
            <a:xfrm flipH="1" flipV="1">
              <a:off x="1478505" y="5630945"/>
              <a:ext cx="34009" cy="39942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489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89" name="Group 14">
            <a:extLst>
              <a:ext uri="{FF2B5EF4-FFF2-40B4-BE49-F238E27FC236}">
                <a16:creationId xmlns:a16="http://schemas.microsoft.com/office/drawing/2014/main" id="{6788F972-A644-D14B-9272-6210C06CC510}"/>
              </a:ext>
            </a:extLst>
          </p:cNvPr>
          <p:cNvGrpSpPr>
            <a:grpSpLocks/>
          </p:cNvGrpSpPr>
          <p:nvPr/>
        </p:nvGrpSpPr>
        <p:grpSpPr bwMode="auto">
          <a:xfrm>
            <a:off x="481289" y="410417"/>
            <a:ext cx="8263504" cy="5774349"/>
            <a:chOff x="393060" y="465138"/>
            <a:chExt cx="9365305" cy="654370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0BF4A8-AE8D-E040-9C8F-038F2A7CAAA1}"/>
                </a:ext>
              </a:extLst>
            </p:cNvPr>
            <p:cNvSpPr txBox="1"/>
            <p:nvPr/>
          </p:nvSpPr>
          <p:spPr bwMode="auto">
            <a:xfrm>
              <a:off x="393060" y="2954127"/>
              <a:ext cx="1386534" cy="9353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88" dirty="0">
                  <a:solidFill>
                    <a:srgbClr val="92D050"/>
                  </a:solidFill>
                </a:rPr>
                <a:t>*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</a:rPr>
                <a:t>S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 </a:t>
              </a:r>
              <a:r>
                <a:rPr lang="en-US" sz="1588" dirty="0">
                  <a:solidFill>
                    <a:srgbClr val="FF0000"/>
                  </a:solidFill>
                  <a:sym typeface="Wingdings"/>
                </a:rPr>
                <a:t>.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E , $ </a:t>
              </a:r>
            </a:p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E </a:t>
              </a:r>
              <a:r>
                <a:rPr lang="en-US" sz="1588" dirty="0">
                  <a:solidFill>
                    <a:srgbClr val="FF0000"/>
                  </a:solidFill>
                  <a:sym typeface="Wingdings"/>
                </a:rPr>
                <a:t> .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( L ) , $</a:t>
              </a:r>
            </a:p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E  </a:t>
              </a:r>
              <a:r>
                <a:rPr lang="en-US" sz="1588" dirty="0">
                  <a:solidFill>
                    <a:srgbClr val="FF0000"/>
                  </a:solidFill>
                  <a:sym typeface="Wingdings"/>
                </a:rPr>
                <a:t>.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a , $ </a:t>
              </a:r>
              <a:endParaRPr lang="en-US" sz="1588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FF508A-F277-264D-AC8F-6C96F5D95415}"/>
                </a:ext>
              </a:extLst>
            </p:cNvPr>
            <p:cNvSpPr txBox="1"/>
            <p:nvPr/>
          </p:nvSpPr>
          <p:spPr bwMode="auto">
            <a:xfrm>
              <a:off x="2022475" y="3020796"/>
              <a:ext cx="280142" cy="3815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EDB8296-52CA-164A-BFC1-EF3FFE52D5D4}"/>
                </a:ext>
              </a:extLst>
            </p:cNvPr>
            <p:cNvSpPr txBox="1"/>
            <p:nvPr/>
          </p:nvSpPr>
          <p:spPr bwMode="auto">
            <a:xfrm>
              <a:off x="2474913" y="2606493"/>
              <a:ext cx="1696686" cy="14892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88" dirty="0">
                  <a:solidFill>
                    <a:srgbClr val="92D050"/>
                  </a:solidFill>
                </a:rPr>
                <a:t>*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E  (</a:t>
              </a:r>
              <a:r>
                <a:rPr lang="en-US" sz="1588" dirty="0">
                  <a:solidFill>
                    <a:srgbClr val="FF0000"/>
                  </a:solidFill>
                  <a:sym typeface="Wingdings"/>
                </a:rPr>
                <a:t> .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L ) , $</a:t>
              </a:r>
            </a:p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L  </a:t>
              </a:r>
              <a:r>
                <a:rPr lang="en-US" sz="1588" dirty="0">
                  <a:solidFill>
                    <a:srgbClr val="FF0000"/>
                  </a:solidFill>
                  <a:sym typeface="Wingdings"/>
                </a:rPr>
                <a:t>.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E L , )</a:t>
              </a:r>
            </a:p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L </a:t>
              </a:r>
              <a:r>
                <a:rPr lang="en-US" sz="1588" dirty="0">
                  <a:solidFill>
                    <a:srgbClr val="FF0000"/>
                  </a:solidFill>
                  <a:sym typeface="Wingdings"/>
                </a:rPr>
                <a:t> .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E , )</a:t>
              </a:r>
            </a:p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E </a:t>
              </a:r>
              <a:r>
                <a:rPr lang="en-US" sz="1588" dirty="0">
                  <a:solidFill>
                    <a:srgbClr val="FF0000"/>
                  </a:solidFill>
                  <a:sym typeface="Wingdings"/>
                </a:rPr>
                <a:t> .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( L ) , (/a/)</a:t>
              </a:r>
            </a:p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E  </a:t>
              </a:r>
              <a:r>
                <a:rPr lang="en-US" sz="1588" dirty="0">
                  <a:solidFill>
                    <a:srgbClr val="FF0000"/>
                  </a:solidFill>
                  <a:sym typeface="Wingdings"/>
                </a:rPr>
                <a:t>.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a , (/a/)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0C41778-DEF1-C940-B699-36108AD9411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13350" y="2943014"/>
              <a:ext cx="0" cy="1063535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133D26-7D93-2F46-872D-5206489BD08E}"/>
                </a:ext>
              </a:extLst>
            </p:cNvPr>
            <p:cNvSpPr txBox="1"/>
            <p:nvPr/>
          </p:nvSpPr>
          <p:spPr bwMode="auto">
            <a:xfrm>
              <a:off x="423863" y="1815985"/>
              <a:ext cx="1368366" cy="381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88" dirty="0">
                  <a:solidFill>
                    <a:srgbClr val="92D050"/>
                  </a:solidFill>
                </a:rPr>
                <a:t>*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</a:rPr>
                <a:t>S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 E </a:t>
              </a:r>
              <a:r>
                <a:rPr lang="en-US" sz="1588" dirty="0">
                  <a:solidFill>
                    <a:srgbClr val="FF0000"/>
                  </a:solidFill>
                  <a:sym typeface="Wingdings"/>
                </a:rPr>
                <a:t>.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, $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D2BF32-5E4F-B94A-9FA1-9C5DE6D3E149}"/>
                </a:ext>
              </a:extLst>
            </p:cNvPr>
            <p:cNvSpPr txBox="1"/>
            <p:nvPr/>
          </p:nvSpPr>
          <p:spPr bwMode="auto">
            <a:xfrm>
              <a:off x="420688" y="4660544"/>
              <a:ext cx="1321131" cy="381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88" dirty="0">
                  <a:solidFill>
                    <a:srgbClr val="92D050"/>
                  </a:solidFill>
                </a:rPr>
                <a:t>*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</a:rPr>
                <a:t>E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 a </a:t>
              </a:r>
              <a:r>
                <a:rPr lang="en-US" sz="1588" dirty="0">
                  <a:solidFill>
                    <a:srgbClr val="FF0000"/>
                  </a:solidFill>
                  <a:sym typeface="Wingdings"/>
                </a:rPr>
                <a:t>.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, $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C8D518-99E9-7F42-B894-8EA780928278}"/>
                </a:ext>
              </a:extLst>
            </p:cNvPr>
            <p:cNvSpPr txBox="1"/>
            <p:nvPr/>
          </p:nvSpPr>
          <p:spPr bwMode="auto">
            <a:xfrm>
              <a:off x="628650" y="4103379"/>
              <a:ext cx="320110" cy="3815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</a:rPr>
                <a:t>a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B513F54-2127-F84F-9DD5-6C1632E086A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06386" y="2943014"/>
              <a:ext cx="645014" cy="11113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5565630-655A-9144-9949-BCC6B6E04ABF}"/>
                </a:ext>
              </a:extLst>
            </p:cNvPr>
            <p:cNvSpPr txBox="1"/>
            <p:nvPr/>
          </p:nvSpPr>
          <p:spPr bwMode="auto">
            <a:xfrm>
              <a:off x="628650" y="2384262"/>
              <a:ext cx="321926" cy="3815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</a:rPr>
                <a:t>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D7114F8-96C2-6841-A6B8-7FA0D013B4BE}"/>
                </a:ext>
              </a:extLst>
            </p:cNvPr>
            <p:cNvSpPr txBox="1"/>
            <p:nvPr/>
          </p:nvSpPr>
          <p:spPr bwMode="auto">
            <a:xfrm>
              <a:off x="3216275" y="6627290"/>
              <a:ext cx="1631284" cy="381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88" dirty="0">
                  <a:solidFill>
                    <a:srgbClr val="92D050"/>
                  </a:solidFill>
                </a:rPr>
                <a:t>*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E  a</a:t>
              </a:r>
              <a:r>
                <a:rPr lang="en-US" sz="1588" dirty="0">
                  <a:solidFill>
                    <a:srgbClr val="FF0000"/>
                  </a:solidFill>
                  <a:sym typeface="Wingdings"/>
                </a:rPr>
                <a:t> .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, (/a/)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436C263-5E49-414D-AA69-7E2CE41E5293}"/>
                </a:ext>
              </a:extLst>
            </p:cNvPr>
            <p:cNvSpPr txBox="1"/>
            <p:nvPr/>
          </p:nvSpPr>
          <p:spPr bwMode="auto">
            <a:xfrm>
              <a:off x="7248525" y="1815985"/>
              <a:ext cx="1410151" cy="381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88" dirty="0">
                  <a:solidFill>
                    <a:srgbClr val="92D050"/>
                  </a:solidFill>
                </a:rPr>
                <a:t>*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</a:rPr>
                <a:t>L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 E L</a:t>
              </a:r>
              <a:r>
                <a:rPr lang="en-US" sz="1588" dirty="0">
                  <a:solidFill>
                    <a:srgbClr val="FF0000"/>
                  </a:solidFill>
                  <a:sym typeface="Wingdings"/>
                </a:rPr>
                <a:t> .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, 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56DB7B5-7BD6-A34B-9C6F-5D3D15293DF8}"/>
                </a:ext>
              </a:extLst>
            </p:cNvPr>
            <p:cNvCxnSpPr>
              <a:stCxn id="6" idx="0"/>
              <a:endCxn id="7" idx="2"/>
            </p:cNvCxnSpPr>
            <p:nvPr/>
          </p:nvCxnSpPr>
          <p:spPr bwMode="auto">
            <a:xfrm flipV="1">
              <a:off x="1086327" y="2197540"/>
              <a:ext cx="21719" cy="75658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75F89EB-C442-FA44-9B4B-1B6A129F9A0B}"/>
                </a:ext>
              </a:extLst>
            </p:cNvPr>
            <p:cNvCxnSpPr>
              <a:stCxn id="6" idx="3"/>
              <a:endCxn id="38" idx="1"/>
            </p:cNvCxnSpPr>
            <p:nvPr/>
          </p:nvCxnSpPr>
          <p:spPr bwMode="auto">
            <a:xfrm flipV="1">
              <a:off x="1779594" y="3351110"/>
              <a:ext cx="695319" cy="70715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ACD2703-7B94-F347-A970-73FCFAA7021B}"/>
                </a:ext>
              </a:extLst>
            </p:cNvPr>
            <p:cNvSpPr txBox="1"/>
            <p:nvPr/>
          </p:nvSpPr>
          <p:spPr bwMode="auto">
            <a:xfrm>
              <a:off x="3059113" y="1095321"/>
              <a:ext cx="280142" cy="3815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</a:rPr>
                <a:t>)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443910C-F836-B347-AA75-EC8AC9C3EC76}"/>
                </a:ext>
              </a:extLst>
            </p:cNvPr>
            <p:cNvCxnSpPr>
              <a:stCxn id="38" idx="0"/>
              <a:endCxn id="53" idx="2"/>
            </p:cNvCxnSpPr>
            <p:nvPr/>
          </p:nvCxnSpPr>
          <p:spPr bwMode="auto">
            <a:xfrm flipV="1">
              <a:off x="3323256" y="1976897"/>
              <a:ext cx="106294" cy="629596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BA6DBEE-4F6E-0F40-BB17-DC8BD72294AA}"/>
                </a:ext>
              </a:extLst>
            </p:cNvPr>
            <p:cNvSpPr txBox="1"/>
            <p:nvPr/>
          </p:nvSpPr>
          <p:spPr bwMode="auto">
            <a:xfrm>
              <a:off x="2986088" y="2073138"/>
              <a:ext cx="305576" cy="3815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</a:rPr>
                <a:t>L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95E9A1F-88D4-5C49-AF2B-2096B9938A71}"/>
                </a:ext>
              </a:extLst>
            </p:cNvPr>
            <p:cNvSpPr txBox="1"/>
            <p:nvPr/>
          </p:nvSpPr>
          <p:spPr bwMode="auto">
            <a:xfrm>
              <a:off x="7248525" y="4325610"/>
              <a:ext cx="1863827" cy="381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88" dirty="0">
                  <a:solidFill>
                    <a:srgbClr val="92D050"/>
                  </a:solidFill>
                </a:rPr>
                <a:t>*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</a:rPr>
                <a:t>E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 ( L</a:t>
              </a:r>
              <a:r>
                <a:rPr lang="en-US" sz="1588" dirty="0">
                  <a:solidFill>
                    <a:srgbClr val="FF0000"/>
                  </a:solidFill>
                  <a:sym typeface="Wingdings"/>
                </a:rPr>
                <a:t> .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) , (/a/)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4A802D8-C00D-834F-8779-24B0CA967F2A}"/>
                </a:ext>
              </a:extLst>
            </p:cNvPr>
            <p:cNvSpPr txBox="1"/>
            <p:nvPr/>
          </p:nvSpPr>
          <p:spPr bwMode="auto">
            <a:xfrm>
              <a:off x="2652713" y="1595342"/>
              <a:ext cx="1553673" cy="381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88" dirty="0">
                  <a:solidFill>
                    <a:srgbClr val="92D050"/>
                  </a:solidFill>
                </a:rPr>
                <a:t>*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</a:rPr>
                <a:t>E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 ( L </a:t>
              </a:r>
              <a:r>
                <a:rPr lang="en-US" sz="1588" dirty="0">
                  <a:solidFill>
                    <a:srgbClr val="FF0000"/>
                  </a:solidFill>
                  <a:sym typeface="Wingdings"/>
                </a:rPr>
                <a:t>.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) , $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EC037F8-443B-2E41-A994-B582C5616FA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69025" y="2985874"/>
              <a:ext cx="0" cy="1020675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67E416A-2DD2-364A-BB5A-9489C9086383}"/>
                </a:ext>
              </a:extLst>
            </p:cNvPr>
            <p:cNvCxnSpPr>
              <a:stCxn id="6" idx="2"/>
              <a:endCxn id="10" idx="0"/>
            </p:cNvCxnSpPr>
            <p:nvPr/>
          </p:nvCxnSpPr>
          <p:spPr bwMode="auto">
            <a:xfrm flipH="1">
              <a:off x="1081254" y="3889522"/>
              <a:ext cx="5073" cy="771022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7FD90B5-F946-344E-BABF-003AC6E3C8FE}"/>
                </a:ext>
              </a:extLst>
            </p:cNvPr>
            <p:cNvSpPr txBox="1"/>
            <p:nvPr/>
          </p:nvSpPr>
          <p:spPr bwMode="auto">
            <a:xfrm>
              <a:off x="2671763" y="615937"/>
              <a:ext cx="1553673" cy="381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88" dirty="0">
                  <a:solidFill>
                    <a:srgbClr val="92D050"/>
                  </a:solidFill>
                </a:rPr>
                <a:t>*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E  ( L ) </a:t>
              </a:r>
              <a:r>
                <a:rPr lang="en-US" sz="1588" dirty="0">
                  <a:solidFill>
                    <a:srgbClr val="FF0000"/>
                  </a:solidFill>
                  <a:sym typeface="Wingdings"/>
                </a:rPr>
                <a:t>.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, $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A7CF65C-C0F0-9B4A-8784-241ADA2509B3}"/>
                </a:ext>
              </a:extLst>
            </p:cNvPr>
            <p:cNvCxnSpPr/>
            <p:nvPr/>
          </p:nvCxnSpPr>
          <p:spPr bwMode="auto">
            <a:xfrm flipH="1" flipV="1">
              <a:off x="3446463" y="1033415"/>
              <a:ext cx="3175" cy="56827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C4AE5E2-7C0C-964E-B641-FB2AFDB8E2E9}"/>
                </a:ext>
              </a:extLst>
            </p:cNvPr>
            <p:cNvSpPr txBox="1"/>
            <p:nvPr/>
          </p:nvSpPr>
          <p:spPr bwMode="auto">
            <a:xfrm>
              <a:off x="4821238" y="1211200"/>
              <a:ext cx="1696686" cy="1766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88" dirty="0">
                  <a:solidFill>
                    <a:srgbClr val="92D050"/>
                  </a:solidFill>
                </a:rPr>
                <a:t>*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L  E</a:t>
              </a:r>
              <a:r>
                <a:rPr lang="en-US" sz="1588" dirty="0">
                  <a:solidFill>
                    <a:srgbClr val="FF0000"/>
                  </a:solidFill>
                  <a:sym typeface="Wingdings"/>
                </a:rPr>
                <a:t> .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L  , )</a:t>
              </a:r>
            </a:p>
            <a:p>
              <a:pPr>
                <a:defRPr/>
              </a:pPr>
              <a:r>
                <a:rPr lang="en-US" sz="1588" dirty="0">
                  <a:solidFill>
                    <a:srgbClr val="92D050"/>
                  </a:solidFill>
                </a:rPr>
                <a:t>*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L  E</a:t>
              </a:r>
              <a:r>
                <a:rPr lang="en-US" sz="1588" dirty="0">
                  <a:solidFill>
                    <a:srgbClr val="FF0000"/>
                  </a:solidFill>
                  <a:sym typeface="Wingdings"/>
                </a:rPr>
                <a:t> . 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, )</a:t>
              </a:r>
            </a:p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L </a:t>
              </a:r>
              <a:r>
                <a:rPr lang="en-US" sz="1588" dirty="0">
                  <a:solidFill>
                    <a:srgbClr val="FF0000"/>
                  </a:solidFill>
                  <a:sym typeface="Wingdings"/>
                </a:rPr>
                <a:t> .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E L , )</a:t>
              </a:r>
            </a:p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L  </a:t>
              </a:r>
              <a:r>
                <a:rPr lang="en-US" sz="1588" dirty="0">
                  <a:solidFill>
                    <a:srgbClr val="FF0000"/>
                  </a:solidFill>
                  <a:sym typeface="Wingdings"/>
                </a:rPr>
                <a:t>.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E , )</a:t>
              </a:r>
            </a:p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E </a:t>
              </a:r>
              <a:r>
                <a:rPr lang="en-US" sz="1588" dirty="0">
                  <a:solidFill>
                    <a:srgbClr val="FF0000"/>
                  </a:solidFill>
                  <a:sym typeface="Wingdings"/>
                </a:rPr>
                <a:t> .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( L ) , (/a/)</a:t>
              </a:r>
            </a:p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E </a:t>
              </a:r>
              <a:r>
                <a:rPr lang="en-US" sz="1588" dirty="0">
                  <a:solidFill>
                    <a:srgbClr val="FF0000"/>
                  </a:solidFill>
                  <a:sym typeface="Wingdings"/>
                </a:rPr>
                <a:t> .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a , (/a/)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E07604-CC04-CF49-8971-4FF629553D41}"/>
                </a:ext>
              </a:extLst>
            </p:cNvPr>
            <p:cNvSpPr txBox="1"/>
            <p:nvPr/>
          </p:nvSpPr>
          <p:spPr bwMode="auto">
            <a:xfrm>
              <a:off x="4773613" y="4006550"/>
              <a:ext cx="1863827" cy="14892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88" dirty="0">
                  <a:solidFill>
                    <a:srgbClr val="92D050"/>
                  </a:solidFill>
                </a:rPr>
                <a:t>*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E  ( </a:t>
              </a:r>
              <a:r>
                <a:rPr lang="en-US" sz="1588" dirty="0">
                  <a:solidFill>
                    <a:srgbClr val="FF0000"/>
                  </a:solidFill>
                  <a:sym typeface="Wingdings"/>
                </a:rPr>
                <a:t>.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L ) , (/a/)</a:t>
              </a:r>
            </a:p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L </a:t>
              </a:r>
              <a:r>
                <a:rPr lang="en-US" sz="1588" dirty="0">
                  <a:solidFill>
                    <a:srgbClr val="FF0000"/>
                  </a:solidFill>
                  <a:sym typeface="Wingdings"/>
                </a:rPr>
                <a:t> .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E L , )</a:t>
              </a:r>
            </a:p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L </a:t>
              </a:r>
              <a:r>
                <a:rPr lang="en-US" sz="1588" dirty="0">
                  <a:solidFill>
                    <a:srgbClr val="FF0000"/>
                  </a:solidFill>
                  <a:sym typeface="Wingdings"/>
                </a:rPr>
                <a:t> .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E , )</a:t>
              </a:r>
            </a:p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E </a:t>
              </a:r>
              <a:r>
                <a:rPr lang="en-US" sz="1588" dirty="0">
                  <a:solidFill>
                    <a:srgbClr val="FF0000"/>
                  </a:solidFill>
                  <a:sym typeface="Wingdings"/>
                </a:rPr>
                <a:t> .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( L ) , (/a/)</a:t>
              </a:r>
            </a:p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E </a:t>
              </a:r>
              <a:r>
                <a:rPr lang="en-US" sz="1588" dirty="0">
                  <a:solidFill>
                    <a:srgbClr val="FF0000"/>
                  </a:solidFill>
                  <a:sym typeface="Wingdings"/>
                </a:rPr>
                <a:t> .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a , (/a/)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8F7792B-A125-BD47-9055-5AD9EBDA0C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06386" y="4006550"/>
              <a:ext cx="567228" cy="3174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2112CFF-619C-6D42-8599-AC14BFECE3A9}"/>
                </a:ext>
              </a:extLst>
            </p:cNvPr>
            <p:cNvSpPr txBox="1"/>
            <p:nvPr/>
          </p:nvSpPr>
          <p:spPr bwMode="auto">
            <a:xfrm>
              <a:off x="4430713" y="2495377"/>
              <a:ext cx="321926" cy="3815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</a:rPr>
                <a:t>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F6B399-0D4D-124A-98A0-396D4BF02375}"/>
                </a:ext>
              </a:extLst>
            </p:cNvPr>
            <p:cNvSpPr txBox="1"/>
            <p:nvPr/>
          </p:nvSpPr>
          <p:spPr bwMode="auto">
            <a:xfrm>
              <a:off x="4398963" y="3570024"/>
              <a:ext cx="280142" cy="3815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A9BA14F-9D36-FC4E-8786-8A95202A6B0D}"/>
                </a:ext>
              </a:extLst>
            </p:cNvPr>
            <p:cNvSpPr txBox="1"/>
            <p:nvPr/>
          </p:nvSpPr>
          <p:spPr bwMode="auto">
            <a:xfrm>
              <a:off x="4891088" y="3425573"/>
              <a:ext cx="321926" cy="3815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</a:rPr>
                <a:t>E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8C1BCF2-5001-2349-B797-40AB942164AC}"/>
                </a:ext>
              </a:extLst>
            </p:cNvPr>
            <p:cNvSpPr txBox="1"/>
            <p:nvPr/>
          </p:nvSpPr>
          <p:spPr bwMode="auto">
            <a:xfrm>
              <a:off x="5919788" y="3444623"/>
              <a:ext cx="280142" cy="3815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E50230B1-D64C-C441-934A-31F206885434}"/>
                </a:ext>
              </a:extLst>
            </p:cNvPr>
            <p:cNvCxnSpPr>
              <a:cxnSpLocks/>
              <a:stCxn id="54" idx="3"/>
              <a:endCxn id="35" idx="1"/>
            </p:cNvCxnSpPr>
            <p:nvPr/>
          </p:nvCxnSpPr>
          <p:spPr bwMode="auto">
            <a:xfrm flipV="1">
              <a:off x="6517925" y="2006763"/>
              <a:ext cx="730600" cy="87514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96B7895-5959-9A43-8C5C-6E7F4B037B22}"/>
                </a:ext>
              </a:extLst>
            </p:cNvPr>
            <p:cNvSpPr txBox="1"/>
            <p:nvPr/>
          </p:nvSpPr>
          <p:spPr bwMode="auto">
            <a:xfrm>
              <a:off x="6808788" y="1598517"/>
              <a:ext cx="305576" cy="3815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</a:rPr>
                <a:t>L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9154F5B-1F84-0446-8AB8-10484754C22E}"/>
                </a:ext>
              </a:extLst>
            </p:cNvPr>
            <p:cNvCxnSpPr>
              <a:cxnSpLocks/>
              <a:endCxn id="50" idx="1"/>
            </p:cNvCxnSpPr>
            <p:nvPr/>
          </p:nvCxnSpPr>
          <p:spPr bwMode="auto">
            <a:xfrm>
              <a:off x="6637440" y="4516388"/>
              <a:ext cx="611084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01057C7-7743-354B-902E-191A6D1949A1}"/>
                </a:ext>
              </a:extLst>
            </p:cNvPr>
            <p:cNvSpPr txBox="1"/>
            <p:nvPr/>
          </p:nvSpPr>
          <p:spPr bwMode="auto">
            <a:xfrm>
              <a:off x="6846888" y="4085917"/>
              <a:ext cx="305576" cy="3815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</a:rPr>
                <a:t>L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2884CC3-0BDA-9A45-9D3C-E44B10522835}"/>
                </a:ext>
              </a:extLst>
            </p:cNvPr>
            <p:cNvSpPr txBox="1"/>
            <p:nvPr/>
          </p:nvSpPr>
          <p:spPr bwMode="auto">
            <a:xfrm>
              <a:off x="7248525" y="5254218"/>
              <a:ext cx="1863827" cy="381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88" dirty="0">
                  <a:solidFill>
                    <a:srgbClr val="92D050"/>
                  </a:solidFill>
                </a:rPr>
                <a:t>*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</a:rPr>
                <a:t>E 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 ( L ) </a:t>
              </a:r>
              <a:r>
                <a:rPr lang="en-US" sz="1588" dirty="0">
                  <a:solidFill>
                    <a:srgbClr val="FF0000"/>
                  </a:solidFill>
                  <a:sym typeface="Wingdings"/>
                </a:rPr>
                <a:t>.</a:t>
              </a: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  <a:sym typeface="Wingdings"/>
                </a:rPr>
                <a:t> , (/a/)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CC75749-4522-2E40-961A-46647EE35C85}"/>
                </a:ext>
              </a:extLst>
            </p:cNvPr>
            <p:cNvCxnSpPr>
              <a:stCxn id="50" idx="2"/>
              <a:endCxn id="76" idx="0"/>
            </p:cNvCxnSpPr>
            <p:nvPr/>
          </p:nvCxnSpPr>
          <p:spPr bwMode="auto">
            <a:xfrm>
              <a:off x="8180439" y="4707165"/>
              <a:ext cx="0" cy="547052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071E685-8C1A-1B4D-BFBB-847B6E73F903}"/>
                </a:ext>
              </a:extLst>
            </p:cNvPr>
            <p:cNvSpPr txBox="1"/>
            <p:nvPr/>
          </p:nvSpPr>
          <p:spPr bwMode="auto">
            <a:xfrm>
              <a:off x="7775575" y="4778009"/>
              <a:ext cx="280142" cy="3815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</a:rPr>
                <a:t>)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C7D50C91-BBC2-0F4F-AA42-E2C01364A9BF}"/>
                </a:ext>
              </a:extLst>
            </p:cNvPr>
            <p:cNvCxnSpPr>
              <a:cxnSpLocks/>
              <a:stCxn id="38" idx="2"/>
            </p:cNvCxnSpPr>
            <p:nvPr/>
          </p:nvCxnSpPr>
          <p:spPr bwMode="auto">
            <a:xfrm>
              <a:off x="3323256" y="4095727"/>
              <a:ext cx="15999" cy="2580769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7685371-B239-C847-ADB2-61A036F9244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865688" y="5482799"/>
              <a:ext cx="25400" cy="1144491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5F84B27-5C06-6E46-A880-51A85D0818D6}"/>
                </a:ext>
              </a:extLst>
            </p:cNvPr>
            <p:cNvSpPr txBox="1"/>
            <p:nvPr/>
          </p:nvSpPr>
          <p:spPr bwMode="auto">
            <a:xfrm>
              <a:off x="2976563" y="5274854"/>
              <a:ext cx="320110" cy="3815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106AB1E-EBAB-554C-93B2-D201EC211E68}"/>
                </a:ext>
              </a:extLst>
            </p:cNvPr>
            <p:cNvSpPr txBox="1"/>
            <p:nvPr/>
          </p:nvSpPr>
          <p:spPr bwMode="auto">
            <a:xfrm>
              <a:off x="4522788" y="6168541"/>
              <a:ext cx="320110" cy="3815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</a:rPr>
                <a:t>a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6EBCB5C-5EC0-BD4E-918C-75E9952F88B7}"/>
                </a:ext>
              </a:extLst>
            </p:cNvPr>
            <p:cNvCxnSpPr>
              <a:endCxn id="25" idx="3"/>
            </p:cNvCxnSpPr>
            <p:nvPr/>
          </p:nvCxnSpPr>
          <p:spPr bwMode="auto">
            <a:xfrm flipH="1" flipV="1">
              <a:off x="4847558" y="6818068"/>
              <a:ext cx="4910807" cy="29866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BC2624F-2012-A640-A598-1E1C505ACFA6}"/>
                </a:ext>
              </a:extLst>
            </p:cNvPr>
            <p:cNvCxnSpPr/>
            <p:nvPr/>
          </p:nvCxnSpPr>
          <p:spPr bwMode="auto">
            <a:xfrm>
              <a:off x="9758363" y="2828724"/>
              <a:ext cx="0" cy="4019209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4157C05-9C14-2645-9607-2B7199FCFC2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7925" y="2828724"/>
              <a:ext cx="3240438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04093FD-7E78-9D44-A46F-D77BA6F60E0D}"/>
                </a:ext>
              </a:extLst>
            </p:cNvPr>
            <p:cNvSpPr txBox="1"/>
            <p:nvPr/>
          </p:nvSpPr>
          <p:spPr bwMode="auto">
            <a:xfrm>
              <a:off x="7900988" y="2798565"/>
              <a:ext cx="320110" cy="3815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</a:rPr>
                <a:t>a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0A38A6C7-2276-2C40-9B15-EBDDCAAE8C8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7925" y="1539785"/>
              <a:ext cx="911575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CFE545B1-0E4A-D24B-B542-7CE06A5E2821}"/>
                </a:ext>
              </a:extLst>
            </p:cNvPr>
            <p:cNvCxnSpPr/>
            <p:nvPr/>
          </p:nvCxnSpPr>
          <p:spPr bwMode="auto">
            <a:xfrm flipV="1">
              <a:off x="7429500" y="892139"/>
              <a:ext cx="0" cy="647645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7A54D12-7B4B-514E-9224-25D3718718D3}"/>
                </a:ext>
              </a:extLst>
            </p:cNvPr>
            <p:cNvCxnSpPr/>
            <p:nvPr/>
          </p:nvCxnSpPr>
          <p:spPr bwMode="auto">
            <a:xfrm>
              <a:off x="6246813" y="900076"/>
              <a:ext cx="1182687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D4AB62E3-8808-574C-81AA-E0CD931EC349}"/>
                </a:ext>
              </a:extLst>
            </p:cNvPr>
            <p:cNvCxnSpPr/>
            <p:nvPr/>
          </p:nvCxnSpPr>
          <p:spPr bwMode="auto">
            <a:xfrm flipV="1">
              <a:off x="6246813" y="892139"/>
              <a:ext cx="0" cy="319061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4CF4429-4A9D-4F4B-AA15-89D198EDD2AB}"/>
                </a:ext>
              </a:extLst>
            </p:cNvPr>
            <p:cNvSpPr txBox="1"/>
            <p:nvPr/>
          </p:nvSpPr>
          <p:spPr bwMode="auto">
            <a:xfrm>
              <a:off x="6673850" y="465138"/>
              <a:ext cx="321926" cy="3815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88" dirty="0">
                  <a:solidFill>
                    <a:schemeClr val="bg1">
                      <a:lumMod val="75000"/>
                    </a:schemeClr>
                  </a:solidFill>
                </a:rPr>
                <a:t>E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5EFD286-3503-9144-B783-81560EA3F66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76975" y="5482799"/>
              <a:ext cx="0" cy="479384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541" name="Group 4">
              <a:extLst>
                <a:ext uri="{FF2B5EF4-FFF2-40B4-BE49-F238E27FC236}">
                  <a16:creationId xmlns:a16="http://schemas.microsoft.com/office/drawing/2014/main" id="{7869DC05-3696-CC4E-930F-BEAA46A31A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76975" y="5297077"/>
              <a:ext cx="777875" cy="665105"/>
              <a:chOff x="6679923" y="5824016"/>
              <a:chExt cx="777875" cy="665105"/>
            </a:xfrm>
          </p:grpSpPr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102334F0-693F-BF4D-B82D-17850C78600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040389" y="5824016"/>
                <a:ext cx="417409" cy="0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AEA0419B-B6F9-FE48-9CFF-73A4A5D6F48F}"/>
                  </a:ext>
                </a:extLst>
              </p:cNvPr>
              <p:cNvCxnSpPr/>
              <p:nvPr/>
            </p:nvCxnSpPr>
            <p:spPr bwMode="auto">
              <a:xfrm>
                <a:off x="7457798" y="5824016"/>
                <a:ext cx="0" cy="649231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71B099F1-A722-D94C-B450-5A1275FFB62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679923" y="6489121"/>
                <a:ext cx="777875" cy="0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238D0EB-7C27-CB49-A907-55EA1184EC0A}"/>
                  </a:ext>
                </a:extLst>
              </p:cNvPr>
              <p:cNvSpPr txBox="1"/>
              <p:nvPr/>
            </p:nvSpPr>
            <p:spPr bwMode="auto">
              <a:xfrm>
                <a:off x="7100611" y="5947830"/>
                <a:ext cx="280142" cy="38155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588" dirty="0">
                    <a:solidFill>
                      <a:schemeClr val="bg1">
                        <a:lumMod val="75000"/>
                      </a:schemeClr>
                    </a:solidFill>
                  </a:rPr>
                  <a:t>(</a:t>
                </a:r>
              </a:p>
            </p:txBody>
          </p:sp>
        </p:grpSp>
      </p:grpSp>
      <p:sp>
        <p:nvSpPr>
          <p:cNvPr id="63490" name="TextBox 1">
            <a:extLst>
              <a:ext uri="{FF2B5EF4-FFF2-40B4-BE49-F238E27FC236}">
                <a16:creationId xmlns:a16="http://schemas.microsoft.com/office/drawing/2014/main" id="{15D7CF39-BB2B-8740-93B6-8B2EB6982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735" y="149880"/>
            <a:ext cx="1406860" cy="9071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765">
                <a:solidFill>
                  <a:schemeClr val="tx1"/>
                </a:solidFill>
              </a:rPr>
              <a:t>S </a:t>
            </a:r>
            <a:r>
              <a:rPr lang="en-US" altLang="en-US" sz="1765">
                <a:solidFill>
                  <a:schemeClr val="tx1"/>
                </a:solidFill>
                <a:sym typeface="Wingdings" pitchFamily="2" charset="2"/>
              </a:rPr>
              <a:t> E</a:t>
            </a:r>
          </a:p>
          <a:p>
            <a:r>
              <a:rPr lang="en-US" altLang="en-US" sz="1765">
                <a:solidFill>
                  <a:schemeClr val="tx1"/>
                </a:solidFill>
                <a:sym typeface="Wingdings" pitchFamily="2" charset="2"/>
              </a:rPr>
              <a:t>E  ( L ) | a</a:t>
            </a:r>
          </a:p>
          <a:p>
            <a:r>
              <a:rPr lang="en-US" altLang="en-US" sz="1765">
                <a:solidFill>
                  <a:schemeClr val="tx1"/>
                </a:solidFill>
                <a:sym typeface="Wingdings" pitchFamily="2" charset="2"/>
              </a:rPr>
              <a:t>L  E L | E</a:t>
            </a:r>
            <a:endParaRPr lang="en-US" altLang="en-US" sz="1765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30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EFC9-5758-A942-88E6-C497C926D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8" y="31304"/>
            <a:ext cx="218712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377747-E8C3-A44B-83DB-7B1107A90DC3}"/>
                  </a:ext>
                </a:extLst>
              </p:cNvPr>
              <p:cNvSpPr txBox="1"/>
              <p:nvPr/>
            </p:nvSpPr>
            <p:spPr>
              <a:xfrm>
                <a:off x="839379" y="1182515"/>
                <a:ext cx="2319994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S 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itchFamily="2" charset="2"/>
                  </a:rPr>
                  <a:t> A  |  B C</a:t>
                </a:r>
              </a:p>
              <a:p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itchFamily="2" charset="2"/>
                  </a:rPr>
                  <a:t>A  a A |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𝜀</m:t>
                    </m:r>
                  </m:oMath>
                </a14:m>
                <a:endParaRPr lang="en-US" sz="2400" dirty="0">
                  <a:solidFill>
                    <a:schemeClr val="bg1">
                      <a:lumMod val="65000"/>
                    </a:schemeClr>
                  </a:solidFill>
                  <a:sym typeface="Wingdings" pitchFamily="2" charset="2"/>
                </a:endParaRPr>
              </a:p>
              <a:p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itchFamily="2" charset="2"/>
                  </a:rPr>
                  <a:t>B  b B |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𝜀</m:t>
                    </m:r>
                  </m:oMath>
                </a14:m>
                <a:endParaRPr lang="en-US" sz="2400" dirty="0">
                  <a:solidFill>
                    <a:schemeClr val="bg1">
                      <a:lumMod val="65000"/>
                    </a:schemeClr>
                  </a:solidFill>
                  <a:sym typeface="Wingdings" pitchFamily="2" charset="2"/>
                </a:endParaRPr>
              </a:p>
              <a:p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itchFamily="2" charset="2"/>
                  </a:rPr>
                  <a:t>C  c C | d C |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𝜀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itchFamily="2" charset="2"/>
                  </a:rPr>
                  <a:t> 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377747-E8C3-A44B-83DB-7B1107A90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79" y="1182515"/>
                <a:ext cx="2319994" cy="1569660"/>
              </a:xfrm>
              <a:prstGeom prst="rect">
                <a:avLst/>
              </a:prstGeom>
              <a:blipFill>
                <a:blip r:embed="rId2"/>
                <a:stretch>
                  <a:fillRect l="-3804" t="-2400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A4361B02-B950-1745-9C5D-9FA020815A64}"/>
              </a:ext>
            </a:extLst>
          </p:cNvPr>
          <p:cNvGrpSpPr/>
          <p:nvPr/>
        </p:nvGrpSpPr>
        <p:grpSpPr>
          <a:xfrm>
            <a:off x="4124420" y="742421"/>
            <a:ext cx="3990424" cy="1949542"/>
            <a:chOff x="4918049" y="17803"/>
            <a:chExt cx="3990424" cy="19495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64EA612-8D4C-6A46-A5B7-8F94F3AE2191}"/>
                    </a:ext>
                  </a:extLst>
                </p:cNvPr>
                <p:cNvSpPr txBox="1"/>
                <p:nvPr/>
              </p:nvSpPr>
              <p:spPr>
                <a:xfrm>
                  <a:off x="4918049" y="17803"/>
                  <a:ext cx="3990424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	FIRST		FOLLOW</a:t>
                  </a: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S	</a:t>
                  </a:r>
                  <a:r>
                    <a:rPr lang="en-US" sz="2400" dirty="0" err="1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a,b,c,d</a:t>
                  </a:r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,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𝜀</m:t>
                      </m:r>
                    </m:oMath>
                  </a14:m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	$</a:t>
                  </a: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A 	a,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𝜀</m:t>
                      </m:r>
                    </m:oMath>
                  </a14:m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		$</a:t>
                  </a: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B	b,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𝜀</m:t>
                      </m:r>
                    </m:oMath>
                  </a14:m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		</a:t>
                  </a:r>
                  <a:r>
                    <a:rPr lang="en-US" sz="2400" dirty="0" err="1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c,d</a:t>
                  </a:r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,$</a:t>
                  </a: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C	</a:t>
                  </a:r>
                  <a:r>
                    <a:rPr lang="en-US" sz="2400" dirty="0" err="1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c,d</a:t>
                  </a:r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,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𝜀</m:t>
                      </m:r>
                    </m:oMath>
                  </a14:m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 		$</a:t>
                  </a:r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64EA612-8D4C-6A46-A5B7-8F94F3AE21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8049" y="17803"/>
                  <a:ext cx="3990424" cy="1938992"/>
                </a:xfrm>
                <a:prstGeom prst="rect">
                  <a:avLst/>
                </a:prstGeom>
                <a:blipFill>
                  <a:blip r:embed="rId3"/>
                  <a:stretch>
                    <a:fillRect l="-2222" t="-1948" r="-2222" b="-58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9858F1C-9367-8D45-98D6-910F3B70C6D5}"/>
                </a:ext>
              </a:extLst>
            </p:cNvPr>
            <p:cNvCxnSpPr/>
            <p:nvPr/>
          </p:nvCxnSpPr>
          <p:spPr>
            <a:xfrm>
              <a:off x="5500255" y="128289"/>
              <a:ext cx="0" cy="18252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74793CD-AC83-2844-9C82-8C6F1E5575A3}"/>
                </a:ext>
              </a:extLst>
            </p:cNvPr>
            <p:cNvCxnSpPr/>
            <p:nvPr/>
          </p:nvCxnSpPr>
          <p:spPr>
            <a:xfrm>
              <a:off x="7342909" y="142140"/>
              <a:ext cx="0" cy="18252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6FB361-8F2C-A849-9327-35E5502FE2CB}"/>
                </a:ext>
              </a:extLst>
            </p:cNvPr>
            <p:cNvCxnSpPr>
              <a:cxnSpLocks/>
            </p:cNvCxnSpPr>
            <p:nvPr/>
          </p:nvCxnSpPr>
          <p:spPr>
            <a:xfrm>
              <a:off x="4918049" y="420916"/>
              <a:ext cx="39904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A15BA3-B6D0-0044-AD4F-C29F03668B9D}"/>
              </a:ext>
            </a:extLst>
          </p:cNvPr>
          <p:cNvGrpSpPr/>
          <p:nvPr/>
        </p:nvGrpSpPr>
        <p:grpSpPr>
          <a:xfrm>
            <a:off x="816372" y="3090924"/>
            <a:ext cx="7835399" cy="3422279"/>
            <a:chOff x="816372" y="3090924"/>
            <a:chExt cx="7835399" cy="3422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2CAC23F-E9A6-9D4D-9DC8-76C6AED01814}"/>
                    </a:ext>
                  </a:extLst>
                </p:cNvPr>
                <p:cNvSpPr txBox="1"/>
                <p:nvPr/>
              </p:nvSpPr>
              <p:spPr>
                <a:xfrm>
                  <a:off x="839379" y="3096883"/>
                  <a:ext cx="7810151" cy="34163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	    a                b                   c                   d                    $</a:t>
                  </a:r>
                </a:p>
                <a:p>
                  <a:endParaRPr lang="en-US" sz="2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 S        S </a:t>
                  </a:r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 A	     S  B C       S  B C      S  B C </a:t>
                  </a:r>
                </a:p>
                <a:p>
                  <a:endPara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itchFamily="2" charset="2"/>
                  </a:endParaRP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  A      A  a A 					               A 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𝜀</m:t>
                      </m:r>
                    </m:oMath>
                  </a14:m>
                  <a:endPara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itchFamily="2" charset="2"/>
                  </a:endParaRPr>
                </a:p>
                <a:p>
                  <a:endPara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itchFamily="2" charset="2"/>
                  </a:endParaRP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  B 		    B  b B      B 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𝜀</m:t>
                      </m:r>
                      <m:r>
                        <a:rPr lang="en-US" sz="2400" b="0" i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           </m:t>
                      </m:r>
                    </m:oMath>
                  </a14:m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B 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𝜀</m:t>
                      </m:r>
                    </m:oMath>
                  </a14:m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            B 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𝜀</m:t>
                      </m:r>
                    </m:oMath>
                  </a14:m>
                  <a:endPara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itchFamily="2" charset="2"/>
                  </a:endParaRPr>
                </a:p>
                <a:p>
                  <a:endPara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itchFamily="2" charset="2"/>
                  </a:endParaRP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  C 			           C  c C       C  d C         C 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𝜀</m:t>
                      </m:r>
                    </m:oMath>
                  </a14:m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 </a:t>
                  </a:r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2CAC23F-E9A6-9D4D-9DC8-76C6AED018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379" y="3096883"/>
                  <a:ext cx="7810151" cy="3416320"/>
                </a:xfrm>
                <a:prstGeom prst="rect">
                  <a:avLst/>
                </a:prstGeom>
                <a:blipFill>
                  <a:blip r:embed="rId4"/>
                  <a:stretch>
                    <a:fillRect t="-1111" b="-29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837D3B8-780F-DF4A-AA69-EE3941CFFEC4}"/>
                </a:ext>
              </a:extLst>
            </p:cNvPr>
            <p:cNvSpPr txBox="1"/>
            <p:nvPr/>
          </p:nvSpPr>
          <p:spPr>
            <a:xfrm>
              <a:off x="7330424" y="3625412"/>
              <a:ext cx="11641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</a:rPr>
                <a:t>S </a:t>
              </a: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sym typeface="Wingdings" pitchFamily="2" charset="2"/>
                </a:rPr>
                <a:t> A</a:t>
              </a:r>
            </a:p>
            <a:p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sym typeface="Wingdings" pitchFamily="2" charset="2"/>
                </a:rPr>
                <a:t>S  B C</a:t>
              </a:r>
              <a:endParaRPr lang="en-US" sz="2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7026817-77D1-6F49-96A0-5619E2CD02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9379" y="3625412"/>
              <a:ext cx="7810151" cy="18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57C0E50-F9BA-AE48-A4D6-F56BA70E3031}"/>
                </a:ext>
              </a:extLst>
            </p:cNvPr>
            <p:cNvCxnSpPr>
              <a:cxnSpLocks/>
            </p:cNvCxnSpPr>
            <p:nvPr/>
          </p:nvCxnSpPr>
          <p:spPr>
            <a:xfrm>
              <a:off x="1460219" y="3128307"/>
              <a:ext cx="0" cy="33848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3528882-B138-A048-AF83-9A45B41E69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502" y="4467929"/>
              <a:ext cx="7810151" cy="18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D37F1D8-0BE7-AD47-B416-B55BD191C2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372" y="5120665"/>
              <a:ext cx="7810151" cy="18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C85FC53-4DFF-C749-A2C5-C3E619FA0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625" y="5862534"/>
              <a:ext cx="7810151" cy="18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E64655D-8BDE-6149-AD86-6293160306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372" y="6483638"/>
              <a:ext cx="7810151" cy="18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016B753-750C-D040-8414-9897C5277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625" y="3102081"/>
              <a:ext cx="7810151" cy="18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3E488D3-BFFA-B142-99E8-8DAE4B069053}"/>
                </a:ext>
              </a:extLst>
            </p:cNvPr>
            <p:cNvCxnSpPr>
              <a:cxnSpLocks/>
            </p:cNvCxnSpPr>
            <p:nvPr/>
          </p:nvCxnSpPr>
          <p:spPr>
            <a:xfrm>
              <a:off x="836236" y="3125430"/>
              <a:ext cx="0" cy="33848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0EA87BA-9026-1A4E-854E-F13D0EF52315}"/>
                </a:ext>
              </a:extLst>
            </p:cNvPr>
            <p:cNvCxnSpPr>
              <a:cxnSpLocks/>
            </p:cNvCxnSpPr>
            <p:nvPr/>
          </p:nvCxnSpPr>
          <p:spPr>
            <a:xfrm>
              <a:off x="8651771" y="3090924"/>
              <a:ext cx="0" cy="33848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466BB2C-CBA1-F44B-9CE3-07367EBE6F31}"/>
                </a:ext>
              </a:extLst>
            </p:cNvPr>
            <p:cNvCxnSpPr>
              <a:cxnSpLocks/>
            </p:cNvCxnSpPr>
            <p:nvPr/>
          </p:nvCxnSpPr>
          <p:spPr>
            <a:xfrm>
              <a:off x="2923837" y="3125430"/>
              <a:ext cx="0" cy="33848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047659D-E664-A044-B93D-24CDE4D37109}"/>
                </a:ext>
              </a:extLst>
            </p:cNvPr>
            <p:cNvCxnSpPr>
              <a:cxnSpLocks/>
            </p:cNvCxnSpPr>
            <p:nvPr/>
          </p:nvCxnSpPr>
          <p:spPr>
            <a:xfrm>
              <a:off x="4304059" y="3108177"/>
              <a:ext cx="0" cy="33848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102A444-A6FF-BA4E-8ABE-09DA25DB2EDA}"/>
                </a:ext>
              </a:extLst>
            </p:cNvPr>
            <p:cNvCxnSpPr>
              <a:cxnSpLocks/>
            </p:cNvCxnSpPr>
            <p:nvPr/>
          </p:nvCxnSpPr>
          <p:spPr>
            <a:xfrm>
              <a:off x="5684286" y="3108177"/>
              <a:ext cx="0" cy="33848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C578243-C563-BF42-845C-F26BB7354F52}"/>
                </a:ext>
              </a:extLst>
            </p:cNvPr>
            <p:cNvCxnSpPr>
              <a:cxnSpLocks/>
            </p:cNvCxnSpPr>
            <p:nvPr/>
          </p:nvCxnSpPr>
          <p:spPr>
            <a:xfrm>
              <a:off x="7099019" y="3128307"/>
              <a:ext cx="0" cy="33848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30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EFC9-5758-A942-88E6-C497C926D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8" y="31304"/>
            <a:ext cx="218712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331568-DAA7-7C4F-904C-520489FB8A9B}"/>
              </a:ext>
            </a:extLst>
          </p:cNvPr>
          <p:cNvGrpSpPr/>
          <p:nvPr/>
        </p:nvGrpSpPr>
        <p:grpSpPr>
          <a:xfrm>
            <a:off x="902009" y="838542"/>
            <a:ext cx="7236898" cy="5242675"/>
            <a:chOff x="902009" y="838542"/>
            <a:chExt cx="7236898" cy="524267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D377747-E8C3-A44B-83DB-7B1107A90DC3}"/>
                </a:ext>
              </a:extLst>
            </p:cNvPr>
            <p:cNvSpPr txBox="1"/>
            <p:nvPr/>
          </p:nvSpPr>
          <p:spPr>
            <a:xfrm>
              <a:off x="902009" y="1187182"/>
              <a:ext cx="341792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</a:rPr>
                <a:t>LEXP </a:t>
              </a:r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sym typeface="Wingdings" pitchFamily="2" charset="2"/>
                </a:rPr>
                <a:t> ATOM  |  LIST</a:t>
              </a:r>
            </a:p>
            <a:p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sym typeface="Wingdings" pitchFamily="2" charset="2"/>
                </a:rPr>
                <a:t>ATOM  num | id</a:t>
              </a:r>
              <a:endParaRPr lang="en-US" sz="2400" b="0" dirty="0">
                <a:solidFill>
                  <a:schemeClr val="bg1">
                    <a:lumMod val="65000"/>
                  </a:schemeClr>
                </a:solidFill>
                <a:ea typeface="Cambria Math" panose="02040503050406030204" pitchFamily="18" charset="0"/>
                <a:sym typeface="Wingdings" pitchFamily="2" charset="2"/>
              </a:endParaRPr>
            </a:p>
            <a:p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sym typeface="Wingdings" pitchFamily="2" charset="2"/>
                </a:rPr>
                <a:t>LIST  ( LSEQ )</a:t>
              </a:r>
            </a:p>
            <a:p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sym typeface="Wingdings" pitchFamily="2" charset="2"/>
                </a:rPr>
                <a:t>LSEQ  LSEQ LEXP | LEXP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64EA612-8D4C-6A46-A5B7-8F94F3AE2191}"/>
                    </a:ext>
                  </a:extLst>
                </p:cNvPr>
                <p:cNvSpPr txBox="1"/>
                <p:nvPr/>
              </p:nvSpPr>
              <p:spPr>
                <a:xfrm>
                  <a:off x="1932365" y="3721276"/>
                  <a:ext cx="5144839" cy="2359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	FIRST		FOLLOW</a:t>
                  </a: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LEXP	</a:t>
                  </a:r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num, id, (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a14:m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	$, num, id, (, )</a:t>
                  </a: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ATOM 	num, id	$, num, id, (, )</a:t>
                  </a: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LIST	(		$, num, id, (, )</a:t>
                  </a: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LSEQ     num, id, (         )</a:t>
                  </a: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LSEQ’	num, id, (,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𝜀</m:t>
                      </m:r>
                    </m:oMath>
                  </a14:m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 	)</a:t>
                  </a:r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64EA612-8D4C-6A46-A5B7-8F94F3AE21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2365" y="3721276"/>
                  <a:ext cx="5144839" cy="2359941"/>
                </a:xfrm>
                <a:prstGeom prst="rect">
                  <a:avLst/>
                </a:prstGeom>
                <a:blipFill>
                  <a:blip r:embed="rId2"/>
                  <a:stretch>
                    <a:fillRect l="-1724" t="-2139" b="-4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9858F1C-9367-8D45-98D6-910F3B70C6D5}"/>
                </a:ext>
              </a:extLst>
            </p:cNvPr>
            <p:cNvCxnSpPr>
              <a:cxnSpLocks/>
            </p:cNvCxnSpPr>
            <p:nvPr/>
          </p:nvCxnSpPr>
          <p:spPr>
            <a:xfrm>
              <a:off x="2815196" y="3831762"/>
              <a:ext cx="0" cy="2197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74793CD-AC83-2844-9C82-8C6F1E5575A3}"/>
                </a:ext>
              </a:extLst>
            </p:cNvPr>
            <p:cNvCxnSpPr>
              <a:cxnSpLocks/>
            </p:cNvCxnSpPr>
            <p:nvPr/>
          </p:nvCxnSpPr>
          <p:spPr>
            <a:xfrm>
              <a:off x="4570168" y="3845613"/>
              <a:ext cx="0" cy="2183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6FB361-8F2C-A849-9327-35E5502FE2CB}"/>
                </a:ext>
              </a:extLst>
            </p:cNvPr>
            <p:cNvCxnSpPr>
              <a:cxnSpLocks/>
            </p:cNvCxnSpPr>
            <p:nvPr/>
          </p:nvCxnSpPr>
          <p:spPr>
            <a:xfrm>
              <a:off x="1932366" y="4124389"/>
              <a:ext cx="47690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B9C8460-AE40-8443-8064-6F72ADD51D7F}"/>
                    </a:ext>
                  </a:extLst>
                </p:cNvPr>
                <p:cNvSpPr txBox="1"/>
                <p:nvPr/>
              </p:nvSpPr>
              <p:spPr>
                <a:xfrm>
                  <a:off x="5000099" y="838542"/>
                  <a:ext cx="3138808" cy="20005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LEXP </a:t>
                  </a:r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 ATOM  |  LIST</a:t>
                  </a: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ATOM  num | id</a:t>
                  </a:r>
                  <a:endParaRPr lang="en-US" sz="2400" b="0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  <a:sym typeface="Wingdings" pitchFamily="2" charset="2"/>
                  </a:endParaRP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LIST  ( LSEQ )</a:t>
                  </a: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LSEQ  LEXP LSEQ’</a:t>
                  </a: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LSEQ’  LEXP LSEQ’ |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𝜀</m:t>
                      </m:r>
                    </m:oMath>
                  </a14:m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B9C8460-AE40-8443-8064-6F72ADD51D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0099" y="838542"/>
                  <a:ext cx="3138808" cy="2000548"/>
                </a:xfrm>
                <a:prstGeom prst="rect">
                  <a:avLst/>
                </a:prstGeom>
                <a:blipFill>
                  <a:blip r:embed="rId3"/>
                  <a:stretch>
                    <a:fillRect l="-2823" t="-2516" b="-44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9494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EFC9-5758-A942-88E6-C497C926D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8" y="31304"/>
            <a:ext cx="218712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8B242D-496C-234C-A5FA-2F3D0284EF3A}"/>
              </a:ext>
            </a:extLst>
          </p:cNvPr>
          <p:cNvGrpSpPr/>
          <p:nvPr/>
        </p:nvGrpSpPr>
        <p:grpSpPr>
          <a:xfrm>
            <a:off x="4136946" y="789478"/>
            <a:ext cx="5144839" cy="2359941"/>
            <a:chOff x="1932365" y="3721276"/>
            <a:chExt cx="5144839" cy="23599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64EA612-8D4C-6A46-A5B7-8F94F3AE2191}"/>
                    </a:ext>
                  </a:extLst>
                </p:cNvPr>
                <p:cNvSpPr txBox="1"/>
                <p:nvPr/>
              </p:nvSpPr>
              <p:spPr>
                <a:xfrm>
                  <a:off x="1932365" y="3721276"/>
                  <a:ext cx="5144839" cy="2359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	FIRST		FOLLOW</a:t>
                  </a: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LEXP	</a:t>
                  </a:r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num, id, (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a14:m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	$, num, id, (, )</a:t>
                  </a: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ATOM 	num, id	$, num, id, (, )</a:t>
                  </a: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LIST	(		$, num, id, (, )</a:t>
                  </a: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LSEQ     num, id, (         )</a:t>
                  </a: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LSEQ’	num, id, (,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𝜀</m:t>
                      </m:r>
                    </m:oMath>
                  </a14:m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 	)</a:t>
                  </a:r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64EA612-8D4C-6A46-A5B7-8F94F3AE21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2365" y="3721276"/>
                  <a:ext cx="5144839" cy="2359941"/>
                </a:xfrm>
                <a:prstGeom prst="rect">
                  <a:avLst/>
                </a:prstGeom>
                <a:blipFill>
                  <a:blip r:embed="rId2"/>
                  <a:stretch>
                    <a:fillRect l="-1724" t="-1604" b="-4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9858F1C-9367-8D45-98D6-910F3B70C6D5}"/>
                </a:ext>
              </a:extLst>
            </p:cNvPr>
            <p:cNvCxnSpPr>
              <a:cxnSpLocks/>
            </p:cNvCxnSpPr>
            <p:nvPr/>
          </p:nvCxnSpPr>
          <p:spPr>
            <a:xfrm>
              <a:off x="2815196" y="3831762"/>
              <a:ext cx="0" cy="2197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74793CD-AC83-2844-9C82-8C6F1E5575A3}"/>
                </a:ext>
              </a:extLst>
            </p:cNvPr>
            <p:cNvCxnSpPr>
              <a:cxnSpLocks/>
            </p:cNvCxnSpPr>
            <p:nvPr/>
          </p:nvCxnSpPr>
          <p:spPr>
            <a:xfrm>
              <a:off x="4570168" y="3845613"/>
              <a:ext cx="0" cy="2183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6FB361-8F2C-A849-9327-35E5502FE2CB}"/>
                </a:ext>
              </a:extLst>
            </p:cNvPr>
            <p:cNvCxnSpPr>
              <a:cxnSpLocks/>
            </p:cNvCxnSpPr>
            <p:nvPr/>
          </p:nvCxnSpPr>
          <p:spPr>
            <a:xfrm>
              <a:off x="1932366" y="4124389"/>
              <a:ext cx="47690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9C8460-AE40-8443-8064-6F72ADD51D7F}"/>
                  </a:ext>
                </a:extLst>
              </p:cNvPr>
              <p:cNvSpPr txBox="1"/>
              <p:nvPr/>
            </p:nvSpPr>
            <p:spPr>
              <a:xfrm>
                <a:off x="603464" y="1098767"/>
                <a:ext cx="3138808" cy="2000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LEXP 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itchFamily="2" charset="2"/>
                  </a:rPr>
                  <a:t> ATOM  |  LIST</a:t>
                </a:r>
              </a:p>
              <a:p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itchFamily="2" charset="2"/>
                  </a:rPr>
                  <a:t>ATOM  num | id</a:t>
                </a:r>
                <a:endParaRPr lang="en-US" sz="2400" b="0" dirty="0">
                  <a:solidFill>
                    <a:schemeClr val="bg1">
                      <a:lumMod val="65000"/>
                    </a:schemeClr>
                  </a:solidFill>
                  <a:ea typeface="Cambria Math" panose="02040503050406030204" pitchFamily="18" charset="0"/>
                  <a:sym typeface="Wingdings" pitchFamily="2" charset="2"/>
                </a:endParaRPr>
              </a:p>
              <a:p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itchFamily="2" charset="2"/>
                  </a:rPr>
                  <a:t>LIST  ( LSEQ )</a:t>
                </a:r>
              </a:p>
              <a:p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itchFamily="2" charset="2"/>
                  </a:rPr>
                  <a:t>LSEQ  LEXP LSEQ’</a:t>
                </a:r>
              </a:p>
              <a:p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itchFamily="2" charset="2"/>
                  </a:rPr>
                  <a:t>LSEQ’  LEXP LSEQ’ |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𝜀</m:t>
                    </m:r>
                  </m:oMath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9C8460-AE40-8443-8064-6F72ADD51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64" y="1098767"/>
                <a:ext cx="3138808" cy="2000548"/>
              </a:xfrm>
              <a:prstGeom prst="rect">
                <a:avLst/>
              </a:prstGeom>
              <a:blipFill>
                <a:blip r:embed="rId3"/>
                <a:stretch>
                  <a:fillRect l="-3644" t="-2532" b="-5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052BA2-1BE9-C54B-8970-2C30C152F5A4}"/>
                  </a:ext>
                </a:extLst>
              </p:cNvPr>
              <p:cNvSpPr txBox="1"/>
              <p:nvPr/>
            </p:nvSpPr>
            <p:spPr>
              <a:xfrm>
                <a:off x="630604" y="3631107"/>
                <a:ext cx="7777001" cy="2328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LEXP 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itchFamily="2" charset="2"/>
                  </a:rPr>
                  <a:t> ATOM  |  LIST               FIRST(ATOM)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∩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itchFamily="2" charset="2"/>
                  </a:rPr>
                  <a:t> FIRST(LIST) =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∅</m:t>
                    </m:r>
                  </m:oMath>
                </a14:m>
                <a:endParaRPr lang="en-US" sz="2400" dirty="0">
                  <a:solidFill>
                    <a:schemeClr val="bg1">
                      <a:lumMod val="65000"/>
                    </a:schemeClr>
                  </a:solidFill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itchFamily="2" charset="2"/>
                  </a:rPr>
                  <a:t>ATOM  num | id		        FIRST(num)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∩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itchFamily="2" charset="2"/>
                  </a:rPr>
                  <a:t> FIRST(id) =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∅</m:t>
                    </m:r>
                  </m:oMath>
                </a14:m>
                <a:endParaRPr lang="en-US" sz="2400" b="0" dirty="0">
                  <a:solidFill>
                    <a:schemeClr val="bg1">
                      <a:lumMod val="65000"/>
                    </a:schemeClr>
                  </a:solidFill>
                  <a:ea typeface="Cambria Math" panose="02040503050406030204" pitchFamily="18" charset="0"/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itchFamily="2" charset="2"/>
                  </a:rPr>
                  <a:t>LSEQ’  LEXP LSEQ’ |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      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FIRST(LEXP)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∩ 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FOLLOW(LSEQ’) =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∅</m:t>
                    </m:r>
                  </m:oMath>
                </a14:m>
                <a:endParaRPr lang="en-US" sz="2400" dirty="0">
                  <a:solidFill>
                    <a:schemeClr val="bg1">
                      <a:lumMod val="65000"/>
                    </a:schemeClr>
                  </a:solidFill>
                  <a:ea typeface="Cambria Math" panose="02040503050406030204" pitchFamily="18" charset="0"/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itchFamily="2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      </m:t>
                    </m:r>
                    <m:r>
                      <a:rPr lang="en-US" sz="240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itchFamily="2" charset="2"/>
                  </a:rPr>
                  <a:t> Grammar is LL(1)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052BA2-1BE9-C54B-8970-2C30C152F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04" y="3631107"/>
                <a:ext cx="7777001" cy="2328523"/>
              </a:xfrm>
              <a:prstGeom prst="rect">
                <a:avLst/>
              </a:prstGeom>
              <a:blipFill>
                <a:blip r:embed="rId4"/>
                <a:stretch>
                  <a:fillRect l="-1142" b="-4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85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EFC9-5758-A942-88E6-C497C926D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8" y="-323540"/>
            <a:ext cx="218712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A15BA3-B6D0-0044-AD4F-C29F03668B9D}"/>
              </a:ext>
            </a:extLst>
          </p:cNvPr>
          <p:cNvGrpSpPr/>
          <p:nvPr/>
        </p:nvGrpSpPr>
        <p:grpSpPr>
          <a:xfrm>
            <a:off x="297583" y="2960596"/>
            <a:ext cx="8550739" cy="3539430"/>
            <a:chOff x="488651" y="3096883"/>
            <a:chExt cx="8550739" cy="35394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2CAC23F-E9A6-9D4D-9DC8-76C6AED01814}"/>
                    </a:ext>
                  </a:extLst>
                </p:cNvPr>
                <p:cNvSpPr txBox="1"/>
                <p:nvPr/>
              </p:nvSpPr>
              <p:spPr>
                <a:xfrm>
                  <a:off x="488651" y="3096883"/>
                  <a:ext cx="8550739" cy="35394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	        </a:t>
                  </a:r>
                  <a:r>
                    <a:rPr lang="en-US" dirty="0">
                      <a:solidFill>
                        <a:schemeClr val="bg1">
                          <a:lumMod val="65000"/>
                        </a:schemeClr>
                      </a:solidFill>
                    </a:rPr>
                    <a:t>num                                 id                               (                              )                    $</a:t>
                  </a:r>
                </a:p>
                <a:p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r>
                    <a:rPr lang="en-US" dirty="0">
                      <a:solidFill>
                        <a:schemeClr val="bg1">
                          <a:lumMod val="65000"/>
                        </a:schemeClr>
                      </a:solidFill>
                    </a:rPr>
                    <a:t>  LEXP         LEXP </a:t>
                  </a:r>
                  <a:r>
                    <a:rPr lang="en-US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 ATOM            </a:t>
                  </a:r>
                  <a:r>
                    <a:rPr lang="en-US" dirty="0">
                      <a:solidFill>
                        <a:schemeClr val="bg1">
                          <a:lumMod val="65000"/>
                        </a:schemeClr>
                      </a:solidFill>
                    </a:rPr>
                    <a:t>LEXP </a:t>
                  </a:r>
                  <a:r>
                    <a:rPr lang="en-US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 ATOM           </a:t>
                  </a:r>
                  <a:r>
                    <a:rPr lang="en-US" dirty="0">
                      <a:solidFill>
                        <a:schemeClr val="bg1">
                          <a:lumMod val="65000"/>
                        </a:schemeClr>
                      </a:solidFill>
                    </a:rPr>
                    <a:t>LEXP </a:t>
                  </a:r>
                  <a:r>
                    <a:rPr lang="en-US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 LIST</a:t>
                  </a:r>
                </a:p>
                <a:p>
                  <a:endParaRPr lang="en-US" dirty="0">
                    <a:solidFill>
                      <a:schemeClr val="bg1">
                        <a:lumMod val="65000"/>
                      </a:schemeClr>
                    </a:solidFill>
                    <a:sym typeface="Wingdings" pitchFamily="2" charset="2"/>
                  </a:endParaRPr>
                </a:p>
                <a:p>
                  <a:r>
                    <a:rPr lang="en-US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ATOM         ATOM  num             ATOM  id 	</a:t>
                  </a:r>
                </a:p>
                <a:p>
                  <a:endParaRPr lang="en-US" dirty="0">
                    <a:solidFill>
                      <a:schemeClr val="bg1">
                        <a:lumMod val="65000"/>
                      </a:schemeClr>
                    </a:solidFill>
                    <a:sym typeface="Wingdings" pitchFamily="2" charset="2"/>
                  </a:endParaRPr>
                </a:p>
                <a:p>
                  <a:r>
                    <a:rPr lang="en-US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    LIST		                                                        LIST  ( LSEQ )</a:t>
                  </a:r>
                </a:p>
                <a:p>
                  <a:endParaRPr lang="en-US" dirty="0">
                    <a:solidFill>
                      <a:schemeClr val="bg1">
                        <a:lumMod val="65000"/>
                      </a:schemeClr>
                    </a:solidFill>
                    <a:sym typeface="Wingdings" pitchFamily="2" charset="2"/>
                  </a:endParaRPr>
                </a:p>
                <a:p>
                  <a:r>
                    <a:rPr lang="en-US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  LSEQ      LSEQLEXP LSEQ’   LSEQLEXP LSEQ’   LSEQLEXP LSEQ’</a:t>
                  </a:r>
                </a:p>
                <a:p>
                  <a:endParaRPr lang="en-US" dirty="0">
                    <a:solidFill>
                      <a:schemeClr val="bg1">
                        <a:lumMod val="65000"/>
                      </a:schemeClr>
                    </a:solidFill>
                    <a:sym typeface="Wingdings" pitchFamily="2" charset="2"/>
                  </a:endParaRPr>
                </a:p>
                <a:p>
                  <a:r>
                    <a:rPr lang="en-US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 LSEQ’      LSEQ’LEXP LSEQ’  LSEQ’LEXP LSEQ’  LSEQ’LEXP LSEQ’     LSEQ’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𝜀</m:t>
                      </m:r>
                    </m:oMath>
                  </a14:m>
                  <a:endParaRPr lang="en-US" dirty="0">
                    <a:solidFill>
                      <a:schemeClr val="bg1">
                        <a:lumMod val="65000"/>
                      </a:schemeClr>
                    </a:solidFill>
                    <a:sym typeface="Wingdings" pitchFamily="2" charset="2"/>
                  </a:endParaRPr>
                </a:p>
                <a:p>
                  <a:endParaRPr lang="en-US" sz="1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2CAC23F-E9A6-9D4D-9DC8-76C6AED018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51" y="3096883"/>
                  <a:ext cx="8550739" cy="3539430"/>
                </a:xfrm>
                <a:prstGeom prst="rect">
                  <a:avLst/>
                </a:prstGeom>
                <a:blipFill>
                  <a:blip r:embed="rId2"/>
                  <a:stretch>
                    <a:fillRect l="-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7026817-77D1-6F49-96A0-5619E2CD0215}"/>
                </a:ext>
              </a:extLst>
            </p:cNvPr>
            <p:cNvCxnSpPr>
              <a:cxnSpLocks/>
            </p:cNvCxnSpPr>
            <p:nvPr/>
          </p:nvCxnSpPr>
          <p:spPr>
            <a:xfrm>
              <a:off x="488651" y="3625412"/>
              <a:ext cx="85507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57C0E50-F9BA-AE48-A4D6-F56BA70E3031}"/>
                </a:ext>
              </a:extLst>
            </p:cNvPr>
            <p:cNvCxnSpPr>
              <a:cxnSpLocks/>
            </p:cNvCxnSpPr>
            <p:nvPr/>
          </p:nvCxnSpPr>
          <p:spPr>
            <a:xfrm>
              <a:off x="1360011" y="3128307"/>
              <a:ext cx="0" cy="3508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3528882-B138-A048-AF83-9A45B41E693B}"/>
                </a:ext>
              </a:extLst>
            </p:cNvPr>
            <p:cNvCxnSpPr>
              <a:cxnSpLocks/>
            </p:cNvCxnSpPr>
            <p:nvPr/>
          </p:nvCxnSpPr>
          <p:spPr>
            <a:xfrm>
              <a:off x="488651" y="4242461"/>
              <a:ext cx="85507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D37F1D8-0BE7-AD47-B416-B55BD191C2A8}"/>
                </a:ext>
              </a:extLst>
            </p:cNvPr>
            <p:cNvCxnSpPr>
              <a:cxnSpLocks/>
            </p:cNvCxnSpPr>
            <p:nvPr/>
          </p:nvCxnSpPr>
          <p:spPr>
            <a:xfrm>
              <a:off x="488651" y="4757596"/>
              <a:ext cx="85507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C85FC53-4DFF-C749-A2C5-C3E619FA0F90}"/>
                </a:ext>
              </a:extLst>
            </p:cNvPr>
            <p:cNvCxnSpPr>
              <a:cxnSpLocks/>
            </p:cNvCxnSpPr>
            <p:nvPr/>
          </p:nvCxnSpPr>
          <p:spPr>
            <a:xfrm>
              <a:off x="488651" y="5270866"/>
              <a:ext cx="85507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E64655D-8BDE-6149-AD86-6293160306D7}"/>
                </a:ext>
              </a:extLst>
            </p:cNvPr>
            <p:cNvCxnSpPr>
              <a:cxnSpLocks/>
            </p:cNvCxnSpPr>
            <p:nvPr/>
          </p:nvCxnSpPr>
          <p:spPr>
            <a:xfrm>
              <a:off x="488651" y="5791394"/>
              <a:ext cx="85507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466BB2C-CBA1-F44B-9CE3-07367EBE6F31}"/>
                </a:ext>
              </a:extLst>
            </p:cNvPr>
            <p:cNvCxnSpPr>
              <a:cxnSpLocks/>
            </p:cNvCxnSpPr>
            <p:nvPr/>
          </p:nvCxnSpPr>
          <p:spPr>
            <a:xfrm>
              <a:off x="3268134" y="3125430"/>
              <a:ext cx="0" cy="35108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047659D-E664-A044-B93D-24CDE4D37109}"/>
                </a:ext>
              </a:extLst>
            </p:cNvPr>
            <p:cNvCxnSpPr>
              <a:cxnSpLocks/>
            </p:cNvCxnSpPr>
            <p:nvPr/>
          </p:nvCxnSpPr>
          <p:spPr>
            <a:xfrm>
              <a:off x="5126403" y="3108177"/>
              <a:ext cx="0" cy="3528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102A444-A6FF-BA4E-8ABE-09DA25DB2EDA}"/>
                </a:ext>
              </a:extLst>
            </p:cNvPr>
            <p:cNvCxnSpPr>
              <a:cxnSpLocks/>
            </p:cNvCxnSpPr>
            <p:nvPr/>
          </p:nvCxnSpPr>
          <p:spPr>
            <a:xfrm>
              <a:off x="7050673" y="3108177"/>
              <a:ext cx="0" cy="3528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C578243-C563-BF42-845C-F26BB7354F52}"/>
                </a:ext>
              </a:extLst>
            </p:cNvPr>
            <p:cNvCxnSpPr>
              <a:cxnSpLocks/>
            </p:cNvCxnSpPr>
            <p:nvPr/>
          </p:nvCxnSpPr>
          <p:spPr>
            <a:xfrm>
              <a:off x="8353459" y="3128307"/>
              <a:ext cx="0" cy="3508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56C9608-3BF7-2945-89FC-6F3647E5454C}"/>
              </a:ext>
            </a:extLst>
          </p:cNvPr>
          <p:cNvGrpSpPr/>
          <p:nvPr/>
        </p:nvGrpSpPr>
        <p:grpSpPr>
          <a:xfrm>
            <a:off x="4136946" y="311798"/>
            <a:ext cx="5144839" cy="2359941"/>
            <a:chOff x="1932365" y="3721276"/>
            <a:chExt cx="5144839" cy="23599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0B647FC-A9E2-254A-88FD-CB83F41CBFDC}"/>
                    </a:ext>
                  </a:extLst>
                </p:cNvPr>
                <p:cNvSpPr txBox="1"/>
                <p:nvPr/>
              </p:nvSpPr>
              <p:spPr>
                <a:xfrm>
                  <a:off x="1932365" y="3721276"/>
                  <a:ext cx="5144839" cy="2359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	FIRST		FOLLOW</a:t>
                  </a: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LEXP	</a:t>
                  </a:r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num, id, (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a14:m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	$, num, id, (, )</a:t>
                  </a: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ATOM 	num, id	$, num, id, (, )</a:t>
                  </a: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LIST	(		$, num, id, (, )</a:t>
                  </a: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LSEQ     num, id, (         )</a:t>
                  </a:r>
                </a:p>
                <a:p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LSEQ’	num, id, (,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𝜀</m:t>
                      </m:r>
                    </m:oMath>
                  </a14:m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 	)</a:t>
                  </a:r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0B647FC-A9E2-254A-88FD-CB83F41CBF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2365" y="3721276"/>
                  <a:ext cx="5144839" cy="2359941"/>
                </a:xfrm>
                <a:prstGeom prst="rect">
                  <a:avLst/>
                </a:prstGeom>
                <a:blipFill>
                  <a:blip r:embed="rId3"/>
                  <a:stretch>
                    <a:fillRect l="-1724" t="-2151" b="-48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2A4F933-C532-E245-8E6B-0FF5DBF40F4E}"/>
                </a:ext>
              </a:extLst>
            </p:cNvPr>
            <p:cNvCxnSpPr>
              <a:cxnSpLocks/>
            </p:cNvCxnSpPr>
            <p:nvPr/>
          </p:nvCxnSpPr>
          <p:spPr>
            <a:xfrm>
              <a:off x="2815196" y="3831762"/>
              <a:ext cx="0" cy="2197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75A5CC6-EE36-0D42-8AA5-E8A02BACF45C}"/>
                </a:ext>
              </a:extLst>
            </p:cNvPr>
            <p:cNvCxnSpPr>
              <a:cxnSpLocks/>
            </p:cNvCxnSpPr>
            <p:nvPr/>
          </p:nvCxnSpPr>
          <p:spPr>
            <a:xfrm>
              <a:off x="4570168" y="3845613"/>
              <a:ext cx="0" cy="2183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DE54394-8876-9B4E-A0B3-33BB7A0CB9F0}"/>
                </a:ext>
              </a:extLst>
            </p:cNvPr>
            <p:cNvCxnSpPr>
              <a:cxnSpLocks/>
            </p:cNvCxnSpPr>
            <p:nvPr/>
          </p:nvCxnSpPr>
          <p:spPr>
            <a:xfrm>
              <a:off x="1932366" y="4124389"/>
              <a:ext cx="47690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BABEA10-B549-9342-AE43-A9EA58D410AD}"/>
                  </a:ext>
                </a:extLst>
              </p:cNvPr>
              <p:cNvSpPr txBox="1"/>
              <p:nvPr/>
            </p:nvSpPr>
            <p:spPr>
              <a:xfrm>
                <a:off x="603464" y="675679"/>
                <a:ext cx="3138808" cy="2000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LEXP 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itchFamily="2" charset="2"/>
                  </a:rPr>
                  <a:t> ATOM  |  LIST</a:t>
                </a:r>
              </a:p>
              <a:p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itchFamily="2" charset="2"/>
                  </a:rPr>
                  <a:t>ATOM  num | id</a:t>
                </a:r>
                <a:endParaRPr lang="en-US" sz="2400" b="0" dirty="0">
                  <a:solidFill>
                    <a:schemeClr val="bg1">
                      <a:lumMod val="65000"/>
                    </a:schemeClr>
                  </a:solidFill>
                  <a:ea typeface="Cambria Math" panose="02040503050406030204" pitchFamily="18" charset="0"/>
                  <a:sym typeface="Wingdings" pitchFamily="2" charset="2"/>
                </a:endParaRPr>
              </a:p>
              <a:p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itchFamily="2" charset="2"/>
                  </a:rPr>
                  <a:t>LIST  ( LSEQ )</a:t>
                </a:r>
              </a:p>
              <a:p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itchFamily="2" charset="2"/>
                  </a:rPr>
                  <a:t>LSEQ  LEXP LSEQ’</a:t>
                </a:r>
              </a:p>
              <a:p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sym typeface="Wingdings" pitchFamily="2" charset="2"/>
                  </a:rPr>
                  <a:t>LSEQ’  LEXP LSEQ’ |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𝜀</m:t>
                    </m:r>
                  </m:oMath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BABEA10-B549-9342-AE43-A9EA58D41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64" y="675679"/>
                <a:ext cx="3138808" cy="2000548"/>
              </a:xfrm>
              <a:prstGeom prst="rect">
                <a:avLst/>
              </a:prstGeom>
              <a:blipFill>
                <a:blip r:embed="rId4"/>
                <a:stretch>
                  <a:fillRect l="-3644" t="-1887" b="-4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46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9D67131B-F27F-F74C-9F26-66A0D3150F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8504" y="2723029"/>
            <a:ext cx="7986993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682" tIns="40341" rIns="80682" bIns="40341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en-US" sz="3177" dirty="0">
                <a:ea typeface="ＭＳ Ｐゴシック" panose="020B0600070205080204" pitchFamily="34" charset="-128"/>
              </a:rPr>
              <a:t>BOTTOM UP PARSING</a:t>
            </a:r>
            <a:br>
              <a:rPr lang="en-US" altLang="en-US" sz="3177" dirty="0">
                <a:ea typeface="ＭＳ Ｐゴシック" panose="020B0600070205080204" pitchFamily="34" charset="-128"/>
              </a:rPr>
            </a:br>
            <a:r>
              <a:rPr lang="en-US" altLang="en-US" sz="3177" dirty="0">
                <a:ea typeface="ＭＳ Ｐゴシック" panose="020B0600070205080204" pitchFamily="34" charset="-128"/>
              </a:rPr>
              <a:t>SAMPLE PROBLEMS</a:t>
            </a:r>
          </a:p>
        </p:txBody>
      </p:sp>
    </p:spTree>
    <p:extLst>
      <p:ext uri="{BB962C8B-B14F-4D97-AF65-F5344CB8AC3E}">
        <p14:creationId xmlns:p14="http://schemas.microsoft.com/office/powerpoint/2010/main" val="55521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2478E4-E856-5742-AA0C-3E7329865A4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1863" y="99085"/>
            <a:ext cx="1755063" cy="733233"/>
          </a:xfrm>
          <a:prstGeom prst="rect">
            <a:avLst/>
          </a:prstGeom>
          <a:blipFill>
            <a:blip r:embed="rId2"/>
            <a:stretch>
              <a:fillRect l="-4430" t="-6061" b="-15152"/>
            </a:stretch>
          </a:blipFill>
        </p:spPr>
        <p:txBody>
          <a:bodyPr/>
          <a:lstStyle/>
          <a:p>
            <a:pPr>
              <a:defRPr/>
            </a:pPr>
            <a:r>
              <a:rPr lang="en-US" sz="1588">
                <a:noFill/>
              </a:rPr>
              <a:t> </a:t>
            </a:r>
          </a:p>
        </p:txBody>
      </p:sp>
      <p:grpSp>
        <p:nvGrpSpPr>
          <p:cNvPr id="56322" name="Group 41">
            <a:extLst>
              <a:ext uri="{FF2B5EF4-FFF2-40B4-BE49-F238E27FC236}">
                <a16:creationId xmlns:a16="http://schemas.microsoft.com/office/drawing/2014/main" id="{73356A6E-7DA8-C44C-941C-34E8FA945324}"/>
              </a:ext>
            </a:extLst>
          </p:cNvPr>
          <p:cNvGrpSpPr>
            <a:grpSpLocks/>
          </p:cNvGrpSpPr>
          <p:nvPr/>
        </p:nvGrpSpPr>
        <p:grpSpPr bwMode="auto">
          <a:xfrm>
            <a:off x="564497" y="1217238"/>
            <a:ext cx="6112810" cy="4974849"/>
            <a:chOff x="177720" y="1380324"/>
            <a:chExt cx="6927132" cy="5636905"/>
          </a:xfrm>
        </p:grpSpPr>
        <p:grpSp>
          <p:nvGrpSpPr>
            <p:cNvPr id="56323" name="Group 1">
              <a:extLst>
                <a:ext uri="{FF2B5EF4-FFF2-40B4-BE49-F238E27FC236}">
                  <a16:creationId xmlns:a16="http://schemas.microsoft.com/office/drawing/2014/main" id="{96912ABE-75B7-8741-8FEE-610B62A33F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720" y="2510373"/>
              <a:ext cx="2293699" cy="1464935"/>
              <a:chOff x="-58908" y="3146131"/>
              <a:chExt cx="2293140" cy="146544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CBBCCE-420A-9F49-993B-6B7E4673ACA2}"/>
                  </a:ext>
                </a:extLst>
              </p:cNvPr>
              <p:cNvSpPr txBox="1"/>
              <p:nvPr/>
            </p:nvSpPr>
            <p:spPr bwMode="auto">
              <a:xfrm>
                <a:off x="-58908" y="3150894"/>
                <a:ext cx="1983551" cy="142667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88"/>
                  </a:spcAft>
                  <a:defRPr/>
                </a:pPr>
                <a:r>
                  <a:rPr lang="en-US" sz="2471" dirty="0">
                    <a:solidFill>
                      <a:srgbClr val="00B050"/>
                    </a:solidFill>
                  </a:rPr>
                  <a:t>*</a:t>
                </a:r>
                <a:r>
                  <a:rPr lang="en-US" sz="2471" dirty="0">
                    <a:solidFill>
                      <a:schemeClr val="bg1">
                        <a:lumMod val="65000"/>
                      </a:schemeClr>
                    </a:solidFill>
                  </a:rPr>
                  <a:t> S</a:t>
                </a:r>
                <a:r>
                  <a:rPr lang="en-US" sz="2471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2471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</a:t>
                </a:r>
                <a:r>
                  <a:rPr lang="en-US" sz="2471" dirty="0">
                    <a:solidFill>
                      <a:srgbClr val="FF0000"/>
                    </a:solidFill>
                    <a:sym typeface="Wingdings" pitchFamily="2" charset="2"/>
                  </a:rPr>
                  <a:t> . </a:t>
                </a:r>
                <a:r>
                  <a:rPr lang="en-US" sz="2471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A</a:t>
                </a:r>
              </a:p>
              <a:p>
                <a:pPr>
                  <a:spcAft>
                    <a:spcPts val="88"/>
                  </a:spcAft>
                  <a:defRPr/>
                </a:pPr>
                <a:r>
                  <a:rPr lang="en-US" sz="2471" dirty="0">
                    <a:solidFill>
                      <a:schemeClr val="bg1">
                        <a:lumMod val="65000"/>
                      </a:schemeClr>
                    </a:solidFill>
                  </a:rPr>
                  <a:t>  A</a:t>
                </a:r>
                <a:r>
                  <a:rPr lang="en-US" sz="2471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2471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</a:t>
                </a:r>
                <a:r>
                  <a:rPr lang="en-US" sz="2471" dirty="0">
                    <a:solidFill>
                      <a:srgbClr val="FF0000"/>
                    </a:solidFill>
                    <a:sym typeface="Wingdings" pitchFamily="2" charset="2"/>
                  </a:rPr>
                  <a:t> . </a:t>
                </a:r>
                <a:r>
                  <a:rPr lang="en-US" sz="2471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a A a</a:t>
                </a:r>
              </a:p>
              <a:p>
                <a:pPr>
                  <a:spcAft>
                    <a:spcPts val="88"/>
                  </a:spcAft>
                  <a:defRPr/>
                </a:pPr>
                <a:r>
                  <a:rPr lang="en-US" sz="2471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 A  </a:t>
                </a:r>
                <a:r>
                  <a:rPr lang="en-US" sz="2471" dirty="0">
                    <a:solidFill>
                      <a:srgbClr val="FF0000"/>
                    </a:solidFill>
                    <a:sym typeface="Wingdings" pitchFamily="2" charset="2"/>
                  </a:rPr>
                  <a:t>.</a:t>
                </a:r>
                <a:r>
                  <a:rPr lang="en-US" sz="2471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</a:t>
                </a:r>
                <a:endParaRPr lang="en-US" sz="2471" dirty="0">
                  <a:sym typeface="Wingdings" pitchFamily="2" charset="2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D634A90-3ECB-9347-B73B-E98546B914EA}"/>
                  </a:ext>
                </a:extLst>
              </p:cNvPr>
              <p:cNvSpPr/>
              <p:nvPr/>
            </p:nvSpPr>
            <p:spPr bwMode="auto">
              <a:xfrm>
                <a:off x="-57322" y="3146131"/>
                <a:ext cx="2291554" cy="1465443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9636" tIns="44818" rIns="89636" bIns="44818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 sz="1588">
                  <a:latin typeface="Arial" pitchFamily="-112" charset="0"/>
                </a:endParaRPr>
              </a:p>
            </p:txBody>
          </p:sp>
        </p:grpSp>
        <p:grpSp>
          <p:nvGrpSpPr>
            <p:cNvPr id="56324" name="Group 8">
              <a:extLst>
                <a:ext uri="{FF2B5EF4-FFF2-40B4-BE49-F238E27FC236}">
                  <a16:creationId xmlns:a16="http://schemas.microsoft.com/office/drawing/2014/main" id="{2AA33E16-77E1-B643-B24C-946B3A8242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5686" y="1380324"/>
              <a:ext cx="1869881" cy="542804"/>
              <a:chOff x="-151112" y="3991066"/>
              <a:chExt cx="1869431" cy="542616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942795-558B-C04D-B3E6-5EE33E759BD0}"/>
                  </a:ext>
                </a:extLst>
              </p:cNvPr>
              <p:cNvSpPr txBox="1"/>
              <p:nvPr/>
            </p:nvSpPr>
            <p:spPr bwMode="auto">
              <a:xfrm>
                <a:off x="-25742" y="3991066"/>
                <a:ext cx="1611254" cy="5352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88"/>
                  </a:spcAft>
                  <a:defRPr/>
                </a:pPr>
                <a:r>
                  <a:rPr lang="en-US" sz="2471" dirty="0">
                    <a:solidFill>
                      <a:srgbClr val="00B050"/>
                    </a:solidFill>
                  </a:rPr>
                  <a:t>*</a:t>
                </a:r>
                <a:r>
                  <a:rPr lang="en-US" sz="2471" dirty="0">
                    <a:solidFill>
                      <a:schemeClr val="bg1">
                        <a:lumMod val="65000"/>
                      </a:schemeClr>
                    </a:solidFill>
                  </a:rPr>
                  <a:t> S</a:t>
                </a:r>
                <a:r>
                  <a:rPr lang="en-US" sz="2471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2471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 A</a:t>
                </a:r>
                <a:r>
                  <a:rPr lang="en-US" sz="2471" dirty="0">
                    <a:solidFill>
                      <a:srgbClr val="FF0000"/>
                    </a:solidFill>
                    <a:sym typeface="Wingdings" pitchFamily="2" charset="2"/>
                  </a:rPr>
                  <a:t> . </a:t>
                </a:r>
                <a:endParaRPr lang="en-US" sz="2471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4B7BA7B-2B6C-5D47-B200-0D594D8CCD80}"/>
                  </a:ext>
                </a:extLst>
              </p:cNvPr>
              <p:cNvSpPr/>
              <p:nvPr/>
            </p:nvSpPr>
            <p:spPr bwMode="auto">
              <a:xfrm>
                <a:off x="-151112" y="3991066"/>
                <a:ext cx="1869431" cy="542616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9636" tIns="44818" rIns="89636" bIns="44818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 sz="1588">
                  <a:latin typeface="Arial" pitchFamily="-112" charset="0"/>
                </a:endParaRPr>
              </a:p>
            </p:txBody>
          </p:sp>
        </p:grpSp>
        <p:grpSp>
          <p:nvGrpSpPr>
            <p:cNvPr id="56325" name="Group 11">
              <a:extLst>
                <a:ext uri="{FF2B5EF4-FFF2-40B4-BE49-F238E27FC236}">
                  <a16:creationId xmlns:a16="http://schemas.microsoft.com/office/drawing/2014/main" id="{EC7A2287-170A-E045-8471-195B336774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3938" y="4530811"/>
              <a:ext cx="2785773" cy="1933013"/>
              <a:chOff x="-379406" y="2958158"/>
              <a:chExt cx="2785647" cy="1932835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26DF4B-7F95-C643-A307-FCB225F7DE77}"/>
                  </a:ext>
                </a:extLst>
              </p:cNvPr>
              <p:cNvSpPr txBox="1"/>
              <p:nvPr/>
            </p:nvSpPr>
            <p:spPr bwMode="auto">
              <a:xfrm>
                <a:off x="-374644" y="2958158"/>
                <a:ext cx="2780885" cy="193283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8"/>
                  </a:spcAft>
                  <a:defRPr/>
                </a:pPr>
                <a:r>
                  <a:rPr lang="en-US" sz="2471" dirty="0">
                    <a:solidFill>
                      <a:srgbClr val="00B050"/>
                    </a:solidFill>
                  </a:rPr>
                  <a:t>*</a:t>
                </a:r>
                <a:r>
                  <a:rPr lang="en-US" sz="2471" dirty="0">
                    <a:solidFill>
                      <a:schemeClr val="bg1">
                        <a:lumMod val="65000"/>
                      </a:schemeClr>
                    </a:solidFill>
                  </a:rPr>
                  <a:t> A</a:t>
                </a:r>
                <a:r>
                  <a:rPr lang="en-US" sz="2471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2471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</a:t>
                </a:r>
                <a:r>
                  <a:rPr lang="en-US" sz="2471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r>
                  <a:rPr lang="en-US" sz="2471" dirty="0">
                    <a:solidFill>
                      <a:schemeClr val="bg1">
                        <a:lumMod val="65000"/>
                      </a:schemeClr>
                    </a:solidFill>
                    <a:sym typeface="Wingdings" pitchFamily="2" charset="2"/>
                  </a:rPr>
                  <a:t>a</a:t>
                </a:r>
                <a:r>
                  <a:rPr lang="en-US" sz="2471" dirty="0">
                    <a:solidFill>
                      <a:srgbClr val="FF0000"/>
                    </a:solidFill>
                    <a:sym typeface="Wingdings" pitchFamily="2" charset="2"/>
                  </a:rPr>
                  <a:t> . </a:t>
                </a:r>
                <a:r>
                  <a:rPr lang="en-US" sz="2471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A a</a:t>
                </a:r>
              </a:p>
              <a:p>
                <a:pPr>
                  <a:spcAft>
                    <a:spcPts val="88"/>
                  </a:spcAft>
                  <a:defRPr/>
                </a:pPr>
                <a:r>
                  <a:rPr lang="en-US" sz="2471" dirty="0">
                    <a:solidFill>
                      <a:schemeClr val="bg1">
                        <a:lumMod val="65000"/>
                      </a:schemeClr>
                    </a:solidFill>
                  </a:rPr>
                  <a:t>  A</a:t>
                </a:r>
                <a:r>
                  <a:rPr lang="en-US" sz="2471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2471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</a:t>
                </a:r>
                <a:r>
                  <a:rPr lang="en-US" sz="2471" dirty="0">
                    <a:solidFill>
                      <a:srgbClr val="FF0000"/>
                    </a:solidFill>
                    <a:sym typeface="Wingdings" pitchFamily="2" charset="2"/>
                  </a:rPr>
                  <a:t> . </a:t>
                </a:r>
                <a:r>
                  <a:rPr lang="en-US" sz="2471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a A a</a:t>
                </a:r>
              </a:p>
              <a:p>
                <a:pPr>
                  <a:spcAft>
                    <a:spcPts val="88"/>
                  </a:spcAft>
                  <a:defRPr/>
                </a:pPr>
                <a:r>
                  <a:rPr lang="en-US" sz="2471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 A  </a:t>
                </a:r>
                <a:r>
                  <a:rPr lang="en-US" sz="2471" dirty="0">
                    <a:solidFill>
                      <a:srgbClr val="FF0000"/>
                    </a:solidFill>
                    <a:sym typeface="Wingdings" pitchFamily="2" charset="2"/>
                  </a:rPr>
                  <a:t>.</a:t>
                </a:r>
                <a:endParaRPr lang="en-US" sz="2471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endParaRPr>
              </a:p>
              <a:p>
                <a:pPr>
                  <a:spcAft>
                    <a:spcPts val="88"/>
                  </a:spcAft>
                  <a:defRPr/>
                </a:pPr>
                <a:endParaRPr lang="en-US" sz="1588" dirty="0">
                  <a:sym typeface="Wingdings" pitchFamily="2" charset="2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04EBDCD-E2CE-274C-9C6E-FBF1DF331F95}"/>
                  </a:ext>
                </a:extLst>
              </p:cNvPr>
              <p:cNvSpPr/>
              <p:nvPr/>
            </p:nvSpPr>
            <p:spPr bwMode="auto">
              <a:xfrm>
                <a:off x="-379406" y="3099402"/>
                <a:ext cx="2292009" cy="1552086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9636" tIns="44818" rIns="89636" bIns="44818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 sz="1588">
                  <a:latin typeface="Arial" pitchFamily="-112" charset="0"/>
                </a:endParaRPr>
              </a:p>
            </p:txBody>
          </p:sp>
        </p:grpSp>
        <p:grpSp>
          <p:nvGrpSpPr>
            <p:cNvPr id="56326" name="Group 8">
              <a:extLst>
                <a:ext uri="{FF2B5EF4-FFF2-40B4-BE49-F238E27FC236}">
                  <a16:creationId xmlns:a16="http://schemas.microsoft.com/office/drawing/2014/main" id="{F0352585-0A1F-E143-AA19-89C92F02F8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2552" y="3476946"/>
              <a:ext cx="2285763" cy="980820"/>
              <a:chOff x="-155239" y="3991393"/>
              <a:chExt cx="2285214" cy="980480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8BEC27-C4BC-D64F-A7DB-D86615A2D6D4}"/>
                  </a:ext>
                </a:extLst>
              </p:cNvPr>
              <p:cNvSpPr txBox="1"/>
              <p:nvPr/>
            </p:nvSpPr>
            <p:spPr bwMode="auto">
              <a:xfrm>
                <a:off x="-155239" y="3991393"/>
                <a:ext cx="2079811" cy="98048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88"/>
                  </a:spcAft>
                  <a:defRPr/>
                </a:pPr>
                <a:r>
                  <a:rPr lang="en-US" sz="2471" dirty="0">
                    <a:solidFill>
                      <a:srgbClr val="00B050"/>
                    </a:solidFill>
                  </a:rPr>
                  <a:t>*</a:t>
                </a:r>
                <a:r>
                  <a:rPr lang="en-US" sz="2471" dirty="0">
                    <a:solidFill>
                      <a:schemeClr val="bg1">
                        <a:lumMod val="65000"/>
                      </a:schemeClr>
                    </a:solidFill>
                  </a:rPr>
                  <a:t> A</a:t>
                </a:r>
                <a:r>
                  <a:rPr lang="en-US" sz="2471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2471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</a:t>
                </a:r>
                <a:r>
                  <a:rPr lang="en-US" sz="2471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r>
                  <a:rPr lang="en-US" sz="2471" dirty="0">
                    <a:solidFill>
                      <a:schemeClr val="bg1">
                        <a:lumMod val="65000"/>
                      </a:schemeClr>
                    </a:solidFill>
                    <a:sym typeface="Wingdings" pitchFamily="2" charset="2"/>
                  </a:rPr>
                  <a:t>a A</a:t>
                </a:r>
                <a:r>
                  <a:rPr lang="en-US" sz="2471" dirty="0">
                    <a:solidFill>
                      <a:srgbClr val="FF0000"/>
                    </a:solidFill>
                    <a:sym typeface="Wingdings" pitchFamily="2" charset="2"/>
                  </a:rPr>
                  <a:t> .</a:t>
                </a:r>
                <a:r>
                  <a:rPr lang="en-US" sz="2471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a</a:t>
                </a:r>
              </a:p>
              <a:p>
                <a:pPr>
                  <a:spcAft>
                    <a:spcPts val="88"/>
                  </a:spcAft>
                  <a:defRPr/>
                </a:pPr>
                <a:endParaRPr lang="en-US" sz="2471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415B177-5116-2D4D-AB8D-C5B702D9E78E}"/>
                  </a:ext>
                </a:extLst>
              </p:cNvPr>
              <p:cNvSpPr/>
              <p:nvPr/>
            </p:nvSpPr>
            <p:spPr bwMode="auto">
              <a:xfrm>
                <a:off x="-152065" y="3991393"/>
                <a:ext cx="2282040" cy="542616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9636" tIns="44818" rIns="89636" bIns="44818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 sz="1588">
                  <a:latin typeface="Arial" pitchFamily="-112" charset="0"/>
                </a:endParaRPr>
              </a:p>
            </p:txBody>
          </p:sp>
        </p:grpSp>
        <p:grpSp>
          <p:nvGrpSpPr>
            <p:cNvPr id="56327" name="Group 8">
              <a:extLst>
                <a:ext uri="{FF2B5EF4-FFF2-40B4-BE49-F238E27FC236}">
                  <a16:creationId xmlns:a16="http://schemas.microsoft.com/office/drawing/2014/main" id="{9909C25E-812B-5441-ACC4-8AA1B78047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6706" y="5033939"/>
              <a:ext cx="2338146" cy="541217"/>
              <a:chOff x="-151293" y="3991384"/>
              <a:chExt cx="2337583" cy="54102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FFC5DD-8617-4648-A458-5B6D96FB803F}"/>
                  </a:ext>
                </a:extLst>
              </p:cNvPr>
              <p:cNvSpPr txBox="1"/>
              <p:nvPr/>
            </p:nvSpPr>
            <p:spPr bwMode="auto">
              <a:xfrm>
                <a:off x="-138598" y="3991384"/>
                <a:ext cx="2161536" cy="53526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88"/>
                  </a:spcAft>
                  <a:defRPr/>
                </a:pPr>
                <a:r>
                  <a:rPr lang="en-US" sz="2471" dirty="0">
                    <a:solidFill>
                      <a:srgbClr val="00B050"/>
                    </a:solidFill>
                    <a:sym typeface="Wingdings" pitchFamily="2" charset="2"/>
                  </a:rPr>
                  <a:t>*</a:t>
                </a:r>
                <a:r>
                  <a:rPr lang="en-US" sz="2471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A  a A a </a:t>
                </a:r>
                <a:r>
                  <a:rPr lang="en-US" sz="2471" dirty="0">
                    <a:solidFill>
                      <a:srgbClr val="FF0000"/>
                    </a:solidFill>
                    <a:sym typeface="Wingdings" pitchFamily="2" charset="2"/>
                  </a:rPr>
                  <a:t>.</a:t>
                </a:r>
                <a:r>
                  <a:rPr lang="en-US" sz="2471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830F812-7AAD-5144-AB26-E806C12AE318}"/>
                  </a:ext>
                </a:extLst>
              </p:cNvPr>
              <p:cNvSpPr/>
              <p:nvPr/>
            </p:nvSpPr>
            <p:spPr bwMode="auto">
              <a:xfrm>
                <a:off x="-151293" y="3991384"/>
                <a:ext cx="2337583" cy="541029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9636" tIns="44818" rIns="89636" bIns="44818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 sz="1588">
                  <a:latin typeface="Arial" pitchFamily="-112" charset="0"/>
                </a:endParaRP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4BFC2C8-35AC-D74D-92EC-9F9A45BE5F4C}"/>
                </a:ext>
              </a:extLst>
            </p:cNvPr>
            <p:cNvCxnSpPr>
              <a:cxnSpLocks/>
              <a:endCxn id="14" idx="0"/>
            </p:cNvCxnSpPr>
            <p:nvPr/>
          </p:nvCxnSpPr>
          <p:spPr bwMode="auto">
            <a:xfrm>
              <a:off x="1277743" y="3978483"/>
              <a:ext cx="1322251" cy="6935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C384B59-06B1-214A-9BDC-D9A03FD3AD3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746050" y="4045143"/>
              <a:ext cx="493661" cy="64120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FE3F013-CACB-4F43-A085-6C89A7285513}"/>
                </a:ext>
              </a:extLst>
            </p:cNvPr>
            <p:cNvCxnSpPr>
              <a:cxnSpLocks/>
              <a:endCxn id="22" idx="0"/>
            </p:cNvCxnSpPr>
            <p:nvPr/>
          </p:nvCxnSpPr>
          <p:spPr bwMode="auto">
            <a:xfrm>
              <a:off x="5014330" y="4045143"/>
              <a:ext cx="920654" cy="98879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EF16C43-AAC7-084B-8716-D008F97D8A1F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 flipV="1">
              <a:off x="1338062" y="1923129"/>
              <a:ext cx="1182565" cy="56661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60C33F3-DE12-6043-8650-3838602B587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68232" y="6252864"/>
              <a:ext cx="0" cy="29044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4FB5620-D5DD-114F-A010-6E691303E5C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98376" y="6065580"/>
              <a:ext cx="26667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CE242BB-8D29-D04D-8194-77A9E957C9D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204725" y="6543311"/>
              <a:ext cx="660331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535E29B-A019-3C44-BBD0-3C6CDB3BF38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198376" y="6065580"/>
              <a:ext cx="6349" cy="47773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31DB564-0893-2A40-B36E-ED87A2CE1D3F}"/>
                </a:ext>
              </a:extLst>
            </p:cNvPr>
            <p:cNvSpPr txBox="1"/>
            <p:nvPr/>
          </p:nvSpPr>
          <p:spPr bwMode="auto">
            <a:xfrm>
              <a:off x="1353936" y="6543311"/>
              <a:ext cx="356408" cy="4739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118" dirty="0">
                  <a:solidFill>
                    <a:schemeClr val="bg1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508632-E2E9-4A40-A67C-42110DFF78A0}"/>
                </a:ext>
              </a:extLst>
            </p:cNvPr>
            <p:cNvSpPr/>
            <p:nvPr/>
          </p:nvSpPr>
          <p:spPr>
            <a:xfrm>
              <a:off x="5523865" y="4264169"/>
              <a:ext cx="356408" cy="4739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118" dirty="0">
                  <a:solidFill>
                    <a:schemeClr val="bg1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179AAA6-978C-164A-8DBE-90F86897312A}"/>
                </a:ext>
              </a:extLst>
            </p:cNvPr>
            <p:cNvSpPr/>
            <p:nvPr/>
          </p:nvSpPr>
          <p:spPr>
            <a:xfrm>
              <a:off x="1993632" y="4007051"/>
              <a:ext cx="356408" cy="4739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118" dirty="0">
                  <a:solidFill>
                    <a:schemeClr val="bg1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D445ABA-810F-8144-84B4-E73BB231C484}"/>
                </a:ext>
              </a:extLst>
            </p:cNvPr>
            <p:cNvSpPr/>
            <p:nvPr/>
          </p:nvSpPr>
          <p:spPr>
            <a:xfrm>
              <a:off x="1231711" y="1929478"/>
              <a:ext cx="387288" cy="4739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118" dirty="0">
                  <a:solidFill>
                    <a:schemeClr val="bg1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DFEAB41-3B5A-0346-AD61-D0FDEBD5FCA4}"/>
                </a:ext>
              </a:extLst>
            </p:cNvPr>
            <p:cNvSpPr/>
            <p:nvPr/>
          </p:nvSpPr>
          <p:spPr>
            <a:xfrm>
              <a:off x="3566680" y="4070537"/>
              <a:ext cx="387288" cy="4739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118" dirty="0">
                  <a:solidFill>
                    <a:schemeClr val="bg1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DFB7606-9E4F-8E4F-9FFD-914141A81DFE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424094" y="2004685"/>
              <a:ext cx="3514104" cy="1200329"/>
            </a:xfrm>
            <a:prstGeom prst="rect">
              <a:avLst/>
            </a:prstGeom>
            <a:blipFill>
              <a:blip r:embed="rId3"/>
              <a:stretch>
                <a:fillRect l="-2518" t="-3158" r="-719" b="-10526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 sz="1588">
                  <a:noFill/>
                </a:rPr>
                <a:t> </a:t>
              </a:r>
            </a:p>
          </p:txBody>
        </p:sp>
        <p:cxnSp>
          <p:nvCxnSpPr>
            <p:cNvPr id="56342" name="Straight Arrow Connector 25">
              <a:extLst>
                <a:ext uri="{FF2B5EF4-FFF2-40B4-BE49-F238E27FC236}">
                  <a16:creationId xmlns:a16="http://schemas.microsoft.com/office/drawing/2014/main" id="{90367E21-C726-1E42-B337-40BB7A44726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582471" y="2730220"/>
              <a:ext cx="731314" cy="119685"/>
            </a:xfrm>
            <a:prstGeom prst="straightConnector1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43" name="Straight Arrow Connector 42">
              <a:extLst>
                <a:ext uri="{FF2B5EF4-FFF2-40B4-BE49-F238E27FC236}">
                  <a16:creationId xmlns:a16="http://schemas.microsoft.com/office/drawing/2014/main" id="{D58A3755-753E-7148-B21E-D7A96864266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755906" y="2886458"/>
              <a:ext cx="631491" cy="1688768"/>
            </a:xfrm>
            <a:prstGeom prst="straightConnector1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00663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D65E23-E584-1D46-800D-688B21BB603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1863" y="99085"/>
            <a:ext cx="1755063" cy="733233"/>
          </a:xfrm>
          <a:prstGeom prst="rect">
            <a:avLst/>
          </a:prstGeom>
          <a:blipFill>
            <a:blip r:embed="rId3"/>
            <a:stretch>
              <a:fillRect l="-4430" t="-6061" b="-15152"/>
            </a:stretch>
          </a:blipFill>
        </p:spPr>
        <p:txBody>
          <a:bodyPr/>
          <a:lstStyle/>
          <a:p>
            <a:pPr>
              <a:defRPr/>
            </a:pPr>
            <a:r>
              <a:rPr lang="en-US" sz="1588">
                <a:noFill/>
              </a:rPr>
              <a:t> </a:t>
            </a:r>
          </a:p>
        </p:txBody>
      </p:sp>
      <p:grpSp>
        <p:nvGrpSpPr>
          <p:cNvPr id="57346" name="Group 2">
            <a:extLst>
              <a:ext uri="{FF2B5EF4-FFF2-40B4-BE49-F238E27FC236}">
                <a16:creationId xmlns:a16="http://schemas.microsoft.com/office/drawing/2014/main" id="{7AA2A17D-6A7B-634D-9055-FE3454F705C7}"/>
              </a:ext>
            </a:extLst>
          </p:cNvPr>
          <p:cNvGrpSpPr>
            <a:grpSpLocks/>
          </p:cNvGrpSpPr>
          <p:nvPr/>
        </p:nvGrpSpPr>
        <p:grpSpPr bwMode="auto">
          <a:xfrm>
            <a:off x="462243" y="1018335"/>
            <a:ext cx="7601791" cy="5592742"/>
            <a:chOff x="371475" y="1154112"/>
            <a:chExt cx="8615363" cy="6338442"/>
          </a:xfrm>
        </p:grpSpPr>
        <p:grpSp>
          <p:nvGrpSpPr>
            <p:cNvPr id="57347" name="Group 41">
              <a:extLst>
                <a:ext uri="{FF2B5EF4-FFF2-40B4-BE49-F238E27FC236}">
                  <a16:creationId xmlns:a16="http://schemas.microsoft.com/office/drawing/2014/main" id="{C404A225-FCD6-B043-ABE5-180BB87D83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475" y="1154112"/>
              <a:ext cx="8615363" cy="6338442"/>
              <a:chOff x="-178735" y="1380324"/>
              <a:chExt cx="8615591" cy="6337285"/>
            </a:xfrm>
          </p:grpSpPr>
          <p:grpSp>
            <p:nvGrpSpPr>
              <p:cNvPr id="57360" name="Group 1">
                <a:extLst>
                  <a:ext uri="{FF2B5EF4-FFF2-40B4-BE49-F238E27FC236}">
                    <a16:creationId xmlns:a16="http://schemas.microsoft.com/office/drawing/2014/main" id="{D2388215-F4CE-6149-B994-F7D4092AB9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78735" y="2510419"/>
                <a:ext cx="2203509" cy="1464994"/>
                <a:chOff x="-415271" y="3146177"/>
                <a:chExt cx="2202972" cy="1465502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1A674F6-CAB3-BA44-A609-AAB38F5EE011}"/>
                    </a:ext>
                  </a:extLst>
                </p:cNvPr>
                <p:cNvSpPr txBox="1"/>
                <p:nvPr/>
              </p:nvSpPr>
              <p:spPr bwMode="auto">
                <a:xfrm>
                  <a:off x="-415271" y="3150940"/>
                  <a:ext cx="2023769" cy="124205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spcAft>
                      <a:spcPts val="88"/>
                    </a:spcAft>
                    <a:defRPr/>
                  </a:pPr>
                  <a:r>
                    <a:rPr lang="en-US" sz="2118" dirty="0">
                      <a:solidFill>
                        <a:srgbClr val="00B050"/>
                      </a:solidFill>
                    </a:rPr>
                    <a:t>*</a:t>
                  </a:r>
                  <a:r>
                    <a:rPr lang="en-US" sz="2118" dirty="0">
                      <a:solidFill>
                        <a:schemeClr val="bg1">
                          <a:lumMod val="65000"/>
                        </a:schemeClr>
                      </a:solidFill>
                    </a:rPr>
                    <a:t> S</a:t>
                  </a:r>
                  <a:r>
                    <a:rPr lang="en-US" sz="2118" dirty="0">
                      <a:solidFill>
                        <a:schemeClr val="bg1">
                          <a:lumMod val="75000"/>
                        </a:schemeClr>
                      </a:solidFill>
                    </a:rPr>
                    <a:t> </a:t>
                  </a:r>
                  <a:r>
                    <a:rPr lang="en-US" sz="2118" dirty="0">
                      <a:solidFill>
                        <a:schemeClr val="bg1">
                          <a:lumMod val="75000"/>
                        </a:schemeClr>
                      </a:solidFill>
                      <a:sym typeface="Wingdings" pitchFamily="2" charset="2"/>
                    </a:rPr>
                    <a:t></a:t>
                  </a:r>
                  <a:r>
                    <a:rPr lang="en-US" sz="2118" dirty="0">
                      <a:solidFill>
                        <a:srgbClr val="FF0000"/>
                      </a:solidFill>
                      <a:sym typeface="Wingdings" pitchFamily="2" charset="2"/>
                    </a:rPr>
                    <a:t> . </a:t>
                  </a:r>
                  <a:r>
                    <a:rPr lang="en-US" sz="2118" dirty="0">
                      <a:solidFill>
                        <a:schemeClr val="bg1">
                          <a:lumMod val="75000"/>
                        </a:schemeClr>
                      </a:solidFill>
                      <a:sym typeface="Wingdings" pitchFamily="2" charset="2"/>
                    </a:rPr>
                    <a:t>A, $</a:t>
                  </a:r>
                </a:p>
                <a:p>
                  <a:pPr>
                    <a:spcAft>
                      <a:spcPts val="88"/>
                    </a:spcAft>
                    <a:defRPr/>
                  </a:pPr>
                  <a:r>
                    <a:rPr lang="en-US" sz="2118" dirty="0">
                      <a:solidFill>
                        <a:schemeClr val="bg1">
                          <a:lumMod val="65000"/>
                        </a:schemeClr>
                      </a:solidFill>
                    </a:rPr>
                    <a:t>  A</a:t>
                  </a:r>
                  <a:r>
                    <a:rPr lang="en-US" sz="2118" dirty="0">
                      <a:solidFill>
                        <a:schemeClr val="bg1">
                          <a:lumMod val="75000"/>
                        </a:schemeClr>
                      </a:solidFill>
                    </a:rPr>
                    <a:t> </a:t>
                  </a:r>
                  <a:r>
                    <a:rPr lang="en-US" sz="2118" dirty="0">
                      <a:solidFill>
                        <a:schemeClr val="bg1">
                          <a:lumMod val="75000"/>
                        </a:schemeClr>
                      </a:solidFill>
                      <a:sym typeface="Wingdings" pitchFamily="2" charset="2"/>
                    </a:rPr>
                    <a:t></a:t>
                  </a:r>
                  <a:r>
                    <a:rPr lang="en-US" sz="2118" dirty="0">
                      <a:solidFill>
                        <a:srgbClr val="FF0000"/>
                      </a:solidFill>
                      <a:sym typeface="Wingdings" pitchFamily="2" charset="2"/>
                    </a:rPr>
                    <a:t> . </a:t>
                  </a:r>
                  <a:r>
                    <a:rPr lang="en-US" sz="2118" dirty="0">
                      <a:solidFill>
                        <a:schemeClr val="bg1">
                          <a:lumMod val="75000"/>
                        </a:schemeClr>
                      </a:solidFill>
                      <a:sym typeface="Wingdings" pitchFamily="2" charset="2"/>
                    </a:rPr>
                    <a:t>a A a, $</a:t>
                  </a:r>
                </a:p>
                <a:p>
                  <a:pPr>
                    <a:spcAft>
                      <a:spcPts val="88"/>
                    </a:spcAft>
                    <a:defRPr/>
                  </a:pPr>
                  <a:r>
                    <a:rPr lang="en-US" sz="2118" dirty="0">
                      <a:solidFill>
                        <a:schemeClr val="bg1">
                          <a:lumMod val="75000"/>
                        </a:schemeClr>
                      </a:solidFill>
                      <a:sym typeface="Wingdings" pitchFamily="2" charset="2"/>
                    </a:rPr>
                    <a:t>  A  </a:t>
                  </a:r>
                  <a:r>
                    <a:rPr lang="en-US" sz="2118" dirty="0">
                      <a:solidFill>
                        <a:srgbClr val="FF0000"/>
                      </a:solidFill>
                      <a:sym typeface="Wingdings" pitchFamily="2" charset="2"/>
                    </a:rPr>
                    <a:t>.</a:t>
                  </a:r>
                  <a:r>
                    <a:rPr lang="en-US" sz="2118" dirty="0">
                      <a:solidFill>
                        <a:schemeClr val="bg1">
                          <a:lumMod val="75000"/>
                        </a:schemeClr>
                      </a:solidFill>
                      <a:sym typeface="Wingdings" pitchFamily="2" charset="2"/>
                    </a:rPr>
                    <a:t> , $</a:t>
                  </a:r>
                  <a:endParaRPr lang="en-US" sz="2118" dirty="0">
                    <a:sym typeface="Wingdings" pitchFamily="2" charset="2"/>
                  </a:endParaRP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4754D54-26DF-E149-AD81-FD6361AAA2D9}"/>
                    </a:ext>
                  </a:extLst>
                </p:cNvPr>
                <p:cNvSpPr/>
                <p:nvPr/>
              </p:nvSpPr>
              <p:spPr bwMode="auto">
                <a:xfrm>
                  <a:off x="-383528" y="3146177"/>
                  <a:ext cx="2171229" cy="1465502"/>
                </a:xfrm>
                <a:prstGeom prst="rect">
                  <a:avLst/>
                </a:prstGeom>
                <a:noFill/>
                <a:ln w="4445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9636" tIns="44818" rIns="89636" bIns="44818"/>
                <a:lstStyle/>
                <a:p>
                  <a:pPr>
                    <a:lnSpc>
                      <a:spcPct val="90000"/>
                    </a:lnSpc>
                    <a:spcBef>
                      <a:spcPct val="50000"/>
                    </a:spcBef>
                    <a:buClr>
                      <a:srgbClr val="000099"/>
                    </a:buClr>
                    <a:buSzPct val="75000"/>
                    <a:buFont typeface="Monotype Sorts" pitchFamily="-112" charset="2"/>
                    <a:buNone/>
                    <a:defRPr/>
                  </a:pPr>
                  <a:endParaRPr lang="en-US" sz="1588">
                    <a:latin typeface="Arial" pitchFamily="-112" charset="0"/>
                  </a:endParaRPr>
                </a:p>
              </p:txBody>
            </p:sp>
          </p:grpSp>
          <p:grpSp>
            <p:nvGrpSpPr>
              <p:cNvPr id="57361" name="Group 8">
                <a:extLst>
                  <a:ext uri="{FF2B5EF4-FFF2-40B4-BE49-F238E27FC236}">
                    <a16:creationId xmlns:a16="http://schemas.microsoft.com/office/drawing/2014/main" id="{C440E811-ED6D-5548-9164-CEDEC4A287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70736" y="1380324"/>
                <a:ext cx="1884413" cy="542826"/>
                <a:chOff x="-166059" y="3991066"/>
                <a:chExt cx="1883962" cy="542638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F7B3462-B08D-B34A-91F1-0196714B8CFD}"/>
                    </a:ext>
                  </a:extLst>
                </p:cNvPr>
                <p:cNvSpPr txBox="1"/>
                <p:nvPr/>
              </p:nvSpPr>
              <p:spPr bwMode="auto">
                <a:xfrm>
                  <a:off x="-166059" y="3991066"/>
                  <a:ext cx="1707733" cy="47377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spcAft>
                      <a:spcPts val="88"/>
                    </a:spcAft>
                    <a:defRPr/>
                  </a:pPr>
                  <a:r>
                    <a:rPr lang="en-US" sz="2118" dirty="0">
                      <a:solidFill>
                        <a:srgbClr val="00B050"/>
                      </a:solidFill>
                    </a:rPr>
                    <a:t>*</a:t>
                  </a:r>
                  <a:r>
                    <a:rPr lang="en-US" sz="2118" dirty="0">
                      <a:solidFill>
                        <a:schemeClr val="bg1">
                          <a:lumMod val="65000"/>
                        </a:schemeClr>
                      </a:solidFill>
                    </a:rPr>
                    <a:t> S</a:t>
                  </a:r>
                  <a:r>
                    <a:rPr lang="en-US" sz="2118" dirty="0">
                      <a:solidFill>
                        <a:schemeClr val="bg1">
                          <a:lumMod val="75000"/>
                        </a:schemeClr>
                      </a:solidFill>
                    </a:rPr>
                    <a:t> </a:t>
                  </a:r>
                  <a:r>
                    <a:rPr lang="en-US" sz="2118" dirty="0">
                      <a:solidFill>
                        <a:schemeClr val="bg1">
                          <a:lumMod val="75000"/>
                        </a:schemeClr>
                      </a:solidFill>
                      <a:sym typeface="Wingdings" pitchFamily="2" charset="2"/>
                    </a:rPr>
                    <a:t> A</a:t>
                  </a:r>
                  <a:r>
                    <a:rPr lang="en-US" sz="2118" dirty="0">
                      <a:solidFill>
                        <a:srgbClr val="FF0000"/>
                      </a:solidFill>
                      <a:sym typeface="Wingdings" pitchFamily="2" charset="2"/>
                    </a:rPr>
                    <a:t> .</a:t>
                  </a:r>
                  <a:r>
                    <a:rPr lang="en-US" sz="2118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, $ 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1A41697-C43C-924B-A52A-1CFAE2840D3D}"/>
                    </a:ext>
                  </a:extLst>
                </p:cNvPr>
                <p:cNvSpPr/>
                <p:nvPr/>
              </p:nvSpPr>
              <p:spPr bwMode="auto">
                <a:xfrm>
                  <a:off x="-151774" y="3991066"/>
                  <a:ext cx="1869677" cy="542638"/>
                </a:xfrm>
                <a:prstGeom prst="rect">
                  <a:avLst/>
                </a:prstGeom>
                <a:noFill/>
                <a:ln w="4445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9636" tIns="44818" rIns="89636" bIns="44818"/>
                <a:lstStyle/>
                <a:p>
                  <a:pPr>
                    <a:lnSpc>
                      <a:spcPct val="90000"/>
                    </a:lnSpc>
                    <a:spcBef>
                      <a:spcPct val="50000"/>
                    </a:spcBef>
                    <a:buClr>
                      <a:srgbClr val="000099"/>
                    </a:buClr>
                    <a:buSzPct val="75000"/>
                    <a:buFont typeface="Monotype Sorts" pitchFamily="-112" charset="2"/>
                    <a:buNone/>
                    <a:defRPr/>
                  </a:pPr>
                  <a:endParaRPr lang="en-US" sz="1588">
                    <a:latin typeface="Arial" pitchFamily="-112" charset="0"/>
                  </a:endParaRPr>
                </a:p>
              </p:txBody>
            </p:sp>
          </p:grpSp>
          <p:grpSp>
            <p:nvGrpSpPr>
              <p:cNvPr id="57362" name="Group 11">
                <a:extLst>
                  <a:ext uri="{FF2B5EF4-FFF2-40B4-BE49-F238E27FC236}">
                    <a16:creationId xmlns:a16="http://schemas.microsoft.com/office/drawing/2014/main" id="{42833916-FEE0-E34A-8093-7984AB316C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560" y="4530936"/>
                <a:ext cx="2786136" cy="1717738"/>
                <a:chOff x="-1743725" y="2958285"/>
                <a:chExt cx="2786010" cy="1717581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3323C40-47F9-B24F-892A-B10FCA0CDC22}"/>
                    </a:ext>
                  </a:extLst>
                </p:cNvPr>
                <p:cNvSpPr txBox="1"/>
                <p:nvPr/>
              </p:nvSpPr>
              <p:spPr bwMode="auto">
                <a:xfrm>
                  <a:off x="-1738963" y="2958285"/>
                  <a:ext cx="2781248" cy="1717581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150000"/>
                    </a:lnSpc>
                    <a:spcAft>
                      <a:spcPts val="88"/>
                    </a:spcAft>
                    <a:defRPr/>
                  </a:pPr>
                  <a:r>
                    <a:rPr lang="en-US" sz="2118" dirty="0">
                      <a:solidFill>
                        <a:srgbClr val="00B050"/>
                      </a:solidFill>
                    </a:rPr>
                    <a:t>*</a:t>
                  </a:r>
                  <a:r>
                    <a:rPr lang="en-US" sz="2118" dirty="0">
                      <a:solidFill>
                        <a:schemeClr val="bg1">
                          <a:lumMod val="65000"/>
                        </a:schemeClr>
                      </a:solidFill>
                    </a:rPr>
                    <a:t> A</a:t>
                  </a:r>
                  <a:r>
                    <a:rPr lang="en-US" sz="2118" dirty="0">
                      <a:solidFill>
                        <a:schemeClr val="bg1">
                          <a:lumMod val="75000"/>
                        </a:schemeClr>
                      </a:solidFill>
                    </a:rPr>
                    <a:t> </a:t>
                  </a:r>
                  <a:r>
                    <a:rPr lang="en-US" sz="2118" dirty="0">
                      <a:solidFill>
                        <a:schemeClr val="bg1">
                          <a:lumMod val="75000"/>
                        </a:schemeClr>
                      </a:solidFill>
                      <a:sym typeface="Wingdings" pitchFamily="2" charset="2"/>
                    </a:rPr>
                    <a:t></a:t>
                  </a:r>
                  <a:r>
                    <a:rPr lang="en-US" sz="2118" dirty="0">
                      <a:solidFill>
                        <a:srgbClr val="FF0000"/>
                      </a:solidFill>
                      <a:sym typeface="Wingdings" pitchFamily="2" charset="2"/>
                    </a:rPr>
                    <a:t> </a:t>
                  </a:r>
                  <a:r>
                    <a:rPr lang="en-US" sz="2118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a</a:t>
                  </a:r>
                  <a:r>
                    <a:rPr lang="en-US" sz="2118" dirty="0">
                      <a:solidFill>
                        <a:srgbClr val="FF0000"/>
                      </a:solidFill>
                      <a:sym typeface="Wingdings" pitchFamily="2" charset="2"/>
                    </a:rPr>
                    <a:t> . </a:t>
                  </a:r>
                  <a:r>
                    <a:rPr lang="en-US" sz="2118" dirty="0">
                      <a:solidFill>
                        <a:schemeClr val="bg1">
                          <a:lumMod val="75000"/>
                        </a:schemeClr>
                      </a:solidFill>
                      <a:sym typeface="Wingdings" pitchFamily="2" charset="2"/>
                    </a:rPr>
                    <a:t>A a, $</a:t>
                  </a:r>
                </a:p>
                <a:p>
                  <a:pPr>
                    <a:spcAft>
                      <a:spcPts val="88"/>
                    </a:spcAft>
                    <a:defRPr/>
                  </a:pPr>
                  <a:r>
                    <a:rPr lang="en-US" sz="2118" dirty="0">
                      <a:solidFill>
                        <a:schemeClr val="bg1">
                          <a:lumMod val="65000"/>
                        </a:schemeClr>
                      </a:solidFill>
                    </a:rPr>
                    <a:t>  A</a:t>
                  </a:r>
                  <a:r>
                    <a:rPr lang="en-US" sz="2118" dirty="0">
                      <a:solidFill>
                        <a:schemeClr val="bg1">
                          <a:lumMod val="75000"/>
                        </a:schemeClr>
                      </a:solidFill>
                    </a:rPr>
                    <a:t> </a:t>
                  </a:r>
                  <a:r>
                    <a:rPr lang="en-US" sz="2118" dirty="0">
                      <a:solidFill>
                        <a:schemeClr val="bg1">
                          <a:lumMod val="75000"/>
                        </a:schemeClr>
                      </a:solidFill>
                      <a:sym typeface="Wingdings" pitchFamily="2" charset="2"/>
                    </a:rPr>
                    <a:t></a:t>
                  </a:r>
                  <a:r>
                    <a:rPr lang="en-US" sz="2118" dirty="0">
                      <a:solidFill>
                        <a:srgbClr val="FF0000"/>
                      </a:solidFill>
                      <a:sym typeface="Wingdings" pitchFamily="2" charset="2"/>
                    </a:rPr>
                    <a:t> . </a:t>
                  </a:r>
                  <a:r>
                    <a:rPr lang="en-US" sz="2118" dirty="0">
                      <a:solidFill>
                        <a:schemeClr val="bg1">
                          <a:lumMod val="75000"/>
                        </a:schemeClr>
                      </a:solidFill>
                      <a:sym typeface="Wingdings" pitchFamily="2" charset="2"/>
                    </a:rPr>
                    <a:t>a A a, a</a:t>
                  </a:r>
                </a:p>
                <a:p>
                  <a:pPr>
                    <a:spcAft>
                      <a:spcPts val="88"/>
                    </a:spcAft>
                    <a:defRPr/>
                  </a:pPr>
                  <a:r>
                    <a:rPr lang="en-US" sz="2118" dirty="0">
                      <a:solidFill>
                        <a:schemeClr val="bg1">
                          <a:lumMod val="75000"/>
                        </a:schemeClr>
                      </a:solidFill>
                      <a:sym typeface="Wingdings" pitchFamily="2" charset="2"/>
                    </a:rPr>
                    <a:t>  A  </a:t>
                  </a:r>
                  <a:r>
                    <a:rPr lang="en-US" sz="2118" dirty="0">
                      <a:solidFill>
                        <a:srgbClr val="FF0000"/>
                      </a:solidFill>
                      <a:sym typeface="Wingdings" pitchFamily="2" charset="2"/>
                    </a:rPr>
                    <a:t>. </a:t>
                  </a:r>
                  <a:r>
                    <a:rPr lang="en-US" sz="2118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, a</a:t>
                  </a:r>
                </a:p>
                <a:p>
                  <a:pPr>
                    <a:spcAft>
                      <a:spcPts val="88"/>
                    </a:spcAft>
                    <a:defRPr/>
                  </a:pPr>
                  <a:endParaRPr lang="en-US" sz="1588" dirty="0">
                    <a:sym typeface="Wingdings" pitchFamily="2" charset="2"/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93C8299-9209-E143-AE47-D5076EF5C528}"/>
                    </a:ext>
                  </a:extLst>
                </p:cNvPr>
                <p:cNvSpPr/>
                <p:nvPr/>
              </p:nvSpPr>
              <p:spPr bwMode="auto">
                <a:xfrm>
                  <a:off x="-1743725" y="3099534"/>
                  <a:ext cx="2292307" cy="1409313"/>
                </a:xfrm>
                <a:prstGeom prst="rect">
                  <a:avLst/>
                </a:prstGeom>
                <a:noFill/>
                <a:ln w="4445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9636" tIns="44818" rIns="89636" bIns="44818"/>
                <a:lstStyle/>
                <a:p>
                  <a:pPr>
                    <a:lnSpc>
                      <a:spcPct val="90000"/>
                    </a:lnSpc>
                    <a:spcBef>
                      <a:spcPct val="50000"/>
                    </a:spcBef>
                    <a:buClr>
                      <a:srgbClr val="000099"/>
                    </a:buClr>
                    <a:buSzPct val="75000"/>
                    <a:buFont typeface="Monotype Sorts" pitchFamily="-112" charset="2"/>
                    <a:buNone/>
                    <a:defRPr/>
                  </a:pPr>
                  <a:endParaRPr lang="en-US" sz="1588">
                    <a:latin typeface="Arial" pitchFamily="-112" charset="0"/>
                  </a:endParaRPr>
                </a:p>
              </p:txBody>
            </p:sp>
          </p:grpSp>
          <p:grpSp>
            <p:nvGrpSpPr>
              <p:cNvPr id="57363" name="Group 8">
                <a:extLst>
                  <a:ext uri="{FF2B5EF4-FFF2-40B4-BE49-F238E27FC236}">
                    <a16:creationId xmlns:a16="http://schemas.microsoft.com/office/drawing/2014/main" id="{DF0E0084-F337-C748-A9BB-E77E7B6184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71418" y="4489664"/>
                <a:ext cx="2325748" cy="919318"/>
                <a:chOff x="2433007" y="5003765"/>
                <a:chExt cx="2325189" cy="919000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5D4CBF0-787E-1D40-9D42-2CAD6E064189}"/>
                    </a:ext>
                  </a:extLst>
                </p:cNvPr>
                <p:cNvSpPr txBox="1"/>
                <p:nvPr/>
              </p:nvSpPr>
              <p:spPr bwMode="auto">
                <a:xfrm>
                  <a:off x="2433007" y="5003765"/>
                  <a:ext cx="2325189" cy="91900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spcAft>
                      <a:spcPts val="88"/>
                    </a:spcAft>
                    <a:defRPr/>
                  </a:pPr>
                  <a:r>
                    <a:rPr lang="en-US" sz="2118" dirty="0">
                      <a:solidFill>
                        <a:srgbClr val="00B050"/>
                      </a:solidFill>
                    </a:rPr>
                    <a:t>*</a:t>
                  </a:r>
                  <a:r>
                    <a:rPr lang="en-US" sz="2118" dirty="0">
                      <a:solidFill>
                        <a:schemeClr val="bg1">
                          <a:lumMod val="65000"/>
                        </a:schemeClr>
                      </a:solidFill>
                    </a:rPr>
                    <a:t> A</a:t>
                  </a:r>
                  <a:r>
                    <a:rPr lang="en-US" sz="2118" dirty="0">
                      <a:solidFill>
                        <a:schemeClr val="bg1">
                          <a:lumMod val="75000"/>
                        </a:schemeClr>
                      </a:solidFill>
                    </a:rPr>
                    <a:t> </a:t>
                  </a:r>
                  <a:r>
                    <a:rPr lang="en-US" sz="2118" dirty="0">
                      <a:solidFill>
                        <a:schemeClr val="bg1">
                          <a:lumMod val="75000"/>
                        </a:schemeClr>
                      </a:solidFill>
                      <a:sym typeface="Wingdings" pitchFamily="2" charset="2"/>
                    </a:rPr>
                    <a:t></a:t>
                  </a:r>
                  <a:r>
                    <a:rPr lang="en-US" sz="2118" dirty="0">
                      <a:solidFill>
                        <a:srgbClr val="FF0000"/>
                      </a:solidFill>
                      <a:sym typeface="Wingdings" pitchFamily="2" charset="2"/>
                    </a:rPr>
                    <a:t> </a:t>
                  </a:r>
                  <a:r>
                    <a:rPr lang="en-US" sz="2118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a A</a:t>
                  </a:r>
                  <a:r>
                    <a:rPr lang="en-US" sz="2118" dirty="0">
                      <a:solidFill>
                        <a:srgbClr val="FF0000"/>
                      </a:solidFill>
                      <a:sym typeface="Wingdings" pitchFamily="2" charset="2"/>
                    </a:rPr>
                    <a:t> .</a:t>
                  </a:r>
                  <a:r>
                    <a:rPr lang="en-US" sz="2118" dirty="0">
                      <a:solidFill>
                        <a:schemeClr val="bg1">
                          <a:lumMod val="75000"/>
                        </a:schemeClr>
                      </a:solidFill>
                      <a:sym typeface="Wingdings" pitchFamily="2" charset="2"/>
                    </a:rPr>
                    <a:t> a, a</a:t>
                  </a:r>
                </a:p>
                <a:p>
                  <a:pPr>
                    <a:spcAft>
                      <a:spcPts val="88"/>
                    </a:spcAft>
                    <a:defRPr/>
                  </a:pPr>
                  <a:endParaRPr lang="en-US" sz="2471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5D45E3C-C7ED-924C-A09E-48D77D824E2C}"/>
                    </a:ext>
                  </a:extLst>
                </p:cNvPr>
                <p:cNvSpPr/>
                <p:nvPr/>
              </p:nvSpPr>
              <p:spPr bwMode="auto">
                <a:xfrm>
                  <a:off x="2436181" y="5003765"/>
                  <a:ext cx="2282336" cy="541052"/>
                </a:xfrm>
                <a:prstGeom prst="rect">
                  <a:avLst/>
                </a:prstGeom>
                <a:noFill/>
                <a:ln w="4445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9636" tIns="44818" rIns="89636" bIns="44818"/>
                <a:lstStyle/>
                <a:p>
                  <a:pPr>
                    <a:lnSpc>
                      <a:spcPct val="90000"/>
                    </a:lnSpc>
                    <a:spcBef>
                      <a:spcPct val="50000"/>
                    </a:spcBef>
                    <a:buClr>
                      <a:srgbClr val="000099"/>
                    </a:buClr>
                    <a:buSzPct val="75000"/>
                    <a:buFont typeface="Monotype Sorts" pitchFamily="-112" charset="2"/>
                    <a:buNone/>
                    <a:defRPr/>
                  </a:pPr>
                  <a:endParaRPr lang="en-US" sz="1588">
                    <a:latin typeface="Arial" pitchFamily="-112" charset="0"/>
                  </a:endParaRPr>
                </a:p>
              </p:txBody>
            </p:sp>
          </p:grpSp>
          <p:grpSp>
            <p:nvGrpSpPr>
              <p:cNvPr id="57364" name="Group 8">
                <a:extLst>
                  <a:ext uri="{FF2B5EF4-FFF2-40B4-BE49-F238E27FC236}">
                    <a16:creationId xmlns:a16="http://schemas.microsoft.com/office/drawing/2014/main" id="{AB47B315-939C-5D49-AAF2-D491245C2C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98406" y="5621349"/>
                <a:ext cx="2338450" cy="542826"/>
                <a:chOff x="1180094" y="4578594"/>
                <a:chExt cx="2337887" cy="542638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12A4896-371A-EC43-82DB-018E36617F2F}"/>
                    </a:ext>
                  </a:extLst>
                </p:cNvPr>
                <p:cNvSpPr txBox="1"/>
                <p:nvPr/>
              </p:nvSpPr>
              <p:spPr bwMode="auto">
                <a:xfrm>
                  <a:off x="1192791" y="4578594"/>
                  <a:ext cx="2167265" cy="47377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spcAft>
                      <a:spcPts val="88"/>
                    </a:spcAft>
                    <a:defRPr/>
                  </a:pPr>
                  <a:r>
                    <a:rPr lang="en-US" sz="2118" dirty="0">
                      <a:solidFill>
                        <a:srgbClr val="00B050"/>
                      </a:solidFill>
                      <a:sym typeface="Wingdings" pitchFamily="2" charset="2"/>
                    </a:rPr>
                    <a:t>*</a:t>
                  </a:r>
                  <a:r>
                    <a:rPr lang="en-US" sz="2118" dirty="0">
                      <a:solidFill>
                        <a:schemeClr val="bg1">
                          <a:lumMod val="75000"/>
                        </a:schemeClr>
                      </a:solidFill>
                      <a:sym typeface="Wingdings" pitchFamily="2" charset="2"/>
                    </a:rPr>
                    <a:t> A  a A a </a:t>
                  </a:r>
                  <a:r>
                    <a:rPr lang="en-US" sz="2118" dirty="0">
                      <a:solidFill>
                        <a:srgbClr val="FF0000"/>
                      </a:solidFill>
                      <a:sym typeface="Wingdings" pitchFamily="2" charset="2"/>
                    </a:rPr>
                    <a:t>.</a:t>
                  </a:r>
                  <a:r>
                    <a:rPr lang="en-US" sz="2118" dirty="0">
                      <a:solidFill>
                        <a:schemeClr val="bg1">
                          <a:lumMod val="65000"/>
                        </a:schemeClr>
                      </a:solidFill>
                      <a:sym typeface="Wingdings" pitchFamily="2" charset="2"/>
                    </a:rPr>
                    <a:t>, a 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0D45FDB-8314-B14B-A0CC-B04A1DA98EEE}"/>
                    </a:ext>
                  </a:extLst>
                </p:cNvPr>
                <p:cNvSpPr/>
                <p:nvPr/>
              </p:nvSpPr>
              <p:spPr bwMode="auto">
                <a:xfrm>
                  <a:off x="1180094" y="4578594"/>
                  <a:ext cx="2337887" cy="542638"/>
                </a:xfrm>
                <a:prstGeom prst="rect">
                  <a:avLst/>
                </a:prstGeom>
                <a:noFill/>
                <a:ln w="4445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89636" tIns="44818" rIns="89636" bIns="44818"/>
                <a:lstStyle/>
                <a:p>
                  <a:pPr>
                    <a:lnSpc>
                      <a:spcPct val="90000"/>
                    </a:lnSpc>
                    <a:spcBef>
                      <a:spcPct val="50000"/>
                    </a:spcBef>
                    <a:buClr>
                      <a:srgbClr val="000099"/>
                    </a:buClr>
                    <a:buSzPct val="75000"/>
                    <a:buFont typeface="Monotype Sorts" pitchFamily="-112" charset="2"/>
                    <a:buNone/>
                    <a:defRPr/>
                  </a:pPr>
                  <a:endParaRPr lang="en-US" sz="1588">
                    <a:latin typeface="Arial" pitchFamily="-112" charset="0"/>
                  </a:endParaRPr>
                </a:p>
              </p:txBody>
            </p: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853CAAD-F8A9-5445-AFCA-84401533D7A4}"/>
                  </a:ext>
                </a:extLst>
              </p:cNvPr>
              <p:cNvCxnSpPr>
                <a:cxnSpLocks/>
                <a:stCxn id="7" idx="2"/>
                <a:endCxn id="14" idx="0"/>
              </p:cNvCxnSpPr>
              <p:nvPr/>
            </p:nvCxnSpPr>
            <p:spPr bwMode="auto">
              <a:xfrm>
                <a:off x="938895" y="3975413"/>
                <a:ext cx="296871" cy="69678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3339FB6-4747-5E41-B43D-7BA2C8B8D9F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271297" y="4759495"/>
                <a:ext cx="789100" cy="158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978783F4-5C01-184E-8B0A-21CD4B8F01AC}"/>
                  </a:ext>
                </a:extLst>
              </p:cNvPr>
              <p:cNvCxnSpPr>
                <a:cxnSpLocks/>
                <a:stCxn id="19" idx="2"/>
                <a:endCxn id="22" idx="0"/>
              </p:cNvCxnSpPr>
              <p:nvPr/>
            </p:nvCxnSpPr>
            <p:spPr bwMode="auto">
              <a:xfrm>
                <a:off x="7216034" y="5030903"/>
                <a:ext cx="51596" cy="59044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1386E33-0C4B-474D-AE6D-A1DF388E9FCC}"/>
                  </a:ext>
                </a:extLst>
              </p:cNvPr>
              <p:cNvCxnSpPr>
                <a:cxnSpLocks/>
                <a:endCxn id="11" idx="2"/>
              </p:cNvCxnSpPr>
              <p:nvPr/>
            </p:nvCxnSpPr>
            <p:spPr bwMode="auto">
              <a:xfrm flipV="1">
                <a:off x="1337368" y="1923151"/>
                <a:ext cx="1182718" cy="56663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B0172207-FB32-1A4C-AEF0-700288BFABA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363072" y="6105449"/>
                <a:ext cx="0" cy="29046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AE6B371C-737A-4B4A-A716-2B746DF8CB2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93129" y="5918158"/>
                <a:ext cx="266707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4BB665B-95C7-E540-AFCB-5999C13CF96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99479" y="6395909"/>
                <a:ext cx="660417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F5FE9248-FC64-E549-9EF3-096A4BBA1B8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693129" y="5918158"/>
                <a:ext cx="6350" cy="47775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CF6AE5-9B8B-0848-9047-F7AC482A7EEB}"/>
                  </a:ext>
                </a:extLst>
              </p:cNvPr>
              <p:cNvSpPr txBox="1"/>
              <p:nvPr/>
            </p:nvSpPr>
            <p:spPr bwMode="auto">
              <a:xfrm>
                <a:off x="2880459" y="6349880"/>
                <a:ext cx="356454" cy="47393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118" dirty="0">
                    <a:solidFill>
                      <a:schemeClr val="bg1">
                        <a:lumMod val="75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41DB147-EDAA-FA4E-961D-85B3CFC82730}"/>
                  </a:ext>
                </a:extLst>
              </p:cNvPr>
              <p:cNvSpPr/>
              <p:nvPr/>
            </p:nvSpPr>
            <p:spPr>
              <a:xfrm>
                <a:off x="6877890" y="5054716"/>
                <a:ext cx="356454" cy="4739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118" dirty="0">
                    <a:solidFill>
                      <a:schemeClr val="bg1">
                        <a:lumMod val="75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CFD03A9-07BF-AE49-94C9-379475367855}"/>
                  </a:ext>
                </a:extLst>
              </p:cNvPr>
              <p:cNvSpPr/>
              <p:nvPr/>
            </p:nvSpPr>
            <p:spPr>
              <a:xfrm>
                <a:off x="1242116" y="4007157"/>
                <a:ext cx="356454" cy="4739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118" dirty="0">
                    <a:solidFill>
                      <a:schemeClr val="bg1">
                        <a:lumMod val="75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11745FF-BF84-354F-A19D-98584144AA41}"/>
                  </a:ext>
                </a:extLst>
              </p:cNvPr>
              <p:cNvSpPr/>
              <p:nvPr/>
            </p:nvSpPr>
            <p:spPr>
              <a:xfrm>
                <a:off x="1232590" y="1929499"/>
                <a:ext cx="387338" cy="4739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118" dirty="0">
                    <a:solidFill>
                      <a:schemeClr val="bg1">
                        <a:lumMod val="75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162194A-8EF4-AB4F-B3DC-751C9179C311}"/>
                  </a:ext>
                </a:extLst>
              </p:cNvPr>
              <p:cNvSpPr/>
              <p:nvPr/>
            </p:nvSpPr>
            <p:spPr>
              <a:xfrm>
                <a:off x="5450688" y="4761083"/>
                <a:ext cx="387338" cy="4739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118" dirty="0">
                    <a:solidFill>
                      <a:schemeClr val="bg1">
                        <a:lumMod val="75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57378" name="TextBox 39">
                <a:extLst>
                  <a:ext uri="{FF2B5EF4-FFF2-40B4-BE49-F238E27FC236}">
                    <a16:creationId xmlns:a16="http://schemas.microsoft.com/office/drawing/2014/main" id="{18779BC5-6B7C-2E4A-AEBD-F4DF8D4DA8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3277" y="6874361"/>
                <a:ext cx="3506759" cy="8432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118">
                    <a:solidFill>
                      <a:schemeClr val="tx1"/>
                    </a:solidFill>
                  </a:rPr>
                  <a:t>Shift-Reduce Conflicts</a:t>
                </a:r>
              </a:p>
              <a:p>
                <a:r>
                  <a:rPr lang="en-US" altLang="en-US" sz="2118">
                    <a:solidFill>
                      <a:schemeClr val="tx1"/>
                    </a:solidFill>
                  </a:rPr>
                  <a:t>when input token is </a:t>
                </a:r>
                <a:r>
                  <a:rPr lang="en-US" altLang="en-US" sz="2118">
                    <a:solidFill>
                      <a:srgbClr val="FF0000"/>
                    </a:solidFill>
                  </a:rPr>
                  <a:t>a</a:t>
                </a:r>
              </a:p>
            </p:txBody>
          </p:sp>
          <p:cxnSp>
            <p:nvCxnSpPr>
              <p:cNvPr id="57379" name="Straight Arrow Connector 25">
                <a:extLst>
                  <a:ext uri="{FF2B5EF4-FFF2-40B4-BE49-F238E27FC236}">
                    <a16:creationId xmlns:a16="http://schemas.microsoft.com/office/drawing/2014/main" id="{B28247DF-A48A-7B4B-889E-A47022C4113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1087594" y="6223219"/>
                <a:ext cx="2791696" cy="928695"/>
              </a:xfrm>
              <a:prstGeom prst="straightConnector1">
                <a:avLst/>
              </a:prstGeom>
              <a:noFill/>
              <a:ln w="12700" algn="ctr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380" name="Straight Arrow Connector 42">
                <a:extLst>
                  <a:ext uri="{FF2B5EF4-FFF2-40B4-BE49-F238E27FC236}">
                    <a16:creationId xmlns:a16="http://schemas.microsoft.com/office/drawing/2014/main" id="{4F77D07C-870A-634D-83D3-7EB3D5EFEFA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004794" y="6320330"/>
                <a:ext cx="461024" cy="825559"/>
              </a:xfrm>
              <a:prstGeom prst="straightConnector1">
                <a:avLst/>
              </a:prstGeom>
              <a:noFill/>
              <a:ln w="12700" algn="ctr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60E36C0-87D9-0C4C-A0F5-90F78BB6EE42}"/>
                </a:ext>
              </a:extLst>
            </p:cNvPr>
            <p:cNvSpPr txBox="1"/>
            <p:nvPr/>
          </p:nvSpPr>
          <p:spPr bwMode="auto">
            <a:xfrm>
              <a:off x="3513138" y="4433889"/>
              <a:ext cx="2781300" cy="17180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Aft>
                  <a:spcPts val="88"/>
                </a:spcAft>
                <a:defRPr/>
              </a:pPr>
              <a:r>
                <a:rPr lang="en-US" sz="2118" dirty="0">
                  <a:solidFill>
                    <a:srgbClr val="00B050"/>
                  </a:solidFill>
                </a:rPr>
                <a:t>*</a:t>
              </a:r>
              <a:r>
                <a:rPr lang="en-US" sz="2118" dirty="0">
                  <a:solidFill>
                    <a:schemeClr val="bg1">
                      <a:lumMod val="65000"/>
                    </a:schemeClr>
                  </a:solidFill>
                </a:rPr>
                <a:t> A</a:t>
              </a:r>
              <a:r>
                <a:rPr lang="en-US" sz="2118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118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</a:t>
              </a:r>
              <a:r>
                <a:rPr lang="en-US" sz="2118" dirty="0">
                  <a:solidFill>
                    <a:srgbClr val="FF0000"/>
                  </a:solidFill>
                  <a:sym typeface="Wingdings" pitchFamily="2" charset="2"/>
                </a:rPr>
                <a:t> </a:t>
              </a:r>
              <a:r>
                <a:rPr lang="en-US" sz="2118" dirty="0">
                  <a:solidFill>
                    <a:schemeClr val="bg1">
                      <a:lumMod val="65000"/>
                    </a:schemeClr>
                  </a:solidFill>
                  <a:sym typeface="Wingdings" pitchFamily="2" charset="2"/>
                </a:rPr>
                <a:t>a</a:t>
              </a:r>
              <a:r>
                <a:rPr lang="en-US" sz="2118" dirty="0">
                  <a:solidFill>
                    <a:srgbClr val="FF0000"/>
                  </a:solidFill>
                  <a:sym typeface="Wingdings" pitchFamily="2" charset="2"/>
                </a:rPr>
                <a:t> . </a:t>
              </a:r>
              <a:r>
                <a:rPr lang="en-US" sz="2118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A a, a</a:t>
              </a:r>
            </a:p>
            <a:p>
              <a:pPr>
                <a:spcAft>
                  <a:spcPts val="88"/>
                </a:spcAft>
                <a:defRPr/>
              </a:pPr>
              <a:r>
                <a:rPr lang="en-US" sz="2118" dirty="0">
                  <a:solidFill>
                    <a:schemeClr val="bg1">
                      <a:lumMod val="65000"/>
                    </a:schemeClr>
                  </a:solidFill>
                </a:rPr>
                <a:t>  A</a:t>
              </a:r>
              <a:r>
                <a:rPr lang="en-US" sz="2118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118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</a:t>
              </a:r>
              <a:r>
                <a:rPr lang="en-US" sz="2118" dirty="0">
                  <a:solidFill>
                    <a:srgbClr val="FF0000"/>
                  </a:solidFill>
                  <a:sym typeface="Wingdings" pitchFamily="2" charset="2"/>
                </a:rPr>
                <a:t> . </a:t>
              </a:r>
              <a:r>
                <a:rPr lang="en-US" sz="2118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a A a, a</a:t>
              </a:r>
            </a:p>
            <a:p>
              <a:pPr>
                <a:spcAft>
                  <a:spcPts val="88"/>
                </a:spcAft>
                <a:defRPr/>
              </a:pPr>
              <a:r>
                <a:rPr lang="en-US" sz="2118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 A  </a:t>
              </a:r>
              <a:r>
                <a:rPr lang="en-US" sz="2118" dirty="0">
                  <a:solidFill>
                    <a:srgbClr val="FF0000"/>
                  </a:solidFill>
                  <a:sym typeface="Wingdings" pitchFamily="2" charset="2"/>
                </a:rPr>
                <a:t>. </a:t>
              </a:r>
              <a:r>
                <a:rPr lang="en-US" sz="2118" dirty="0">
                  <a:solidFill>
                    <a:schemeClr val="bg1">
                      <a:lumMod val="65000"/>
                    </a:schemeClr>
                  </a:solidFill>
                  <a:sym typeface="Wingdings" pitchFamily="2" charset="2"/>
                </a:rPr>
                <a:t>, a</a:t>
              </a:r>
            </a:p>
            <a:p>
              <a:pPr>
                <a:spcAft>
                  <a:spcPts val="88"/>
                </a:spcAft>
                <a:defRPr/>
              </a:pPr>
              <a:endParaRPr lang="en-US" sz="1588" dirty="0">
                <a:sym typeface="Wingdings" pitchFamily="2" charset="2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2C49481-5F84-8842-972A-A93B24B429EA}"/>
                </a:ext>
              </a:extLst>
            </p:cNvPr>
            <p:cNvSpPr/>
            <p:nvPr/>
          </p:nvSpPr>
          <p:spPr bwMode="auto">
            <a:xfrm>
              <a:off x="3527425" y="4456113"/>
              <a:ext cx="2293938" cy="1409700"/>
            </a:xfrm>
            <a:prstGeom prst="rect">
              <a:avLst/>
            </a:prstGeom>
            <a:noFill/>
            <a:ln w="444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9636" tIns="44818" rIns="89636" bIns="44818"/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Monotype Sorts" pitchFamily="-112" charset="2"/>
                <a:buNone/>
                <a:defRPr/>
              </a:pPr>
              <a:endParaRPr lang="en-US" sz="1588">
                <a:latin typeface="Arial" pitchFamily="-112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46C844B-A9E9-AD42-9122-1260AA7972BD}"/>
                </a:ext>
              </a:extLst>
            </p:cNvPr>
            <p:cNvSpPr txBox="1"/>
            <p:nvPr/>
          </p:nvSpPr>
          <p:spPr bwMode="auto">
            <a:xfrm>
              <a:off x="3235326" y="3221038"/>
              <a:ext cx="2325688" cy="9194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spcAft>
                  <a:spcPts val="88"/>
                </a:spcAft>
                <a:defRPr/>
              </a:pPr>
              <a:r>
                <a:rPr lang="en-US" sz="2118" dirty="0">
                  <a:solidFill>
                    <a:srgbClr val="00B050"/>
                  </a:solidFill>
                </a:rPr>
                <a:t>*</a:t>
              </a:r>
              <a:r>
                <a:rPr lang="en-US" sz="2118" dirty="0">
                  <a:solidFill>
                    <a:schemeClr val="bg1">
                      <a:lumMod val="65000"/>
                    </a:schemeClr>
                  </a:solidFill>
                </a:rPr>
                <a:t> A</a:t>
              </a:r>
              <a:r>
                <a:rPr lang="en-US" sz="2118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118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</a:t>
              </a:r>
              <a:r>
                <a:rPr lang="en-US" sz="2118" dirty="0">
                  <a:solidFill>
                    <a:srgbClr val="FF0000"/>
                  </a:solidFill>
                  <a:sym typeface="Wingdings" pitchFamily="2" charset="2"/>
                </a:rPr>
                <a:t> </a:t>
              </a:r>
              <a:r>
                <a:rPr lang="en-US" sz="2118" dirty="0">
                  <a:solidFill>
                    <a:schemeClr val="bg1">
                      <a:lumMod val="65000"/>
                    </a:schemeClr>
                  </a:solidFill>
                  <a:sym typeface="Wingdings" pitchFamily="2" charset="2"/>
                </a:rPr>
                <a:t>a A</a:t>
              </a:r>
              <a:r>
                <a:rPr lang="en-US" sz="2118" dirty="0">
                  <a:solidFill>
                    <a:srgbClr val="FF0000"/>
                  </a:solidFill>
                  <a:sym typeface="Wingdings" pitchFamily="2" charset="2"/>
                </a:rPr>
                <a:t> .</a:t>
              </a:r>
              <a:r>
                <a:rPr lang="en-US" sz="2118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a, $</a:t>
              </a:r>
            </a:p>
            <a:p>
              <a:pPr>
                <a:spcAft>
                  <a:spcPts val="88"/>
                </a:spcAft>
                <a:defRPr/>
              </a:pPr>
              <a:endParaRPr lang="en-US" sz="2471" dirty="0">
                <a:solidFill>
                  <a:schemeClr val="bg1">
                    <a:lumMod val="75000"/>
                  </a:schemeClr>
                </a:solidFill>
                <a:sym typeface="Wingdings" pitchFamily="2" charset="2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0E752E7-8B3D-5C48-BB54-B3F8A5372428}"/>
                </a:ext>
              </a:extLst>
            </p:cNvPr>
            <p:cNvSpPr/>
            <p:nvPr/>
          </p:nvSpPr>
          <p:spPr bwMode="auto">
            <a:xfrm>
              <a:off x="3238500" y="3221038"/>
              <a:ext cx="2282825" cy="541337"/>
            </a:xfrm>
            <a:prstGeom prst="rect">
              <a:avLst/>
            </a:prstGeom>
            <a:noFill/>
            <a:ln w="444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9636" tIns="44818" rIns="89636" bIns="44818"/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Monotype Sorts" pitchFamily="-112" charset="2"/>
                <a:buNone/>
                <a:defRPr/>
              </a:pPr>
              <a:endParaRPr lang="en-US" sz="1588">
                <a:latin typeface="Arial" pitchFamily="-112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69236C-6A55-3948-A8BD-61A20202579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932114" y="5395911"/>
              <a:ext cx="595312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A4EE494-8C25-9746-A3B7-1E5DD1A49C10}"/>
                </a:ext>
              </a:extLst>
            </p:cNvPr>
            <p:cNvSpPr/>
            <p:nvPr/>
          </p:nvSpPr>
          <p:spPr>
            <a:xfrm>
              <a:off x="3027363" y="4975225"/>
              <a:ext cx="356445" cy="4740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118" dirty="0">
                  <a:solidFill>
                    <a:schemeClr val="bg1">
                      <a:lumMod val="75000"/>
                    </a:schemeClr>
                  </a:solidFill>
                </a:rPr>
                <a:t>a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ADC7BFD-30D7-884C-B15D-5137420A561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800402" y="3762375"/>
              <a:ext cx="428573" cy="67151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812BA14-8E7A-5847-AAF4-A11A36300A2C}"/>
                </a:ext>
              </a:extLst>
            </p:cNvPr>
            <p:cNvSpPr/>
            <p:nvPr/>
          </p:nvSpPr>
          <p:spPr>
            <a:xfrm>
              <a:off x="2957513" y="4014787"/>
              <a:ext cx="387328" cy="4740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118" dirty="0">
                  <a:solidFill>
                    <a:schemeClr val="bg1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0859E2C-BBC5-6D4C-A3C6-FFEB978904DD}"/>
                </a:ext>
              </a:extLst>
            </p:cNvPr>
            <p:cNvSpPr txBox="1"/>
            <p:nvPr/>
          </p:nvSpPr>
          <p:spPr bwMode="auto">
            <a:xfrm>
              <a:off x="6442075" y="3194050"/>
              <a:ext cx="2176815" cy="47402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Aft>
                  <a:spcPts val="88"/>
                </a:spcAft>
                <a:defRPr/>
              </a:pPr>
              <a:r>
                <a:rPr lang="en-US" sz="2118" dirty="0">
                  <a:solidFill>
                    <a:srgbClr val="00B050"/>
                  </a:solidFill>
                  <a:sym typeface="Wingdings" pitchFamily="2" charset="2"/>
                </a:rPr>
                <a:t>*</a:t>
              </a:r>
              <a:r>
                <a:rPr lang="en-US" sz="2118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A  a A a </a:t>
              </a:r>
              <a:r>
                <a:rPr lang="en-US" sz="2118" dirty="0">
                  <a:solidFill>
                    <a:srgbClr val="FF0000"/>
                  </a:solidFill>
                  <a:sym typeface="Wingdings" pitchFamily="2" charset="2"/>
                </a:rPr>
                <a:t>.</a:t>
              </a:r>
              <a:r>
                <a:rPr lang="en-US" sz="2118" dirty="0">
                  <a:solidFill>
                    <a:schemeClr val="bg1">
                      <a:lumMod val="65000"/>
                    </a:schemeClr>
                  </a:solidFill>
                  <a:sym typeface="Wingdings" pitchFamily="2" charset="2"/>
                </a:rPr>
                <a:t>, $ 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37E4414-AD57-0F4A-9E47-55565B1B34FB}"/>
                </a:ext>
              </a:extLst>
            </p:cNvPr>
            <p:cNvSpPr/>
            <p:nvPr/>
          </p:nvSpPr>
          <p:spPr bwMode="auto">
            <a:xfrm>
              <a:off x="6429375" y="3194050"/>
              <a:ext cx="2338388" cy="542925"/>
            </a:xfrm>
            <a:prstGeom prst="rect">
              <a:avLst/>
            </a:prstGeom>
            <a:noFill/>
            <a:ln w="444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9636" tIns="44818" rIns="89636" bIns="44818"/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Monotype Sorts" pitchFamily="-112" charset="2"/>
                <a:buNone/>
                <a:defRPr/>
              </a:pPr>
              <a:endParaRPr lang="en-US" sz="1588">
                <a:latin typeface="Arial" pitchFamily="-112" charset="0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F9CFDAD-1059-E44A-812C-B7EFAC594C9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27675" y="3443288"/>
              <a:ext cx="863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2735E32-4997-7941-BB59-8EBE230957A2}"/>
                </a:ext>
              </a:extLst>
            </p:cNvPr>
            <p:cNvSpPr/>
            <p:nvPr/>
          </p:nvSpPr>
          <p:spPr>
            <a:xfrm>
              <a:off x="5770563" y="3016250"/>
              <a:ext cx="356445" cy="4740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118" dirty="0">
                  <a:solidFill>
                    <a:schemeClr val="bg1">
                      <a:lumMod val="75000"/>
                    </a:schemeClr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1482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3" name="Group 85">
            <a:extLst>
              <a:ext uri="{FF2B5EF4-FFF2-40B4-BE49-F238E27FC236}">
                <a16:creationId xmlns:a16="http://schemas.microsoft.com/office/drawing/2014/main" id="{BB6B20FB-A06D-0F45-8618-32866822BC68}"/>
              </a:ext>
            </a:extLst>
          </p:cNvPr>
          <p:cNvGrpSpPr>
            <a:grpSpLocks/>
          </p:cNvGrpSpPr>
          <p:nvPr/>
        </p:nvGrpSpPr>
        <p:grpSpPr bwMode="auto">
          <a:xfrm>
            <a:off x="438430" y="294155"/>
            <a:ext cx="6981265" cy="5455864"/>
            <a:chOff x="30084" y="78562"/>
            <a:chExt cx="7911271" cy="6182668"/>
          </a:xfrm>
        </p:grpSpPr>
        <p:grpSp>
          <p:nvGrpSpPr>
            <p:cNvPr id="59394" name="Group 1">
              <a:extLst>
                <a:ext uri="{FF2B5EF4-FFF2-40B4-BE49-F238E27FC236}">
                  <a16:creationId xmlns:a16="http://schemas.microsoft.com/office/drawing/2014/main" id="{EF563035-556C-BA48-8F01-D9EA477D14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644" y="2227813"/>
              <a:ext cx="2295284" cy="1284154"/>
              <a:chOff x="-59052" y="3146554"/>
              <a:chExt cx="2294487" cy="128431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2143C9-9CA2-134D-8044-34861024058E}"/>
                  </a:ext>
                </a:extLst>
              </p:cNvPr>
              <p:cNvSpPr txBox="1"/>
              <p:nvPr/>
            </p:nvSpPr>
            <p:spPr bwMode="auto">
              <a:xfrm>
                <a:off x="-59052" y="3151317"/>
                <a:ext cx="2014650" cy="124187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88"/>
                  </a:spcAft>
                  <a:defRPr/>
                </a:pPr>
                <a:r>
                  <a:rPr lang="en-US" sz="2118" dirty="0">
                    <a:solidFill>
                      <a:srgbClr val="00B050"/>
                    </a:solidFill>
                  </a:rPr>
                  <a:t>*</a:t>
                </a:r>
                <a:r>
                  <a:rPr lang="en-US" sz="2118" dirty="0">
                    <a:solidFill>
                      <a:schemeClr val="bg1">
                        <a:lumMod val="65000"/>
                      </a:schemeClr>
                    </a:solidFill>
                  </a:rPr>
                  <a:t> S</a:t>
                </a:r>
                <a:r>
                  <a:rPr lang="en-US" sz="2118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2118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</a:t>
                </a:r>
                <a:r>
                  <a:rPr lang="en-US" sz="2118" dirty="0">
                    <a:solidFill>
                      <a:srgbClr val="FF0000"/>
                    </a:solidFill>
                    <a:sym typeface="Wingdings" pitchFamily="2" charset="2"/>
                  </a:rPr>
                  <a:t> . </a:t>
                </a:r>
                <a:r>
                  <a:rPr lang="en-US" sz="2118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C C, $</a:t>
                </a:r>
              </a:p>
              <a:p>
                <a:pPr>
                  <a:spcAft>
                    <a:spcPts val="88"/>
                  </a:spcAft>
                  <a:defRPr/>
                </a:pPr>
                <a:r>
                  <a:rPr lang="en-US" sz="2118" dirty="0">
                    <a:solidFill>
                      <a:schemeClr val="bg1">
                        <a:lumMod val="65000"/>
                      </a:schemeClr>
                    </a:solidFill>
                  </a:rPr>
                  <a:t>  C</a:t>
                </a:r>
                <a:r>
                  <a:rPr lang="en-US" sz="2118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2118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</a:t>
                </a:r>
                <a:r>
                  <a:rPr lang="en-US" sz="2118" dirty="0">
                    <a:solidFill>
                      <a:srgbClr val="FF0000"/>
                    </a:solidFill>
                    <a:sym typeface="Wingdings" pitchFamily="2" charset="2"/>
                  </a:rPr>
                  <a:t> . </a:t>
                </a:r>
                <a:r>
                  <a:rPr lang="en-US" sz="2118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c C, c/d</a:t>
                </a:r>
              </a:p>
              <a:p>
                <a:pPr>
                  <a:spcAft>
                    <a:spcPts val="88"/>
                  </a:spcAft>
                  <a:defRPr/>
                </a:pPr>
                <a:r>
                  <a:rPr lang="en-US" sz="2118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 C  </a:t>
                </a:r>
                <a:r>
                  <a:rPr lang="en-US" sz="2118" dirty="0">
                    <a:solidFill>
                      <a:srgbClr val="FF0000"/>
                    </a:solidFill>
                    <a:sym typeface="Wingdings" pitchFamily="2" charset="2"/>
                  </a:rPr>
                  <a:t>.</a:t>
                </a:r>
                <a:r>
                  <a:rPr lang="en-US" sz="2118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d, c/d</a:t>
                </a:r>
                <a:endParaRPr lang="en-US" sz="2118" dirty="0">
                  <a:sym typeface="Wingdings" pitchFamily="2" charset="2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45DFCB-2925-0744-B4BA-5D0DB30164C1}"/>
                  </a:ext>
                </a:extLst>
              </p:cNvPr>
              <p:cNvSpPr/>
              <p:nvPr/>
            </p:nvSpPr>
            <p:spPr bwMode="auto">
              <a:xfrm>
                <a:off x="-57465" y="3146554"/>
                <a:ext cx="2292900" cy="1284313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9636" tIns="44818" rIns="89636" bIns="44818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 sz="1588">
                  <a:latin typeface="Arial" pitchFamily="-112" charset="0"/>
                </a:endParaRPr>
              </a:p>
            </p:txBody>
          </p:sp>
        </p:grpSp>
        <p:grpSp>
          <p:nvGrpSpPr>
            <p:cNvPr id="59395" name="Group 8">
              <a:extLst>
                <a:ext uri="{FF2B5EF4-FFF2-40B4-BE49-F238E27FC236}">
                  <a16:creationId xmlns:a16="http://schemas.microsoft.com/office/drawing/2014/main" id="{66B3D4B4-08DC-D341-884D-A50DC8EEAE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5534" y="584920"/>
              <a:ext cx="2109566" cy="1260344"/>
              <a:chOff x="810182" y="3479184"/>
              <a:chExt cx="2108842" cy="125962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728712-E699-1D45-9D01-3B9588D76AF3}"/>
                  </a:ext>
                </a:extLst>
              </p:cNvPr>
              <p:cNvSpPr txBox="1"/>
              <p:nvPr/>
            </p:nvSpPr>
            <p:spPr bwMode="auto">
              <a:xfrm>
                <a:off x="810182" y="3479184"/>
                <a:ext cx="1854856" cy="124101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88"/>
                  </a:spcAft>
                  <a:defRPr/>
                </a:pPr>
                <a:r>
                  <a:rPr lang="en-US" sz="2118" dirty="0">
                    <a:solidFill>
                      <a:srgbClr val="00B050"/>
                    </a:solidFill>
                  </a:rPr>
                  <a:t>*</a:t>
                </a:r>
                <a:r>
                  <a:rPr lang="en-US" sz="2118" dirty="0">
                    <a:solidFill>
                      <a:schemeClr val="bg1">
                        <a:lumMod val="65000"/>
                      </a:schemeClr>
                    </a:solidFill>
                  </a:rPr>
                  <a:t> S</a:t>
                </a:r>
                <a:r>
                  <a:rPr lang="en-US" sz="2118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2118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 C</a:t>
                </a:r>
                <a:r>
                  <a:rPr lang="en-US" sz="2118" dirty="0">
                    <a:solidFill>
                      <a:srgbClr val="FF0000"/>
                    </a:solidFill>
                    <a:sym typeface="Wingdings" pitchFamily="2" charset="2"/>
                  </a:rPr>
                  <a:t> . </a:t>
                </a:r>
                <a:r>
                  <a:rPr lang="en-US" sz="2118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C, $</a:t>
                </a:r>
              </a:p>
              <a:p>
                <a:pPr>
                  <a:spcAft>
                    <a:spcPts val="88"/>
                  </a:spcAft>
                  <a:defRPr/>
                </a:pPr>
                <a:r>
                  <a:rPr lang="en-US" sz="2118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 C  </a:t>
                </a:r>
                <a:r>
                  <a:rPr lang="en-US" sz="2118" dirty="0">
                    <a:solidFill>
                      <a:srgbClr val="FF0000"/>
                    </a:solidFill>
                    <a:sym typeface="Wingdings" pitchFamily="2" charset="2"/>
                  </a:rPr>
                  <a:t>. </a:t>
                </a:r>
                <a:r>
                  <a:rPr lang="en-US" sz="2118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c C, $</a:t>
                </a:r>
              </a:p>
              <a:p>
                <a:pPr>
                  <a:spcAft>
                    <a:spcPts val="88"/>
                  </a:spcAft>
                  <a:defRPr/>
                </a:pPr>
                <a:r>
                  <a:rPr lang="en-US" sz="2118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 C  </a:t>
                </a:r>
                <a:r>
                  <a:rPr lang="en-US" sz="2118" dirty="0">
                    <a:solidFill>
                      <a:srgbClr val="FF0000"/>
                    </a:solidFill>
                    <a:sym typeface="Wingdings" pitchFamily="2" charset="2"/>
                  </a:rPr>
                  <a:t>.</a:t>
                </a:r>
                <a:r>
                  <a:rPr lang="en-US" sz="2118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d, $   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C5271D2-7AD7-034B-BBB4-488EC931AF31}"/>
                  </a:ext>
                </a:extLst>
              </p:cNvPr>
              <p:cNvSpPr/>
              <p:nvPr/>
            </p:nvSpPr>
            <p:spPr bwMode="auto">
              <a:xfrm>
                <a:off x="840331" y="3512499"/>
                <a:ext cx="2078693" cy="1226310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9636" tIns="44818" rIns="89636" bIns="44818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 sz="1588">
                  <a:latin typeface="Arial" pitchFamily="-112" charset="0"/>
                </a:endParaRPr>
              </a:p>
            </p:txBody>
          </p:sp>
        </p:grpSp>
        <p:grpSp>
          <p:nvGrpSpPr>
            <p:cNvPr id="59396" name="Group 8">
              <a:extLst>
                <a:ext uri="{FF2B5EF4-FFF2-40B4-BE49-F238E27FC236}">
                  <a16:creationId xmlns:a16="http://schemas.microsoft.com/office/drawing/2014/main" id="{C715EA09-E7CE-CE47-B9AF-C5763FE3D3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1994" y="5718362"/>
              <a:ext cx="2282586" cy="542868"/>
              <a:chOff x="-3453073" y="6514177"/>
              <a:chExt cx="2281800" cy="542561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54E66A-E6C8-3E40-A75B-FED91027D7A4}"/>
                  </a:ext>
                </a:extLst>
              </p:cNvPr>
              <p:cNvSpPr txBox="1"/>
              <p:nvPr/>
            </p:nvSpPr>
            <p:spPr bwMode="auto">
              <a:xfrm>
                <a:off x="-3400708" y="6526867"/>
                <a:ext cx="1898000" cy="47370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88"/>
                  </a:spcAft>
                  <a:defRPr/>
                </a:pPr>
                <a:r>
                  <a:rPr lang="en-US" sz="2118" dirty="0">
                    <a:solidFill>
                      <a:srgbClr val="00B050"/>
                    </a:solidFill>
                  </a:rPr>
                  <a:t>*</a:t>
                </a:r>
                <a:r>
                  <a:rPr lang="en-US" sz="2118" dirty="0">
                    <a:solidFill>
                      <a:schemeClr val="bg1">
                        <a:lumMod val="65000"/>
                      </a:schemeClr>
                    </a:solidFill>
                  </a:rPr>
                  <a:t> C</a:t>
                </a:r>
                <a:r>
                  <a:rPr lang="en-US" sz="2118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2118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</a:t>
                </a:r>
                <a:r>
                  <a:rPr lang="en-US" sz="2118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r>
                  <a:rPr lang="en-US" sz="2118" dirty="0">
                    <a:solidFill>
                      <a:schemeClr val="bg1">
                        <a:lumMod val="65000"/>
                      </a:schemeClr>
                    </a:solidFill>
                    <a:sym typeface="Wingdings" pitchFamily="2" charset="2"/>
                  </a:rPr>
                  <a:t>d</a:t>
                </a:r>
                <a:r>
                  <a:rPr lang="en-US" sz="2118" dirty="0">
                    <a:solidFill>
                      <a:srgbClr val="FF0000"/>
                    </a:solidFill>
                    <a:sym typeface="Wingdings" pitchFamily="2" charset="2"/>
                  </a:rPr>
                  <a:t> .</a:t>
                </a:r>
                <a:r>
                  <a:rPr lang="en-US" sz="2118" dirty="0">
                    <a:solidFill>
                      <a:schemeClr val="bg1">
                        <a:lumMod val="65000"/>
                      </a:schemeClr>
                    </a:solidFill>
                    <a:sym typeface="Wingdings" pitchFamily="2" charset="2"/>
                  </a:rPr>
                  <a:t>,</a:t>
                </a:r>
                <a:r>
                  <a:rPr lang="en-US" sz="2118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c/d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9B60C20-C2B0-C047-9898-70C41A44EDE8}"/>
                  </a:ext>
                </a:extLst>
              </p:cNvPr>
              <p:cNvSpPr/>
              <p:nvPr/>
            </p:nvSpPr>
            <p:spPr bwMode="auto">
              <a:xfrm>
                <a:off x="-3453073" y="6514177"/>
                <a:ext cx="2281800" cy="542561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9636" tIns="44818" rIns="89636" bIns="44818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 sz="1588">
                  <a:latin typeface="Arial" pitchFamily="-112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466CF0-BB29-B24D-80D0-077FF69F8F55}"/>
                </a:ext>
              </a:extLst>
            </p:cNvPr>
            <p:cNvSpPr txBox="1"/>
            <p:nvPr/>
          </p:nvSpPr>
          <p:spPr bwMode="auto">
            <a:xfrm>
              <a:off x="2730138" y="4011977"/>
              <a:ext cx="2098911" cy="162559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Aft>
                  <a:spcPts val="88"/>
                </a:spcAft>
                <a:defRPr/>
              </a:pPr>
              <a:r>
                <a:rPr lang="en-US" sz="2118" dirty="0">
                  <a:solidFill>
                    <a:srgbClr val="00B050"/>
                  </a:solidFill>
                  <a:sym typeface="Wingdings" pitchFamily="2" charset="2"/>
                </a:rPr>
                <a:t>*</a:t>
              </a:r>
              <a:r>
                <a:rPr lang="en-US" sz="2118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C  c </a:t>
              </a:r>
              <a:r>
                <a:rPr lang="en-US" sz="2118" dirty="0">
                  <a:solidFill>
                    <a:srgbClr val="FF0000"/>
                  </a:solidFill>
                  <a:sym typeface="Wingdings" pitchFamily="2" charset="2"/>
                </a:rPr>
                <a:t>.</a:t>
              </a:r>
              <a:r>
                <a:rPr lang="en-US" sz="2118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C, c/d</a:t>
              </a:r>
            </a:p>
            <a:p>
              <a:pPr>
                <a:spcAft>
                  <a:spcPts val="88"/>
                </a:spcAft>
                <a:defRPr/>
              </a:pPr>
              <a:r>
                <a:rPr lang="en-US" sz="2118" dirty="0">
                  <a:solidFill>
                    <a:schemeClr val="bg1">
                      <a:lumMod val="65000"/>
                    </a:schemeClr>
                  </a:solidFill>
                </a:rPr>
                <a:t>  C</a:t>
              </a:r>
              <a:r>
                <a:rPr lang="en-US" sz="2118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118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</a:t>
              </a:r>
              <a:r>
                <a:rPr lang="en-US" sz="2118" dirty="0">
                  <a:solidFill>
                    <a:srgbClr val="FF0000"/>
                  </a:solidFill>
                  <a:sym typeface="Wingdings" pitchFamily="2" charset="2"/>
                </a:rPr>
                <a:t> . </a:t>
              </a:r>
              <a:r>
                <a:rPr lang="en-US" sz="2118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c C, c/d</a:t>
              </a:r>
            </a:p>
            <a:p>
              <a:pPr>
                <a:spcAft>
                  <a:spcPts val="88"/>
                </a:spcAft>
                <a:defRPr/>
              </a:pPr>
              <a:r>
                <a:rPr lang="en-US" sz="2118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 C  </a:t>
              </a:r>
              <a:r>
                <a:rPr lang="en-US" sz="2118" dirty="0">
                  <a:solidFill>
                    <a:srgbClr val="FF0000"/>
                  </a:solidFill>
                  <a:sym typeface="Wingdings" pitchFamily="2" charset="2"/>
                </a:rPr>
                <a:t>.</a:t>
              </a:r>
              <a:r>
                <a:rPr lang="en-US" sz="2118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d, c/d</a:t>
              </a:r>
              <a:endParaRPr lang="en-US" sz="2118" dirty="0">
                <a:sym typeface="Wingdings" pitchFamily="2" charset="2"/>
              </a:endParaRPr>
            </a:p>
            <a:p>
              <a:pPr>
                <a:spcAft>
                  <a:spcPts val="88"/>
                </a:spcAft>
                <a:defRPr/>
              </a:pPr>
              <a:endParaRPr lang="en-US" sz="2118" dirty="0">
                <a:solidFill>
                  <a:schemeClr val="bg1">
                    <a:lumMod val="75000"/>
                  </a:schemeClr>
                </a:solidFill>
                <a:sym typeface="Wingdings" pitchFamily="2" charset="2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AA09FB1-CFA8-2F43-BA26-EDDBAC9DE6B8}"/>
                </a:ext>
              </a:extLst>
            </p:cNvPr>
            <p:cNvCxnSpPr>
              <a:cxnSpLocks/>
              <a:stCxn id="7" idx="2"/>
              <a:endCxn id="19" idx="0"/>
            </p:cNvCxnSpPr>
            <p:nvPr/>
          </p:nvCxnSpPr>
          <p:spPr bwMode="auto">
            <a:xfrm>
              <a:off x="1433287" y="3511967"/>
              <a:ext cx="0" cy="220639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570E935-9F19-B841-8137-92C7550AFFFC}"/>
                </a:ext>
              </a:extLst>
            </p:cNvPr>
            <p:cNvCxnSpPr>
              <a:cxnSpLocks/>
              <a:endCxn id="44" idx="0"/>
            </p:cNvCxnSpPr>
            <p:nvPr/>
          </p:nvCxnSpPr>
          <p:spPr bwMode="auto">
            <a:xfrm>
              <a:off x="2598390" y="3478632"/>
              <a:ext cx="1261930" cy="51747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A3C49EA-E797-5D4D-A85D-C6CCB7ED512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433287" y="1856377"/>
              <a:ext cx="1222247" cy="3650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59401" name="Group 29">
              <a:extLst>
                <a:ext uri="{FF2B5EF4-FFF2-40B4-BE49-F238E27FC236}">
                  <a16:creationId xmlns:a16="http://schemas.microsoft.com/office/drawing/2014/main" id="{621E08E0-03D5-F740-8155-9CF27314F7D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610324" y="5119102"/>
              <a:ext cx="669925" cy="481648"/>
              <a:chOff x="7880772" y="5779577"/>
              <a:chExt cx="669925" cy="481648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9166B8ED-0120-3143-BE75-4C776D5289D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551480" y="5970891"/>
                <a:ext cx="0" cy="29048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169D5DC-FF37-984F-888A-470B9C25FF2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880037" y="5778824"/>
                <a:ext cx="266672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4BC92EA-43BB-FE4E-9D57-40C4AA626A3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886386" y="6261374"/>
                <a:ext cx="66191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92E2321-0594-D043-B556-45A8D621784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880037" y="5781999"/>
                <a:ext cx="6349" cy="47937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2AFAC0-8042-E148-B771-618B3E2E3A51}"/>
                </a:ext>
              </a:extLst>
            </p:cNvPr>
            <p:cNvSpPr txBox="1"/>
            <p:nvPr/>
          </p:nvSpPr>
          <p:spPr bwMode="auto">
            <a:xfrm>
              <a:off x="4765100" y="5527882"/>
              <a:ext cx="340057" cy="4739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118" dirty="0">
                  <a:solidFill>
                    <a:schemeClr val="bg1">
                      <a:lumMod val="75000"/>
                    </a:schemeClr>
                  </a:solidFill>
                </a:rPr>
                <a:t>c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D0CDDC-8BC6-D945-A2AE-5919701C0323}"/>
                </a:ext>
              </a:extLst>
            </p:cNvPr>
            <p:cNvSpPr/>
            <p:nvPr/>
          </p:nvSpPr>
          <p:spPr bwMode="auto">
            <a:xfrm>
              <a:off x="3068241" y="3227833"/>
              <a:ext cx="340057" cy="4739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118" dirty="0">
                  <a:solidFill>
                    <a:schemeClr val="bg1">
                      <a:lumMod val="75000"/>
                    </a:schemeClr>
                  </a:solidFill>
                </a:rPr>
                <a:t>c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C52E6C-9E23-AD4E-9EA0-1BE04FB91632}"/>
                </a:ext>
              </a:extLst>
            </p:cNvPr>
            <p:cNvSpPr/>
            <p:nvPr/>
          </p:nvSpPr>
          <p:spPr bwMode="auto">
            <a:xfrm>
              <a:off x="999945" y="3948483"/>
              <a:ext cx="370940" cy="4739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118" dirty="0">
                  <a:solidFill>
                    <a:schemeClr val="bg1">
                      <a:lumMod val="75000"/>
                    </a:schemeClr>
                  </a:solidFill>
                </a:rPr>
                <a:t>d</a:t>
              </a:r>
            </a:p>
          </p:txBody>
        </p:sp>
        <p:sp>
          <p:nvSpPr>
            <p:cNvPr id="59405" name="TextBox 2">
              <a:extLst>
                <a:ext uri="{FF2B5EF4-FFF2-40B4-BE49-F238E27FC236}">
                  <a16:creationId xmlns:a16="http://schemas.microsoft.com/office/drawing/2014/main" id="{9BC07CA3-4F62-6D41-B1A3-A1AED19CFB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84" y="78562"/>
              <a:ext cx="2300112" cy="966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71">
                  <a:solidFill>
                    <a:schemeClr val="tx1"/>
                  </a:solidFill>
                </a:rPr>
                <a:t>S </a:t>
              </a:r>
              <a:r>
                <a:rPr lang="en-US" altLang="en-US" sz="2471">
                  <a:solidFill>
                    <a:schemeClr val="tx1"/>
                  </a:solidFill>
                  <a:sym typeface="Wingdings" pitchFamily="2" charset="2"/>
                </a:rPr>
                <a:t> C C</a:t>
              </a:r>
            </a:p>
            <a:p>
              <a:r>
                <a:rPr lang="en-US" altLang="en-US" sz="2471">
                  <a:solidFill>
                    <a:schemeClr val="tx1"/>
                  </a:solidFill>
                  <a:sym typeface="Wingdings" pitchFamily="2" charset="2"/>
                </a:rPr>
                <a:t>C  c C  |  d</a:t>
              </a:r>
              <a:endParaRPr lang="en-US" altLang="en-US" sz="2471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B895EE5-927A-AA4B-96F8-3BC012DD44A5}"/>
                </a:ext>
              </a:extLst>
            </p:cNvPr>
            <p:cNvSpPr/>
            <p:nvPr/>
          </p:nvSpPr>
          <p:spPr bwMode="auto">
            <a:xfrm>
              <a:off x="2714265" y="3996103"/>
              <a:ext cx="2293698" cy="1284154"/>
            </a:xfrm>
            <a:prstGeom prst="rect">
              <a:avLst/>
            </a:prstGeom>
            <a:noFill/>
            <a:ln w="444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9636" tIns="44818" rIns="89636" bIns="44818"/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Monotype Sorts" pitchFamily="-112" charset="2"/>
                <a:buNone/>
                <a:defRPr/>
              </a:pPr>
              <a:endParaRPr lang="en-US" sz="1588">
                <a:latin typeface="Arial" pitchFamily="-112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70E60F4-FA8D-4B44-8DF7-30FC8E720AB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574579" y="5302480"/>
              <a:ext cx="1198437" cy="42858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992856C-CF85-2845-9689-A0F6E2F889F6}"/>
                </a:ext>
              </a:extLst>
            </p:cNvPr>
            <p:cNvSpPr/>
            <p:nvPr/>
          </p:nvSpPr>
          <p:spPr bwMode="auto">
            <a:xfrm>
              <a:off x="2996810" y="5508833"/>
              <a:ext cx="370940" cy="4739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118" dirty="0">
                  <a:solidFill>
                    <a:schemeClr val="bg1">
                      <a:lumMod val="75000"/>
                    </a:schemeClr>
                  </a:solidFill>
                </a:rPr>
                <a:t>d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3D01F8F-3491-634B-BF9F-DD918A7C1435}"/>
                </a:ext>
              </a:extLst>
            </p:cNvPr>
            <p:cNvSpPr/>
            <p:nvPr/>
          </p:nvSpPr>
          <p:spPr bwMode="auto">
            <a:xfrm>
              <a:off x="5200029" y="1357954"/>
              <a:ext cx="2074646" cy="1222247"/>
            </a:xfrm>
            <a:prstGeom prst="rect">
              <a:avLst/>
            </a:prstGeom>
            <a:noFill/>
            <a:ln w="444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9636" tIns="44818" rIns="89636" bIns="44818"/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rgbClr val="000099"/>
                </a:buClr>
                <a:buSzPct val="75000"/>
                <a:buFont typeface="Monotype Sorts" pitchFamily="-112" charset="2"/>
                <a:buNone/>
                <a:defRPr/>
              </a:pPr>
              <a:endParaRPr lang="en-US" sz="1588">
                <a:latin typeface="Arial" pitchFamily="-112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AD3F77D-95AF-B24B-8008-AD656DC90D65}"/>
                </a:ext>
              </a:extLst>
            </p:cNvPr>
            <p:cNvSpPr txBox="1"/>
            <p:nvPr/>
          </p:nvSpPr>
          <p:spPr bwMode="auto">
            <a:xfrm>
              <a:off x="5169870" y="1373827"/>
              <a:ext cx="1844593" cy="162559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Aft>
                  <a:spcPts val="88"/>
                </a:spcAft>
                <a:defRPr/>
              </a:pPr>
              <a:r>
                <a:rPr lang="en-US" sz="2118" dirty="0">
                  <a:solidFill>
                    <a:srgbClr val="00B050"/>
                  </a:solidFill>
                  <a:sym typeface="Wingdings" pitchFamily="2" charset="2"/>
                </a:rPr>
                <a:t>*</a:t>
              </a:r>
              <a:r>
                <a:rPr lang="en-US" sz="2118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C  c </a:t>
              </a:r>
              <a:r>
                <a:rPr lang="en-US" sz="2118" dirty="0">
                  <a:solidFill>
                    <a:srgbClr val="FF0000"/>
                  </a:solidFill>
                  <a:sym typeface="Wingdings" pitchFamily="2" charset="2"/>
                </a:rPr>
                <a:t>.</a:t>
              </a:r>
              <a:r>
                <a:rPr lang="en-US" sz="2118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C, $</a:t>
              </a:r>
            </a:p>
            <a:p>
              <a:pPr>
                <a:spcAft>
                  <a:spcPts val="88"/>
                </a:spcAft>
                <a:defRPr/>
              </a:pPr>
              <a:r>
                <a:rPr lang="en-US" sz="2118" dirty="0">
                  <a:solidFill>
                    <a:schemeClr val="bg1">
                      <a:lumMod val="65000"/>
                    </a:schemeClr>
                  </a:solidFill>
                </a:rPr>
                <a:t>  C</a:t>
              </a:r>
              <a:r>
                <a:rPr lang="en-US" sz="2118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118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</a:t>
              </a:r>
              <a:r>
                <a:rPr lang="en-US" sz="2118" dirty="0">
                  <a:solidFill>
                    <a:srgbClr val="FF0000"/>
                  </a:solidFill>
                  <a:sym typeface="Wingdings" pitchFamily="2" charset="2"/>
                </a:rPr>
                <a:t> . </a:t>
              </a:r>
              <a:r>
                <a:rPr lang="en-US" sz="2118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c C, $</a:t>
              </a:r>
            </a:p>
            <a:p>
              <a:pPr>
                <a:spcAft>
                  <a:spcPts val="88"/>
                </a:spcAft>
                <a:defRPr/>
              </a:pPr>
              <a:r>
                <a:rPr lang="en-US" sz="2118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 C  </a:t>
              </a:r>
              <a:r>
                <a:rPr lang="en-US" sz="2118" dirty="0">
                  <a:solidFill>
                    <a:srgbClr val="FF0000"/>
                  </a:solidFill>
                  <a:sym typeface="Wingdings" pitchFamily="2" charset="2"/>
                </a:rPr>
                <a:t>.</a:t>
              </a:r>
              <a:r>
                <a:rPr lang="en-US" sz="2118" dirty="0">
                  <a:solidFill>
                    <a:schemeClr val="bg1">
                      <a:lumMod val="75000"/>
                    </a:schemeClr>
                  </a:solidFill>
                  <a:sym typeface="Wingdings" pitchFamily="2" charset="2"/>
                </a:rPr>
                <a:t> d, $</a:t>
              </a:r>
              <a:endParaRPr lang="en-US" sz="2118" dirty="0">
                <a:sym typeface="Wingdings" pitchFamily="2" charset="2"/>
              </a:endParaRPr>
            </a:p>
            <a:p>
              <a:pPr>
                <a:spcAft>
                  <a:spcPts val="88"/>
                </a:spcAft>
                <a:defRPr/>
              </a:pPr>
              <a:endParaRPr lang="en-US" sz="2118" dirty="0">
                <a:solidFill>
                  <a:schemeClr val="bg1">
                    <a:lumMod val="75000"/>
                  </a:schemeClr>
                </a:solidFill>
                <a:sym typeface="Wingdings" pitchFamily="2" charset="2"/>
              </a:endParaRPr>
            </a:p>
          </p:txBody>
        </p:sp>
        <p:grpSp>
          <p:nvGrpSpPr>
            <p:cNvPr id="59411" name="Group 52">
              <a:extLst>
                <a:ext uri="{FF2B5EF4-FFF2-40B4-BE49-F238E27FC236}">
                  <a16:creationId xmlns:a16="http://schemas.microsoft.com/office/drawing/2014/main" id="{CA76AB85-708D-884D-B7F9-95F818C27A7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881023" y="2419254"/>
              <a:ext cx="669925" cy="481648"/>
              <a:chOff x="7880772" y="5779577"/>
              <a:chExt cx="669925" cy="481648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343D8AB1-76AC-2A41-A38A-E00581506D8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550704" y="5970684"/>
                <a:ext cx="0" cy="2904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3F5742D6-34FD-9E43-939A-7836FF4A2C4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880849" y="5780204"/>
                <a:ext cx="266672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FEC1251C-9B37-9C40-AE37-D40215CB076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887198" y="6261166"/>
                <a:ext cx="660331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3A47694E-08FF-F343-93AC-2E15A41914A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880849" y="5783379"/>
                <a:ext cx="6349" cy="477787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5B72B0D-95D0-9446-9985-324220E2CEB0}"/>
                </a:ext>
              </a:extLst>
            </p:cNvPr>
            <p:cNvSpPr txBox="1"/>
            <p:nvPr/>
          </p:nvSpPr>
          <p:spPr bwMode="auto">
            <a:xfrm>
              <a:off x="7077846" y="2797667"/>
              <a:ext cx="340057" cy="4739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118" dirty="0">
                  <a:solidFill>
                    <a:schemeClr val="bg1">
                      <a:lumMod val="75000"/>
                    </a:schemeClr>
                  </a:solidFill>
                </a:rPr>
                <a:t>c</a:t>
              </a:r>
            </a:p>
          </p:txBody>
        </p:sp>
        <p:grpSp>
          <p:nvGrpSpPr>
            <p:cNvPr id="59413" name="Group 35">
              <a:extLst>
                <a:ext uri="{FF2B5EF4-FFF2-40B4-BE49-F238E27FC236}">
                  <a16:creationId xmlns:a16="http://schemas.microsoft.com/office/drawing/2014/main" id="{1A2A1781-F711-DB46-9068-EDBFF271D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28609" y="211898"/>
              <a:ext cx="2176235" cy="665094"/>
              <a:chOff x="5043999" y="211898"/>
              <a:chExt cx="2176235" cy="66509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AD3FD5D-0A9D-0E4A-A3EB-7C7D39F512B5}"/>
                  </a:ext>
                </a:extLst>
              </p:cNvPr>
              <p:cNvSpPr/>
              <p:nvPr/>
            </p:nvSpPr>
            <p:spPr bwMode="auto">
              <a:xfrm>
                <a:off x="5078920" y="211898"/>
                <a:ext cx="2073058" cy="665094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9636" tIns="44818" rIns="89636" bIns="44818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 sz="1588" dirty="0">
                  <a:latin typeface="Arial" pitchFamily="-112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4376B31-CB35-7E4B-B0EA-51ADEEF4F271}"/>
                  </a:ext>
                </a:extLst>
              </p:cNvPr>
              <p:cNvSpPr txBox="1"/>
              <p:nvPr/>
            </p:nvSpPr>
            <p:spPr bwMode="auto">
              <a:xfrm>
                <a:off x="5043999" y="302377"/>
                <a:ext cx="2176235" cy="47397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spcAft>
                    <a:spcPts val="88"/>
                  </a:spcAft>
                  <a:defRPr/>
                </a:pPr>
                <a:r>
                  <a:rPr lang="en-US" sz="2118" dirty="0">
                    <a:solidFill>
                      <a:srgbClr val="00B050"/>
                    </a:solidFill>
                  </a:rPr>
                  <a:t>*</a:t>
                </a:r>
                <a:r>
                  <a:rPr lang="en-US" sz="2118" dirty="0">
                    <a:solidFill>
                      <a:schemeClr val="bg1">
                        <a:lumMod val="65000"/>
                      </a:schemeClr>
                    </a:solidFill>
                  </a:rPr>
                  <a:t> S</a:t>
                </a:r>
                <a:r>
                  <a:rPr lang="en-US" sz="2118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2118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 C C</a:t>
                </a:r>
                <a:r>
                  <a:rPr lang="en-US" sz="2118" dirty="0">
                    <a:solidFill>
                      <a:srgbClr val="FF0000"/>
                    </a:solidFill>
                    <a:sym typeface="Wingdings" pitchFamily="2" charset="2"/>
                  </a:rPr>
                  <a:t> .</a:t>
                </a:r>
                <a:r>
                  <a:rPr lang="en-US" sz="2118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, $   </a:t>
                </a:r>
              </a:p>
            </p:txBody>
          </p:sp>
        </p:grpSp>
        <p:grpSp>
          <p:nvGrpSpPr>
            <p:cNvPr id="59414" name="Group 60">
              <a:extLst>
                <a:ext uri="{FF2B5EF4-FFF2-40B4-BE49-F238E27FC236}">
                  <a16:creationId xmlns:a16="http://schemas.microsoft.com/office/drawing/2014/main" id="{B3F02151-808F-D744-8865-C0DFEEACC5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00037" y="4221505"/>
              <a:ext cx="2341318" cy="665094"/>
              <a:chOff x="5042902" y="211602"/>
              <a:chExt cx="2341318" cy="665094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AF49724-551E-A343-8D7E-68CB18FEEB54}"/>
                  </a:ext>
                </a:extLst>
              </p:cNvPr>
              <p:cNvSpPr/>
              <p:nvPr/>
            </p:nvSpPr>
            <p:spPr bwMode="auto">
              <a:xfrm>
                <a:off x="5077823" y="211602"/>
                <a:ext cx="2306397" cy="665094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9636" tIns="44818" rIns="89636" bIns="44818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 sz="1588" dirty="0">
                  <a:latin typeface="Arial" pitchFamily="-112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FB9F554-A9CC-C045-8D7B-103260287F3E}"/>
                  </a:ext>
                </a:extLst>
              </p:cNvPr>
              <p:cNvSpPr txBox="1"/>
              <p:nvPr/>
            </p:nvSpPr>
            <p:spPr bwMode="auto">
              <a:xfrm>
                <a:off x="5042902" y="302081"/>
                <a:ext cx="2341318" cy="47397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spcAft>
                    <a:spcPts val="88"/>
                  </a:spcAft>
                  <a:defRPr/>
                </a:pPr>
                <a:r>
                  <a:rPr lang="en-US" sz="2118" dirty="0">
                    <a:solidFill>
                      <a:srgbClr val="00B050"/>
                    </a:solidFill>
                  </a:rPr>
                  <a:t>*</a:t>
                </a:r>
                <a:r>
                  <a:rPr lang="en-US" sz="2118" dirty="0">
                    <a:solidFill>
                      <a:schemeClr val="bg1">
                        <a:lumMod val="65000"/>
                      </a:schemeClr>
                    </a:solidFill>
                  </a:rPr>
                  <a:t> C</a:t>
                </a:r>
                <a:r>
                  <a:rPr lang="en-US" sz="2118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2118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 c C</a:t>
                </a:r>
                <a:r>
                  <a:rPr lang="en-US" sz="2118" dirty="0">
                    <a:solidFill>
                      <a:srgbClr val="FF0000"/>
                    </a:solidFill>
                    <a:sym typeface="Wingdings" pitchFamily="2" charset="2"/>
                  </a:rPr>
                  <a:t> .</a:t>
                </a:r>
                <a:r>
                  <a:rPr lang="en-US" sz="2118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, c/d   </a:t>
                </a:r>
              </a:p>
            </p:txBody>
          </p:sp>
        </p:grpSp>
        <p:grpSp>
          <p:nvGrpSpPr>
            <p:cNvPr id="59415" name="Group 63">
              <a:extLst>
                <a:ext uri="{FF2B5EF4-FFF2-40B4-BE49-F238E27FC236}">
                  <a16:creationId xmlns:a16="http://schemas.microsoft.com/office/drawing/2014/main" id="{CFC37FC8-91D1-9248-8185-7EF1C4FD4A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0029" y="3246881"/>
              <a:ext cx="2341318" cy="666681"/>
              <a:chOff x="5042856" y="210438"/>
              <a:chExt cx="2341318" cy="666681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B13727C-581D-EE45-B7E4-C7BA57C25B2D}"/>
                  </a:ext>
                </a:extLst>
              </p:cNvPr>
              <p:cNvSpPr/>
              <p:nvPr/>
            </p:nvSpPr>
            <p:spPr bwMode="auto">
              <a:xfrm>
                <a:off x="5077777" y="210438"/>
                <a:ext cx="2306397" cy="666681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9636" tIns="44818" rIns="89636" bIns="44818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 sz="1588" dirty="0">
                  <a:latin typeface="Arial" pitchFamily="-112" charset="0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CC4FC9D-5EF0-F946-9491-C352576A489F}"/>
                  </a:ext>
                </a:extLst>
              </p:cNvPr>
              <p:cNvSpPr txBox="1"/>
              <p:nvPr/>
            </p:nvSpPr>
            <p:spPr bwMode="auto">
              <a:xfrm>
                <a:off x="5042856" y="300917"/>
                <a:ext cx="2341318" cy="47397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spcAft>
                    <a:spcPts val="88"/>
                  </a:spcAft>
                  <a:defRPr/>
                </a:pPr>
                <a:r>
                  <a:rPr lang="en-US" sz="2118" dirty="0">
                    <a:solidFill>
                      <a:srgbClr val="00B050"/>
                    </a:solidFill>
                  </a:rPr>
                  <a:t>*</a:t>
                </a:r>
                <a:r>
                  <a:rPr lang="en-US" sz="2118" dirty="0">
                    <a:solidFill>
                      <a:schemeClr val="bg1">
                        <a:lumMod val="65000"/>
                      </a:schemeClr>
                    </a:solidFill>
                  </a:rPr>
                  <a:t> C</a:t>
                </a:r>
                <a:r>
                  <a:rPr lang="en-US" sz="2118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2118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 c C</a:t>
                </a:r>
                <a:r>
                  <a:rPr lang="en-US" sz="2118" dirty="0">
                    <a:solidFill>
                      <a:srgbClr val="FF0000"/>
                    </a:solidFill>
                    <a:sym typeface="Wingdings" pitchFamily="2" charset="2"/>
                  </a:rPr>
                  <a:t> .</a:t>
                </a:r>
                <a:r>
                  <a:rPr lang="en-US" sz="2118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, $   </a:t>
                </a:r>
              </a:p>
            </p:txBody>
          </p:sp>
        </p:grp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94CB872-AAC1-5D41-9AC4-DD6AD05D9A6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38145" y="2580201"/>
              <a:ext cx="0" cy="66668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54902CD-455E-0841-8314-7A540FFC38EF}"/>
                </a:ext>
              </a:extLst>
            </p:cNvPr>
            <p:cNvCxnSpPr>
              <a:cxnSpLocks/>
              <a:endCxn id="63" idx="1"/>
            </p:cNvCxnSpPr>
            <p:nvPr/>
          </p:nvCxnSpPr>
          <p:spPr bwMode="auto">
            <a:xfrm>
              <a:off x="5027011" y="4542147"/>
              <a:ext cx="573027" cy="68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04A7D8D-F003-5047-9777-0433BC9CBB9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93672" y="764290"/>
              <a:ext cx="86827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59419" name="Group 8">
              <a:extLst>
                <a:ext uri="{FF2B5EF4-FFF2-40B4-BE49-F238E27FC236}">
                  <a16:creationId xmlns:a16="http://schemas.microsoft.com/office/drawing/2014/main" id="{3F9C9FB7-74C4-6540-9171-693515BC9E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3473" y="2259559"/>
              <a:ext cx="1866705" cy="542868"/>
              <a:chOff x="-3452310" y="6513592"/>
              <a:chExt cx="1866062" cy="542561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6E49B1A-FACA-1C4B-A4F6-F438D8CCF173}"/>
                  </a:ext>
                </a:extLst>
              </p:cNvPr>
              <p:cNvSpPr txBox="1"/>
              <p:nvPr/>
            </p:nvSpPr>
            <p:spPr bwMode="auto">
              <a:xfrm>
                <a:off x="-3399946" y="6526284"/>
                <a:ext cx="1643771" cy="47370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Aft>
                    <a:spcPts val="88"/>
                  </a:spcAft>
                  <a:defRPr/>
                </a:pPr>
                <a:r>
                  <a:rPr lang="en-US" sz="2118" dirty="0">
                    <a:solidFill>
                      <a:srgbClr val="00B050"/>
                    </a:solidFill>
                  </a:rPr>
                  <a:t>*</a:t>
                </a:r>
                <a:r>
                  <a:rPr lang="en-US" sz="2118" dirty="0">
                    <a:solidFill>
                      <a:schemeClr val="bg1">
                        <a:lumMod val="65000"/>
                      </a:schemeClr>
                    </a:solidFill>
                  </a:rPr>
                  <a:t> C</a:t>
                </a:r>
                <a:r>
                  <a:rPr lang="en-US" sz="2118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2118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</a:t>
                </a:r>
                <a:r>
                  <a:rPr lang="en-US" sz="2118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r>
                  <a:rPr lang="en-US" sz="2118" dirty="0">
                    <a:solidFill>
                      <a:schemeClr val="bg1">
                        <a:lumMod val="65000"/>
                      </a:schemeClr>
                    </a:solidFill>
                    <a:sym typeface="Wingdings" pitchFamily="2" charset="2"/>
                  </a:rPr>
                  <a:t>d</a:t>
                </a:r>
                <a:r>
                  <a:rPr lang="en-US" sz="2118" dirty="0">
                    <a:solidFill>
                      <a:srgbClr val="FF0000"/>
                    </a:solidFill>
                    <a:sym typeface="Wingdings" pitchFamily="2" charset="2"/>
                  </a:rPr>
                  <a:t> .</a:t>
                </a:r>
                <a:r>
                  <a:rPr lang="en-US" sz="2118" dirty="0">
                    <a:solidFill>
                      <a:schemeClr val="bg1">
                        <a:lumMod val="65000"/>
                      </a:schemeClr>
                    </a:solidFill>
                    <a:sym typeface="Wingdings" pitchFamily="2" charset="2"/>
                  </a:rPr>
                  <a:t>,</a:t>
                </a:r>
                <a:r>
                  <a:rPr lang="en-US" sz="2118" dirty="0">
                    <a:solidFill>
                      <a:schemeClr val="bg1">
                        <a:lumMod val="75000"/>
                      </a:schemeClr>
                    </a:solidFill>
                    <a:sym typeface="Wingdings" pitchFamily="2" charset="2"/>
                  </a:rPr>
                  <a:t> $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E774A41-3C2C-C544-BFF5-AFC3EBEF9224}"/>
                  </a:ext>
                </a:extLst>
              </p:cNvPr>
              <p:cNvSpPr/>
              <p:nvPr/>
            </p:nvSpPr>
            <p:spPr bwMode="auto">
              <a:xfrm>
                <a:off x="-3452310" y="6513592"/>
                <a:ext cx="1866062" cy="542561"/>
              </a:xfrm>
              <a:prstGeom prst="rect">
                <a:avLst/>
              </a:prstGeom>
              <a:noFill/>
              <a:ln w="444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9636" tIns="44818" rIns="89636" bIns="44818"/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000099"/>
                  </a:buClr>
                  <a:buSzPct val="75000"/>
                  <a:buFont typeface="Monotype Sorts" pitchFamily="-112" charset="2"/>
                  <a:buNone/>
                  <a:defRPr/>
                </a:pPr>
                <a:endParaRPr lang="en-US" sz="1588">
                  <a:latin typeface="Arial" pitchFamily="-112" charset="0"/>
                </a:endParaRPr>
              </a:p>
            </p:txBody>
          </p:sp>
        </p:grp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560B3E67-90E6-8549-B83E-4445D04BD0C8}"/>
                </a:ext>
              </a:extLst>
            </p:cNvPr>
            <p:cNvCxnSpPr>
              <a:cxnSpLocks/>
              <a:stCxn id="11" idx="2"/>
            </p:cNvCxnSpPr>
            <p:nvPr/>
          </p:nvCxnSpPr>
          <p:spPr bwMode="auto">
            <a:xfrm flipH="1">
              <a:off x="3711110" y="1845266"/>
              <a:ext cx="14287" cy="4269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26B3362-E235-334A-AF47-309559668487}"/>
                </a:ext>
              </a:extLst>
            </p:cNvPr>
            <p:cNvCxnSpPr>
              <a:cxnSpLocks/>
              <a:stCxn id="50" idx="1"/>
              <a:endCxn id="82" idx="3"/>
            </p:cNvCxnSpPr>
            <p:nvPr/>
          </p:nvCxnSpPr>
          <p:spPr bwMode="auto">
            <a:xfrm flipH="1">
              <a:off x="4730177" y="2186623"/>
              <a:ext cx="439693" cy="34437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C8652B73-F8F2-0845-B211-D7D8BFE4331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60338" y="1505576"/>
              <a:ext cx="412707" cy="2777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EAD721F-E277-D144-86EE-85ADA4654CDD}"/>
                </a:ext>
              </a:extLst>
            </p:cNvPr>
            <p:cNvSpPr/>
            <p:nvPr/>
          </p:nvSpPr>
          <p:spPr bwMode="auto">
            <a:xfrm>
              <a:off x="1736467" y="1627800"/>
              <a:ext cx="372755" cy="4739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118" dirty="0">
                  <a:solidFill>
                    <a:schemeClr val="bg1">
                      <a:lumMod val="75000"/>
                    </a:schemeClr>
                  </a:solidFill>
                </a:rPr>
                <a:t>C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176D76D-8771-0D4D-97FC-2786617737A4}"/>
                </a:ext>
              </a:extLst>
            </p:cNvPr>
            <p:cNvSpPr/>
            <p:nvPr/>
          </p:nvSpPr>
          <p:spPr bwMode="auto">
            <a:xfrm>
              <a:off x="5007962" y="326187"/>
              <a:ext cx="372755" cy="4739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118" dirty="0">
                  <a:solidFill>
                    <a:schemeClr val="bg1">
                      <a:lumMod val="75000"/>
                    </a:schemeClr>
                  </a:solidFill>
                </a:rPr>
                <a:t>C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D70E4D8-1FB3-0F42-BD83-E33DCB063ED9}"/>
                </a:ext>
              </a:extLst>
            </p:cNvPr>
            <p:cNvSpPr/>
            <p:nvPr/>
          </p:nvSpPr>
          <p:spPr bwMode="auto">
            <a:xfrm>
              <a:off x="5801630" y="2664330"/>
              <a:ext cx="372755" cy="4739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118" dirty="0">
                  <a:solidFill>
                    <a:schemeClr val="bg1">
                      <a:lumMod val="75000"/>
                    </a:schemeClr>
                  </a:solidFill>
                </a:rPr>
                <a:t>C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E3AF3EC-EC93-5A49-809E-55DAD3A5D117}"/>
                </a:ext>
              </a:extLst>
            </p:cNvPr>
            <p:cNvSpPr/>
            <p:nvPr/>
          </p:nvSpPr>
          <p:spPr bwMode="auto">
            <a:xfrm>
              <a:off x="5100028" y="4105630"/>
              <a:ext cx="372755" cy="4739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118" dirty="0">
                  <a:solidFill>
                    <a:schemeClr val="bg1">
                      <a:lumMod val="75000"/>
                    </a:schemeClr>
                  </a:solidFill>
                </a:rPr>
                <a:t>C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1958C0B-78A0-094C-A2FF-3C96ED7D8CD7}"/>
                </a:ext>
              </a:extLst>
            </p:cNvPr>
            <p:cNvSpPr/>
            <p:nvPr/>
          </p:nvSpPr>
          <p:spPr bwMode="auto">
            <a:xfrm>
              <a:off x="4809546" y="1205569"/>
              <a:ext cx="340057" cy="4739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118" dirty="0">
                  <a:solidFill>
                    <a:schemeClr val="bg1">
                      <a:lumMod val="75000"/>
                    </a:schemeClr>
                  </a:solidFill>
                </a:rPr>
                <a:t>c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5E21AD1-65D0-FF44-B3EC-990D19D29A4A}"/>
                </a:ext>
              </a:extLst>
            </p:cNvPr>
            <p:cNvSpPr/>
            <p:nvPr/>
          </p:nvSpPr>
          <p:spPr bwMode="auto">
            <a:xfrm>
              <a:off x="3401581" y="1807170"/>
              <a:ext cx="370940" cy="4739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118" dirty="0">
                  <a:solidFill>
                    <a:schemeClr val="bg1">
                      <a:lumMod val="75000"/>
                    </a:schemeClr>
                  </a:solidFill>
                </a:rPr>
                <a:t>d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13538D6-D5E6-5549-8C03-8DAC3D25AA3E}"/>
                </a:ext>
              </a:extLst>
            </p:cNvPr>
            <p:cNvSpPr/>
            <p:nvPr/>
          </p:nvSpPr>
          <p:spPr bwMode="auto">
            <a:xfrm>
              <a:off x="4825418" y="2272258"/>
              <a:ext cx="370940" cy="4739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118" dirty="0">
                  <a:solidFill>
                    <a:schemeClr val="bg1">
                      <a:lumMod val="75000"/>
                    </a:schemeClr>
                  </a:solidFill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60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23084</TotalTime>
  <Words>1463</Words>
  <Application>Microsoft Macintosh PowerPoint</Application>
  <PresentationFormat>On-screen Show (4:3)</PresentationFormat>
  <Paragraphs>265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Monotype Sorts</vt:lpstr>
      <vt:lpstr>Times</vt:lpstr>
      <vt:lpstr>Office Theme</vt:lpstr>
      <vt:lpstr>TOP DOWN PARSING SAMPLE PROBLEMS</vt:lpstr>
      <vt:lpstr>Example</vt:lpstr>
      <vt:lpstr>Example</vt:lpstr>
      <vt:lpstr>Example</vt:lpstr>
      <vt:lpstr>Example</vt:lpstr>
      <vt:lpstr>BOTTOM UP PARSING SAMPLE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CS152 Compiler Design</dc:title>
  <dc:creator>Zhijia Zhao</dc:creator>
  <cp:lastModifiedBy>Rajiv Gupta</cp:lastModifiedBy>
  <cp:revision>726</cp:revision>
  <cp:lastPrinted>2019-10-20T04:50:52Z</cp:lastPrinted>
  <dcterms:created xsi:type="dcterms:W3CDTF">2019-03-30T23:00:37Z</dcterms:created>
  <dcterms:modified xsi:type="dcterms:W3CDTF">2020-06-16T03:09:40Z</dcterms:modified>
</cp:coreProperties>
</file>