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77" r:id="rId2"/>
    <p:sldId id="375" r:id="rId3"/>
    <p:sldId id="411" r:id="rId4"/>
    <p:sldId id="412" r:id="rId5"/>
    <p:sldId id="413" r:id="rId6"/>
    <p:sldId id="414" r:id="rId7"/>
    <p:sldId id="415" r:id="rId8"/>
    <p:sldId id="419" r:id="rId9"/>
    <p:sldId id="420" r:id="rId10"/>
    <p:sldId id="421" r:id="rId11"/>
    <p:sldId id="422" r:id="rId12"/>
    <p:sldId id="418" r:id="rId13"/>
    <p:sldId id="416" r:id="rId14"/>
    <p:sldId id="417" r:id="rId15"/>
    <p:sldId id="423" r:id="rId16"/>
    <p:sldId id="424" r:id="rId17"/>
    <p:sldId id="425" r:id="rId18"/>
    <p:sldId id="426" r:id="rId19"/>
    <p:sldId id="427" r:id="rId20"/>
    <p:sldId id="428" r:id="rId21"/>
    <p:sldId id="429" r:id="rId22"/>
    <p:sldId id="430" r:id="rId23"/>
    <p:sldId id="431" r:id="rId24"/>
    <p:sldId id="432" r:id="rId25"/>
    <p:sldId id="433" r:id="rId26"/>
    <p:sldId id="444" r:id="rId27"/>
    <p:sldId id="445" r:id="rId28"/>
    <p:sldId id="434" r:id="rId29"/>
    <p:sldId id="435" r:id="rId30"/>
    <p:sldId id="436" r:id="rId31"/>
    <p:sldId id="437" r:id="rId32"/>
    <p:sldId id="438" r:id="rId33"/>
    <p:sldId id="443" r:id="rId34"/>
    <p:sldId id="442" r:id="rId35"/>
    <p:sldId id="441" r:id="rId36"/>
    <p:sldId id="440" r:id="rId37"/>
  </p:sldIdLst>
  <p:sldSz cx="10058400" cy="7772400"/>
  <p:notesSz cx="68580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0000CC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0000CC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0000CC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0000CC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0000CC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b="1" kern="1200">
        <a:solidFill>
          <a:srgbClr val="0000CC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b="1" kern="1200">
        <a:solidFill>
          <a:srgbClr val="0000CC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b="1" kern="1200">
        <a:solidFill>
          <a:srgbClr val="0000CC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b="1" kern="1200">
        <a:solidFill>
          <a:srgbClr val="0000CC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66">
          <p15:clr>
            <a:srgbClr val="A4A3A4"/>
          </p15:clr>
        </p15:guide>
        <p15:guide id="2" orient="horz" pos="4090">
          <p15:clr>
            <a:srgbClr val="A4A3A4"/>
          </p15:clr>
        </p15:guide>
        <p15:guide id="3" orient="horz">
          <p15:clr>
            <a:srgbClr val="A4A3A4"/>
          </p15:clr>
        </p15:guide>
        <p15:guide id="4" pos="3172">
          <p15:clr>
            <a:srgbClr val="A4A3A4"/>
          </p15:clr>
        </p15:guide>
        <p15:guide id="5" pos="62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9"/>
  </p:normalViewPr>
  <p:slideViewPr>
    <p:cSldViewPr snapToGrid="0" snapToObjects="1">
      <p:cViewPr varScale="1">
        <p:scale>
          <a:sx n="84" d="100"/>
          <a:sy n="84" d="100"/>
        </p:scale>
        <p:origin x="1664" y="200"/>
      </p:cViewPr>
      <p:guideLst>
        <p:guide orient="horz" pos="4866"/>
        <p:guide orient="horz" pos="4090"/>
        <p:guide orient="horz"/>
        <p:guide pos="3172"/>
        <p:guide pos="62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84"/>
    </p:cViewPr>
  </p:sorterViewPr>
  <p:notesViewPr>
    <p:cSldViewPr snapToGrid="0" snapToObjects="1">
      <p:cViewPr varScale="1">
        <p:scale>
          <a:sx n="57" d="100"/>
          <a:sy n="57" d="100"/>
        </p:scale>
        <p:origin x="-1710" y="-78"/>
      </p:cViewPr>
      <p:guideLst>
        <p:guide orient="horz" pos="2904"/>
        <p:guide pos="215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C35E5257-6242-2D44-86A1-317FF4164CE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9638" y="4379913"/>
            <a:ext cx="5038725" cy="41544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721" tIns="44565" rIns="90721" bIns="445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53B28B2-2C25-7C4A-B2F7-A082EFFC138E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93800" y="692150"/>
            <a:ext cx="4476750" cy="3459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2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幻灯片图像占位符 1">
            <a:extLst>
              <a:ext uri="{FF2B5EF4-FFF2-40B4-BE49-F238E27FC236}">
                <a16:creationId xmlns:a16="http://schemas.microsoft.com/office/drawing/2014/main" id="{3515B8D9-E6D2-BF40-8C5A-15189954A3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6614470-941C-C34B-B443-7D9CEC50C3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1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note:</a:t>
            </a:r>
          </a:p>
          <a:p>
            <a:pPr marL="628650" lvl="2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 statement to instruction mapping, statements are considered together (e.g., for declaration, optimization)</a:t>
            </a:r>
            <a:endParaRPr kumimoji="1" lang="en-US" altLang="zh-CN" dirty="0"/>
          </a:p>
        </p:txBody>
      </p:sp>
      <p:sp>
        <p:nvSpPr>
          <p:cNvPr id="40963" name="幻灯片编号占位符 3">
            <a:extLst>
              <a:ext uri="{FF2B5EF4-FFF2-40B4-BE49-F238E27FC236}">
                <a16:creationId xmlns:a16="http://schemas.microsoft.com/office/drawing/2014/main" id="{2E69AB26-50C8-344C-B500-9CF0B00F8448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CB42CBD-6270-6A44-84AC-39AEFD44CA66}" type="slidenum">
              <a:rPr lang="en-US" altLang="en-US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2414588"/>
            <a:ext cx="8550275" cy="166528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4403725"/>
            <a:ext cx="7042150" cy="19875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55953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11150"/>
            <a:ext cx="9051925" cy="1295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7531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311150"/>
            <a:ext cx="2262188" cy="62738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11150"/>
            <a:ext cx="6637337" cy="6273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9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11150"/>
            <a:ext cx="9051925" cy="1295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1306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994275"/>
            <a:ext cx="8548687" cy="1544638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94063"/>
            <a:ext cx="8548687" cy="170021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8626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11150"/>
            <a:ext cx="9051925" cy="1295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350" y="1920875"/>
            <a:ext cx="4178300" cy="466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9050" y="1920875"/>
            <a:ext cx="4179888" cy="466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7613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11150"/>
            <a:ext cx="9051925" cy="12954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739900"/>
            <a:ext cx="4443412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465388"/>
            <a:ext cx="4443412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739900"/>
            <a:ext cx="4445000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2465388"/>
            <a:ext cx="4445000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5092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11150"/>
            <a:ext cx="9051925" cy="1295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7159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926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9563"/>
            <a:ext cx="3308350" cy="131762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309563"/>
            <a:ext cx="5622925" cy="66341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627188"/>
            <a:ext cx="3308350" cy="53165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4290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5440363"/>
            <a:ext cx="6035675" cy="64293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693738"/>
            <a:ext cx="6035675" cy="4664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6083300"/>
            <a:ext cx="6035675" cy="9112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6643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9375B7C3-317D-F24A-A2E6-4484D1C991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8350" y="1920875"/>
            <a:ext cx="8510588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588" tIns="50794" rIns="101588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7" name="Rectangle 40">
            <a:extLst>
              <a:ext uri="{FF2B5EF4-FFF2-40B4-BE49-F238E27FC236}">
                <a16:creationId xmlns:a16="http://schemas.microsoft.com/office/drawing/2014/main" id="{B51AE316-79E1-E845-8ED9-119BBB18F8A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197725"/>
            <a:ext cx="10058400" cy="889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3B76"/>
              </a:gs>
            </a:gsLst>
            <a:lin ang="5400000" scaled="1"/>
          </a:gradFill>
          <a:ln>
            <a:noFill/>
          </a:ln>
        </p:spPr>
        <p:txBody>
          <a:bodyPr wrap="none" lIns="101588" tIns="50794" rIns="101588" bIns="50794" anchor="ctr"/>
          <a:lstStyle>
            <a:lvl1pPr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buNone/>
              <a:defRPr/>
            </a:pPr>
            <a:endParaRPr lang="en-US" altLang="en-US"/>
          </a:p>
        </p:txBody>
      </p:sp>
      <p:sp>
        <p:nvSpPr>
          <p:cNvPr id="1028" name="Text Box 41">
            <a:extLst>
              <a:ext uri="{FF2B5EF4-FFF2-40B4-BE49-F238E27FC236}">
                <a16:creationId xmlns:a16="http://schemas.microsoft.com/office/drawing/2014/main" id="{97A9889C-3511-5240-B862-50A65E3A9B1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9850" y="7386638"/>
            <a:ext cx="1628775" cy="300037"/>
          </a:xfrm>
          <a:prstGeom prst="rect">
            <a:avLst/>
          </a:prstGeom>
          <a:noFill/>
          <a:ln>
            <a:noFill/>
          </a:ln>
        </p:spPr>
        <p:txBody>
          <a:bodyPr wrap="none" lIns="101588" tIns="50794" rIns="101588" bIns="50794">
            <a:spAutoFit/>
          </a:bodyPr>
          <a:lstStyle>
            <a:lvl1pPr>
              <a:defRPr sz="2000" b="1">
                <a:solidFill>
                  <a:srgbClr val="0000CC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rgbClr val="0000CC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rgbClr val="0000CC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rgbClr val="0000CC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rgbClr val="0000CC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charset="0"/>
              <a:defRPr sz="2000" b="1">
                <a:solidFill>
                  <a:srgbClr val="0000CC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charset="0"/>
              <a:defRPr sz="2000" b="1">
                <a:solidFill>
                  <a:srgbClr val="0000CC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charset="0"/>
              <a:defRPr sz="2000" b="1">
                <a:solidFill>
                  <a:srgbClr val="0000CC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charset="0"/>
              <a:defRPr sz="2000" b="1">
                <a:solidFill>
                  <a:srgbClr val="0000CC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charset="0"/>
              <a:buNone/>
              <a:defRPr/>
            </a:pPr>
            <a:r>
              <a:rPr lang="en-US" sz="1400"/>
              <a:t>CSE Department</a:t>
            </a:r>
          </a:p>
        </p:txBody>
      </p:sp>
      <p:sp>
        <p:nvSpPr>
          <p:cNvPr id="1029" name="Rectangle 45">
            <a:extLst>
              <a:ext uri="{FF2B5EF4-FFF2-40B4-BE49-F238E27FC236}">
                <a16:creationId xmlns:a16="http://schemas.microsoft.com/office/drawing/2014/main" id="{91C04ED3-70E2-3D4E-815B-992E3ABB3C2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197725"/>
            <a:ext cx="10058400" cy="889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3B76"/>
              </a:gs>
            </a:gsLst>
            <a:lin ang="5400000" scaled="1"/>
          </a:gradFill>
          <a:ln>
            <a:noFill/>
          </a:ln>
        </p:spPr>
        <p:txBody>
          <a:bodyPr wrap="none" lIns="101588" tIns="50794" rIns="101588" bIns="50794" anchor="ctr"/>
          <a:lstStyle>
            <a:lvl1pPr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buNone/>
              <a:defRPr/>
            </a:pPr>
            <a:endParaRPr lang="en-US" altLang="en-US"/>
          </a:p>
        </p:txBody>
      </p:sp>
      <p:pic>
        <p:nvPicPr>
          <p:cNvPr id="1030" name="Picture 41" descr="small_logo_inside">
            <a:extLst>
              <a:ext uri="{FF2B5EF4-FFF2-40B4-BE49-F238E27FC236}">
                <a16:creationId xmlns:a16="http://schemas.microsoft.com/office/drawing/2014/main" id="{D364B0B1-E4F0-AE4C-86FF-89E46A2762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313" y="0"/>
            <a:ext cx="1323975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06475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1006475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pitchFamily="-112" charset="0"/>
          <a:ea typeface="ＭＳ Ｐゴシック" charset="-128"/>
          <a:cs typeface="ＭＳ Ｐゴシック" charset="-128"/>
        </a:defRPr>
      </a:lvl2pPr>
      <a:lvl3pPr algn="ctr" defTabSz="1006475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pitchFamily="-112" charset="0"/>
          <a:ea typeface="ＭＳ Ｐゴシック" charset="-128"/>
          <a:cs typeface="ＭＳ Ｐゴシック" charset="-128"/>
        </a:defRPr>
      </a:lvl3pPr>
      <a:lvl4pPr algn="ctr" defTabSz="1006475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pitchFamily="-112" charset="0"/>
          <a:ea typeface="ＭＳ Ｐゴシック" charset="-128"/>
          <a:cs typeface="ＭＳ Ｐゴシック" charset="-128"/>
        </a:defRPr>
      </a:lvl4pPr>
      <a:lvl5pPr algn="ctr" defTabSz="1006475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pitchFamily="-112" charset="0"/>
          <a:ea typeface="ＭＳ Ｐゴシック" charset="-128"/>
          <a:cs typeface="ＭＳ Ｐゴシック" charset="-128"/>
        </a:defRPr>
      </a:lvl5pPr>
      <a:lvl6pPr marL="457200" algn="ctr" defTabSz="1006475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pitchFamily="-112" charset="0"/>
        </a:defRPr>
      </a:lvl6pPr>
      <a:lvl7pPr marL="914400" algn="ctr" defTabSz="1006475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pitchFamily="-112" charset="0"/>
        </a:defRPr>
      </a:lvl7pPr>
      <a:lvl8pPr marL="1371600" algn="ctr" defTabSz="1006475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pitchFamily="-112" charset="0"/>
        </a:defRPr>
      </a:lvl8pPr>
      <a:lvl9pPr marL="1828800" algn="ctr" defTabSz="1006475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pitchFamily="-112" charset="0"/>
        </a:defRPr>
      </a:lvl9pPr>
    </p:titleStyle>
    <p:bodyStyle>
      <a:lvl1pPr marL="290513" indent="-290513" algn="l" defTabSz="1006475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28650" indent="-223838" algn="l" defTabSz="1006475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o"/>
        <a:defRPr sz="2000" b="1">
          <a:solidFill>
            <a:schemeClr val="tx1"/>
          </a:solidFill>
          <a:latin typeface="+mn-lt"/>
          <a:ea typeface="ＭＳ Ｐゴシック" pitchFamily="-112" charset="-128"/>
        </a:defRPr>
      </a:lvl2pPr>
      <a:lvl3pPr marL="968375" indent="-225425" algn="l" defTabSz="1006475" rtl="0" eaLnBrk="0" fontAlgn="base" hangingPunct="0">
        <a:lnSpc>
          <a:spcPct val="90000"/>
        </a:lnSpc>
        <a:spcBef>
          <a:spcPct val="1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l"/>
        <a:defRPr b="1">
          <a:solidFill>
            <a:schemeClr val="tx1"/>
          </a:solidFill>
          <a:latin typeface="+mn-lt"/>
          <a:ea typeface="ＭＳ Ｐゴシック" pitchFamily="-112" charset="-128"/>
        </a:defRPr>
      </a:lvl3pPr>
      <a:lvl4pPr marL="1306513" indent="-223838" algn="l" defTabSz="1006475" rtl="0" eaLnBrk="0" fontAlgn="base" hangingPunct="0">
        <a:lnSpc>
          <a:spcPct val="90000"/>
        </a:lnSpc>
        <a:spcBef>
          <a:spcPct val="5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m"/>
        <a:defRPr b="1">
          <a:solidFill>
            <a:schemeClr val="tx1"/>
          </a:solidFill>
          <a:latin typeface="+mn-lt"/>
          <a:ea typeface="ＭＳ Ｐゴシック" pitchFamily="-112" charset="-128"/>
        </a:defRPr>
      </a:lvl4pPr>
      <a:lvl5pPr marL="1646238" indent="-225425" algn="l" defTabSz="1006475" rtl="0" eaLnBrk="0" fontAlgn="base" hangingPunct="0">
        <a:lnSpc>
          <a:spcPct val="90000"/>
        </a:lnSpc>
        <a:spcBef>
          <a:spcPct val="5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v"/>
        <a:defRPr b="1">
          <a:solidFill>
            <a:schemeClr val="tx1"/>
          </a:solidFill>
          <a:latin typeface="+mn-lt"/>
          <a:ea typeface="ＭＳ Ｐゴシック" pitchFamily="-112" charset="-128"/>
        </a:defRPr>
      </a:lvl5pPr>
      <a:lvl6pPr marL="2103438" indent="-225425" algn="l" defTabSz="1006475" rtl="0" eaLnBrk="0" fontAlgn="base" hangingPunct="0">
        <a:lnSpc>
          <a:spcPct val="90000"/>
        </a:lnSpc>
        <a:spcBef>
          <a:spcPct val="5000"/>
        </a:spcBef>
        <a:spcAft>
          <a:spcPct val="0"/>
        </a:spcAft>
        <a:buClr>
          <a:srgbClr val="000099"/>
        </a:buClr>
        <a:buSzPct val="75000"/>
        <a:buFont typeface="Wingdings" pitchFamily="-112" charset="2"/>
        <a:buChar char="v"/>
        <a:defRPr b="1">
          <a:solidFill>
            <a:schemeClr val="tx1"/>
          </a:solidFill>
          <a:latin typeface="+mn-lt"/>
          <a:ea typeface="ＭＳ Ｐゴシック" pitchFamily="-112" charset="-128"/>
        </a:defRPr>
      </a:lvl6pPr>
      <a:lvl7pPr marL="2560638" indent="-225425" algn="l" defTabSz="1006475" rtl="0" eaLnBrk="0" fontAlgn="base" hangingPunct="0">
        <a:lnSpc>
          <a:spcPct val="90000"/>
        </a:lnSpc>
        <a:spcBef>
          <a:spcPct val="5000"/>
        </a:spcBef>
        <a:spcAft>
          <a:spcPct val="0"/>
        </a:spcAft>
        <a:buClr>
          <a:srgbClr val="000099"/>
        </a:buClr>
        <a:buSzPct val="75000"/>
        <a:buFont typeface="Wingdings" pitchFamily="-112" charset="2"/>
        <a:buChar char="v"/>
        <a:defRPr b="1">
          <a:solidFill>
            <a:schemeClr val="tx1"/>
          </a:solidFill>
          <a:latin typeface="+mn-lt"/>
          <a:ea typeface="ＭＳ Ｐゴシック" pitchFamily="-112" charset="-128"/>
        </a:defRPr>
      </a:lvl7pPr>
      <a:lvl8pPr marL="3017838" indent="-225425" algn="l" defTabSz="1006475" rtl="0" eaLnBrk="0" fontAlgn="base" hangingPunct="0">
        <a:lnSpc>
          <a:spcPct val="90000"/>
        </a:lnSpc>
        <a:spcBef>
          <a:spcPct val="5000"/>
        </a:spcBef>
        <a:spcAft>
          <a:spcPct val="0"/>
        </a:spcAft>
        <a:buClr>
          <a:srgbClr val="000099"/>
        </a:buClr>
        <a:buSzPct val="75000"/>
        <a:buFont typeface="Wingdings" pitchFamily="-112" charset="2"/>
        <a:buChar char="v"/>
        <a:defRPr b="1">
          <a:solidFill>
            <a:schemeClr val="tx1"/>
          </a:solidFill>
          <a:latin typeface="+mn-lt"/>
          <a:ea typeface="ＭＳ Ｐゴシック" pitchFamily="-112" charset="-128"/>
        </a:defRPr>
      </a:lvl8pPr>
      <a:lvl9pPr marL="3475038" indent="-225425" algn="l" defTabSz="1006475" rtl="0" eaLnBrk="0" fontAlgn="base" hangingPunct="0">
        <a:lnSpc>
          <a:spcPct val="90000"/>
        </a:lnSpc>
        <a:spcBef>
          <a:spcPct val="5000"/>
        </a:spcBef>
        <a:spcAft>
          <a:spcPct val="0"/>
        </a:spcAft>
        <a:buClr>
          <a:srgbClr val="000099"/>
        </a:buClr>
        <a:buSzPct val="75000"/>
        <a:buFont typeface="Wingdings" pitchFamily="-112" charset="2"/>
        <a:buChar char="v"/>
        <a:defRPr b="1">
          <a:solidFill>
            <a:schemeClr val="tx1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>
            <a:extLst>
              <a:ext uri="{FF2B5EF4-FFF2-40B4-BE49-F238E27FC236}">
                <a16:creationId xmlns:a16="http://schemas.microsoft.com/office/drawing/2014/main" id="{1432D738-94C8-9341-B47F-B068D9880D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solidFill>
                  <a:schemeClr val="tx1"/>
                </a:solidFill>
                <a:ea typeface="ＭＳ Ｐゴシック" panose="020B0600070205080204" pitchFamily="34" charset="-128"/>
              </a:rPr>
              <a:t>Compilation</a:t>
            </a:r>
            <a:r>
              <a:rPr lang="zh-CN" altLang="en-US">
                <a:solidFill>
                  <a:schemeClr val="tx1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zh-CN">
                <a:solidFill>
                  <a:schemeClr val="tx1"/>
                </a:solidFill>
                <a:ea typeface="ＭＳ Ｐゴシック" panose="020B0600070205080204" pitchFamily="34" charset="-128"/>
              </a:rPr>
              <a:t>Phases</a:t>
            </a:r>
            <a:endParaRPr lang="en-US" altLang="en-US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grpSp>
        <p:nvGrpSpPr>
          <p:cNvPr id="39938" name="Group 29">
            <a:extLst>
              <a:ext uri="{FF2B5EF4-FFF2-40B4-BE49-F238E27FC236}">
                <a16:creationId xmlns:a16="http://schemas.microsoft.com/office/drawing/2014/main" id="{2F237454-CED2-744C-8846-B89A06146C28}"/>
              </a:ext>
            </a:extLst>
          </p:cNvPr>
          <p:cNvGrpSpPr>
            <a:grpSpLocks/>
          </p:cNvGrpSpPr>
          <p:nvPr/>
        </p:nvGrpSpPr>
        <p:grpSpPr bwMode="auto">
          <a:xfrm>
            <a:off x="2205038" y="1158875"/>
            <a:ext cx="6189662" cy="5451475"/>
            <a:chOff x="2204750" y="1623059"/>
            <a:chExt cx="6189847" cy="5451573"/>
          </a:xfrm>
        </p:grpSpPr>
        <p:grpSp>
          <p:nvGrpSpPr>
            <p:cNvPr id="39939" name="Group 16">
              <a:extLst>
                <a:ext uri="{FF2B5EF4-FFF2-40B4-BE49-F238E27FC236}">
                  <a16:creationId xmlns:a16="http://schemas.microsoft.com/office/drawing/2014/main" id="{E2C2759E-1948-5D43-815E-982B21B5A2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4750" y="1623059"/>
              <a:ext cx="2020509" cy="5400894"/>
              <a:chOff x="7346376" y="1623059"/>
              <a:chExt cx="2020509" cy="5400894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292451B-6697-4C4E-8B8F-9FC9E4F304A1}"/>
                  </a:ext>
                </a:extLst>
              </p:cNvPr>
              <p:cNvSpPr/>
              <p:nvPr/>
            </p:nvSpPr>
            <p:spPr>
              <a:xfrm>
                <a:off x="7346376" y="1623059"/>
                <a:ext cx="2011422" cy="50324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200" b="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Lexical</a:t>
                </a:r>
                <a:r>
                  <a:rPr lang="zh-CN" altLang="en-US" sz="2200" b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 </a:t>
                </a:r>
                <a:r>
                  <a:rPr lang="en-US" altLang="zh-CN" sz="2200" b="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Analysis</a:t>
                </a:r>
                <a:endParaRPr lang="en-US" sz="2200" b="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61716EE-CAFC-9C4A-A840-141FDF739C0D}"/>
                  </a:ext>
                </a:extLst>
              </p:cNvPr>
              <p:cNvSpPr/>
              <p:nvPr/>
            </p:nvSpPr>
            <p:spPr>
              <a:xfrm>
                <a:off x="7346376" y="2650190"/>
                <a:ext cx="2011422" cy="50324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200" b="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Syntax</a:t>
                </a:r>
                <a:r>
                  <a:rPr lang="zh-CN" altLang="en-US" sz="2200" b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 </a:t>
                </a:r>
                <a:r>
                  <a:rPr lang="en-US" altLang="zh-CN" sz="2200" b="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Analysis</a:t>
                </a:r>
                <a:endParaRPr lang="en-US" sz="2200" b="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EFDEDC2-3A15-964B-B4F9-2B38905E48F3}"/>
                  </a:ext>
                </a:extLst>
              </p:cNvPr>
              <p:cNvSpPr/>
              <p:nvPr/>
            </p:nvSpPr>
            <p:spPr>
              <a:xfrm>
                <a:off x="7346376" y="3555082"/>
                <a:ext cx="2011422" cy="50324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b="0" dirty="0">
                    <a:solidFill>
                      <a:srgbClr val="FF0000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Semantics</a:t>
                </a:r>
                <a:r>
                  <a:rPr lang="zh-CN" altLang="en-US" b="0" dirty="0">
                    <a:solidFill>
                      <a:srgbClr val="FF0000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 </a:t>
                </a:r>
                <a:r>
                  <a:rPr lang="en-US" altLang="zh-CN" b="0" dirty="0">
                    <a:solidFill>
                      <a:srgbClr val="FF0000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Analysis</a:t>
                </a:r>
                <a:endParaRPr lang="en-US" b="0" dirty="0">
                  <a:solidFill>
                    <a:srgbClr val="FF0000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ACABA3F-733D-D84A-9497-2C92516353F3}"/>
                  </a:ext>
                </a:extLst>
              </p:cNvPr>
              <p:cNvSpPr/>
              <p:nvPr/>
            </p:nvSpPr>
            <p:spPr>
              <a:xfrm>
                <a:off x="7346376" y="4490135"/>
                <a:ext cx="2011422" cy="50165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b="0" dirty="0" err="1">
                    <a:solidFill>
                      <a:srgbClr val="FF0000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Interm</a:t>
                </a:r>
                <a:r>
                  <a:rPr lang="en-US" altLang="zh-CN" b="0" dirty="0">
                    <a:solidFill>
                      <a:srgbClr val="FF0000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.</a:t>
                </a:r>
                <a:r>
                  <a:rPr lang="zh-CN" altLang="en-US" b="0" dirty="0">
                    <a:solidFill>
                      <a:srgbClr val="FF0000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 </a:t>
                </a:r>
                <a:r>
                  <a:rPr lang="en-US" altLang="zh-CN" b="0" dirty="0">
                    <a:solidFill>
                      <a:srgbClr val="FF0000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Code</a:t>
                </a:r>
                <a:r>
                  <a:rPr lang="zh-CN" altLang="en-US" b="0" dirty="0">
                    <a:solidFill>
                      <a:srgbClr val="FF0000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 </a:t>
                </a:r>
                <a:r>
                  <a:rPr lang="en-US" altLang="zh-CN" b="0" dirty="0">
                    <a:solidFill>
                      <a:srgbClr val="FF0000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Gen</a:t>
                </a:r>
                <a:r>
                  <a:rPr lang="en-US" altLang="zh-CN" sz="2200" b="0" dirty="0">
                    <a:solidFill>
                      <a:srgbClr val="FF0000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.</a:t>
                </a:r>
                <a:endParaRPr lang="en-US" sz="2200" b="0" dirty="0">
                  <a:solidFill>
                    <a:srgbClr val="FF0000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809D78D-2318-F840-B440-74C24BCF04B9}"/>
                  </a:ext>
                </a:extLst>
              </p:cNvPr>
              <p:cNvSpPr/>
              <p:nvPr/>
            </p:nvSpPr>
            <p:spPr>
              <a:xfrm>
                <a:off x="7355901" y="5504567"/>
                <a:ext cx="2011422" cy="50324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200" b="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Code</a:t>
                </a:r>
                <a:r>
                  <a:rPr lang="zh-CN" altLang="en-US" sz="2200" b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 </a:t>
                </a:r>
                <a:r>
                  <a:rPr lang="en-US" altLang="zh-CN" sz="2200" b="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Opt.</a:t>
                </a:r>
                <a:endParaRPr lang="en-US" sz="2200" b="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0FC7415-5322-C340-BB83-8ECED2ABC137}"/>
                  </a:ext>
                </a:extLst>
              </p:cNvPr>
              <p:cNvSpPr/>
              <p:nvPr/>
            </p:nvSpPr>
            <p:spPr>
              <a:xfrm>
                <a:off x="7346376" y="6520585"/>
                <a:ext cx="2011422" cy="50324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200" b="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Target</a:t>
                </a:r>
                <a:r>
                  <a:rPr lang="zh-CN" altLang="en-US" sz="2200" b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 </a:t>
                </a:r>
                <a:r>
                  <a:rPr lang="en-US" altLang="zh-CN" sz="2200" b="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Code</a:t>
                </a:r>
                <a:r>
                  <a:rPr lang="zh-CN" altLang="en-US" sz="2200" b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 </a:t>
                </a:r>
                <a:r>
                  <a:rPr lang="en-US" altLang="zh-CN" sz="2200" b="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Gen.</a:t>
                </a:r>
                <a:endParaRPr lang="en-US" sz="2200" b="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2DB3C1B8-C469-2F41-A3AD-757614689C32}"/>
                  </a:ext>
                </a:extLst>
              </p:cNvPr>
              <p:cNvCxnSpPr>
                <a:stCxn id="7" idx="2"/>
                <a:endCxn id="9" idx="0"/>
              </p:cNvCxnSpPr>
              <p:nvPr/>
            </p:nvCxnSpPr>
            <p:spPr>
              <a:xfrm>
                <a:off x="8352881" y="2126306"/>
                <a:ext cx="0" cy="52388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C7302095-AEF0-AC43-B010-55CA9E2A0F5D}"/>
                  </a:ext>
                </a:extLst>
              </p:cNvPr>
              <p:cNvCxnSpPr/>
              <p:nvPr/>
            </p:nvCxnSpPr>
            <p:spPr>
              <a:xfrm>
                <a:off x="8352881" y="3153436"/>
                <a:ext cx="0" cy="4016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152C141D-2332-1941-A1BB-FB5CD7720522}"/>
                  </a:ext>
                </a:extLst>
              </p:cNvPr>
              <p:cNvCxnSpPr/>
              <p:nvPr/>
            </p:nvCxnSpPr>
            <p:spPr>
              <a:xfrm>
                <a:off x="8352881" y="4058328"/>
                <a:ext cx="0" cy="43180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BD42FE9-EF65-934E-BFBF-A23EAA63800D}"/>
                  </a:ext>
                </a:extLst>
              </p:cNvPr>
              <p:cNvCxnSpPr>
                <a:stCxn id="11" idx="2"/>
                <a:endCxn id="12" idx="0"/>
              </p:cNvCxnSpPr>
              <p:nvPr/>
            </p:nvCxnSpPr>
            <p:spPr>
              <a:xfrm>
                <a:off x="8352881" y="4991795"/>
                <a:ext cx="7937" cy="5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0AA8D495-B8F1-034D-85CD-C603B3DA75BA}"/>
                  </a:ext>
                </a:extLst>
              </p:cNvPr>
              <p:cNvCxnSpPr>
                <a:stCxn id="12" idx="2"/>
                <a:endCxn id="14" idx="0"/>
              </p:cNvCxnSpPr>
              <p:nvPr/>
            </p:nvCxnSpPr>
            <p:spPr>
              <a:xfrm flipH="1">
                <a:off x="8352881" y="6007813"/>
                <a:ext cx="7937" cy="5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urved Connector 30">
                <a:extLst>
                  <a:ext uri="{FF2B5EF4-FFF2-40B4-BE49-F238E27FC236}">
                    <a16:creationId xmlns:a16="http://schemas.microsoft.com/office/drawing/2014/main" id="{8420BDD1-6B66-6C41-B2E3-801FD79E29DB}"/>
                  </a:ext>
                </a:extLst>
              </p:cNvPr>
              <p:cNvCxnSpPr/>
              <p:nvPr/>
            </p:nvCxnSpPr>
            <p:spPr>
              <a:xfrm rot="16200000" flipH="1">
                <a:off x="8308433" y="5756983"/>
                <a:ext cx="503247" cy="14287"/>
              </a:xfrm>
              <a:prstGeom prst="curvedConnector5">
                <a:avLst>
                  <a:gd name="adj1" fmla="val -50000"/>
                  <a:gd name="adj2" fmla="val 8890906"/>
                  <a:gd name="adj3" fmla="val 150000"/>
                </a:avLst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7CBFCAF-72D2-C247-8AC9-B027BADEF626}"/>
                </a:ext>
              </a:extLst>
            </p:cNvPr>
            <p:cNvSpPr/>
            <p:nvPr/>
          </p:nvSpPr>
          <p:spPr>
            <a:xfrm>
              <a:off x="5856109" y="1645284"/>
              <a:ext cx="2416247" cy="4651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20" b="0" dirty="0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a[i] = 4 + 2</a:t>
              </a:r>
              <a:endParaRPr lang="en-US" sz="2420" b="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endParaRPr>
            </a:p>
          </p:txBody>
        </p:sp>
        <p:cxnSp>
          <p:nvCxnSpPr>
            <p:cNvPr id="4" name="Curved Connector 3">
              <a:extLst>
                <a:ext uri="{FF2B5EF4-FFF2-40B4-BE49-F238E27FC236}">
                  <a16:creationId xmlns:a16="http://schemas.microsoft.com/office/drawing/2014/main" id="{21E443B5-B0F9-1948-8E4F-712E746C2A5A}"/>
                </a:ext>
              </a:extLst>
            </p:cNvPr>
            <p:cNvCxnSpPr>
              <a:cxnSpLocks/>
              <a:stCxn id="28" idx="1"/>
              <a:endCxn id="7" idx="3"/>
            </p:cNvCxnSpPr>
            <p:nvPr/>
          </p:nvCxnSpPr>
          <p:spPr>
            <a:xfrm rot="10800000">
              <a:off x="4216172" y="1873889"/>
              <a:ext cx="1639937" cy="3175"/>
            </a:xfrm>
            <a:prstGeom prst="curvedConnector3">
              <a:avLst>
                <a:gd name="adj1" fmla="val 50000"/>
              </a:avLst>
            </a:prstGeom>
            <a:ln>
              <a:prstDash val="dash"/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ACE1B8A-B94D-5F4C-92A7-E59E71EE2108}"/>
                </a:ext>
              </a:extLst>
            </p:cNvPr>
            <p:cNvSpPr/>
            <p:nvPr/>
          </p:nvSpPr>
          <p:spPr>
            <a:xfrm>
              <a:off x="5792607" y="5864935"/>
              <a:ext cx="2601990" cy="12096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20" b="0" dirty="0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mov R0, i  </a:t>
              </a:r>
            </a:p>
            <a:p>
              <a:pPr>
                <a:defRPr/>
              </a:pPr>
              <a:r>
                <a:rPr lang="en-US" altLang="zh-CN" sz="2420" b="0" dirty="0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shl R0, 2</a:t>
              </a:r>
              <a:endParaRPr lang="en-US" sz="2420" b="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pPr>
                <a:defRPr/>
              </a:pPr>
              <a:r>
                <a:rPr lang="en-US" altLang="zh-CN" sz="2420" b="0" dirty="0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mov &amp;a[R0], 6</a:t>
              </a:r>
              <a:endParaRPr lang="en-US" sz="2420" b="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endParaRPr>
            </a:p>
          </p:txBody>
        </p:sp>
        <p:cxnSp>
          <p:nvCxnSpPr>
            <p:cNvPr id="33" name="Curved Connector 32">
              <a:extLst>
                <a:ext uri="{FF2B5EF4-FFF2-40B4-BE49-F238E27FC236}">
                  <a16:creationId xmlns:a16="http://schemas.microsoft.com/office/drawing/2014/main" id="{FA07AC40-1BFC-3443-8E7A-3AD14CFC9BE5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4216172" y="6773002"/>
              <a:ext cx="1566910" cy="12700"/>
            </a:xfrm>
            <a:prstGeom prst="curvedConnector3">
              <a:avLst>
                <a:gd name="adj1" fmla="val 50000"/>
              </a:avLst>
            </a:prstGeom>
            <a:ln>
              <a:prstDash val="dash"/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4">
            <a:extLst>
              <a:ext uri="{FF2B5EF4-FFF2-40B4-BE49-F238E27FC236}">
                <a16:creationId xmlns:a16="http://schemas.microsoft.com/office/drawing/2014/main" id="{732C465A-BDE3-BE46-A4EE-849BF2341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1060450"/>
            <a:ext cx="7658100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3">
            <a:extLst>
              <a:ext uri="{FF2B5EF4-FFF2-40B4-BE49-F238E27FC236}">
                <a16:creationId xmlns:a16="http://schemas.microsoft.com/office/drawing/2014/main" id="{9F219F17-BA72-9E40-AD2D-8767619B1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336550"/>
            <a:ext cx="7823200" cy="677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4">
            <a:extLst>
              <a:ext uri="{FF2B5EF4-FFF2-40B4-BE49-F238E27FC236}">
                <a16:creationId xmlns:a16="http://schemas.microsoft.com/office/drawing/2014/main" id="{3BD5B359-BAE7-4546-ACFB-B910B31FA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2133600"/>
            <a:ext cx="79756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8" name="Picture 6">
            <a:extLst>
              <a:ext uri="{FF2B5EF4-FFF2-40B4-BE49-F238E27FC236}">
                <a16:creationId xmlns:a16="http://schemas.microsoft.com/office/drawing/2014/main" id="{140B1452-A11A-FD44-AFEA-B41672F82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1041400"/>
            <a:ext cx="1778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2">
            <a:extLst>
              <a:ext uri="{FF2B5EF4-FFF2-40B4-BE49-F238E27FC236}">
                <a16:creationId xmlns:a16="http://schemas.microsoft.com/office/drawing/2014/main" id="{7FAF9966-6911-BA42-B17D-D5C691007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1962150"/>
            <a:ext cx="749300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2">
            <a:extLst>
              <a:ext uri="{FF2B5EF4-FFF2-40B4-BE49-F238E27FC236}">
                <a16:creationId xmlns:a16="http://schemas.microsoft.com/office/drawing/2014/main" id="{063953E5-30D0-CB4D-B74B-DFB443B76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50" y="165100"/>
            <a:ext cx="7734300" cy="689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2">
            <a:extLst>
              <a:ext uri="{FF2B5EF4-FFF2-40B4-BE49-F238E27FC236}">
                <a16:creationId xmlns:a16="http://schemas.microsoft.com/office/drawing/2014/main" id="{E8A65A56-F486-1F49-B3F8-E61E18B7F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00" y="482600"/>
            <a:ext cx="33782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0" name="Picture 3">
            <a:extLst>
              <a:ext uri="{FF2B5EF4-FFF2-40B4-BE49-F238E27FC236}">
                <a16:creationId xmlns:a16="http://schemas.microsoft.com/office/drawing/2014/main" id="{6EBA8D24-F24D-2A49-815D-B9CE1C4E5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800" y="3454400"/>
            <a:ext cx="2959100" cy="363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4">
            <a:extLst>
              <a:ext uri="{FF2B5EF4-FFF2-40B4-BE49-F238E27FC236}">
                <a16:creationId xmlns:a16="http://schemas.microsoft.com/office/drawing/2014/main" id="{364591BC-62C0-6846-9F9F-4C72A98EB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900" y="3454400"/>
            <a:ext cx="3124200" cy="196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5">
            <a:extLst>
              <a:ext uri="{FF2B5EF4-FFF2-40B4-BE49-F238E27FC236}">
                <a16:creationId xmlns:a16="http://schemas.microsoft.com/office/drawing/2014/main" id="{63167760-ACF8-904A-97A5-8C6C1973E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700" y="2946400"/>
            <a:ext cx="2184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2">
            <a:extLst>
              <a:ext uri="{FF2B5EF4-FFF2-40B4-BE49-F238E27FC236}">
                <a16:creationId xmlns:a16="http://schemas.microsoft.com/office/drawing/2014/main" id="{A9D3D671-2F94-3D4E-8E12-133F3B3C7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546100"/>
            <a:ext cx="7810500" cy="38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4" name="Picture 3">
            <a:extLst>
              <a:ext uri="{FF2B5EF4-FFF2-40B4-BE49-F238E27FC236}">
                <a16:creationId xmlns:a16="http://schemas.microsoft.com/office/drawing/2014/main" id="{A66C0ED9-235D-6845-9A57-E18A0FB0B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4927600"/>
            <a:ext cx="19685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4">
            <a:extLst>
              <a:ext uri="{FF2B5EF4-FFF2-40B4-BE49-F238E27FC236}">
                <a16:creationId xmlns:a16="http://schemas.microsoft.com/office/drawing/2014/main" id="{EA2E533A-AD7A-024D-B14B-F66D0E2FA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300" y="5054600"/>
            <a:ext cx="2374900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5">
            <a:extLst>
              <a:ext uri="{FF2B5EF4-FFF2-40B4-BE49-F238E27FC236}">
                <a16:creationId xmlns:a16="http://schemas.microsoft.com/office/drawing/2014/main" id="{1817CEA3-358D-8A4C-AD96-19A0ECEF7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300" y="5130800"/>
            <a:ext cx="17780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6">
            <a:extLst>
              <a:ext uri="{FF2B5EF4-FFF2-40B4-BE49-F238E27FC236}">
                <a16:creationId xmlns:a16="http://schemas.microsoft.com/office/drawing/2014/main" id="{2F601F94-B140-0D45-B913-6BDB76118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900" y="5067300"/>
            <a:ext cx="2286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2">
            <a:extLst>
              <a:ext uri="{FF2B5EF4-FFF2-40B4-BE49-F238E27FC236}">
                <a16:creationId xmlns:a16="http://schemas.microsoft.com/office/drawing/2014/main" id="{8E11D674-2851-E348-B2A0-403172FC5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971550"/>
            <a:ext cx="7581900" cy="382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2">
            <a:extLst>
              <a:ext uri="{FF2B5EF4-FFF2-40B4-BE49-F238E27FC236}">
                <a16:creationId xmlns:a16="http://schemas.microsoft.com/office/drawing/2014/main" id="{5895BA2F-C7B3-8E44-8E8A-8E7A976CA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0" y="260350"/>
            <a:ext cx="7708900" cy="694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2">
            <a:extLst>
              <a:ext uri="{FF2B5EF4-FFF2-40B4-BE49-F238E27FC236}">
                <a16:creationId xmlns:a16="http://schemas.microsoft.com/office/drawing/2014/main" id="{F7D13A1A-6BB2-2B49-809E-794422790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00050"/>
            <a:ext cx="7645400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6" name="Picture 4">
            <a:extLst>
              <a:ext uri="{FF2B5EF4-FFF2-40B4-BE49-F238E27FC236}">
                <a16:creationId xmlns:a16="http://schemas.microsoft.com/office/drawing/2014/main" id="{DC4616BD-B7E9-FE49-8467-55F5D0104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450" y="3302000"/>
            <a:ext cx="3136900" cy="34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5">
            <a:extLst>
              <a:ext uri="{FF2B5EF4-FFF2-40B4-BE49-F238E27FC236}">
                <a16:creationId xmlns:a16="http://schemas.microsoft.com/office/drawing/2014/main" id="{380FDCFA-D22E-094D-9839-B04334038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971550"/>
            <a:ext cx="7810500" cy="488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2">
            <a:extLst>
              <a:ext uri="{FF2B5EF4-FFF2-40B4-BE49-F238E27FC236}">
                <a16:creationId xmlns:a16="http://schemas.microsoft.com/office/drawing/2014/main" id="{5E40D317-7C6E-1944-8DE8-CEAC19420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374650"/>
            <a:ext cx="7747000" cy="680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0" name="Picture 4">
            <a:extLst>
              <a:ext uri="{FF2B5EF4-FFF2-40B4-BE49-F238E27FC236}">
                <a16:creationId xmlns:a16="http://schemas.microsoft.com/office/drawing/2014/main" id="{D3021892-8A1C-514C-BDB9-E5BB388C6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688" y="3302000"/>
            <a:ext cx="3136900" cy="34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2">
            <a:extLst>
              <a:ext uri="{FF2B5EF4-FFF2-40B4-BE49-F238E27FC236}">
                <a16:creationId xmlns:a16="http://schemas.microsoft.com/office/drawing/2014/main" id="{8291A778-7058-5548-8963-C0FDB7FB2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762000"/>
            <a:ext cx="8051800" cy="576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Picture 2">
            <a:extLst>
              <a:ext uri="{FF2B5EF4-FFF2-40B4-BE49-F238E27FC236}">
                <a16:creationId xmlns:a16="http://schemas.microsoft.com/office/drawing/2014/main" id="{7A528979-E95E-0F48-B9C8-FCA6BDF8C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0" y="1092200"/>
            <a:ext cx="7340600" cy="35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2">
            <a:extLst>
              <a:ext uri="{FF2B5EF4-FFF2-40B4-BE49-F238E27FC236}">
                <a16:creationId xmlns:a16="http://schemas.microsoft.com/office/drawing/2014/main" id="{7A15F199-3E76-8849-82E7-38F255F78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971550"/>
            <a:ext cx="7937500" cy="481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2">
            <a:extLst>
              <a:ext uri="{FF2B5EF4-FFF2-40B4-BE49-F238E27FC236}">
                <a16:creationId xmlns:a16="http://schemas.microsoft.com/office/drawing/2014/main" id="{BB9ED9A6-3AD2-1843-B1A0-B3CFEEEBB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0" y="368300"/>
            <a:ext cx="7823200" cy="309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6" name="Picture 3">
            <a:extLst>
              <a:ext uri="{FF2B5EF4-FFF2-40B4-BE49-F238E27FC236}">
                <a16:creationId xmlns:a16="http://schemas.microsoft.com/office/drawing/2014/main" id="{00408EF9-5B49-D74A-8D1A-4D29522DD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3492500"/>
            <a:ext cx="8293100" cy="351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2">
            <a:extLst>
              <a:ext uri="{FF2B5EF4-FFF2-40B4-BE49-F238E27FC236}">
                <a16:creationId xmlns:a16="http://schemas.microsoft.com/office/drawing/2014/main" id="{8E10514D-15E2-0946-ACA5-02B5DBD0E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50" y="412750"/>
            <a:ext cx="773430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0" name="Picture 4">
            <a:extLst>
              <a:ext uri="{FF2B5EF4-FFF2-40B4-BE49-F238E27FC236}">
                <a16:creationId xmlns:a16="http://schemas.microsoft.com/office/drawing/2014/main" id="{BD281049-AB2F-2946-B8C3-9F633EF56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2432050"/>
            <a:ext cx="8255000" cy="452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Box 3">
            <a:extLst>
              <a:ext uri="{FF2B5EF4-FFF2-40B4-BE49-F238E27FC236}">
                <a16:creationId xmlns:a16="http://schemas.microsoft.com/office/drawing/2014/main" id="{3B87738C-13ED-6844-9AAE-9DFBB6012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" y="2587625"/>
            <a:ext cx="2519363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o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buClr>
                <a:srgbClr val="000099"/>
              </a:buClr>
              <a:buSzPct val="75000"/>
              <a:buFont typeface="Wingdings" pitchFamily="2" charset="2"/>
              <a:buChar char="l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m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2000">
                <a:solidFill>
                  <a:srgbClr val="0000CC"/>
                </a:solidFill>
                <a:latin typeface="Arial" panose="020B0604020202020204" pitchFamily="34" charset="0"/>
              </a:rPr>
              <a:t>E </a:t>
            </a:r>
            <a:r>
              <a:rPr lang="en-US" altLang="en-US" sz="2000">
                <a:solidFill>
                  <a:srgbClr val="0000CC"/>
                </a:solidFill>
                <a:latin typeface="Arial" panose="020B0604020202020204" pitchFamily="34" charset="0"/>
                <a:sym typeface="Wingdings" pitchFamily="2" charset="2"/>
              </a:rPr>
              <a:t> T R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>
                <a:solidFill>
                  <a:srgbClr val="0000CC"/>
                </a:solidFill>
                <a:latin typeface="Arial" panose="020B0604020202020204" pitchFamily="34" charset="0"/>
                <a:sym typeface="Wingdings" pitchFamily="2" charset="2"/>
              </a:rPr>
              <a:t>R  + T R | - T R | ε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>
                <a:solidFill>
                  <a:srgbClr val="0000CC"/>
                </a:solidFill>
                <a:latin typeface="Arial" panose="020B0604020202020204" pitchFamily="34" charset="0"/>
                <a:sym typeface="Wingdings" pitchFamily="2" charset="2"/>
              </a:rPr>
              <a:t>T  id | intconst</a:t>
            </a:r>
          </a:p>
          <a:p>
            <a:pPr>
              <a:buFont typeface="Monotype Sorts" pitchFamily="2" charset="2"/>
              <a:buNone/>
            </a:pPr>
            <a:endParaRPr lang="en-US" altLang="en-US" sz="200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grpSp>
        <p:nvGrpSpPr>
          <p:cNvPr id="28674" name="Group 1">
            <a:extLst>
              <a:ext uri="{FF2B5EF4-FFF2-40B4-BE49-F238E27FC236}">
                <a16:creationId xmlns:a16="http://schemas.microsoft.com/office/drawing/2014/main" id="{5353BD1C-4FE6-4E47-8EE6-5D2432112897}"/>
              </a:ext>
            </a:extLst>
          </p:cNvPr>
          <p:cNvGrpSpPr>
            <a:grpSpLocks/>
          </p:cNvGrpSpPr>
          <p:nvPr/>
        </p:nvGrpSpPr>
        <p:grpSpPr bwMode="auto">
          <a:xfrm>
            <a:off x="3924300" y="1447800"/>
            <a:ext cx="4543425" cy="4514850"/>
            <a:chOff x="3924300" y="1447800"/>
            <a:chExt cx="4543425" cy="4514850"/>
          </a:xfrm>
        </p:grpSpPr>
        <p:sp>
          <p:nvSpPr>
            <p:cNvPr id="28675" name="TextBox 4">
              <a:extLst>
                <a:ext uri="{FF2B5EF4-FFF2-40B4-BE49-F238E27FC236}">
                  <a16:creationId xmlns:a16="http://schemas.microsoft.com/office/drawing/2014/main" id="{72B32D09-5BF6-9D41-8F04-AF3C9397DD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3000" y="1447800"/>
              <a:ext cx="355600" cy="374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5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o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1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l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5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m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5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en-US" sz="2000">
                  <a:solidFill>
                    <a:srgbClr val="0000CC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28676" name="TextBox 5">
              <a:extLst>
                <a:ext uri="{FF2B5EF4-FFF2-40B4-BE49-F238E27FC236}">
                  <a16:creationId xmlns:a16="http://schemas.microsoft.com/office/drawing/2014/main" id="{017C7A51-F486-3046-9FFB-AA4C550C5F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9700" y="2441575"/>
              <a:ext cx="341313" cy="374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5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o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1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l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5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m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5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en-US" sz="2000">
                  <a:solidFill>
                    <a:srgbClr val="0000CC"/>
                  </a:solidFill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28677" name="TextBox 6">
              <a:extLst>
                <a:ext uri="{FF2B5EF4-FFF2-40B4-BE49-F238E27FC236}">
                  <a16:creationId xmlns:a16="http://schemas.microsoft.com/office/drawing/2014/main" id="{9980AD62-CAB4-3144-B730-7ADC93E6A3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8200" y="2428875"/>
              <a:ext cx="369888" cy="374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5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o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1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l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5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m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5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en-US" sz="2000">
                  <a:solidFill>
                    <a:srgbClr val="0000CC"/>
                  </a:solidFill>
                  <a:latin typeface="Arial" panose="020B0604020202020204" pitchFamily="34" charset="0"/>
                </a:rPr>
                <a:t>R</a:t>
              </a:r>
            </a:p>
          </p:txBody>
        </p:sp>
        <p:sp>
          <p:nvSpPr>
            <p:cNvPr id="28678" name="TextBox 7">
              <a:extLst>
                <a:ext uri="{FF2B5EF4-FFF2-40B4-BE49-F238E27FC236}">
                  <a16:creationId xmlns:a16="http://schemas.microsoft.com/office/drawing/2014/main" id="{E6F3E4C8-349A-E44C-98DE-C2E7B325F5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5200" y="3556000"/>
              <a:ext cx="338138" cy="374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5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o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1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l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5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m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5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en-US" sz="2000">
                  <a:solidFill>
                    <a:srgbClr val="0000CC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28679" name="TextBox 8">
              <a:extLst>
                <a:ext uri="{FF2B5EF4-FFF2-40B4-BE49-F238E27FC236}">
                  <a16:creationId xmlns:a16="http://schemas.microsoft.com/office/drawing/2014/main" id="{DF7934C5-5901-C24D-9086-5C8B64FCAF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7700" y="3533775"/>
              <a:ext cx="341313" cy="374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5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o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1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l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5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m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5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en-US" sz="2000">
                  <a:solidFill>
                    <a:srgbClr val="0000CC"/>
                  </a:solidFill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28680" name="TextBox 9">
              <a:extLst>
                <a:ext uri="{FF2B5EF4-FFF2-40B4-BE49-F238E27FC236}">
                  <a16:creationId xmlns:a16="http://schemas.microsoft.com/office/drawing/2014/main" id="{DBB6BBEF-964C-3640-ABE7-515000F84F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12000" y="3533775"/>
              <a:ext cx="369888" cy="374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5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o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1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l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5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m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5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en-US" sz="2000">
                  <a:solidFill>
                    <a:srgbClr val="0000CC"/>
                  </a:solidFill>
                  <a:latin typeface="Arial" panose="020B0604020202020204" pitchFamily="34" charset="0"/>
                </a:rPr>
                <a:t>R</a:t>
              </a:r>
            </a:p>
          </p:txBody>
        </p:sp>
        <p:sp>
          <p:nvSpPr>
            <p:cNvPr id="28681" name="TextBox 10">
              <a:extLst>
                <a:ext uri="{FF2B5EF4-FFF2-40B4-BE49-F238E27FC236}">
                  <a16:creationId xmlns:a16="http://schemas.microsoft.com/office/drawing/2014/main" id="{24E91D7A-EF5A-E640-BA9E-84B2E9747F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6200" y="4622800"/>
              <a:ext cx="338138" cy="374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5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o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1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l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5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m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5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en-US" sz="2000">
                  <a:solidFill>
                    <a:srgbClr val="0000CC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28682" name="TextBox 11">
              <a:extLst>
                <a:ext uri="{FF2B5EF4-FFF2-40B4-BE49-F238E27FC236}">
                  <a16:creationId xmlns:a16="http://schemas.microsoft.com/office/drawing/2014/main" id="{3A53B269-B3D8-884E-8277-52D810310C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0100" y="4600575"/>
              <a:ext cx="341313" cy="374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5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o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1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l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5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m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5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en-US" sz="2000">
                  <a:solidFill>
                    <a:srgbClr val="0000CC"/>
                  </a:solidFill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28683" name="TextBox 12">
              <a:extLst>
                <a:ext uri="{FF2B5EF4-FFF2-40B4-BE49-F238E27FC236}">
                  <a16:creationId xmlns:a16="http://schemas.microsoft.com/office/drawing/2014/main" id="{3DB276EF-F15D-A349-A488-FCC28D8416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5600" y="4600575"/>
              <a:ext cx="369888" cy="374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5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o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1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l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5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m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5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en-US" sz="2000">
                  <a:solidFill>
                    <a:srgbClr val="0000CC"/>
                  </a:solidFill>
                  <a:latin typeface="Arial" panose="020B0604020202020204" pitchFamily="34" charset="0"/>
                </a:rPr>
                <a:t>R</a:t>
              </a:r>
            </a:p>
          </p:txBody>
        </p:sp>
        <p:sp>
          <p:nvSpPr>
            <p:cNvPr id="28684" name="TextBox 13">
              <a:extLst>
                <a:ext uri="{FF2B5EF4-FFF2-40B4-BE49-F238E27FC236}">
                  <a16:creationId xmlns:a16="http://schemas.microsoft.com/office/drawing/2014/main" id="{6094BFB7-EF2A-AD41-A0CD-F8BB02D9B0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4300" y="3530600"/>
              <a:ext cx="412750" cy="374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5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o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1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l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5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m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5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en-US" sz="2000">
                  <a:solidFill>
                    <a:srgbClr val="0000CC"/>
                  </a:solidFill>
                  <a:latin typeface="Arial" panose="020B0604020202020204" pitchFamily="34" charset="0"/>
                </a:rPr>
                <a:t>id</a:t>
              </a:r>
            </a:p>
          </p:txBody>
        </p:sp>
        <p:sp>
          <p:nvSpPr>
            <p:cNvPr id="28685" name="TextBox 14">
              <a:extLst>
                <a:ext uri="{FF2B5EF4-FFF2-40B4-BE49-F238E27FC236}">
                  <a16:creationId xmlns:a16="http://schemas.microsoft.com/office/drawing/2014/main" id="{340C97F6-CD91-3842-9DFE-5967661EDE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2300" y="4610100"/>
              <a:ext cx="412750" cy="374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5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o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1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l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5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m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5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en-US" sz="2000">
                  <a:solidFill>
                    <a:srgbClr val="0000CC"/>
                  </a:solidFill>
                  <a:latin typeface="Arial" panose="020B0604020202020204" pitchFamily="34" charset="0"/>
                </a:rPr>
                <a:t>id</a:t>
              </a:r>
            </a:p>
          </p:txBody>
        </p:sp>
        <p:sp>
          <p:nvSpPr>
            <p:cNvPr id="28686" name="TextBox 15">
              <a:extLst>
                <a:ext uri="{FF2B5EF4-FFF2-40B4-BE49-F238E27FC236}">
                  <a16:creationId xmlns:a16="http://schemas.microsoft.com/office/drawing/2014/main" id="{835DFD7B-4DCC-8A4A-B256-3C9A7484FA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12000" y="5575300"/>
              <a:ext cx="412750" cy="374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5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o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1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l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5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m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5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en-US" sz="2000">
                  <a:solidFill>
                    <a:srgbClr val="0000CC"/>
                  </a:solidFill>
                  <a:latin typeface="Arial" panose="020B0604020202020204" pitchFamily="34" charset="0"/>
                </a:rPr>
                <a:t>id</a:t>
              </a:r>
            </a:p>
          </p:txBody>
        </p:sp>
        <p:sp>
          <p:nvSpPr>
            <p:cNvPr id="28687" name="TextBox 16">
              <a:extLst>
                <a:ext uri="{FF2B5EF4-FFF2-40B4-BE49-F238E27FC236}">
                  <a16:creationId xmlns:a16="http://schemas.microsoft.com/office/drawing/2014/main" id="{5B394896-C7C4-0F40-B612-25B14B4DB8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1000" y="5588000"/>
              <a:ext cx="312738" cy="374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5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o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1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l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5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m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5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en-US" sz="2000">
                  <a:solidFill>
                    <a:srgbClr val="0000CC"/>
                  </a:solidFill>
                  <a:latin typeface="Arial" panose="020B0604020202020204" pitchFamily="34" charset="0"/>
                  <a:sym typeface="Wingdings" pitchFamily="2" charset="2"/>
                </a:rPr>
                <a:t>ε</a:t>
              </a:r>
              <a:endParaRPr lang="en-US" altLang="en-US" sz="2000">
                <a:solidFill>
                  <a:srgbClr val="0000CC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8688" name="Straight Arrow Connector 18">
              <a:extLst>
                <a:ext uri="{FF2B5EF4-FFF2-40B4-BE49-F238E27FC236}">
                  <a16:creationId xmlns:a16="http://schemas.microsoft.com/office/drawing/2014/main" id="{A89A58C0-FE1B-544B-B617-BFE47722D537}"/>
                </a:ext>
              </a:extLst>
            </p:cNvPr>
            <p:cNvCxnSpPr>
              <a:cxnSpLocks noChangeShapeType="1"/>
              <a:stCxn id="28675" idx="2"/>
              <a:endCxn id="28676" idx="0"/>
            </p:cNvCxnSpPr>
            <p:nvPr/>
          </p:nvCxnSpPr>
          <p:spPr bwMode="auto">
            <a:xfrm flipH="1">
              <a:off x="4121150" y="1822450"/>
              <a:ext cx="1009650" cy="6191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89" name="Straight Arrow Connector 20">
              <a:extLst>
                <a:ext uri="{FF2B5EF4-FFF2-40B4-BE49-F238E27FC236}">
                  <a16:creationId xmlns:a16="http://schemas.microsoft.com/office/drawing/2014/main" id="{5E6AA7A9-210E-144B-8F7D-A5E34D02E715}"/>
                </a:ext>
              </a:extLst>
            </p:cNvPr>
            <p:cNvCxnSpPr>
              <a:cxnSpLocks noChangeShapeType="1"/>
              <a:stCxn id="28675" idx="2"/>
              <a:endCxn id="28677" idx="0"/>
            </p:cNvCxnSpPr>
            <p:nvPr/>
          </p:nvCxnSpPr>
          <p:spPr bwMode="auto">
            <a:xfrm>
              <a:off x="5130800" y="1822450"/>
              <a:ext cx="973138" cy="606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0" name="Straight Arrow Connector 22">
              <a:extLst>
                <a:ext uri="{FF2B5EF4-FFF2-40B4-BE49-F238E27FC236}">
                  <a16:creationId xmlns:a16="http://schemas.microsoft.com/office/drawing/2014/main" id="{48216B04-D410-0748-93D6-F7AC66EEDEE2}"/>
                </a:ext>
              </a:extLst>
            </p:cNvPr>
            <p:cNvCxnSpPr>
              <a:cxnSpLocks noChangeShapeType="1"/>
              <a:stCxn id="28676" idx="2"/>
              <a:endCxn id="28684" idx="0"/>
            </p:cNvCxnSpPr>
            <p:nvPr/>
          </p:nvCxnSpPr>
          <p:spPr bwMode="auto">
            <a:xfrm>
              <a:off x="4121150" y="2816225"/>
              <a:ext cx="9525" cy="7143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1" name="Straight Arrow Connector 24">
              <a:extLst>
                <a:ext uri="{FF2B5EF4-FFF2-40B4-BE49-F238E27FC236}">
                  <a16:creationId xmlns:a16="http://schemas.microsoft.com/office/drawing/2014/main" id="{0036465D-953B-C04A-A3EC-1515E656D81A}"/>
                </a:ext>
              </a:extLst>
            </p:cNvPr>
            <p:cNvCxnSpPr>
              <a:cxnSpLocks noChangeShapeType="1"/>
              <a:stCxn id="28677" idx="2"/>
              <a:endCxn id="28678" idx="0"/>
            </p:cNvCxnSpPr>
            <p:nvPr/>
          </p:nvCxnSpPr>
          <p:spPr bwMode="auto">
            <a:xfrm flipH="1">
              <a:off x="4945063" y="2803525"/>
              <a:ext cx="1158875" cy="7524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2" name="Straight Arrow Connector 26">
              <a:extLst>
                <a:ext uri="{FF2B5EF4-FFF2-40B4-BE49-F238E27FC236}">
                  <a16:creationId xmlns:a16="http://schemas.microsoft.com/office/drawing/2014/main" id="{27BDA42D-3CB1-C841-A90D-0FB072C6C3B4}"/>
                </a:ext>
              </a:extLst>
            </p:cNvPr>
            <p:cNvCxnSpPr>
              <a:cxnSpLocks noChangeShapeType="1"/>
              <a:stCxn id="28677" idx="2"/>
              <a:endCxn id="28679" idx="0"/>
            </p:cNvCxnSpPr>
            <p:nvPr/>
          </p:nvCxnSpPr>
          <p:spPr bwMode="auto">
            <a:xfrm flipH="1">
              <a:off x="5899150" y="2803525"/>
              <a:ext cx="204788" cy="7302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3" name="Straight Arrow Connector 28">
              <a:extLst>
                <a:ext uri="{FF2B5EF4-FFF2-40B4-BE49-F238E27FC236}">
                  <a16:creationId xmlns:a16="http://schemas.microsoft.com/office/drawing/2014/main" id="{D904BF7A-8850-6448-AE48-878A519E3E93}"/>
                </a:ext>
              </a:extLst>
            </p:cNvPr>
            <p:cNvCxnSpPr>
              <a:cxnSpLocks noChangeShapeType="1"/>
              <a:stCxn id="28677" idx="2"/>
              <a:endCxn id="28680" idx="0"/>
            </p:cNvCxnSpPr>
            <p:nvPr/>
          </p:nvCxnSpPr>
          <p:spPr bwMode="auto">
            <a:xfrm>
              <a:off x="6103938" y="2803525"/>
              <a:ext cx="1193800" cy="7302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4" name="Straight Arrow Connector 30">
              <a:extLst>
                <a:ext uri="{FF2B5EF4-FFF2-40B4-BE49-F238E27FC236}">
                  <a16:creationId xmlns:a16="http://schemas.microsoft.com/office/drawing/2014/main" id="{432C6747-5F73-834A-BEBA-E8D4686F259A}"/>
                </a:ext>
              </a:extLst>
            </p:cNvPr>
            <p:cNvCxnSpPr>
              <a:cxnSpLocks noChangeShapeType="1"/>
              <a:stCxn id="28679" idx="2"/>
              <a:endCxn id="28685" idx="0"/>
            </p:cNvCxnSpPr>
            <p:nvPr/>
          </p:nvCxnSpPr>
          <p:spPr bwMode="auto">
            <a:xfrm>
              <a:off x="5899150" y="3908425"/>
              <a:ext cx="9525" cy="7016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5" name="Straight Arrow Connector 32">
              <a:extLst>
                <a:ext uri="{FF2B5EF4-FFF2-40B4-BE49-F238E27FC236}">
                  <a16:creationId xmlns:a16="http://schemas.microsoft.com/office/drawing/2014/main" id="{4122EFD8-ED58-DA44-88F7-99A57578C06C}"/>
                </a:ext>
              </a:extLst>
            </p:cNvPr>
            <p:cNvCxnSpPr>
              <a:cxnSpLocks noChangeShapeType="1"/>
              <a:stCxn id="28680" idx="2"/>
              <a:endCxn id="28681" idx="0"/>
            </p:cNvCxnSpPr>
            <p:nvPr/>
          </p:nvCxnSpPr>
          <p:spPr bwMode="auto">
            <a:xfrm flipH="1">
              <a:off x="6596063" y="3908425"/>
              <a:ext cx="701675" cy="7143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6" name="Straight Arrow Connector 34">
              <a:extLst>
                <a:ext uri="{FF2B5EF4-FFF2-40B4-BE49-F238E27FC236}">
                  <a16:creationId xmlns:a16="http://schemas.microsoft.com/office/drawing/2014/main" id="{E7B9A8DC-FFF6-4048-9348-C5BA1EADCE5B}"/>
                </a:ext>
              </a:extLst>
            </p:cNvPr>
            <p:cNvCxnSpPr>
              <a:cxnSpLocks noChangeShapeType="1"/>
              <a:stCxn id="28680" idx="2"/>
              <a:endCxn id="28682" idx="0"/>
            </p:cNvCxnSpPr>
            <p:nvPr/>
          </p:nvCxnSpPr>
          <p:spPr bwMode="auto">
            <a:xfrm>
              <a:off x="7297738" y="3908425"/>
              <a:ext cx="23812" cy="6921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7" name="Straight Arrow Connector 36">
              <a:extLst>
                <a:ext uri="{FF2B5EF4-FFF2-40B4-BE49-F238E27FC236}">
                  <a16:creationId xmlns:a16="http://schemas.microsoft.com/office/drawing/2014/main" id="{6BCD4768-6026-4745-9C2A-B040A5A29C49}"/>
                </a:ext>
              </a:extLst>
            </p:cNvPr>
            <p:cNvCxnSpPr>
              <a:cxnSpLocks noChangeShapeType="1"/>
              <a:stCxn id="28680" idx="2"/>
              <a:endCxn id="28683" idx="0"/>
            </p:cNvCxnSpPr>
            <p:nvPr/>
          </p:nvCxnSpPr>
          <p:spPr bwMode="auto">
            <a:xfrm>
              <a:off x="7297738" y="3908425"/>
              <a:ext cx="863600" cy="6921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8" name="Straight Arrow Connector 38">
              <a:extLst>
                <a:ext uri="{FF2B5EF4-FFF2-40B4-BE49-F238E27FC236}">
                  <a16:creationId xmlns:a16="http://schemas.microsoft.com/office/drawing/2014/main" id="{925AD5D7-3746-094E-B813-C3373A0E7CE0}"/>
                </a:ext>
              </a:extLst>
            </p:cNvPr>
            <p:cNvCxnSpPr>
              <a:cxnSpLocks noChangeShapeType="1"/>
              <a:stCxn id="28682" idx="2"/>
              <a:endCxn id="28686" idx="0"/>
            </p:cNvCxnSpPr>
            <p:nvPr/>
          </p:nvCxnSpPr>
          <p:spPr bwMode="auto">
            <a:xfrm flipH="1">
              <a:off x="7318375" y="4975225"/>
              <a:ext cx="3175" cy="6000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9" name="Straight Arrow Connector 40">
              <a:extLst>
                <a:ext uri="{FF2B5EF4-FFF2-40B4-BE49-F238E27FC236}">
                  <a16:creationId xmlns:a16="http://schemas.microsoft.com/office/drawing/2014/main" id="{96137CDA-6C2A-E54C-A087-63709ADAFA41}"/>
                </a:ext>
              </a:extLst>
            </p:cNvPr>
            <p:cNvCxnSpPr>
              <a:cxnSpLocks noChangeShapeType="1"/>
              <a:stCxn id="28683" idx="2"/>
              <a:endCxn id="28687" idx="0"/>
            </p:cNvCxnSpPr>
            <p:nvPr/>
          </p:nvCxnSpPr>
          <p:spPr bwMode="auto">
            <a:xfrm flipH="1">
              <a:off x="8158163" y="4975225"/>
              <a:ext cx="3175" cy="6127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8700" name="Group 69">
              <a:extLst>
                <a:ext uri="{FF2B5EF4-FFF2-40B4-BE49-F238E27FC236}">
                  <a16:creationId xmlns:a16="http://schemas.microsoft.com/office/drawing/2014/main" id="{3807FE5A-9E4A-E441-A082-8946408304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1013" y="2616200"/>
              <a:ext cx="3684587" cy="2171700"/>
              <a:chOff x="4291034" y="2616200"/>
              <a:chExt cx="3684566" cy="2171700"/>
            </a:xfrm>
          </p:grpSpPr>
          <p:cxnSp>
            <p:nvCxnSpPr>
              <p:cNvPr id="28710" name="Straight Arrow Connector 47">
                <a:extLst>
                  <a:ext uri="{FF2B5EF4-FFF2-40B4-BE49-F238E27FC236}">
                    <a16:creationId xmlns:a16="http://schemas.microsoft.com/office/drawing/2014/main" id="{5D801F9D-B034-1E44-879B-4CC4742D4057}"/>
                  </a:ext>
                </a:extLst>
              </p:cNvPr>
              <p:cNvCxnSpPr>
                <a:cxnSpLocks noChangeShapeType="1"/>
                <a:stCxn id="28676" idx="3"/>
                <a:endCxn id="28677" idx="1"/>
              </p:cNvCxnSpPr>
              <p:nvPr/>
            </p:nvCxnSpPr>
            <p:spPr bwMode="auto">
              <a:xfrm flipV="1">
                <a:off x="4291034" y="2616200"/>
                <a:ext cx="1627166" cy="12700"/>
              </a:xfrm>
              <a:prstGeom prst="straightConnector1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711" name="Straight Arrow Connector 49">
                <a:extLst>
                  <a:ext uri="{FF2B5EF4-FFF2-40B4-BE49-F238E27FC236}">
                    <a16:creationId xmlns:a16="http://schemas.microsoft.com/office/drawing/2014/main" id="{01B1DDDE-8E96-D64E-9FDD-A46AF7BBCA1F}"/>
                  </a:ext>
                </a:extLst>
              </p:cNvPr>
              <p:cNvCxnSpPr>
                <a:cxnSpLocks noChangeShapeType="1"/>
                <a:stCxn id="28677" idx="1"/>
                <a:endCxn id="28680" idx="1"/>
              </p:cNvCxnSpPr>
              <p:nvPr/>
            </p:nvCxnSpPr>
            <p:spPr bwMode="auto">
              <a:xfrm>
                <a:off x="5918200" y="2616200"/>
                <a:ext cx="1193800" cy="1104900"/>
              </a:xfrm>
              <a:prstGeom prst="straightConnector1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712" name="Straight Arrow Connector 51">
                <a:extLst>
                  <a:ext uri="{FF2B5EF4-FFF2-40B4-BE49-F238E27FC236}">
                    <a16:creationId xmlns:a16="http://schemas.microsoft.com/office/drawing/2014/main" id="{AB3735CE-BFBB-124F-B826-4E84EB5CD09B}"/>
                  </a:ext>
                </a:extLst>
              </p:cNvPr>
              <p:cNvCxnSpPr>
                <a:cxnSpLocks noChangeShapeType="1"/>
                <a:stCxn id="28679" idx="3"/>
                <a:endCxn id="28680" idx="1"/>
              </p:cNvCxnSpPr>
              <p:nvPr/>
            </p:nvCxnSpPr>
            <p:spPr bwMode="auto">
              <a:xfrm>
                <a:off x="6069034" y="3721100"/>
                <a:ext cx="1042966" cy="0"/>
              </a:xfrm>
              <a:prstGeom prst="straightConnector1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713" name="Straight Arrow Connector 53">
                <a:extLst>
                  <a:ext uri="{FF2B5EF4-FFF2-40B4-BE49-F238E27FC236}">
                    <a16:creationId xmlns:a16="http://schemas.microsoft.com/office/drawing/2014/main" id="{109DC630-1680-E04D-AAE3-9B2E8FABFC34}"/>
                  </a:ext>
                </a:extLst>
              </p:cNvPr>
              <p:cNvCxnSpPr>
                <a:cxnSpLocks noChangeShapeType="1"/>
                <a:stCxn id="28680" idx="1"/>
                <a:endCxn id="28683" idx="1"/>
              </p:cNvCxnSpPr>
              <p:nvPr/>
            </p:nvCxnSpPr>
            <p:spPr bwMode="auto">
              <a:xfrm>
                <a:off x="7112000" y="3721100"/>
                <a:ext cx="863600" cy="1066800"/>
              </a:xfrm>
              <a:prstGeom prst="straightConnector1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714" name="Straight Arrow Connector 55">
                <a:extLst>
                  <a:ext uri="{FF2B5EF4-FFF2-40B4-BE49-F238E27FC236}">
                    <a16:creationId xmlns:a16="http://schemas.microsoft.com/office/drawing/2014/main" id="{C2A17321-E6CB-5545-B501-CDA237B37CCC}"/>
                  </a:ext>
                </a:extLst>
              </p:cNvPr>
              <p:cNvCxnSpPr>
                <a:cxnSpLocks noChangeShapeType="1"/>
                <a:stCxn id="28682" idx="3"/>
                <a:endCxn id="28683" idx="1"/>
              </p:cNvCxnSpPr>
              <p:nvPr/>
            </p:nvCxnSpPr>
            <p:spPr bwMode="auto">
              <a:xfrm>
                <a:off x="7491434" y="4787900"/>
                <a:ext cx="484166" cy="0"/>
              </a:xfrm>
              <a:prstGeom prst="straightConnector1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8701" name="Group 67">
              <a:extLst>
                <a:ext uri="{FF2B5EF4-FFF2-40B4-BE49-F238E27FC236}">
                  <a16:creationId xmlns:a16="http://schemas.microsoft.com/office/drawing/2014/main" id="{EC71F31A-B369-D842-8A1D-F1DBFB0C95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1013" y="2628900"/>
              <a:ext cx="3200400" cy="2946400"/>
              <a:chOff x="4291034" y="2628900"/>
              <a:chExt cx="3200400" cy="2946400"/>
            </a:xfrm>
          </p:grpSpPr>
          <p:cxnSp>
            <p:nvCxnSpPr>
              <p:cNvPr id="28707" name="Straight Arrow Connector 44">
                <a:extLst>
                  <a:ext uri="{FF2B5EF4-FFF2-40B4-BE49-F238E27FC236}">
                    <a16:creationId xmlns:a16="http://schemas.microsoft.com/office/drawing/2014/main" id="{4E938F7B-7B26-454E-BAB4-BF9D51191F7F}"/>
                  </a:ext>
                </a:extLst>
              </p:cNvPr>
              <p:cNvCxnSpPr>
                <a:cxnSpLocks noChangeShapeType="1"/>
                <a:endCxn id="28676" idx="3"/>
              </p:cNvCxnSpPr>
              <p:nvPr/>
            </p:nvCxnSpPr>
            <p:spPr bwMode="auto">
              <a:xfrm flipV="1">
                <a:off x="4291034" y="2628900"/>
                <a:ext cx="0" cy="812800"/>
              </a:xfrm>
              <a:prstGeom prst="straightConnector1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708" name="Straight Arrow Connector 57">
                <a:extLst>
                  <a:ext uri="{FF2B5EF4-FFF2-40B4-BE49-F238E27FC236}">
                    <a16:creationId xmlns:a16="http://schemas.microsoft.com/office/drawing/2014/main" id="{30B1C9CF-CD8F-7742-8D32-07DEF7A8652C}"/>
                  </a:ext>
                </a:extLst>
              </p:cNvPr>
              <p:cNvCxnSpPr>
                <a:cxnSpLocks noChangeShapeType="1"/>
                <a:endCxn id="28679" idx="3"/>
              </p:cNvCxnSpPr>
              <p:nvPr/>
            </p:nvCxnSpPr>
            <p:spPr bwMode="auto">
              <a:xfrm flipV="1">
                <a:off x="6069034" y="3721100"/>
                <a:ext cx="0" cy="879569"/>
              </a:xfrm>
              <a:prstGeom prst="straightConnector1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709" name="Straight Arrow Connector 59">
                <a:extLst>
                  <a:ext uri="{FF2B5EF4-FFF2-40B4-BE49-F238E27FC236}">
                    <a16:creationId xmlns:a16="http://schemas.microsoft.com/office/drawing/2014/main" id="{87F066CF-BC6F-7547-BB3A-00CA17F45DBC}"/>
                  </a:ext>
                </a:extLst>
              </p:cNvPr>
              <p:cNvCxnSpPr>
                <a:cxnSpLocks noChangeShapeType="1"/>
                <a:endCxn id="28682" idx="3"/>
              </p:cNvCxnSpPr>
              <p:nvPr/>
            </p:nvCxnSpPr>
            <p:spPr bwMode="auto">
              <a:xfrm flipV="1">
                <a:off x="7491434" y="4787900"/>
                <a:ext cx="0" cy="787400"/>
              </a:xfrm>
              <a:prstGeom prst="straightConnector1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8702" name="Group 76">
              <a:extLst>
                <a:ext uri="{FF2B5EF4-FFF2-40B4-BE49-F238E27FC236}">
                  <a16:creationId xmlns:a16="http://schemas.microsoft.com/office/drawing/2014/main" id="{1D15AABD-0AB0-DB4B-AEB0-1F4907E069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08600" y="1635125"/>
              <a:ext cx="3159125" cy="3343275"/>
              <a:chOff x="5308736" y="1635031"/>
              <a:chExt cx="3158312" cy="3343369"/>
            </a:xfrm>
          </p:grpSpPr>
          <p:cxnSp>
            <p:nvCxnSpPr>
              <p:cNvPr id="28703" name="Straight Arrow Connector 61">
                <a:extLst>
                  <a:ext uri="{FF2B5EF4-FFF2-40B4-BE49-F238E27FC236}">
                    <a16:creationId xmlns:a16="http://schemas.microsoft.com/office/drawing/2014/main" id="{DE1635B5-461F-4E43-8CFB-AA492585AD9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7741302" y="3721100"/>
                <a:ext cx="725746" cy="1066800"/>
              </a:xfrm>
              <a:prstGeom prst="straightConnector1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704" name="Straight Arrow Connector 63">
                <a:extLst>
                  <a:ext uri="{FF2B5EF4-FFF2-40B4-BE49-F238E27FC236}">
                    <a16:creationId xmlns:a16="http://schemas.microsoft.com/office/drawing/2014/main" id="{B2713429-FD91-DA48-9C84-4A86F33D28F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6595478" y="2616200"/>
                <a:ext cx="1145823" cy="1104900"/>
              </a:xfrm>
              <a:prstGeom prst="straightConnector1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705" name="Straight Arrow Connector 65">
                <a:extLst>
                  <a:ext uri="{FF2B5EF4-FFF2-40B4-BE49-F238E27FC236}">
                    <a16:creationId xmlns:a16="http://schemas.microsoft.com/office/drawing/2014/main" id="{0C53A2B3-848E-FB42-94C3-61DDDA764CD6}"/>
                  </a:ext>
                </a:extLst>
              </p:cNvPr>
              <p:cNvCxnSpPr>
                <a:cxnSpLocks noChangeShapeType="1"/>
                <a:endCxn id="28675" idx="3"/>
              </p:cNvCxnSpPr>
              <p:nvPr/>
            </p:nvCxnSpPr>
            <p:spPr bwMode="auto">
              <a:xfrm flipH="1" flipV="1">
                <a:off x="5308736" y="1635031"/>
                <a:ext cx="1286741" cy="981169"/>
              </a:xfrm>
              <a:prstGeom prst="straightConnector1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7" name="Block Arc 66">
                <a:extLst>
                  <a:ext uri="{FF2B5EF4-FFF2-40B4-BE49-F238E27FC236}">
                    <a16:creationId xmlns:a16="http://schemas.microsoft.com/office/drawing/2014/main" id="{46249320-4092-5341-A788-3DF4CA79A1CF}"/>
                  </a:ext>
                </a:extLst>
              </p:cNvPr>
              <p:cNvSpPr/>
              <p:nvPr/>
            </p:nvSpPr>
            <p:spPr bwMode="auto">
              <a:xfrm flipV="1">
                <a:off x="7975050" y="4635490"/>
                <a:ext cx="491998" cy="342910"/>
              </a:xfrm>
              <a:prstGeom prst="blockArc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101588" tIns="50794" rIns="101588" bIns="50794"/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  <a:buClr>
                    <a:srgbClr val="000099"/>
                  </a:buClr>
                  <a:buSzPct val="75000"/>
                  <a:buFont typeface="Monotype Sorts" pitchFamily="-112" charset="2"/>
                  <a:buNone/>
                  <a:defRPr/>
                </a:pPr>
                <a:endParaRPr lang="en-US">
                  <a:latin typeface="Arial" pitchFamily="-112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4">
            <a:extLst>
              <a:ext uri="{FF2B5EF4-FFF2-40B4-BE49-F238E27FC236}">
                <a16:creationId xmlns:a16="http://schemas.microsoft.com/office/drawing/2014/main" id="{7146D5FA-1F8D-4D4F-BAA6-66C50BC91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8" y="2197100"/>
            <a:ext cx="7813675" cy="42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698" name="Group 3">
            <a:extLst>
              <a:ext uri="{FF2B5EF4-FFF2-40B4-BE49-F238E27FC236}">
                <a16:creationId xmlns:a16="http://schemas.microsoft.com/office/drawing/2014/main" id="{ACE22CCF-520A-CC46-93D5-E67C7C0CD3B9}"/>
              </a:ext>
            </a:extLst>
          </p:cNvPr>
          <p:cNvGrpSpPr>
            <a:grpSpLocks/>
          </p:cNvGrpSpPr>
          <p:nvPr/>
        </p:nvGrpSpPr>
        <p:grpSpPr bwMode="auto">
          <a:xfrm>
            <a:off x="5422900" y="249238"/>
            <a:ext cx="4543425" cy="4514850"/>
            <a:chOff x="3924300" y="1447800"/>
            <a:chExt cx="4543425" cy="4514850"/>
          </a:xfrm>
        </p:grpSpPr>
        <p:sp>
          <p:nvSpPr>
            <p:cNvPr id="29700" name="TextBox 4">
              <a:extLst>
                <a:ext uri="{FF2B5EF4-FFF2-40B4-BE49-F238E27FC236}">
                  <a16:creationId xmlns:a16="http://schemas.microsoft.com/office/drawing/2014/main" id="{7B1544BA-A62E-0141-953E-E1B679602C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3000" y="1447800"/>
              <a:ext cx="355600" cy="374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5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o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1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l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5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m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5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en-US" sz="2000">
                  <a:solidFill>
                    <a:srgbClr val="0000CC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29701" name="TextBox 5">
              <a:extLst>
                <a:ext uri="{FF2B5EF4-FFF2-40B4-BE49-F238E27FC236}">
                  <a16:creationId xmlns:a16="http://schemas.microsoft.com/office/drawing/2014/main" id="{83598405-81EE-B649-8C1D-58E6AD184E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9700" y="2441575"/>
              <a:ext cx="341313" cy="374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5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o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1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l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5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m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5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en-US" sz="2000">
                  <a:solidFill>
                    <a:srgbClr val="0000CC"/>
                  </a:solidFill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29702" name="TextBox 6">
              <a:extLst>
                <a:ext uri="{FF2B5EF4-FFF2-40B4-BE49-F238E27FC236}">
                  <a16:creationId xmlns:a16="http://schemas.microsoft.com/office/drawing/2014/main" id="{6CD57F04-CFF0-D343-AEE0-D47E9D2545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8200" y="2428875"/>
              <a:ext cx="369888" cy="374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5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o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1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l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5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m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5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en-US" sz="2000">
                  <a:solidFill>
                    <a:srgbClr val="0000CC"/>
                  </a:solidFill>
                  <a:latin typeface="Arial" panose="020B0604020202020204" pitchFamily="34" charset="0"/>
                </a:rPr>
                <a:t>R</a:t>
              </a:r>
            </a:p>
          </p:txBody>
        </p:sp>
        <p:sp>
          <p:nvSpPr>
            <p:cNvPr id="29703" name="TextBox 7">
              <a:extLst>
                <a:ext uri="{FF2B5EF4-FFF2-40B4-BE49-F238E27FC236}">
                  <a16:creationId xmlns:a16="http://schemas.microsoft.com/office/drawing/2014/main" id="{D6AC134A-FA6E-E741-BF52-5E5006F2E3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5200" y="3556000"/>
              <a:ext cx="338138" cy="374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5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o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1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l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5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m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5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en-US" sz="2000">
                  <a:solidFill>
                    <a:srgbClr val="0000CC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29704" name="TextBox 8">
              <a:extLst>
                <a:ext uri="{FF2B5EF4-FFF2-40B4-BE49-F238E27FC236}">
                  <a16:creationId xmlns:a16="http://schemas.microsoft.com/office/drawing/2014/main" id="{10399063-44ED-B247-9E3C-75682D6E2E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7700" y="3533775"/>
              <a:ext cx="341313" cy="374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5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o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1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l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5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m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5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en-US" sz="2000">
                  <a:solidFill>
                    <a:srgbClr val="0000CC"/>
                  </a:solidFill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29705" name="TextBox 9">
              <a:extLst>
                <a:ext uri="{FF2B5EF4-FFF2-40B4-BE49-F238E27FC236}">
                  <a16:creationId xmlns:a16="http://schemas.microsoft.com/office/drawing/2014/main" id="{A51883A6-58CD-BB4A-BC00-D3667B4830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12000" y="3533775"/>
              <a:ext cx="369888" cy="374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5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o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1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l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5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m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5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en-US" sz="2000">
                  <a:solidFill>
                    <a:srgbClr val="0000CC"/>
                  </a:solidFill>
                  <a:latin typeface="Arial" panose="020B0604020202020204" pitchFamily="34" charset="0"/>
                </a:rPr>
                <a:t>R</a:t>
              </a:r>
            </a:p>
          </p:txBody>
        </p:sp>
        <p:sp>
          <p:nvSpPr>
            <p:cNvPr id="29706" name="TextBox 10">
              <a:extLst>
                <a:ext uri="{FF2B5EF4-FFF2-40B4-BE49-F238E27FC236}">
                  <a16:creationId xmlns:a16="http://schemas.microsoft.com/office/drawing/2014/main" id="{FF690CDC-4F07-BC46-B6B7-5D7394F679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6200" y="4622800"/>
              <a:ext cx="338138" cy="374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5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o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1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l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5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m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5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en-US" sz="2000">
                  <a:solidFill>
                    <a:srgbClr val="0000CC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29707" name="TextBox 11">
              <a:extLst>
                <a:ext uri="{FF2B5EF4-FFF2-40B4-BE49-F238E27FC236}">
                  <a16:creationId xmlns:a16="http://schemas.microsoft.com/office/drawing/2014/main" id="{76767EDD-8E62-F045-A950-574492AA4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0100" y="4600575"/>
              <a:ext cx="341313" cy="374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5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o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1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l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5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m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5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en-US" sz="2000">
                  <a:solidFill>
                    <a:srgbClr val="0000CC"/>
                  </a:solidFill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29708" name="TextBox 12">
              <a:extLst>
                <a:ext uri="{FF2B5EF4-FFF2-40B4-BE49-F238E27FC236}">
                  <a16:creationId xmlns:a16="http://schemas.microsoft.com/office/drawing/2014/main" id="{F98F0F35-0E37-CD43-B218-598D4A87DB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5600" y="4600575"/>
              <a:ext cx="369888" cy="374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5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o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1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l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5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m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5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en-US" sz="2000">
                  <a:solidFill>
                    <a:srgbClr val="0000CC"/>
                  </a:solidFill>
                  <a:latin typeface="Arial" panose="020B0604020202020204" pitchFamily="34" charset="0"/>
                </a:rPr>
                <a:t>R</a:t>
              </a:r>
            </a:p>
          </p:txBody>
        </p:sp>
        <p:sp>
          <p:nvSpPr>
            <p:cNvPr id="29709" name="TextBox 13">
              <a:extLst>
                <a:ext uri="{FF2B5EF4-FFF2-40B4-BE49-F238E27FC236}">
                  <a16:creationId xmlns:a16="http://schemas.microsoft.com/office/drawing/2014/main" id="{710F325D-9742-C14E-AB35-6B4732908E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4300" y="3530600"/>
              <a:ext cx="412750" cy="374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5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o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1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l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5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m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5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en-US" sz="2000">
                  <a:solidFill>
                    <a:srgbClr val="0000CC"/>
                  </a:solidFill>
                  <a:latin typeface="Arial" panose="020B0604020202020204" pitchFamily="34" charset="0"/>
                </a:rPr>
                <a:t>id</a:t>
              </a:r>
            </a:p>
          </p:txBody>
        </p:sp>
        <p:sp>
          <p:nvSpPr>
            <p:cNvPr id="29710" name="TextBox 14">
              <a:extLst>
                <a:ext uri="{FF2B5EF4-FFF2-40B4-BE49-F238E27FC236}">
                  <a16:creationId xmlns:a16="http://schemas.microsoft.com/office/drawing/2014/main" id="{F18DD60D-39BC-FA48-BA68-87728FC4A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2300" y="4610100"/>
              <a:ext cx="412750" cy="374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5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o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1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l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5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m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5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en-US" sz="2000">
                  <a:solidFill>
                    <a:srgbClr val="0000CC"/>
                  </a:solidFill>
                  <a:latin typeface="Arial" panose="020B0604020202020204" pitchFamily="34" charset="0"/>
                </a:rPr>
                <a:t>id</a:t>
              </a:r>
            </a:p>
          </p:txBody>
        </p:sp>
        <p:sp>
          <p:nvSpPr>
            <p:cNvPr id="29711" name="TextBox 15">
              <a:extLst>
                <a:ext uri="{FF2B5EF4-FFF2-40B4-BE49-F238E27FC236}">
                  <a16:creationId xmlns:a16="http://schemas.microsoft.com/office/drawing/2014/main" id="{43E6478C-8587-7049-8C04-A43E7E320B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12000" y="5575300"/>
              <a:ext cx="412750" cy="374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5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o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1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l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5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m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5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en-US" sz="2000">
                  <a:solidFill>
                    <a:srgbClr val="0000CC"/>
                  </a:solidFill>
                  <a:latin typeface="Arial" panose="020B0604020202020204" pitchFamily="34" charset="0"/>
                </a:rPr>
                <a:t>id</a:t>
              </a:r>
            </a:p>
          </p:txBody>
        </p:sp>
        <p:sp>
          <p:nvSpPr>
            <p:cNvPr id="29712" name="TextBox 16">
              <a:extLst>
                <a:ext uri="{FF2B5EF4-FFF2-40B4-BE49-F238E27FC236}">
                  <a16:creationId xmlns:a16="http://schemas.microsoft.com/office/drawing/2014/main" id="{675CA6A2-5213-3443-9CBB-5E926658F1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1000" y="5588000"/>
              <a:ext cx="312738" cy="374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5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o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1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l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5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m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5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en-US" sz="2000">
                  <a:solidFill>
                    <a:srgbClr val="0000CC"/>
                  </a:solidFill>
                  <a:latin typeface="Arial" panose="020B0604020202020204" pitchFamily="34" charset="0"/>
                  <a:sym typeface="Wingdings" pitchFamily="2" charset="2"/>
                </a:rPr>
                <a:t>ε</a:t>
              </a:r>
              <a:endParaRPr lang="en-US" altLang="en-US" sz="2000">
                <a:solidFill>
                  <a:srgbClr val="0000CC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9713" name="Straight Arrow Connector 18">
              <a:extLst>
                <a:ext uri="{FF2B5EF4-FFF2-40B4-BE49-F238E27FC236}">
                  <a16:creationId xmlns:a16="http://schemas.microsoft.com/office/drawing/2014/main" id="{FCAE617C-5C72-A549-9C7F-525C41ADE023}"/>
                </a:ext>
              </a:extLst>
            </p:cNvPr>
            <p:cNvCxnSpPr>
              <a:cxnSpLocks noChangeShapeType="1"/>
              <a:stCxn id="29700" idx="2"/>
              <a:endCxn id="29701" idx="0"/>
            </p:cNvCxnSpPr>
            <p:nvPr/>
          </p:nvCxnSpPr>
          <p:spPr bwMode="auto">
            <a:xfrm flipH="1">
              <a:off x="4121150" y="1822450"/>
              <a:ext cx="1009650" cy="6191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4" name="Straight Arrow Connector 20">
              <a:extLst>
                <a:ext uri="{FF2B5EF4-FFF2-40B4-BE49-F238E27FC236}">
                  <a16:creationId xmlns:a16="http://schemas.microsoft.com/office/drawing/2014/main" id="{0941666C-C4B0-D646-A8A3-EB2D61369131}"/>
                </a:ext>
              </a:extLst>
            </p:cNvPr>
            <p:cNvCxnSpPr>
              <a:cxnSpLocks noChangeShapeType="1"/>
              <a:stCxn id="29700" idx="2"/>
              <a:endCxn id="29702" idx="0"/>
            </p:cNvCxnSpPr>
            <p:nvPr/>
          </p:nvCxnSpPr>
          <p:spPr bwMode="auto">
            <a:xfrm>
              <a:off x="5130800" y="1822450"/>
              <a:ext cx="973138" cy="606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5" name="Straight Arrow Connector 22">
              <a:extLst>
                <a:ext uri="{FF2B5EF4-FFF2-40B4-BE49-F238E27FC236}">
                  <a16:creationId xmlns:a16="http://schemas.microsoft.com/office/drawing/2014/main" id="{2A785DBB-6AEB-E044-9BEC-D068C3309F5C}"/>
                </a:ext>
              </a:extLst>
            </p:cNvPr>
            <p:cNvCxnSpPr>
              <a:cxnSpLocks noChangeShapeType="1"/>
              <a:stCxn id="29701" idx="2"/>
              <a:endCxn id="29709" idx="0"/>
            </p:cNvCxnSpPr>
            <p:nvPr/>
          </p:nvCxnSpPr>
          <p:spPr bwMode="auto">
            <a:xfrm>
              <a:off x="4121150" y="2816225"/>
              <a:ext cx="9525" cy="7143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6" name="Straight Arrow Connector 24">
              <a:extLst>
                <a:ext uri="{FF2B5EF4-FFF2-40B4-BE49-F238E27FC236}">
                  <a16:creationId xmlns:a16="http://schemas.microsoft.com/office/drawing/2014/main" id="{AB3A42DF-12C8-A744-8661-C6C0358B3B18}"/>
                </a:ext>
              </a:extLst>
            </p:cNvPr>
            <p:cNvCxnSpPr>
              <a:cxnSpLocks noChangeShapeType="1"/>
              <a:stCxn id="29702" idx="2"/>
              <a:endCxn id="29703" idx="0"/>
            </p:cNvCxnSpPr>
            <p:nvPr/>
          </p:nvCxnSpPr>
          <p:spPr bwMode="auto">
            <a:xfrm flipH="1">
              <a:off x="4945063" y="2803525"/>
              <a:ext cx="1158875" cy="7524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7" name="Straight Arrow Connector 26">
              <a:extLst>
                <a:ext uri="{FF2B5EF4-FFF2-40B4-BE49-F238E27FC236}">
                  <a16:creationId xmlns:a16="http://schemas.microsoft.com/office/drawing/2014/main" id="{41284E31-FC10-AB48-81BB-801CC72DB074}"/>
                </a:ext>
              </a:extLst>
            </p:cNvPr>
            <p:cNvCxnSpPr>
              <a:cxnSpLocks noChangeShapeType="1"/>
              <a:stCxn id="29702" idx="2"/>
              <a:endCxn id="29704" idx="0"/>
            </p:cNvCxnSpPr>
            <p:nvPr/>
          </p:nvCxnSpPr>
          <p:spPr bwMode="auto">
            <a:xfrm flipH="1">
              <a:off x="5899150" y="2803525"/>
              <a:ext cx="204788" cy="7302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8" name="Straight Arrow Connector 28">
              <a:extLst>
                <a:ext uri="{FF2B5EF4-FFF2-40B4-BE49-F238E27FC236}">
                  <a16:creationId xmlns:a16="http://schemas.microsoft.com/office/drawing/2014/main" id="{6573A9EE-314E-2D4E-B294-26863993BFD2}"/>
                </a:ext>
              </a:extLst>
            </p:cNvPr>
            <p:cNvCxnSpPr>
              <a:cxnSpLocks noChangeShapeType="1"/>
              <a:stCxn id="29702" idx="2"/>
              <a:endCxn id="29705" idx="0"/>
            </p:cNvCxnSpPr>
            <p:nvPr/>
          </p:nvCxnSpPr>
          <p:spPr bwMode="auto">
            <a:xfrm>
              <a:off x="6103938" y="2803525"/>
              <a:ext cx="1193800" cy="7302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9" name="Straight Arrow Connector 30">
              <a:extLst>
                <a:ext uri="{FF2B5EF4-FFF2-40B4-BE49-F238E27FC236}">
                  <a16:creationId xmlns:a16="http://schemas.microsoft.com/office/drawing/2014/main" id="{3517EAD3-235C-F444-A159-07EB18706E04}"/>
                </a:ext>
              </a:extLst>
            </p:cNvPr>
            <p:cNvCxnSpPr>
              <a:cxnSpLocks noChangeShapeType="1"/>
              <a:stCxn id="29704" idx="2"/>
              <a:endCxn id="29710" idx="0"/>
            </p:cNvCxnSpPr>
            <p:nvPr/>
          </p:nvCxnSpPr>
          <p:spPr bwMode="auto">
            <a:xfrm>
              <a:off x="5899150" y="3908425"/>
              <a:ext cx="9525" cy="7016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0" name="Straight Arrow Connector 32">
              <a:extLst>
                <a:ext uri="{FF2B5EF4-FFF2-40B4-BE49-F238E27FC236}">
                  <a16:creationId xmlns:a16="http://schemas.microsoft.com/office/drawing/2014/main" id="{F09F383C-8EB9-5244-87AF-E23FE6502FED}"/>
                </a:ext>
              </a:extLst>
            </p:cNvPr>
            <p:cNvCxnSpPr>
              <a:cxnSpLocks noChangeShapeType="1"/>
              <a:stCxn id="29705" idx="2"/>
              <a:endCxn id="29706" idx="0"/>
            </p:cNvCxnSpPr>
            <p:nvPr/>
          </p:nvCxnSpPr>
          <p:spPr bwMode="auto">
            <a:xfrm flipH="1">
              <a:off x="6596063" y="3908425"/>
              <a:ext cx="701675" cy="7143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1" name="Straight Arrow Connector 34">
              <a:extLst>
                <a:ext uri="{FF2B5EF4-FFF2-40B4-BE49-F238E27FC236}">
                  <a16:creationId xmlns:a16="http://schemas.microsoft.com/office/drawing/2014/main" id="{59193FB2-19BB-F545-BD91-0AD2FCF3656D}"/>
                </a:ext>
              </a:extLst>
            </p:cNvPr>
            <p:cNvCxnSpPr>
              <a:cxnSpLocks noChangeShapeType="1"/>
              <a:stCxn id="29705" idx="2"/>
              <a:endCxn id="29707" idx="0"/>
            </p:cNvCxnSpPr>
            <p:nvPr/>
          </p:nvCxnSpPr>
          <p:spPr bwMode="auto">
            <a:xfrm>
              <a:off x="7297738" y="3908425"/>
              <a:ext cx="23812" cy="6921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2" name="Straight Arrow Connector 36">
              <a:extLst>
                <a:ext uri="{FF2B5EF4-FFF2-40B4-BE49-F238E27FC236}">
                  <a16:creationId xmlns:a16="http://schemas.microsoft.com/office/drawing/2014/main" id="{3B4DE630-04B3-AC4A-9785-FEAAED915930}"/>
                </a:ext>
              </a:extLst>
            </p:cNvPr>
            <p:cNvCxnSpPr>
              <a:cxnSpLocks noChangeShapeType="1"/>
              <a:stCxn id="29705" idx="2"/>
              <a:endCxn id="29708" idx="0"/>
            </p:cNvCxnSpPr>
            <p:nvPr/>
          </p:nvCxnSpPr>
          <p:spPr bwMode="auto">
            <a:xfrm>
              <a:off x="7297738" y="3908425"/>
              <a:ext cx="863600" cy="6921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3" name="Straight Arrow Connector 38">
              <a:extLst>
                <a:ext uri="{FF2B5EF4-FFF2-40B4-BE49-F238E27FC236}">
                  <a16:creationId xmlns:a16="http://schemas.microsoft.com/office/drawing/2014/main" id="{6A15D3B8-BE76-524B-81F4-DAE0EA2A1ADE}"/>
                </a:ext>
              </a:extLst>
            </p:cNvPr>
            <p:cNvCxnSpPr>
              <a:cxnSpLocks noChangeShapeType="1"/>
              <a:stCxn id="29707" idx="2"/>
              <a:endCxn id="29711" idx="0"/>
            </p:cNvCxnSpPr>
            <p:nvPr/>
          </p:nvCxnSpPr>
          <p:spPr bwMode="auto">
            <a:xfrm flipH="1">
              <a:off x="7318375" y="4975225"/>
              <a:ext cx="3175" cy="6000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4" name="Straight Arrow Connector 40">
              <a:extLst>
                <a:ext uri="{FF2B5EF4-FFF2-40B4-BE49-F238E27FC236}">
                  <a16:creationId xmlns:a16="http://schemas.microsoft.com/office/drawing/2014/main" id="{87E57B3A-100F-6744-BEC5-B8927390A192}"/>
                </a:ext>
              </a:extLst>
            </p:cNvPr>
            <p:cNvCxnSpPr>
              <a:cxnSpLocks noChangeShapeType="1"/>
              <a:stCxn id="29708" idx="2"/>
              <a:endCxn id="29712" idx="0"/>
            </p:cNvCxnSpPr>
            <p:nvPr/>
          </p:nvCxnSpPr>
          <p:spPr bwMode="auto">
            <a:xfrm flipH="1">
              <a:off x="8158163" y="4975225"/>
              <a:ext cx="3175" cy="6127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9725" name="Group 29">
              <a:extLst>
                <a:ext uri="{FF2B5EF4-FFF2-40B4-BE49-F238E27FC236}">
                  <a16:creationId xmlns:a16="http://schemas.microsoft.com/office/drawing/2014/main" id="{9F779863-2D25-1E47-9ABF-4D07237FE2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1013" y="2616200"/>
              <a:ext cx="3684587" cy="2171700"/>
              <a:chOff x="4291034" y="2616200"/>
              <a:chExt cx="3684566" cy="2171700"/>
            </a:xfrm>
          </p:grpSpPr>
          <p:cxnSp>
            <p:nvCxnSpPr>
              <p:cNvPr id="29735" name="Straight Arrow Connector 47">
                <a:extLst>
                  <a:ext uri="{FF2B5EF4-FFF2-40B4-BE49-F238E27FC236}">
                    <a16:creationId xmlns:a16="http://schemas.microsoft.com/office/drawing/2014/main" id="{A98AE659-C739-6242-B0DF-837FB7146BF0}"/>
                  </a:ext>
                </a:extLst>
              </p:cNvPr>
              <p:cNvCxnSpPr>
                <a:cxnSpLocks noChangeShapeType="1"/>
                <a:stCxn id="29701" idx="3"/>
                <a:endCxn id="29702" idx="1"/>
              </p:cNvCxnSpPr>
              <p:nvPr/>
            </p:nvCxnSpPr>
            <p:spPr bwMode="auto">
              <a:xfrm flipV="1">
                <a:off x="4291034" y="2616200"/>
                <a:ext cx="1627166" cy="12700"/>
              </a:xfrm>
              <a:prstGeom prst="straightConnector1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736" name="Straight Arrow Connector 49">
                <a:extLst>
                  <a:ext uri="{FF2B5EF4-FFF2-40B4-BE49-F238E27FC236}">
                    <a16:creationId xmlns:a16="http://schemas.microsoft.com/office/drawing/2014/main" id="{B34BC895-F828-7E47-98E8-55E5F427F548}"/>
                  </a:ext>
                </a:extLst>
              </p:cNvPr>
              <p:cNvCxnSpPr>
                <a:cxnSpLocks noChangeShapeType="1"/>
                <a:stCxn id="29702" idx="1"/>
                <a:endCxn id="29705" idx="1"/>
              </p:cNvCxnSpPr>
              <p:nvPr/>
            </p:nvCxnSpPr>
            <p:spPr bwMode="auto">
              <a:xfrm>
                <a:off x="5918200" y="2616200"/>
                <a:ext cx="1193800" cy="1104900"/>
              </a:xfrm>
              <a:prstGeom prst="straightConnector1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737" name="Straight Arrow Connector 51">
                <a:extLst>
                  <a:ext uri="{FF2B5EF4-FFF2-40B4-BE49-F238E27FC236}">
                    <a16:creationId xmlns:a16="http://schemas.microsoft.com/office/drawing/2014/main" id="{EF695124-4853-5D4C-9560-C9B70CCF1BE9}"/>
                  </a:ext>
                </a:extLst>
              </p:cNvPr>
              <p:cNvCxnSpPr>
                <a:cxnSpLocks noChangeShapeType="1"/>
                <a:stCxn id="29704" idx="3"/>
                <a:endCxn id="29705" idx="1"/>
              </p:cNvCxnSpPr>
              <p:nvPr/>
            </p:nvCxnSpPr>
            <p:spPr bwMode="auto">
              <a:xfrm>
                <a:off x="6069034" y="3721100"/>
                <a:ext cx="1042966" cy="0"/>
              </a:xfrm>
              <a:prstGeom prst="straightConnector1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738" name="Straight Arrow Connector 53">
                <a:extLst>
                  <a:ext uri="{FF2B5EF4-FFF2-40B4-BE49-F238E27FC236}">
                    <a16:creationId xmlns:a16="http://schemas.microsoft.com/office/drawing/2014/main" id="{2D6EE431-6744-3D48-B643-5358CE9CCAC6}"/>
                  </a:ext>
                </a:extLst>
              </p:cNvPr>
              <p:cNvCxnSpPr>
                <a:cxnSpLocks noChangeShapeType="1"/>
                <a:stCxn id="29705" idx="1"/>
                <a:endCxn id="29708" idx="1"/>
              </p:cNvCxnSpPr>
              <p:nvPr/>
            </p:nvCxnSpPr>
            <p:spPr bwMode="auto">
              <a:xfrm>
                <a:off x="7112000" y="3721100"/>
                <a:ext cx="863600" cy="1066800"/>
              </a:xfrm>
              <a:prstGeom prst="straightConnector1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739" name="Straight Arrow Connector 55">
                <a:extLst>
                  <a:ext uri="{FF2B5EF4-FFF2-40B4-BE49-F238E27FC236}">
                    <a16:creationId xmlns:a16="http://schemas.microsoft.com/office/drawing/2014/main" id="{28809BC0-157B-124B-B1E9-6A8044A61E58}"/>
                  </a:ext>
                </a:extLst>
              </p:cNvPr>
              <p:cNvCxnSpPr>
                <a:cxnSpLocks noChangeShapeType="1"/>
                <a:stCxn id="29707" idx="3"/>
                <a:endCxn id="29708" idx="1"/>
              </p:cNvCxnSpPr>
              <p:nvPr/>
            </p:nvCxnSpPr>
            <p:spPr bwMode="auto">
              <a:xfrm>
                <a:off x="7491434" y="4787900"/>
                <a:ext cx="484166" cy="0"/>
              </a:xfrm>
              <a:prstGeom prst="straightConnector1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9726" name="Group 67">
              <a:extLst>
                <a:ext uri="{FF2B5EF4-FFF2-40B4-BE49-F238E27FC236}">
                  <a16:creationId xmlns:a16="http://schemas.microsoft.com/office/drawing/2014/main" id="{594BC262-E1FF-DE48-9C19-FDCC46C6B4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1013" y="2628900"/>
              <a:ext cx="3200400" cy="2946400"/>
              <a:chOff x="4291034" y="2628900"/>
              <a:chExt cx="3200400" cy="2946400"/>
            </a:xfrm>
          </p:grpSpPr>
          <p:cxnSp>
            <p:nvCxnSpPr>
              <p:cNvPr id="29732" name="Straight Arrow Connector 44">
                <a:extLst>
                  <a:ext uri="{FF2B5EF4-FFF2-40B4-BE49-F238E27FC236}">
                    <a16:creationId xmlns:a16="http://schemas.microsoft.com/office/drawing/2014/main" id="{2D47B1FC-22C0-7A47-A5AA-E77EFD2FA77C}"/>
                  </a:ext>
                </a:extLst>
              </p:cNvPr>
              <p:cNvCxnSpPr>
                <a:cxnSpLocks noChangeShapeType="1"/>
                <a:endCxn id="29701" idx="3"/>
              </p:cNvCxnSpPr>
              <p:nvPr/>
            </p:nvCxnSpPr>
            <p:spPr bwMode="auto">
              <a:xfrm flipV="1">
                <a:off x="4291034" y="2628900"/>
                <a:ext cx="0" cy="812800"/>
              </a:xfrm>
              <a:prstGeom prst="straightConnector1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733" name="Straight Arrow Connector 57">
                <a:extLst>
                  <a:ext uri="{FF2B5EF4-FFF2-40B4-BE49-F238E27FC236}">
                    <a16:creationId xmlns:a16="http://schemas.microsoft.com/office/drawing/2014/main" id="{FE613EA9-DE00-1849-A94C-50FC59A63462}"/>
                  </a:ext>
                </a:extLst>
              </p:cNvPr>
              <p:cNvCxnSpPr>
                <a:cxnSpLocks noChangeShapeType="1"/>
                <a:endCxn id="29704" idx="3"/>
              </p:cNvCxnSpPr>
              <p:nvPr/>
            </p:nvCxnSpPr>
            <p:spPr bwMode="auto">
              <a:xfrm flipV="1">
                <a:off x="6069034" y="3721100"/>
                <a:ext cx="0" cy="879569"/>
              </a:xfrm>
              <a:prstGeom prst="straightConnector1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734" name="Straight Arrow Connector 59">
                <a:extLst>
                  <a:ext uri="{FF2B5EF4-FFF2-40B4-BE49-F238E27FC236}">
                    <a16:creationId xmlns:a16="http://schemas.microsoft.com/office/drawing/2014/main" id="{D60EE0B8-619A-9A42-925F-90F302D63ED9}"/>
                  </a:ext>
                </a:extLst>
              </p:cNvPr>
              <p:cNvCxnSpPr>
                <a:cxnSpLocks noChangeShapeType="1"/>
                <a:endCxn id="29707" idx="3"/>
              </p:cNvCxnSpPr>
              <p:nvPr/>
            </p:nvCxnSpPr>
            <p:spPr bwMode="auto">
              <a:xfrm flipV="1">
                <a:off x="7491434" y="4787900"/>
                <a:ext cx="0" cy="787400"/>
              </a:xfrm>
              <a:prstGeom prst="straightConnector1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9727" name="Group 31">
              <a:extLst>
                <a:ext uri="{FF2B5EF4-FFF2-40B4-BE49-F238E27FC236}">
                  <a16:creationId xmlns:a16="http://schemas.microsoft.com/office/drawing/2014/main" id="{5305F94D-247D-C04C-96ED-47D5414E0F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08600" y="1635125"/>
              <a:ext cx="3159125" cy="3343275"/>
              <a:chOff x="5308736" y="1635031"/>
              <a:chExt cx="3158312" cy="3343369"/>
            </a:xfrm>
          </p:grpSpPr>
          <p:cxnSp>
            <p:nvCxnSpPr>
              <p:cNvPr id="29728" name="Straight Arrow Connector 61">
                <a:extLst>
                  <a:ext uri="{FF2B5EF4-FFF2-40B4-BE49-F238E27FC236}">
                    <a16:creationId xmlns:a16="http://schemas.microsoft.com/office/drawing/2014/main" id="{7B7613CF-2E55-E646-834F-C690A133834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7741302" y="3721100"/>
                <a:ext cx="725746" cy="1066800"/>
              </a:xfrm>
              <a:prstGeom prst="straightConnector1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729" name="Straight Arrow Connector 63">
                <a:extLst>
                  <a:ext uri="{FF2B5EF4-FFF2-40B4-BE49-F238E27FC236}">
                    <a16:creationId xmlns:a16="http://schemas.microsoft.com/office/drawing/2014/main" id="{196AD158-EACD-E648-89B6-59D9CE09A03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6595478" y="2616200"/>
                <a:ext cx="1145823" cy="1104900"/>
              </a:xfrm>
              <a:prstGeom prst="straightConnector1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730" name="Straight Arrow Connector 65">
                <a:extLst>
                  <a:ext uri="{FF2B5EF4-FFF2-40B4-BE49-F238E27FC236}">
                    <a16:creationId xmlns:a16="http://schemas.microsoft.com/office/drawing/2014/main" id="{6A528359-EB8A-224E-B438-C7D0E3A8148C}"/>
                  </a:ext>
                </a:extLst>
              </p:cNvPr>
              <p:cNvCxnSpPr>
                <a:cxnSpLocks noChangeShapeType="1"/>
                <a:endCxn id="29700" idx="3"/>
              </p:cNvCxnSpPr>
              <p:nvPr/>
            </p:nvCxnSpPr>
            <p:spPr bwMode="auto">
              <a:xfrm flipH="1" flipV="1">
                <a:off x="5308736" y="1635031"/>
                <a:ext cx="1286741" cy="981169"/>
              </a:xfrm>
              <a:prstGeom prst="straightConnector1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6" name="Block Arc 35">
                <a:extLst>
                  <a:ext uri="{FF2B5EF4-FFF2-40B4-BE49-F238E27FC236}">
                    <a16:creationId xmlns:a16="http://schemas.microsoft.com/office/drawing/2014/main" id="{9CDB9AB1-8A21-D649-8AF7-9DFBFF7A93BF}"/>
                  </a:ext>
                </a:extLst>
              </p:cNvPr>
              <p:cNvSpPr/>
              <p:nvPr/>
            </p:nvSpPr>
            <p:spPr bwMode="auto">
              <a:xfrm flipV="1">
                <a:off x="7975050" y="4635490"/>
                <a:ext cx="491998" cy="342910"/>
              </a:xfrm>
              <a:prstGeom prst="blockArc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101588" tIns="50794" rIns="101588" bIns="50794"/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  <a:buClr>
                    <a:srgbClr val="000099"/>
                  </a:buClr>
                  <a:buSzPct val="75000"/>
                  <a:buFont typeface="Monotype Sorts" pitchFamily="-112" charset="2"/>
                  <a:buNone/>
                  <a:defRPr/>
                </a:pPr>
                <a:endParaRPr lang="en-US">
                  <a:latin typeface="Arial" pitchFamily="-112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29699" name="TextBox 3">
            <a:extLst>
              <a:ext uri="{FF2B5EF4-FFF2-40B4-BE49-F238E27FC236}">
                <a16:creationId xmlns:a16="http://schemas.microsoft.com/office/drawing/2014/main" id="{06204CFF-CF28-1846-97F9-82FEC2BCC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684213"/>
            <a:ext cx="2519362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o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buClr>
                <a:srgbClr val="000099"/>
              </a:buClr>
              <a:buSzPct val="75000"/>
              <a:buFont typeface="Wingdings" pitchFamily="2" charset="2"/>
              <a:buChar char="l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m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2000">
                <a:solidFill>
                  <a:srgbClr val="0000CC"/>
                </a:solidFill>
                <a:latin typeface="Arial" panose="020B0604020202020204" pitchFamily="34" charset="0"/>
              </a:rPr>
              <a:t>E </a:t>
            </a:r>
            <a:r>
              <a:rPr lang="en-US" altLang="en-US" sz="2000">
                <a:solidFill>
                  <a:srgbClr val="0000CC"/>
                </a:solidFill>
                <a:latin typeface="Arial" panose="020B0604020202020204" pitchFamily="34" charset="0"/>
                <a:sym typeface="Wingdings" pitchFamily="2" charset="2"/>
              </a:rPr>
              <a:t> T R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>
                <a:solidFill>
                  <a:srgbClr val="0000CC"/>
                </a:solidFill>
                <a:latin typeface="Arial" panose="020B0604020202020204" pitchFamily="34" charset="0"/>
                <a:sym typeface="Wingdings" pitchFamily="2" charset="2"/>
              </a:rPr>
              <a:t>R  + T R | - T R | ε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>
                <a:solidFill>
                  <a:srgbClr val="0000CC"/>
                </a:solidFill>
                <a:latin typeface="Arial" panose="020B0604020202020204" pitchFamily="34" charset="0"/>
                <a:sym typeface="Wingdings" pitchFamily="2" charset="2"/>
              </a:rPr>
              <a:t>T  id | intconst</a:t>
            </a:r>
          </a:p>
          <a:p>
            <a:pPr>
              <a:buFont typeface="Monotype Sorts" pitchFamily="2" charset="2"/>
              <a:buNone/>
            </a:pPr>
            <a:endParaRPr lang="en-US" altLang="en-US" sz="200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Picture 2">
            <a:extLst>
              <a:ext uri="{FF2B5EF4-FFF2-40B4-BE49-F238E27FC236}">
                <a16:creationId xmlns:a16="http://schemas.microsoft.com/office/drawing/2014/main" id="{12A6058D-1B3C-4446-9996-467FCA0F7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958850"/>
            <a:ext cx="7835900" cy="496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2">
            <a:extLst>
              <a:ext uri="{FF2B5EF4-FFF2-40B4-BE49-F238E27FC236}">
                <a16:creationId xmlns:a16="http://schemas.microsoft.com/office/drawing/2014/main" id="{074B97F0-E0C8-BB47-8FA7-E97D68449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1130300"/>
            <a:ext cx="75184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6" name="Picture 3">
            <a:extLst>
              <a:ext uri="{FF2B5EF4-FFF2-40B4-BE49-F238E27FC236}">
                <a16:creationId xmlns:a16="http://schemas.microsoft.com/office/drawing/2014/main" id="{777A1545-A101-B141-9451-5C80C55A7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438150"/>
            <a:ext cx="78867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4">
            <a:extLst>
              <a:ext uri="{FF2B5EF4-FFF2-40B4-BE49-F238E27FC236}">
                <a16:creationId xmlns:a16="http://schemas.microsoft.com/office/drawing/2014/main" id="{8B2879BD-E735-7449-9F45-FF32A9CF5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" y="292100"/>
            <a:ext cx="7759700" cy="680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3">
            <a:extLst>
              <a:ext uri="{FF2B5EF4-FFF2-40B4-BE49-F238E27FC236}">
                <a16:creationId xmlns:a16="http://schemas.microsoft.com/office/drawing/2014/main" id="{E47FA2DC-171B-3845-B397-86205DAFA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939800"/>
            <a:ext cx="7543800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Picture 2">
            <a:extLst>
              <a:ext uri="{FF2B5EF4-FFF2-40B4-BE49-F238E27FC236}">
                <a16:creationId xmlns:a16="http://schemas.microsoft.com/office/drawing/2014/main" id="{590D01B1-DFF6-0945-876E-B9077689C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698500"/>
            <a:ext cx="7721600" cy="553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3">
            <a:extLst>
              <a:ext uri="{FF2B5EF4-FFF2-40B4-BE49-F238E27FC236}">
                <a16:creationId xmlns:a16="http://schemas.microsoft.com/office/drawing/2014/main" id="{DC575767-B4BF-234F-9185-0EE67F1F3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673100"/>
            <a:ext cx="63246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2">
            <a:extLst>
              <a:ext uri="{FF2B5EF4-FFF2-40B4-BE49-F238E27FC236}">
                <a16:creationId xmlns:a16="http://schemas.microsoft.com/office/drawing/2014/main" id="{038FA27A-E085-9C4F-8D12-9688538BF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00" y="1200150"/>
            <a:ext cx="78740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" name="Picture 2">
            <a:extLst>
              <a:ext uri="{FF2B5EF4-FFF2-40B4-BE49-F238E27FC236}">
                <a16:creationId xmlns:a16="http://schemas.microsoft.com/office/drawing/2014/main" id="{C6F4ABC2-1BA3-D14D-A0CF-AB159AAD3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50" y="1174750"/>
            <a:ext cx="7023100" cy="580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6" name="Picture 3">
            <a:extLst>
              <a:ext uri="{FF2B5EF4-FFF2-40B4-BE49-F238E27FC236}">
                <a16:creationId xmlns:a16="http://schemas.microsoft.com/office/drawing/2014/main" id="{1A6AF802-02AA-5E40-B1A6-55B09B406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0" y="260350"/>
            <a:ext cx="27051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9" name="Picture 2">
            <a:extLst>
              <a:ext uri="{FF2B5EF4-FFF2-40B4-BE49-F238E27FC236}">
                <a16:creationId xmlns:a16="http://schemas.microsoft.com/office/drawing/2014/main" id="{710B018D-8941-1A46-9C42-84F7FF8E3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774700"/>
            <a:ext cx="7670800" cy="576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Picture 2">
            <a:extLst>
              <a:ext uri="{FF2B5EF4-FFF2-40B4-BE49-F238E27FC236}">
                <a16:creationId xmlns:a16="http://schemas.microsoft.com/office/drawing/2014/main" id="{2A6BCA85-EFE1-4D44-AFE7-C2CB8B75E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0" y="654050"/>
            <a:ext cx="7823200" cy="593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2">
            <a:extLst>
              <a:ext uri="{FF2B5EF4-FFF2-40B4-BE49-F238E27FC236}">
                <a16:creationId xmlns:a16="http://schemas.microsoft.com/office/drawing/2014/main" id="{CF58B080-E54D-604A-81AA-5A617E47E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685800"/>
            <a:ext cx="7721600" cy="574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3">
            <a:extLst>
              <a:ext uri="{FF2B5EF4-FFF2-40B4-BE49-F238E27FC236}">
                <a16:creationId xmlns:a16="http://schemas.microsoft.com/office/drawing/2014/main" id="{5EC295A0-494B-574A-BA8C-1CE2B406D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36600"/>
            <a:ext cx="7010400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2">
            <a:extLst>
              <a:ext uri="{FF2B5EF4-FFF2-40B4-BE49-F238E27FC236}">
                <a16:creationId xmlns:a16="http://schemas.microsoft.com/office/drawing/2014/main" id="{0D33EC9F-2C19-6E41-B1FF-3F373006D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908050"/>
            <a:ext cx="6654800" cy="328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2">
            <a:extLst>
              <a:ext uri="{FF2B5EF4-FFF2-40B4-BE49-F238E27FC236}">
                <a16:creationId xmlns:a16="http://schemas.microsoft.com/office/drawing/2014/main" id="{82A913CD-47B3-9941-A8B1-F4EAE2D2B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0" y="1155700"/>
            <a:ext cx="8140700" cy="477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2">
            <a:extLst>
              <a:ext uri="{FF2B5EF4-FFF2-40B4-BE49-F238E27FC236}">
                <a16:creationId xmlns:a16="http://schemas.microsoft.com/office/drawing/2014/main" id="{89D4A4FC-21C5-ED4D-A85B-E67394821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25550"/>
            <a:ext cx="8026400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2">
            <a:extLst>
              <a:ext uri="{FF2B5EF4-FFF2-40B4-BE49-F238E27FC236}">
                <a16:creationId xmlns:a16="http://schemas.microsoft.com/office/drawing/2014/main" id="{EC58318B-F5D7-8E4B-9125-6C8DACB7F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130300"/>
            <a:ext cx="7924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2161XXX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66FF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5CE7"/>
      </a:accent6>
      <a:hlink>
        <a:srgbClr val="EF9100"/>
      </a:hlink>
      <a:folHlink>
        <a:srgbClr val="FFFF66"/>
      </a:folHlink>
    </a:clrScheme>
    <a:fontScheme name="22161XXX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101588" tIns="50794" rIns="101588" bIns="50794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50000"/>
          </a:spcBef>
          <a:spcAft>
            <a:spcPct val="0"/>
          </a:spcAft>
          <a:buClr>
            <a:srgbClr val="000099"/>
          </a:buClr>
          <a:buSzPct val="75000"/>
          <a:buFont typeface="Monotype Sorts" pitchFamily="-112" charset="2"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rgbClr val="0000CC"/>
            </a:solidFill>
            <a:effectLst/>
            <a:latin typeface="Arial" pitchFamily="-11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101588" tIns="50794" rIns="101588" bIns="50794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50000"/>
          </a:spcBef>
          <a:spcAft>
            <a:spcPct val="0"/>
          </a:spcAft>
          <a:buClr>
            <a:srgbClr val="000099"/>
          </a:buClr>
          <a:buSzPct val="75000"/>
          <a:buFont typeface="Monotype Sorts" pitchFamily="-112" charset="2"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rgbClr val="0000CC"/>
            </a:solidFill>
            <a:effectLst/>
            <a:latin typeface="Arial" pitchFamily="-112" charset="0"/>
          </a:defRPr>
        </a:defPPr>
      </a:lstStyle>
    </a:lnDef>
  </a:objectDefaults>
  <a:extraClrSchemeLst>
    <a:extraClrScheme>
      <a:clrScheme name="22161XXX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161XXX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2161XXX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161XXX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161XXX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161XXX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161XXX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Settings\Administrator\Application Data\Microsoft\Templates\UA.pot</Template>
  <TotalTime>13569</TotalTime>
  <Pages>2</Pages>
  <Words>132</Words>
  <Application>Microsoft Macintosh PowerPoint</Application>
  <PresentationFormat>Custom</PresentationFormat>
  <Paragraphs>46</Paragraphs>
  <Slides>36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ＭＳ Ｐゴシック</vt:lpstr>
      <vt:lpstr>Times New Roman</vt:lpstr>
      <vt:lpstr>Wingdings</vt:lpstr>
      <vt:lpstr>Times</vt:lpstr>
      <vt:lpstr>Monotype Sorts</vt:lpstr>
      <vt:lpstr>Arial Narrow</vt:lpstr>
      <vt:lpstr>Courier</vt:lpstr>
      <vt:lpstr>22161XXX</vt:lpstr>
      <vt:lpstr>Compilation Phases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Arizona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Frequent Value Locality</dc:title>
  <dc:subject>Project Review - 2</dc:subject>
  <dc:creator>Rajiv Gupta</dc:creator>
  <cp:keywords/>
  <dc:description/>
  <cp:lastModifiedBy>Rajiv Gupta</cp:lastModifiedBy>
  <cp:revision>643</cp:revision>
  <cp:lastPrinted>2000-10-05T22:11:58Z</cp:lastPrinted>
  <dcterms:created xsi:type="dcterms:W3CDTF">1999-08-31T14:04:04Z</dcterms:created>
  <dcterms:modified xsi:type="dcterms:W3CDTF">2020-06-16T03:28:26Z</dcterms:modified>
</cp:coreProperties>
</file>