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75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401" r:id="rId25"/>
    <p:sldId id="398" r:id="rId26"/>
    <p:sldId id="399" r:id="rId27"/>
    <p:sldId id="400" r:id="rId28"/>
    <p:sldId id="404" r:id="rId29"/>
    <p:sldId id="402" r:id="rId30"/>
    <p:sldId id="406" r:id="rId31"/>
    <p:sldId id="415" r:id="rId32"/>
    <p:sldId id="405" r:id="rId33"/>
    <p:sldId id="403" r:id="rId34"/>
    <p:sldId id="410" r:id="rId35"/>
    <p:sldId id="407" r:id="rId36"/>
    <p:sldId id="411" r:id="rId37"/>
    <p:sldId id="408" r:id="rId38"/>
    <p:sldId id="412" r:id="rId39"/>
    <p:sldId id="413" r:id="rId40"/>
    <p:sldId id="414" r:id="rId41"/>
  </p:sldIdLst>
  <p:sldSz cx="10058400" cy="7772400"/>
  <p:notesSz cx="68580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6">
          <p15:clr>
            <a:srgbClr val="A4A3A4"/>
          </p15:clr>
        </p15:guide>
        <p15:guide id="2" orient="horz" pos="4090">
          <p15:clr>
            <a:srgbClr val="A4A3A4"/>
          </p15:clr>
        </p15:guide>
        <p15:guide id="3" orient="horz">
          <p15:clr>
            <a:srgbClr val="A4A3A4"/>
          </p15:clr>
        </p15:guide>
        <p15:guide id="4" pos="3172">
          <p15:clr>
            <a:srgbClr val="A4A3A4"/>
          </p15:clr>
        </p15:guide>
        <p15:guide id="5" pos="62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27"/>
    <p:restoredTop sz="93834"/>
  </p:normalViewPr>
  <p:slideViewPr>
    <p:cSldViewPr snapToGrid="0" snapToObjects="1">
      <p:cViewPr varScale="1">
        <p:scale>
          <a:sx n="84" d="100"/>
          <a:sy n="84" d="100"/>
        </p:scale>
        <p:origin x="792" y="176"/>
      </p:cViewPr>
      <p:guideLst>
        <p:guide orient="horz" pos="4866"/>
        <p:guide orient="horz" pos="4090"/>
        <p:guide orient="horz"/>
        <p:guide pos="3172"/>
        <p:guide pos="6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68"/>
    </p:cViewPr>
  </p:sorterViewPr>
  <p:notesViewPr>
    <p:cSldViewPr snapToGrid="0" snapToObjects="1">
      <p:cViewPr varScale="1">
        <p:scale>
          <a:sx n="57" d="100"/>
          <a:sy n="57" d="100"/>
        </p:scale>
        <p:origin x="-1710" y="-78"/>
      </p:cViewPr>
      <p:guideLst>
        <p:guide orient="horz" pos="2904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0F65CFD-C33E-2747-AC61-E9D289DB5F9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379913"/>
            <a:ext cx="5038725" cy="4154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721" tIns="44565" rIns="90721" bIns="44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61CCD24-6124-984C-B238-B8A027AB64E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93800" y="692150"/>
            <a:ext cx="4476750" cy="3459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9211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22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2738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7337" cy="627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22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011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81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350" y="1920875"/>
            <a:ext cx="41783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920875"/>
            <a:ext cx="4179888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576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632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862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87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26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6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F1BE550F-60DD-BE46-8775-CF33B3984C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920875"/>
            <a:ext cx="8510588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88" tIns="50794" rIns="101588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40">
            <a:extLst>
              <a:ext uri="{FF2B5EF4-FFF2-40B4-BE49-F238E27FC236}">
                <a16:creationId xmlns:a16="http://schemas.microsoft.com/office/drawing/2014/main" id="{8EAA6527-C7C9-7F4B-BD8B-FE13046FB2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197725"/>
            <a:ext cx="10058400" cy="889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3B76"/>
              </a:gs>
            </a:gsLst>
            <a:lin ang="5400000" scaled="1"/>
          </a:gradFill>
          <a:ln>
            <a:noFill/>
          </a:ln>
        </p:spPr>
        <p:txBody>
          <a:bodyPr wrap="none" lIns="101588" tIns="50794" rIns="101588" bIns="50794" anchor="ctr"/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buNone/>
              <a:defRPr/>
            </a:pPr>
            <a:endParaRPr lang="en-US" altLang="en-US"/>
          </a:p>
        </p:txBody>
      </p:sp>
      <p:sp>
        <p:nvSpPr>
          <p:cNvPr id="1028" name="Text Box 41">
            <a:extLst>
              <a:ext uri="{FF2B5EF4-FFF2-40B4-BE49-F238E27FC236}">
                <a16:creationId xmlns:a16="http://schemas.microsoft.com/office/drawing/2014/main" id="{35423A11-DABA-594E-B9FB-B7185C7305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850" y="7386638"/>
            <a:ext cx="1628775" cy="300037"/>
          </a:xfrm>
          <a:prstGeom prst="rect">
            <a:avLst/>
          </a:prstGeom>
          <a:noFill/>
          <a:ln>
            <a:noFill/>
          </a:ln>
        </p:spPr>
        <p:txBody>
          <a:bodyPr wrap="none" lIns="101588" tIns="50794" rIns="101588" bIns="50794"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charset="0"/>
              <a:buNone/>
              <a:defRPr/>
            </a:pPr>
            <a:r>
              <a:rPr lang="en-US" sz="1400"/>
              <a:t>CSE Department</a:t>
            </a:r>
          </a:p>
        </p:txBody>
      </p:sp>
      <p:sp>
        <p:nvSpPr>
          <p:cNvPr id="1029" name="Rectangle 45">
            <a:extLst>
              <a:ext uri="{FF2B5EF4-FFF2-40B4-BE49-F238E27FC236}">
                <a16:creationId xmlns:a16="http://schemas.microsoft.com/office/drawing/2014/main" id="{84A67A07-8A2C-1043-B8A9-939EA7843C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197725"/>
            <a:ext cx="10058400" cy="889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3B76"/>
              </a:gs>
            </a:gsLst>
            <a:lin ang="5400000" scaled="1"/>
          </a:gradFill>
          <a:ln>
            <a:noFill/>
          </a:ln>
        </p:spPr>
        <p:txBody>
          <a:bodyPr wrap="none" lIns="101588" tIns="50794" rIns="101588" bIns="50794" anchor="ctr"/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buNone/>
              <a:defRPr/>
            </a:pPr>
            <a:endParaRPr lang="en-US" altLang="en-US"/>
          </a:p>
        </p:txBody>
      </p:sp>
      <p:pic>
        <p:nvPicPr>
          <p:cNvPr id="1030" name="Picture 41" descr="small_logo_inside">
            <a:extLst>
              <a:ext uri="{FF2B5EF4-FFF2-40B4-BE49-F238E27FC236}">
                <a16:creationId xmlns:a16="http://schemas.microsoft.com/office/drawing/2014/main" id="{CF817CD6-B32F-7541-8235-D4B77996CF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313" y="0"/>
            <a:ext cx="1323975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  <a:ea typeface="ＭＳ Ｐゴシック" charset="-128"/>
          <a:cs typeface="ＭＳ Ｐゴシック" charset="-128"/>
        </a:defRPr>
      </a:lvl2pPr>
      <a:lvl3pPr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  <a:ea typeface="ＭＳ Ｐゴシック" charset="-128"/>
          <a:cs typeface="ＭＳ Ｐゴシック" charset="-128"/>
        </a:defRPr>
      </a:lvl3pPr>
      <a:lvl4pPr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  <a:ea typeface="ＭＳ Ｐゴシック" charset="-128"/>
          <a:cs typeface="ＭＳ Ｐゴシック" charset="-128"/>
        </a:defRPr>
      </a:lvl4pPr>
      <a:lvl5pPr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  <a:ea typeface="ＭＳ Ｐゴシック" charset="-128"/>
          <a:cs typeface="ＭＳ Ｐゴシック" charset="-128"/>
        </a:defRPr>
      </a:lvl5pPr>
      <a:lvl6pPr marL="457200"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</a:defRPr>
      </a:lvl6pPr>
      <a:lvl7pPr marL="914400"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</a:defRPr>
      </a:lvl7pPr>
      <a:lvl8pPr marL="1371600"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</a:defRPr>
      </a:lvl8pPr>
      <a:lvl9pPr marL="1828800"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</a:defRPr>
      </a:lvl9pPr>
    </p:titleStyle>
    <p:bodyStyle>
      <a:lvl1pPr marL="290513" indent="-290513" algn="l" defTabSz="1006475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28650" indent="-223838" algn="l" defTabSz="100647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o"/>
        <a:defRPr sz="2000" b="1">
          <a:solidFill>
            <a:schemeClr val="tx1"/>
          </a:solidFill>
          <a:latin typeface="+mn-lt"/>
          <a:ea typeface="ＭＳ Ｐゴシック" pitchFamily="-112" charset="-128"/>
        </a:defRPr>
      </a:lvl2pPr>
      <a:lvl3pPr marL="968375" indent="-225425" algn="l" defTabSz="1006475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l"/>
        <a:defRPr b="1">
          <a:solidFill>
            <a:schemeClr val="tx1"/>
          </a:solidFill>
          <a:latin typeface="+mn-lt"/>
          <a:ea typeface="ＭＳ Ｐゴシック" pitchFamily="-112" charset="-128"/>
        </a:defRPr>
      </a:lvl3pPr>
      <a:lvl4pPr marL="1306513" indent="-223838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m"/>
        <a:defRPr b="1">
          <a:solidFill>
            <a:schemeClr val="tx1"/>
          </a:solidFill>
          <a:latin typeface="+mn-lt"/>
          <a:ea typeface="ＭＳ Ｐゴシック" pitchFamily="-112" charset="-128"/>
        </a:defRPr>
      </a:lvl4pPr>
      <a:lvl5pPr marL="1646238" indent="-225425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v"/>
        <a:defRPr b="1">
          <a:solidFill>
            <a:schemeClr val="tx1"/>
          </a:solidFill>
          <a:latin typeface="+mn-lt"/>
          <a:ea typeface="ＭＳ Ｐゴシック" pitchFamily="-112" charset="-128"/>
        </a:defRPr>
      </a:lvl5pPr>
      <a:lvl6pPr marL="2103438" indent="-225425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-112" charset="2"/>
        <a:buChar char="v"/>
        <a:defRPr b="1">
          <a:solidFill>
            <a:schemeClr val="tx1"/>
          </a:solidFill>
          <a:latin typeface="+mn-lt"/>
          <a:ea typeface="ＭＳ Ｐゴシック" pitchFamily="-112" charset="-128"/>
        </a:defRPr>
      </a:lvl6pPr>
      <a:lvl7pPr marL="2560638" indent="-225425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-112" charset="2"/>
        <a:buChar char="v"/>
        <a:defRPr b="1">
          <a:solidFill>
            <a:schemeClr val="tx1"/>
          </a:solidFill>
          <a:latin typeface="+mn-lt"/>
          <a:ea typeface="ＭＳ Ｐゴシック" pitchFamily="-112" charset="-128"/>
        </a:defRPr>
      </a:lvl7pPr>
      <a:lvl8pPr marL="3017838" indent="-225425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-112" charset="2"/>
        <a:buChar char="v"/>
        <a:defRPr b="1">
          <a:solidFill>
            <a:schemeClr val="tx1"/>
          </a:solidFill>
          <a:latin typeface="+mn-lt"/>
          <a:ea typeface="ＭＳ Ｐゴシック" pitchFamily="-112" charset="-128"/>
        </a:defRPr>
      </a:lvl8pPr>
      <a:lvl9pPr marL="3475038" indent="-225425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-112" charset="2"/>
        <a:buChar char="v"/>
        <a:defRPr b="1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7">
            <a:extLst>
              <a:ext uri="{FF2B5EF4-FFF2-40B4-BE49-F238E27FC236}">
                <a16:creationId xmlns:a16="http://schemas.microsoft.com/office/drawing/2014/main" id="{34051876-7BAB-3C4D-B486-2D1F84AC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85850"/>
            <a:ext cx="79248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>
            <a:extLst>
              <a:ext uri="{FF2B5EF4-FFF2-40B4-BE49-F238E27FC236}">
                <a16:creationId xmlns:a16="http://schemas.microsoft.com/office/drawing/2014/main" id="{952D7353-06AD-E742-B258-8C8664A9C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95250"/>
            <a:ext cx="83693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3">
            <a:extLst>
              <a:ext uri="{FF2B5EF4-FFF2-40B4-BE49-F238E27FC236}">
                <a16:creationId xmlns:a16="http://schemas.microsoft.com/office/drawing/2014/main" id="{3DC8F46E-F55C-6F42-9BFB-F98505B4D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625850"/>
            <a:ext cx="6591300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>
            <a:extLst>
              <a:ext uri="{FF2B5EF4-FFF2-40B4-BE49-F238E27FC236}">
                <a16:creationId xmlns:a16="http://schemas.microsoft.com/office/drawing/2014/main" id="{B5B7E347-EE1B-5349-AC48-45D70D8F4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1150"/>
            <a:ext cx="8178800" cy="688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>
            <a:extLst>
              <a:ext uri="{FF2B5EF4-FFF2-40B4-BE49-F238E27FC236}">
                <a16:creationId xmlns:a16="http://schemas.microsoft.com/office/drawing/2014/main" id="{1A2AB670-3291-1F44-B53E-D9FD3446F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806450"/>
            <a:ext cx="78105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>
            <a:extLst>
              <a:ext uri="{FF2B5EF4-FFF2-40B4-BE49-F238E27FC236}">
                <a16:creationId xmlns:a16="http://schemas.microsoft.com/office/drawing/2014/main" id="{9A69B13E-89F5-A849-A526-4B2593527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08050"/>
            <a:ext cx="76962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>
            <a:extLst>
              <a:ext uri="{FF2B5EF4-FFF2-40B4-BE49-F238E27FC236}">
                <a16:creationId xmlns:a16="http://schemas.microsoft.com/office/drawing/2014/main" id="{17B361E2-5312-0248-9A79-C41CD4C38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435100"/>
            <a:ext cx="74549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>
            <a:extLst>
              <a:ext uri="{FF2B5EF4-FFF2-40B4-BE49-F238E27FC236}">
                <a16:creationId xmlns:a16="http://schemas.microsoft.com/office/drawing/2014/main" id="{568118CB-7182-1945-9E02-C02D78D79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361950"/>
            <a:ext cx="7632700" cy="67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6">
            <a:extLst>
              <a:ext uri="{FF2B5EF4-FFF2-40B4-BE49-F238E27FC236}">
                <a16:creationId xmlns:a16="http://schemas.microsoft.com/office/drawing/2014/main" id="{79432235-B74B-3046-AF55-45154EFAE7D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50850"/>
            <a:ext cx="7620000" cy="6692900"/>
            <a:chOff x="1219200" y="450850"/>
            <a:chExt cx="7620000" cy="6692900"/>
          </a:xfrm>
        </p:grpSpPr>
        <p:pic>
          <p:nvPicPr>
            <p:cNvPr id="19458" name="Picture 2">
              <a:extLst>
                <a:ext uri="{FF2B5EF4-FFF2-40B4-BE49-F238E27FC236}">
                  <a16:creationId xmlns:a16="http://schemas.microsoft.com/office/drawing/2014/main" id="{F6328E8A-D145-4B4F-83B7-96C78F98D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50850"/>
              <a:ext cx="7620000" cy="669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59" name="TextBox 1">
              <a:extLst>
                <a:ext uri="{FF2B5EF4-FFF2-40B4-BE49-F238E27FC236}">
                  <a16:creationId xmlns:a16="http://schemas.microsoft.com/office/drawing/2014/main" id="{00BBD58A-F73E-2E4E-B85F-6C629C6DC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9900" y="5245100"/>
              <a:ext cx="419100" cy="374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_</a:t>
              </a:r>
            </a:p>
          </p:txBody>
        </p:sp>
        <p:grpSp>
          <p:nvGrpSpPr>
            <p:cNvPr id="19460" name="Group 5">
              <a:extLst>
                <a:ext uri="{FF2B5EF4-FFF2-40B4-BE49-F238E27FC236}">
                  <a16:creationId xmlns:a16="http://schemas.microsoft.com/office/drawing/2014/main" id="{0BBBE78B-9958-6B45-B4E3-959917CA0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6600" y="6375400"/>
              <a:ext cx="706651" cy="387161"/>
              <a:chOff x="3276600" y="6375400"/>
              <a:chExt cx="706651" cy="387161"/>
            </a:xfrm>
          </p:grpSpPr>
          <p:sp>
            <p:nvSpPr>
              <p:cNvPr id="19461" name="TextBox 2">
                <a:extLst>
                  <a:ext uri="{FF2B5EF4-FFF2-40B4-BE49-F238E27FC236}">
                    <a16:creationId xmlns:a16="http://schemas.microsoft.com/office/drawing/2014/main" id="{56585307-20ED-FA4F-8901-012C9EC741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6375400"/>
                <a:ext cx="287258" cy="2898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o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0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l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5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m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5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 typeface="Monotype Sorts" pitchFamily="2" charset="2"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_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38A397-5FD2-EA48-A08E-DC0B6A7F7E77}"/>
                  </a:ext>
                </a:extLst>
              </p:cNvPr>
              <p:cNvSpPr txBox="1"/>
              <p:nvPr/>
            </p:nvSpPr>
            <p:spPr>
              <a:xfrm>
                <a:off x="3513138" y="6388100"/>
                <a:ext cx="469900" cy="37465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US" i="1" dirty="0">
                    <a:solidFill>
                      <a:srgbClr val="000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lo</a:t>
                </a: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>
            <a:extLst>
              <a:ext uri="{FF2B5EF4-FFF2-40B4-BE49-F238E27FC236}">
                <a16:creationId xmlns:a16="http://schemas.microsoft.com/office/drawing/2014/main" id="{59DAC966-6CE1-B14B-BAFA-D9C4E6693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666750"/>
            <a:ext cx="7670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>
            <a:extLst>
              <a:ext uri="{FF2B5EF4-FFF2-40B4-BE49-F238E27FC236}">
                <a16:creationId xmlns:a16="http://schemas.microsoft.com/office/drawing/2014/main" id="{5EFC568E-FC82-9D43-9206-601D77443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022350"/>
            <a:ext cx="7975600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>
            <a:extLst>
              <a:ext uri="{FF2B5EF4-FFF2-40B4-BE49-F238E27FC236}">
                <a16:creationId xmlns:a16="http://schemas.microsoft.com/office/drawing/2014/main" id="{4BA7F239-0302-A244-9853-0A0F2FB51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49250"/>
            <a:ext cx="77343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3">
            <a:extLst>
              <a:ext uri="{FF2B5EF4-FFF2-40B4-BE49-F238E27FC236}">
                <a16:creationId xmlns:a16="http://schemas.microsoft.com/office/drawing/2014/main" id="{2F88B2B6-AB4B-3141-8A25-3B143A6B1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69900"/>
            <a:ext cx="80899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>
            <a:extLst>
              <a:ext uri="{FF2B5EF4-FFF2-40B4-BE49-F238E27FC236}">
                <a16:creationId xmlns:a16="http://schemas.microsoft.com/office/drawing/2014/main" id="{07D3CDF3-71BD-2545-9A24-C3153857C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628650"/>
            <a:ext cx="66802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>
            <a:extLst>
              <a:ext uri="{FF2B5EF4-FFF2-40B4-BE49-F238E27FC236}">
                <a16:creationId xmlns:a16="http://schemas.microsoft.com/office/drawing/2014/main" id="{230B9C1F-36A0-A44B-B4B4-6E9AD458E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90500"/>
            <a:ext cx="6985000" cy="702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>
            <a:extLst>
              <a:ext uri="{FF2B5EF4-FFF2-40B4-BE49-F238E27FC236}">
                <a16:creationId xmlns:a16="http://schemas.microsoft.com/office/drawing/2014/main" id="{CE472CEB-6558-2247-94C9-19A68C06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1136650"/>
            <a:ext cx="7112000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>
            <a:extLst>
              <a:ext uri="{FF2B5EF4-FFF2-40B4-BE49-F238E27FC236}">
                <a16:creationId xmlns:a16="http://schemas.microsoft.com/office/drawing/2014/main" id="{4DA32E32-61DC-634C-9B4E-1632F6D6F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565150"/>
            <a:ext cx="76835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>
            <a:extLst>
              <a:ext uri="{FF2B5EF4-FFF2-40B4-BE49-F238E27FC236}">
                <a16:creationId xmlns:a16="http://schemas.microsoft.com/office/drawing/2014/main" id="{506106D3-006E-AC4A-BA82-11EAD947C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482600"/>
            <a:ext cx="52578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>
            <a:extLst>
              <a:ext uri="{FF2B5EF4-FFF2-40B4-BE49-F238E27FC236}">
                <a16:creationId xmlns:a16="http://schemas.microsoft.com/office/drawing/2014/main" id="{1EF97135-00A3-2747-BAF1-3FE9AEA4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219200"/>
            <a:ext cx="7659687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3">
            <a:extLst>
              <a:ext uri="{FF2B5EF4-FFF2-40B4-BE49-F238E27FC236}">
                <a16:creationId xmlns:a16="http://schemas.microsoft.com/office/drawing/2014/main" id="{56DB8A0A-A63C-D544-AF2F-93AC29AF4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450850"/>
            <a:ext cx="6383337" cy="636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D2E790-EA0F-8E48-A88D-9220F35D45F8}"/>
              </a:ext>
            </a:extLst>
          </p:cNvPr>
          <p:cNvSpPr txBox="1"/>
          <p:nvPr/>
        </p:nvSpPr>
        <p:spPr>
          <a:xfrm>
            <a:off x="1514475" y="917575"/>
            <a:ext cx="5319713" cy="1938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Clr>
                <a:srgbClr val="000099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 </a:t>
            </a: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en-US" sz="24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true</a:t>
            </a:r>
          </a:p>
          <a:p>
            <a:pPr>
              <a:spcBef>
                <a:spcPts val="0"/>
              </a:spcBef>
              <a:buClr>
                <a:srgbClr val="000099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        {</a:t>
            </a:r>
          </a:p>
          <a:p>
            <a:pPr>
              <a:spcBef>
                <a:spcPts val="0"/>
              </a:spcBef>
              <a:buClr>
                <a:srgbClr val="000099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             </a:t>
            </a:r>
            <a:r>
              <a:rPr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E.</a:t>
            </a:r>
            <a:r>
              <a:rPr lang="en-US" sz="2400" b="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truelist</a:t>
            </a: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 = </a:t>
            </a:r>
            <a:r>
              <a:rPr lang="en-US" sz="2400" b="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makelist</a:t>
            </a: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 ( </a:t>
            </a:r>
            <a:r>
              <a:rPr lang="en-US" sz="2400" b="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nextquad</a:t>
            </a: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 );</a:t>
            </a:r>
          </a:p>
          <a:p>
            <a:pPr>
              <a:spcBef>
                <a:spcPts val="0"/>
              </a:spcBef>
              <a:buClr>
                <a:srgbClr val="000099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             </a:t>
            </a:r>
            <a:r>
              <a:rPr lang="en-US" sz="24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generate </a:t>
            </a: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( </a:t>
            </a:r>
            <a:r>
              <a:rPr lang="en-US" sz="2400" b="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goto</a:t>
            </a: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__ )</a:t>
            </a:r>
          </a:p>
          <a:p>
            <a:pPr>
              <a:spcBef>
                <a:spcPts val="0"/>
              </a:spcBef>
              <a:buClr>
                <a:srgbClr val="000099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        }</a:t>
            </a:r>
            <a:endParaRPr 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7377C-D8C8-2F4D-B4C2-15E16F4790BF}"/>
              </a:ext>
            </a:extLst>
          </p:cNvPr>
          <p:cNvSpPr txBox="1"/>
          <p:nvPr/>
        </p:nvSpPr>
        <p:spPr>
          <a:xfrm>
            <a:off x="1504950" y="3246438"/>
            <a:ext cx="5403850" cy="1754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 </a:t>
            </a: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en-US" sz="24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false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        {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             </a:t>
            </a:r>
            <a:r>
              <a:rPr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E.</a:t>
            </a:r>
            <a:r>
              <a:rPr lang="en-US" sz="2400" b="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falselist</a:t>
            </a: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 = </a:t>
            </a:r>
            <a:r>
              <a:rPr lang="en-US" sz="2400" b="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makelist</a:t>
            </a: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 ( </a:t>
            </a:r>
            <a:r>
              <a:rPr lang="en-US" sz="2400" b="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nextquad</a:t>
            </a: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 );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             </a:t>
            </a:r>
            <a:r>
              <a:rPr lang="en-US" sz="24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generate </a:t>
            </a: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( </a:t>
            </a:r>
            <a:r>
              <a:rPr lang="en-US" sz="2400" b="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goto</a:t>
            </a: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__ 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itchFamily="2" charset="2"/>
              </a:rPr>
              <a:t>        }</a:t>
            </a:r>
            <a:endParaRPr 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>
            <a:extLst>
              <a:ext uri="{FF2B5EF4-FFF2-40B4-BE49-F238E27FC236}">
                <a16:creationId xmlns:a16="http://schemas.microsoft.com/office/drawing/2014/main" id="{9F36F39F-AA62-B141-9946-3FDAFCC21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355600"/>
            <a:ext cx="76708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TextBox 1">
            <a:extLst>
              <a:ext uri="{FF2B5EF4-FFF2-40B4-BE49-F238E27FC236}">
                <a16:creationId xmlns:a16="http://schemas.microsoft.com/office/drawing/2014/main" id="{8893DF8F-3671-8C49-9A0B-86C3FFEC5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68663"/>
            <a:ext cx="3429000" cy="2328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2000" b="0">
                <a:solidFill>
                  <a:schemeClr val="accent2"/>
                </a:solidFill>
                <a:latin typeface="Arial" panose="020B0604020202020204" pitchFamily="34" charset="0"/>
              </a:rPr>
              <a:t>100:</a:t>
            </a:r>
            <a:r>
              <a:rPr lang="en-US" altLang="en-US" sz="2000" b="0" i="1">
                <a:solidFill>
                  <a:schemeClr val="accent2"/>
                </a:solidFill>
                <a:latin typeface="Arial" panose="020B0604020202020204" pitchFamily="34" charset="0"/>
              </a:rPr>
              <a:t>  if a &lt; b go to 10</a:t>
            </a:r>
            <a:r>
              <a:rPr lang="en-US" altLang="en-US" sz="2000" b="0" i="1">
                <a:latin typeface="Arial" panose="020B0604020202020204" pitchFamily="34" charset="0"/>
              </a:rPr>
              <a:t>2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2000" b="0">
                <a:solidFill>
                  <a:schemeClr val="accent2"/>
                </a:solidFill>
                <a:latin typeface="Arial" panose="020B0604020202020204" pitchFamily="34" charset="0"/>
              </a:rPr>
              <a:t>101:  </a:t>
            </a:r>
            <a:r>
              <a:rPr lang="en-US" altLang="en-US" sz="2000" b="0" i="1">
                <a:solidFill>
                  <a:schemeClr val="accent2"/>
                </a:solidFill>
                <a:latin typeface="Arial" panose="020B0604020202020204" pitchFamily="34" charset="0"/>
              </a:rPr>
              <a:t>go to 106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2000" b="0">
                <a:latin typeface="Arial" panose="020B0604020202020204" pitchFamily="34" charset="0"/>
              </a:rPr>
              <a:t>102:  </a:t>
            </a:r>
            <a:r>
              <a:rPr lang="en-US" altLang="en-US" sz="2000" b="0" i="1">
                <a:latin typeface="Arial" panose="020B0604020202020204" pitchFamily="34" charset="0"/>
              </a:rPr>
              <a:t>if x &lt; y go to 104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2000" b="0">
                <a:latin typeface="Arial" panose="020B0604020202020204" pitchFamily="34" charset="0"/>
              </a:rPr>
              <a:t>103:  </a:t>
            </a:r>
            <a:r>
              <a:rPr lang="en-US" altLang="en-US" sz="2000" b="0" i="1">
                <a:latin typeface="Arial" panose="020B0604020202020204" pitchFamily="34" charset="0"/>
              </a:rPr>
              <a:t>go to 105  </a:t>
            </a:r>
            <a:r>
              <a:rPr lang="en-US" altLang="en-US" sz="2000" i="1">
                <a:solidFill>
                  <a:srgbClr val="FF0000"/>
                </a:solidFill>
                <a:latin typeface="Arial" panose="020B0604020202020204" pitchFamily="34" charset="0"/>
              </a:rPr>
              <a:t>100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2000" b="0">
                <a:latin typeface="Arial" panose="020B0604020202020204" pitchFamily="34" charset="0"/>
              </a:rPr>
              <a:t>104:  </a:t>
            </a:r>
            <a:r>
              <a:rPr lang="en-US" altLang="en-US" sz="2000" b="0" i="1">
                <a:latin typeface="Arial" panose="020B0604020202020204" pitchFamily="34" charset="0"/>
              </a:rPr>
              <a:t>S.code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2000" b="0">
                <a:solidFill>
                  <a:schemeClr val="accent2"/>
                </a:solidFill>
                <a:latin typeface="Arial" panose="020B0604020202020204" pitchFamily="34" charset="0"/>
              </a:rPr>
              <a:t>105:  </a:t>
            </a:r>
            <a:r>
              <a:rPr lang="en-US" altLang="en-US" sz="2000" b="0" i="1">
                <a:solidFill>
                  <a:schemeClr val="accent2"/>
                </a:solidFill>
                <a:latin typeface="Arial" panose="020B0604020202020204" pitchFamily="34" charset="0"/>
              </a:rPr>
              <a:t>go to 100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2000" b="0">
                <a:solidFill>
                  <a:schemeClr val="accent2"/>
                </a:solidFill>
                <a:latin typeface="Arial" panose="020B0604020202020204" pitchFamily="34" charset="0"/>
              </a:rPr>
              <a:t>106:</a:t>
            </a:r>
          </a:p>
        </p:txBody>
      </p:sp>
      <p:cxnSp>
        <p:nvCxnSpPr>
          <p:cNvPr id="31747" name="Straight Connector 2">
            <a:extLst>
              <a:ext uri="{FF2B5EF4-FFF2-40B4-BE49-F238E27FC236}">
                <a16:creationId xmlns:a16="http://schemas.microsoft.com/office/drawing/2014/main" id="{67BD8E39-5964-7B42-9887-DDF9343DB32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54338" y="4273550"/>
            <a:ext cx="496887" cy="23336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8" name="TextBox 4">
            <a:extLst>
              <a:ext uri="{FF2B5EF4-FFF2-40B4-BE49-F238E27FC236}">
                <a16:creationId xmlns:a16="http://schemas.microsoft.com/office/drawing/2014/main" id="{93E487FF-9A67-504A-AC5D-F3B623D5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1965325"/>
            <a:ext cx="3752850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 i="1">
                <a:solidFill>
                  <a:schemeClr val="accent2"/>
                </a:solidFill>
              </a:rPr>
              <a:t>while</a:t>
            </a:r>
            <a:r>
              <a:rPr lang="en-US" altLang="en-US" b="0">
                <a:solidFill>
                  <a:schemeClr val="accent2"/>
                </a:solidFill>
              </a:rPr>
              <a:t>  a&lt;b  </a:t>
            </a:r>
            <a:r>
              <a:rPr lang="en-US" altLang="en-US" b="0" i="1">
                <a:solidFill>
                  <a:schemeClr val="accent2"/>
                </a:solidFill>
              </a:rPr>
              <a:t>do</a:t>
            </a:r>
          </a:p>
          <a:p>
            <a:r>
              <a:rPr lang="en-US" altLang="en-US" b="0">
                <a:solidFill>
                  <a:schemeClr val="tx1"/>
                </a:solidFill>
              </a:rPr>
              <a:t>	</a:t>
            </a:r>
            <a:r>
              <a:rPr lang="en-US" altLang="en-US" b="0" i="1">
                <a:solidFill>
                  <a:schemeClr val="tx1"/>
                </a:solidFill>
              </a:rPr>
              <a:t>if</a:t>
            </a:r>
            <a:r>
              <a:rPr lang="en-US" altLang="en-US" b="0">
                <a:solidFill>
                  <a:schemeClr val="tx1"/>
                </a:solidFill>
              </a:rPr>
              <a:t>  x&lt;y  </a:t>
            </a:r>
            <a:r>
              <a:rPr lang="en-US" altLang="en-US" b="0" i="1">
                <a:solidFill>
                  <a:schemeClr val="tx1"/>
                </a:solidFill>
              </a:rPr>
              <a:t>then   </a:t>
            </a:r>
            <a:r>
              <a:rPr lang="en-US" altLang="en-US" b="0">
                <a:solidFill>
                  <a:schemeClr val="tx1"/>
                </a:solidFill>
              </a:rPr>
              <a:t>S  </a:t>
            </a:r>
            <a:r>
              <a:rPr lang="en-US" altLang="en-US" b="0" i="1">
                <a:solidFill>
                  <a:schemeClr val="tx1"/>
                </a:solidFill>
              </a:rPr>
              <a:t>endif</a:t>
            </a:r>
          </a:p>
          <a:p>
            <a:r>
              <a:rPr lang="en-US" altLang="en-US" b="0" i="1">
                <a:solidFill>
                  <a:schemeClr val="accent2"/>
                </a:solidFill>
              </a:rPr>
              <a:t>endwhile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">
            <a:extLst>
              <a:ext uri="{FF2B5EF4-FFF2-40B4-BE49-F238E27FC236}">
                <a16:creationId xmlns:a16="http://schemas.microsoft.com/office/drawing/2014/main" id="{AB4B3121-96E6-E34F-995C-9FC4A46AC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27025"/>
            <a:ext cx="8343900" cy="645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>
            <a:extLst>
              <a:ext uri="{FF2B5EF4-FFF2-40B4-BE49-F238E27FC236}">
                <a16:creationId xmlns:a16="http://schemas.microsoft.com/office/drawing/2014/main" id="{3FD3A5D1-95DA-9A4C-9A65-8942B406B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647700"/>
            <a:ext cx="77089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>
            <a:extLst>
              <a:ext uri="{FF2B5EF4-FFF2-40B4-BE49-F238E27FC236}">
                <a16:creationId xmlns:a16="http://schemas.microsoft.com/office/drawing/2014/main" id="{3E5F0582-33C1-6E4F-A0BB-BC0D1795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36550"/>
            <a:ext cx="4889500" cy="643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Rectangle 1">
            <a:extLst>
              <a:ext uri="{FF2B5EF4-FFF2-40B4-BE49-F238E27FC236}">
                <a16:creationId xmlns:a16="http://schemas.microsoft.com/office/drawing/2014/main" id="{BE4A15F9-A66B-2A45-909A-B40BA6025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" y="1828800"/>
            <a:ext cx="4198938" cy="3254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1588" tIns="50794" rIns="101588" bIns="50794"/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33795" name="TextBox 2">
            <a:extLst>
              <a:ext uri="{FF2B5EF4-FFF2-40B4-BE49-F238E27FC236}">
                <a16:creationId xmlns:a16="http://schemas.microsoft.com/office/drawing/2014/main" id="{73BC5823-4995-6C42-851A-BFF8643AB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1620838"/>
            <a:ext cx="2178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0000"/>
                </a:solidFill>
              </a:rPr>
              <a:t>Optimization 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takes place here</a:t>
            </a:r>
          </a:p>
        </p:txBody>
      </p:sp>
      <p:cxnSp>
        <p:nvCxnSpPr>
          <p:cNvPr id="33796" name="Curved Connector 4">
            <a:extLst>
              <a:ext uri="{FF2B5EF4-FFF2-40B4-BE49-F238E27FC236}">
                <a16:creationId xmlns:a16="http://schemas.microsoft.com/office/drawing/2014/main" id="{B581E12F-BD72-B343-928B-236C04EE518C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180013" y="1909763"/>
            <a:ext cx="546100" cy="163512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1">
            <a:extLst>
              <a:ext uri="{FF2B5EF4-FFF2-40B4-BE49-F238E27FC236}">
                <a16:creationId xmlns:a16="http://schemas.microsoft.com/office/drawing/2014/main" id="{907652FA-68A7-6D4C-97D0-2E9AD7A4D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3298825"/>
            <a:ext cx="3429000" cy="2660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2000" b="0">
                <a:solidFill>
                  <a:schemeClr val="accent2"/>
                </a:solidFill>
                <a:latin typeface="Arial" panose="020B0604020202020204" pitchFamily="34" charset="0"/>
              </a:rPr>
              <a:t>100:</a:t>
            </a:r>
            <a:r>
              <a:rPr lang="en-US" altLang="en-US" sz="2000" b="0" i="1">
                <a:solidFill>
                  <a:schemeClr val="accent2"/>
                </a:solidFill>
                <a:latin typeface="Arial" panose="020B0604020202020204" pitchFamily="34" charset="0"/>
              </a:rPr>
              <a:t>  if a &lt; b go to 102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2000" b="0">
                <a:solidFill>
                  <a:schemeClr val="accent2"/>
                </a:solidFill>
                <a:latin typeface="Arial" panose="020B0604020202020204" pitchFamily="34" charset="0"/>
              </a:rPr>
              <a:t>101:  </a:t>
            </a:r>
            <a:r>
              <a:rPr lang="en-US" altLang="en-US" sz="2000" b="0" i="1">
                <a:solidFill>
                  <a:schemeClr val="accent2"/>
                </a:solidFill>
                <a:latin typeface="Arial" panose="020B0604020202020204" pitchFamily="34" charset="0"/>
              </a:rPr>
              <a:t>go to 107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2000" b="0">
                <a:latin typeface="Arial" panose="020B0604020202020204" pitchFamily="34" charset="0"/>
              </a:rPr>
              <a:t>102:  </a:t>
            </a:r>
            <a:r>
              <a:rPr lang="en-US" altLang="en-US" sz="2000" b="0" i="1">
                <a:latin typeface="Arial" panose="020B0604020202020204" pitchFamily="34" charset="0"/>
              </a:rPr>
              <a:t>if x &lt; y go to 104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2000" b="0">
                <a:latin typeface="Arial" panose="020B0604020202020204" pitchFamily="34" charset="0"/>
              </a:rPr>
              <a:t>103:  </a:t>
            </a:r>
            <a:r>
              <a:rPr lang="en-US" altLang="en-US" sz="2000" b="0" i="1">
                <a:latin typeface="Arial" panose="020B0604020202020204" pitchFamily="34" charset="0"/>
              </a:rPr>
              <a:t>go to 106  </a:t>
            </a:r>
            <a:r>
              <a:rPr lang="en-US" altLang="en-US" sz="2000" i="1">
                <a:solidFill>
                  <a:srgbClr val="FF0000"/>
                </a:solidFill>
                <a:latin typeface="Arial" panose="020B0604020202020204" pitchFamily="34" charset="0"/>
              </a:rPr>
              <a:t>100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2000" b="0">
                <a:latin typeface="Arial" panose="020B0604020202020204" pitchFamily="34" charset="0"/>
              </a:rPr>
              <a:t>104:  </a:t>
            </a:r>
            <a:r>
              <a:rPr lang="en-US" altLang="en-US" sz="2000" b="0" i="1">
                <a:latin typeface="Arial" panose="020B0604020202020204" pitchFamily="34" charset="0"/>
              </a:rPr>
              <a:t>S.code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2000" b="0">
                <a:latin typeface="Arial" panose="020B0604020202020204" pitchFamily="34" charset="0"/>
              </a:rPr>
              <a:t>105:  </a:t>
            </a:r>
            <a:r>
              <a:rPr lang="en-US" altLang="en-US" sz="2000" b="0" i="1">
                <a:latin typeface="Arial" panose="020B0604020202020204" pitchFamily="34" charset="0"/>
              </a:rPr>
              <a:t>go to 102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2000" b="0">
                <a:solidFill>
                  <a:schemeClr val="accent2"/>
                </a:solidFill>
                <a:latin typeface="Arial" panose="020B0604020202020204" pitchFamily="34" charset="0"/>
              </a:rPr>
              <a:t>106:  </a:t>
            </a:r>
            <a:r>
              <a:rPr lang="en-US" altLang="en-US" sz="2000" b="0" i="1">
                <a:solidFill>
                  <a:schemeClr val="accent2"/>
                </a:solidFill>
                <a:latin typeface="Arial" panose="020B0604020202020204" pitchFamily="34" charset="0"/>
              </a:rPr>
              <a:t>go to 100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2000" b="0">
                <a:solidFill>
                  <a:schemeClr val="accent2"/>
                </a:solidFill>
                <a:latin typeface="Arial" panose="020B0604020202020204" pitchFamily="34" charset="0"/>
              </a:rPr>
              <a:t>107:</a:t>
            </a:r>
            <a:r>
              <a:rPr lang="en-US" altLang="en-US" sz="2000" b="0" i="1">
                <a:solidFill>
                  <a:schemeClr val="accent2"/>
                </a:solidFill>
                <a:latin typeface="Arial" panose="020B0604020202020204" pitchFamily="34" charset="0"/>
              </a:rPr>
              <a:t>  ….</a:t>
            </a:r>
          </a:p>
        </p:txBody>
      </p:sp>
      <p:cxnSp>
        <p:nvCxnSpPr>
          <p:cNvPr id="34818" name="Straight Connector 2">
            <a:extLst>
              <a:ext uri="{FF2B5EF4-FFF2-40B4-BE49-F238E27FC236}">
                <a16:creationId xmlns:a16="http://schemas.microsoft.com/office/drawing/2014/main" id="{3F9C6161-F57C-CF4C-B2C1-FC16F2FCBF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83163" y="4295775"/>
            <a:ext cx="496887" cy="23336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19" name="TextBox 1">
            <a:extLst>
              <a:ext uri="{FF2B5EF4-FFF2-40B4-BE49-F238E27FC236}">
                <a16:creationId xmlns:a16="http://schemas.microsoft.com/office/drawing/2014/main" id="{09708A61-83A0-8144-AF37-BE58BCFC1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1239838"/>
            <a:ext cx="266858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 i="1">
                <a:solidFill>
                  <a:schemeClr val="accent2"/>
                </a:solidFill>
              </a:rPr>
              <a:t>while</a:t>
            </a:r>
            <a:r>
              <a:rPr lang="en-US" altLang="en-US" b="0">
                <a:solidFill>
                  <a:schemeClr val="accent2"/>
                </a:solidFill>
              </a:rPr>
              <a:t>  a&lt;b  </a:t>
            </a:r>
            <a:r>
              <a:rPr lang="en-US" altLang="en-US" b="0" i="1">
                <a:solidFill>
                  <a:schemeClr val="accent2"/>
                </a:solidFill>
              </a:rPr>
              <a:t>do</a:t>
            </a:r>
          </a:p>
          <a:p>
            <a:r>
              <a:rPr lang="en-US" altLang="en-US" b="0">
                <a:solidFill>
                  <a:schemeClr val="tx1"/>
                </a:solidFill>
              </a:rPr>
              <a:t>	</a:t>
            </a:r>
            <a:r>
              <a:rPr lang="en-US" altLang="en-US" b="0" i="1">
                <a:solidFill>
                  <a:schemeClr val="tx1"/>
                </a:solidFill>
              </a:rPr>
              <a:t>while</a:t>
            </a:r>
            <a:r>
              <a:rPr lang="en-US" altLang="en-US" b="0">
                <a:solidFill>
                  <a:schemeClr val="tx1"/>
                </a:solidFill>
              </a:rPr>
              <a:t>  x&lt;y  </a:t>
            </a:r>
            <a:r>
              <a:rPr lang="en-US" altLang="en-US" b="0" i="1">
                <a:solidFill>
                  <a:schemeClr val="tx1"/>
                </a:solidFill>
              </a:rPr>
              <a:t>do</a:t>
            </a:r>
          </a:p>
          <a:p>
            <a:r>
              <a:rPr lang="en-US" altLang="en-US" b="0">
                <a:solidFill>
                  <a:schemeClr val="tx1"/>
                </a:solidFill>
              </a:rPr>
              <a:t>		S</a:t>
            </a:r>
          </a:p>
          <a:p>
            <a:r>
              <a:rPr lang="en-US" altLang="en-US" b="0">
                <a:solidFill>
                  <a:schemeClr val="tx1"/>
                </a:solidFill>
              </a:rPr>
              <a:t>	</a:t>
            </a:r>
            <a:r>
              <a:rPr lang="en-US" altLang="en-US" b="0" i="1">
                <a:solidFill>
                  <a:schemeClr val="tx1"/>
                </a:solidFill>
              </a:rPr>
              <a:t>endwhile</a:t>
            </a:r>
          </a:p>
          <a:p>
            <a:r>
              <a:rPr lang="en-US" altLang="en-US" b="0" i="1">
                <a:solidFill>
                  <a:schemeClr val="accent2"/>
                </a:solidFill>
              </a:rPr>
              <a:t>endwhile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>
            <a:extLst>
              <a:ext uri="{FF2B5EF4-FFF2-40B4-BE49-F238E27FC236}">
                <a16:creationId xmlns:a16="http://schemas.microsoft.com/office/drawing/2014/main" id="{BAD5BF1B-27DF-A64F-B496-57666F32F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908050"/>
            <a:ext cx="78613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">
            <a:extLst>
              <a:ext uri="{FF2B5EF4-FFF2-40B4-BE49-F238E27FC236}">
                <a16:creationId xmlns:a16="http://schemas.microsoft.com/office/drawing/2014/main" id="{B663BECE-ECB0-9446-BDF9-961B39A58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16000"/>
            <a:ext cx="80772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2">
            <a:extLst>
              <a:ext uri="{FF2B5EF4-FFF2-40B4-BE49-F238E27FC236}">
                <a16:creationId xmlns:a16="http://schemas.microsoft.com/office/drawing/2014/main" id="{625F0900-CC9B-DA41-B12C-45C82615E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54000"/>
            <a:ext cx="7835900" cy="697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2">
            <a:extLst>
              <a:ext uri="{FF2B5EF4-FFF2-40B4-BE49-F238E27FC236}">
                <a16:creationId xmlns:a16="http://schemas.microsoft.com/office/drawing/2014/main" id="{DFF8FF79-FE62-C541-ADE2-8B7BC0106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673100"/>
            <a:ext cx="80645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2">
            <a:extLst>
              <a:ext uri="{FF2B5EF4-FFF2-40B4-BE49-F238E27FC236}">
                <a16:creationId xmlns:a16="http://schemas.microsoft.com/office/drawing/2014/main" id="{9B63A8BA-E3B0-5F40-84C1-72B2AAFF1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825500"/>
            <a:ext cx="7785100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3">
            <a:extLst>
              <a:ext uri="{FF2B5EF4-FFF2-40B4-BE49-F238E27FC236}">
                <a16:creationId xmlns:a16="http://schemas.microsoft.com/office/drawing/2014/main" id="{72DC9ADE-87C0-C84B-BA14-3938A4D62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482600"/>
            <a:ext cx="7886700" cy="668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">
            <a:extLst>
              <a:ext uri="{FF2B5EF4-FFF2-40B4-BE49-F238E27FC236}">
                <a16:creationId xmlns:a16="http://schemas.microsoft.com/office/drawing/2014/main" id="{FCD77106-6F9B-CD40-9621-F95D31D6B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206500"/>
            <a:ext cx="78359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2">
            <a:extLst>
              <a:ext uri="{FF2B5EF4-FFF2-40B4-BE49-F238E27FC236}">
                <a16:creationId xmlns:a16="http://schemas.microsoft.com/office/drawing/2014/main" id="{55757631-3215-0E4D-878B-E6149A02B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1054100"/>
            <a:ext cx="63119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4">
            <a:extLst>
              <a:ext uri="{FF2B5EF4-FFF2-40B4-BE49-F238E27FC236}">
                <a16:creationId xmlns:a16="http://schemas.microsoft.com/office/drawing/2014/main" id="{46AA6A77-24A1-3D49-9F8F-2F385D384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085850"/>
            <a:ext cx="80391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2">
            <a:extLst>
              <a:ext uri="{FF2B5EF4-FFF2-40B4-BE49-F238E27FC236}">
                <a16:creationId xmlns:a16="http://schemas.microsoft.com/office/drawing/2014/main" id="{93A4AF4F-A3B9-7245-B1C6-65B2884C2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736600"/>
            <a:ext cx="78613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4">
            <a:extLst>
              <a:ext uri="{FF2B5EF4-FFF2-40B4-BE49-F238E27FC236}">
                <a16:creationId xmlns:a16="http://schemas.microsoft.com/office/drawing/2014/main" id="{47031B16-9157-014F-946A-6C75E7253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927100"/>
            <a:ext cx="7696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2">
            <a:extLst>
              <a:ext uri="{FF2B5EF4-FFF2-40B4-BE49-F238E27FC236}">
                <a16:creationId xmlns:a16="http://schemas.microsoft.com/office/drawing/2014/main" id="{B4E02045-A589-B047-B3ED-BF74F02CB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374650"/>
            <a:ext cx="7747000" cy="663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2">
            <a:extLst>
              <a:ext uri="{FF2B5EF4-FFF2-40B4-BE49-F238E27FC236}">
                <a16:creationId xmlns:a16="http://schemas.microsoft.com/office/drawing/2014/main" id="{E2D2FE8D-B296-2E42-8A46-C0A6F41C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882650"/>
            <a:ext cx="70739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2">
            <a:extLst>
              <a:ext uri="{FF2B5EF4-FFF2-40B4-BE49-F238E27FC236}">
                <a16:creationId xmlns:a16="http://schemas.microsoft.com/office/drawing/2014/main" id="{D61ACB97-2A85-384B-B499-D181CC844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30300"/>
            <a:ext cx="74168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2">
            <a:extLst>
              <a:ext uri="{FF2B5EF4-FFF2-40B4-BE49-F238E27FC236}">
                <a16:creationId xmlns:a16="http://schemas.microsoft.com/office/drawing/2014/main" id="{E5AD567C-432E-C849-85E6-666237991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016000"/>
            <a:ext cx="5892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2161XXX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66FF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5CE7"/>
      </a:accent6>
      <a:hlink>
        <a:srgbClr val="EF9100"/>
      </a:hlink>
      <a:folHlink>
        <a:srgbClr val="FFFF66"/>
      </a:folHlink>
    </a:clrScheme>
    <a:fontScheme name="22161XXX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1588" tIns="50794" rIns="101588" bIns="50794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000099"/>
          </a:buClr>
          <a:buSzPct val="75000"/>
          <a:buFont typeface="Monotype Sorts" pitchFamily="-112" charset="2"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CC"/>
            </a:solidFill>
            <a:effectLst/>
            <a:latin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1588" tIns="50794" rIns="101588" bIns="50794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000099"/>
          </a:buClr>
          <a:buSzPct val="75000"/>
          <a:buFont typeface="Monotype Sorts" pitchFamily="-112" charset="2"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CC"/>
            </a:solidFill>
            <a:effectLst/>
            <a:latin typeface="Arial" pitchFamily="-112" charset="0"/>
          </a:defRPr>
        </a:defPPr>
      </a:lstStyle>
    </a:lnDef>
  </a:objectDefaults>
  <a:extraClrSchemeLst>
    <a:extraClrScheme>
      <a:clrScheme name="22161XX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61XX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161XXX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61XXX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61XX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61XX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61XX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Data\Microsoft\Templates\UA.pot</Template>
  <TotalTime>13706</TotalTime>
  <Pages>2</Pages>
  <Words>170</Words>
  <Application>Microsoft Macintosh PowerPoint</Application>
  <PresentationFormat>Custom</PresentationFormat>
  <Paragraphs>38</Paragraphs>
  <Slides>40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ＭＳ Ｐゴシック</vt:lpstr>
      <vt:lpstr>Times New Roman</vt:lpstr>
      <vt:lpstr>Wingdings</vt:lpstr>
      <vt:lpstr>Times</vt:lpstr>
      <vt:lpstr>Monotype Sorts</vt:lpstr>
      <vt:lpstr>22161XXX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Arizona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Frequent Value Locality</dc:title>
  <dc:subject>Project Review - 2</dc:subject>
  <dc:creator>Rajiv Gupta</dc:creator>
  <cp:keywords/>
  <dc:description/>
  <cp:lastModifiedBy>Rajiv Gupta</cp:lastModifiedBy>
  <cp:revision>651</cp:revision>
  <cp:lastPrinted>2010-01-04T22:53:01Z</cp:lastPrinted>
  <dcterms:created xsi:type="dcterms:W3CDTF">1999-08-31T14:04:04Z</dcterms:created>
  <dcterms:modified xsi:type="dcterms:W3CDTF">2020-06-16T03:29:26Z</dcterms:modified>
</cp:coreProperties>
</file>