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46" r:id="rId11"/>
    <p:sldId id="435" r:id="rId12"/>
    <p:sldId id="436" r:id="rId13"/>
    <p:sldId id="437" r:id="rId14"/>
    <p:sldId id="438" r:id="rId15"/>
    <p:sldId id="439" r:id="rId16"/>
    <p:sldId id="441" r:id="rId17"/>
    <p:sldId id="442" r:id="rId18"/>
    <p:sldId id="443" r:id="rId19"/>
    <p:sldId id="444" r:id="rId20"/>
    <p:sldId id="453" r:id="rId21"/>
    <p:sldId id="449" r:id="rId22"/>
    <p:sldId id="450" r:id="rId23"/>
    <p:sldId id="451" r:id="rId24"/>
    <p:sldId id="452" r:id="rId25"/>
  </p:sldIdLst>
  <p:sldSz cx="10058400" cy="7772400"/>
  <p:notesSz cx="68580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CC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6">
          <p15:clr>
            <a:srgbClr val="A4A3A4"/>
          </p15:clr>
        </p15:guide>
        <p15:guide id="2" orient="horz" pos="4090">
          <p15:clr>
            <a:srgbClr val="A4A3A4"/>
          </p15:clr>
        </p15:guide>
        <p15:guide id="3" orient="horz">
          <p15:clr>
            <a:srgbClr val="A4A3A4"/>
          </p15:clr>
        </p15:guide>
        <p15:guide id="4" pos="3172">
          <p15:clr>
            <a:srgbClr val="A4A3A4"/>
          </p15:clr>
        </p15:guide>
        <p15:guide id="5" pos="62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0"/>
    <p:restoredTop sz="92736"/>
  </p:normalViewPr>
  <p:slideViewPr>
    <p:cSldViewPr snapToGrid="0" snapToObjects="1">
      <p:cViewPr varScale="1">
        <p:scale>
          <a:sx n="83" d="100"/>
          <a:sy n="83" d="100"/>
        </p:scale>
        <p:origin x="1080" y="184"/>
      </p:cViewPr>
      <p:guideLst>
        <p:guide orient="horz" pos="4866"/>
        <p:guide orient="horz" pos="4090"/>
        <p:guide orient="horz"/>
        <p:guide pos="3172"/>
        <p:guide pos="6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1710" y="-78"/>
      </p:cViewPr>
      <p:guideLst>
        <p:guide orient="horz" pos="2904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51243AF-B912-AC49-BA39-9C4E9119C1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379913"/>
            <a:ext cx="5038725" cy="4154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21" tIns="44565" rIns="90721" bIns="44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ED970F-EAEF-F647-89F2-CDEE85E486B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3800" y="692150"/>
            <a:ext cx="4476750" cy="3459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13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98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2738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27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2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213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38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350" y="1920875"/>
            <a:ext cx="41783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920875"/>
            <a:ext cx="4179888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125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70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2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8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41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18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6ABB494-0E0E-774E-82E7-F8102EDA3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920875"/>
            <a:ext cx="8510588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88" tIns="50794" rIns="101588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40">
            <a:extLst>
              <a:ext uri="{FF2B5EF4-FFF2-40B4-BE49-F238E27FC236}">
                <a16:creationId xmlns:a16="http://schemas.microsoft.com/office/drawing/2014/main" id="{299DF97F-F432-634D-80CB-7B1DE37D595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197725"/>
            <a:ext cx="10058400" cy="889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3B76"/>
              </a:gs>
            </a:gsLst>
            <a:lin ang="5400000" scaled="1"/>
          </a:gradFill>
          <a:ln>
            <a:noFill/>
          </a:ln>
        </p:spPr>
        <p:txBody>
          <a:bodyPr wrap="none" lIns="101588" tIns="50794" rIns="101588" bIns="50794" anchor="ctr"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endParaRPr lang="en-US" altLang="en-US"/>
          </a:p>
        </p:txBody>
      </p:sp>
      <p:sp>
        <p:nvSpPr>
          <p:cNvPr id="1028" name="Text Box 41">
            <a:extLst>
              <a:ext uri="{FF2B5EF4-FFF2-40B4-BE49-F238E27FC236}">
                <a16:creationId xmlns:a16="http://schemas.microsoft.com/office/drawing/2014/main" id="{EED39311-A370-CB4E-8330-B9D0EE9F73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850" y="7386638"/>
            <a:ext cx="1628775" cy="300037"/>
          </a:xfrm>
          <a:prstGeom prst="rect">
            <a:avLst/>
          </a:prstGeom>
          <a:noFill/>
          <a:ln>
            <a:noFill/>
          </a:ln>
        </p:spPr>
        <p:txBody>
          <a:bodyPr wrap="none" lIns="101588" tIns="50794" rIns="101588" bIns="50794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charset="0"/>
              <a:defRPr sz="2000" b="1">
                <a:solidFill>
                  <a:srgbClr val="0000CC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charset="0"/>
              <a:buNone/>
              <a:defRPr/>
            </a:pPr>
            <a:r>
              <a:rPr lang="en-US" sz="1400"/>
              <a:t>CSE Department</a:t>
            </a:r>
          </a:p>
        </p:txBody>
      </p:sp>
      <p:sp>
        <p:nvSpPr>
          <p:cNvPr id="1029" name="Rectangle 45">
            <a:extLst>
              <a:ext uri="{FF2B5EF4-FFF2-40B4-BE49-F238E27FC236}">
                <a16:creationId xmlns:a16="http://schemas.microsoft.com/office/drawing/2014/main" id="{C5A5C1D8-A9F4-C540-B6DD-D901FBB7BE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197725"/>
            <a:ext cx="10058400" cy="889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3B76"/>
              </a:gs>
            </a:gsLst>
            <a:lin ang="5400000" scaled="1"/>
          </a:gradFill>
          <a:ln>
            <a:noFill/>
          </a:ln>
        </p:spPr>
        <p:txBody>
          <a:bodyPr wrap="none" lIns="101588" tIns="50794" rIns="101588" bIns="50794" anchor="ctr"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buNone/>
              <a:defRPr/>
            </a:pPr>
            <a:endParaRPr lang="en-US" altLang="en-US"/>
          </a:p>
        </p:txBody>
      </p:sp>
      <p:pic>
        <p:nvPicPr>
          <p:cNvPr id="1030" name="Picture 41" descr="small_logo_inside">
            <a:extLst>
              <a:ext uri="{FF2B5EF4-FFF2-40B4-BE49-F238E27FC236}">
                <a16:creationId xmlns:a16="http://schemas.microsoft.com/office/drawing/2014/main" id="{F01E525F-0CEA-5A4F-B334-1FBBAAB930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13" y="0"/>
            <a:ext cx="132397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2pPr>
      <a:lvl3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3pPr>
      <a:lvl4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4pPr>
      <a:lvl5pPr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  <a:ea typeface="ＭＳ Ｐゴシック" charset="-128"/>
          <a:cs typeface="ＭＳ Ｐゴシック" charset="-128"/>
        </a:defRPr>
      </a:lvl5pPr>
      <a:lvl6pPr marL="4572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6pPr>
      <a:lvl7pPr marL="9144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7pPr>
      <a:lvl8pPr marL="13716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8pPr>
      <a:lvl9pPr marL="1828800" algn="ctr" defTabSz="1006475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-112" charset="0"/>
        </a:defRPr>
      </a:lvl9pPr>
    </p:titleStyle>
    <p:bodyStyle>
      <a:lvl1pPr marL="290513" indent="-290513" algn="l" defTabSz="1006475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28650" indent="-223838" algn="l" defTabSz="100647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o"/>
        <a:defRPr sz="2000" b="1">
          <a:solidFill>
            <a:schemeClr val="tx1"/>
          </a:solidFill>
          <a:latin typeface="+mn-lt"/>
          <a:ea typeface="ＭＳ Ｐゴシック" pitchFamily="-112" charset="-128"/>
        </a:defRPr>
      </a:lvl2pPr>
      <a:lvl3pPr marL="968375" indent="-225425" algn="l" defTabSz="1006475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b="1">
          <a:solidFill>
            <a:schemeClr val="tx1"/>
          </a:solidFill>
          <a:latin typeface="+mn-lt"/>
          <a:ea typeface="ＭＳ Ｐゴシック" pitchFamily="-112" charset="-128"/>
        </a:defRPr>
      </a:lvl3pPr>
      <a:lvl4pPr marL="1306513" indent="-223838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m"/>
        <a:defRPr b="1">
          <a:solidFill>
            <a:schemeClr val="tx1"/>
          </a:solidFill>
          <a:latin typeface="+mn-lt"/>
          <a:ea typeface="ＭＳ Ｐゴシック" pitchFamily="-112" charset="-128"/>
        </a:defRPr>
      </a:lvl4pPr>
      <a:lvl5pPr marL="16462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5pPr>
      <a:lvl6pPr marL="21034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6pPr>
      <a:lvl7pPr marL="25606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7pPr>
      <a:lvl8pPr marL="30178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8pPr>
      <a:lvl9pPr marL="3475038" indent="-225425" algn="l" defTabSz="1006475" rtl="0" eaLnBrk="0" fontAlgn="base" hangingPunct="0">
        <a:lnSpc>
          <a:spcPct val="90000"/>
        </a:lnSpc>
        <a:spcBef>
          <a:spcPct val="5000"/>
        </a:spcBef>
        <a:spcAft>
          <a:spcPct val="0"/>
        </a:spcAft>
        <a:buClr>
          <a:srgbClr val="000099"/>
        </a:buClr>
        <a:buSzPct val="75000"/>
        <a:buFont typeface="Wingdings" pitchFamily="-112" charset="2"/>
        <a:buChar char="v"/>
        <a:defRPr b="1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>
            <a:extLst>
              <a:ext uri="{FF2B5EF4-FFF2-40B4-BE49-F238E27FC236}">
                <a16:creationId xmlns:a16="http://schemas.microsoft.com/office/drawing/2014/main" id="{441906EF-E469-3842-A463-83A72254B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162050"/>
            <a:ext cx="78994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>
            <a:extLst>
              <a:ext uri="{FF2B5EF4-FFF2-40B4-BE49-F238E27FC236}">
                <a16:creationId xmlns:a16="http://schemas.microsoft.com/office/drawing/2014/main" id="{3B1E1BCD-5B04-544C-8BBA-D1E4459CD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19100"/>
            <a:ext cx="68961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>
            <a:extLst>
              <a:ext uri="{FF2B5EF4-FFF2-40B4-BE49-F238E27FC236}">
                <a16:creationId xmlns:a16="http://schemas.microsoft.com/office/drawing/2014/main" id="{E0C558F5-2280-3A48-B424-9EC3DEBEF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81100"/>
            <a:ext cx="80518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>
            <a:extLst>
              <a:ext uri="{FF2B5EF4-FFF2-40B4-BE49-F238E27FC236}">
                <a16:creationId xmlns:a16="http://schemas.microsoft.com/office/drawing/2014/main" id="{738E8015-3CB7-E341-B597-871619F2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825500"/>
            <a:ext cx="77216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>
            <a:extLst>
              <a:ext uri="{FF2B5EF4-FFF2-40B4-BE49-F238E27FC236}">
                <a16:creationId xmlns:a16="http://schemas.microsoft.com/office/drawing/2014/main" id="{A3FA841C-8AA1-F44D-8FAA-95E560C2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047750"/>
            <a:ext cx="78613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>
            <a:extLst>
              <a:ext uri="{FF2B5EF4-FFF2-40B4-BE49-F238E27FC236}">
                <a16:creationId xmlns:a16="http://schemas.microsoft.com/office/drawing/2014/main" id="{5C8DE19A-61C4-954D-B066-68BBF954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155700"/>
            <a:ext cx="7734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>
            <a:extLst>
              <a:ext uri="{FF2B5EF4-FFF2-40B4-BE49-F238E27FC236}">
                <a16:creationId xmlns:a16="http://schemas.microsoft.com/office/drawing/2014/main" id="{F2956073-9845-9548-9347-44487332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19100"/>
            <a:ext cx="77089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>
            <a:extLst>
              <a:ext uri="{FF2B5EF4-FFF2-40B4-BE49-F238E27FC236}">
                <a16:creationId xmlns:a16="http://schemas.microsoft.com/office/drawing/2014/main" id="{BEF82688-1203-F54E-BD29-2C4837CA8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30250"/>
            <a:ext cx="78232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>
            <a:extLst>
              <a:ext uri="{FF2B5EF4-FFF2-40B4-BE49-F238E27FC236}">
                <a16:creationId xmlns:a16="http://schemas.microsoft.com/office/drawing/2014/main" id="{D4B24E3A-3F9E-A743-8A20-C7CDE33D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495300"/>
            <a:ext cx="7886700" cy="657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>
            <a:extLst>
              <a:ext uri="{FF2B5EF4-FFF2-40B4-BE49-F238E27FC236}">
                <a16:creationId xmlns:a16="http://schemas.microsoft.com/office/drawing/2014/main" id="{83D5F565-F51E-A94D-94E1-1BBA5EB13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501650"/>
            <a:ext cx="76962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3">
            <a:extLst>
              <a:ext uri="{FF2B5EF4-FFF2-40B4-BE49-F238E27FC236}">
                <a16:creationId xmlns:a16="http://schemas.microsoft.com/office/drawing/2014/main" id="{6003D042-2269-0442-919D-DC2EFDD5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987550"/>
            <a:ext cx="7747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>
            <a:extLst>
              <a:ext uri="{FF2B5EF4-FFF2-40B4-BE49-F238E27FC236}">
                <a16:creationId xmlns:a16="http://schemas.microsoft.com/office/drawing/2014/main" id="{5F471421-01DE-0E4C-8933-347E252D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01700"/>
            <a:ext cx="77089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2">
            <a:extLst>
              <a:ext uri="{FF2B5EF4-FFF2-40B4-BE49-F238E27FC236}">
                <a16:creationId xmlns:a16="http://schemas.microsoft.com/office/drawing/2014/main" id="{5422B743-578E-6749-B056-A81111B8B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009650"/>
            <a:ext cx="77724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863AFB90-090B-BA48-9EB1-C534FE7409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3238" y="311150"/>
            <a:ext cx="9051925" cy="90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23554" name="Left Bracket 3">
            <a:extLst>
              <a:ext uri="{FF2B5EF4-FFF2-40B4-BE49-F238E27FC236}">
                <a16:creationId xmlns:a16="http://schemas.microsoft.com/office/drawing/2014/main" id="{6FD0898C-3FFE-0440-A2FC-52B35B8379C2}"/>
              </a:ext>
            </a:extLst>
          </p:cNvPr>
          <p:cNvSpPr>
            <a:spLocks/>
          </p:cNvSpPr>
          <p:nvPr/>
        </p:nvSpPr>
        <p:spPr bwMode="auto">
          <a:xfrm>
            <a:off x="1155700" y="958850"/>
            <a:ext cx="596900" cy="5480050"/>
          </a:xfrm>
          <a:prstGeom prst="leftBracket">
            <a:avLst>
              <a:gd name="adj" fmla="val 833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 b="0"/>
          </a:p>
        </p:txBody>
      </p:sp>
      <p:sp>
        <p:nvSpPr>
          <p:cNvPr id="23555" name="TextBox 4">
            <a:extLst>
              <a:ext uri="{FF2B5EF4-FFF2-40B4-BE49-F238E27FC236}">
                <a16:creationId xmlns:a16="http://schemas.microsoft.com/office/drawing/2014/main" id="{76A497EE-9B01-2B42-8177-0295CADD2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584200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Main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545FC7-39AD-B64E-ABF4-C52F36DD4A45}"/>
              </a:ext>
            </a:extLst>
          </p:cNvPr>
          <p:cNvGraphicFramePr>
            <a:graphicFrameLocks noGrp="1"/>
          </p:cNvGraphicFramePr>
          <p:nvPr/>
        </p:nvGraphicFramePr>
        <p:xfrm>
          <a:off x="6070600" y="2349500"/>
          <a:ext cx="1574800" cy="1574800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 defTabSz="457200"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10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I :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 defTabSz="457200"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10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J :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>
                      <a:lvl1pPr defTabSz="457200"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10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P1 : ……….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 defTabSz="457200"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10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P3 : ……….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4EEB1D-84AE-BE49-8122-173C4EDD2B2C}"/>
              </a:ext>
            </a:extLst>
          </p:cNvPr>
          <p:cNvGraphicFramePr>
            <a:graphicFrameLocks noGrp="1"/>
          </p:cNvGraphicFramePr>
          <p:nvPr/>
        </p:nvGraphicFramePr>
        <p:xfrm>
          <a:off x="8128000" y="2349500"/>
          <a:ext cx="1574800" cy="1574800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 defTabSz="457200"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10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K :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 defTabSz="457200"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10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L :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>
                      <a:lvl1pPr defTabSz="457200"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10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P2 : ……….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 defTabSz="457200"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10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5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440071-A481-B44B-8620-03EA2B2E44FC}"/>
              </a:ext>
            </a:extLst>
          </p:cNvPr>
          <p:cNvGraphicFramePr>
            <a:graphicFrameLocks noGrp="1"/>
          </p:cNvGraphicFramePr>
          <p:nvPr/>
        </p:nvGraphicFramePr>
        <p:xfrm>
          <a:off x="6019800" y="4635500"/>
          <a:ext cx="1574800" cy="157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 :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F5EF03-6452-0644-B26F-B45A6636E69C}"/>
              </a:ext>
            </a:extLst>
          </p:cNvPr>
          <p:cNvGraphicFramePr>
            <a:graphicFrameLocks noGrp="1"/>
          </p:cNvGraphicFramePr>
          <p:nvPr/>
        </p:nvGraphicFramePr>
        <p:xfrm>
          <a:off x="8191500" y="4622800"/>
          <a:ext cx="1574800" cy="157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 :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601" name="TextBox 10">
            <a:extLst>
              <a:ext uri="{FF2B5EF4-FFF2-40B4-BE49-F238E27FC236}">
                <a16:creationId xmlns:a16="http://schemas.microsoft.com/office/drawing/2014/main" id="{2BEB3D71-F481-0548-9192-A1D46A665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900" y="5194300"/>
            <a:ext cx="4089400" cy="769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4800"/>
          </a:p>
        </p:txBody>
      </p:sp>
      <p:sp>
        <p:nvSpPr>
          <p:cNvPr id="23602" name="TextBox 12">
            <a:extLst>
              <a:ext uri="{FF2B5EF4-FFF2-40B4-BE49-F238E27FC236}">
                <a16:creationId xmlns:a16="http://schemas.microsoft.com/office/drawing/2014/main" id="{15BE9001-64F1-264F-81F5-B6BE3EFA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1993900"/>
            <a:ext cx="15605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/>
              <a:t>Main: </a:t>
            </a:r>
            <a:r>
              <a:rPr lang="en-US" altLang="en-US" b="0">
                <a:solidFill>
                  <a:srgbClr val="996600"/>
                </a:solidFill>
              </a:rPr>
              <a:t>NL=1</a:t>
            </a:r>
          </a:p>
        </p:txBody>
      </p:sp>
      <p:sp>
        <p:nvSpPr>
          <p:cNvPr id="23603" name="TextBox 13">
            <a:extLst>
              <a:ext uri="{FF2B5EF4-FFF2-40B4-BE49-F238E27FC236}">
                <a16:creationId xmlns:a16="http://schemas.microsoft.com/office/drawing/2014/main" id="{757EC509-6732-9C47-854D-CDB65C73A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700" y="2019300"/>
            <a:ext cx="128905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/>
              <a:t>P1: </a:t>
            </a:r>
            <a:r>
              <a:rPr lang="en-US" altLang="en-US" b="0">
                <a:solidFill>
                  <a:srgbClr val="996600"/>
                </a:solidFill>
              </a:rPr>
              <a:t>NL=2</a:t>
            </a:r>
          </a:p>
        </p:txBody>
      </p:sp>
      <p:sp>
        <p:nvSpPr>
          <p:cNvPr id="23604" name="TextBox 14">
            <a:extLst>
              <a:ext uri="{FF2B5EF4-FFF2-40B4-BE49-F238E27FC236}">
                <a16:creationId xmlns:a16="http://schemas.microsoft.com/office/drawing/2014/main" id="{7E77FC97-2528-F647-AA2B-64413BB0F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267200"/>
            <a:ext cx="128905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/>
              <a:t>P2: </a:t>
            </a:r>
            <a:r>
              <a:rPr lang="en-US" altLang="en-US" b="0">
                <a:solidFill>
                  <a:srgbClr val="996600"/>
                </a:solidFill>
              </a:rPr>
              <a:t>NL=3</a:t>
            </a:r>
          </a:p>
        </p:txBody>
      </p:sp>
      <p:sp>
        <p:nvSpPr>
          <p:cNvPr id="23605" name="TextBox 15">
            <a:extLst>
              <a:ext uri="{FF2B5EF4-FFF2-40B4-BE49-F238E27FC236}">
                <a16:creationId xmlns:a16="http://schemas.microsoft.com/office/drawing/2014/main" id="{751CD9B4-829C-6641-A462-B3E919F0B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900" y="4267200"/>
            <a:ext cx="128905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/>
              <a:t>P3: </a:t>
            </a:r>
            <a:r>
              <a:rPr lang="en-US" altLang="en-US" b="0">
                <a:solidFill>
                  <a:srgbClr val="996600"/>
                </a:solidFill>
              </a:rPr>
              <a:t>NL=2</a:t>
            </a:r>
          </a:p>
        </p:txBody>
      </p:sp>
      <p:sp>
        <p:nvSpPr>
          <p:cNvPr id="23606" name="Left Bracket 16">
            <a:extLst>
              <a:ext uri="{FF2B5EF4-FFF2-40B4-BE49-F238E27FC236}">
                <a16:creationId xmlns:a16="http://schemas.microsoft.com/office/drawing/2014/main" id="{13E902E7-B989-A247-81F8-171B12DF5162}"/>
              </a:ext>
            </a:extLst>
          </p:cNvPr>
          <p:cNvSpPr>
            <a:spLocks/>
          </p:cNvSpPr>
          <p:nvPr/>
        </p:nvSpPr>
        <p:spPr bwMode="auto">
          <a:xfrm>
            <a:off x="2032000" y="1577975"/>
            <a:ext cx="596900" cy="2092325"/>
          </a:xfrm>
          <a:prstGeom prst="leftBracket">
            <a:avLst>
              <a:gd name="adj" fmla="val 834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3607" name="Left Bracket 17">
            <a:extLst>
              <a:ext uri="{FF2B5EF4-FFF2-40B4-BE49-F238E27FC236}">
                <a16:creationId xmlns:a16="http://schemas.microsoft.com/office/drawing/2014/main" id="{AC20B0D7-94D5-1C4C-8582-FAF06DB3CEC8}"/>
              </a:ext>
            </a:extLst>
          </p:cNvPr>
          <p:cNvSpPr>
            <a:spLocks/>
          </p:cNvSpPr>
          <p:nvPr/>
        </p:nvSpPr>
        <p:spPr bwMode="auto">
          <a:xfrm>
            <a:off x="2044700" y="4197350"/>
            <a:ext cx="596900" cy="1174750"/>
          </a:xfrm>
          <a:prstGeom prst="leftBracket">
            <a:avLst>
              <a:gd name="adj" fmla="val 8328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 b="0"/>
          </a:p>
        </p:txBody>
      </p:sp>
      <p:sp>
        <p:nvSpPr>
          <p:cNvPr id="23608" name="Left Bracket 18">
            <a:extLst>
              <a:ext uri="{FF2B5EF4-FFF2-40B4-BE49-F238E27FC236}">
                <a16:creationId xmlns:a16="http://schemas.microsoft.com/office/drawing/2014/main" id="{50A330DB-A738-1847-A603-2FC6E27D5044}"/>
              </a:ext>
            </a:extLst>
          </p:cNvPr>
          <p:cNvSpPr>
            <a:spLocks/>
          </p:cNvSpPr>
          <p:nvPr/>
        </p:nvSpPr>
        <p:spPr bwMode="auto">
          <a:xfrm>
            <a:off x="3371850" y="1892300"/>
            <a:ext cx="596900" cy="1238250"/>
          </a:xfrm>
          <a:prstGeom prst="leftBracket">
            <a:avLst>
              <a:gd name="adj" fmla="val 832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3609" name="TextBox 19">
            <a:extLst>
              <a:ext uri="{FF2B5EF4-FFF2-40B4-BE49-F238E27FC236}">
                <a16:creationId xmlns:a16="http://schemas.microsoft.com/office/drawing/2014/main" id="{EBE45409-BC36-A34E-AC12-3315A3C88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1231900"/>
            <a:ext cx="4667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P1</a:t>
            </a:r>
          </a:p>
        </p:txBody>
      </p:sp>
      <p:sp>
        <p:nvSpPr>
          <p:cNvPr id="23610" name="TextBox 20">
            <a:extLst>
              <a:ext uri="{FF2B5EF4-FFF2-40B4-BE49-F238E27FC236}">
                <a16:creationId xmlns:a16="http://schemas.microsoft.com/office/drawing/2014/main" id="{0E0AADC0-3119-D741-A4D9-11E598E8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1612900"/>
            <a:ext cx="4667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P2</a:t>
            </a:r>
          </a:p>
        </p:txBody>
      </p:sp>
      <p:sp>
        <p:nvSpPr>
          <p:cNvPr id="23611" name="TextBox 21">
            <a:extLst>
              <a:ext uri="{FF2B5EF4-FFF2-40B4-BE49-F238E27FC236}">
                <a16:creationId xmlns:a16="http://schemas.microsoft.com/office/drawing/2014/main" id="{A955A922-5EE6-074B-9315-F2EDBD2D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924300"/>
            <a:ext cx="4667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P3</a:t>
            </a:r>
          </a:p>
        </p:txBody>
      </p:sp>
      <p:sp>
        <p:nvSpPr>
          <p:cNvPr id="23612" name="TextBox 22">
            <a:extLst>
              <a:ext uri="{FF2B5EF4-FFF2-40B4-BE49-F238E27FC236}">
                <a16:creationId xmlns:a16="http://schemas.microsoft.com/office/drawing/2014/main" id="{7815D4D6-4A33-BF4A-8C13-4DFFD7BBA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942975"/>
            <a:ext cx="9540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var I, J;</a:t>
            </a:r>
          </a:p>
        </p:txBody>
      </p:sp>
      <p:sp>
        <p:nvSpPr>
          <p:cNvPr id="23613" name="TextBox 23">
            <a:extLst>
              <a:ext uri="{FF2B5EF4-FFF2-40B4-BE49-F238E27FC236}">
                <a16:creationId xmlns:a16="http://schemas.microsoft.com/office/drawing/2014/main" id="{081FF37F-71E9-6541-9038-BAD7E0D5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1524000"/>
            <a:ext cx="10572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var K, L;</a:t>
            </a:r>
          </a:p>
        </p:txBody>
      </p:sp>
      <p:sp>
        <p:nvSpPr>
          <p:cNvPr id="23614" name="TextBox 24">
            <a:extLst>
              <a:ext uri="{FF2B5EF4-FFF2-40B4-BE49-F238E27FC236}">
                <a16:creationId xmlns:a16="http://schemas.microsoft.com/office/drawing/2014/main" id="{BF6FD30D-B13C-A540-A8B1-820934D3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5" y="1847850"/>
            <a:ext cx="825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var Q;</a:t>
            </a:r>
          </a:p>
        </p:txBody>
      </p:sp>
      <p:sp>
        <p:nvSpPr>
          <p:cNvPr id="23615" name="TextBox 25">
            <a:extLst>
              <a:ext uri="{FF2B5EF4-FFF2-40B4-BE49-F238E27FC236}">
                <a16:creationId xmlns:a16="http://schemas.microsoft.com/office/drawing/2014/main" id="{16AD145E-D6AE-BB4B-A257-E1313886A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197350"/>
            <a:ext cx="812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var H;</a:t>
            </a:r>
          </a:p>
        </p:txBody>
      </p:sp>
      <p:sp>
        <p:nvSpPr>
          <p:cNvPr id="23616" name="TextBox 26">
            <a:extLst>
              <a:ext uri="{FF2B5EF4-FFF2-40B4-BE49-F238E27FC236}">
                <a16:creationId xmlns:a16="http://schemas.microsoft.com/office/drawing/2014/main" id="{534D7890-9A75-B64D-AA7D-46B75FB7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2260600"/>
            <a:ext cx="16144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 i="1"/>
              <a:t>use</a:t>
            </a:r>
            <a:r>
              <a:rPr lang="en-US" altLang="en-US" sz="1800" b="0"/>
              <a:t> K </a:t>
            </a:r>
            <a:r>
              <a:rPr lang="en-US" altLang="en-US" sz="1800" b="0">
                <a:sym typeface="Wingdings" pitchFamily="2" charset="2"/>
              </a:rPr>
              <a:t></a:t>
            </a:r>
            <a:r>
              <a:rPr lang="en-US" altLang="en-US" sz="1800" b="0"/>
              <a:t> </a:t>
            </a:r>
            <a:r>
              <a:rPr lang="en-US" altLang="en-US" sz="1800" b="0">
                <a:solidFill>
                  <a:srgbClr val="FF0000"/>
                </a:solidFill>
              </a:rPr>
              <a:t>(1,0)</a:t>
            </a:r>
          </a:p>
        </p:txBody>
      </p:sp>
      <p:sp>
        <p:nvSpPr>
          <p:cNvPr id="23617" name="TextBox 27">
            <a:extLst>
              <a:ext uri="{FF2B5EF4-FFF2-40B4-BE49-F238E27FC236}">
                <a16:creationId xmlns:a16="http://schemas.microsoft.com/office/drawing/2014/main" id="{66FE1ADC-F9D0-D24F-A9B9-0BE77AB55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2565400"/>
            <a:ext cx="16398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 i="1"/>
              <a:t>use</a:t>
            </a:r>
            <a:r>
              <a:rPr lang="en-US" altLang="en-US" sz="1800" b="0"/>
              <a:t> J  </a:t>
            </a:r>
            <a:r>
              <a:rPr lang="en-US" altLang="en-US" sz="1800" b="0">
                <a:sym typeface="Wingdings" pitchFamily="2" charset="2"/>
              </a:rPr>
              <a:t></a:t>
            </a:r>
            <a:r>
              <a:rPr lang="en-US" altLang="en-US" sz="1800" b="0"/>
              <a:t> </a:t>
            </a:r>
            <a:r>
              <a:rPr lang="en-US" altLang="en-US" sz="1800" b="0">
                <a:solidFill>
                  <a:srgbClr val="FF0000"/>
                </a:solidFill>
              </a:rPr>
              <a:t>(2,1)</a:t>
            </a:r>
          </a:p>
        </p:txBody>
      </p:sp>
      <p:sp>
        <p:nvSpPr>
          <p:cNvPr id="23618" name="TextBox 28">
            <a:extLst>
              <a:ext uri="{FF2B5EF4-FFF2-40B4-BE49-F238E27FC236}">
                <a16:creationId xmlns:a16="http://schemas.microsoft.com/office/drawing/2014/main" id="{DFBB8B2B-8621-034F-946A-3616259B7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3213100"/>
            <a:ext cx="15890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 i="1"/>
              <a:t>use</a:t>
            </a:r>
            <a:r>
              <a:rPr lang="en-US" altLang="en-US" sz="1800" b="0"/>
              <a:t> I  </a:t>
            </a:r>
            <a:r>
              <a:rPr lang="en-US" altLang="en-US" sz="1800" b="0">
                <a:sym typeface="Wingdings" pitchFamily="2" charset="2"/>
              </a:rPr>
              <a:t></a:t>
            </a:r>
            <a:r>
              <a:rPr lang="en-US" altLang="en-US" sz="1800" b="0"/>
              <a:t> </a:t>
            </a:r>
            <a:r>
              <a:rPr lang="en-US" altLang="en-US" sz="1800" b="0">
                <a:solidFill>
                  <a:srgbClr val="FF0000"/>
                </a:solidFill>
              </a:rPr>
              <a:t>(1,0)</a:t>
            </a:r>
          </a:p>
        </p:txBody>
      </p:sp>
      <p:sp>
        <p:nvSpPr>
          <p:cNvPr id="23619" name="TextBox 29">
            <a:extLst>
              <a:ext uri="{FF2B5EF4-FFF2-40B4-BE49-F238E27FC236}">
                <a16:creationId xmlns:a16="http://schemas.microsoft.com/office/drawing/2014/main" id="{24B4C45D-4A9B-044A-B968-C3420F43C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4559300"/>
            <a:ext cx="16398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 i="1"/>
              <a:t>use </a:t>
            </a:r>
            <a:r>
              <a:rPr lang="en-US" altLang="en-US" sz="1800" b="0"/>
              <a:t>J  </a:t>
            </a:r>
            <a:r>
              <a:rPr lang="en-US" altLang="en-US" sz="1800" b="0">
                <a:sym typeface="Wingdings" pitchFamily="2" charset="2"/>
              </a:rPr>
              <a:t></a:t>
            </a:r>
            <a:r>
              <a:rPr lang="en-US" altLang="en-US" sz="1800" b="0"/>
              <a:t> </a:t>
            </a:r>
            <a:r>
              <a:rPr lang="en-US" altLang="en-US" sz="1800" b="0">
                <a:solidFill>
                  <a:srgbClr val="FF0000"/>
                </a:solidFill>
              </a:rPr>
              <a:t>(1,1)</a:t>
            </a:r>
          </a:p>
        </p:txBody>
      </p:sp>
      <p:sp>
        <p:nvSpPr>
          <p:cNvPr id="23620" name="TextBox 30">
            <a:extLst>
              <a:ext uri="{FF2B5EF4-FFF2-40B4-BE49-F238E27FC236}">
                <a16:creationId xmlns:a16="http://schemas.microsoft.com/office/drawing/2014/main" id="{7801FB8F-C7E5-E848-910F-DAA6A18FF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5664200"/>
            <a:ext cx="15890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 i="1"/>
              <a:t>use</a:t>
            </a:r>
            <a:r>
              <a:rPr lang="en-US" altLang="en-US" sz="1800" b="0"/>
              <a:t> I  </a:t>
            </a:r>
            <a:r>
              <a:rPr lang="en-US" altLang="en-US" sz="1800" b="0">
                <a:sym typeface="Wingdings" pitchFamily="2" charset="2"/>
              </a:rPr>
              <a:t></a:t>
            </a:r>
            <a:r>
              <a:rPr lang="en-US" altLang="en-US" sz="1800" b="0"/>
              <a:t> </a:t>
            </a:r>
            <a:r>
              <a:rPr lang="en-US" altLang="en-US" sz="1800" b="0">
                <a:solidFill>
                  <a:srgbClr val="FF0000"/>
                </a:solidFill>
              </a:rPr>
              <a:t>(0,0)</a:t>
            </a:r>
          </a:p>
        </p:txBody>
      </p:sp>
      <p:sp>
        <p:nvSpPr>
          <p:cNvPr id="23621" name="TextBox 31">
            <a:extLst>
              <a:ext uri="{FF2B5EF4-FFF2-40B4-BE49-F238E27FC236}">
                <a16:creationId xmlns:a16="http://schemas.microsoft.com/office/drawing/2014/main" id="{7C12F06B-8D50-9241-B4FC-597429C3613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03251" y="3422650"/>
            <a:ext cx="742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>
                <a:solidFill>
                  <a:srgbClr val="996600"/>
                </a:solidFill>
              </a:rPr>
              <a:t>NL=1</a:t>
            </a:r>
          </a:p>
        </p:txBody>
      </p:sp>
      <p:sp>
        <p:nvSpPr>
          <p:cNvPr id="23622" name="TextBox 32">
            <a:extLst>
              <a:ext uri="{FF2B5EF4-FFF2-40B4-BE49-F238E27FC236}">
                <a16:creationId xmlns:a16="http://schemas.microsoft.com/office/drawing/2014/main" id="{B65BD8C1-B6BB-9F4F-9AD7-F617900A860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36701" y="2355850"/>
            <a:ext cx="742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>
                <a:solidFill>
                  <a:srgbClr val="996600"/>
                </a:solidFill>
              </a:rPr>
              <a:t>NL=2</a:t>
            </a:r>
          </a:p>
        </p:txBody>
      </p:sp>
      <p:sp>
        <p:nvSpPr>
          <p:cNvPr id="23623" name="TextBox 33">
            <a:extLst>
              <a:ext uri="{FF2B5EF4-FFF2-40B4-BE49-F238E27FC236}">
                <a16:creationId xmlns:a16="http://schemas.microsoft.com/office/drawing/2014/main" id="{761139DC-CB87-D046-9312-E724C8C4CD9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43051" y="4540250"/>
            <a:ext cx="742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>
                <a:solidFill>
                  <a:srgbClr val="996600"/>
                </a:solidFill>
              </a:rPr>
              <a:t>NL=2</a:t>
            </a:r>
          </a:p>
        </p:txBody>
      </p:sp>
      <p:sp>
        <p:nvSpPr>
          <p:cNvPr id="23624" name="TextBox 34">
            <a:extLst>
              <a:ext uri="{FF2B5EF4-FFF2-40B4-BE49-F238E27FC236}">
                <a16:creationId xmlns:a16="http://schemas.microsoft.com/office/drawing/2014/main" id="{CD76A957-6CC0-F941-B8FF-D8FA0E45FD2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865438" y="2254250"/>
            <a:ext cx="742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>
                <a:solidFill>
                  <a:srgbClr val="996600"/>
                </a:solidFill>
              </a:rPr>
              <a:t>NL=3</a:t>
            </a:r>
          </a:p>
        </p:txBody>
      </p:sp>
      <p:cxnSp>
        <p:nvCxnSpPr>
          <p:cNvPr id="23625" name="Straight Arrow Connector 6">
            <a:extLst>
              <a:ext uri="{FF2B5EF4-FFF2-40B4-BE49-F238E27FC236}">
                <a16:creationId xmlns:a16="http://schemas.microsoft.com/office/drawing/2014/main" id="{B2CFA3D3-988D-984B-808A-90F824497BF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86101" y="5448300"/>
            <a:ext cx="10668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6" name="Straight Arrow Connector 8">
            <a:extLst>
              <a:ext uri="{FF2B5EF4-FFF2-40B4-BE49-F238E27FC236}">
                <a16:creationId xmlns:a16="http://schemas.microsoft.com/office/drawing/2014/main" id="{88B5E60D-BE54-5047-9598-05A7B93EDB1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594894" y="5156994"/>
            <a:ext cx="493712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7" name="TextBox 9">
            <a:extLst>
              <a:ext uri="{FF2B5EF4-FFF2-40B4-BE49-F238E27FC236}">
                <a16:creationId xmlns:a16="http://schemas.microsoft.com/office/drawing/2014/main" id="{266C1D18-631C-1C47-B22A-164FF823B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72100"/>
            <a:ext cx="8080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FF0000"/>
                </a:solidFill>
              </a:rPr>
              <a:t>offset</a:t>
            </a:r>
          </a:p>
        </p:txBody>
      </p:sp>
      <p:sp>
        <p:nvSpPr>
          <p:cNvPr id="23628" name="TextBox 10">
            <a:extLst>
              <a:ext uri="{FF2B5EF4-FFF2-40B4-BE49-F238E27FC236}">
                <a16:creationId xmlns:a16="http://schemas.microsoft.com/office/drawing/2014/main" id="{563AC466-B709-D449-ADAE-7C42DE86D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313" y="5956300"/>
            <a:ext cx="279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b="0">
                <a:solidFill>
                  <a:srgbClr val="FF0000"/>
                </a:solidFill>
              </a:rPr>
              <a:t>number of access links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b="0">
                <a:solidFill>
                  <a:srgbClr val="FF0000"/>
                </a:solidFill>
              </a:rPr>
              <a:t>that must be traversed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2">
            <a:extLst>
              <a:ext uri="{FF2B5EF4-FFF2-40B4-BE49-F238E27FC236}">
                <a16:creationId xmlns:a16="http://schemas.microsoft.com/office/drawing/2014/main" id="{50E74D2E-1900-FD4D-9F61-2FFB6FC78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647700"/>
            <a:ext cx="21224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Example Contd.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E25929-27F4-0246-965E-8D262DC34FCE}"/>
              </a:ext>
            </a:extLst>
          </p:cNvPr>
          <p:cNvGraphicFramePr>
            <a:graphicFrameLocks noGrp="1"/>
          </p:cNvGraphicFramePr>
          <p:nvPr/>
        </p:nvGraphicFramePr>
        <p:xfrm>
          <a:off x="2374900" y="2273300"/>
          <a:ext cx="1651000" cy="38131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18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Main           I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               J</a:t>
                      </a:r>
                    </a:p>
                  </a:txBody>
                  <a:tcPr marT="45728" marB="45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r>
                        <a:rPr lang="en-US" sz="1800" b="1" dirty="0"/>
                        <a:t>P1               K</a:t>
                      </a:r>
                    </a:p>
                    <a:p>
                      <a:r>
                        <a:rPr lang="en-US" sz="1800" b="1" dirty="0"/>
                        <a:t>                   </a:t>
                      </a:r>
                      <a:r>
                        <a:rPr lang="en-US" sz="1800" b="1" baseline="0" dirty="0"/>
                        <a:t> L</a:t>
                      </a:r>
                      <a:endParaRPr lang="en-US" sz="1800" b="1" dirty="0"/>
                    </a:p>
                  </a:txBody>
                  <a:tcPr marT="45728" marB="45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872">
                <a:tc>
                  <a:txBody>
                    <a:bodyPr/>
                    <a:lstStyle/>
                    <a:p>
                      <a:r>
                        <a:rPr lang="en-US" sz="1800" b="1" dirty="0"/>
                        <a:t>P3               H</a:t>
                      </a:r>
                    </a:p>
                  </a:txBody>
                  <a:tcPr marT="45728" marB="45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r>
                        <a:rPr lang="en-US" sz="1800" b="1" dirty="0"/>
                        <a:t>P1               K</a:t>
                      </a:r>
                    </a:p>
                    <a:p>
                      <a:r>
                        <a:rPr lang="en-US" sz="1800" b="1" dirty="0"/>
                        <a:t>                   </a:t>
                      </a:r>
                      <a:r>
                        <a:rPr lang="en-US" sz="1800" b="1" baseline="0" dirty="0"/>
                        <a:t> L</a:t>
                      </a:r>
                      <a:endParaRPr lang="en-US" sz="1800" b="1" dirty="0"/>
                    </a:p>
                  </a:txBody>
                  <a:tcPr marT="45728" marB="45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872">
                <a:tc>
                  <a:txBody>
                    <a:bodyPr/>
                    <a:lstStyle/>
                    <a:p>
                      <a:r>
                        <a:rPr lang="en-US" sz="1800" b="1" dirty="0"/>
                        <a:t>P2                Q</a:t>
                      </a:r>
                    </a:p>
                  </a:txBody>
                  <a:tcPr marT="45728" marB="45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87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8" marB="45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593" name="Curved Right Arrow 4">
            <a:extLst>
              <a:ext uri="{FF2B5EF4-FFF2-40B4-BE49-F238E27FC236}">
                <a16:creationId xmlns:a16="http://schemas.microsoft.com/office/drawing/2014/main" id="{B73680D7-0E63-0C45-9AF9-D67ABFB8D3E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01800" y="2451100"/>
            <a:ext cx="673100" cy="673100"/>
          </a:xfrm>
          <a:prstGeom prst="curvedRightArrow">
            <a:avLst>
              <a:gd name="adj1" fmla="val 5"/>
              <a:gd name="adj2" fmla="val 42394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4" name="Curved Right Arrow 7">
            <a:extLst>
              <a:ext uri="{FF2B5EF4-FFF2-40B4-BE49-F238E27FC236}">
                <a16:creationId xmlns:a16="http://schemas.microsoft.com/office/drawing/2014/main" id="{FCD97F24-B74D-6C40-B131-5C0CADFEEA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01800" y="3162300"/>
            <a:ext cx="673100" cy="673100"/>
          </a:xfrm>
          <a:prstGeom prst="curvedRightArrow">
            <a:avLst>
              <a:gd name="adj1" fmla="val 5"/>
              <a:gd name="adj2" fmla="val 42394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5" name="Curved Right Arrow 8">
            <a:extLst>
              <a:ext uri="{FF2B5EF4-FFF2-40B4-BE49-F238E27FC236}">
                <a16:creationId xmlns:a16="http://schemas.microsoft.com/office/drawing/2014/main" id="{490681FA-7429-C549-B4BB-3577A0015DA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01800" y="3822700"/>
            <a:ext cx="673100" cy="673100"/>
          </a:xfrm>
          <a:prstGeom prst="curvedRightArrow">
            <a:avLst>
              <a:gd name="adj1" fmla="val 5"/>
              <a:gd name="adj2" fmla="val 42394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6" name="Curved Right Arrow 9">
            <a:extLst>
              <a:ext uri="{FF2B5EF4-FFF2-40B4-BE49-F238E27FC236}">
                <a16:creationId xmlns:a16="http://schemas.microsoft.com/office/drawing/2014/main" id="{B19B475E-10C9-2243-9989-BA230BB3B5F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89100" y="4495800"/>
            <a:ext cx="673100" cy="673100"/>
          </a:xfrm>
          <a:prstGeom prst="curvedRightArrow">
            <a:avLst>
              <a:gd name="adj1" fmla="val 5"/>
              <a:gd name="adj2" fmla="val 42394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7" name="TextBox 5">
            <a:extLst>
              <a:ext uri="{FF2B5EF4-FFF2-40B4-BE49-F238E27FC236}">
                <a16:creationId xmlns:a16="http://schemas.microsoft.com/office/drawing/2014/main" id="{87D57ED5-4DCA-564C-8457-11CD4EE24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231900"/>
            <a:ext cx="51387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Call Chain:   </a:t>
            </a:r>
            <a:r>
              <a:rPr lang="en-US" altLang="en-US" b="0">
                <a:solidFill>
                  <a:srgbClr val="000000"/>
                </a:solidFill>
              </a:rPr>
              <a:t>Main </a:t>
            </a:r>
            <a:r>
              <a:rPr lang="en-US" altLang="en-US" b="0">
                <a:solidFill>
                  <a:srgbClr val="000000"/>
                </a:solidFill>
                <a:sym typeface="Wingdings" pitchFamily="2" charset="2"/>
              </a:rPr>
              <a:t> P1  P3  P1  P2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24598" name="TextBox 6">
            <a:extLst>
              <a:ext uri="{FF2B5EF4-FFF2-40B4-BE49-F238E27FC236}">
                <a16:creationId xmlns:a16="http://schemas.microsoft.com/office/drawing/2014/main" id="{BD8340A2-AAF1-CD47-9502-9A55DC9E1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346700"/>
            <a:ext cx="147955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/>
              <a:t>Control Link /</a:t>
            </a:r>
          </a:p>
          <a:p>
            <a:r>
              <a:rPr lang="en-US" altLang="en-US" sz="1600" b="0"/>
              <a:t>Dynamic Link</a:t>
            </a:r>
          </a:p>
        </p:txBody>
      </p:sp>
      <p:sp>
        <p:nvSpPr>
          <p:cNvPr id="24599" name="Curved Right Arrow 12">
            <a:extLst>
              <a:ext uri="{FF2B5EF4-FFF2-40B4-BE49-F238E27FC236}">
                <a16:creationId xmlns:a16="http://schemas.microsoft.com/office/drawing/2014/main" id="{5410B0EA-DB8A-9841-BACD-5418AB00247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038600" y="4483100"/>
            <a:ext cx="673100" cy="673100"/>
          </a:xfrm>
          <a:prstGeom prst="curvedRightArrow">
            <a:avLst>
              <a:gd name="adj1" fmla="val 5"/>
              <a:gd name="adj2" fmla="val 42394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0" name="Curved Right Arrow 13">
            <a:extLst>
              <a:ext uri="{FF2B5EF4-FFF2-40B4-BE49-F238E27FC236}">
                <a16:creationId xmlns:a16="http://schemas.microsoft.com/office/drawing/2014/main" id="{35A5828A-A89C-F74C-8AF7-00ED4C0666C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038600" y="2540000"/>
            <a:ext cx="558800" cy="622300"/>
          </a:xfrm>
          <a:prstGeom prst="curvedRightArrow">
            <a:avLst>
              <a:gd name="adj1" fmla="val 0"/>
              <a:gd name="adj2" fmla="val 42390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1" name="Curved Right Arrow 14">
            <a:extLst>
              <a:ext uri="{FF2B5EF4-FFF2-40B4-BE49-F238E27FC236}">
                <a16:creationId xmlns:a16="http://schemas.microsoft.com/office/drawing/2014/main" id="{1699F702-6B97-8841-BD00-FE6F9CE4B14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025900" y="2451100"/>
            <a:ext cx="1041400" cy="1333500"/>
          </a:xfrm>
          <a:prstGeom prst="curvedRightArrow">
            <a:avLst>
              <a:gd name="adj1" fmla="val 0"/>
              <a:gd name="adj2" fmla="val 19112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2" name="Curved Right Arrow 15">
            <a:extLst>
              <a:ext uri="{FF2B5EF4-FFF2-40B4-BE49-F238E27FC236}">
                <a16:creationId xmlns:a16="http://schemas.microsoft.com/office/drawing/2014/main" id="{E6369722-3896-6B46-9034-C325EB8DA65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025900" y="2273300"/>
            <a:ext cx="1181100" cy="2209800"/>
          </a:xfrm>
          <a:prstGeom prst="curvedRightArrow">
            <a:avLst>
              <a:gd name="adj1" fmla="val 0"/>
              <a:gd name="adj2" fmla="val 26038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3" name="TextBox 16">
            <a:extLst>
              <a:ext uri="{FF2B5EF4-FFF2-40B4-BE49-F238E27FC236}">
                <a16:creationId xmlns:a16="http://schemas.microsoft.com/office/drawing/2014/main" id="{C8E68DBB-C2F4-2A4C-82FF-A98A2D87D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5295900"/>
            <a:ext cx="1287463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/>
              <a:t>Static Link /</a:t>
            </a:r>
          </a:p>
          <a:p>
            <a:r>
              <a:rPr lang="en-US" altLang="en-US" sz="1600" b="0"/>
              <a:t>Access Link</a:t>
            </a:r>
          </a:p>
        </p:txBody>
      </p:sp>
      <p:sp>
        <p:nvSpPr>
          <p:cNvPr id="24604" name="TextBox 10">
            <a:extLst>
              <a:ext uri="{FF2B5EF4-FFF2-40B4-BE49-F238E27FC236}">
                <a16:creationId xmlns:a16="http://schemas.microsoft.com/office/drawing/2014/main" id="{60084652-E2C2-4540-9A05-D2FAE2D81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3124200"/>
            <a:ext cx="29019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In P2 access K </a:t>
            </a:r>
            <a:r>
              <a:rPr lang="en-US" altLang="en-US">
                <a:sym typeface="Wingdings" pitchFamily="2" charset="2"/>
              </a:rPr>
              <a:t> (1,0)</a:t>
            </a:r>
          </a:p>
          <a:p>
            <a:pPr>
              <a:lnSpc>
                <a:spcPct val="100000"/>
              </a:lnSpc>
            </a:pPr>
            <a:r>
              <a:rPr lang="en-US" altLang="en-US">
                <a:sym typeface="Wingdings" pitchFamily="2" charset="2"/>
              </a:rPr>
              <a:t>In P2 access J  (2,1)</a:t>
            </a:r>
          </a:p>
          <a:p>
            <a:pPr>
              <a:lnSpc>
                <a:spcPct val="100000"/>
              </a:lnSpc>
            </a:pPr>
            <a:r>
              <a:rPr lang="en-US" altLang="en-US">
                <a:sym typeface="Wingdings" pitchFamily="2" charset="2"/>
              </a:rPr>
              <a:t>In P2 access  I  (2,0)</a:t>
            </a:r>
          </a:p>
          <a:p>
            <a:pPr>
              <a:lnSpc>
                <a:spcPct val="100000"/>
              </a:lnSpc>
            </a:pPr>
            <a:r>
              <a:rPr lang="en-US" altLang="en-US">
                <a:sym typeface="Wingdings" pitchFamily="2" charset="2"/>
              </a:rPr>
              <a:t>………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2">
            <a:extLst>
              <a:ext uri="{FF2B5EF4-FFF2-40B4-BE49-F238E27FC236}">
                <a16:creationId xmlns:a16="http://schemas.microsoft.com/office/drawing/2014/main" id="{E36AF2F7-88FA-6246-A613-E3762942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647700"/>
            <a:ext cx="47752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Example Contd.</a:t>
            </a:r>
          </a:p>
          <a:p>
            <a:r>
              <a:rPr lang="en-US" altLang="en-US"/>
              <a:t>   </a:t>
            </a:r>
            <a:r>
              <a:rPr lang="en-US" altLang="en-US">
                <a:solidFill>
                  <a:srgbClr val="FF0000"/>
                </a:solidFill>
              </a:rPr>
              <a:t>Next call P3 – set up the access link</a:t>
            </a:r>
          </a:p>
        </p:txBody>
      </p:sp>
      <p:sp>
        <p:nvSpPr>
          <p:cNvPr id="25602" name="TextBox 1">
            <a:extLst>
              <a:ext uri="{FF2B5EF4-FFF2-40B4-BE49-F238E27FC236}">
                <a16:creationId xmlns:a16="http://schemas.microsoft.com/office/drawing/2014/main" id="{D15CDF70-B0B2-CA40-8225-BD5BCE72A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366963"/>
            <a:ext cx="49498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P2 calls P3</a:t>
            </a:r>
          </a:p>
          <a:p>
            <a:r>
              <a:rPr lang="en-US" altLang="en-US">
                <a:solidFill>
                  <a:schemeClr val="tx1"/>
                </a:solidFill>
              </a:rPr>
              <a:t>c – current nesting level</a:t>
            </a:r>
          </a:p>
          <a:p>
            <a:r>
              <a:rPr lang="en-US" altLang="en-US">
                <a:solidFill>
                  <a:schemeClr val="tx1"/>
                </a:solidFill>
              </a:rPr>
              <a:t>d – nesting level of callee’s declaration</a:t>
            </a:r>
          </a:p>
          <a:p>
            <a:r>
              <a:rPr lang="en-US" altLang="en-US">
                <a:solidFill>
                  <a:srgbClr val="FF0000"/>
                </a:solidFill>
              </a:rPr>
              <a:t>Traverse (c – d) links from P2 to find </a:t>
            </a:r>
          </a:p>
          <a:p>
            <a:r>
              <a:rPr lang="en-US" altLang="en-US">
                <a:solidFill>
                  <a:srgbClr val="FF0000"/>
                </a:solidFill>
              </a:rPr>
              <a:t> where P3’s access link should point to</a:t>
            </a:r>
          </a:p>
          <a:p>
            <a:r>
              <a:rPr lang="en-US" altLang="en-US">
                <a:solidFill>
                  <a:srgbClr val="000000"/>
                </a:solidFill>
                <a:sym typeface="Wingdings" pitchFamily="2" charset="2"/>
              </a:rPr>
              <a:t>(c – d) = 3 - 1 = 2</a:t>
            </a:r>
          </a:p>
          <a:p>
            <a:r>
              <a:rPr lang="en-US" altLang="en-US">
                <a:solidFill>
                  <a:srgbClr val="000000"/>
                </a:solidFill>
                <a:sym typeface="Wingdings" pitchFamily="2" charset="2"/>
              </a:rPr>
              <a:t>P2  P1  Main</a:t>
            </a:r>
          </a:p>
          <a:p>
            <a:r>
              <a:rPr lang="en-US" altLang="en-US" i="1">
                <a:solidFill>
                  <a:srgbClr val="000000"/>
                </a:solidFill>
                <a:sym typeface="Wingdings" pitchFamily="2" charset="2"/>
              </a:rPr>
              <a:t>Access link of P3 points to Main</a:t>
            </a:r>
            <a:endParaRPr lang="en-US" altLang="en-US" i="1">
              <a:solidFill>
                <a:srgbClr val="00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BFC9A-30BB-0F43-82EE-8F1270680C12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955800"/>
          <a:ext cx="1651000" cy="38131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18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Main           I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               J</a:t>
                      </a:r>
                    </a:p>
                  </a:txBody>
                  <a:tcPr marT="45728" marB="45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r>
                        <a:rPr lang="en-US" sz="1800" b="1" dirty="0"/>
                        <a:t>P1               K</a:t>
                      </a:r>
                    </a:p>
                    <a:p>
                      <a:r>
                        <a:rPr lang="en-US" sz="1800" b="1" dirty="0"/>
                        <a:t>                   </a:t>
                      </a:r>
                      <a:r>
                        <a:rPr lang="en-US" sz="1800" b="1" baseline="0" dirty="0"/>
                        <a:t> L</a:t>
                      </a:r>
                      <a:endParaRPr lang="en-US" sz="1800" b="1" dirty="0"/>
                    </a:p>
                  </a:txBody>
                  <a:tcPr marT="45728" marB="45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872">
                <a:tc>
                  <a:txBody>
                    <a:bodyPr/>
                    <a:lstStyle/>
                    <a:p>
                      <a:r>
                        <a:rPr lang="en-US" sz="1800" b="1" dirty="0"/>
                        <a:t>P3               H</a:t>
                      </a:r>
                    </a:p>
                  </a:txBody>
                  <a:tcPr marT="45728" marB="45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r>
                        <a:rPr lang="en-US" sz="1800" b="1" dirty="0"/>
                        <a:t>P1               K</a:t>
                      </a:r>
                    </a:p>
                    <a:p>
                      <a:r>
                        <a:rPr lang="en-US" sz="1800" b="1" dirty="0"/>
                        <a:t>                   </a:t>
                      </a:r>
                      <a:r>
                        <a:rPr lang="en-US" sz="1800" b="1" baseline="0" dirty="0"/>
                        <a:t> L</a:t>
                      </a:r>
                      <a:endParaRPr lang="en-US" sz="1800" b="1" dirty="0"/>
                    </a:p>
                  </a:txBody>
                  <a:tcPr marT="45728" marB="45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872">
                <a:tc>
                  <a:txBody>
                    <a:bodyPr/>
                    <a:lstStyle/>
                    <a:p>
                      <a:r>
                        <a:rPr lang="en-US" sz="1800" b="1" dirty="0"/>
                        <a:t>P2                Q</a:t>
                      </a:r>
                    </a:p>
                  </a:txBody>
                  <a:tcPr marT="45728" marB="45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872">
                <a:tc>
                  <a:txBody>
                    <a:bodyPr/>
                    <a:lstStyle/>
                    <a:p>
                      <a:r>
                        <a:rPr lang="en-US" sz="1800" b="1" dirty="0"/>
                        <a:t>P3</a:t>
                      </a:r>
                    </a:p>
                  </a:txBody>
                  <a:tcPr marT="45728" marB="457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18" name="Curved Right Arrow 7">
            <a:extLst>
              <a:ext uri="{FF2B5EF4-FFF2-40B4-BE49-F238E27FC236}">
                <a16:creationId xmlns:a16="http://schemas.microsoft.com/office/drawing/2014/main" id="{33C2E963-FD7C-0940-B97F-E2860BB3F3D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6100" y="2133600"/>
            <a:ext cx="673100" cy="673100"/>
          </a:xfrm>
          <a:prstGeom prst="curvedRightArrow">
            <a:avLst>
              <a:gd name="adj1" fmla="val 5"/>
              <a:gd name="adj2" fmla="val 42394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9" name="Curved Right Arrow 8">
            <a:extLst>
              <a:ext uri="{FF2B5EF4-FFF2-40B4-BE49-F238E27FC236}">
                <a16:creationId xmlns:a16="http://schemas.microsoft.com/office/drawing/2014/main" id="{19FB745F-571D-B741-A224-2E1C4A8407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6100" y="2844800"/>
            <a:ext cx="673100" cy="673100"/>
          </a:xfrm>
          <a:prstGeom prst="curvedRightArrow">
            <a:avLst>
              <a:gd name="adj1" fmla="val 5"/>
              <a:gd name="adj2" fmla="val 42394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0" name="Curved Right Arrow 9">
            <a:extLst>
              <a:ext uri="{FF2B5EF4-FFF2-40B4-BE49-F238E27FC236}">
                <a16:creationId xmlns:a16="http://schemas.microsoft.com/office/drawing/2014/main" id="{4528F806-90C5-454E-9733-B4833ECFA1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6100" y="3505200"/>
            <a:ext cx="673100" cy="673100"/>
          </a:xfrm>
          <a:prstGeom prst="curvedRightArrow">
            <a:avLst>
              <a:gd name="adj1" fmla="val 5"/>
              <a:gd name="adj2" fmla="val 42394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1" name="Curved Right Arrow 10">
            <a:extLst>
              <a:ext uri="{FF2B5EF4-FFF2-40B4-BE49-F238E27FC236}">
                <a16:creationId xmlns:a16="http://schemas.microsoft.com/office/drawing/2014/main" id="{2594DEF9-D2D8-CB41-8CF5-3C87405367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3400" y="4178300"/>
            <a:ext cx="673100" cy="673100"/>
          </a:xfrm>
          <a:prstGeom prst="curvedRightArrow">
            <a:avLst>
              <a:gd name="adj1" fmla="val 5"/>
              <a:gd name="adj2" fmla="val 42394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2" name="TextBox 11">
            <a:extLst>
              <a:ext uri="{FF2B5EF4-FFF2-40B4-BE49-F238E27FC236}">
                <a16:creationId xmlns:a16="http://schemas.microsoft.com/office/drawing/2014/main" id="{777FE30D-3B9D-ED45-A01C-98550CA9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16600"/>
            <a:ext cx="147955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/>
              <a:t>Control Link /</a:t>
            </a:r>
          </a:p>
          <a:p>
            <a:r>
              <a:rPr lang="en-US" altLang="en-US" sz="1600" b="0"/>
              <a:t>Dynamic Link</a:t>
            </a:r>
          </a:p>
        </p:txBody>
      </p:sp>
      <p:sp>
        <p:nvSpPr>
          <p:cNvPr id="25623" name="Curved Right Arrow 12">
            <a:extLst>
              <a:ext uri="{FF2B5EF4-FFF2-40B4-BE49-F238E27FC236}">
                <a16:creationId xmlns:a16="http://schemas.microsoft.com/office/drawing/2014/main" id="{C183835A-3C13-D943-9A7A-18CECF20902F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882900" y="4165600"/>
            <a:ext cx="673100" cy="673100"/>
          </a:xfrm>
          <a:prstGeom prst="curvedRightArrow">
            <a:avLst>
              <a:gd name="adj1" fmla="val 5"/>
              <a:gd name="adj2" fmla="val 42394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4" name="Curved Right Arrow 13">
            <a:extLst>
              <a:ext uri="{FF2B5EF4-FFF2-40B4-BE49-F238E27FC236}">
                <a16:creationId xmlns:a16="http://schemas.microsoft.com/office/drawing/2014/main" id="{50DD7FE9-301C-F046-B976-3C89B89364D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882900" y="2222500"/>
            <a:ext cx="558800" cy="622300"/>
          </a:xfrm>
          <a:prstGeom prst="curvedRightArrow">
            <a:avLst>
              <a:gd name="adj1" fmla="val 0"/>
              <a:gd name="adj2" fmla="val 42390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5" name="Curved Right Arrow 14">
            <a:extLst>
              <a:ext uri="{FF2B5EF4-FFF2-40B4-BE49-F238E27FC236}">
                <a16:creationId xmlns:a16="http://schemas.microsoft.com/office/drawing/2014/main" id="{FDD36228-8FEA-AF4C-AB83-C35817629907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870200" y="2133600"/>
            <a:ext cx="1041400" cy="1333500"/>
          </a:xfrm>
          <a:prstGeom prst="curvedRightArrow">
            <a:avLst>
              <a:gd name="adj1" fmla="val 0"/>
              <a:gd name="adj2" fmla="val 19112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6" name="Curved Right Arrow 15">
            <a:extLst>
              <a:ext uri="{FF2B5EF4-FFF2-40B4-BE49-F238E27FC236}">
                <a16:creationId xmlns:a16="http://schemas.microsoft.com/office/drawing/2014/main" id="{55A93A3C-17B6-4A4A-A1B6-8B81F5AF427E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870200" y="1955800"/>
            <a:ext cx="1181100" cy="2209800"/>
          </a:xfrm>
          <a:prstGeom prst="curvedRightArrow">
            <a:avLst>
              <a:gd name="adj1" fmla="val 0"/>
              <a:gd name="adj2" fmla="val 26038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7" name="TextBox 16">
            <a:extLst>
              <a:ext uri="{FF2B5EF4-FFF2-40B4-BE49-F238E27FC236}">
                <a16:creationId xmlns:a16="http://schemas.microsoft.com/office/drawing/2014/main" id="{CF5BE51A-0F57-9C46-8943-7028E5B48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5829300"/>
            <a:ext cx="1287463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/>
              <a:t>Static Link /</a:t>
            </a:r>
          </a:p>
          <a:p>
            <a:r>
              <a:rPr lang="en-US" altLang="en-US" sz="1600" b="0"/>
              <a:t>Access Link</a:t>
            </a:r>
          </a:p>
        </p:txBody>
      </p:sp>
      <p:sp>
        <p:nvSpPr>
          <p:cNvPr id="25628" name="Curved Right Arrow 17">
            <a:extLst>
              <a:ext uri="{FF2B5EF4-FFF2-40B4-BE49-F238E27FC236}">
                <a16:creationId xmlns:a16="http://schemas.microsoft.com/office/drawing/2014/main" id="{22A52B86-0CFB-0340-A0AC-1C5A1BE8F6A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3400" y="4826000"/>
            <a:ext cx="673100" cy="673100"/>
          </a:xfrm>
          <a:prstGeom prst="curvedRightArrow">
            <a:avLst>
              <a:gd name="adj1" fmla="val 5"/>
              <a:gd name="adj2" fmla="val 42394"/>
              <a:gd name="adj3" fmla="val 1933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9" name="Curved Right Arrow 18">
            <a:extLst>
              <a:ext uri="{FF2B5EF4-FFF2-40B4-BE49-F238E27FC236}">
                <a16:creationId xmlns:a16="http://schemas.microsoft.com/office/drawing/2014/main" id="{B3627835-FADE-8C45-8839-8D5F5268FC5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870200" y="1854200"/>
            <a:ext cx="1866900" cy="3644900"/>
          </a:xfrm>
          <a:prstGeom prst="curvedRightArrow">
            <a:avLst>
              <a:gd name="adj1" fmla="val 9"/>
              <a:gd name="adj2" fmla="val 13730"/>
              <a:gd name="adj3" fmla="val 19338"/>
            </a:avLst>
          </a:prstGeom>
          <a:solidFill>
            <a:schemeClr val="tx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lIns="101588" tIns="50794" rIns="101588" bIns="50794"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2">
            <a:extLst>
              <a:ext uri="{FF2B5EF4-FFF2-40B4-BE49-F238E27FC236}">
                <a16:creationId xmlns:a16="http://schemas.microsoft.com/office/drawing/2014/main" id="{5017A269-4AD6-D942-A920-1DCBA3E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647700"/>
            <a:ext cx="29225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Procedure Parameters</a:t>
            </a:r>
          </a:p>
        </p:txBody>
      </p:sp>
      <p:pic>
        <p:nvPicPr>
          <p:cNvPr id="26626" name="Picture 5">
            <a:extLst>
              <a:ext uri="{FF2B5EF4-FFF2-40B4-BE49-F238E27FC236}">
                <a16:creationId xmlns:a16="http://schemas.microsoft.com/office/drawing/2014/main" id="{A1169FC1-B8A2-5A45-A10E-5AFDD936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0763"/>
            <a:ext cx="7804150" cy="606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1">
            <a:extLst>
              <a:ext uri="{FF2B5EF4-FFF2-40B4-BE49-F238E27FC236}">
                <a16:creationId xmlns:a16="http://schemas.microsoft.com/office/drawing/2014/main" id="{E2A59989-71ED-3642-918F-1226B01CD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1320800"/>
            <a:ext cx="1652588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</a:rPr>
              <a:t>Procedure M</a:t>
            </a:r>
          </a:p>
        </p:txBody>
      </p:sp>
      <p:sp>
        <p:nvSpPr>
          <p:cNvPr id="26628" name="TextBox 4">
            <a:extLst>
              <a:ext uri="{FF2B5EF4-FFF2-40B4-BE49-F238E27FC236}">
                <a16:creationId xmlns:a16="http://schemas.microsoft.com/office/drawing/2014/main" id="{92167B37-0825-4F4E-83D4-D2338A3CC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54200"/>
            <a:ext cx="1652588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</a:rPr>
              <a:t>Procedure R</a:t>
            </a:r>
          </a:p>
        </p:txBody>
      </p:sp>
      <p:sp>
        <p:nvSpPr>
          <p:cNvPr id="26629" name="TextBox 5">
            <a:extLst>
              <a:ext uri="{FF2B5EF4-FFF2-40B4-BE49-F238E27FC236}">
                <a16:creationId xmlns:a16="http://schemas.microsoft.com/office/drawing/2014/main" id="{33A23D9D-C9AB-214A-A83D-17E93944E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2387600"/>
            <a:ext cx="1652588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</a:rPr>
              <a:t>Procedure S</a:t>
            </a:r>
          </a:p>
        </p:txBody>
      </p:sp>
      <p:sp>
        <p:nvSpPr>
          <p:cNvPr id="26630" name="TextBox 6">
            <a:extLst>
              <a:ext uri="{FF2B5EF4-FFF2-40B4-BE49-F238E27FC236}">
                <a16:creationId xmlns:a16="http://schemas.microsoft.com/office/drawing/2014/main" id="{7674ACC3-4D8F-374D-B78A-742DCE7F9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3289300"/>
            <a:ext cx="882650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</a:rPr>
              <a:t>End S</a:t>
            </a:r>
          </a:p>
        </p:txBody>
      </p:sp>
      <p:sp>
        <p:nvSpPr>
          <p:cNvPr id="26631" name="TextBox 7">
            <a:extLst>
              <a:ext uri="{FF2B5EF4-FFF2-40B4-BE49-F238E27FC236}">
                <a16:creationId xmlns:a16="http://schemas.microsoft.com/office/drawing/2014/main" id="{68323BF3-75D5-4F45-80D8-9CB4C1BC4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3784600"/>
            <a:ext cx="1209675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</a:rPr>
              <a:t>Call P(S)</a:t>
            </a:r>
          </a:p>
        </p:txBody>
      </p:sp>
      <p:sp>
        <p:nvSpPr>
          <p:cNvPr id="26632" name="TextBox 8">
            <a:extLst>
              <a:ext uri="{FF2B5EF4-FFF2-40B4-BE49-F238E27FC236}">
                <a16:creationId xmlns:a16="http://schemas.microsoft.com/office/drawing/2014/main" id="{A87D785B-7CA8-0142-A0D6-A854624A9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4394200"/>
            <a:ext cx="896938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</a:rPr>
              <a:t>End R</a:t>
            </a:r>
          </a:p>
        </p:txBody>
      </p:sp>
      <p:sp>
        <p:nvSpPr>
          <p:cNvPr id="26633" name="TextBox 9">
            <a:extLst>
              <a:ext uri="{FF2B5EF4-FFF2-40B4-BE49-F238E27FC236}">
                <a16:creationId xmlns:a16="http://schemas.microsoft.com/office/drawing/2014/main" id="{ED71BEFE-6010-4F4E-AC75-592F12C9B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00" y="4965700"/>
            <a:ext cx="2024063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</a:rPr>
              <a:t>Procedure  P(X)   </a:t>
            </a:r>
          </a:p>
        </p:txBody>
      </p:sp>
      <p:sp>
        <p:nvSpPr>
          <p:cNvPr id="26634" name="TextBox 10">
            <a:extLst>
              <a:ext uri="{FF2B5EF4-FFF2-40B4-BE49-F238E27FC236}">
                <a16:creationId xmlns:a16="http://schemas.microsoft.com/office/drawing/2014/main" id="{B33F6F9E-25F1-A549-8365-238D25665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575" y="5499100"/>
            <a:ext cx="868363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</a:rPr>
              <a:t>Call X</a:t>
            </a:r>
          </a:p>
        </p:txBody>
      </p:sp>
      <p:sp>
        <p:nvSpPr>
          <p:cNvPr id="26635" name="TextBox 11">
            <a:extLst>
              <a:ext uri="{FF2B5EF4-FFF2-40B4-BE49-F238E27FC236}">
                <a16:creationId xmlns:a16="http://schemas.microsoft.com/office/drawing/2014/main" id="{6BA5D431-C617-E04E-AB8F-980C8B20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6070600"/>
            <a:ext cx="898525" cy="373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</a:rPr>
              <a:t>End P</a:t>
            </a:r>
          </a:p>
        </p:txBody>
      </p:sp>
      <p:sp>
        <p:nvSpPr>
          <p:cNvPr id="26636" name="TextBox 12">
            <a:extLst>
              <a:ext uri="{FF2B5EF4-FFF2-40B4-BE49-F238E27FC236}">
                <a16:creationId xmlns:a16="http://schemas.microsoft.com/office/drawing/2014/main" id="{7920E197-BA0A-F940-AA4E-D75DF5EB2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6615113"/>
            <a:ext cx="927100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</a:rPr>
              <a:t>End M</a:t>
            </a:r>
          </a:p>
        </p:txBody>
      </p:sp>
      <p:cxnSp>
        <p:nvCxnSpPr>
          <p:cNvPr id="26637" name="Straight Connector 3">
            <a:extLst>
              <a:ext uri="{FF2B5EF4-FFF2-40B4-BE49-F238E27FC236}">
                <a16:creationId xmlns:a16="http://schemas.microsoft.com/office/drawing/2014/main" id="{78AA2A94-F0B5-F548-838A-51F50030FA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04938" y="1695450"/>
            <a:ext cx="0" cy="4919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Straight Connector 15">
            <a:extLst>
              <a:ext uri="{FF2B5EF4-FFF2-40B4-BE49-F238E27FC236}">
                <a16:creationId xmlns:a16="http://schemas.microsoft.com/office/drawing/2014/main" id="{2E633FB4-8B1C-7B43-A11D-4D3222AFBB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89138" y="2228850"/>
            <a:ext cx="0" cy="216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Straight Connector 17">
            <a:extLst>
              <a:ext uri="{FF2B5EF4-FFF2-40B4-BE49-F238E27FC236}">
                <a16:creationId xmlns:a16="http://schemas.microsoft.com/office/drawing/2014/main" id="{6D71F288-E4AF-4B42-A360-57E79AEEE9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76438" y="5340350"/>
            <a:ext cx="0" cy="730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Straight Connector 19">
            <a:extLst>
              <a:ext uri="{FF2B5EF4-FFF2-40B4-BE49-F238E27FC236}">
                <a16:creationId xmlns:a16="http://schemas.microsoft.com/office/drawing/2014/main" id="{574120EC-4374-5340-A37A-93244BA622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86038" y="2749550"/>
            <a:ext cx="0" cy="590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18">
            <a:extLst>
              <a:ext uri="{FF2B5EF4-FFF2-40B4-BE49-F238E27FC236}">
                <a16:creationId xmlns:a16="http://schemas.microsoft.com/office/drawing/2014/main" id="{9F4DD06A-BE63-A84C-94C0-85ABFECC9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0" y="1244600"/>
            <a:ext cx="3668713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Main </a:t>
            </a:r>
            <a:r>
              <a:rPr lang="en-US" altLang="en-US">
                <a:solidFill>
                  <a:srgbClr val="000000"/>
                </a:solidFill>
                <a:sym typeface="Wingdings" pitchFamily="2" charset="2"/>
              </a:rPr>
              <a:t> M  R  P(S)  X/S</a:t>
            </a: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2">
            <a:extLst>
              <a:ext uri="{FF2B5EF4-FFF2-40B4-BE49-F238E27FC236}">
                <a16:creationId xmlns:a16="http://schemas.microsoft.com/office/drawing/2014/main" id="{18FA5222-7750-D54B-B100-8A237A50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647700"/>
            <a:ext cx="59896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Dynamic Arrays – Maintaining Constant Offsets</a:t>
            </a:r>
          </a:p>
        </p:txBody>
      </p:sp>
      <p:pic>
        <p:nvPicPr>
          <p:cNvPr id="27650" name="Picture 3">
            <a:extLst>
              <a:ext uri="{FF2B5EF4-FFF2-40B4-BE49-F238E27FC236}">
                <a16:creationId xmlns:a16="http://schemas.microsoft.com/office/drawing/2014/main" id="{4AD383DE-B6BF-0746-BF2E-49593830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219200"/>
            <a:ext cx="3644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4">
            <a:extLst>
              <a:ext uri="{FF2B5EF4-FFF2-40B4-BE49-F238E27FC236}">
                <a16:creationId xmlns:a16="http://schemas.microsoft.com/office/drawing/2014/main" id="{A2B62ABC-D4DD-1B48-9157-28189E18E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3886200"/>
            <a:ext cx="19050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6">
            <a:extLst>
              <a:ext uri="{FF2B5EF4-FFF2-40B4-BE49-F238E27FC236}">
                <a16:creationId xmlns:a16="http://schemas.microsoft.com/office/drawing/2014/main" id="{A0548F13-2568-894F-B45B-0D6D40A9B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1689100"/>
            <a:ext cx="2921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>
            <a:extLst>
              <a:ext uri="{FF2B5EF4-FFF2-40B4-BE49-F238E27FC236}">
                <a16:creationId xmlns:a16="http://schemas.microsoft.com/office/drawing/2014/main" id="{7AC900DD-5605-E84E-992B-5CA1D9188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3340100"/>
            <a:ext cx="27051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Box 1">
            <a:extLst>
              <a:ext uri="{FF2B5EF4-FFF2-40B4-BE49-F238E27FC236}">
                <a16:creationId xmlns:a16="http://schemas.microsoft.com/office/drawing/2014/main" id="{35CA7430-06DD-B447-B63D-F0599DBCE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638300"/>
            <a:ext cx="2420938" cy="1236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Var  X;</a:t>
            </a:r>
          </a:p>
          <a:p>
            <a:r>
              <a:rPr lang="en-US" altLang="en-US">
                <a:solidFill>
                  <a:srgbClr val="000000"/>
                </a:solidFill>
              </a:rPr>
              <a:t>Array  [</a:t>
            </a:r>
            <a:r>
              <a:rPr lang="en-US" altLang="en-US">
                <a:solidFill>
                  <a:srgbClr val="000000"/>
                </a:solidFill>
                <a:latin typeface="Bradley Hand Bold" pitchFamily="2" charset="77"/>
              </a:rPr>
              <a:t>l</a:t>
            </a:r>
            <a:r>
              <a:rPr lang="en-US" altLang="en-US" baseline="-25000">
                <a:solidFill>
                  <a:srgbClr val="000000"/>
                </a:solidFill>
              </a:rPr>
              <a:t>1</a:t>
            </a:r>
            <a:r>
              <a:rPr lang="en-US" altLang="en-US">
                <a:solidFill>
                  <a:srgbClr val="000000"/>
                </a:solidFill>
              </a:rPr>
              <a:t> .. </a:t>
            </a:r>
            <a:r>
              <a:rPr lang="en-US" altLang="en-US">
                <a:solidFill>
                  <a:srgbClr val="000000"/>
                </a:solidFill>
                <a:latin typeface="Bradley Hand Bold" pitchFamily="2" charset="77"/>
              </a:rPr>
              <a:t>U</a:t>
            </a:r>
            <a:r>
              <a:rPr lang="en-US" altLang="en-US" baseline="-25000">
                <a:solidFill>
                  <a:srgbClr val="000000"/>
                </a:solidFill>
              </a:rPr>
              <a:t>1</a:t>
            </a:r>
            <a:r>
              <a:rPr lang="en-US" altLang="en-US">
                <a:solidFill>
                  <a:srgbClr val="000000"/>
                </a:solidFill>
              </a:rPr>
              <a:t>]   A;</a:t>
            </a:r>
          </a:p>
          <a:p>
            <a:r>
              <a:rPr lang="en-US" altLang="en-US">
                <a:solidFill>
                  <a:srgbClr val="000000"/>
                </a:solidFill>
              </a:rPr>
              <a:t>Var Y;</a:t>
            </a:r>
          </a:p>
        </p:txBody>
      </p:sp>
      <p:sp>
        <p:nvSpPr>
          <p:cNvPr id="27655" name="TextBox 2">
            <a:extLst>
              <a:ext uri="{FF2B5EF4-FFF2-40B4-BE49-F238E27FC236}">
                <a16:creationId xmlns:a16="http://schemas.microsoft.com/office/drawing/2014/main" id="{0D20398D-F9F6-8040-A400-2610DB53C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4508500"/>
            <a:ext cx="287338" cy="128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0"/>
              </a:lnSpc>
              <a:spcBef>
                <a:spcPct val="0"/>
              </a:spcBef>
            </a:pPr>
            <a:r>
              <a:rPr lang="en-US" altLang="en-US" sz="14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7656" name="TextBox 8">
            <a:extLst>
              <a:ext uri="{FF2B5EF4-FFF2-40B4-BE49-F238E27FC236}">
                <a16:creationId xmlns:a16="http://schemas.microsoft.com/office/drawing/2014/main" id="{8460844C-09E7-7E41-8ABE-A9B43E74F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448300"/>
            <a:ext cx="284163" cy="128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0"/>
              </a:lnSpc>
              <a:spcBef>
                <a:spcPct val="0"/>
              </a:spcBef>
            </a:pPr>
            <a:r>
              <a:rPr lang="en-US" altLang="en-US" sz="14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7657" name="TextBox 9">
            <a:extLst>
              <a:ext uri="{FF2B5EF4-FFF2-40B4-BE49-F238E27FC236}">
                <a16:creationId xmlns:a16="http://schemas.microsoft.com/office/drawing/2014/main" id="{6824C3C4-1511-8D45-8C53-5CC33C637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604963"/>
            <a:ext cx="3111500" cy="209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Monotype Sorts" pitchFamily="2" charset="2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B1: begin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      Var  X;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      Array  [</a:t>
            </a:r>
            <a:r>
              <a:rPr lang="en-US" altLang="en-US">
                <a:solidFill>
                  <a:srgbClr val="000000"/>
                </a:solidFill>
                <a:latin typeface="Bradley Hand Bold" pitchFamily="2" charset="77"/>
              </a:rPr>
              <a:t>1</a:t>
            </a:r>
            <a:r>
              <a:rPr lang="en-US" altLang="en-US">
                <a:solidFill>
                  <a:srgbClr val="000000"/>
                </a:solidFill>
              </a:rPr>
              <a:t> .. </a:t>
            </a:r>
            <a:r>
              <a:rPr lang="en-US" altLang="en-US">
                <a:solidFill>
                  <a:srgbClr val="000000"/>
                </a:solidFill>
                <a:latin typeface="Bradley Hand Bold" pitchFamily="2" charset="77"/>
              </a:rPr>
              <a:t>10</a:t>
            </a:r>
            <a:r>
              <a:rPr lang="en-US" altLang="en-US">
                <a:solidFill>
                  <a:srgbClr val="000000"/>
                </a:solidFill>
              </a:rPr>
              <a:t>]   A;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      Var Y;</a:t>
            </a:r>
          </a:p>
          <a:p>
            <a:r>
              <a:rPr lang="en-US" altLang="en-US">
                <a:solidFill>
                  <a:srgbClr val="000000"/>
                </a:solidFill>
              </a:rPr>
              <a:t>       end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2">
            <a:extLst>
              <a:ext uri="{FF2B5EF4-FFF2-40B4-BE49-F238E27FC236}">
                <a16:creationId xmlns:a16="http://schemas.microsoft.com/office/drawing/2014/main" id="{6D4C1F7F-9B80-3E4F-A1B4-A1CB5E08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939800"/>
            <a:ext cx="7747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2">
            <a:extLst>
              <a:ext uri="{FF2B5EF4-FFF2-40B4-BE49-F238E27FC236}">
                <a16:creationId xmlns:a16="http://schemas.microsoft.com/office/drawing/2014/main" id="{EF608669-B969-E042-B0F1-BA78BC5D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615950"/>
            <a:ext cx="7696200" cy="63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>
            <a:extLst>
              <a:ext uri="{FF2B5EF4-FFF2-40B4-BE49-F238E27FC236}">
                <a16:creationId xmlns:a16="http://schemas.microsoft.com/office/drawing/2014/main" id="{235ED103-02C4-2740-B213-A5328EB8A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717550"/>
            <a:ext cx="78486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>
            <a:extLst>
              <a:ext uri="{FF2B5EF4-FFF2-40B4-BE49-F238E27FC236}">
                <a16:creationId xmlns:a16="http://schemas.microsoft.com/office/drawing/2014/main" id="{996C72B5-CA34-2348-9F84-A3978166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1700"/>
            <a:ext cx="65278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2">
            <a:extLst>
              <a:ext uri="{FF2B5EF4-FFF2-40B4-BE49-F238E27FC236}">
                <a16:creationId xmlns:a16="http://schemas.microsoft.com/office/drawing/2014/main" id="{9B3BA890-1B1D-704F-870A-35A312E70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317500"/>
            <a:ext cx="439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3">
            <a:extLst>
              <a:ext uri="{FF2B5EF4-FFF2-40B4-BE49-F238E27FC236}">
                <a16:creationId xmlns:a16="http://schemas.microsoft.com/office/drawing/2014/main" id="{70C2D99F-52C6-154D-AB93-C6408308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104900"/>
            <a:ext cx="76581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4">
            <a:extLst>
              <a:ext uri="{FF2B5EF4-FFF2-40B4-BE49-F238E27FC236}">
                <a16:creationId xmlns:a16="http://schemas.microsoft.com/office/drawing/2014/main" id="{B4C74FED-71B1-914C-8A30-A0782849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4800600"/>
            <a:ext cx="75692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">
            <a:extLst>
              <a:ext uri="{FF2B5EF4-FFF2-40B4-BE49-F238E27FC236}">
                <a16:creationId xmlns:a16="http://schemas.microsoft.com/office/drawing/2014/main" id="{48925291-4764-2740-8351-72DAB7869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419100"/>
            <a:ext cx="2959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3">
            <a:extLst>
              <a:ext uri="{FF2B5EF4-FFF2-40B4-BE49-F238E27FC236}">
                <a16:creationId xmlns:a16="http://schemas.microsoft.com/office/drawing/2014/main" id="{3200C39B-2364-2F44-AF78-40183399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825500"/>
            <a:ext cx="7785100" cy="64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">
            <a:extLst>
              <a:ext uri="{FF2B5EF4-FFF2-40B4-BE49-F238E27FC236}">
                <a16:creationId xmlns:a16="http://schemas.microsoft.com/office/drawing/2014/main" id="{4F835B9F-3C3D-094C-91A9-D7732F257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58800"/>
            <a:ext cx="76835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2161XXX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66FF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5CE7"/>
      </a:accent6>
      <a:hlink>
        <a:srgbClr val="EF9100"/>
      </a:hlink>
      <a:folHlink>
        <a:srgbClr val="FFFF66"/>
      </a:folHlink>
    </a:clrScheme>
    <a:fontScheme name="22161XX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1588" tIns="50794" rIns="101588" bIns="50794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000099"/>
          </a:buClr>
          <a:buSzPct val="75000"/>
          <a:buFont typeface="Monotype Sorts" pitchFamily="-112" charset="2"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CC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1588" tIns="50794" rIns="101588" bIns="50794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000099"/>
          </a:buClr>
          <a:buSzPct val="75000"/>
          <a:buFont typeface="Monotype Sorts" pitchFamily="-112" charset="2"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CC"/>
            </a:solidFill>
            <a:effectLst/>
            <a:latin typeface="Arial" pitchFamily="-112" charset="0"/>
          </a:defRPr>
        </a:defPPr>
      </a:lstStyle>
    </a:lnDef>
  </a:objectDefaults>
  <a:extraClrSchemeLst>
    <a:extraClrScheme>
      <a:clrScheme name="22161XX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161XX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61XX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Data\Microsoft\Templates\UA.pot</Template>
  <TotalTime>13773</TotalTime>
  <Pages>2</Pages>
  <Words>368</Words>
  <Application>Microsoft Macintosh PowerPoint</Application>
  <PresentationFormat>Custom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ＭＳ Ｐゴシック</vt:lpstr>
      <vt:lpstr>Monotype Sorts</vt:lpstr>
      <vt:lpstr>Times New Roman</vt:lpstr>
      <vt:lpstr>Wingdings</vt:lpstr>
      <vt:lpstr>Times</vt:lpstr>
      <vt:lpstr>Bradley Hand Bold</vt:lpstr>
      <vt:lpstr>22161XXX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Company>University of Arizona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 Value Locality</dc:title>
  <dc:subject>Project Review - 2</dc:subject>
  <dc:creator>Rajiv Gupta</dc:creator>
  <cp:keywords/>
  <dc:description/>
  <cp:lastModifiedBy>Rajiv Gupta</cp:lastModifiedBy>
  <cp:revision>667</cp:revision>
  <cp:lastPrinted>2000-10-05T22:11:58Z</cp:lastPrinted>
  <dcterms:created xsi:type="dcterms:W3CDTF">2010-03-01T16:27:46Z</dcterms:created>
  <dcterms:modified xsi:type="dcterms:W3CDTF">2020-06-16T03:29:58Z</dcterms:modified>
</cp:coreProperties>
</file>