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56" r:id="rId4"/>
    <p:sldId id="261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78941-C61A-4170-AC84-91CF0048C57C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851A8-2ED8-4007-A215-22D0F9008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4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493128045304&amp;di=e218048f77fcd65218754b1bebe3513c&amp;imgtype=0&amp;src=http%3A%2F%2Fdimg09.c-ctrip.com%2Fimages%2Ffd%2Ftg%2Fg5%2FM03%2F31%2F13%2FCggYsFb09z6Af2f7AANSA-sUVCM205_R_1024_100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8" y="116632"/>
            <a:ext cx="8229600" cy="1143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6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FM</a:t>
            </a:r>
            <a:endParaRPr lang="zh-CN" altLang="en-US" sz="6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42" y="3844933"/>
            <a:ext cx="68183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62842" y="1124744"/>
            <a:ext cx="6818313" cy="2592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/>
              <a:t>第三方库：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libcurl</a:t>
            </a:r>
            <a:r>
              <a:rPr lang="en-US" altLang="zh-CN" dirty="0"/>
              <a:t>(</a:t>
            </a:r>
            <a:r>
              <a:rPr lang="zh-CN" altLang="en-US" dirty="0"/>
              <a:t>用于网路连接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cJSON</a:t>
            </a:r>
            <a:r>
              <a:rPr lang="en-US" altLang="zh-CN" dirty="0"/>
              <a:t>(</a:t>
            </a:r>
            <a:r>
              <a:rPr lang="zh-CN" altLang="en-US" dirty="0"/>
              <a:t>数据解析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easyX</a:t>
            </a:r>
            <a:r>
              <a:rPr lang="en-US" altLang="zh-CN" dirty="0"/>
              <a:t>(</a:t>
            </a:r>
            <a:r>
              <a:rPr lang="zh-CN" altLang="en-US" dirty="0"/>
              <a:t>绘图</a:t>
            </a:r>
            <a:r>
              <a:rPr lang="en-US" altLang="zh-CN" dirty="0"/>
              <a:t>)</a:t>
            </a:r>
          </a:p>
          <a:p>
            <a:endParaRPr lang="en-US" altLang="zh-CN" b="1" dirty="0"/>
          </a:p>
          <a:p>
            <a:r>
              <a:rPr lang="zh-CN" altLang="en-US" b="1" dirty="0"/>
              <a:t>程序运行模式：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用户登录成功后，启动后台预装载线程，根据当前播放状态自动开始文件下载，播放器根据装载状态和播放状态判断是否自动开始播放。</a:t>
            </a:r>
          </a:p>
        </p:txBody>
      </p:sp>
    </p:spTree>
    <p:extLst>
      <p:ext uri="{BB962C8B-B14F-4D97-AF65-F5344CB8AC3E}">
        <p14:creationId xmlns:p14="http://schemas.microsoft.com/office/powerpoint/2010/main" val="14519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84" y="3861048"/>
            <a:ext cx="68183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13" y="980728"/>
            <a:ext cx="5019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8383" y="116632"/>
            <a:ext cx="681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Other program running status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1519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9915" y="2402995"/>
            <a:ext cx="1368152" cy="180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r>
              <a:rPr lang="en-US" altLang="zh-CN" dirty="0" smtClean="0"/>
              <a:t>\</a:t>
            </a:r>
            <a:r>
              <a:rPr lang="zh-CN" altLang="en-US" dirty="0" smtClean="0"/>
              <a:t>登出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1698067" y="3099224"/>
            <a:ext cx="594253" cy="410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339752" y="2564904"/>
            <a:ext cx="1296144" cy="1479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播放控制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339752" y="817883"/>
            <a:ext cx="129614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图形界面与鼠标消息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2715850" y="2057142"/>
            <a:ext cx="224904" cy="507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0800000">
            <a:off x="3042961" y="2080288"/>
            <a:ext cx="216024" cy="484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右箭头 16"/>
          <p:cNvSpPr/>
          <p:nvPr/>
        </p:nvSpPr>
        <p:spPr>
          <a:xfrm rot="16200000" flipH="1">
            <a:off x="1018615" y="1095918"/>
            <a:ext cx="1058097" cy="15841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39752" y="4688765"/>
            <a:ext cx="1296144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预装载调度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501842" y="5804889"/>
            <a:ext cx="3888432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获取播放列表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503557" y="4286042"/>
            <a:ext cx="3888432" cy="921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文件下载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555875" y="926909"/>
            <a:ext cx="38884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文件管理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542567" y="2080288"/>
            <a:ext cx="3888432" cy="86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提交用户个性化信息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3666829" y="1196939"/>
            <a:ext cx="889046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 rot="6447435">
            <a:off x="3868592" y="1547266"/>
            <a:ext cx="444523" cy="9895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2696265" y="4046003"/>
            <a:ext cx="224904" cy="642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箭头 28"/>
          <p:cNvSpPr/>
          <p:nvPr/>
        </p:nvSpPr>
        <p:spPr>
          <a:xfrm>
            <a:off x="3005085" y="4043944"/>
            <a:ext cx="216024" cy="6427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3646331" y="6174305"/>
            <a:ext cx="889046" cy="34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6348671" y="5241698"/>
            <a:ext cx="240974" cy="5631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83768" y="0"/>
            <a:ext cx="4464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340768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FM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1403648" y="1772816"/>
            <a:ext cx="108012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83768" y="2315727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4" idx="2"/>
          </p:cNvCxnSpPr>
          <p:nvPr/>
        </p:nvCxnSpPr>
        <p:spPr>
          <a:xfrm>
            <a:off x="3635896" y="2747775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83768" y="3323839"/>
            <a:ext cx="23042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FM.exe(</a:t>
            </a:r>
            <a:r>
              <a:rPr lang="zh-CN" altLang="en-US" dirty="0" smtClean="0"/>
              <a:t>程序主文件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1" name="直接连接符 20"/>
          <p:cNvCxnSpPr>
            <a:stCxn id="19" idx="2"/>
          </p:cNvCxnSpPr>
          <p:nvPr/>
        </p:nvCxnSpPr>
        <p:spPr>
          <a:xfrm>
            <a:off x="3635896" y="382789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83768" y="4427601"/>
            <a:ext cx="23042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Libcurl.dll(</a:t>
            </a:r>
            <a:r>
              <a:rPr lang="zh-CN" altLang="en-US" dirty="0" smtClean="0"/>
              <a:t>动态依赖库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14" idx="3"/>
          </p:cNvCxnSpPr>
          <p:nvPr/>
        </p:nvCxnSpPr>
        <p:spPr>
          <a:xfrm>
            <a:off x="4788024" y="2531751"/>
            <a:ext cx="106109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849122" y="3071811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ookie.txt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29" idx="2"/>
          </p:cNvCxnSpPr>
          <p:nvPr/>
        </p:nvCxnSpPr>
        <p:spPr>
          <a:xfrm>
            <a:off x="7037254" y="3575867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849122" y="4257092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captcha_pic.jpg</a:t>
            </a:r>
            <a:endParaRPr lang="zh-CN" altLang="en-US" dirty="0"/>
          </a:p>
        </p:txBody>
      </p:sp>
      <p:cxnSp>
        <p:nvCxnSpPr>
          <p:cNvPr id="35" name="直接连接符 34"/>
          <p:cNvCxnSpPr>
            <a:stCxn id="33" idx="2"/>
          </p:cNvCxnSpPr>
          <p:nvPr/>
        </p:nvCxnSpPr>
        <p:spPr>
          <a:xfrm flipH="1">
            <a:off x="5849122" y="4761148"/>
            <a:ext cx="1188132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3" idx="2"/>
          </p:cNvCxnSpPr>
          <p:nvPr/>
        </p:nvCxnSpPr>
        <p:spPr>
          <a:xfrm>
            <a:off x="7037254" y="4761148"/>
            <a:ext cx="1188132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48063" y="5301208"/>
            <a:ext cx="151488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*.mp3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387770" y="5301208"/>
            <a:ext cx="162970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2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模块间通信方式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31640" y="1484784"/>
            <a:ext cx="1296144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播放控制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444208" y="1484784"/>
            <a:ext cx="1296144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预装载</a:t>
            </a:r>
            <a:endParaRPr lang="zh-CN" altLang="en-US" dirty="0"/>
          </a:p>
        </p:txBody>
      </p:sp>
      <p:sp>
        <p:nvSpPr>
          <p:cNvPr id="6" name="左右箭头 5"/>
          <p:cNvSpPr/>
          <p:nvPr/>
        </p:nvSpPr>
        <p:spPr>
          <a:xfrm>
            <a:off x="2618206" y="2113348"/>
            <a:ext cx="3826002" cy="4450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9059" y="278092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只有两个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的队列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on_play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next_play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51583"/>
            <a:ext cx="45243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56176" y="3651583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因此，播放器可开始播放下一首歌曲，但不能回溯播放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5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7" y="1628800"/>
            <a:ext cx="33528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955" y="1628800"/>
            <a:ext cx="5243471" cy="428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622326" y="332656"/>
            <a:ext cx="34667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ibcurl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8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简单动态链表实现可扩展频道列表的保存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7" y="1628800"/>
            <a:ext cx="26193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28800"/>
            <a:ext cx="48291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3" y="4437112"/>
            <a:ext cx="31146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4437112"/>
            <a:ext cx="439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clean</a:t>
            </a:r>
            <a:r>
              <a:rPr lang="zh-CN" altLang="en-US" dirty="0" smtClean="0"/>
              <a:t>两个方法</a:t>
            </a:r>
            <a:r>
              <a:rPr lang="zh-CN" altLang="en-US" dirty="0" smtClean="0"/>
              <a:t>（</a:t>
            </a:r>
            <a:r>
              <a:rPr lang="zh-CN" altLang="en-US" dirty="0"/>
              <a:t>频道</a:t>
            </a:r>
            <a:r>
              <a:rPr lang="zh-CN" altLang="en-US" dirty="0" smtClean="0"/>
              <a:t>列表</a:t>
            </a:r>
            <a:r>
              <a:rPr lang="zh-CN" altLang="en-US" dirty="0" smtClean="0"/>
              <a:t>的装载在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启动时完成，在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关闭时</a:t>
            </a:r>
            <a:r>
              <a:rPr lang="en-US" altLang="zh-CN" dirty="0" smtClean="0"/>
              <a:t>clean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9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130</Words>
  <Application>Microsoft Office PowerPoint</Application>
  <PresentationFormat>全屏显示(4:3)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FM</vt:lpstr>
      <vt:lpstr>PowerPoint 演示文稿</vt:lpstr>
      <vt:lpstr>PowerPoint 演示文稿</vt:lpstr>
      <vt:lpstr>文件结构</vt:lpstr>
      <vt:lpstr>模块间通信方式</vt:lpstr>
      <vt:lpstr>MCI接口的调用</vt:lpstr>
      <vt:lpstr>简单动态链表实现可扩展频道列表的保存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</dc:creator>
  <cp:lastModifiedBy>C</cp:lastModifiedBy>
  <cp:revision>12</cp:revision>
  <dcterms:created xsi:type="dcterms:W3CDTF">2017-04-25T09:32:18Z</dcterms:created>
  <dcterms:modified xsi:type="dcterms:W3CDTF">2017-04-25T15:21:07Z</dcterms:modified>
</cp:coreProperties>
</file>