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58" d="100"/>
          <a:sy n="58" d="100"/>
        </p:scale>
        <p:origin x="24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699A-6B38-CED4-CD4B-51A41763C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ECB2-F3BE-FD82-0E2C-3C1DAF08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F90C-91FE-F856-394E-648A71DC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2471-4265-55F7-4368-360BA771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9F36-8CA9-E55A-EDAB-B037DC70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BFA-5B8E-BDB5-7806-041B1490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0F40-813B-A03F-FAF0-A6E6EA8C2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FB38-9137-C165-5A5A-951A38E5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F60D-726B-8DE1-D9C8-00867064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FA37-C2B5-BBFB-4F60-E83D4FAA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4E99E-89C9-0ED2-99AD-8E820F2BF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08AE1-A346-A6A5-7A5B-8368DB64A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7934-E2AF-D0A8-3D79-EF98C630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AF02-00DA-FA65-2F4A-03326F6B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A6D1B-F12F-BF09-21EB-3260F2AB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AEDD-723C-5D4F-818B-7849065F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040F-9D07-DF11-C2FA-A0EBB3BB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1660-3F0F-93E8-0918-801FEAB0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8962-A340-B631-34F0-A0F55826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E4E1-996B-6CEA-57E9-ACEA007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374-379E-B5DE-F8CE-CA99D0A6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969E-D080-A8BD-DBFF-AE097E76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7304-48D4-9588-DAC0-AC097873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21EF-431A-675A-259D-5877A43B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CA17-DD79-425A-ACA4-09932B58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9E2-BF08-49D4-56DE-15FE5A11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F91-4ECE-DF49-7276-EE23DFFC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68D48-006B-4AFD-5F2D-B44622D7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D7922-9787-DE51-E966-DA3353A9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4CFF-48B5-F3CE-FD5D-BF6C5044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40893-96E3-9C4F-5B52-2317E998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D1F0-5877-4071-8905-4E907E49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04CD-6010-89AA-54A1-B51B1D7D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ABE08-3886-267B-0800-6A9A745B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AD63-A96D-EA86-BF7E-01F12FF5B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0E054-17CF-73AD-020B-B7941831F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E6A49-B541-D43A-F912-A7D9A005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85D9C-D587-FCB6-9CBA-688BD6E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28E7D-384C-0C0A-7C8D-42DE45F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1EE1-601A-334B-85B6-90A31FB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9FF55-77EE-52A5-EF57-C7DAA783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4EDC7-3673-BCCC-66E0-2D87527E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766B2-D1C1-1DC0-4273-A2377A4C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5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5E536-8B09-A6CE-851A-B5D0C5EB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9B0A4-3CDB-4B68-4B18-D7383674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F02A8-4A5B-757C-32DD-76F0132D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7065-5DDA-AFA1-0449-3F32415B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716B-DC95-BDCB-C11A-E65E635C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83B9-67A9-1C84-376A-1736119F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2E73-78F5-F4AE-5C03-B80F67B0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867A-E256-5EBE-1E09-A2E01203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85A3B-3CF1-F5FB-AFB2-A5E87C3E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D022-C8AF-8B72-5A94-ABED6631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FACEC-796F-3A7C-64C3-B41BA75F7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6A111-D587-3DF8-8EB9-03C1DB66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54F3-B56C-E85E-A4E7-E9CCD14C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C4065-17A4-E772-1A68-FAE6F10B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BD4C-F25E-3F29-DC18-30D4283F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267CD-E15D-9AE0-28A2-10F0B1FA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4C18-2C3E-5431-022A-061A66AE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F3D3-1395-5A4F-BAF9-9D13BAE48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97587-3497-5A4B-9C05-2EFD8EBB62C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4FE-AF39-444C-7948-28358B72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7C53-739D-2ABB-E43F-A0EAFCBB7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7E008-3653-094B-9A92-2D467E7F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E86D-8317-62D2-E08E-BBAE09BF4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EEA09-8864-D318-028D-BB3689112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oom with a bed and a window&#10;&#10;Description automatically generated">
            <a:extLst>
              <a:ext uri="{FF2B5EF4-FFF2-40B4-BE49-F238E27FC236}">
                <a16:creationId xmlns:a16="http://schemas.microsoft.com/office/drawing/2014/main" id="{5467D0EC-6192-DC00-8B30-80540ED0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32" y="0"/>
            <a:ext cx="8704536" cy="66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6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程 章</dc:creator>
  <cp:lastModifiedBy>程 章</cp:lastModifiedBy>
  <cp:revision>1</cp:revision>
  <dcterms:created xsi:type="dcterms:W3CDTF">2024-12-12T22:22:00Z</dcterms:created>
  <dcterms:modified xsi:type="dcterms:W3CDTF">2024-12-12T22:23:15Z</dcterms:modified>
</cp:coreProperties>
</file>