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5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8" r:id="rId3"/>
    <p:sldId id="264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9" r:id="rId26"/>
    <p:sldId id="291" r:id="rId27"/>
    <p:sldId id="292" r:id="rId28"/>
    <p:sldId id="284" r:id="rId29"/>
    <p:sldId id="297" r:id="rId30"/>
    <p:sldId id="298" r:id="rId31"/>
    <p:sldId id="281" r:id="rId32"/>
    <p:sldId id="289" r:id="rId33"/>
    <p:sldId id="285" r:id="rId34"/>
    <p:sldId id="295" r:id="rId35"/>
    <p:sldId id="296" r:id="rId36"/>
    <p:sldId id="282" r:id="rId37"/>
    <p:sldId id="290" r:id="rId38"/>
    <p:sldId id="283" r:id="rId39"/>
    <p:sldId id="293" r:id="rId40"/>
    <p:sldId id="294" r:id="rId41"/>
    <p:sldId id="286" r:id="rId42"/>
    <p:sldId id="287" r:id="rId43"/>
  </p:sldIdLst>
  <p:sldSz cx="12188825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97" autoAdjust="0"/>
    <p:restoredTop sz="73008" autoAdjust="0"/>
  </p:normalViewPr>
  <p:slideViewPr>
    <p:cSldViewPr>
      <p:cViewPr varScale="1">
        <p:scale>
          <a:sx n="84" d="100"/>
          <a:sy n="84" d="100"/>
        </p:scale>
        <p:origin x="1480" y="17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2020/2/15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13:59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6159 6998 24575,'2'-4'0,"0"0"0,-2 2 0,0-1 0,2 3 0,0 2 0,4 26 0,-4 1 0,1-1 0,-1 0 0,-2 14 0,0-15 0,0 0 0,0 1 0,0-1 0,-6-24 0,-1-5 0</inkml:trace>
  <inkml:trace contextRef="#ctx0" brushRef="#br0" timeOffset="935">6300 6854 24575,'-5'-5'0,"2"4"0,9 0 0,10 8 0,8 6 0,11 4 0,3 2 0,3 8 0,-13-10 0,4 3 0,-6-3 0,1 8 0,1 11 0,-24-13 0,-14 15 0,0-11 0,-3 2-937,-6 3 0,-3 1 937,1 2 0,-5 2 0,-5-3 0,-5 2 0,4-3 0,4-3 0,1-2 0,0-2 0,-1 1 0,6-6 0,1-1 0,13-13 0,3-1 0,0-4 0,5-15 0,0-6 0</inkml:trace>
  <inkml:trace contextRef="#ctx0" brushRef="#br0" timeOffset="3895">7150 6650 24575,'1'35'0,"-1"1"0,1-8 0,-2 2 0,-1 18 0,-2 1 0,0-19 0,-1-2 0,-3 4 0,-1-4 0,-1-2 0,1-5 0,8-21 0,1-14 0,9-26 0,-4 11 0,1 1 0</inkml:trace>
  <inkml:trace contextRef="#ctx0" brushRef="#br0" timeOffset="4094">7246 6739 24575,'31'-2'0,"0"1"0,7-3 0,-2 0 0,4-4 0,7-9 0,-27-5 0,-9-5 0</inkml:trace>
  <inkml:trace contextRef="#ctx0" brushRef="#br0" timeOffset="4279">7291 6866 24575,'29'-4'0,"4"-4"0,-4-8 0,3-7 0</inkml:trace>
  <inkml:trace contextRef="#ctx0" brushRef="#br0" timeOffset="4503">7640 6602 24575,'-9'39'0,"1"0"0,-3 7 0,1-14 0,-1 4 0,1-7 0,-2-1 0,-3-6 0</inkml:trace>
  <inkml:trace contextRef="#ctx0" brushRef="#br0" timeOffset="4678">7677 6675 24575,'46'-1'0,"1"1"0,-5-1 0,-3 0 0,0-4 0,-16 3 0,-7-3 0</inkml:trace>
  <inkml:trace contextRef="#ctx0" brushRef="#br0" timeOffset="4853">7756 6819 24575,'20'-17'0,"-1"0"0</inkml:trace>
  <inkml:trace contextRef="#ctx0" brushRef="#br0" timeOffset="5406">7325 7052 24575,'4'46'0,"0"-1"0,0 1 0,1-1 0,-1 1 0,1 5 0,1 2 0,0-7 0,1-15 0,2-14 0,0-41 0,-10-6 0,-4-8 0,0 1 0,3-2 0,1-1 0,0-1 0,3-4 0,4 9 0,17 4 0,-2 17 0,5 6 0,7 9 0,0 7 0,14 8 0,-27 10 0,-2 8 0,-5-2 0,-9-2 0,-4 0 0,-1 5 0,-1 4 0,-4-7 0,-17 5 0,-8-27 0,-2-10 0,3-14 0,3 0 0,4-3 0,15-20 0,21-2 0,11 1 0,14 12 0,8 10 0</inkml:trace>
  <inkml:trace contextRef="#ctx0" brushRef="#br0" timeOffset="5799">6965 7951 24575,'36'-10'0,"1"1"0,-1 0 0,0-1 0,4-2 0,5-2 0,1-1 0,0-1 0,-3 2 0,-4 1-692,6-1 1,-5 1 0,4-1 691,1-2 0,7-2 0,0-1 0,-4 2 0,-9 2 0,-4 1 0,-5 2 0,6 0 0,-6 0 166,-14-3 1,-14 4 0,-9-4 0</inkml:trace>
  <inkml:trace contextRef="#ctx0" brushRef="#br0" timeOffset="6043">7480 7540 24575,'-6'41'0,"0"0"0,0 1 0,1-4 0,0-1 0,2-3 0,2 2 0,2-4 0,2 10 0,2 1 0,0-32 0,-2-5 0</inkml:trace>
  <inkml:trace contextRef="#ctx0" brushRef="#br0" timeOffset="6253">7569 7534 24575,'8'40'0,"1"0"0,-1-1 0,-1-4 0,0 0 0,2 5 0,1 3 0,-1-5 0,-2-4 0,-1-7 0,2-2 0,-1 4 0</inkml:trace>
  <inkml:trace contextRef="#ctx0" brushRef="#br0" timeOffset="6709">8101 7193 24575,'36'-2'0,"-1"1"0,-6 0 0,0 1 0</inkml:trace>
  <inkml:trace contextRef="#ctx0" brushRef="#br0" timeOffset="6855">8138 7522 24575,'25'-21'0,"1"0"0,-5 2 0,5-7 0,0 0 0</inkml:trace>
  <inkml:trace contextRef="#ctx0" brushRef="#br0" timeOffset="7015">8166 7975 24575,'23'-41'0,"1"1"0,0 0 0,-1 0 0,1 0 0,-1-1 0,2-1 0,0-1 0,0 1 0,0-1 0,0 0 0</inkml:trace>
  <inkml:trace contextRef="#ctx0" brushRef="#br0" timeOffset="7231">8397 7167 24575,'41'-18'0,"0"1"0,1-1 0,-1 1 0,0-1 0,0 1 0,4-2 0,2-1 0,-2 2 0,-9 0 0,-15 2 0,-15-6 0</inkml:trace>
  <inkml:trace contextRef="#ctx0" brushRef="#br0" timeOffset="7863">8702 6787 24575,'3'36'0,"0"-1"0,0 0 0,-9-1 0,-5 3 0,3 1 0,-1 8 0,-1 3 0,-1-2 0,0-7-1093,-1-6 1,-1-5 0,0 1 802,-7 11 0,0 1 1,11-8 1568,23-3-1279,11-24 0,-1-5 0,3-4 0,2-7 0,1-2 0,15-3 0,-1-1 0,-18 1 0,-4 8 338,2 24 1,-9 11-339,-23-4 0,-8 5 0,-1 12 0,-3 8 0,-1-5-205,-6-3 0,0-2 205,7-6 0,-1 1 0,3-3 0,2-4 0,2-1 0,-4 16 2141,15-24-2141,33-43 0,8-17 0,-9 4-434,-4 9 1,4-4 0,-6 4 433,-5-9 0,-9 22 0,1 1 428,8 37-428,-3 2 0,5 4 0,1 1 0,5 11 0,-10-20 0,-1-1 332,5 0 1,-10-16 0,0-4 0</inkml:trace>
  <inkml:trace contextRef="#ctx0" brushRef="#br0" timeOffset="8277">9540 6944 24575,'46'0'0,"1"0"0,-18-1 0,13 1 0,0-1 0</inkml:trace>
  <inkml:trace contextRef="#ctx0" brushRef="#br0" timeOffset="8711">9567 7256 24575,'39'-11'0,"0"0"0,0 0 0,-12 35 0,-7 14 0,-9-2 0,-12-8 0,-7 3 0,0 5 0,-2 8 0,-1-1 0,1-7 0,-3-4 0,3-5 0,6 6 0,8-10 0,18-44 0,-3 2 0,1-6 0,-3-3 0,0-3 0,-1 1 0,4 0 0,-1 1 0,-4-6 0,0 13 0,8 47 0,-2 14 0,-1-2 0,4 7 0,0-2 0,-3-14 0,-10-11 0,-6-9 0,-8-6 0</inkml:trace>
  <inkml:trace contextRef="#ctx0" brushRef="#br0" timeOffset="8994">9416 7282 24575,'3'43'0,"0"1"0,0-1 0,0 1 0,0-1 0,0 0 0,5 0 0,5-1 0,1-5 0,4 11 0,4 3 0,2-3 0,1-9 0,-1-14 0,15-15 0,4-15 0,-3 0 0,6-4 0,0-2 0,-6 1 0,2-5 0,-4-2 0,-3-1 0,0-1 0,1 0 0</inkml:trace>
  <inkml:trace contextRef="#ctx0" brushRef="#br0" timeOffset="9714">10468 7025 24575,'-28'29'0,"0"1"0,0-1 0,10 0 0,-8 16 0,15-6 0,32-35 0,11-7 0,10 2 0,-2 2 0,1 16 0,-11 6 0,-38 0 0,-9 3 0,-4 7 0,0-1 0,-3 11 0,11 1 0,8 1 0,16 1 0,-2-7 0,4 2 0,8-4 0,2-3 0,-1 6 0,-5-14 0,-3-3 0,-10-15 0,-3-6 0,0-6 0,0 0 0</inkml:trace>
  <inkml:trace contextRef="#ctx0" brushRef="#br0" timeOffset="9919">10807 6780 24575,'22'2'0,"10"2"0,14 2 0,2-1 0,-8-1 0,-6-3 0,0-1 0,5 3 0,9 2 0,-4-2 0,-15-6 0,-14-13 0</inkml:trace>
  <inkml:trace contextRef="#ctx0" brushRef="#br0" timeOffset="10086">10956 7137 24575,'35'-20'0,"0"-1"0,0 1 0,0-1 0,0 1 0,-4-1 0,1-1 0,6-2 0,-1-1 0,0 0 0,1 0 0,-1 1 0</inkml:trace>
  <inkml:trace contextRef="#ctx0" brushRef="#br0" timeOffset="10298">11238 7251 24575,'5'45'0,"0"0"0,1 1 0,-1-1 0,0 0 0,1 0 0,-1 0 0,-1 2 0,-1 3 0,0 0 0,0 0 0,-2-4 0,-2-4 0,-1-6 0,-8 16 0,-4-7 0,3-9 0,-2 0 0,-3-8 0,-24-2 0</inkml:trace>
  <inkml:trace contextRef="#ctx0" brushRef="#br0" timeOffset="10632">11857 7008 24575,'47'11'0,"1"0"0,-16 0 0,15 3 0,0 1 0</inkml:trace>
  <inkml:trace contextRef="#ctx0" brushRef="#br0" timeOffset="10830">11889 7236 24575,'7'48'0,"0"-1"0,0 1 0,-1-4 0,0-1 0,6-20 0,33-44 0,-26 0 0,-2-4 0,5-16 0,0 0 0</inkml:trace>
  <inkml:trace contextRef="#ctx0" brushRef="#br0" timeOffset="11250">12123 7266 24575,'0'26'0,"-1"0"0,4 1 0,14-41 0,8-20 0,-1 0 0,-2-2 0,-1-5 0,-3 8 0,2-8 0,2-3 0,0 0 0,-2 4 0,-4 7 0,2-6 0,-1 4 0,10-17 0,-4 22 0,-16 79 0,6-13 0,4 1 0,3 0 0,4-1 0,6-3 0,4-1 0,-4-9 0,2-1 0,-3-1 0,-2-1 0,-1-2 0,5 2 0,-6-2 0,-16-2 0,-18 15 0,-16 2 0,-11 6 0,2-3 0,4-4 0,-2-1 0,4-4 0,-3 2 0,0-1 0,7-9 0,-8-4 0,23-16 0,15-19 0,15-20 0,5-5 0,-4 4 0,-3 7 0,0 1 0,2-4 0,1-7 0,1 1 0,0-1 0,0 0 0,0 0 0</inkml:trace>
  <inkml:trace contextRef="#ctx0" brushRef="#br0" timeOffset="11666">13255 7079 24575,'39'-16'0,"0"1"0,1-1 0,-1 1 0,1-1 0,-1 1 0,-2-8 0,-1-2 0,5 5 0,1-1 0,-1 1 0,0-1 0,0 1 0,1-1 0</inkml:trace>
  <inkml:trace contextRef="#ctx0" brushRef="#br0" timeOffset="11890">13564 6729 24575,'0'49'0,"1"0"0,0 0 0,0 0 0,-1 0 0,1 0 0,0 0 0,0 0 0,-1 0 0,1 0 0,0-1 0,-1 3 0,0 0 0,0-1 0,1-1 0,-1-2 0,1-4 0,0-4 0,1-6 0,2 10 0,0-7 0,2-13 0,3-13 0,2-40 0</inkml:trace>
  <inkml:trace contextRef="#ctx0" brushRef="#br0" timeOffset="12414">13605 7202 24575,'-21'43'0,"-1"0"0,10-8 0,-1 7 0,1 2 0,0-3 0,2-5 0,-7 6 0,9-3 0,18 0 0,9 0 0,3-20 0,8-42 0,6-22-656,-7 17 1,5-4-1,2-2 1,-2 1 0,-4 1-438,-1-6 1,-3 2 0,0 0 50,7-3 1,0 0-1,-5 7 3610,5-4-2568,-13 53 0,-19 17 0,-3-6 0,-1 3 752,1 6 0,0-3-752,-4-3 0,4-26 0,4-29 0,5-16 0,1 5 0,2 1 0,-3 1 0,3 6 3276,20 16-945,-12 37-2331,-6 14 0,-2 4 0,-2-16 0,0 0 0,3 18 0,2-5 0,7-18 0,6-14 0,5-7 0,-3-13 0,2-6 0,12-5 0,0 0 0</inkml:trace>
  <inkml:trace contextRef="#ctx0" brushRef="#br0" timeOffset="13031">14486 7150 24575,'22'34'0,"-1"1"0,0 0 0,1 0 0,4 9 0,-1 0 0,-5-15 0,-3-17 0,-7-8 0</inkml:trace>
  <inkml:trace contextRef="#ctx0" brushRef="#br0" timeOffset="13278">14606 7160 24575,'38'3'0,"0"-1"0,-3-6 0,6-5 0,2-2 0,-1 0 0,-6 4 0,8 1 0,0 0-683,-3-5 0,7-5 1,-4 2-1,-13 8 683,-10 11 0,-19 22 0,-7 8 0,-2-9 0,-3 0 0,1 7 0,-1 4 0,-2-3 0,-5-1 0,-1-3 0,-2-3 0,-1-2 0,2-7 0,-1 0 0</inkml:trace>
  <inkml:trace contextRef="#ctx0" brushRef="#br0" timeOffset="13451">14897 7130 24575,'0'15'0,"-1"15"0,-1 10 0,-1-3 0,-2-10 0,-2 1 0,1 15 0,0-1 0,-1 0 0</inkml:trace>
  <inkml:trace contextRef="#ctx0" brushRef="#br0" timeOffset="13590">14721 7513 24575,'23'3'0,"10"-1"0,9-7 0,3-4 0,-13-2 0,1-2 0,-1-1 0,-1 1 0,1-1 0</inkml:trace>
  <inkml:trace contextRef="#ctx0" brushRef="#br0" timeOffset="14093">15601 6913 24575,'48'-3'0,"-1"0"0,1-1 0,0 1 0,-10-3 0,0 0 0,9-1 0,-1 0 0,1 1 0,0-1 0</inkml:trace>
  <inkml:trace contextRef="#ctx0" brushRef="#br0" timeOffset="14301">15693 7219 24575,'5'48'0,"0"0"0,1-1 0,-1 1 0,0 0 0,-3-1 0,1-1 0,4 4 0,2 10 0,-1-5 0,-3-22 0,-5-25 0</inkml:trace>
  <inkml:trace contextRef="#ctx0" brushRef="#br0" timeOffset="14558">15611 7431 24575,'43'-21'0,"0"1"0,0-1 0,-1 0 0,1 0 0,2 1 0,-10 6 0,7-2 0,4 0 0,0 2 0,-4 3 0,-9 5-1032,4 5 0,-6 9 1032,6 13 0,-9 11 0,-22 10 0,-11 8 0,-1-2 0,3-13 0,-1-3 0,0 2 221,0 12 0,0 2 1,-3-5-222,-8-2 0,-2-8 0,-4-1 0,0-15 0,1 1 0</inkml:trace>
  <inkml:trace contextRef="#ctx0" brushRef="#br0" timeOffset="14743">15859 7048 24575,'-1'48'0,"-1"-1"0,0 1 0,0-1 0,0 7 0,-1-2 0,2-16 0,1-17 0</inkml:trace>
  <inkml:trace contextRef="#ctx0" brushRef="#br0" timeOffset="14902">16069 7015 24575,'-5'49'0,"-1"1"0,1 0 0,0-1 0,-1 1 0,1-9 0,0 0 0,0 1 0,0-1 0,1 0 0</inkml:trace>
  <inkml:trace contextRef="#ctx0" brushRef="#br0" timeOffset="15061">15901 7507 24575,'30'-17'0,"0"-1"0,-2 1 0,1 0 0</inkml:trace>
  <inkml:trace contextRef="#ctx0" brushRef="#br0" timeOffset="15235">15824 7794 24575,'33'-16'0,"-1"1"0,5-13 0,2-4 0,-6 4 0,-1 0 0,1 0 0</inkml:trace>
  <inkml:trace contextRef="#ctx0" brushRef="#br0" timeOffset="15737">16316 6952 24575,'40'-8'0,"-1"1"0,1 0 0,0-1 0,-1 1 0,-4 1 0,-6 10 0,-1 24 0,-3 14 0,-16-2 0,-28-5 0,-15 1 0,3 1 0,-4 5 0,0-2 0,8-10 0,1-4 0,53-25 0,11-17 0,-6 5 0,3-2 0,-3-4 0,-3 0 0,-1-6 0,4-10 0</inkml:trace>
  <inkml:trace contextRef="#ctx0" brushRef="#br0" timeOffset="16068">16512 7120 24575,'-4'43'0,"1"0"0,-1 0 0,0 0 0,0-1 0,2 3 0,-1-1 0,0 10 0,1 2 0,0-4 0,3-11 0,0-9 0,7-4 0,15 9 0,10 1 0,1-13 0,-3-21 0,3-8-453,1 0 1,7-2 0,-1-2 0,-5 1 452,1-4 0,-3-3 0,8-10 0,-4 0 436,-12 11-436,-12-8 0,-14-12 0,-6-9 0</inkml:trace>
  <inkml:trace contextRef="#ctx0" brushRef="#br0" timeOffset="16514">17194 6719 24575,'31'23'0,"0"1"0,0 0 0,7 5 0,0 0 0</inkml:trace>
  <inkml:trace contextRef="#ctx0" brushRef="#br0" timeOffset="16754">17365 6641 24575,'50'-6'0,"-1"0"0,0 0 0,0 0 0,0 0 0,0 0 0,5 1 0,3 0 0,-3 2 0,-7 1 0,-9 3 0,-10 3 0,-7 4 0,10 28 0,-48 0 0,-4-13 0,-4 0 0,-6 1 0,0 0 0</inkml:trace>
  <inkml:trace contextRef="#ctx0" brushRef="#br0" timeOffset="16914">17595 6690 24575,'12'-1'0</inkml:trace>
  <inkml:trace contextRef="#ctx0" brushRef="#br0" timeOffset="17197">17714 6651 24575,'-18'33'0,"0"0"0,0 0 0,0 0 0,2-10 0,1-1 0,-6 18 0,0 7 0,14-19 0,16-26 0,11-7 0,22-13 0,-11 2 0,9-8 0</inkml:trace>
  <inkml:trace contextRef="#ctx0" brushRef="#br0" timeOffset="17430">17156 7348 24575,'45'-11'0,"1"0"0,0-1 0,0 1 0,-11 1 0,-3 0 0,6-1 0,-2 0 0,6 0 0,3-2 0,0 1 0,-2-1 0,-4 1 0,10-6 0,-5 0 0,-4 1 0,-2-2 0,-4 0 0,-3-1 0,0 1 0</inkml:trace>
  <inkml:trace contextRef="#ctx0" brushRef="#br0" timeOffset="18207">17566 7125 24575,'-6'44'0,"0"0"0,-1 1 0,1-1 0,0 0 0,0-3 0,0-1 0,1 2 0,-2 9 0,-1 1 0,2-7 0,0-17 0,2-16 0,4-31 0,3-29 0,6 8 0,2 0 0,-6 14 0,3 2 0,10-2 0,4 7 0,5 13 0,15 9 0,4 18 0,-18-3 0,-2 19 0,-38-2 0,-11 2 0,4-7 0,-2 0-780,-4 0 0,-4 2 0,1-4 780,-5-1 0,3-7 0,-11 0 0,59-64 0,8 18 0,-1 2 0,6-4 0,-6 11 0,-1 15 0,-11 17 0,-26 5 0,-10 3 0,-4 2 0,-5 0 295,-1-4 1,-3 0 0,1-3-296,-5 0 0,-2-2 0,-2 3 0,-3 1 0,7-4 0,-6 0 0,14-4 0,13-2 0,49-10 0,13 0 0,8 0 0,-7 1 0,7-2-469,-14 0 1,7 0 0,5-2 0,2 1 0,0 0 0,-5 0 0,-5 0-541,8 0 1,-6 1-1,4-2 1009,-6 0 0,5-1 0,2 0 0,-1-1 0,-4 1 0,-10 0 486,1 0 0,-8-1-486,7-7 0,-14-1 0,-18-3 0,-3-8 0</inkml:trace>
  <inkml:trace contextRef="#ctx0" brushRef="#br0" timeOffset="18916">18989 6772 24575,'-12'0'0,"-11"20"0,-10 18 0,-2 6 0,9-6 0,6-1 0,2 2 0,-2-5 0,-6 4 0,-1 3 0,3 1 0,9-3 0,10 1 0,6-1 0,3-1 0,0-4 0,0 13 0,3-2 0,3-5 0,3 0 0,2-8 0,13-4 0,11-20 0,-3-4 0,-16-19 0,0-6 0,4-1 0,1 0 0</inkml:trace>
  <inkml:trace contextRef="#ctx0" brushRef="#br0" timeOffset="19688">19800 6862 24575,'-21'-9'0,"27"46"0,10 11 0,-5-23 0,1 7 0,3 5 0,-4-13 0,-6-22 0,-4-3 0,-1-6 0,-16-19 0,-5-6 0,4 0 0,-7 1 0,-1 1 0,4 9 0,-7 15 0,-2 3 0,-4-6 0,0 29 0,-4 16 0,6-3 0,13-11 0,3 3 0,-4 10 0,-2 8 0,6 0 0,10-5 0,4 0 0,2-5 0,6 13 0,-2-11 0,1 5 0,4-11 0,13-16 0,10 11 0,-8-20 0,3-5 0,1 0 0,3-5 0,0-9 0,5-7 0,-1-2 0,-4 4 0,1 2 0,-1-2 0,5-10 0,2-7 0,-8 6 0,-8-2 0</inkml:trace>
  <inkml:trace contextRef="#ctx0" brushRef="#br0" timeOffset="20131">20276 6791 24575,'0'48'0,"1"0"0,-1-1 0,1 1 0,-1 0 0,0-5 0,1 0 0,-1 0 0,0-2 0,0 0 0,0 7 0,-1 1 0,0-5 0,0-8 0,-5 13 0,1-15 0,1-1 0</inkml:trace>
  <inkml:trace contextRef="#ctx0" brushRef="#br0" timeOffset="20354">20242 6940 24575,'38'-4'0,"0"0"0,1 0 0,13 8 0,-14 10 0,-37 27 0,-15-11 0,-12 6 0,-2 1 0,6-5 0,7-1 0,-2-1 0,-15 9 0,-7 2 0,8-18 0,11-26 0,-8-1 0</inkml:trace>
  <inkml:trace contextRef="#ctx0" brushRef="#br0" timeOffset="21194">20610 6969 24575,'0'-3'0,"0"30"0,1 30 0,-1-6 0,0-22 0,1 2 0,-1 8 0,1 8 0,0-1 0,0-12 0,3-2 0,39-42 0,-23-8 0,0-7 0,6-7 0,2-5 0,-3 3-813,-4 5 1,-3-1 812,2-14 0,-5 9 394,-9 25-394,-4 9 0,-5 45 0,3 4 0,0 3 0,-2-11 0,2-1 0,5-3 0,2 1 0,2-9 0,6-10 0,16-10 0</inkml:trace>
  <inkml:trace contextRef="#ctx0" brushRef="#br0" timeOffset="21343">21244 7404 24575,'-32'31'0,"14"-14"0,-1 0 0</inkml:trace>
  <inkml:trace contextRef="#ctx0" brushRef="#br0" timeOffset="22054">21777 6793 24575,'-8'17'0,"5"11"0,0 9 0,1-2 0,-1-2 0,0 2-731,3 4 1,1 7 0,0-1-1,1-6 731,-1-2 0,2-4 0,3 12 0,0-4 231,-2 0 0,0-26 0,-2-5 1</inkml:trace>
  <inkml:trace contextRef="#ctx0" brushRef="#br0" timeOffset="22516">21738 6950 24575,'4'0'0,"20"-7"0,18-6 0,6-3 0,-5 2 0,-9 4 0,-2-1 0,7-1-410,-3 2 0,8-3 1,4-1-1,2 0 1,1-1-1,-2 1 0,-5 2 1,-6 1-684,7-2 1,-7 1 0,3 1 436,0 0 1,7-1-1,-1 0 1,-5 2 0,-13 5 1983,-7 5-1328,-7 4 1719,-15 2-1719,5 43 0,1-2 0,-3-6 0,0 2 0,2-1 0,-5 4 0,-6-3 0,-6 6 0,-2 1 0,2-5-916,2-4 1,0-4 0,-2 3 915,1-4 0,-3 5 0,0 1 0,-2-4 0,1-8 0,-11 1 0,2-6 3276,-9 12-3008,-14-41 1,0-18-1,30-1 1,2-4-1,-11-4 1,0 1 0,0 0-1</inkml:trace>
  <inkml:trace contextRef="#ctx0" brushRef="#br0" timeOffset="22751">22255 6739 24575,'-12'45'0,"0"1"0,-1 0 0,1 0 0,0 0 0,3-12 0,0-4 0,-1 4 0,-3 9 0,-2 10 0,0 1 0,-1-7 0,2-13 0,-13-2 0,4-12 0</inkml:trace>
  <inkml:trace contextRef="#ctx0" brushRef="#br0" timeOffset="22902">22200 7028 24575,'24'15'0,"-1"0"0,12 4 0,-2 1 0,-13-4 0,-1 0 0,8 6 0,0-1 0,8 0 0,-7-2 0</inkml:trace>
  <inkml:trace contextRef="#ctx0" brushRef="#br0" timeOffset="23638">22985 6819 24575,'17'0'0,"17"0"0,7 0 0,-1-4 0,5-2 0,-8 1 0,7-2 0,2-2 0,-2 0 0,-7-1 0,9-9 0,-2-2 0,-9 5 0,0 0 0,0 0 0,0 0 0</inkml:trace>
  <inkml:trace contextRef="#ctx0" brushRef="#br0" timeOffset="23854">23417 6486 24575,'-18'46'0,"0"-1"0,0 1 0,0-1 0,0 1 0,1-1 0,-1 1 0,0-1 0,-1 4 0,0 1 0,1 1 0,0-2 0,1-2 0,2-5 0,2-5 0,-1 3 0,3-7 0,0 1 0,0 2 0,0-1 0,1 1 0,-3 9 0,0 1 0</inkml:trace>
  <inkml:trace contextRef="#ctx0" brushRef="#br0" timeOffset="24051">23016 7088 24575,'6'47'0,"-1"-1"0,1 0 0,-1 0 0,0-14 0,1 0 0,1 8 0,0 0 0,0 1 0,0-1 0</inkml:trace>
  <inkml:trace contextRef="#ctx0" brushRef="#br0" timeOffset="24508">23280 7096 24575,'40'2'0,"0"1"0,0-1 0,0 1 0,6 0 0,-1 0 0,-9-1 0,-6-2 0,-17 9 0,7 22 0,-4-4 0,4-4 0,2-1 0,8 0 0,5 4 0,-18 20 0,-17-10 0,-16-6 0,-8 4 0,1-5 0,-12 6 0,2-14 0,-7-1 0,8-7 0,8-9 0,-16-14 0,47-3 0,14-18 0,8-7 0,0 4 0,3-2 0,-4 2 0,1-3 0,0 1 0,-5 5 0,1-1 0,0 1 0</inkml:trace>
  <inkml:trace contextRef="#ctx0" brushRef="#br0" timeOffset="25006">24084 6583 24575,'21'37'0,"-1"1"0,1-1 0,0 1 0,0-1 0,-3 5 0,-6 3 0,-6-8 0,-1 9 0,0 5 0,-2 3 0,-3-2 0,-3-5 0,-4-8 0,-11 3 0,-7-8 0,-4 2 0,-1 0 0,0 0 0,0 0 0,0 0 0,0-1 0</inkml:trace>
  <inkml:trace contextRef="#ctx0" brushRef="#br0" timeOffset="31534">5995 8920 24575,'-5'1'0,"14"0"0,10-2 0,31 1 0,-14 3 0,-8 2 0,-2 3 0,-6 4 0,1 28 0,-28 7 0,-2-16 0,-5 0 0,-10 9 0,-5-2 0,0-8 0,-2-2 0,3-6 0,-1 0 0,2-3 0,4-3 0,2-3 0,-19 11 0,38-19 0,17-4 0,24 6 0,-2-3 0,-12 0 0,1 0 0,22-2 0,-18-2 0,0-6 0,-3-7 0,-5-28 0,-5 9 0,0 0 0</inkml:trace>
  <inkml:trace contextRef="#ctx0" brushRef="#br0" timeOffset="32045">6242 8794 24575,'-6'-2'0,"29"0"0,14 2 0,10 11 0,-15 0 0,9 4 0,3 4 0,-2 1 0,-9 0 0,-6 3 0,-7 1 0,2 4-656,1 2 1,4 5-1,-1 2 1,-5-1 0,-10-3 476,-9 1 1,-9-3 0,-5 3 178,-5 5 0,-5 4 0,-2-1 0,0-5 0,0-7 0,0-4 0,-1 1 0,-9 8 0,-1 0 0,2-5 0,4-7 0,4-4 1185,-4 1-1185,16-12 0,17-36 0,3-9 0</inkml:trace>
  <inkml:trace contextRef="#ctx0" brushRef="#br0" timeOffset="34822">7386 8703 24575,'-7'-1'0,"4"-5"0,0 3 0,15 0 0,14 0 0,14 5 0,-6-4 0,0-1 0,10-3 0,2 0 0,-46 5 0,-12 6 0</inkml:trace>
  <inkml:trace contextRef="#ctx0" brushRef="#br0" timeOffset="35165">7106 8997 24575,'36'28'0,"0"1"0,0 4 0,-7 0 0,-16 11 0,-6-17 0,-3-1 0,-11 6 0,-3-11 0,-11-11 0</inkml:trace>
  <inkml:trace contextRef="#ctx0" brushRef="#br0" timeOffset="35407">7174 9180 24575,'7'-36'0,"22"4"0,-1 22 0,6 5-1592,11-5 0,6 0 1592,-10 2 0,4 0 0,1-1 0,-2 0 334,1 0 0,-2-1 0,3 0-334,-4 2 0,5-1 0,1 0 0,-4 0 0,-7 2 0,0-2 0,-4 2 261,17-3 1,-16 9-262,-54 30 0,7-7 0,-2 1 0,-9-1 0,-2-1 0,0 1 0,0-1 0</inkml:trace>
  <inkml:trace contextRef="#ctx0" brushRef="#br0" timeOffset="35627">7361 9288 24575,'38'-7'0,"1"1"0,-1-1 0,8 1 0,1 0 0</inkml:trace>
  <inkml:trace contextRef="#ctx0" brushRef="#br0" timeOffset="35774">7379 9478 24575,'-4'3'0,"31"0"0,2-5 0,6-6 0,0-1 0,-3 0 0,3-4 0,-33 15 0</inkml:trace>
  <inkml:trace contextRef="#ctx0" brushRef="#br0" timeOffset="35952">7153 9871 24575,'39'-13'0,"0"-1"0,-7 2 0,5-3 0,0 0 0,8-5 0,3-1 0,0 0 0,-6 1-1093,3-4 1,-4 0 0,1-1 963,-4 2 1,3-1 0,-2 1 0,-7 1 0,-1-5-1,-6 2 1,7-6 0</inkml:trace>
  <inkml:trace contextRef="#ctx0" brushRef="#br0" timeOffset="36196">7682 9242 24575,'11'37'0,"-13"0"0,-5 13 0,-3 7 0,-1-2 0,4-8 0,3-10 0,1-4 0,-3 5 0,-1 1 0,-2 7 0,-2 2 0,-1 0 0,1-7 0,0-9 0,-1-6 0,-2-7 0,-19 6 0</inkml:trace>
  <inkml:trace contextRef="#ctx0" brushRef="#br0" timeOffset="36358">7767 9729 24575,'30'13'0,"-7"10"0,-2 4 0,8 12 0,-8-5 0,-1-2 0,-4-12 0,1-4 0</inkml:trace>
  <inkml:trace contextRef="#ctx0" brushRef="#br0" timeOffset="37619">8270 8941 24575,'-4'0'0,"0"0"0,11-1 0,14 1 0,24 3 0,-4 13 0,-16 6 0,-5 9-1050,-11 8 0,-6 8 0,-1-1 1050,-2-3 0,-3 0 0,1 2 0,2 0 0,-1 4 0,0-2 0,-2-3 0,-4-7 0,-1-2 0,2-2 147,4 9 1,0-5 0,-6-5 0,7-25 0</inkml:trace>
  <inkml:trace contextRef="#ctx0" brushRef="#br0" timeOffset="38470">8239 9459 24575,'43'15'0,"0"0"0,-22 13 0,-4 9 0,-3 2 0,-2-6 0,-2-4 0,-3 0 0,-4 15 0,-3 6 0,0-15 0,-1-20 0,6-10 0,34-30 0,-21 7 0,2-5 0,1-3 0,3-7 0,3-4 0,-2 1 0,-4 2-402,0-4 1,-3 2 0,1-5 401,0-1 0,2-6 0,0-1 0,-2 2 0,-4 8 0,0-5 0,-4 5 0,-1-13 0,-2 21 0,-1 50 0,-10 11 0,-4 11 0,1-3 0,4-4 0,0 0 0,-3 10 0,-1 3 0,1-17 0,2-24 1204,1-21-1204,-4-34 0,5 2 0,0-1 0,-1 20 0,1 2 0,1-13 0,7 6 0,36 12 0,3 8 0,-10 16 0,5 6 0,-4 0 0,-9-2 0,-2 2 0,13 10 0,-7 1 0,-24-10 0,-11 1 0,-9 6 0,-8 17 0,-5 6 0,0-4 0,-2 5 0,6-1 0,-2 7 0,-1 0 0,2-6 0,2-10 0,1-5 0,1 2 0,0 10 0,2 3 0,6-9 0,6-4 0,25-6 0,4-15 0,3-2 0,18 4 0,-6-7 0,-2-1 0,-2-1 0,-8 1 0,-1-2 0,-3-4 0,13-2 0</inkml:trace>
  <inkml:trace contextRef="#ctx0" brushRef="#br0" timeOffset="39236">9662 8612 24575,'-4'41'0,"0"1"0,1 0 0,-1-1 0,2 6 0,0-3 0,-1-5 0,-3-3 0,3-7 0,10-6 0,6-4 0,21-33 0,4-9 0,3-2 0,-7 6 0,3-3 0,-4 2 0,7-5 0,1-1 0,-2 1 0,-7 5 0,1-1 0,-1 1 0,7-5 0,1-1 0,0 0 0</inkml:trace>
  <inkml:trace contextRef="#ctx0" brushRef="#br0" timeOffset="39410">9877 9011 24575,'34'-5'0,"0"0"0,1 0 0,11-8 0,1 0 0</inkml:trace>
  <inkml:trace contextRef="#ctx0" brushRef="#br0" timeOffset="39596">10282 8515 24575,'-14'41'0,"1"0"0,-1 0 0,1 0 0,-1 0 0,3-4 0,-1 1 0,-3 6 0,0 0 0,0 0 0,0 0 0,0 0 0</inkml:trace>
  <inkml:trace contextRef="#ctx0" brushRef="#br0" timeOffset="39773">10250 8745 24575,'34'-4'0,"0"0"0,1 0 0,1 0 0,17-3 0,-8 1 0,-38 6 0</inkml:trace>
  <inkml:trace contextRef="#ctx0" brushRef="#br0" timeOffset="39921">10331 8946 24575,'48'-7'0,"0"-1"0,-11-4 0,-1-2 0,0 0 0</inkml:trace>
  <inkml:trace contextRef="#ctx0" brushRef="#br0" timeOffset="40400">9994 9278 24575,'1'34'0,"0"-1"0,0 1 0,-1 12 0,0-1 0,4-16 0,11-61 0,3-17 0,2 18 0,2 0 0,6-4 0,-2 13 0,10 26 0,-1 13 0,-5 7 0,-11 20 0,-10-11 0,-3 1 0,-16 13 0,-4-25 0,-4-20 0,10-32 0,5-10 0,1-1 0,3 2 0,3 3 0,6 17 0,-4 10 0</inkml:trace>
  <inkml:trace contextRef="#ctx0" brushRef="#br0" timeOffset="40634">9590 10135 24575,'0'-6'0,"13"-6"0,17-7 0,11-6 0,7-3 0,3-1 0,-2 1 0,-6 2 0,-9 5-167,-3-1 1,-5 3 0,5-3-1,2 1 1,9-4 0,5-3-1,2-1 1,-1 1 0,-6 1 0,-8 4-1,-13 5 1,-5-10 0</inkml:trace>
  <inkml:trace contextRef="#ctx0" brushRef="#br0" timeOffset="40822">10080 9796 24575,'-2'39'0,"-1"0"0,1 9 0</inkml:trace>
  <inkml:trace contextRef="#ctx0" brushRef="#br0" timeOffset="40978">10201 9535 24575,'4'43'0,"-1"-1"0,0 1 0,0 0 0,1-1 0,-2-3 0,1-5 0,-1 6 0,1 3 0,-1 8 0,1 1 0,0-2 0,0-6 0,1-3 0,0-5 0,0-5 0,5 16 0,-2-21 0,1-1 0</inkml:trace>
  <inkml:trace contextRef="#ctx0" brushRef="#br0" timeOffset="41329">11038 9000 24575,'36'11'0,"-1"1"0,0-1 0,8 2 0,-1 1 0</inkml:trace>
  <inkml:trace contextRef="#ctx0" brushRef="#br0" timeOffset="41465">10944 9320 24575,'29'1'0,"0"0"0,-3 0 0,1 0 0</inkml:trace>
  <inkml:trace contextRef="#ctx0" brushRef="#br0" timeOffset="41617">10959 9881 24575,'-5'-6'0,"22"-21"0,19-17 0,-3-1 0,-15 12 0,-2 0 0,3-4 0,7-3 0,0 0 0,0 0 0,-1-1 0,1 1 0</inkml:trace>
  <inkml:trace contextRef="#ctx0" brushRef="#br0" timeOffset="41785">11304 9174 24575,'28'-33'0,"1"1"0,0-1 0,-1 1 0,1-1 0,0 1 0,-1-1 0,0 1 0,0 0 0,0 0 0,0 0 0,0 0 0,0 0 0</inkml:trace>
  <inkml:trace contextRef="#ctx0" brushRef="#br0" timeOffset="42338">11610 8692 24575,'-2'42'0,"1"0"0,0 0 0,-1 0 0,1 0 0,0 0 0,-2 5 0,0 0 0,-1-1 0,-2-2 0,-3-4 0,-10 10 0,-4-5 0,2-5-952,3-3 1,0-4 951,-11 10 0,15-12 501,52-36-501,6-15 0,-11 7 0,5-2 0,-3 0 0,-4 1 0,-1 1 170,7-7 1,-6 7-171,-17 15 0,-24 24 0,-17 17 0,3-4 0,11-14 0,0 1-485,-5 4 1,-4 7 0,0-1 0,4-6 484,6-5 0,2-3 436,-1 6 1,2-1-437,1 13 81,16 0-81,21-52 0,13-22 0,-4 4 0,-14 12 0,-1 0 0,14-14 0,3-5 0,-12 8 0,-18 9 2044,-2 26-2044,10 8 0,9 4 0,16 1 0,-21-3 0,1-3 0</inkml:trace>
  <inkml:trace contextRef="#ctx0" brushRef="#br0" timeOffset="42698">12290 9167 24575,'27'0'0,"1"0"0,-5-7 0,15 3 0,-1-1 0</inkml:trace>
  <inkml:trace contextRef="#ctx0" brushRef="#br0" timeOffset="43265">12172 9334 24575,'4'35'0,"-1"0"0,8 8 0,5-9 0,3-5 0,1-13 0,3-11 0,-17-7 0,-3-3 0,18 15 0,-6-6 0,23 7 0,0-20 0,-16-15 0,4-14 0,2-7 0,-3 1 0,-2 7 0,-3 8 0,-3 3 0,2-4 0,2-7 0,4-8 0,0-2 0,-5 5 0,-8 12 0,-12 0 0,-13 45 0,0 10 0,12 3 0,7-1 0,24 0 0,0-20 0,12-3 0,1-3 0,-6 0 0,-2 1 0,0-1 0,12-4 0,5 0 0,-17 12 0,-29 18 0,-11 6 0,-1-1 0,-6 2 0,-3 1 0,-5 4 0,-1 0 0,2-6 0,-1 0 0,-2-4 0,-5 3 0,-3-1 0,10-19 0,20-62 0,5 21 0,5-4 0,5-5 0,4-5 0,3 2 0,4 1 0,1 0 0,-1 1 0</inkml:trace>
  <inkml:trace contextRef="#ctx0" brushRef="#br0" timeOffset="45428">13501 8713 24575,'-4'0'0,"0"0"0,4 0 0,30-1 0,-16 1 0,24-1 0</inkml:trace>
  <inkml:trace contextRef="#ctx0" brushRef="#br0" timeOffset="45795">13325 9263 24575,'45'-7'0,"-1"0"0,1 1 0,0-1 0,2 25 0,-5 12 0,-18 2 0,-28 5 0,-13 5-820,8-6 1,-1 4 0,-1 0 0,1-5 45,-7 5 1,8-6 2239,33 9-1466,15-40 0,-13-19 0,6-11 0,3-7 0,-1 0 0,-4 4 0,0 1 0,-4 2 0,3-5 0,1-7 0,-1-1 0,1 1 0,-1 0 0,1 0 0</inkml:trace>
  <inkml:trace contextRef="#ctx0" brushRef="#br0" timeOffset="46057">14014 8485 24575,'15'26'0,"-10"6"0,-3 15 0,-2 5 0,-1-1 0,1-9 0,-1 2 0,-1 0 0,1-1 0,0 8 0,-2 3 0,-2-5 0,-3-13 0,-9-15 0,0 1 0</inkml:trace>
  <inkml:trace contextRef="#ctx0" brushRef="#br0" timeOffset="46387">13853 8852 24575,'49'4'0,"0"0"0,-11-2 0,4-1 0,-2 1 0,-5-1 0,-5 1 0,-3 2 0,17 9 0,-16 7 0,-39-1 0,-20 6 0,-10 1 0,-2 1 0,9-3 0,4 3 0,3-1 0,-4 1 0,-9 3 0,-7 2 0,4-2 0,11-8 0,7 0 0,50-19 0,14-6 0,-9-1 0,4-4-820,4-4 1,7-3 0,1-3 0,-4 1-141,-4-2 0,-3 0 1,1-2 959,-3 0 0,1-2 0,-2 0 0,-3 2 0,1-5 0,-4 3 0,8-13 0</inkml:trace>
  <inkml:trace contextRef="#ctx0" brushRef="#br0" timeOffset="46758">14093 9471 24575,'-8'10'0,"-14"10"0,30-29 0,13-1 0,6-1 0,4-3 0,4-1 0,-2 2 0,2-1 0,-2 9 0,7 17 0,-7 11 0,-16-3 0,-8 5 0,-10 21 0,-11 1 0,-5-10 0,-8-6 0,-7-9 0,-6-4 0,4-6 0,7-5 0,0-8 0,-18-13 0,6-15 0,25 0 0,8-8 0,0-1 0,-2-8 0,0 0 0,0 0 0</inkml:trace>
  <inkml:trace contextRef="#ctx0" brushRef="#br0" timeOffset="47065">14889 8440 24575,'36'14'0,"-1"0"0,-5-2 0,0-1 0</inkml:trace>
  <inkml:trace contextRef="#ctx0" brushRef="#br0" timeOffset="47236">14793 8702 24575,'31'-1'0,"0"0"0,-4 1 0,0-1 0</inkml:trace>
  <inkml:trace contextRef="#ctx0" brushRef="#br0" timeOffset="47381">14808 8908 24575,'31'0'0,"3"-6"0,12-6 0,-15-1 0,4-2 0</inkml:trace>
  <inkml:trace contextRef="#ctx0" brushRef="#br0" timeOffset="47597">14466 9272 24575,'-3'-5'0,"15"-4"0,16-4 0,13-4 0,9-2 0,4-1 0,1-1 0,-2 2 0,-7 0 0,-10 4 0,6-7 0,-7 3 0,7-3 0,3 2 0,1 1 0,-1-1 0,0 0 0,0 1 0,1-1 0,-1 0 0,0 1 0,1-1 0</inkml:trace>
  <inkml:trace contextRef="#ctx0" brushRef="#br0" timeOffset="47983">14881 9422 24575,'-7'12'0,"9"-13"0,18-21 0,20 6 0,6 3 0,-20-1 0,-2 10 0,0 33 0,-3 20 0,-12-5 0,-14-17 0,-9 1 0,-4 11 0,-5 10 0,-3-3 0,0-15 0,-4-19 0,-2-10 0,-7-3 0,6-12 0,24-14 0,9-11 0,2-1 0,2-8 0,-1 1 0,1 0 0</inkml:trace>
  <inkml:trace contextRef="#ctx0" brushRef="#br0" timeOffset="49428">15889 8610 24575,'-4'5'0,"1"1"0,1-6 0,0 2 0,-2-2 0,1 0 0,-13 29 0,-2 15 0,8-9 0,1 2-665,1-2 0,-1 5 0,0 2 1,2-2 664,2 8 0,2-1 0,3 4 0,1-10 0,1 3 0,2 1 0,0-1 0,1-4 0,1 10 0,2-4 0,3 1 0,0-7 0,3 3 0,1 0 0,1-4 0,0-8 0,5-1 0,3-6 0,8 12 0,4-11 0,-10-24 0,0-8 0,10-3 0,-9 2 0,-3-1 0,-9-5 0,-3-4 0,-11 2 0</inkml:trace>
  <inkml:trace contextRef="#ctx0" brushRef="#br0" timeOffset="50565">16846 8852 24575,'0'-12'0,"-4"-1"0,-17-2 0,-4 0 0,-9 13 0,-11 6 0,4 2 0,5 2 0,0 8 0,4 6 0,-6 8 0,-1 4 0,3 1 0,8-3-445,5 3 1,6 0 0,2 4 444,2 2 0,-1 6 0,2 2 0,4-2 0,4-7 108,5-2 1,4-4-1,9-2-108,10-1 0,10-2 0,2-2 0,-3-4 0,3-1 0,3-6-248,-2-9 1,6-3-1,-1-4 1,-7-3 247,-5-7 0,-4-3 0,7 1 0,-4-3 0,0-25 0,-6 8 0</inkml:trace>
  <inkml:trace contextRef="#ctx0" brushRef="#br0" timeOffset="53318">16907 9190 24575,'-6'-3'0,"12"1"0,29 2 0,-10-3 0,4-3 0,6 1 0,6-1 0,2-1 0,-6 1 0,2-4 0,0-1-359,5 2 1,3 0 0,-13 2 358,-15 1 66,-10 2 0,-11-12 0,-1-4 0</inkml:trace>
  <inkml:trace contextRef="#ctx0" brushRef="#br0" timeOffset="53593">17077 8980 24575,'-10'-4'0,"5"23"0,3 22 0,1 10 0,2 0 0,-2-12 0,0-6 0,0 1 0,0 7 0,0 11 0,0 3 0,2-7 0,1-16 0,6-10 0,3-2 0</inkml:trace>
  <inkml:trace contextRef="#ctx0" brushRef="#br0" timeOffset="53868">17411 9182 24575,'39'-10'0,"0"1"0,0-1 0,1 1 0,-1-1 0,-1 0 0,1-1 0,3 1 0,10-3 0,2-1 0,-5 0 0,-14 3 0,-1-7 0,2-4 0,-36 5 0</inkml:trace>
  <inkml:trace contextRef="#ctx0" brushRef="#br0" timeOffset="54106">17823 8808 24575,'-3'47'0,"0"0"0,0 0 0,0 0 0,0 0 0,0-6 0,-1 1 0,2-5 0,0 9 0,1 4 0,0 0 0,0-7 0,0-10 0,1 14 0</inkml:trace>
  <inkml:trace contextRef="#ctx0" brushRef="#br0" timeOffset="54272">18137 9517 24575,'-27'28'0,"-1"-1"0,1 0 0,2-3 0,1 1 0,-1-1 0</inkml:trace>
  <inkml:trace contextRef="#ctx0" brushRef="#br0" timeOffset="55544">18723 8834 24575,'-14'0'0,"41"0"0,16 0 0,-5 0 0,11 0 0,1 0 0,-6 0 0,4-2 0,-2 0-571,-7 1 1,5 0 0,-2 1 0,-10-2 570,3-2 545,-12-1-545,-15 4 0,-2-6 0,-7 2 0</inkml:trace>
  <inkml:trace contextRef="#ctx0" brushRef="#br0" timeOffset="55917">19028 8863 24575,'-1'42'0,"0"0"0,-1 0 0,1 0 0,-1 5 0,0 2 0,2-13 0,0 8 0,1 2 0,0 0 0,-1-3 0,-1-7 0,-2 12 0,-3-5 0,-6-1 0,-5 1 0,-1-8 0,-1-12 0,-6-5 0,-16 3 0,-10 0 0,6-9 0,15-11 0,2-6 0,-24-4 0,13-10 0,39-8 0,12-4 0,3-7 0,1-1 0</inkml:trace>
  <inkml:trace contextRef="#ctx0" brushRef="#br0" timeOffset="56421">19521 9110 24575,'-6'-6'0,"-13"20"0,-14 21 0,-1 6 0,9-7 0,11-7 0,0 1 0,-11 4 0,-8 6 0,4-1 0,17-9 0,37 3 0,2-31 0,14-22 0,-13-15 0,-3-5 0,-8 10 0,-1 0 0,5-12 0,-2 8 0,-8 22 0,-6 43 0,-4 18 0,-1-17 0,0 1 0,2 3 0,0 4 0,0-6 0,2 11 0,6-19 0,1-19 0,3 2 0</inkml:trace>
  <inkml:trace contextRef="#ctx0" brushRef="#br0" timeOffset="56768">19731 9088 24575,'6'38'0,"0"-1"0,1 0 0,-1 0 0,0 0 0,25-14 0,15-3 0,-8-16 0,-16-27 0,-3-14 0,4 5 0,5-4 0,-2-1 0,-7 4 0,-6 0 0,-6 2 0,-4 2 0,1 1 0</inkml:trace>
  <inkml:trace contextRef="#ctx0" brushRef="#br0" timeOffset="57270">20342 9084 24575,'-44'12'0,"0"1"0,18 0 0,1 6 0,-1 7 0,-4 7 0,2 2 0,7-2 0,6 5 0,9 0 0,9 14 0,11-9 0,18-24 0,-3-35 0,5-17 0,-5 3 0,-9 9 0,-3 0 0,4-11 0,1-3 0,-3 14 0,-2 24 0,3 18 0,1 7 0,1 0 0,-1-2 0,18 5 0,-30-33 0</inkml:trace>
  <inkml:trace contextRef="#ctx0" brushRef="#br0" timeOffset="57421">20710 9418 24575,'-3'11'0,"-11"13"0,-10 9 0,1-2 0,-2-6 0,-1 0 0,0 3 0,0 0 0,0 0 0,0 0 0</inkml:trace>
  <inkml:trace contextRef="#ctx0" brushRef="#br0" timeOffset="57989">21389 8792 24575,'0'49'0,"0"1"0,1 0 0,-1-1 0,0 1 0,0-1 0,0 1 0,1-1 0,-2-11 0,1-8 0,0 8 0,0 10 0,1 1 0,-1 0 0,1 0 0,-1 0 0,1 0 0,0 0 0,-1 0 0</inkml:trace>
  <inkml:trace contextRef="#ctx0" brushRef="#br0" timeOffset="58268">21454 8914 24575,'44'1'0,"-1"0"0,0 0 0,1 0 0,-24 34 0,-12 13 0,-12-8 0,-21-11 0,-13-2-656,11-1 1,-5 5-1,-2 2 1,2-4 0,6-6 245,0-6 0,4-4 1,-7 2-1,21-10 1</inkml:trace>
  <inkml:trace contextRef="#ctx0" brushRef="#br0" timeOffset="59164">21844 8879 24575,'13'39'0,"1"0"0,-1 0 0,1 0 0,-1 0 0,16-2 0,4-6 0,-6-21 0,-8-31 0,-2-16 0,1 2 0,0-3 0,-3 8 0,-4 5 0,-5 19 0,-4 41 0,-4 18 0,2-26 0,0 3 0,0 7 0,-1 8 0,0 4 0,-1-1 0,-1-9 0,-2 8 0,-5-1 0,-5-3 0,-4 6 0,-4-2 0,0-9 0,-8-9 0,-5-6 0,2-4 0,-3-1 0,3-5 0,4-7 0,3-6 0,-18-12 0,23-25 0,20 10 0,6-2 0,4-7 0,0 0 0</inkml:trace>
  <inkml:trace contextRef="#ctx0" brushRef="#br0" timeOffset="59548">22613 8574 24575,'1'44'0,"-1"-1"0,1 1 0,-1 0 0,0 0 0,1-1 0,-1 1 0,-2-6 0,0 1 0,4 4 0,0 1 0,-1 0 0,1 0 0,-1-1 0,1 1 0,0 0 0</inkml:trace>
  <inkml:trace contextRef="#ctx0" brushRef="#br0" timeOffset="59912">22864 8625 24575,'-3'47'0,"-1"0"0,0-1 0,0 1 0,0 0 0,0 0 0,0-2 0,-2 5 0,1-2 0,1-3 0,2-9 0,4-11 0,8-6 0,13-42 0,-7-6 0,1-8 0,0 1 0,0-6 0,1 3 0,2-1 0,0 16 0,-5 31 0,-1 24 0,-7 6 0,-1 2 0,2-11 0,-1 1 0,-3 4 0,-1 2 0,0-3 0,0 14 0,-2-17 0,-1-2 0,-9 8 0</inkml:trace>
  <inkml:trace contextRef="#ctx0" brushRef="#br0" timeOffset="60138">22049 9109 24575,'42'-6'0,"0"0"0,0-1 0,0 1 0,0 0 0,0-1 0,6 0 0,1-1 0,-1 0 0,-2 2 0,-3 1 0,-5 4 0,0 0 0,-1 0 0,1 0 0</inkml:trace>
  <inkml:trace contextRef="#ctx0" brushRef="#br0" timeOffset="60957">23256 8985 24575,'39'15'0,"0"-1"0,0 1 0,0-1 0,15-6 0,-18-15 0,-34-16 0,-13-5 0,-21-12 0,-7 11 0,10 30 0,-7 7 0,53 2 0,20-5 0,8-5 0,-13-3 0,1-3-464,1 1 0,2-1 0,-3 0 464,-5-1 0,-2 1-224,6 3 0,-2 4 224,5 16 0,-10-1 0,-4 6 0,-11 21 0,-7 5 0,2-12 0,-1 1 0,-2-2 0,-2 3 0,0-11 0,0-13 0,6-32 0,4-17 0,8-10 0,2 13 0,6-3 0,4-2 0,-1 1 0,-5 5 0,-1 2 0,-3 4 0,3-1 0,9-7 0,5-3 0,-2 7 0,-10 17 0,-11 29 0,-4 25 0,-2 5 0,0-1 0,-3-6 0,1 5 0,0-9 0,4-6 0,3 13 0,-3-37 0</inkml:trace>
  <inkml:trace contextRef="#ctx0" brushRef="#br0" timeOffset="61448">24438 9082 24575,'-8'35'0,"0"1"0,0 0 0,-2-4 0,0 0 0,0 0 0</inkml:trace>
  <inkml:trace contextRef="#ctx0" brushRef="#br0" timeOffset="61840">24984 9027 24575,'46'17'0,"-17"-13"0,10 5 0,1 0 0</inkml:trace>
  <inkml:trace contextRef="#ctx0" brushRef="#br0" timeOffset="61965">25367 8996 24575,'-7'0'0,"29"0"0,8-15 0,-3 5 0,0 1 0</inkml:trace>
  <inkml:trace contextRef="#ctx0" brushRef="#br0" timeOffset="62130">25681 9033 24575,'28'0'0,"-3"-1"0,7-1 0</inkml:trace>
  <inkml:trace contextRef="#ctx0" brushRef="#br0" timeOffset="62236">26103 9027 24575,'-6'13'0,"-1"-6"0,3-2 0,-2-5 0</inkml:trace>
  <inkml:trace contextRef="#ctx0" brushRef="#br0" timeOffset="62920">26233 8512 24575,'-2'48'0,"0"-1"0,0 0 0,0 1 0,0-1 0,1 0 0,-1 0 0,0 1 0,0-1 0,0 0 0,0 1 0,0-1 0,0 5 0,-1 3 0,1 2 0,0 0 0,0-1 0,-1-4 0,-1-5 0,-1-5 0,-2-9 0,-1-10 0,-25 4 0,10-9 0,1-5 0,5-13 0</inkml:trace>
  <inkml:trace contextRef="#ctx0" brushRef="#br0" timeOffset="79697">5981 10983 24575,'-18'-2'0,"4"-1"0,11 0 0,13 3 0,7 3 0,13 3 0,13 7 0,-11-4 0,-2 7 0,-19 0 0,-6 11 0,-22 11 0,7-15 0,-4 1 0,-10-1 0,-5 0 0,3-3 0,7-2 0,0-3 0,-18 6 0,6-5 0,23-12 0,-4-4 0,37 0 0,3-8 0,10 5 0,1 1 0,-1 0 0,-11 3 0,-4 6 0,-15 25 0,-17 13 0,3-15 0,-3 1 0,-7 1 0,-3-2 0,6-7 0,-1-3 0,-19 15 0,11-12 0,3-13 0,7 0 0,6-11 0,18-31 0,3-7 0</inkml:trace>
  <inkml:trace contextRef="#ctx0" brushRef="#br0" timeOffset="80307">6266 10893 24575,'-4'3'0,"23"7"0,23 8 0,8 2 0,-9-3 0,-8-4 0,-1 3 0,2 8 0,7 8 0,0 3 0,-6 1 0,-14-4 0,-13 3 0,-13 2-820,-1 4 1,-6 6 0,-2 1 0,-2-7-274,-2-8 1,-3-5 0,-1 1 749,-5 10 1,-2 0 0,0-3 1286,-4-4 0,2-4-944,11-5 0,3-2 0,-16 0 1254,29-14-1254,2-10 0,2-3 0,-3-3 0,3-5 0</inkml:trace>
  <inkml:trace contextRef="#ctx0" brushRef="#br0" timeOffset="82168">7759 10723 24575,'-1'6'0,"1"-3"0,22-1 0,7-1 0,7-4 0,-3-1 0,6-1 0,-5 0 0,-8 1 0,-2-1 0,9-3 0,-3 0 0,-11 4 0,-13-3 0,-10 1 0</inkml:trace>
  <inkml:trace contextRef="#ctx0" brushRef="#br0" timeOffset="82484">7319 11443 24575,'-15'0'0,"43"-11"0,32-6 0,-5-1 0,-14 4 0,3-3-469,-10 4 1,7-4 0,4-2 0,3 0 0,-2-1 0,-4 2 0,-7 2-625,3-2 1,-6 2 0,2-3 727,7-4 1,5-3 0,-2-1 0,-9 4 0,-9 0 0,-4 1 0,4-5 0,0 0 0</inkml:trace>
  <inkml:trace contextRef="#ctx0" brushRef="#br0" timeOffset="82797">7910 10869 24575,'3'47'0,"0"0"0,0-1 0,0 1 0,0 0 0,0 0 0,0-1 0,0 1 0,0 0 0,0-1 0,1 1 0,-1 0 0,0-1 0,0 1 0,0 4 0,1 2 0,-1 1 0,0 1 0,1-1 0,-1-3 0,1-2 0,-1-4 0,1-5 0,0-7 0,0-6 0,4 9 0,1-18 0,2-22 0,-3-8 0</inkml:trace>
  <inkml:trace contextRef="#ctx0" brushRef="#br0" timeOffset="83037">7973 11315 24575,'-18'30'0,"0"1"0,0 0 0,-1 1 0,-1 2 0,0 1 0,-2 9 0,-1 2 0,2-4 0,-2-5 0,7-4 0,17 13 0,14-58 0,8-15 0,-1 2 0,7-6 0,1-3 0,0 1 0,-3 2 0,1-4 0,-2 3 0,2-4 0,-1 1 0,-1 0 0,1 0 0,0 0 0,-1-1 0</inkml:trace>
  <inkml:trace contextRef="#ctx0" brushRef="#br0" timeOffset="83435">8224 10937 24575,'6'26'0,"17"17"0,-18-41 0,5-11 0,-13-20 0,-8-13 0,1 2 0,6 7 0,1 0 0,-3-19 0,12 8 0,22 32 0,6 9 0,-8-3 0,2 5 0,9 15 0,4 8 0,-7 0 0,6 7 0,-25 4 0,-5 10 0,-9-6 0,-15-11 0,-6-2 0,-8 11 0,-1-3 0,8-15 0,-1-7 0,-27-10 0,33-28 0,-7-14 0</inkml:trace>
  <inkml:trace contextRef="#ctx0" brushRef="#br0" timeOffset="84355">8271 11458 24575,'41'-14'0,"1"1"0,-1-1 0,0 1 0,-11 3 0,8-4 0,16-6 0,-7 2 0,-27 10 0,-62 22 0,6 13 0,14 10 0,5 6 0,9-12 0,4 1 0,1 13 0,3 2 0,1-13 0,1 1 0,1-3 0,3 2 0,0-1-455,-4 1 1,0 2-1,1-4 455,2-4 0,-1-7 0,0-11 0,-14-43 0,-1 0 0,-4-8 0,0 1-926,-3-5 1,-2 2 925,1 10 0,-1 0 0,2 8 0,-3 2 0,8 20 0,15 4 1231,20 15-1231,12-5 0,6 12 0,2 4 0,-18-11 0,-2 2-646,12 16 1,-10 4 645,-25-6 0,-9 3 484,-5 7 0,-5 5 0,1-5-484,3-11 0,1-2 0,-11 18 0,14-11 0,40-42 0,13-12 0,-4 3 0,3-2-47,1-2 0,4-3 0,-2 0 0,-7 2 1,0-2-1,-1 0 0,1-4 0,-1 1 1,1-1-1</inkml:trace>
  <inkml:trace contextRef="#ctx0" brushRef="#br0" timeOffset="85496">9414 10493 24575,'9'0'0,"12"6"0,16 1 0,-8 1 0,1 1 0,11 3 0,-9-5 0,-1 0 0,-5-1 0,-1-2 0,-23-4 0</inkml:trace>
  <inkml:trace contextRef="#ctx0" brushRef="#br0" timeOffset="85916">9291 10822 24575,'-8'2'0,"24"-6"0,26-7 0,16-3 0,5-1 0,-4 0 0,-15 4 0,1 1 0,0-1-469,-7 2 1,10-3 0,6-2 0,0 1 0,-4 0 0,-9 2 0,-14 2 382,-5-2 1,-4 0 0,-19 7 0</inkml:trace>
  <inkml:trace contextRef="#ctx0" brushRef="#br0" timeOffset="86282">9364 10848 24575,'4'50'0,"1"-1"0,-1 1 0,0-1 0,0 1 0,0-1 0,0 1 0,0-1 0,0 0 0,0 1 0,-2-2 0,-1-8 0,2 8 0,0-7 0,1 11 0,2 7 0,0 6 0,0-1 0,0-3 0,1-6 0,-2-12 0,0-13 0,0-19 0,-1-16 0</inkml:trace>
  <inkml:trace contextRef="#ctx0" brushRef="#br0" timeOffset="86879">9547 10972 24575,'42'11'0,"1"0"0,-36 11 0,27-2 0,-7 0 0,-50 4 0,13-8 0,17-13 0,18-5 0,5-4 0,4 0 0,-4-2 0,-4-2 0,-12-7 0</inkml:trace>
  <inkml:trace contextRef="#ctx0" brushRef="#br0" timeOffset="87072">9356 11454 24575,'44'-19'0,"0"0"0,0 0 0,1 0 0,-1 0 0,0 0 0,0 0 0,-4 2 0,-7 2 0,7-3 0,2-3 0,0 0 0,0-1 0,0 1 0,0 0 0,0 0 0,0-1 0</inkml:trace>
  <inkml:trace contextRef="#ctx0" brushRef="#br0" timeOffset="87338">9811 11277 24575,'8'43'0,"1"1"0,-1-1 0,0 0 0,1 1 0,-1-1 0,1 1 0,-1 1 0,3 3 0,-1-1 0,-2-3 0,-5-7 0,-7-9 0,-13-4 0,-5-8 0,-22 6 0,0-38 0,20 0 0,0 0 0</inkml:trace>
  <inkml:trace contextRef="#ctx0" brushRef="#br0" timeOffset="87904">10713 10824 24575,'-6'46'0,"2"-84"0,8 39 0,17-24 0,12-20 0,-3 4 0,-5 12 0,3 7 0,9 6 0,6 5 0,-9 10 0,-1 35 0,-19-4 0,-7 3 0,-13 1 0,-8 0 0,-3-4 0,-4 0 0,1-3 0,1-4 0,-1-2 0,-11 10 0,1-14 0,10-36 0,7-12 0,20-18 0,-5 2 0,1-1 0</inkml:trace>
  <inkml:trace contextRef="#ctx0" brushRef="#br0" timeOffset="88475">10570 11261 24575,'11'39'0,"-1"0"0,1 1 0,-11-7 0,12 9 0,8 7 0,-4-25 0,-7-47 0,-1-12 0,12-5 0,3 4 0,7-5 0,1 6-1639,5 7 1,4 5 1361,-2 0 1,3 1-1,1 2 277,-2 6 0,0 3 0,-3 2 146,1 0 0,-3 3-146,4-1 0,-9 10 0,-27 26 0,-13 7 0,-4-3 0,-5 1-446,-2 2 0,-5 4 0,-2-1 446,2-9 0,-3 1 0,0-2 0,0-2 0,-3 1 0,-1-2 0,1 1 0,-5 7 0,1 2 0,7-5 0,3 0 0,27 9 0,39-30 0,11-6 0,-17 2 0,2 0 933,-1-1 1,2-1 0,0-2-934,13-4 0,-4-2 0,-12 2 0,-1-3 88,3-4 0,3-4 1,-6-1-1,-10-3 1,-4-2-1,9-10 1,-1 0-1</inkml:trace>
  <inkml:trace contextRef="#ctx0" brushRef="#br0" timeOffset="89683">12088 10755 24575,'-10'7'0,"-25"24"0,13-3 0,-1 3 0,-4 0 0,2 0 0,7-6 0,6-3 0,9-1 0,38-13 0,8-5 0,-13 3 0,-3 9 0,-10 4 0,-31 2 0,-12 2 0,2 1 0,0 1 0,-3 0 0,12-2 0,39 10 0,-6-10 0,16-2 0,3 2 0,-19-3 0,-4 2 0,6 13 0,-6 6 0,-15-5 0,-7 5 0,-2-1 0,3-4 0,3-2 0,0-1 0,-7 9 0,-2 4 0,6-25 0,9-29 0,0-7 0,10-15 0,8-16 0,2-4 0,-5 5 0,-6 5 0,-2 2 0,1-5 0,4 0 0,-1 1 0,1-1 0,0 1 0,-1 0 0,1-1 0</inkml:trace>
  <inkml:trace contextRef="#ctx0" brushRef="#br0" timeOffset="90328">12541 10602 24575,'47'9'0,"1"-1"0,0 1 0,-15 16 0,-6 8 0,-15-1 0,-28 0 0,-13 2 0,5 2 0,-2 3 0,4-5 0,5-6 0,8-3 0,16 2 0,40-17 0,-19-10 0,0-1 0,19 9 0,-36 15 0,-19 3 0,-8 3 0,-6 4 0,-3 0 0,-4 3 0,7-1 0,24 1 0,31-35 0,9-10 0,-13 4 0,0-1 0,19-14 0,-11 11 0,-36 35 0,-13-3 0,-5 6 0,-3 11 0,-1 8 0,0-5 0,-1-3 0,6 1 0,9 4 0,5 4 0,7-14 0,17-14 0,4-2 0,3-5 0,3-14 0,-2-24 0,0-8 0,-2 8 0,0-3 0,-2-7 0,0 0 0,0 0 0</inkml:trace>
  <inkml:trace contextRef="#ctx0" brushRef="#br0" timeOffset="91175">13387 10718 24575,'-6'0'0,"2"1"0,4-7 0,0 5 0,2-3 0,-1 2 0,1 1 0,-1-1 0,-1 0 0,0 1 0,10-1 0,15 2 0,19-4 0,6-4 0,-11 1 0,0-1 0,-1 1 0,2-1 0,-5 1 0,-5 0 0,-5 1 0,3 4 0,-33 24 0,-15 16 0,-5 5 0,5-9 0,7-9 0,-1 1 0,-7 10 0,-5 9 0,0-3 0,5-13 0,-1-10 0,-4-4 0</inkml:trace>
  <inkml:trace contextRef="#ctx0" brushRef="#br0" timeOffset="91562">13466 10792 24575,'10'42'0,"-1"-1"0,0 1 0,0 0 0,8-2 0,4 2 0,1-1 0,1-4 0,-3-7 0,3-3 0,1-3 0,7 9 0,3 4 0,-12-4 0,-20 11 0,-20-5 0,-11 6 0,1-5 0,7-8 0,-2-2-1093,-10 4 1,-5 2 0,3-9 766,9-12 0,1-6 326,0-5 0,-1-5 343,-4-7 0,3-7-343,1-15 0,33-5 0,14-13 0,5-1 0,-3 7 0,-1 0 0,3 2 0,-1 8 0,5-4 0,3-2 0,-2 4 0,-4 6 0,4 4 0,1 0 0</inkml:trace>
  <inkml:trace contextRef="#ctx0" brushRef="#br0" timeOffset="91980">14232 10396 24575,'-26'35'0,"0"1"0,0-1 0,0 1 0,0-1 0,10 5 0,-9 4 0,-5 9 0,19-24 0,52-54 0,-5-10 0,2 3 0,-9 24 0,-1 6 0,21-2 0,-11 5 0,4 3 0,6 2 0,0 1 0,-13 0 0,0 0 0,-1 1 0,2 0 0,-6 0 0,3 0 0,-1 3 0</inkml:trace>
  <inkml:trace contextRef="#ctx0" brushRef="#br0" timeOffset="92176">13772 11090 24575,'45'-19'0,"0"0"0,0 0 0,0 0 0,0 1 0,0-1 0,0 0 0,-3 1 0,0 0 0,0 0 0,0 0 0,0 0 0,1 0 0</inkml:trace>
  <inkml:trace contextRef="#ctx0" brushRef="#br0" timeOffset="92340">14000 11300 24575,'-5'30'0,"1"1"0,4 0 0,13 0 0</inkml:trace>
  <inkml:trace contextRef="#ctx0" brushRef="#br0" timeOffset="92470">14174 11302 24575,'31'-32'0,"-13"14"0,0 0 0</inkml:trace>
  <inkml:trace contextRef="#ctx0" brushRef="#br0" timeOffset="92959">14463 11084 24575,'-1'30'0,"-1"-1"0,3 0 0,1-3 0,-1-5 0,5 0 0,-26 2 0,-7 1 0,-6 7 0,-1-3 0,-2 0 0,13-11 0,-1-1 0,-8-1 0,-4 0 0,5-1 0,8-2 0,-1 0 0,-15 4 0,-6 3 0,15-5 0,22-8 0,21 15 0,8-17 0,9-5 0,11-2 0,11-3 0,1-1 0,-5 0 0,-11 0 0,-3 0 0,3-2 0,4 0 0,7-2 0,1-1 0,-4 0 0,-9 2 0,-5-3 0,-4 1 0,9 0 0,-1-1 0</inkml:trace>
  <inkml:trace contextRef="#ctx0" brushRef="#br0" timeOffset="99520">5788 7707 24575,'0'7'0,"0"-2"0,-1-1 0,-3-3 0,-13 9 0,-7 4 0,-3 2 0,-12 7 0,14-7 0,1 0 0,-3-2 0,8-5 0,-1 2 0,6-4 0,7 4 0,2 0 0,-2 3 0,-9 29 0,11-22 0,-5 25 0,11-14 0,6-1 0,3-9 0,1 2 0,-1 21 0,1 2 0,1-17 0,2-1 0,-2 1 0,1 3 0,-3-1 0,-1 5 0,-1 4 0,0-6 0,3 7 0,1 2 0,-2-2 0,-2-6 0,-2 6 0,-1 1-405,-2-5 1,2 6 0,-1 3 0,-2-3 0,-1-8 404,-3-2 0,-3-1 0,-4 2 0,-4 5 0,-2 0 0,3-4 0,-3 6 0,-1-1 0,-3-6 0,-3 4 0,-1-2 0,3-4 0,2-1 0,-1-3 0,-6 10 0,-3-2-695,2-12 0,0-4 695,6-4 0,-3 0 0,-12 5 0,-5 1 0,3-3 0,7-5 0,1 0 0,-5 2 0,-3 1 0,8-4 0,3-4 0,-4 3 0,27-14 1869,1-2-1869,1-1 1542,1 1-1542,0-2 0,6-4 0,1 4 0,13-2 0,2 9 0,13 2 0,-13 6 0,1 3 0,0 0 0,1 0 0,5 7 0,0 3 0,4 11 0,-2 3 0,-3-10 0,-1 3 0,2 8 0,1 5 0,-5-3-581,-4-2 1,-3 0 580,-1-3 0,0 3 0,-4 2 0,-6 4 0,-5 3 0,-1-2-517,0-8 0,-1-1 0,0 3 517,0 8 0,0 4 0,-1 1 0,-1-4-1093,0-4 1,-2-3 0,0 2 949,0-2 0,-1 1 1,1 2-1,-2-1 143,1 3 0,-1 1 0,-1-1 0,0-2 0,-3 3 0,0-3 0,0 5 0,3-4 0,1 5 0,-1 1 0,1-2 0,0-6 0,0-4 0,0-5 0,0 3-267,1 7 0,1 6 0,0-2 1,1-7 266,0-4 0,0-2 31,1 3 0,0 2 1,-1-2-32,0-2 0,-1 0 0,1 3 0,0 3 0,1-3 0,-1 1 0,2-2 565,-1 5 0,2-1-565,2-13 0,0-4 0,1 2 3276,5 2-2661,2-19 877,2 17-1492,19 9 0,-10-7 1020,9 5-1020,-5-15 0,-14-9 0,4 4 0,-14-12 0,-10 2 0,1-31 0,-9-7 0</inkml:trace>
  <inkml:trace contextRef="#ctx0" brushRef="#br0" timeOffset="100297">6213 12133 24575,'-7'0'0,"1"3"0,5-2 0,2 29 0,0-10 0,1 19 0,-2-16 0</inkml:trace>
  <inkml:trace contextRef="#ctx0" brushRef="#br0" timeOffset="100478">6160 12591 24575,'-16'23'0,"6"-6"0,3 15 0</inkml:trace>
  <inkml:trace contextRef="#ctx0" brushRef="#br0" timeOffset="100647">6204 12799 24575,'3'13'0,"0"-2"0,-3-2 0</inkml:trace>
  <inkml:trace contextRef="#ctx0" brushRef="#br0" timeOffset="100765">6194 13042 24575,'-42'16'0,"12"-4"0,18-17 0,11-9 0</inkml:trace>
  <inkml:trace contextRef="#ctx0" brushRef="#br0" timeOffset="107057">2478 9127 24575,'-18'13'0,"4"-2"0,10-6 0,3 0 0,-2 0 0,3-2 0,15 0 0,-4-1 0,16 5 0,4-4 0,-5 3 0,20-2 0,-25-3 0,4 1 0,-21-2 0</inkml:trace>
  <inkml:trace contextRef="#ctx0" brushRef="#br0" timeOffset="107275">2475 9833 24575,'23'-41'0,"1"-1"0,-1 0 0,-3 3 0,1-2 0,-3 9 0,4-5 0,0-2 0,0 1 0,-2 4 0,-1-2 0,-1 1 0,1 0 0</inkml:trace>
  <inkml:trace contextRef="#ctx0" brushRef="#br0" timeOffset="108291">2843 8765 24575,'-3'49'0,"-1"0"0,0 0 0,0 0 0,1 0 0,-1 0 0,0 0 0,1 1 0,0 1 0,0-1 0,0-4 0,0-6 0,0-9 0,-5 9 0,20-34 0,15-39 0,-1 9 0,7-3 0,-1 1 0,-5 6 0,-1 1 0,2-1-820,2-4 1,1-2 0,1 1 0,-2 3 301,13-3 1,-2 4 1009,-1-1 0,-4 2-492,5 2 0,-25 65 0,-31-3 0,3-11 0,-4 5 0,0-3 0,-3-2 0,-3 2 0,2-4 0,-4 4 0,-1 3 0,0-2 0,5-5 0,-4 8 0,2-1 0,2-5 0,-4 4 0,3-3 0,7-9 0,7-7 0,5-11 0,0-7 3276,0 0-3224,0 0-52,0 0 0,0-2 0,5-1 0,-1 0 0,40-3 0,-14 3 0,4 0 0,8-2 0,-6 2 0,4 0 0,0-4 0,-8 2 0,-25 6 0,-4-3 0,-2 10 0,-1-1 0</inkml:trace>
  <inkml:trace contextRef="#ctx0" brushRef="#br0" timeOffset="108643">3420 8833 24575,'41'-12'0,"0"-1"0,0 0 0,-1 1 0,1-1 0,0 1 0,-10-3 0,0 1 0,10 0 0,0 1 0,0-1 0,1 1 0,-1-1 0,0 1 0</inkml:trace>
  <inkml:trace contextRef="#ctx0" brushRef="#br0" timeOffset="108855">3420 9167 24575,'16'35'0,"0"0"0,0 1 0,-4 5 0,4-3 0,0 0 0,1 0 0</inkml:trace>
  <inkml:trace contextRef="#ctx0" brushRef="#br0" timeOffset="109122">3427 9319 24575,'39'-25'0,"0"0"0,-1 0 0,1 0 0,0 0 0,0 0 0,2 2 0,3 1 0,2-1 0,-1 2 0,-1 0 0,-4 3 0,-6 1 0,4-5 0,-6 2 0,0 12 0,12 16 0,1 12 0,-19 6 0,-33 7 0,-16 7 0,3 1 0,-4 8 0,-2-2 0,2-7 0,-7-3 0,-2-6 0,5-5 0,0-2 0,0-6 0,4-11 0,-1 0 0</inkml:trace>
  <inkml:trace contextRef="#ctx0" brushRef="#br0" timeOffset="109302">3556 9021 24575,'14'35'0,"0"0"0,-2-16 0,12 4 0,0 0 0</inkml:trace>
  <inkml:trace contextRef="#ctx0" brushRef="#br0" timeOffset="109794">3742 8769 24575,'0'37'0,"0"1"0,1-8 0,-2 4 0,-1 3 0,-2 9 0,0 4 0,-1-2 0,1-7 0,-2 9 0,0-3 0,0 5 0,-2 2 0,0-14 0,-2-20 0,7-20 0,0-2 0,5-7 0,18-16 0,7-9 0,9 4 0,-15 16 0,-29 45 0,-8 14 0,3 1 0,-6-4 0,-5 7 0,6-6-490,12-17 0,1-1 490,-8 10 0,1 1 0,8-5 0,3-4 0,-1 0 0,-1 13 0,21-26 0,1-4 0,15-1 0,11-5 0,-12-4 980,9 3-980,-6-2 0,-20-11 0,4-3 0</inkml:trace>
  <inkml:trace contextRef="#ctx0" brushRef="#br0" timeOffset="110015">3925 9448 24575,'-5'9'0,"-1"20"0,0 18 0,-1 3 0,0-9 0,-2-9 0,-2 0 0,1 10 0,0 8 0,-3-3 0,-3-13 0,-9-22 0,-1 0 0</inkml:trace>
  <inkml:trace contextRef="#ctx0" brushRef="#br0" timeOffset="110198">3123 9755 24575,'41'-5'0,"-1"-1"0,0 1 0,0-1 0,0 1 0,-2-6 0,3-2 0,2-2 0,3-2 0,0-1 0,0 0 0,0 0 0,-3 0 0,-3 2 0,-3 2 0,5-2 0,-5 2 0,-2 0 0,2-1 0,4-2 0,0-2 0,1-1 0,-1 1 0,1-1 0,0 1 0,-1-1 0,1 1 0,-1 0 0,1-1 0</inkml:trace>
  <inkml:trace contextRef="#ctx0" brushRef="#br0" timeOffset="113726">7241 6339 24575,'-3'-8'0,"1"5"0,6 22 0,5 11 0,1 1 0,8 1 0,4-3 0,9-8 0,-6-15 0,2-4-279,4-3 0,2-4 279,3-8 0,3-4 0,-1-1 0,1-3 0,-1 0 0,1-5 0,0 1 0,-7 6 0,1 0 0,-6 6 0,4 8 0,-7 16 0,-2 6 0,-4 15 0,1-9 0,4-1 0,0-3 0,2-3 0,-2-3 0,4 0 0,17 3 0,3-3 0,-14-5 0,1-2-1026,13 0 1,2-2 1025,-9-3 0,0-2 0,3 1 0,2 0 0,-1 0 0,2 0 0,-2 0 0,-1 0 0,0 0 0,-6 0 0,2 0 0,-2 0 0,8-1 0,-4-1 0,-10 1 0,1-2-385,13-1 1,0-3 384,-16 1 0,0-1-188,19-4 0,0 0 188,-22 5 0,-1 1 0,15-3 0,-4 3 0,-10 9 0,19 7 0,5 1 0,-19-8 0,0 1-532,8 2 0,3 2 1,-4-4 531,-6-3 0,1-4 0,13-6 0,5-4 0,-4 1 0,-10 5 0,0 0 0,6-6 0,5-3 0,-10 3 0,-5 5 1736,-2 1-1736,-1 4 0,2 2 0,13 0 0,-7 0 0,0 0 0,9 0 626,-19 0 0,0 0-626,13 0 0,-5 0 0,-1 0 0,-3-1 407,16 0-407,-9 14 0,-5-2 0,-9 0 0,0-1 1954,13 2-1954,8-8 0,1-4 0,-17-2 0,1-3 0,6-2 0,6-1 0,1-1 0,-6 0 0,-3-2 0,2-1 0,-3 2 0,7-2 0,2 0 0,-1 0 0,-7 3 0,4-1 0,-1 2 0,5-2 0,3 0 0,-4 3 0,-9 3 0,-5 3 0,7 11 0,-6 3 0,-1 1 0,-5 4 0,0-4 0,0-3 0,-4-8 0,3-3 0,-17 0 0,-4 1 0,-1 1 0,0 1 0</inkml:trace>
  <inkml:trace contextRef="#ctx0" brushRef="#br0" timeOffset="132683">0 10596 24575,'0'0'0</inkml:trace>
  <inkml:trace contextRef="#ctx0" brushRef="#br0" timeOffset="133602">1432 10897 24575,'-3'-4'0,"0"0"0,3 1 0,0 2 0,-2 7 0,-7 32 0,-3-3 0,-5 8 0,-1 4 0,3-6-1093,5-8 1,1-2 0,-2 3 1050,-5 10 1,-4 6-1,2-1 1,4-10 41,6-8 0,2-5 0,-4 16 0,4-4 0,7-47 0,0-4 0</inkml:trace>
  <inkml:trace contextRef="#ctx0" brushRef="#br0" timeOffset="133837">1387 11108 24575,'-5'42'0,"0"-1"0,0 1 0,0-1 0,1 1 0,-1-1 0,-2 0 0,1 0 0,1 3 0,1 12 0,0 1 0,1-10 0,2-20 0,1-20 0,1 0 0</inkml:trace>
  <inkml:trace contextRef="#ctx0" brushRef="#br0" timeOffset="134039">1363 11401 24575,'39'-17'0,"0"-6"0,-3-5 0,6-6 0,-5 2 0,-5 6 0,-2-2 0,-2 0 0,2-5 0,-1 1 0,-8 5 0,3-12 0,-9 13 0,0 0 0</inkml:trace>
  <inkml:trace contextRef="#ctx0" brushRef="#br0" timeOffset="134310">1485 10752 24575,'14'46'0,"0"0"0,0 0 0,0 0 0,0 0 0,0 0 0,0 0 0,0 0 0,5 1 0,0-7 0,1 8 0,-5-10 0,1 8 0,2 6 0,1 2 0,0 1 0,0-3 0,-1-5 0,-2-8 0,-1-10 0,8-3 0,-2-6 0,1 12 0,-7-10 0,-13-22 0</inkml:trace>
  <inkml:trace contextRef="#ctx0" brushRef="#br0" timeOffset="134465">1783 11142 24575,'-10'1'0,"4"2"0,3 21 0,3-11 0,1 15 0</inkml:trace>
  <inkml:trace contextRef="#ctx0" brushRef="#br0" timeOffset="134638">1629 10680 24575,'39'26'0,"-1"0"0,-3-7 0,-2-4 0,9 0 0</inkml:trace>
  <inkml:trace contextRef="#ctx0" brushRef="#br0" timeOffset="134949">2155 10815 24575,'43'-17'0,"0"1"0,-3 1 0,-4 4 0,5 5 0,-7-2 0,-6 1 0</inkml:trace>
  <inkml:trace contextRef="#ctx0" brushRef="#br0" timeOffset="135131">2384 10929 24575,'-18'24'0,"1"0"0,-1 4 0,0 4 0,1-1 0,1 3 0,1 1 0,-3 6 0,2 4 0,8 0 0,3 3 0,2-8 0,2 1 0,-1 14 0,2-18 0,0-62 0,3-18 0</inkml:trace>
  <inkml:trace contextRef="#ctx0" brushRef="#br0" timeOffset="135446">2353 11249 24575,'4'25'0,"0"-1"0,3 17 0,-5-35 0,-1-22 0,11-18 0,-1-7 0,10 3 0,7 22 0,3 7 0,-1 10 0,0 24 0,-6 9 0,-19-10 0,-7 2 0,-11 13 0,-7 4 0,0-8 0,-8-1 0,-19-37 0,5-18 0,36-8 0,8-7 0,-9-8 0,1 0 0,-1 1 0</inkml:trace>
  <inkml:trace contextRef="#ctx0" brushRef="#br0" timeOffset="135706">2644 10741 24575,'34'-6'0,"1"-1"0,-1 0 0,16-1 0,-9 4 0,-22 9 0</inkml:trace>
  <inkml:trace contextRef="#ctx0" brushRef="#br0" timeOffset="136097">2758 10763 24575,'-17'46'0,"0"1"0,3-1 0,7-14 0,0 5 0,3-6 0,5 5 0,39-10 0,-14-2 0,15-8 0,2-2 0,-1 7 0,-2 3 0,-5 4 0,-14 2 0,-23 8 0,-9 11 0,-4-7 0,-3-16 0,-5-1-1093,-5 12 1,-3 4 0,1-11 1024,3-18 1,1-8 1136,-13-8-1069,20-14 0,26-7 0,13-9 0,6-4 0,-3 4 0,-2 1 0,0 2 0,4-3 0,3-3 0,0 1 0,0-1 0,-1 1 0,1-1 0</inkml:trace>
  <inkml:trace contextRef="#ctx0" brushRef="#br0" timeOffset="136619">3243 10816 24575,'32'-25'0,"-1"0"0,1 1 0,-1-1 0,6-5 0,-1 2 0,-7 7 0,-6 7 0,-11 9 0,-10 2 0</inkml:trace>
  <inkml:trace contextRef="#ctx0" brushRef="#br0" timeOffset="136822">3251 10472 24575,'3'47'0,"1"-1"0,0 1 0,0 0 0,0-1 0,-1 1 0,1-1 0,0-1 0,1 2 0,-1 2 0,1 1 0,0-2 0,-1 0 0,0-4 0,-1-4 0,-1-5 0,-2 9 0,-2-8 0,1 5 0,2 0 0,0 0 0,-1 1 0,1-1 0,0 1 0</inkml:trace>
  <inkml:trace contextRef="#ctx0" brushRef="#br0" timeOffset="137020">2985 11351 24575,'35'-22'0,"0"0"0,0 0 0,0 0 0,0 1 0,-2-6 0,1 0 0,-5 6 0,8-3 0,2-2 0,0-1 0,-4 2 0,-8 2 0,-2-9 0,0 1 0</inkml:trace>
  <inkml:trace contextRef="#ctx0" brushRef="#br0" timeOffset="137643">3434 10826 24575,'39'-24'0,"-1"-1"0,-14 9 0,2 0 0,10-6 0,5-3 0,-2 2 0,4-3 0,-6 4 0,3-5 0,0 4 0,-38 51 0,-7 12 0,4-14 0,1 1 0,-1 6 0,-1 3 0,0 1 0,0-1 0,0 0 0,0-2 0,1 4 0,0 0 0,-2 7 0,5-1 0,10-11 0,5-5 0,13 10 0,-3-14 0,1-3 0,3-5 0,8-33 0,-31-7 0,-5-7 0,4-14 0,0 0 0</inkml:trace>
  <inkml:trace contextRef="#ctx0" brushRef="#br0" timeOffset="137895">3723 10330 24575,'-4'48'0,"0"0"0,1 0 0,-1 0 0,0 0 0,0 0 0,1 0 0,-1 0 0,-3-4 0,0-8 0,0 9-138,3-3 1,1 10-1,0 6 1,0 3-1,-1-2 1,0-7 0,-1-8-1,-2-15 1,-14 2-1,0-25 1</inkml:trace>
  <inkml:trace contextRef="#ctx0" brushRef="#br0" timeOffset="138025">3513 10999 24575,'35'6'0,"-1"0"0,1 1 0,7 11 0,0 4 0,-6-1 0,-13-7 0,-1 1 0,11 15 0,0 1 0</inkml:trace>
  <inkml:trace contextRef="#ctx0" brushRef="#br0" timeOffset="139061">1621 11919 24575,'-28'28'0,"11"-3"0,-2 6 0,1-1 0,-4 6 0,0 2 0,0 7 0,-1 5 0,6-10 0,8-10 0,-5 12 0,32-69 0,4-2 0,3 4 0,3 1 0,5-9 0,0 13 0,-44 57 0,-1-14 0,-3 2 0,-3 11 0,-2 2 0,-8 1 0,2-3 0,6-1 0,-8 0 0,46-3 0,-6 1 0,-2-3 0,3 10 0,0 1 0,-2-3 0,-1 10 0,-1 1-120,0-12 0,0 3 0,1 0 1,-2-5 119,0 5 0,-1-6 0,5 4 0,0-11 0,-5-36 0,-4 5 0,2-22 0,-1-8 0,-1 2 0,0-2 0,1-4 0,-1 0 0,1 0 0</inkml:trace>
  <inkml:trace contextRef="#ctx0" brushRef="#br0" timeOffset="139308">1794 11981 24575,'37'11'0,"1"0"0,-1 1 0,3-3 0,2 2 0,9 3 0,-14-4 0,-21-8 0,-6 1 0</inkml:trace>
  <inkml:trace contextRef="#ctx0" brushRef="#br0" timeOffset="139493">1658 12410 24575,'45'-2'0,"-1"-15"0,-5 0 0,9-4 0,-5 0-1639,-4 1 1,-2-1 1432,-6 1 0,1-2 0,-5 4 206,6-3 0,-12-1 0,-10 0 0</inkml:trace>
  <inkml:trace contextRef="#ctx0" brushRef="#br0" timeOffset="139693">1983 12445 24575,'10'40'0,"0"-1"0,0 1 0,-1-1 0,-1 9 0,-1 3 0,-2-4 0,-1-7 0,-1-11 0,-3-2 0,-7 23 0,-5-2 0,-1-22 0,-3-9 0,-16-17 0,-7-20 0</inkml:trace>
  <inkml:trace contextRef="#ctx0" brushRef="#br0" timeOffset="140214">2249 12187 24575,'9'45'0,"0"1"0,0-1 0,0 1 0,0-1 0,-2-17 0,1-2 0,0 17 0,2 12 0,-1-8 0,-4-27 0,-6-43 0,-5-31 0,-2-10 0,2 9 0,2 13 0,0 3 0,2-4 0,0-1 0,1-6 0,1-1 0,1 4 0,3 11 0,2 4 0,7 10 0,25 5 0,2 16 0,-5 36 0,-20 0 0,0 13 0,-2 6 0,-2-1 0,-3-10 0,-6 3 0,-3 0-493,2-7 1,1 9 0,-1 1-1,-3-8 1,-4-14 492,-16-13 239,-16-27 1,0-10-240,10-8 0,-7 0 0,7-5 0,28 9 0,11-2 0,9-3 0,6-2 0,-3 2 0,-5-5 0,0 0 0,7 3 0,0 1 0,1-1 0</inkml:trace>
  <inkml:trace contextRef="#ctx0" brushRef="#br0" timeOffset="140811">2515 12051 24575,'47'-14'0,"0"0"0,0-1 0,0 1 0,0 0 0,1-1 0,2 2 0,3 0 0,-3 1 0,-9 0 0,-17-2 0,-17-10 0,-27 9 0,-3 3 0,-3 0-274,1 0 0,2 1 274,-18-11 136,9 4-136,20 8 0,16 37 0,13 26 0,0-5 0,-3-13 0,2 2-820,-1 4 1,2 8 0,0 0 0,-2-5 627,-3-10 0,-2-4 0,0 1 192,-1 2 0,-1 1 0,0 2 0,2 12 0,1 2 0,-2-2 0,-3-12 0,-1-2 0,-1 1 0,6 4 0,-1 0 0,-10-5 0,-25-3 0,-8-11 0,-14-20 0,8-17 0,-6-8 0,8-2 0,10 3 0,6-4 0,3-15 0,5-8 0,9 6 0,13 14 0,7 1-501,0-2 1,3-3 0,1 4 500,5-3 0,1 2 0,4 0 0,1 1 0,-4 1 0,0-1 0</inkml:trace>
  <inkml:trace contextRef="#ctx0" brushRef="#br0" timeOffset="140987">3341 11809 24575,'29'-16'0,"0"0"0,6 2 0,3-7 0,0 0 0,-2 4 0</inkml:trace>
  <inkml:trace contextRef="#ctx0" brushRef="#br0" timeOffset="141174">3295 12006 24575,'8'39'0,"4"-6"0,5 10 0,2-1 0,-2-9 0,-2-11 0,0-1 0,7 17 0,3 6 0,-7-24 0,-12-47 0</inkml:trace>
  <inkml:trace contextRef="#ctx0" brushRef="#br0" timeOffset="141706">3687 11598 24575,'41'-19'0,"1"0"0,0 0 0,-18 7 0,0 0 0,18-7 0,6-2 0,-13 5 0,-18 5 0,-5 9 0,19-5 0,-9-2 0,8-1 0,10-2 0,-6 2 0,6-5 0,8 0 0,-6 4 0,-28 11 0,3 22 0,-11 22-348,1-8 0,0 9 348,-4-9 0,-1 9 0,0 5 0,-1 3 0,1 0 0,0-4 0,0-6-338,1 1 0,0-6 1,0 1-1,-1 5 338,0-3 0,-1 6 0,0 4 0,0 2 0,-1-2 0,1-3 0,0-5 0,-1-9 0,3 11 0,-3-9 0,-5 9 0,-7-9 0,-14-18 0,-1-22 0,-3-7 0,-2 3 0,0-1 0</inkml:trace>
  <inkml:trace contextRef="#ctx0" brushRef="#br0" timeOffset="142155">3655 11933 24575,'12'48'0,"0"0"0,-5-9 0,5-3 0,3 5 0,-2-20 0,-8-25 0,1-20 0,-4-8 0,-1-4 0,0-2-1143,2-11 0,1 2 1143,0 10 0,2 3-21,10 3 0,3 4 21,12 1 0,-8 13 0,3 6 0,13 17 0,-4 10 0,-3 18 0,-2-4 0,-8 6 0,-23-7 0,-9 3 0,0-4 0,5-6 0,-3-1 0,-15 20 0,-2-14 0,9-33 0,11-28 0,7-10 0,6 14 0,2-2 0,-1-6 0,0-5 0,-2 5 0,0 8 0,-1 1 0</inkml:trace>
  <inkml:trace contextRef="#ctx0" brushRef="#br0" timeOffset="166196">2508 13134 24575,'-24'1'0,"5"-2"0,30 4 0,25 25 0,-5-10 0,-5 4 0,-1-2 0,-9-9 0,0 4 0,-20-21 0,-2 0 0</inkml:trace>
  <inkml:trace contextRef="#ctx0" brushRef="#br0" timeOffset="166520">2227 13451 24575,'4'36'0,"1"0"0,12-12 0,-2 11 0,2 9 0,1-12 0,10-16 0,1 22 0,-27-38 0</inkml:trace>
  <inkml:trace contextRef="#ctx0" brushRef="#br0" timeOffset="166808">2304 13551 24575,'36'-27'0,"0"0"0,0 0 0,-1 0 0,1 1 0,0-1 0,5 1 0,2 2 0,-9 3 0,7-5 0,5-3 0,1 0 0,-2 2 0,-5 5 0,-9 7 0,-2 7 0,-3 5 0,5 0 0,-4 9 0,-9 38 0,-15-21 0,-3 4 0,1 17 0,-3 0 0,-7-18 0,-3-3 0,-1 1 0,1 0 0</inkml:trace>
  <inkml:trace contextRef="#ctx0" brushRef="#br0" timeOffset="167034">2526 13559 24575,'11'1'0,"-6"-1"0,22 10 0,-16 2 0</inkml:trace>
  <inkml:trace contextRef="#ctx0" brushRef="#br0" timeOffset="167175">2452 13805 24575,'3'1'0,"36"-25"0,-8 11 0,-3-2 0,-1 1 0,-10 7 0,-4 5 0</inkml:trace>
  <inkml:trace contextRef="#ctx0" brushRef="#br0" timeOffset="167359">2360 14260 24575,'35'-30'0,"0"0"0,0-1 0,0 1 0,0 0 0,0-1 0,3 0 0,0-1 0,-1 2 0,-3 1 0,-4 2 0,6-12 0,-5 4 0,-4 6 0,0 1 0</inkml:trace>
  <inkml:trace contextRef="#ctx0" brushRef="#br0" timeOffset="167584">2659 13496 24575,'-3'10'0,"2"12"0,2 17 0,0 10 0,1 6 0,-1 0 0,1-5 0,-1-10-777,0 1 1,0-6 0,-1 7 776,0-2 0,-1 10 0,-1 5 0,0 3 0,0-1 0,0-5 0,0-7 0,0-12 0,0-2 0,-1-6 0,-8 13 0,0 0 0</inkml:trace>
  <inkml:trace contextRef="#ctx0" brushRef="#br0" timeOffset="167777">2850 14202 24575,'9'44'0,"0"-1"0,0 0 0,-1-5 0,-1-1 0,4-13 0,10-15 0,-3-19 0,2-2 0</inkml:trace>
  <inkml:trace contextRef="#ctx0" brushRef="#br0" timeOffset="169504">3242 13394 24575,'-8'0'0,"-1"0"0,6-2 0,-8 2 0,9-4 0,-1 3 0,15-6 0,11-8 0,4-4 0,0-2 0,9-10 0,-12 13 0,-3 2 0,-11 3 0,-5 14 0,-5-3 0,2 36 0,-1 10 0,0 3 0,0 0 0,0-21 0,-2-1 0,-4 21 0,-2-8 0,4-29 0,-9 19 0,12-30 0,15-5 0,2 5 0,12-1 0,3 41 0,-13-19 0,-8 10 0,-5 2 0,-10 10 0,-5-11 0,-3-2 0,-9 2 0,-9-43 0,-8-20 0,6-1 0,12 5 0,1-4-398,-1 1 1,-3-6-1,1 1 1,6 7 397,7-9 0,5 23 0,3 26 0,0 12 0,-1 9 0,3 3 0,1 8 0,1 4 0,0 0 0,-1-5-132,1 7 1,-1-2-1,1 4 132,1-8 0,0 6 0,0 2 0,1-1 0,0-5 0,0-9 0,1 3 0,1-6 0,4 8 0,2-14 259,5-37 1,-7-14-1,-1-7 1,3-4 0,-1 0-1</inkml:trace>
  <inkml:trace contextRef="#ctx0" brushRef="#br0" timeOffset="169708">3650 12945 24575,'0'10'0,"27"16"0,7 2 0,-13-4 0,12 4 0,1 1 0</inkml:trace>
  <inkml:trace contextRef="#ctx0" brushRef="#br0" timeOffset="169888">3591 13472 24575,'27'-29'0,"1"0"0,-1 0 0,1 1 0,-8 1 0,1 1 0,10-8 0,1 1 0,0 0 0,-1 0 0</inkml:trace>
  <inkml:trace contextRef="#ctx0" brushRef="#br0" timeOffset="170488">3740 13552 24575,'8'45'0,"0"-1"0,-1 1 0,1 0 0,-1-1 0,1 1 0,-2-7 0,-1-6 0,-1 6 0,2 4 0,2 9 0,0 4 0,-2-3 0,-4-11 0,-7-17 0,-16-16 0,4-23 0,1-13 0,0-15 0,2-10 0,2 5 0,1 13 0,1 1 0,2-7 0,0-2 0,4 23 0,3 27 0,1-5 0,-2 1 0,0-3 0,-19-6 0,5 4 0,-13 4 0,2 22 0,9 13 0,-2-4 0,13-12 0,2-19 0,5-11 0,8 0 0,3-18 0,2 4 0,2-4 0,-1-8 0,1-1 0</inkml:trace>
  <inkml:trace contextRef="#ctx0" brushRef="#br0" timeOffset="170693">3851 13639 24575,'45'20'0,"-1"1"0,1-1 0,-6-2 0,-1-1 0,-8-3 0,-8-3 0,-13-28 0,-2-8 0</inkml:trace>
  <inkml:trace contextRef="#ctx0" brushRef="#br0" timeOffset="171688">4610 13303 24575,'-6'0'0,"-36"21"0,10 6 0,12-1 0,-2 8 0,1 3 0,4-3 0,2-1 0,4-2 0,2 6-656,1 2 1,2 5-1,0 3 1,3-1 0,2-5-438,3 6 1,4-4 0,6 1 992,5-7 0,5 1 0,4 1 1,-1-3-1,-3-5 100,7 8 0,2-6-238,4-6 0,5-2 1,-8-10 237,-4-15 0,-5-13 0,-6-32 0,-10 12 0,0 1 0</inkml:trace>
  <inkml:trace contextRef="#ctx0" brushRef="#br0" timeOffset="172790">5095 13203 24575,'-29'31'0,"1"0"0,-1 0 0,4-3 0,2-1 0,1-1 0,1 3 0,1-1 0,-10 11 0,18-26 0,0-22 0,16-12 0,1-11 0,31 2 0,-5 28 0,-13 22 0,3 17 0,1 11 0,0 3 0,-2-2 0,-2-10 0,0-3 0,-2-5 0,0 7-469,-3 0 1,2 9 0,0 6 0,0 0 0,-1-2 0,-1-7 0,-4-11-237,1-2 0,-3-5 705,-3 15 0,1-7 0,2-22 0,-6-3 0,-9-33 0,-5-5 0</inkml:trace>
  <inkml:trace contextRef="#ctx0" brushRef="#br0" timeOffset="173136">4863 13847 24575,'37'-25'0,"0"1"0,0-1 0,-5 2 0,-1 2 0,-4 12 0,-3 23 0,-6 9 0,-6 6 0,-5 5 0,-3 0 0,-3 4 0,-2 1 0,-5 6 0,-4 0 0,0-2 0,-4 1 0,-2-2 0,2-5 0,-2 1 0,2-9 0,-4-8 0,26-55 0,8-5 0,7-9-124,-7 16 1,4-5-1,1-3 1,2-1 0,-2 2-1,-2 2 1,0-2 0,-2 3-1,0-1 1,2-1-1,3-3 1,0 0 0,0 0-1,0 0 1,0 0 0</inkml:trace>
  <inkml:trace contextRef="#ctx0" brushRef="#br0" timeOffset="173693">5365 13098 24575,'13'46'0,"0"1"0,0 0 0,0 0 0,-5-4 0,1 1 0,3-10 0,5 7 0,2 3 0,0-1 0,-1-3 0,-6-8 0,-1 4 0,-1-8 0,10-3 0,-3-4 0,-13-6 0,7-6 0</inkml:trace>
  <inkml:trace contextRef="#ctx0" brushRef="#br0" timeOffset="174109">5317 13676 24575,'-14'1'0,"25"-6"0,24-19 0,-10 4 0,6-6 0,4-4 0,-1 2 0,-3 4-1093,-1 2 1,-1 3 0,1-2 467,6-9 0,4-6 0,-1 3 0,-8 13 625,10 14 0,-29 33 0,-7 18 0,-4 7 0,0-8 0,-1 1 0,-4 3 0,1-8 0,-1 6 0,-1 2 0,-3 0 0,-2-5 0,-7-1 0,-4-3 0,-1-2 0,0-1 0,-3 6 0,0-1 0,-1-1 0,3-7 0,-1 0 0,0-1 0,0-1-134,-3 5 1,0-1 0,2-6 133,1-8 0,2-3 671,-3 6 1,5-5-672,11-14 0,7-8 0,2 0 564,4-6 0,11-26 0,-4 11 0,0 1 0</inkml:trace>
  <inkml:trace contextRef="#ctx0" brushRef="#br0" timeOffset="174497">5583 13031 24575,'34'29'0,"0"0"0,0 0 0,1 0 0,-1 0 0,0 0 0,0 0 0,-2 7 0,0 5 0,0 2 0,-2 2 0,0-1 0,-4-1 0,-2-3 0,-3-4-820,-1 1 1,-5-4 0,-2 1 0,0 3 272,-2 3 1,1 4 0,-2 3 0,0-1 0,-2-3 0,-2-7-632,3 13 0,-6-6 2390,-6 6 1,-5-1-1213,-9-4 0,-3-5 233,10-15 0,-2-3 0,-15 0 0,-1-7 0,0-14 0</inkml:trace>
  <inkml:trace contextRef="#ctx0" brushRef="#br0" timeOffset="189639">13014 3824 24575,'7'4'0,"25"7"0,5 3 0,2 0 0,-1 0 0,-5-3 0,13 5 0</inkml:trace>
  <inkml:trace contextRef="#ctx0" brushRef="#br0" timeOffset="190115">12612 4769 24575,'37'-26'0,"0"0"0,-1-1 0,1 1 0,0-1 0,0 1 0,0-1 0,-8 7 0,-5 4 0,6-4 0,3-2 0,8-7 0,5-2 0,0-2 0,-3 3 0,-6 4 0,-11 8 0,6-6 0,-13 8 0,1 0 0</inkml:trace>
  <inkml:trace contextRef="#ctx0" brushRef="#br0" timeOffset="190506">12875 5037 24575,'34'-29'0,"0"1"0,-1-1 0,1 1 0,0-1 0,-1 1 0,1-1 0,-1 1 0,2-2 0,1-2 0,0 1 0,-2 1 0,-1 1 0,-3 2 0,-3 3 0,0-2 0,0 1 0,0-1 0</inkml:trace>
  <inkml:trace contextRef="#ctx0" brushRef="#br0" timeOffset="190736">13524 4157 24575,'-1'39'0,"0"-1"0,-1 1 0,1 0 0,-2-12 0,1 1 0,1 11 0,2 9 0,-1-2 0,1-16 0,-1-15 0,0-10 0</inkml:trace>
  <inkml:trace contextRef="#ctx0" brushRef="#br0" timeOffset="190965">13444 3793 24575,'47'0'0,"1"0"0,0-1 0,0 1 0,-1 0 0,8 0 0,2 0 0,-9 3 0,-20 7 0,-24 18 0,-16 18 0</inkml:trace>
  <inkml:trace contextRef="#ctx0" brushRef="#br0" timeOffset="191680">13494 4543 24575,'41'-1'0,"-1"0"0,0 0 0,1 0 0,-13 8 0,-1 5 0,12 5 0,9 6 0,-4 4 0,-15 1 0,-20 10 0,-15 6 0,-2-9 0,-6 7 0,-3 1 0,-2-3 0,2-6 0,-12 7 0,-4-6-820,6-9 1,-6 3 0,0-3 0,2-8-241,-8-4 1,0-12 1443,7-13 1,1-8 0,3 2-385,3 5 0,7-3 485,14-17 0,13 2-485,12 18 0,10 8 0,8 8 0,10 8 0,2 2 0,-5-2 0,-11-3 0,-2 0 0,3 1 0,3 2 0,7 2 0,0 1 0,-2-1 0,-10-3 0,-3 0 0,-4-2 0,15 0 0,-10-7 0,-27-8 0</inkml:trace>
  <inkml:trace contextRef="#ctx0" brushRef="#br0" timeOffset="192152">14661 4012 24575,'-5'46'0,"0"0"0,0 0 0,0 0 0,-6 5 0,-1 2 0,-2-4 0,-1-9 0,-5-8 0,-2-5 0,-2-2 0,0 0 0,0 1 0</inkml:trace>
  <inkml:trace contextRef="#ctx0" brushRef="#br0" timeOffset="192343">14195 4274 24575,'40'-17'0,"0"0"0,0 0 0,-1 0 0,1 0 0,0 0 0,0 0 0,-4-1 0,-6 2 0,1-2 0,7-1 0,-2 3 0,7-3 0,4-2 0,2 0 0,2 0 0,-2 0 0,-4 1 0,-4 2 0,-7 3 0,4-5 0,-7 2 0,1 1 0,13 0 0,-1-1 0,0 0 0</inkml:trace>
  <inkml:trace contextRef="#ctx0" brushRef="#br0" timeOffset="192910">14762 4450 24575,'-3'40'0,"0"0"0,-1 0 0,4-2 0,1 6 0,1 5 0,0 0 0,0-1 0,0-4 0,0-8 0,0 2 0,1-6 0,0 4 0,1 7 0,1 10 0,1-1 0,-1-13 0,-1-24 0,0-35 0,-1-21 0,-1 4 0,1-10 0,-1-3 0,0 0 0,0 7 0,-2-1 0,1 4 0,2-3 0,3 1 0,1-6 0,2-1 0,2 7 0,1 10 0,5 10 0,5 8 0,15 5 0,8 6 0,-6 5 0,-6 3 0,-5 12 0,-9 9 0,-1 12 0,-2 6 0,-2 0 0,-5-6 0,-5-2 0,-5-4 0,-1 5-656,1 2 1,-2 6-1,0 1 1,-2-4 0,-1-8 525,-4-2 0,-2-8 952,-4-3-822,0-44 0,10-1 0,2-6 0,-1-4 0,1-4 0,2 0-565,3-3 1,2-1 0,2 0 564,-1-2 0,1-1 0,3 2 0,2 2 0,3 2 0,0 2 0,0 6 0,0-1 0,-1 1 0</inkml:trace>
  <inkml:trace contextRef="#ctx0" brushRef="#br0" timeOffset="193303">15759 3552 24575,'27'38'0,"0"0"0,-1 0 0,-7-19 0,0 0 0,8 11 0,0 0 0,0 0 0,-1 0 0</inkml:trace>
  <inkml:trace contextRef="#ctx0" brushRef="#br0" timeOffset="193503">16329 3436 24575,'-21'28'0,"1"-1"0,0 1 0,-1 0 0,-1 0 0,-2-2 0,-2-2 0,-2-1 0,-1-1 0,0 1 0,-1-1 0,1 1 0</inkml:trace>
  <inkml:trace contextRef="#ctx0" brushRef="#br0" timeOffset="193655">15475 4129 24575,'27'40'0,"0"0"0,-13-16 0,1-1 0,9 1 0,5 2 0,-5-5 0,3 0 0,-3-6 0</inkml:trace>
  <inkml:trace contextRef="#ctx0" brushRef="#br0" timeOffset="193891">15681 4025 24575,'43'-10'0,"1"-1"0,0 0 0,0 1 0,0-1 0,-1 1 0,1-1 0,0 0 0,0 1 0,-3 1 0,-7 2 0,0 1 0,6 0 0,5-1 0,11-1 0,4-1 0,-1 2 0,-7 4 0,-13 5 0,-17 7-1639,-25 23 1,-20 8 1414,5-10 1,-6 2-1,-3 0 1,1-2 0,-8 5-1,-2-1 1,0-3-1,2-4 1,0 0 0,0 0-1</inkml:trace>
  <inkml:trace contextRef="#ctx0" brushRef="#br0" timeOffset="194090">16035 4274 24575,'35'-4'0,"1"0"0,-7 2 0,2-3 0,-11 4 0,-23 4 0</inkml:trace>
  <inkml:trace contextRef="#ctx0" brushRef="#br0" timeOffset="194207">15932 4458 24575,'38'-11'0,"1"-8"0,-1-3 0,3-1 0,-10 2 0,0-1 0</inkml:trace>
  <inkml:trace contextRef="#ctx0" brushRef="#br0" timeOffset="194409">15568 4908 24575,'41'-19'0,"0"1"0,0-1 0,-1 1 0,1-1 0,0 1 0,0-1 0,0 1 0,-1 0 0,-6 3 0,1 0 0,6-3 0,-3 2 0,5-3 0,5-2 0,2-1 0,1 0 0,-2 1 0,-4 1 0,-6 2 0,-7 4 0,13-7 0,-9 4 0,0 2 0,0 0 0</inkml:trace>
  <inkml:trace contextRef="#ctx0" brushRef="#br0" timeOffset="194649">15953 4187 24575,'2'45'0,"0"1"0,0-1 0,-1 1 0,1-1 0,0 1 0,0-1 0,-1 1 0,1-1 0,0 1 0,0 0 0,0-1 0,0 0 0,1 0 0,0-2 0,0-1 0,2 0 0,1 3 0,2-1 0,0-1 0,1-1 0,-1-2 0,-1-2 0,0 4 0,0-4 0,0 0 0,0 2 0,2 8 0,1-1 0,0 1 0,-1 0 0</inkml:trace>
  <inkml:trace contextRef="#ctx0" brushRef="#br0" timeOffset="195209">17206 4007 24575,'-23'36'0,"-1"0"0,1 1 0,-1-1 0,0 0 0,1 1 0,-1-1 0,-2 5 0,-1-1 0,1 1 0,0 0 0,-1-1 0</inkml:trace>
  <inkml:trace contextRef="#ctx0" brushRef="#br0" timeOffset="195392">17058 4346 24575,'-1'46'0,"1"0"0,0 0 0,0 0 0,-1 0 0,1 0 0,1-9 0,0-6 0,0 6 0,0 6 0,0 11 0,0 3 0,1-3 0,2-10 0,3-18 0,9-17 0,10-7 0</inkml:trace>
  <inkml:trace contextRef="#ctx0" brushRef="#br0" timeOffset="195581">17662 3543 24575,'25'40'0,"0"0"0,-2 3 0,-2-10 0,0-1 0,0 1 0</inkml:trace>
  <inkml:trace contextRef="#ctx0" brushRef="#br0" timeOffset="195772">17458 4208 24575,'41'-13'0,"-1"0"0,0 1 0,0-1 0,-7-3 0,1 0 0,5-1 0,0 1 0,-1 0 0,1-1 0,0 1 0</inkml:trace>
  <inkml:trace contextRef="#ctx0" brushRef="#br0" timeOffset="196327">17706 4399 24575,'-13'44'0,"3"-6"0,6-3 0,2-1 0,1 3 0,30-3 0,20-34 0,-8-5 0,4-4-1093,-1-3 1,3-4 0,-4 2 1041,1-1 0,-2 2 1,5-1 1,-7 5 49,-20 9 0,-32 25 0,-12 1 0,-11 9 0,-3 1 0,5-4 0,6-5 0,3-2 0,-5 3 0,-3 1 0,-7 5 0,-4 2 0,1-1 0,3-2 0,7-6-413,-7 5 0,4-4 413,-4 0 0,-2 1 0,11-5 3195,12-2-3195,20-6 0,28-12 0,1-7 0,6-2-228,5-1 1,8-3 227,-10 1 0,7-2 0,3-1 0,-1-1 0,-6 2-1093,5-2 1,-4 0 0,3 0 896,-6 1 1,5-1 0,0 0 0,-3 0 0,-6-1 195,11-7 0,-10 0 187,-3-4 0,-7-9 1,-44 18-1</inkml:trace>
  <inkml:trace contextRef="#ctx0" brushRef="#br0" timeOffset="-208185.73">17681 11967 24575,'6'-10'0,"0"1"0,-4 9 0,0 0 0,0 0 0,2 0 0,33 4 0,-9 0 0,13 2 0,2 0 0,-8-1 0,-8 1 0,-4-1 0,-17-4 0,-14 2 0,-13-2 0,-12 0 0</inkml:trace>
  <inkml:trace contextRef="#ctx0" brushRef="#br0" timeOffset="-207869.73">17246 12397 24575,'41'-16'0,"0"0"0,0 0 0,0-1 0,0 1 0,0 0 0,-1 0 0,-5 3 0,-6 2 0,6-2 0,3-3 0,10-4 0,5-2 0,1-1 0,-4 2 0,-8 3 0,-13 6 0,2 0 0,-6-5 0</inkml:trace>
  <inkml:trace contextRef="#ctx0" brushRef="#br0" timeOffset="-207612.73">17739 12271 24575,'-7'9'0,"-1"25"0,0 17 0,2-7 0,0 3 0,-1-8 0,-2 11 0,0-1 0,3-13 0,3-2 0,-4-6 0,0 1 0</inkml:trace>
  <inkml:trace contextRef="#ctx0" brushRef="#br0" timeOffset="-207282.73">17463 12534 24575,'-8'0'0,"42"4"0,13 9 0,-25 25-1093,-2 0 1,3 9 0,-11-2 981,-21 1 1,-11 1 110,6-10 0,-2 3 0,0-2 0,1-8 1094,-12 9-1094,30-22 286,14-26 1,9-12-287,4-4 0,8-6 0,1-3 0,-5 3 0,-5 2 0,-4 1 0,3-3 0,5-6 0,0-1 0,0 1 0,0 0 0</inkml:trace>
  <inkml:trace contextRef="#ctx0" brushRef="#br0" timeOffset="-206961.73">18229 11912 24575,'40'-12'0,"-1"0"0,0 0 0,1 0 0,-1 0 0,-3-4 0,0-2 0,1 2 0,1 1 0,-1-1 0,0 0 0,1 1 0</inkml:trace>
  <inkml:trace contextRef="#ctx0" brushRef="#br0" timeOffset="-206757.73">18231 12216 24575,'2'34'0,"0"0"0,-1 1 0,-2 6 0,4-4 0,1 0 0,-1-1 0</inkml:trace>
  <inkml:trace contextRef="#ctx0" brushRef="#br0" timeOffset="-206524.73">18193 12265 24575,'34'-20'0,"1"1"0,-1-1 0,0 1 0,9-2 0,4 0 0,1 0 0,-1 2 0,-5 3 0,0 1 0,-4 4 0,3 0-406,5-1 1,6-1 0,-4 3 0,-10 7 405,5 17 525,-13 9-525,-45 7 0,-12 3 0,10-10 0,-3-1 0,-9 6 0,-6 2 0,3-4 0,7-7 0,1-2 0,-6 3 0,-1 0 0</inkml:trace>
  <inkml:trace contextRef="#ctx0" brushRef="#br0" timeOffset="-206338.73">18420 12029 24575,'-4'29'0,"-1"-1"0,-3-8 0,8 12 0,0 0 0</inkml:trace>
  <inkml:trace contextRef="#ctx0" brushRef="#br0" timeOffset="-205824.73">18618 11761 24575,'-16'43'0,"1"1"0,0 0 0,-1 0 0,1 0 0,5-11 0,1-3 0,-1 3 0,-5 10 0,-4 8 0,0 2 0,2-6 0,4-13 0,2-1 0,34-39 0,-4-17 0,3 7 0,0 2 0,-7 1 0,0 13 0,-30 27 0,-6 15 0,-4 4 0,3-14 0,-1 1 0,0 6 0,-2 3 0,1-2 0,-8 0 0,3-1 0,4 3 0,3 1 0,-2 3 0,7-2 0,13-15 0,11-5 0,25 2 0,9-8 0,-13-12 0,3-4 0,8-2 0,6-1 0,-9-1 0,1-5 0,7-2 0,-37-20 0,-1-7 0</inkml:trace>
  <inkml:trace contextRef="#ctx0" brushRef="#br0" timeOffset="-205663.73">18736 12348 24575,'-7'25'0,"0"0"0,1-1 0,1 3 0,-4 8 0,-1 5 0,1-2-1022,-2 8 1,1 2 1021,0-11 0,0 4 0,-1 0 0,0-7 0,-4 2 0,-1-5 0,-4 5 0,0-1 0</inkml:trace>
  <inkml:trace contextRef="#ctx0" brushRef="#br0" timeOffset="-205472.73">17886 12641 24575,'-2'-5'0,"16"-6"0,19-4 0,13-4 0,10-2 0,4-2 0,-1 1 0,-5 2 0,-10 3-173,3-1 1,-7 2-1,1 0 1,7-3-1,-11 3 1,6-2-1,3-2 1,2-1-1,2-1 1,-1 0-1,-1 1 1,-3 0 0,-4 1-1,-5 3 1,2-5-1,-1 1 1,1-1-1,0 0 1</inkml:trace>
  <inkml:trace contextRef="#ctx0" brushRef="#br0" timeOffset="-202435.73">19101 12025 24575,'-6'-7'0,"1"3"0,5-2 0,0 14 0,0 15 0,0 2 0,0 7 0,0 6 0,-1 9 0,1 5 0,0-2 0,-1-5 0,1-3 0,-1-3 0,1 4 0,-1 3 0,1 7 0,-1 2 0,1-8 0,0-12 0,-1-4 0,2-13 0</inkml:trace>
  <inkml:trace contextRef="#ctx0" brushRef="#br0" timeOffset="-202090.73">19037 11866 24575,'41'-16'0,"-1"-1"0,1 1 0,0-1 0,-1 1 0,1-1 0,-1 1 0,7 0 0,2 4 0,-10 5 0,11-2 0,5 1 0,1 1 0,-3 3 0,-10 6 0,-12 7-1639,-8 22 1,-11 11 1069,-2-6 0,-1 4 0,-1 1 0,-3-2 569,-3-1 0,-3-1 0,0-1 0,0 3 0,-1 0 0,0 0 0,-2 0 0,0 0 0,-2 2-273,-1 0 0,-1 3 0,-1 1 0,0-4 273,-1 0 0,1-1 0,-1 0 0,1-3 0,-1 3 0,1-2 0,1-3 0,-2 10 0,0-7 0,-10 6 0,0-9 0</inkml:trace>
  <inkml:trace contextRef="#ctx0" brushRef="#br0" timeOffset="-201870.73">19111 12383 24575,'38'-25'0,"0"1"0,0-1 0,0 0 0,0 0 0,0 0 0,2-1 0,0-1 0,-2 1 0,-3 2 0,-6 3 0,1-1 0,-6 2 0,-6 3 0,0-1 0</inkml:trace>
  <inkml:trace contextRef="#ctx0" brushRef="#br0" timeOffset="-201703.73">19397 11954 24575,'-18'39'0,"1"0"0,-1 7 0,8-7 0,-1 10 0,1 2 0,1-7 0,2-1 0,2 0 0,-3 5 0,0 5 0,0-10 0,1 1 0,2-21 0</inkml:trace>
  <inkml:trace contextRef="#ctx0" brushRef="#br0" timeOffset="-201565.73">19351 12366 24575,'29'8'0,"1"-1"0,11-2 0,-11 11 0,-2 2 0,-8-6 0,-4 19 0</inkml:trace>
  <inkml:trace contextRef="#ctx0" brushRef="#br0" timeOffset="-201397.73">18991 12877 24575,'44'-17'0,"1"1"0,0-1 0,-1 0 0,1 0 0,0 0 0,-1 0 0,4-1 0,0 1 0,0-1 0,-2 1 0,-2 1 0,-5 1 0,7-4 0,-1 0 0,0 1 0</inkml:trace>
  <inkml:trace contextRef="#ctx0" brushRef="#br0" timeOffset="-201064.73">20084 11476 24575,'48'-8'0,"0"-1"0,0 0 0,0 0 0,0 0 0,0 1 0,-1-1 0,0-1 0,0 1 0,0 0 0,0 0 0</inkml:trace>
  <inkml:trace contextRef="#ctx0" brushRef="#br0" timeOffset="-200890.73">20462 11367 24575,'-13'47'0,"-1"0"0,1-1 0,0 1 0,-1 0 0,1 0 0,-1-10 0,0-6 0,-1 5 0,2 9 0,-1 0 0,1 0 0,-1-1 0,1 1 0,0 0 0</inkml:trace>
  <inkml:trace contextRef="#ctx0" brushRef="#br0" timeOffset="-200151.73">20150 11817 24575,'41'-7'0,"-1"1"0,1-1 0,-12 21 0,4 2 0,-11 3 0,-43 7 0,-20 3 0,7-3 0,-7 3 0,2 0 0,8-6 0,7-4 0,10-1 0,16 15 0,31-34 0,13-11 0,-4 4 0,4-2 0,-7 2 0,10-1 0,-7 8 0,-59 24 0,-9-1 0,-11 6 0,-3 1 0,6-3 0,3 2 0,0-2 0,-6 1 0,-10 4 0,8-4 0,24-14 0,23-13 0,23-17 0,3-1 0,1 0 0,7-2 0,0 3 0,-59 46 0,3-3 0,-5 5 0,-8 3 0,-6 3 0,2-1-683,10-8 0,1-1 1,0 0 682,-6 1 0,0-1 0,5-5 0,3 0 0,30-18 0,17-10 0,13-5 0,-3-2 0,0-2 0,2-4 0,-7-1 0,7-5 0,1-3 0,-4 1 0,-6 4-716,0-5 0,-5 0 716,1-4 0,0-4 0,-8 12 0,-12 15 0,7 10 1889,6 9-1889,10 12 0,-9-9 0,-1 0 0,6 7 0,-1-5 0,-21-9 0</inkml:trace>
  <inkml:trace contextRef="#ctx0" brushRef="#br0" timeOffset="-199921.73">20315 12402 24575,'1'46'0,"0"0"0,-1 0 0,1 0 0,-1 0 0,1 0 0,-1 0 0,1 0 0,-1 0 0,1 6 0,-1 3 0,0-1 0,0-1 0,1-6 0,-1-6 0,1-10 0,2 14 0,-3-51 0,0-34 0</inkml:trace>
  <inkml:trace contextRef="#ctx0" brushRef="#br0" timeOffset="-199765.73">20244 12677 24575,'-29'31'0,"0"0"0,0 0 0,0 0 0,3-4 0,1-1 0,0 4 0,-5 9 0,-3 6 0,4-2 0,8-10 0,6-2 0,17 4 0</inkml:trace>
  <inkml:trace contextRef="#ctx0" brushRef="#br0" timeOffset="-199618.73">20388 12639 24575,'46'-5'0,"0"0"0,1 0 0,-15-4 0,1-2 0,8 2 0,-1 0 0,1 0 0,0 0 0</inkml:trace>
  <inkml:trace contextRef="#ctx0" brushRef="#br0" timeOffset="-199457.73">21144 12396 24575,'29'-23'0,"-1"-1"0,0 1 0,0 1 0</inkml:trace>
  <inkml:trace contextRef="#ctx0" brushRef="#br0" timeOffset="-199312.73">21338 12540 24575,'-5'6'0,"2"-7"0,1 4 0,2-21 0,0-1 0</inkml:trace>
  <inkml:trace contextRef="#ctx0" brushRef="#br0" timeOffset="-196634.73">22055 11443 24575,'-8'-4'0,"4"4"0,7 7 0,10 16 0,8 5 0,0 6 0,2 1 0,-9-14 0,0 0 0,9 14 0,1-4 0,2-14 0,4-1 0</inkml:trace>
  <inkml:trace contextRef="#ctx0" brushRef="#br0" timeOffset="-196408.73">22688 11231 24575,'-27'27'0,"0"1"0,1-1 0,-1 1 0,0-1 0,0 1 0,0 0 0,0 0 0,-7 9 0,1 0 0,-1-1 0,-2-3 0,-1-1 0,0 1 0,6-7 0,0 1 0,1-1 0,-1 0 0</inkml:trace>
  <inkml:trace contextRef="#ctx0" brushRef="#br0" timeOffset="-196189.73">21464 12137 24575,'15'-9'0,"9"-6"0,8-3 0,-1 2 0,5-1 0,5-3-469,-5 3 1,5-2 0,5-2 0,0-1 0,1 0 0,-2 2 0,-5 2-188,-1 0 1,-3 3-1,-1 0 1,0-1 0,4 0 186,0-1 1,3-2 0,2-1 0,0 1 0,-1 1 0,-4 2 0,-6 3 553,5 2 0,-6 3 0,-3 0-85,3-4 0,-4 1 0,5 2 0,-17-1 0</inkml:trace>
  <inkml:trace contextRef="#ctx0" brushRef="#br0" timeOffset="-195935.73">22375 11306 24575,'-6'49'0,"1"0"0,-1 0 0,1 0 0,-1-1 0,1 1 0,-1 0 0,0-4 0,1-1 0,-1 0 0,0 0 0,0-2 0,0 0 0,0-3 0,-1 5 0,0-2 0,0-1 0,-1-2 0,2-2-603,-3 6 0,1-3 0,1 0 603,-1 2 0,1 1 0,2-11 0,4-10 0,2-27 0</inkml:trace>
  <inkml:trace contextRef="#ctx0" brushRef="#br0" timeOffset="-195381.73">22324 11785 24575,'-30'29'0,"0"0"0,0 0 0,0 0 0,0 0 0,-1 0 0,-4 6 0,1 1 0,1-2 0,-8 7 0,0 1 0,7-4 0,13-12 0,14-5 0,20-19 0,17-22 0,8-3 0,6 4 0,-21 9 0,1 1 0,3-1 0,3-1 0,0-1 0,2-2 0,-2 0 0,4-3 0,-1-1 0,9-2 0,-5 1 0,-8-1 0,-19 11 0,-17 14 0,-7 7 0,-6 14 0,-7 11 0,3-2 0,3-7 0,0 2 0,-2 4 0,-4 8 0,-2 4 0,1-2 0,5-6-362,4-7 0,3-3 0,-1 3 362,-5 8 0,-2 5 0,1 0 0,6-7 0,4-5 0,3-4 0,-3 1 0,7-4 0,34-4 0,7-14 0,-2-10 0,7-3 0,-3-2 0,1-5 0,1-3 0,1-3 0,3-4 0,-6 0 0,-9-3 0,-4 0 0,3-5 0,0 0 0</inkml:trace>
  <inkml:trace contextRef="#ctx0" brushRef="#br0" timeOffset="-195202.73">22556 12082 24575,'-21'44'0,"1"0"0,-1 0 0,1-1 0,-4-10 0,-1 0 0,3 7 0,0 0 0,0 0 0,0 0 0,0 0 0</inkml:trace>
  <inkml:trace contextRef="#ctx0" brushRef="#br0" timeOffset="-195024.73">21809 12457 24575,'40'-19'0,"0"0"0,0-1 0,0 1 0,-1 0 0,1 1 0,-2-1 0,-1 1 0,4-2 0,-3 0 0,0-1 0,-2 0 0,0-1 0,-2 1 0,-2 0 0,0 0 0,0 1 0</inkml:trace>
  <inkml:trace contextRef="#ctx0" brushRef="#br0" timeOffset="-194735.73">22892 11399 24575,'-14'47'0,"0"0"0,-1 0 0,1 0 0,0-1 0,9-15 0,2 0 0,-7 12 0,-5 14 0,0 2 0,7-11 0,13-23 0,25-34 0,15-23 0,-4 1 0,-4 9 0,0-1 0,-4-2 0,4-5 0,-2 0 0,-7 5 0,4-12 0,-5 5 0</inkml:trace>
  <inkml:trace contextRef="#ctx0" brushRef="#br0" timeOffset="-194527.73">23039 11861 24575,'-19'41'0,"-1"1"0,1 0 0,0-1 0,-1 1 0,1 0 0,0 0 0,0-1 0,-2-1 0,3-8 0,-3 7 0,2 0 0,-4 10 0,-1 5 0,-1 0 0,2-6 0,2-10 0,4-15 0,-8-13 0</inkml:trace>
  <inkml:trace contextRef="#ctx0" brushRef="#br0" timeOffset="-194389.73">22670 12233 24575,'49'8'0,"-16"12"0,3 9 0,-4-3 0,-7-7 0,-1 1 0,7 11 0,0-1 0,1 1 0</inkml:trace>
  <inkml:trace contextRef="#ctx0" brushRef="#br0" timeOffset="-194046.73">23344 11775 24575,'20'3'0,"12"-7"0,15-5 0,8-3 0,-2 0 0,-9 3 0,-9 2 0,-5 1 0,5-1 0,6-3 0,1 1 0,-1-1 0,0 0 0,1 0 0,-1 1 0</inkml:trace>
  <inkml:trace contextRef="#ctx0" brushRef="#br0" timeOffset="-193790.73">23862 11591 24575,'-9'43'0,"0"1"0,1 0 0,-1-1 0,0 1 0,1-1 0,-2 6 0,1-1 0,0 0 0,0-3 0,-1-3 0,-1 3 0,-1-4 0,-2 1 0,-1-3 0,-3 1 0,0-1 0,0-4-1443,-5 9 1,-1-6 1442,-1-6 0,-1-1 0,4-19-55,5-36 0,5-12 55,1 12 0,3-3 0,8-19 0,8-1 0,4 17 0,7 0 0,3 3 0,6-4 0,4-1 0,-1 0 0,-3 3 0,1-4 0,-3 2 0,4-2 0,1 0 0,0 0 0,0 1 0,0-1 0,0 0 0</inkml:trace>
  <inkml:trace contextRef="#ctx0" brushRef="#br0" timeOffset="-193455.73">24119 11496 24575,'41'-18'0,"0"-1"0,1 1 0,-11 31 0,-16 16 0,-4 12 0,-9-2 0,-14-5 0,-9-1 0,-2 1-481,-2 6 0,-3 4 0,-1-2 0,5-10 481,2-12 0,4-6 620,4 0-620,30-36 0,6-4 0,11-9 0,2-2 0,-5 4 0,3-1 0,-1-1 0,-1 0 0,4-7 0,-2 1 0,-8 7 0,-10 9 0,0 0 0</inkml:trace>
  <inkml:trace contextRef="#ctx0" brushRef="#br0" timeOffset="-193201.73">24198 11325 24575,'-16'43'0,"0"-1"0,-1 0 0,2 0 0,-1-1 0,1 11 0,7-16 0,1 6 0,-1 6 0,1 4 0,0 2 0,0 1 0,0-1 0,0-1 0,1-4 0,0-5 0,0-6 0,-2 8 0,1-9 0,0 0 0,0 8 0,0 4 0,1 0 0,-1 0 0,1 0 0,-1 0 0,1 1 0,-1-1 0,1 0 0,-1 0 0</inkml:trace>
  <inkml:trace contextRef="#ctx0" brushRef="#br0" timeOffset="-193050.73">23978 12352 24575,'19'-30'0,"2"6"0,7-6 0,3 0 0,-4 2 0,4-8 0,2 0 0,-1 3 0,6-4 0,-2 0 0,-7 8 0,-8 6 0,-3 3 0,0 0 0,0 0 0</inkml:trace>
  <inkml:trace contextRef="#ctx0" brushRef="#br0" timeOffset="-192659.73">24382 11793 24575,'-22'42'0,"-1"1"0,0 0 0,4-2 0,0 1 0,3-6 0,-3 3 0,2 1 0,3-2-634,5 1 0,3-1 0,1-3 634,-5 5 0,9-7 252,25-13 1,5-11-253,-4-12 170,21-15 0,0 3-170,-23 21 0,1 15 0,-4 7 0,-13 17 485,0-12 0,-3-3-485,-8 0 87,-4-6-87,-32-18 0,13-4 0,-17-5 0,30-24 0,19-14 0,2 2 0,2-4 0,7-1 0,0-1 0</inkml:trace>
  <inkml:trace contextRef="#ctx0" brushRef="#br0" timeOffset="-192034.73">24732 11675 24575,'40'-16'0,"0"0"0,0 0 0,1 0 0,-1 0 0,0 0 0,0 0 0,-1 1 0,0 0 0,0 1 0,0-1 0,0 0 0,0 0 0</inkml:trace>
  <inkml:trace contextRef="#ctx0" brushRef="#br0" timeOffset="-191887.73">24643 12038 24575,'21'-5'0,"1"-6"0,5-4 0,8-3 0,8-5 0,3-2 0,-4 2-174,-9 3 1,-1 1-1,1-1 1,0-2-1,3-1 1,2-2-1,0-1 1,-1 0-1,-3 2 1,1-4-1,0 0 1,1 0-1</inkml:trace>
  <inkml:trace contextRef="#ctx0" brushRef="#br0" timeOffset="-191680.73">25162 11384 24575,'-8'45'0,"-1"0"0,0 0 0,1 0 0,-1-1 0,1 1 0,-6 4 0,1-6 0,-1 9 0,6-15 0,0 6 0,-1 6 0,-1 2 0,1 2 0,0-1 0,0-1 0,0-3 0,0-6 0,1-7 0,-5 12 0,1-9 0,-1 3 0,3-1 0,0 0 0,0-1 0,0 1 0,0 0 0</inkml:trace>
  <inkml:trace contextRef="#ctx0" brushRef="#br0" timeOffset="-191513.73">25057 12143 24575,'3'49'0,"1"1"0,-1-1 0,0 0 0,4-15 0,2-1 0,2 20 0,2 6 0,4-27 0,4-48 0,0 1 0</inkml:trace>
  <inkml:trace contextRef="#ctx0" brushRef="#br0" timeOffset="-191203.73">25568 11520 24575,'-5'44'0,"0"0"0,0 0 0,0 0 0,0 0 0,-1 0 0,0-9 0,0 0 0,2 9 0,0 1 0,1 0 0,-1-1 0,0 1 0,0 0 0</inkml:trace>
  <inkml:trace contextRef="#ctx0" brushRef="#br0" timeOffset="-191046.73">25597 11700 24575,'41'-16'0,"0"1"0,0-1 0,4-1 0,1 0 0,-7 5 0,-10 8 0,-3 3 0,4-6 0,-5 5 0,-11 16 0,-10 5 0</inkml:trace>
  <inkml:trace contextRef="#ctx0" brushRef="#br0" timeOffset="-190795.73">25854 11824 24575,'-21'38'0,"0"-1"0,2-6 0,-5 5 0,-1 1 0,1-1 0,2-3 0,1-1 0,1-2 0,-1 5 0,-2 4 0,-3 8 0,0 2 0,3-4 0,6-8 0,1-4 0,10-2 0,12 3 0,9 3 0,5-11 0,9-19 0,6-7-393,-1 5 0,3 1 1,-2-2 392,10-6 0,-3-4 0,-8 1 0,-2-1 0,-4 1 0,-3-3 0,0-18 0,-11 3 0</inkml:trace>
  <inkml:trace contextRef="#ctx0" brushRef="#br0" timeOffset="-190081.73">26213 11572 24575,'49'-6'0,"-1"-1"0,0 1 0,-1-1 0,-1 0 0,-2-2 0,-7-1 0,-1-1 0,-2 0 0,8-3 0,-3 1 0,-4-1 0,0 1 0</inkml:trace>
  <inkml:trace contextRef="#ctx0" brushRef="#br0" timeOffset="-189872.73">26655 11182 24575,'-8'42'0,"0"0"0,-1 0 0,1-1 0,0 1 0,-1 0 0,0 4 0,0-4 0,0 7 0,2-12 0,0 7 0,0 4 0,-1 3 0,0 1 0,1-1 0,0-2 0,1-4 0,1-6-789,0 7 1,1-7 0,1-1 0,0 2 788,-2 2 0,0 5 0,-1-1 0,4-5 0,3-11 0,15 6 0,3-25 0</inkml:trace>
  <inkml:trace contextRef="#ctx0" brushRef="#br0" timeOffset="-189681.73">26584 11662 24575,'-24'38'0,"1"-1"0,-1 1 0,0 0 0,1-1 0,-1 1 0,3-4 0,1-3 0,2 1 0,-2 3 0,-1 6 0,-4 5 0,0 3 0,2-1 0,5-6 0,8-9 0,5 0 0,10-13 0,20-24 0,15-19 0,4-7 0,-5 2 0,-3-1 0,-4-2 0,3-4 0,-2 3 0,-1-1 0,1 0 0,-1 1 0,1-1 0,0 0 0</inkml:trace>
  <inkml:trace contextRef="#ctx0" brushRef="#br0" timeOffset="-189316.73">26767 11244 24575,'41'-10'0,"1"-1"0,-1 1 0,0-1 0,1 0 0,-1 1 0,2-3 0,1 1 0,1-1 0,1 1 0,-1-1 0,0 1 0,0-1 0,1 1 0</inkml:trace>
  <inkml:trace contextRef="#ctx0" brushRef="#br0" timeOffset="-189180.73">27248 11084 24575,'-18'33'0,"1"0"0,0 0 0,-4 9 0,5-1 0,8 1 0,6-4 0,5 2 0,0-12 0,0 0 0</inkml:trace>
  <inkml:trace contextRef="#ctx0" brushRef="#br0" timeOffset="-189019.73">27411 11024 24575,'-18'41'0,"0"0"0,0 0 0,-1 0 0,0 1 0,0 1 0,4-5 0,0 1 0,-1-1 0,1 1 0,0-1 0</inkml:trace>
  <inkml:trace contextRef="#ctx0" brushRef="#br0" timeOffset="-188830.73">26926 11643 24575,'-3'44'0,"0"-1"0,0 1 0,0 0 0,-2-1 0,0 2 0,2-5 0,3-11 0,7-6 0,-6 1 0</inkml:trace>
  <inkml:trace contextRef="#ctx0" brushRef="#br0" timeOffset="-188547.73">27066 11603 24575,'40'2'0,"-1"0"0,9 8 0,-9-5 0,-7 9 0,-26 14 0,-9 9 0,-4-2 0,-1-3 0,-5 1 0,-3-2 0,-5 5 0,-2-2 0,2-7 0,-1-5 0,-1-12 0,-5-19 0,7-10 0,31-24 0,-1 4 0,7 1 0,8 12 0,3 6 0,6-1 0,5 0 0,-26 17 0,-7 3 0</inkml:trace>
  <inkml:trace contextRef="#ctx0" brushRef="#br0" timeOffset="-188264.73">26405 12510 24575,'43'-17'0,"0"1"0,-1-1 0,1 0 0,-1 0 0,1 1 0,-1-1 0,1 0 0,-2 1 0,-8 2 0,8-2 0,-2 0 0,8-3 0,6-2 0,1-1 0,0 0 0,-4 1 0,-8 3 0,-11 4 0,-5 0 0,1-1 0</inkml:trace>
  <inkml:trace contextRef="#ctx0" brushRef="#br0" timeOffset="-188089.73">27140 12097 24575,'-24'35'0,"0"1"0,0 0 0,0 0 0,1 0 0,-1 0 0,0-1 0,-3 10 0,4-6 0,-4 6-111,3-7 0,-4 5 0,-2 3 0,1-2 1,4-4-1,7-7 0,3 0 0,6-6 1,-8 17-1</inkml:trace>
  <inkml:trace contextRef="#ctx0" brushRef="#br0" timeOffset="-187943.73">27076 12381 24575,'21'23'0,"-2"14"0,2 4 0,-6-16 0,0 1 0,-2 5 0,2 2 0,-1-6 0,16 1 0,-3-5 0</inkml:trace>
  <inkml:trace contextRef="#ctx0" brushRef="#br0" timeOffset="-187542.73">28291 11320 24575,'-5'47'0,"1"0"0,-1 0 0,0 0 0,0 0 0,0-1 0,1 1 0,-1 0 0,0 0 0,8-10 0,2-8 0,1 7 0,-2 14 0,0-1 0,0 1 0,1-1 0,-1 1 0,0 0 0,0-1 0,0 1 0</inkml:trace>
  <inkml:trace contextRef="#ctx0" brushRef="#br0" timeOffset="-186758.73">28751 11575 24575,'-8'49'0,"1"0"0,0 0 0,-1 0 0,1 0 0,-1 0 0,5-4 0,2-6 0,3-21 0,4-36 0,3-23 0,4-4 0,1 5 0,4-8 0,3 0 0,-1 2 0,-2 9 0,4-3 0,5 8 0,10 6 0,8 2 0,-6 9 0,-12 11 0,0 4 0,7-1 0,5 3 0,-6-1 0,1 3 0,3 1 0,-33 4 0,-4 29 0,-2 1 0,-2-5 0,-1 6 0,0 4 0,0 6 0,1-5 0,-2-6 0,0 0 0,3 12 0,1 4 0,2-11 0,4-11 0,3 12 0,-2-38 0,-1-2 0,-3-1 0,6-4 0,3-24 0,8-8 0</inkml:trace>
  <inkml:trace contextRef="#ctx0" brushRef="#br0" timeOffset="-186256.73">29400 11197 24575,'43'7'0,"-34"15"0,-2 13 0,-3 10 0,-2 8 0,-2 3 0,-1 1 0,-1-2 0,0-7 0,0-9-205,-2 9 0,-3-8 0,-1 8 0,3-8 1,0 9-1,1 6 0,-1 3 0,-1 1 0,-1-4 1,-3-4-1,-3-9 0,-3-10 0,-19-12 0,-1 0 1,0 0-1</inkml:trace>
  <inkml:trace contextRef="#ctx0" brushRef="#br0" timeOffset="-172559.73">17669 10508 24575,'-15'0'0,"3"0"0,8 0 0,3-1 0,-2 1 0,1 0 0,1-2 0,23-9 0,8 0 0,7-4 0,4 0 0,-14 8 0,0 1-240,9-4 1,-1 2 239,3 4 0,-5 3 0,-14 1 0,-28 20 0,-16 15 0,-7 5 0,5-6 0,-1-1 0,-2 2-383,3-3 0,-6 6 1,-2 2-1,3-2 1,6-8 382,0-1 0,4-4 0,-3 0 0,4-6 0,14-15 0,6-28 0,4-13 0,1 9 0,1-2 0,-1-7 0,1-4 0,0 5 0,0 5 0,-1 4 0,3-20 433,-7 38-433,2 9 0,14 17 0,18 15 0,-5-3 0,6 7 0,-2-5 0,0-3 0,0-1 0,2 6 0,2 4 0,-7-11 0,-1-9 0,-5 7 0,-20-24 391,-3-19 1,0-19 0,0 6 0,0 1 0</inkml:trace>
  <inkml:trace contextRef="#ctx0" brushRef="#br0" timeOffset="-172279.73">18148 10431 24575,'42'-15'0,"1"-1"0,0 1 0,0-1 0,-1 1 0,1-1 0,0 1 0,-1-1 0,1 1 0,6-3 0,2-1 0,0 0 0,-2 1 0,-4 1 0,-4 1 0,-7 3 0,10-4 0,-9 1 0,-11 4 0,-4 0 0,1 0 0</inkml:trace>
  <inkml:trace contextRef="#ctx0" brushRef="#br0" timeOffset="-172026.73">18683 9900 24575,'-7'45'0,"-1"1"0,1-1 0,0 1 0,0-1 0,0 0 0,0 1 0,-1-1 0,1 1 0,0-1 0,-1 6 0,0 1 0,0 0 0,0-1 0,1-1 0,-1-3 0,1-4 0,0-4-1093,-3 16 1,0-9 0,1 0 950,1-5 0,0 0 0,0-1 142,-2 2 0,0-1 0,-1-4 0,0-3 0,-2-3 0,-2 2 0,-1 0 0</inkml:trace>
  <inkml:trace contextRef="#ctx0" brushRef="#br0" timeOffset="-171867.73">18168 10889 24575,'39'-28'0,"0"0"0,0 0 0,0 0 0,0 0 0,0 0 0,-4 4 0,-1-1 0,0 0 0,1 0 0,-1 0 0,0 0 0</inkml:trace>
  <inkml:trace contextRef="#ctx0" brushRef="#br0" timeOffset="-171455.73">19413 9792 24575,'38'30'0,"0"1"0,-8-16 0,1 4 0,6 5 0,-9-5 0,-9-3 0,-20 4 0,-21 23 0,7-21 0,-2 0 0,-5 4 0,-2-1 0,1-4 0,-1-2 0,0 1 0,-1-1 0</inkml:trace>
  <inkml:trace contextRef="#ctx0" brushRef="#br0" timeOffset="-171261.73">19064 10372 24575,'-5'33'0,"1"-2"0,16 3 0,4 1 0,-9-9 0,7-3 0,1 0 0</inkml:trace>
  <inkml:trace contextRef="#ctx0" brushRef="#br0" timeOffset="-171059.73">19112 10303 24575,'39'-6'0,"1"1"0,0 0 0,-1-1 0,1-2 0,3 1 0,7-1 0,1-1 0,-9 2 0,1-2 0,-5 1 0,9-4 0,-8 7 0,-21 15 0,-24 3 0,-19 12 0</inkml:trace>
  <inkml:trace contextRef="#ctx0" brushRef="#br0" timeOffset="-170550.73">19487 10310 24575,'-32'26'0,"1"1"0,-1-1 0,1 0 0,-1 3 0,-4 5 0,-6 8 0,24-16 0,52-32 0,2 5 0,-1 4 0,-6 7 0,-22 21 0,-10 5 0,-10-12 0,-5-1 0,-8 17 0,1-4 0,5-16 0,28-12 0,17-17 0,12 14 0,2 7 0,-1 9 0,-8 6 0,-6 5 0,-20-4 0,-5 2 0,1 3 0,-4 2 0,-5 5 0,-2 3 0,0-3 0,0-2 0,-2-1 0,-4 2 0,-3 2 0,1-9 0,-7-5 0,-8-7 0</inkml:trace>
  <inkml:trace contextRef="#ctx0" brushRef="#br0" timeOffset="-170362.73">19188 10928 24575,'-35'19'0,"-1"1"0,1-1 0,10-2 0,0 0 0,-15 8 0,-4 4 0,11-5 0,18-2 0,13-9 0</inkml:trace>
  <inkml:trace contextRef="#ctx0" brushRef="#br0" timeOffset="-170236.73">19030 11098 24575,'-20'29'0,"1"0"0,-1-1 0,-9 12 0,14-12 0,22-26 0,16-12 0</inkml:trace>
  <inkml:trace contextRef="#ctx0" brushRef="#br0" timeOffset="-170010.73">19690 10736 24575,'-22'38'0,"0"0"0,-1-1 0,1 1 0,1-2 0,0 0 0,1-3 0,1-6 0,1-7 0,0-4 0,-14 12 0</inkml:trace>
  <inkml:trace contextRef="#ctx0" brushRef="#br0" timeOffset="-169410.73">19497 10930 24575,'44'13'0,"1"1"0,-1 0 0,-17-9 0,1 0 0,16 5 0,-1 1 0,1-1 0,0 0 0</inkml:trace>
  <inkml:trace contextRef="#ctx0" brushRef="#br0" timeOffset="-169024.73">20476 10893 24575,'21'-5'0,"3"-4"0,7 2 0</inkml:trace>
  <inkml:trace contextRef="#ctx0" brushRef="#br0" timeOffset="-168935.73">20353 11079 24575,'36'-12'0,"0"0"0,-2-1 0,-1 0 0</inkml:trace>
  <inkml:trace contextRef="#ctx0" brushRef="#br0" timeOffset="-168577.73">21212 9960 24575,'25'30'0,"0"1"0,1 0 0,-3-18 0,3-1 0,5 11 0,0 1 0,0 0 0,0-1 0</inkml:trace>
  <inkml:trace contextRef="#ctx0" brushRef="#br0" timeOffset="-168439.73">21925 9776 24575,'-38'19'0,"-1"-1"0,12-3 0,-2 2 0,-7 5 0,0 0 0,-1 0 0</inkml:trace>
  <inkml:trace contextRef="#ctx0" brushRef="#br0" timeOffset="-168251.73">20887 10366 24575,'9'2'0,"21"-8"0,18-8 0,6-3 0,-6 2 0,-3 2 0,-3 1 0,5-2-547,-7 1 1,5-1 0,1-2 0,2 0 0,-1 1 0,-3 2 459,1-1 1,-2 2 0,0 0 0,-2 0-1,-3 2 1,6-3 0,-3 1 0,2 1-1,-5 3 1,0 0 0,0 1 0,1-1 0</inkml:trace>
  <inkml:trace contextRef="#ctx0" brushRef="#br0" timeOffset="-168027.73">21649 9885 24575,'-14'41'0,"0"1"0,4-4 0,-1 10 0,0 3 0,-1 2 0,2-3 0,1-8 0,0 1 0,2-6 0,-2 5 0,1 2 0,1 0 0,-1 0 0,0 0 0,0 0 0,0 0 0</inkml:trace>
  <inkml:trace contextRef="#ctx0" brushRef="#br0" timeOffset="-167205.73">21594 10347 24575,'-16'43'0,"1"0"0,0 0 0,-1 0 0,1 0 0,-2 4 0,1 0 0,3-4 0,-2 8 0,0 1 0,0-4 0,3-14 0,-5 0 0,-14-16 0,-4-8 0,0-19 0,20-16 0,3-12 0,8 3 0,13 1 0,9-1-820,-1-4 1,4-6 0,2-1 0,0 7 56,1 7 0,2 5 1,0-1 762,6-9 0,1-1 0,-2 4-240,2 3 0,0 3 240,-1 1 0,3 0-320,2 1 0,5-1 0,-5 3 320,-7 5 0,-1-1 0,4-1 0,1-2 0,-10 4 0,-12 2 3276,-1 3-2935,-11 9 671,-5 26 1,-2 13-1013,5-3 681,10 7 1,7-4-682,19-13 0,11-6 0,2-1 0,-22-7 0,-3 3 0,11 10 0,-7 6 0,-14 17 0,-7-14 0,-5 5 0,-7 0 0,-6 2 0,-1-1 0,-2 3 0,-4-2-188,-1-3 0,-3 0 1,-4-7 187,-3-9 0,-5-7 0,2-5 0,-3-6 0,2-8 0,-11-11 0,7-8 0,21 5 0,9-4 0,5-9 0,12 4 0,9 14 0,9 5 0,12 3 0,12 1 0,4 3 0,-6 1 0,-6 2 0,-2 3 0,4 1 0,-3 1 0,6 1 0,4 1 0,-2 1 0,-4 1 0,-9 0 0,7 7 0,-5 1 0,-2-1 0,2 0 0,-9-3 0,-6-7 0,-3-8 0</inkml:trace>
  <inkml:trace contextRef="#ctx0" brushRef="#br0" timeOffset="-127961.73">9551 13859 24575,'-15'0'0,"3"0"0,8 0 0,2 1 0,-1-2 0,3-1 0,0 1 0,0-2 0,0 1 0,2 2 0,8 24 0,-2-1 0,1 6 0,2 12 0,2 10 0,0 3 0,-1-8 0,-2-12 0,-2-3 0,1 3 0,2 10 0,1 8 0,-1-4 0,-2-15 0,-3-14 0,0-2 0,-3-24 0,-1-29 0,-5 0 0,0 5 0,0-2 0,0 3 0,0 2 0,-3-4 0,6 0 0,20 13 0,15-2 0,8-1 0,0 0 0,-7 3 0,-2-2 0,-3 2 0,6-3-469,-3 4 1,6-3 0,4-1 0,1-1 0,-1 1 0,-4 2 0,-5 3 341,6-4 0,-5 3 1,1 4-339,1 2 1,4 2 0,-2 3 0,-7 3 464,-4 2 0,-6 10 0,-9 18 0,-5 16 0,-5 3 0,-3-5 0,-7 2 0,-6 1 0,3 2 0,-2 9 0,0-2 0,-1-8 0,-2-6 0,0-3 0,-1 6 0,0 4 0,1-7 0,3-10 0,-1-3 0,-9 24 0,-3-14 0,-4-45 0,-8-2 0</inkml:trace>
  <inkml:trace contextRef="#ctx0" brushRef="#br0" timeOffset="-127784.73">9994 14148 24575,'-20'37'0,"0"0"0,0 0 0,0 0 0,3-4 0,4 1 0,0 4 0,0 8 0,4-2 0,10-13 0,27-9 0,-2-14 0,1 0 0</inkml:trace>
  <inkml:trace contextRef="#ctx0" brushRef="#br0" timeOffset="-127605.73">10232 13998 24575,'-14'41'0,"-1"1"0,0 0 0,0 0 0,1-1 0,-1 1 0,3 1 0,2-5 0,-1 4 0,-3 2 0,-3 6 0,0 2 0,3-6 0,6-10 0,7 10 0,0-13 0</inkml:trace>
  <inkml:trace contextRef="#ctx0" brushRef="#br0" timeOffset="-127341.73">9910 14723 24575,'-24'44'0,"1"0"0,-1-1 0,1 1 0,0 0 0,-1-1 0,1 1 0,-1 0 0,7-10 0,3-6 0,-2 7 0,0 1 0,-6 11 0,-3 6 0,0 2 0,3-2 0,4-7 0,9-11 0,10-14 0,40-18 0</inkml:trace>
  <inkml:trace contextRef="#ctx0" brushRef="#br0" timeOffset="-126996.73">9918 15070 24575,'10'37'0,"-1"-1"0,1 0 0,5-5 0,8-3 0,8-5 0,11 1 0,2-4 0,-4-7 0,6-7 0,0-15 0,-11-9 0,5-10 0,0-5 0,-4 1 0,-9 5 0,-6 3 0,-6-3 0,3-21 0,-4-10 0,-16 19 0,-34 28 0,-6 5 0,-1 2 0,-6 2 0,26-5 0,69-14 0,-16 6 0,5-3 0,-1-1-215,-1-4 1,-1 0 0,1 0 214,-1 2 0,0 2 0,-3 0 0,1-7 0,-2 4 0,15-2 0</inkml:trace>
  <inkml:trace contextRef="#ctx0" brushRef="#br0" timeOffset="-125061.73">10821 14288 24575,'-1'-5'0,"-1"-1"0,2 4 0,4 34 0,1-1 0,3 7 0,-1 0 0,-2-4 0,-1 1 0,2 3 0,2-1 0,2 5 0,0 2 0,0-3 0,-1-5 0,1 11 0,2-5 0,1-2 0,3 1 0,-3-22 0,1-42 0,4-23 0</inkml:trace>
  <inkml:trace contextRef="#ctx0" brushRef="#br0" timeOffset="-124621.73">10823 14280 24575,'-8'1'0,"8"-2"0,12-8 0,9-7 0,12-10 0,6-4 0,0 1 0,-7 5 0,7-3 0,0-1-385,-4 3 0,7-6 0,2-2 1,-4 5-1,-10 7 385,9-3 463,-7 11-463,-26 13 0,-5 5 0,-1 8 0,0 16 0,0 14 0,0 5 0,0-6 0,0-7 0,0-3 0,0 6-547,0 1 1,0 7 0,0 4 0,0 1 0,0-4 0,0-7-18,0 1 0,0-5 0,0 0 564,0 10 0,0 1 0,0-6 215,0-12 1,0-5 0,-1-3 0,0-9 0</inkml:trace>
  <inkml:trace contextRef="#ctx0" brushRef="#br0" timeOffset="-124398.73">11113 14015 24575,'0'44'0,"1"-1"0,-1 1 0,0-1 0,1 1 0,-1-1 0,0-7 0,0-5 0,0 5 0,1 3 0,0 7 0,1 4 0,0-2 0,-1-7 0,0-12 0,1 2 0</inkml:trace>
  <inkml:trace contextRef="#ctx0" brushRef="#br0" timeOffset="-124105.73">10855 14256 24575,'37'-5'0,"-12"-1"0,2-2 0,9-2 0,2-1 0,0-4 0,-1 0 0,-3 5 0,-4 5 0,3 17 0,-23 16 0,-10 10 0,-11-3 0,-7 4 0,-4 3 0,1-3-820,4-4 1,0 0 0,-1-1 0,-3 1 163,-2 0 1,-2 1-1,-1 1 1,-1-2 0,1-3 859,-1-1 1,-1-1-1,2-3 1,6-3-205,2 3 0,12-11 0,38-31 0,19-20 0,-23 13 0,1-3 0,1-3 0,1-1-81,4-3 0,3-2 0,0-2 0,-1 0 0,-4 1 1,-4-1-1,-2 1 0,-2 0 0,0 0 0,-2 2 0,1-1 1,0 0-1,-1 0 0</inkml:trace>
  <inkml:trace contextRef="#ctx0" brushRef="#br0" timeOffset="-123730.73">11834 13438 24575,'-13'-8'0,"-14"44"0,2 5 0,1 5 0,9-13 0,4-2 0,6 4 0,10-10 0,34-36 0,12-15 0,-12 12 0,3 1 0,2-2 0,4-2 0,-6 3 0,-13 1 0,-5 9 0,0 25 0,-9 10 0,-22 2 0,-13 7-547,6-8 1,-3 6 0,-4 3 0,0 1 0,0-2 0,2-4 332,0-2 1,0-3 0,0 0-1,-2 1 214,-1 6 0,-2 3 0,-1 0 0,1-4 0,2-10 0,-4-5 0,2-8 0,-19 4 0</inkml:trace>
  <inkml:trace contextRef="#ctx0" brushRef="#br0" timeOffset="-123508.73">11686 13869 24575,'12'5'0,"23"-2"0,19-2 0,6-1 0,-10 0 0,-4 1 0,1 0-595,-5-1 1,8 0-1,2 1 1,-3 0-1,-12 2 595,-5 2 0,-8 3 0,6 17 0,-20 9 0</inkml:trace>
  <inkml:trace contextRef="#ctx0" brushRef="#br0" timeOffset="-123206.73">11943 14615 24575,'-16'43'0,"-1"0"0,3-7 0,4-17 0,17-50 0,-2-3 0,8-5 0,11 3 0,10-4 0,2 0 0,-3 5 0,-10 5 0,-2 3 0,6 6 0,13 8 0,10 6 0,-2 7 0,-11 8 0,-12 15 0,-7 12-700,3 6 1,-2 8 0,-10-1 699,-18-6 0,-9-1 0,-1-2 0,1 3 0,-5-4 0,-8-5 0,-7-2 0,3-16 0,3-27 0,0-11 0,4 2 0,-1 1 0,0-1 0</inkml:trace>
  <inkml:trace contextRef="#ctx0" brushRef="#br0" timeOffset="-122777.73">12622 14367 24575,'33'-14'0,"0"1"0,0 0 0,6-3 0,-7 6 0,0 0 0,0 0 0</inkml:trace>
  <inkml:trace contextRef="#ctx0" brushRef="#br0" timeOffset="-122659.73">12679 14855 24575,'22'-34'0,"0"1"0,1 0 0,-1 0 0,-1-1 0,0-2 0,-1 1 0,-1-1 0,-2 0 0,0-1 0,-1 1 0,-1-1 0,-1-1 0,0 1 0,0-1 0,-1 1 0</inkml:trace>
  <inkml:trace contextRef="#ctx0" brushRef="#br0" timeOffset="-122180.73">13093 13582 24575,'-3'48'0,"0"0"0,0 0 0,0 0 0,-2-6 0,-2 0 0,4-2 0,8-8 0,17 1 0,8-9 0,-2-7 0,7-7 0,-1-9 0,8-6 0,4-3 0,-1 0 0,-7 3-1093,0 1 1,-5 2 0,3-3 674,4-6 1,6-5-1,-5 4 1,-13 15-39,-13 29 0,-14 11 456,-7-5 0,-7 4 0,-2-2 0,-6 6 0,-3 4 0,0-2 0,3-6 0,-3 1 0,0-4 0,0 3 0,3-6 0,-3 3 0,1 1 0,2-3 0,4-8 642,-1-4 1,10-4-643,30 19 0,9-35 0,-5-8 0,2-1 0,0 0 0,-2 0 0,-1-6 0,8 13 0,3 5 0,5 0 0,-4 1 0,2-1 0,-8-6 0,-1 0 0</inkml:trace>
  <inkml:trace contextRef="#ctx0" brushRef="#br0" timeOffset="-121864.73">14120 13466 24575,'45'-2'0,"0"-1"0,0 1 0,0-1 0,-15 1 0,-1 1 0,12 0 0,10-2 0,-4 4 0,-18 4 0,-21 10 0</inkml:trace>
  <inkml:trace contextRef="#ctx0" brushRef="#br0" timeOffset="-121705.73">13976 13949 24575,'19'41'0,"1"1"0,-3-10 0,12-3 0,-1 0 0</inkml:trace>
  <inkml:trace contextRef="#ctx0" brushRef="#br0" timeOffset="-121508.73">14049 13975 24575,'35'-6'0,"0"0"0,-1 1 0,6-3 0,0 0 0,4-2 0,-6 0 0,4-2 0,1-2 0,0 1 0,-4 1 0,-1 0 0,-2 1 0,-1 0 0,2 1 0,7-3 0,3-1 0,-3 3 0,-13 9 0,-6 17 0,-38 8 0,-19 6 0,-1-2 0,5-7 0,-3-3 0,-2 1 0,-5 2 0,0-1 0,0 1 0,1 0 0</inkml:trace>
  <inkml:trace contextRef="#ctx0" brushRef="#br0" timeOffset="-121333.73">14446 13664 24575,'-20'37'0,"1"0"0,6-10 0,1 7 0,9-7 0,26-27 0</inkml:trace>
  <inkml:trace contextRef="#ctx0" brushRef="#br0" timeOffset="-120924.73">14568 13501 24575,'-22'44'0,"1"-1"0,0 1 0,-1-1 0,1 1 0,2-3 0,-1 0 0,1 0 0,3-5 0,4-6 0,-1-1 0,10-8 0,32-4 0,3-28 0,-1-6 0,0-3 0,-10 1 0,-3 2 0,7 0 0,-17 29 0,-23 29 0,1-9 0,-4 7 0,-1 1 0,1-3 0,3-4 0,0-3 0,-1 4-773,-3 8 0,-2 6 1,1-2-1,5-7 773,5-4 0,4-4 0,-1 5 0,6-2 0,10-8 0,4-3 0,11 7 0,7-6 0,4-4 0,2-7 0,-4 0 0,-2-7 0,-1-34 0,-11 11 0,-1 0 0</inkml:trace>
  <inkml:trace contextRef="#ctx0" brushRef="#br0" timeOffset="-120745.73">14808 14174 24575,'-22'35'0,"0"1"0,0-1 0,5-3 0,-1 2 0,-4 2 0,-6 8 0,-1-1 0,4-7 0,-1-1 0,1-3 0,-1 0 0,1 0 0,-1 0 0</inkml:trace>
  <inkml:trace contextRef="#ctx0" brushRef="#br0" timeOffset="-120587.73">13795 14568 24575,'4'-13'0,"32"-13"0,3 6 0,7-2-820,-15 6 1,1 0 0,3-2 0,2 0 768,5-2 0,4-1 1,2 0-1,-1 1 1,-3 1-1,-2 2 0,-3 0 1,1 2-1,1-1 1,1 2-1,0 1 0,-1-1 1,1 0-1,0 0 1</inkml:trace>
  <inkml:trace contextRef="#ctx0" brushRef="#br0" timeOffset="-120436.73">15101 14570 24575,'-5'20'0,"-12"12"0,-1-9 0,-3 2 0,-6 4 0,-1 0 0</inkml:trace>
  <inkml:trace contextRef="#ctx0" brushRef="#br0" timeOffset="-119785.73">16930 13603 24575,'-40'20'0,"0"0"0,-1 1 0,1-1 0,-1 0 0,-5-3 0,2 4 0,-14 9 0,8-3 0,29-15 0,45-21 0,-2 21 0,-2 10 0,-10 6 0,-4 9 0,-1-2 0,1 6 0,-1 4 0,1-2 0,-1-5-1060,-1-2 1,1-3-1,0 1 1060,-2 6 0,1 4 0,2-5 0,8-13 115,27-18 1,4-18-116,-16-7 0,-1-7 0,4-1 0,2-4 0,-5-4 0,-13-5 0,-1 0 0,1 0 0</inkml:trace>
  <inkml:trace contextRef="#ctx0" brushRef="#br0" timeOffset="-119570.73">17022 13771 24575,'37'-17'0,"0"0"0,-2-2 0,4 3 0,0 6 0,6 2 0,0 4 0,-7 5 0,-3 6 0,-9 11 0,-12 11 0,-5 12 0,-6 4 0,-4-4-132,-11 4 1,-8-2 0,-3 2-1,1-3 1,-2 2 0,-1-2-1,2-4 1,3-7 0,-1-1 0,1 0-1</inkml:trace>
  <inkml:trace contextRef="#ctx0" brushRef="#br0" timeOffset="-119407.73">17285 13837 24575,'-25'31'0,"0"1"0,1-1 0,3 2 0,0 4 0,2-1 0,2-4 0,-3 5 0,2 0 0,1 1 0,1 0 0,0-1 0</inkml:trace>
  <inkml:trace contextRef="#ctx0" brushRef="#br0" timeOffset="-119225.73">16593 14457 24575,'0'48'0,"-1"-1"0,1 0 0,5-8 0,2 0 0,1 5 0,2 8 0,0-2 0,1-11 0,12 5 0,-7-14 0,-1 0 0</inkml:trace>
  <inkml:trace contextRef="#ctx0" brushRef="#br0" timeOffset="-118973.73">16588 14589 24575,'13'-9'0,"17"-1"0,7-1 0,3-1 0,7-4-469,-15 3 1,7-3 0,5-2 0,1-1 0,-1 0 0,-1 2 0,-5 2-352,3 0 1,-4 1 0,0 2 0,5 1 272,1 0 1,5-1 0,3 1 0,-2 2 0,-6 5 0,-10 7 1182,2 14 1,-13 11-637,-13 5 0,-7 9 0,-5 1 0,-3-3 0,-4-3 0,-4-3 0,-2 1 25,-6 9 0,-3 2 1,0-6-26,2-5 0,0-8 0,-18 1 0,5-18 0</inkml:trace>
  <inkml:trace contextRef="#ctx0" brushRef="#br0" timeOffset="-118813.73">17122 14344 24575,'-23'36'0,"9"-10"0,9 7 0,1 14 0,2 3 0,0-9 0,1-7 0,0 0 0,1 5 0,1 0 0,-1-1 0,1 1 0</inkml:trace>
  <inkml:trace contextRef="#ctx0" brushRef="#br0" timeOffset="-118644.73">17028 14630 24575,'36'0'0,"0"0"0,-5 0 0,-7 4 0,-16 10 0,-7 5 0</inkml:trace>
  <inkml:trace contextRef="#ctx0" brushRef="#br0" timeOffset="-118510.73">16870 15000 24575,'37'-23'0,"-1"1"0,1-1 0,-1 0 0,0-1 0,-1 0 0,-6 2 0,-1 0 0,0 0 0,-2 0 0,-1-1 0,0 1 0,9-7 0,1-1 0</inkml:trace>
  <inkml:trace contextRef="#ctx0" brushRef="#br0" timeOffset="-117255.73">17668 13926 24575,'41'-21'0,"-1"-1"0,1 1 0,-1 0 0,0-1 0,1 1 0,-1 0 0,6-2 0,-6 4 0,7-5 0,-11 6 0,7-4 0,3-3 0,3 0 0,-1 0 0,-4 2 0,-4 4 0,-8 4 0,8 0 0,-6 5 0,-1 7 0,0 0 0</inkml:trace>
  <inkml:trace contextRef="#ctx0" brushRef="#br0" timeOffset="-117030.73">18123 13827 24575,'-2'48'0,"0"1"0,0-1 0,0 0 0,1 1 0,-1-1 0,0-9 0,1-5 0,0 2 0,0 5 0,0-1 0,0 7 0,0 4 0,-1 3 0,1 0 0,0 0 0,1-3 0,0-5 0,0-7-1093,3 13 1,1-8 0,0 1 623,-1-1 1,-1 3 0,2-4 0,2-9 0,10 6 0,-3-21 0</inkml:trace>
  <inkml:trace contextRef="#ctx0" brushRef="#br0" timeOffset="-116865.73">18193 14420 24575,'16'23'0,"11"1"0,-7-7 0,2-1 0,5 4 0,1 0 0,-4 1 0,0 1 0,1 2 0,0 0 0</inkml:trace>
  <inkml:trace contextRef="#ctx0" brushRef="#br0" timeOffset="-116612.73">19310 13352 24575,'29'32'0,"0"-1"0,-11 7 0,2-11 0,1 0 0,-1 0 0</inkml:trace>
  <inkml:trace contextRef="#ctx0" brushRef="#br0" timeOffset="-116438.73">18848 14041 24575,'-21'3'0,"7"-1"0,25-9 0,19-8 0,14-5 0,7-4 0,1 1 0,-4 2 0,-12 5 0,-3 2 0,-5 3 0,6-3 0,9-6 0,1 1 0,-1-1 0,1 1 0,-1 0 0,1-1 0,0 1 0</inkml:trace>
  <inkml:trace contextRef="#ctx0" brushRef="#br0" timeOffset="-116224.73">19247 13987 24575,'-3'29'0,"-1"0"0,3 9 0,0 9 0,0 4 0,0-2 0,1-8 0,-1 4 0,1 0 0,0-3 0,0 0 0,0 0 0,1-1 0,-1 1 0</inkml:trace>
  <inkml:trace contextRef="#ctx0" brushRef="#br0" timeOffset="-115989.73">19167 14244 24575,'26'7'0,"0"-1"0,-4 24 0,-4 13 0,-4 0 0,-6-10 0,-4 1 0,-4 5-547,-4 0 1,-4 8 0,-2 2 0,-2 1 0,1-4 0,0-7-547,-2-1 1,-1-5 0,5 1 619,2 11 0,5 0 0,10-20 473,23-39 0,12-19 0,-10 14 0,5 0 0,0-2 0,-3-2 0,-4 0 0,-3-2 0,-1-1 0,1 0 0,9-7 0,0 0 0,-1 0 0</inkml:trace>
  <inkml:trace contextRef="#ctx0" brushRef="#br0" timeOffset="-115641.73">19761 13567 24575,'47'-4'0,"0"0"0,0 1 0,0-1 0,0 0 0,0 1 0,-4 7 0,0 1 0,1-3 0,0-1 0,1 0 0,-1 1 0,1-1 0,-1 0 0</inkml:trace>
  <inkml:trace contextRef="#ctx0" brushRef="#br0" timeOffset="-115481.73">19887 13944 24575,'-14'44'0,"17"-6"0,5 6 0,-1-4 0,-5-11 0,2-1 0,5 10 0,0 0 0,1-1 0</inkml:trace>
  <inkml:trace contextRef="#ctx0" brushRef="#br0" timeOffset="-115257.73">19826 14019 24575,'36'-10'0,"1"0"0,0 1 0,0-1 0,4 0 0,2-1 0,1 0 0,-1 1 0,-4 1 0,3 0 0,-3 1 0,2 4 0,2 2 0,4 2 0,-4 5 0,-10 5 0,-9 9 0,-12 9 0,-16 6 0,-9 8 0,-7 1 0,-1-8 0,-10 0 0,-7-4 0,7-4 0,-1-1 0,0 1 0,0 0 0</inkml:trace>
  <inkml:trace contextRef="#ctx0" brushRef="#br0" timeOffset="-115102.73">20021 13783 24575,'-10'37'0,"0"-1"0,0 1 0,-5 12 0,5-8 0,13-11 0</inkml:trace>
  <inkml:trace contextRef="#ctx0" brushRef="#br0" timeOffset="-114570.73">20173 13614 24575,'-19'32'0,"9"-1"0,0 10 0,1 2 0,1-3 0,1-6 0,1-1 0,2 2 0,1 10 0,2 7 0,3-5 0,6-15 0,20-14 0,-1-21 0,0-9 0,-13-10 0,-3-3 0,4-6 0,-33 46 0,-14 19 0,1 0 0,5-5 0,0 4 0,3 1 0,-3 7 0,-1 4 0,1-2 0,6-7 0,-4 5 0,9-1 0,10-2 0,5 3 0,7-10 0,17-9 0,1-14 0,1-5 0,2-3 0,-12 28 0,-6 10 0,-6-11 0,-3 3 0,1 7 0,-1 5 0,1-6 0,3 10 0,21-39 0,6-11 0,-8-8 0,2-5 0,14-4 0,7-5 0,-8 3 0,-15 6 0,-1-1 0,18-7 0,-2-2 0,-10-9 0</inkml:trace>
  <inkml:trace contextRef="#ctx0" brushRef="#br0" timeOffset="-114389.73">20465 14327 24575,'-19'45'0,"-1"0"0,0-1 0,6-1 0,0 4 0,0 1 0,1-3 0,0-9 0,-4-1 0,1-3 0,0 14 0,0-1 0,1 0 0</inkml:trace>
  <inkml:trace contextRef="#ctx0" brushRef="#br0" timeOffset="-114221.73">19373 14898 24575,'41'-20'0,"0"0"0,0 1 0,0-1 0,1 0 0,-1 1 0,0-1 0,0 0 0,0 0 0,0 1 0,0-1 0,5-2 0,0 0 0,1 0 0,-1 0 0,-1 1 0,0 0 0,-3 1 0,-1 2 0,-3 2 0,6-2 0,-4 3 0,-1 2 0,-2-1 0,1 1 0,7-3 0,0 0 0,0-1 0,1 1 0</inkml:trace>
  <inkml:trace contextRef="#ctx0" brushRef="#br0" timeOffset="-110480.73">9440 15925 24575,'-12'0'0,"7"0"0,29-1 0,16 0 0,-11 0 0,3 0-1093,7-1 1,4 0 0,-1 0 230,-8 1 0,-1 0 0,5-2 862,2-1 0,6-3 0,2 0 0,-1 0 0,-4 1 0,5 1 0,-4 0 0,8-1 0,-13 1 0,5-1 0,5-1 0,2 0 0,0 0 0,-2 0 0,-4 1 0,-6 1-820,2 1 1,-5 0 0,-2 1 0,5-1 778,0 0 1,3 0-1,2 0 1,0 0-1,-1 1 1,-2 1 40,6 0 0,0 1 0,-4 1 0,-2 0 311,-2-1 1,-3 0-1,3 0-311,-2 0 0,5 0 0,2 0 0,-3 0 0,-5-1 0,11-1 0,-2 0 0,-7 0 0,3 0 0,-2-1 0,-4 1 0,0-2 0,-2 2 0,4 0 0,2 0 0,-3-1 0,5-2 0,0-1 0,-4 2 0,4-1 0,-1-1 211,2-1 1,3-1 0,-5 0-212,-6 1 0,0-2 0,6-2 0,3-2 0,-4 2 0,-2 3 0,1 0 0,-3 0 0,5-2 0,0 1 0,-6 2 1638,0 2 0,1 1-1403,3 0 1,6 0 0,2 1 0,-5 0-236,8 1 0,0 0-37,-10 1 0,2-1 0,2 1 0,-2 1 37,8 2 0,-2 1 0,-2 0 0,-9 0 0,-3-1 0,5 1 0,2 1 0,6 1 0,1 1 0,-1-1 0,-5 1 0,-3 0 0,-4 0 0,5 0 0,1-2 0,6 1 0,4 0 0,0 0 0,-3-1 0,-5 0 0,4 1 0,-5-1 0,5-1 0,-7-1 0,5 0 0,3 0 0,-1-1 0,-2-1 0,-6 0 0,8-1 0,-6-1 0,1 0 0,-2 0 0,2 0 0,-1 0 0,-1 0 0,5-1 0,-2 0 0,-2 0 0,7 0 0,0 1 0,-12 2 0,2 0 0,-2 1 0,-1-1 0,0 1 0,-1-1 0,5 2 0,3-2 0,-1 1 0,6-1 0,1 0 0,-5-1 0,7-2 0,1-1 0,-9 3 0,6-1 0,3 1 0,-2-1 0,-7 0 0,-6 0 0,-4 0 0,4 0 0,9 0 0,7 0 0,3 1 0,-2 0 0,-7 0 0,-7 1 0,-4 1 0,7-1 0,-3-1 0,7 0 0,5-2 0,3 1 0,0-1 0,-1 0 0,-4 1 0,-6-1 0,6 1 0,-6-1 0,-1 0 0,5 0-434,-4 0 1,5-1 0,2 1 0,1-1 0,-1-1 0,-1 1-1,-3-1 434,2-1 0,-2 0 0,-2-1 0,0 1 0,-1 0 0,4 0 0,-3 0 0,2 0 0,4-1 0,-8 2 0,4 0 0,1-1 0,2 0 0,-2 0 0,-1 1 0,-3 0 0,8-1 0,-4 1 0,0 0 0,7-2 0,-14 3 0,4-1 0,4-1 0,1 0 0,0 0 0,0 0 0,-1 0 0,-3 1 0,-4 0-656,5 0 1,-4 1-1,-2 0 1,1 0 0,4-1 637,-1 0 1,4-1-1,2-1 1,0 1-1,-1-1 1,-2 1-1,-5 1 18,3 0 0,-5 0 0,0 1 0,4-2-375,-1 1 0,4 0 0,2-1 0,0 0 0,-2 0 1,-4 0 374,1-1 0,-5 1 0,1-1 0,6 0-277,-3 3 0,5-1 1,5 0-1,1 0 1,0 0-1,-3 0 1,-3 0-1,-8 1 277,11-2 0,-9 0 0,6 1 0,-5 1 0,6 1 0,2 0 0,0 1 0,-5-1 0,-7 0 646,7-3 1,-1 0-647,-1 3 0,7-1 0,0 1 0,-8 0 0,-2 0 0,-2 0 0,4 0 0,3 1 0,-5 0 0,-9 3 0,-3 0 3276,15 0-3148,-8 2 1,1 1-129,10 6 0,-15-6 0,5-1 0,-3 0 0,-1 3 0,1-2 0,7-3 0,7-3 0,1-1 0,-9 1 0,-7 2 0,-1 0 1009,8-3 0,5 0 1,-15 2-1010,-19 3 819,-6 2 0,-28-8 0,-7-1 0</inkml:trace>
  <inkml:trace contextRef="#ctx0" brushRef="#br0" timeOffset="-109690.73">17662 15920 24575,'2'-2'0,"42"-11"0,3 6 0,-10-3 0,2 0 0,-6 2 0,-3 1 0,1-2 0,-2-1 0</inkml:trace>
  <inkml:trace contextRef="#ctx0" brushRef="#br0" timeOffset="-109505.73">17614 16310 24575,'30'-32'0,"0"1"0,-4 5 0,-1 3 0,14-2 0,-10 10 0</inkml:trace>
  <inkml:trace contextRef="#ctx0" brushRef="#br0" timeOffset="-109341.73">17447 16731 24575,'35'-28'0,"1"1"0,-4-4 0,3-3 0,-6 8 0,4-1 0,0-2 0,-2 1 0,2-6 0,-1 0 0,1 0 0</inkml:trace>
  <inkml:trace contextRef="#ctx0" brushRef="#br0" timeOffset="-109139.73">17917 16083 24575,'45'-23'0,"-1"1"0,0-1 0,1 0 0,-1 1 0,-7 3 0,0 1 0,1-1 0,-1 0 0,0 1 0</inkml:trace>
  <inkml:trace contextRef="#ctx0" brushRef="#br0" timeOffset="-108905.73">18247 15676 24575,'-20'35'0,"1"0"0,-1 0 0,3 0 0,3 3 0,2 6 0,0 8 0,3 1 0,4-8 0,6 0 0,11-10 0,20-9 0,11-7 0,-2-10 0,-6-17 0,0-10 0,8-4 0,3-4 0,-9-3 0,-16-6 0,-8-1 0,-2 3 0,-1-1 0</inkml:trace>
  <inkml:trace contextRef="#ctx0" brushRef="#br0" timeOffset="-108579.73">18442 15755 24575,'-8'32'0,"-1"1"0,0-1 0,1 0 0,1 3 0,2-1 0,0 8 0,1 2 0,0-1 0,1-6 0,1-2 0,0-5 0,1 6 0,1 2 0,1 6 0,0 4 0,0-1 0,0-3 0,0-9 0,1 8 0,-2-4 0,-2 12 0,-4 3 0,-6-21 0,-17-33 0,2-3 0,-2-4 0,3-6 0,2-2 0,-5 1 0,21-35 0,21 23 0,7-2-1639,5-11 1,4-2 1597,-8 12 1,1-1 0,1 0 0,1 1 0,0 0 0,0 1 0,-1 0 0,0 0 0,0 0 0</inkml:trace>
  <inkml:trace contextRef="#ctx0" brushRef="#br0" timeOffset="-108220.73">18771 15478 24575,'-34'28'0,"0"0"0,1 0 0,3 0 0,1 1 0,4 1 0,5 1 0,4 1 0,2-2 0,1-1 0,3-1 0,0 20 0,23-30 0,9 17 0,0 8 0,-10-11 0,-3 5 0,2 5 0,1 8 0,0 2 0,-4-8-518,-3 4 0,-2-3 518,1 1 0,0 2 0,0-8 0,4 0 0,-1-34 0,-2-15 0</inkml:trace>
  <inkml:trace contextRef="#ctx0" brushRef="#br0" timeOffset="-108054.73">18664 16021 24575,'27'-25'0,"0"-1"0,0 0 0,-1 7 0,3-1 0,3-4 0,7-4 0,-1 1 0,-6 6 0,-6 9 0,-3 2 0,4-2 0,-1 0 0</inkml:trace>
  <inkml:trace contextRef="#ctx0" brushRef="#br0" timeOffset="-107853.73">18886 15869 24575,'-11'22'0,"7"4"0,2 12 0,2 10 0,0 6 0,1 2 0,0 0 0,0-5 0,0-7-820,0 5 1,1-7 0,-1 2 0,2 6 626,-2-10 0,1 6 0,0 5 1,0 2-1,0 1 0,1 0 0,-1-3 1,1-4-1,1-5 0,-1-8 0,3 6 1,1-8-1,0-1 0,1 2 0,0 0 1,0 0-1</inkml:trace>
  <inkml:trace contextRef="#ctx0" brushRef="#br0" timeOffset="-107422.73">19437 15570 24575,'39'-9'0,"0"-1"0,0 1 0,0-1 0,0 0 0,-5 3 0,1 0 0,4-1 0,9-1 0,2 0 0,-4 2 0,-13 6 0,3 12 0</inkml:trace>
  <inkml:trace contextRef="#ctx0" brushRef="#br0" timeOffset="-107274.73">19366 15996 24575,'-17'30'0,"5"-3"0,31 4 0,10 1 0,1 9 0,6-9 0,1 1 0</inkml:trace>
  <inkml:trace contextRef="#ctx0" brushRef="#br0" timeOffset="-107009.73">19393 16067 24575,'-4'-4'0,"22"-7"0,22-6 0,9-2 0,-7 2 0,-8 4 0,-2 1 0,7-1 0,-2 2 0,7-3 0,5 0 0,1-1 0,-2 1 0,-3 1 0,-8 3-1093,2-1 1,-6 3 0,1 0 845,21-4 1,2 2 0,-26 11 1488,-38 22-1242,-3-3 0,-18 15 0,5-18 0,-3-2 0,1-4 0,-2 0 0,-9 3 0,1 0 0</inkml:trace>
  <inkml:trace contextRef="#ctx0" brushRef="#br0" timeOffset="-106150.73">19482 15658 24575,'-12'-10'0,"3"3"0,-2-5 0,6 11 0,2 32 0,5 26 0,0-2 0,-1-22 0,0-1 0,1 6-469,1 0 1,2 6 0,0 5 0,1 2 0,0-1 0,-1-5 0,0-6-625,1 5 1,0-6 0,1 2 1127,2 7 1,1 8 0,2-9 0,1-23 0,7-29 0,4-17 0</inkml:trace>
  <inkml:trace contextRef="#ctx0" brushRef="#br0" timeOffset="-105747.73">19683 15909 24575,'7'47'0,"1"0"0,-1 0 0,0 0 0,1 0 0,-1-1 0,0 5 0,0 2 0,0-2 0,0-9 0,-1-13 0,3-8 0,-6-10 0</inkml:trace>
  <inkml:trace contextRef="#ctx0" brushRef="#br0" timeOffset="-105183.73">19125 15860 24575,'-4'45'0,"1"1"0,-1-1 0,0 1 0,0 0 0,1-1 0,10 2 0,3 3 0,4 1 0,2-2 0,1-2 0,1-6 0,0-7-696,5-2 0,2-9 0,7 0 696,-1-4 0,7 1 0,5 1 0,1-2 0,1-1 0,-4-5 0,-5-4-1093,10-5 1,-6-7 0,4-2 869,3 2 0,4-2 0,-1 0 0,-6-1 223,-5 0 0,-5-1 0,-3 0 480,-2 0 1,-1 0-481,6 3 0,-3-4 0,-4-30 0,-12 14 0,1-1 0</inkml:trace>
  <inkml:trace contextRef="#ctx0" brushRef="#br0" timeOffset="-104479.73">20582 15328 24575,'-15'41'0,"0"-1"0,0 1 0,0-1 0,0 1 0,0-1 0,9 10 0,4 2 0,5-8 0,8-19 0,12-24 0,7-10 0,22-2 0,-12 10 0,-42 27 0,-11 5 0,-7 4 0,-1-5 0,-3 1 0,2-1 0,-2 7 0,3-3 0,-2-5 0,9-6 0,26-10 0,16-12 0,11-6 0,-4 0 0,-7 4 0,-1 1 0,10-2 0,4 1 0,-11 9 0,-17 20 0,-10 7 0,-1 1 0,-4 3 0,-5-3 0,-4 4 0,-1 0 0,2-5 0,-1 4 0,0-2 0,-3-2 0,0 1 0,3-11 0,8-16 0,10-30 0,1-21 0</inkml:trace>
  <inkml:trace contextRef="#ctx0" brushRef="#br0" timeOffset="-104134.73">20867 15388 24575,'40'-3'0,"0"-1"0,-3 1 0,-1 0 0</inkml:trace>
  <inkml:trace contextRef="#ctx0" brushRef="#br0" timeOffset="-103554.73">21243 15823 24575,'43'-16'0,"-1"1"0,1-1 0,-1 0 0,0 0 0,1 0 0,-1 1 0,1-5 0,0 1 0,3 1 0,0 0 0,1 0 0,-1 0 0,0 0 0,1 1 0,-1-1 0</inkml:trace>
  <inkml:trace contextRef="#ctx0" brushRef="#br0" timeOffset="-103313.73">21750 15206 24575,'-3'47'0,"0"0"0,0 0 0,0 0 0,1 0 0,-1 0 0,0 0 0,0 0 0,0 0 0,0 0 0,1 0 0,-1 4 0,-1 2 0,0 1 0,1-1 0,-1-2 0,2-1 0,-1-4 0,2-3 0,0-6 0,3 15 0,1-9 0,0-3 0,-2-4 0,0-1 0,0-3 0,4 7 0,0 0 0</inkml:trace>
  <inkml:trace contextRef="#ctx0" brushRef="#br0" timeOffset="-103100.73">21776 15780 24575,'-29'37'0,"0"1"0,5-6 0,-2 7 0,-2 1 0,2-1 0,4-5 0,-6 8 0,3-1 0,-1-2 0,-4 8 0,7-7 0,18-17 0,34-29 0,22-21 0,-3-2 0,-19 9 0,-2-1 0,3-3-189,2 1 0,5-2 0,2-2 0,-2 0 0,-5-1 0,2-10 0,-6-2 0,0-1 0,-6 11 0,-1-1 0,1 0 0,-1 1 0</inkml:trace>
  <inkml:trace contextRef="#ctx0" brushRef="#br0" timeOffset="-102757.73">22344 15046 24575,'-29'32'0,"-1"1"0,1 0 0,13-8 0,1 1 0,-4 6 0,-6 7 0,3-1 0,8-7 0,9 9 0,5-7 0,1 5 0,0-2 0,0-7 0,-1 2-824,1 8 1,-1 5 0,1 1 823,0 2 0,0 1 0,0-1-1074,0-8 0,1-2 0,0 1 1074,1 9 0,0 2 0,2-4 0,1 0 0,2-3 251,-2-9 0,1-3 0,4 7 0,-4-20 0</inkml:trace>
  <inkml:trace contextRef="#ctx0" brushRef="#br0" timeOffset="-102588.73">22227 15620 24575,'29'-20'0,"1"1"0,-1 0 0,10-4 0,4-2 0,1 0 0,-4 4 0,-8 6 0,-3 1 0,3 0 0,3-2 0,4-2 0,0 1 0,-7 3 0,-3 4 0,-4 2 0,17-2 0</inkml:trace>
  <inkml:trace contextRef="#ctx0" brushRef="#br0" timeOffset="-102370.73">22453 15414 24575,'-2'47'0,"0"0"0,0 0 0,0 0 0,0 0 0,0 0 0,0 0 0,0 0 0,0 0 0,0 1 0,-1-1 0,1 0 0,0 0 0,0 0 0,1 5 0,-1-7 0,1-3 0,0 0 0,0 4 0,0 7-122,0-15 1,0 5-1,0 3 1,0 3 0,0 2-1,0 2 1,-1 1 0,1 1-1,0-1 1,0-1 0,0 0-1,1-4 1,0-1-1,0-4 1,0-4 0,0-5-1,2 17 1,1-8 0,1-5-1,-1 0 1,0 1 0,-2 2-1,1 0 1,0 0 0,0-1-1,-1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6:46:22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21703 6212 24575,'-2'-3'0,"-1"1"0,3 1 0,0 8 0,0 19 0,-6 11 0,1-7 0,-2 6 0,0-2 0,-2-2 0,-1-1-609,-3 16 0,-2-2 609,5-19 0,-1-4 0,-3 14 0,-6 4 0,9-16 0,-1-2 0,8-15 0,1-5 1218,3-11-1218,3-9 0,-2-7 0,2-8 0</inkml:trace>
  <inkml:trace contextRef="#ctx0" brushRef="#br0" timeOffset="332">21693 6302 24575,'41'-3'0,"0"1"0,-3 0 0,-9-2 0,-18-3 0,-5-6 0,-3-1 0</inkml:trace>
  <inkml:trace contextRef="#ctx0" brushRef="#br0" timeOffset="548">21698 6477 24575,'47'-4'0,"-7"1"0,-19 1 0</inkml:trace>
  <inkml:trace contextRef="#ctx0" brushRef="#br0" timeOffset="850">22052 6062 24575,'8'48'0,"-1"-1"0,-8-9 0,1 1 0,0 6 0,-5-11 0,-11-15 0,-5 7 0</inkml:trace>
  <inkml:trace contextRef="#ctx0" brushRef="#br0" timeOffset="1052">22126 6204 24575,'45'4'0,"0"0"0,0 0 0,-5-1 0,-2 1 0,-12-2 0,-16-2 0</inkml:trace>
  <inkml:trace contextRef="#ctx0" brushRef="#br0" timeOffset="1240">22203 6422 24575,'30'-23'0,"-23"12"0,23-11 0</inkml:trace>
  <inkml:trace contextRef="#ctx0" brushRef="#br0" timeOffset="1864">21842 6673 24575,'0'35'0,"9"11"0,2-3 0,-6-22 0,16 7 0,-21-67 0,2 5 0,3-1 0,11-4 0,-3 15 0,2 1 0,24-7 0,-3 15 0,2 3 0,11 6 0,-9 15 0,-5 8 0,-14 16 0,-19 7 0,-6 0 0,-7-4 0,-2-11 0,-2-5 0,-14-15 0,13-6 0,-16-23 0,24 11 0,-1-25 0,13 16 0,2-8 0</inkml:trace>
  <inkml:trace contextRef="#ctx0" brushRef="#br0" timeOffset="2306">21439 7634 24575,'45'-18'0,"0"-1"0,1 1 0,-1 0 0,1 0 0,-1 0 0,1-1 0,-1 1 0,0 0 0,1 1 0,-9 3 0,9-4 0,-12 4 0,7-4 0,6-2 0,4-1 0,-1-1 0,0 0 0,-4 2 0,-6 2 0,-9 2 0,-9 5 0,0-7 0,-14-5 0</inkml:trace>
  <inkml:trace contextRef="#ctx0" brushRef="#br0" timeOffset="2619">21886 7133 24575,'11'48'0,"-1"1"0,1 0 0,-8-24 0,0 1 0,5 15 0,4 10 0,-2-1 0,-5-15 0,-7-10 0,1 2 0,-2-25 0</inkml:trace>
  <inkml:trace contextRef="#ctx0" brushRef="#br0" timeOffset="2852">22124 7073 24575,'6'21'0,"0"10"0,2 13 0,1 4 0,-2-7 0,1 6 0,0 0 0,0-4 0,1 5 0,-1 0 0,0-6 0,-1 3 0,-2-8 0,1 1 0,-3-12 0,0-1 0,-3-1 0</inkml:trace>
  <inkml:trace contextRef="#ctx0" brushRef="#br0" timeOffset="3395">22654 6665 24575,'45'8'0,"0"0"0,-14-4 0,10 4 0,1 0 0</inkml:trace>
  <inkml:trace contextRef="#ctx0" brushRef="#br0" timeOffset="3553">22653 6997 24575,'6'2'0,"32"-18"0,-18 0 0,0 0 0,0-1 0</inkml:trace>
  <inkml:trace contextRef="#ctx0" brushRef="#br0" timeOffset="3733">22650 7449 24575,'29'-40'0,"1"-1"0,-1 1 0,0 0 0,1-1 0,-1 1 0,-3 5 0,-1-1 0,1 0 0,-1 1 0,1-1 0,-1 1 0</inkml:trace>
  <inkml:trace contextRef="#ctx0" brushRef="#br0" timeOffset="3957">22958 6725 24575,'-2'-6'0,"28"-9"0,24-6 0,-7 2 0,0-6 0,-9 9 0,0 0 0,0 0 0,0 1 0</inkml:trace>
  <inkml:trace contextRef="#ctx0" brushRef="#br0" timeOffset="4676">23234 6344 24575,'2'40'0,"-1"1"0,0-1 0,0 1 0,-5-4 0,-3 3 0,1-3 0,-1 9 0,-2 5 0,0-1 0,0-4 0,0-9 0,-7 5 0,-2-5 0,-3 6 0,-3 3 0,11-11 0,17-11 0,42-35 0,-21 2 0,2-1 0,6-5 0,3-3 0,-5 4 0,6-2 0,-4 18 0,-57 30 0,3-5 0,-3 5 0,-3 4 0,-2 5 0,2-3 0,1 0 0,2 0 0,0 0 0,0 1 0,10-7 0,15-3 0,32-34 0,2-15 0,-7-4 0,0-2 0,4-5 0,-14 9 0,-2 1 0,6 3 0,8 35 0,3 13 0,-15-11 0,0 3 0,8 10 0,4 5 0,-4-5 0,-7-12 0,-1-2 0,21 12 0,-34-23 0,-8-8 0</inkml:trace>
  <inkml:trace contextRef="#ctx0" brushRef="#br0" timeOffset="5180">23958 6579 24575,'22'14'0,"0"-1"0,-4 1 0,26 8 0</inkml:trace>
  <inkml:trace contextRef="#ctx0" brushRef="#br0" timeOffset="5383">23776 6861 24575,'0'29'0,"0"0"0,2 10 0,2-11 0,1 0 0,2 16 0,-4-21 0,-1 5 0,2-23 0,1-5 0</inkml:trace>
  <inkml:trace contextRef="#ctx0" brushRef="#br0" timeOffset="5533">23877 7074 24575,'16'-17'0,"7"-12"0,-5 5 0,1-3 0,3-8 0,-1-3 0,-5 10 0,0-1 0,0-2 0,0-2 0,-1-1 0,1 1 0</inkml:trace>
  <inkml:trace contextRef="#ctx0" brushRef="#br0" timeOffset="5868">24172 6508 24575,'2'29'0,"14"13"0,2-2 0,8-22 0,7-3 0,-1-3 0,-5-5 0,0-1 0,9 4 0,4 3 0,-7-1 0,-3 4 0,1 23 0,-45-11 0,-3-3 0,-2 0 0,1-4 0,-1 1 0,-6 4 0,0-2 0,-7 5 0,15-21 0,17-44 0,8 12 0,2-2 0,6-15 0,-1 0 0</inkml:trace>
  <inkml:trace contextRef="#ctx0" brushRef="#br0" timeOffset="6404">24778 6688 24575,'3'40'0,"0"1"0,0-1 0,-1 0 0,1 1 0,0 7 0,1 4 0,-2-10 0,0-25 0,-1-27 0,0-10 0</inkml:trace>
  <inkml:trace contextRef="#ctx0" brushRef="#br0" timeOffset="6740">24783 6637 24575,'38'6'0,"-1"-1"0,0 1 0,1-1 0,2 11 0,2 5 0,-5 2 0,-8-2 0,-8 2 0,-7 3 0,-1 5 0,-3 5 0,-7-4 0,-12 0 0,-7-4 0,-9-1 0,-2-2 0,-9 8 0,10-42 0,6-10 0,15-13 0,12 1 0,6-5 0,3 3 0,9-2 0,6 3 0,-2 2 0,4-1 0,-3 0 0,-7 3 0,-1-1 0,-1 1 0,0-1 0,0 0 0,0-1 0</inkml:trace>
  <inkml:trace contextRef="#ctx0" brushRef="#br0" timeOffset="6984">25248 6455 24575,'46'-6'0,"-1"-1"0,1 1 0,0-1 0,-1 1 0,-10-2 0,0 0 0,11-1 0,-1 1 0,0 0 0,1 0 0,-1-1 0</inkml:trace>
  <inkml:trace contextRef="#ctx0" brushRef="#br0" timeOffset="7279">25692 6152 24575,'1'46'0,"0"1"0,0-1 0,0 1 0,0-1 0,0 1 0,0-1 0,0 2 0,0 3 0,-1 0 0,1 1 0,-1-1 0,1-3 0,0-3 0,0-5-1093,2 13 1,0-8 0,0 4 1008,-1-2 1,1 5-1,1 0 1,-1-2 0,1-9 83,3 4 0,0-5 0,1 3 0,-2-6 0,-4-11 0,-1-21 0</inkml:trace>
  <inkml:trace contextRef="#ctx0" brushRef="#br0" timeOffset="7420">25466 6990 24575,'14'-6'0,"11"-9"0,4-4 0,-4 1 0,0-2 0,13-11 0,-1 0 0</inkml:trace>
  <inkml:trace contextRef="#ctx0" brushRef="#br0" timeOffset="7948">26048 6321 24575,'42'13'0,"-9"-1"0,-2 0 0,-1-1 0</inkml:trace>
  <inkml:trace contextRef="#ctx0" brushRef="#br0" timeOffset="8150">26070 6711 24575,'0'49'0,"0"1"0,0 0 0,0-1 0,0-14 0,0-4 0,0 4 0,0 10 0,0 6 0,0-1 0,0-10 0,1-12 0,-2-5 0,-9 3 0,-2-5 0</inkml:trace>
  <inkml:trace contextRef="#ctx0" brushRef="#br0" timeOffset="8751">26421 6201 24575,'43'-13'0,"-1"1"0,1-1 0,0 1 0,0-1 0,0 1 0,-4-2 0,0 1 0,-1 2 0,12-2 0,3-1 0,-1 1 0,-10 2 0,-14 3 0,-11 2 0,-2 4 0,-10 6 0,-4 11 0,1 19 0,1 6 0,-1-7 0,2 6-547,1-3 1,1 10 0,1 4 0,0 1 0,1-2 0,-2-5 207,-1-4 0,0-5 0,0 1 0,0 5 339,1-1 0,0 4 0,1 4 0,0 1 0,-1-2 0,0-4 0,-1-5-81,1 6 1,-2-5 0,1 0 80,0 12 0,1 1 0,-1-6 0,-1-13 0,-1-3 0,1 7 0,-1-6 0,-7-12 0,-14-1 0,-19-21 0,10 2 0,1-1 0</inkml:trace>
  <inkml:trace contextRef="#ctx0" brushRef="#br0" timeOffset="9104">26475 6612 24575,'0'47'0,"1"0"0,-1-1 0,0 1 0,1-1 0,-1-12 0,1 0 0,-1 8 0,0 1 0,1-1 0,-1 1 0,1-1 0</inkml:trace>
  <inkml:trace contextRef="#ctx0" brushRef="#br0" timeOffset="9396">26502 6550 24575,'6'-13'0,"21"1"0,14 0 0,-7 1 0,2-6 0,0 4 0,7-1 0,-12 14 0,-18 47 0,-7-22 0,-2 3 0,-2 13 0,-3 8 0,0-5 0,0-1 0,-2 1 0,-1-4 0,-1 6 0,0-1 0,-1-8 0,-2-4 0,-1-3 0,0 3 0,0 0 0,-1 0 0</inkml:trace>
  <inkml:trace contextRef="#ctx0" brushRef="#br0" timeOffset="9613">26490 6837 24575,'36'-9'0,"0"-1"0,-10 1 0,11-4 0,1 0 0</inkml:trace>
  <inkml:trace contextRef="#ctx0" brushRef="#br0" timeOffset="9767">26508 7082 24575,'34'-14'0,"1"0"0,-1 1 0,4-19 0,-4 9 0,0 1 0,0-1 0</inkml:trace>
  <inkml:trace contextRef="#ctx0" brushRef="#br0" timeOffset="15616">12961 6509 24575,'0'15'0,"1"0"0,1 11 0,1-10 0,4 8 0,-5-15 0,3 3 0,-3-6 0,0 0 0,3-4 0,0-1 0,5-1 0,-2 0 0,15-3 0,-10-4 0,32-12 0,-10-4 0,2-3 0,0-2 0,-14 12 0,-1 0 0,6-6 0,1-2 0,-4 4 0,6 0 0,-1 1 0,-2 4 0,-11 9 0,8 1 0,-13 5 0,8 0 0,-5 2 0,11 14 0,0 3 0,1 2 0,-1 1 0,-1 1 0,-1 0 0,10 12 0,-6-9 0,0-3 0,0-2 0,4-8 0,-7-5 0,4-9 0,-1-17 0,0-12 0,-2 2 0,-1 7 0,0-1 0,10-11 0,5-5 0,-8 9 0,-3 8 0,-5 6 0,-3 3 0,-12 8 0,7 1 0,1 2 0,6 5 0,15 11 0,-3 3 0,-5 0 0,1 0 0,10 7 0,-6-3 0,0 1 0,1 2 0,-9-7 0,0-2 0,-2-6 0,-1-1 0,20 0 0,-10-19 0,9-10 0,0-4 0,-5 5 0,-1 0 0,0-2 0,-2-1 0,5-5 0,-1 0 0,-5 5 0,0 3 0,-5 5 0,1-1 0,8 4 0,-31 11 0,15 0 0,-5 0 0,13 0 0,9 9 0,2 3 0,4-2 0,1 4 0,4 0 0,-1-7 0,0-3 0,-10 1 0,4-4 0,0-5 0,7-5 0,0-1 0,-6 2 0,-2 1 0,-2 0 0,2-6 0,2-3 0,-10 4 0,-11 7 0,-6 2 0,-10 4 0,29 28 0,-8-14 0,2 6 0,6 5 0,-4-4 0,-7-11 0,-1 0 0,16 12 0,5-2 0,-10-15 0,1-4 0,-3-1 0,0 1 0,3-3 0,6-6 0,9-5 0,-1-1 0,-9 2 0,-8 2 0,-3-2 0,7-4 0,4-4 0,-10 7 0,-11 8 0,6 1 0,-3 3 0,15-2 0,-14 7 0,20 13 0,-21-3 0,-2-1 0,1-1 0,5-4 0,16 0 0,-5-13 0,2-4 0,-7 1 0,2-2 0,6-3 0,3-1 0,-4 0 0,-4 0 0,-2 1 0,7-4 0,-1 3 0,-14 9 0,-2 1 0,5-1 0,3 14 0,-19-4 0,11 19 0,-6-9 0,18 1 0,6-2 0,-17-8 0,1-1 0,20 4 0,5-5 0,-12-12 0,0-6 0,-2 2 0,-3 4 0,-1-1 0,4-4 0,2-2 0,-7 4 0,-1 1 0,-4 5 0,-13 15 0,-5 2 0,4 8 0,8 16 0,-9-20 0,11 10 0,-5-20 0,9-5 0,3-2 0,-5-3 0,2-3 0,11-4 0,5-3 0,-5 0 0,-10 4 0,-1-1 0,13-9 0,-6 4 0,-20 15 0,-8 5 0,0 9 0,13 4 0,6 0 0,7 7 0,-3-6 0,5-3 0,10-4 0,0-5 0,-16-1 0,2-3 0,8-4 0,7-4 0,0-2 0,-6 0 0,-3-2 0,-2-3 0,9 1 0,4-1 0,-13-6 0,-21-4 0,-6-1 0,10-23 0</inkml:trace>
  <inkml:trace contextRef="#ctx0" brushRef="#br0" timeOffset="17772">20454 6453 24575,'-5'-2'0,"1"1"0,10 5 0,6 5 0,15 6 0,11 7 0,3 1 0,-10-7 0,0 0 0,6 3 0,3 2 0,-4-3 0,-10-5 0,-2-1 0,6 2 0,-4-1 0,-12-7 0,-3-3 0,-11-20 0,-1-8 0</inkml:trace>
  <inkml:trace contextRef="#ctx0" brushRef="#br0" timeOffset="18643">20219 6723 24575,'-13'-2'0,"17"6"0,17 7 0,16 7 0,6 3 0,-7-2 0,3 4 0,1 1-656,-3-4 1,7 3-1,2 1 1,-3-2 0,-9-2 263,-1 2 1,-4-2 391,12 2 0,-5-4 1255,-14-7-1255,-10-4 0,-10-15 0,-6-2 0</inkml:trace>
  <inkml:trace contextRef="#ctx0" brushRef="#br0" timeOffset="36698">28108 7958 24575,'0'-7'0,"0"-2"0,0 6 0,0-6 0,-3 7 0,2-2 0,-3 4 0,1 0 0,-2 0 0,-14 0 0,4 0 0,-16 3 0,10 0 0,-4 2 0,2 4 0,-1 3 0,-7 2 0,8-1 0,0 1 0,-13 14 0,14-9 0,0 2 0,1 1 0,1 5 0,2 9 0,2 4 0,0 7 0,4-4 0,2 1 0,6-18 0,1 0 0,-1 1 0,1 0 0,2 9 0,16 11 0,-3-23 0,5-1 0,3-3 0,11-3 0,12-4 0,3-2 0,-18-5 0,2-2 0,13-3 0,8-3 0,-8-4 0,-11-5 0,-3-2-737,17-5 0,-3-3 737,-21 0 0,-3-7 0,-3-4 0,1-8 0,0-2 0,-3 5 0,1-5 0,-2-1 0,-1 6 0,1-4 0,-1 1 0,-4 7 0,-5 6 0,-2 3 0,0-4 0,-1 3 0,0-4 0,0-14 0,-3 35 0,-2-2 0,-35 1 0,5 7 0,-3-3 0,-2 1 0,-10 3 737,21 0 0,-1 1-737,-15 0 0,21-20 0,1-6 0</inkml:trace>
  <inkml:trace contextRef="#ctx0" brushRef="#br0" timeOffset="38890">28990 7991 24575,'-7'0'0,"-11"0"0,7 0 0,-12 0 0,13 0 0,-6 0 0,7 0 0,-6 0 0,7 2 0,-3-2 0,-6 4 0,2-2 0,-11 5 0,12-2 0,-1 1 0,1 4 0,5-7 0,-16 16 0,12-10 0,-5 13 0,0 3 0,1 1 0,-2 10 0,-1 0 0,2-9 0,2 11 0,1 0 0,4-5 0,4-6 0,1 1 0,4 1 0,1-10 0,6 22 0,1-24 0,3 20 0,2-26 0,-3 0 0,29 14 0,-9-10 0,-3-1 0,1 0 0,8-3 0,-1 1 0,0 0 0,7-1 0,-5-1 0,-2-1 0,-9 0 0,1-3 0,-19-10 0,0-29 0,-6-15 0</inkml:trace>
  <inkml:trace contextRef="#ctx0" brushRef="#br0" timeOffset="40298">29229 8222 24575,'-4'-3'0,"1"5"0,2 39 0,-1-6 0,2-5 0,-1 1 0,-3-7 0,-1 1 0,-2 7 0,-1-2 0,-2 9 0,-4-4 0,13-60 0,4-14 0,0 15 0,1-2 0,0-20 0,3-3 0,6 7 0,2 4 0,-5 15 0,2 1 0,6-13 0,1 6 0,1 15 0,7-3 0,-5 15 0,5-3 0,6 0 0,1 1 0,3 0 0,-8 0 0,-3 2 0,-13 2 0,-7 8 0,0 7 0,-4 15 0,-2 5 0,1 14 0,-1-13 0,0 4 0,0-4 0,0-7 0,0-3 0,0 9 0,0-2 0,0-7 0,0-9 0,-2-12 0,-1-2 0</inkml:trace>
  <inkml:trace contextRef="#ctx0" brushRef="#br0" timeOffset="40986">29688 7893 24575,'6'14'0,"10"9"0,4 2 0,9 7 0,-5-4 0,1 1 0,7 6 0,-8 4 0,0 3 0,-11-19 0,0 1 0,1 8 0,0 3 0,-4-4 0,-5 7 0,-2-11 0,-2 1 0,-7 2 0,-3-1 0,3-6 0,-3 2 0,-8 4 0,-4 2 0,1-4 0,-12 12 0,-1-3 0,2-3 0,13-16 0,-7 6 0,22-24 0,0-23 0,3-10 0</inkml:trace>
  <inkml:trace contextRef="#ctx0" brushRef="#br0" timeOffset="41850">28001 9155 24575,'-43'20'0,"1"1"0,-1-1 0,1 0 0,0 0 0,0 10 0,-1 3 0,2 2 0,7-1 0,9-4 0,9 4 0,9 4 0,4 6 0,3 11 0,4-1 0,2-10 0,6-9 0,4-5-1093,4 7 1,5 1 0,3-11 985,4-19 0,5-12 107,6-9 0,5-8 0,-3-1 0,-13 6 0,-1 0 0,0-5 0,1-5 0,3-7 0,0-2 0,-2 0 0,-7 5 0,4-10 0,-6-2 0,-1-3 0,-3-5 0,-12 8-83,-16 16 1,-8 4 82,-7-4 0,-9 5 0,-1 12 0,-8 5 0,-1 2 0,5 1 0,-6-4 0,-1 3 121,-4 5 0,-4 4 0,12 4 0,7 16 0,19-5 1,0 0-1</inkml:trace>
  <inkml:trace contextRef="#ctx0" brushRef="#br0" timeOffset="42262">28799 9042 24575,'-24'15'0,"0"0"0,-8 21 0,8-9 0,-6 8 0,-4 4 0,2 0 0,6-4 0,4-1 0,4-2 0,-1 3 0,-2-3 0,-3 3 0,0 1 0,2 0 0,6-2 0,4 7 0,6-1 0,3-4 0,0-5 0,6-1 0,12 11 0,8 4 0,2-9 0,-2-18 0,4-4 0,13 8 0,6 2 0,-7-8 0,5-9 0,-12-3 0,0 0 0</inkml:trace>
  <inkml:trace contextRef="#ctx0" brushRef="#br0" timeOffset="42934">28988 9374 24575,'-5'38'0,"0"0"0,0 1 0,-4 8 0,-1 2 0,1-7 0,3-15 0,0-1 0,-5 14 0,3-15 0,7-28 0,18-38 0,-4 10 0,4-3 0,4-3 0,4-3 0,-1 4-1165,2 0 1,1 2 1164,5-5 0,2 7 322,13 17-322,-15 12 0,-6 34 0,-6 11 0,-11-16 0,-2 2 0,0 5 0,-1 3 0,-3-4 0,-3-3 0,-2-4 0,-3 8 0,1-4 0,1-16 0,2 1 0,1-17 0,0 2 0</inkml:trace>
  <inkml:trace contextRef="#ctx0" brushRef="#br0" timeOffset="43234">29633 8942 24575,'-2'43'0,"-1"0"0,1 0 0,-1 0 0,1-1 0,-1 1 0,-1 2 0,0 1 0,-1-1 0,0-1 0,0-3 0,-1-6 0,-4 10 0,-1-3 0,3-5 0,-1 3 0,1-1 0,1-7 0,-3 11 0,6-10 0,0-1 0</inkml:trace>
  <inkml:trace contextRef="#ctx0" brushRef="#br0" timeOffset="43570">29876 9440 24575,'9'47'0,"1"-1"0,-1 0 0,20 2 0,3-23 0,1-57 0,-4 3 0,-3-2 0,-11-10 0,-9 4 0,-29 1 0,-4 15 0,-17 22 0,-3 8 0,2 6 0,8 3 0,1 1 0</inkml:trace>
  <inkml:trace contextRef="#ctx0" brushRef="#br0" timeOffset="44217">30489 9168 24575,'-14'-23'0,"-19"40"0,-3 15 0,19-13 0,2 4 0,-3 9 0,-4 7 0,2 1 0,5-6 0,5-4 0,6-3 0,4 18 0,7-9 0,9-27 0,17-27 0,2-12 0,-2-7 0,-13 10 0,2-4 0,-6 5 0,-2 0 0,-4 51 0,-10 22 0,-2-16 0,0 4 0,-1 0-295,-1 8 0,-4 7 295,-1-15 0,-2 7 0,-3 4 0,0 2 0,-2 0 0,2-3 0,0-6-820,0 5 1,-1-6 0,1 0 0,-3 4 447,2-3 1,-1 5 0,-1 2 0,-1 0 0,0-2 0,1-5 0,1-7 371,-4 2 0,2-7 0,-4-6-371,-20-2 0,0-10 371,-5-10 0,25-20 0,1-11 0,7-1 0,7-8 0,12-6 0,6 15 0,6-6 0,5-2 0,1 0 0,1 2 0,-3 3-820,0 2 1,-1 3 0,2 0 0,2-1 799,2 1 1,3-2-1,2-1 1,1 0-1,-3 3 1,-3 2-1,4-3 1,-4 4-1,0-1 1,-2 3-1,0-1 1,0 0-1</inkml:trace>
  <inkml:trace contextRef="#ctx0" brushRef="#br0" timeOffset="44698">30876 9212 24575,'-1'0'0,"-8"26"0,-3 29 0,0 7 0,1-12 0,2-10 0,0 1-656,0-2 1,-1 10-1,-1 1 1,1-5 0,3-12-375,1-3 2354,5-22-1324,7-50 0,0 15 0,3-5 0,3-2 0,4-6 0,1-1 0,-2 5 106,3-4 1,1 2-107,1 0 0,2-1 0,-3 12 0,0 15 0,-6 9 0,-5 27 0,-3 10 0,0 9 0,-3-5 0,0 5 0,-1-4 0,-1-13 0,0-1 444,0 10 0,0-7 0,3-16 0,0-6 0</inkml:trace>
  <inkml:trace contextRef="#ctx0" brushRef="#br0" timeOffset="45073">31356 8863 24575,'21'43'0,"0"0"0,0 0 0,0 0 0,0 0 0,-4 2 0,0 4 0,0 1 0,-3-2 0,-3-3 0,-4-7-685,-5 11 0,-10 0 685,-1-6 0,-5 7 0,-3 2 0,0-2 0,-1-7 0,0-6 0,-1-6 0,-3 3 0,-1 2 0,-3 3 0,-2 2 0,2-3 0,5-6 0,-3 3 0,2-5 89,-3 12 0,2-12 0,11-29 1,0-5-1</inkml:trace>
  <inkml:trace contextRef="#ctx0" brushRef="#br0" timeOffset="91269">8282 6783 24575,'-44'11'0,"10"-3"0,26-4 0,4-3 0,2 2 0,-6 0 0,-2 6 0,-9 5 0,2-1 0,0 2 0,0 3 0,9-7 0,-3 10 0,8-5 0,1 12 0,1-5 0,0 4 0,1-12 0,0 2 0,8 11 0,3-7 0,16 20 0,-4-19 0,-4-2 0,0-1 0,4-1 0,12 8 0,-17-18 0,19 4 0,-14-10 0,7 0 0,1-1 0,3-6 0,0 1 0,0 0 0,2-7 0,12 2 0,-20 3 0,6-3 0,-17 1 0,-2-12 0,-3-3 0,-6 0 0,-1-3 0,-1 1 0,-4 3 0,0-9 0,0 13 0,-7-31 0,3 30 0,-7-26 0,6 31 0,-5-10 0,6 12 0,-5-3 0,2 5 0,-1-2 0,-3-1 0,2 2 0,-8-6 0,9 12 0,-13-12 0,16 15 0,-6-10 0,-2 9 0,4 0 0,-4 0 0,2 3 0,5 0 0,-8-1 0,7 1 0,-3 0 0,4 0 0,-5 0 0,4 0 0,-6 0 0,2-1 0,0 1 0,-4 0 0,1 0 0,-2 0 0,-4 1 0,4 0 0,1 0 0,8-1 0,1 0 0,0 0 0,0 0 0,-9 5 0,4-1 0,-6 4 0,8-5 0,3 2 0,2-5 0,-2 3 0,1-3 0,-1 2 0,3-2 0,2 1 0,-2-1 0,1 0 0,-4 2 0,-1 0 0</inkml:trace>
  <inkml:trace contextRef="#ctx0" brushRef="#br0" timeOffset="93063">9006 6883 24575,'-6'0'0,"0"0"0,3 0 0,-2 0 0,-8 13 0,0 0 0,-12 18 0,7 3 0,7-2 0,2 1 0,-1 13 0,9-5 0,4-3 0,5-11 0,6 0 0,3-3 0,2-10 0,18 13 0,-19-18 0,4 5 0,-5-12 0,1 0 0</inkml:trace>
  <inkml:trace contextRef="#ctx0" brushRef="#br0" timeOffset="93542">9787 6708 24575,'29'37'0,"1"0"0,-1 0 0,-4 4 0,7-5 0,5 7 0,-18-4 0,-34-1 0,-11-4 0,12-12 0,-2 0 0,-7 9 0,-4 2 0,3-5 0,-7 1 0,-4 3 0,15-27 0,-5-2 0</inkml:trace>
  <inkml:trace contextRef="#ctx0" brushRef="#br0" timeOffset="95332">8223 8019 24575,'0'-4'0,"0"-4"0,0 1 0,0-5 0,-2 5 0,1-2 0,-4 9 0,0-3 0,-6 2 0,2 1 0,-5-1 0,-9 1 0,2 0 0,-3 5 0,-1 2 0,-9 6 0,7 3 0,1 0 0,-3 7 0,-6 4 0,12-1 0,6-7 0,2 3 0,11-8 0,-2 12 0,5-3 0,-2 10 0,3-10 0,7 14 0,1-10 0,5-5 0,1-2 0,7 2 0,13 1 0,4-3 0,-1-3-299,-3-1 1,1-4 298,-1-7 0,2-4 0,3 0 0,-14 0 0,3 0 0,11-4 0,6-3 0,-5-1 0,-11 0 0,-1-1 0,13-4 0,-2-4 0,-13-3 0,-5-1 0,10-3 0,-8-1 0,-1 1 0,1 1 0,-11-1 0,-2-2 0,-2-2 0,-5-17 0,-21 7 0,1 4 0,-15 0 0,1 10 0,0 10 0,-2 1 0,-11-5 0,9 8 0,1 2 0,-3 0 0,-8 8 0,-2 1 0,0-2 0,2 2 0,4 0 0,17-2 149,-18 1 0,20 10 0,-15 4 1</inkml:trace>
  <inkml:trace contextRef="#ctx0" brushRef="#br0" timeOffset="96692">8081 8271 24575,'18'0'0,"12"-6"0,-10 2 0,25-7 0,-22 1 0,8 2 0,-14 0 0,-4 7 0,-1-2 0,-2 3 0,2-2 0,-3 1 0,1-2 0,-6 3 0,3 0 0,-3 0 0,9 0 0,-2-3 0,14 3 0,-7-6 0,4 5 0,-6-1 0,-4 2 0,1-1 0,-6 1 0,-4-10 0,-2-2 0</inkml:trace>
  <inkml:trace contextRef="#ctx0" brushRef="#br0" timeOffset="97652">9197 7881 24575,'-20'-5'0,"-2"2"0,14 2 0,-4 1 0,2 0 0,-14 8 0,7 1 0,-10 11 0,0 3 0,-1 6 0,5-4 0,2 1 0,2 3 0,8-5 0,1 0 0,-1 8 0,10 0 0,3 6 0,3-5 0,5-9 0,2-2-676,7 24 0,3-2 676,0-23 0,0-4 0,16 11 0,-15-10 0,-1-3 0,4-4 0,2 5 0,-22-19 0,-1-16 0,-5-14 0</inkml:trace>
  <inkml:trace contextRef="#ctx0" brushRef="#br0" timeOffset="98452">9958 7841 24575,'41'23'0,"-1"6"0,-23-8 0,-1 1 0,8 16 0,-10-12 0,-2 3 0,-6 7 0,-2 0 0,3 9 0,-5 0 0,-3-2 0,-6-6 0,-3 0 0,-3 0 0,4-13 0,0-1 0,-4 3 0,0-3 0,0 5 0,6-17 0,1-6 0,1-9 0,-2-2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6:48:27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11623 9863 24575,'-5'-1'0,"2"0"0,1-3 0,3 11 0,13 23 0,-3 3 0,2-3 0,0 0 0,1 9 0,-1 2 0,-5-21 0,15-19 0,5-8 0,2-10 0,-1 3 0,5-4 0,1-5 0,4-4 0,-5 4 0,-9 5 0,3 0 0,4 1 0,9-3 0,3-1 0,-3 2 0,-7 5 0,-3 3 0,-2 3 0,8-4 0,4-1 0,-8 6 0,-7 11 0,-4 7 0,-4 9 0,-4 2 0,0 1 0,3 9 0,4 5 0,2-1 0,0-5 0,-5-6 0,3-3 0,24-8 0,-6-5 0,-10-11 0,2-5 0,3-9 0,-2-2 0,7-5 0,-18 6 0,-2 3 0,1 11 0,0 1 0,29 12 0,-9 7 0,0-5 0,0 3 0,2 12 0,5-13 0,2-2 0,-24-3 0,2-2 0,16-5 0,8-5 0,-3-2 0,-3-4 0,1-5 0,-9 0 0,4-4 0,3-1 0,-3 1 0,-7 1 0,6-2 0,-5-1 0,2-5 0,2-2 0,-13 12 0,-19 13 0,2 0 0,5 13 0,30 0 0,-12 8 0,-4-8 0,2-3 0,10-1 0,-1-2 0,-14 1 0,2-1 0,17-4 0,-1-3 0,4-3 0,-19-2 0,-1 0 0,10 1 0,-1-3 0,-22 9 0,11 1 0,1 1 0,3 4 0,0-2 0,2 0 0,8 13 0,-3-7 0,-14-1 0,4-4 0,6-7 0,5-4 0,-4-2 0,-3 1 0,-1-2 0,8-2 0,3-3 0,-8 1 0,-5-7 0,3 3 0,-25 16 0,-1-1 0,-4 4 0</inkml:trace>
  <inkml:trace contextRef="#ctx0" brushRef="#br0" timeOffset="3353">16492 9776 24575,'0'-4'0,"0"-2"0,-2 5 0,0 1 0,0 2 0,1 5 0,15 36 0,2-17 0,5 9 0,3 0 0,11-7 0,-8-11 0,4 2 0,-2-3 0,14 7 0,-5-8 0,1-5 0,4-4 0,3-15 0,3-5-1342,-12 3 0,1-1 1342,-1-1 0,1-2 0,0-3 0,-1-2 0,0-3 0,-3 1 0,1 2 0,-2 0 0,-2 1 0,1 0 0,-1 2-43,6 2 1,-3 3 42,11-4 0,-9 8 0,6 1 0,-6 2 0,-9 2 0,-2 1-444,20-2 1,-1 4 443,-18 3 0,-1 3 0,9 0 0,-1 3 0,-7 0 0,0 0 0,7 3 0,6-3 0,-5-9 0,6-3 0,1-3 0,-4 0 0,-1 0 0,-3-1 0,3-2-421,8-2 0,4-2 0,0-1 0,-6-1 421,-8 0 0,-4-2 0,1 1 0,6 2 0,1 0 0,-4 2 0,-7 0 0,-2 1 1141,7 2 1,-6 7-1142,-17 11 84,-4 1-84,12 23 0,-2-8 0,11 13 0,0-13 0,-2-5 0,1 0 0,-6-3 0,2-2 0,14 4 0,7-1 0,-4-2 0,-10-4 0,0-3 0,10 0 0,6-2 0,-7-3 0,10-11 0,-10 2 0,-1-1 0,0-2 923,7 0-923,-14 16 2050,-6-2-2050,8 17 0,3 3 0,7-3 0,-8-4 0,4 2 0,-2-5 0,-8-8 0,1-3 0,6 1 0,4-1 0,-5-2 0,16-7 0,-19 2 0,-3 0 0,-8-2 0,-11 1 0,-8-24 0,-2-9 0</inkml:trace>
  <inkml:trace contextRef="#ctx0" brushRef="#br0" timeOffset="7007">7271 11377 24575,'-3'-6'0,"1"2"0,5 2 0,15 15 0,5 6 0,1 1 0,2 2 0,1-1 0,0-1 0,-6-4 0,9 5 0,-10-8 0,7 1 0,2-3 0,6-5 0,-6 1 0,3-3 0,11-16 0,-2-2 0,-16 11 0,1 0 0,16-12 0,7-6 0,-8 5 0,4 6 0,-12-1 0,4-1 0,-6 2 0,-1 4 0,10-3 0,-23 8 0,10-2 0,-4 6 0,9 3 0,5 7 0,-8 3 0,3-4 0,2 0 0,1 7 0,-8-11 0,-1-2 0,0 2 0,12-6 0,-2-7 0,5-8 0,1-2 0,-14 3 0,0-1 0,13-9 0,2 2 0,-6 9 0,-2 3 0,8 0 0,-15 8 0,-1 5 0,-5 8 0,-2 2 0,11 9 0,-1-6 0,6 1 0,-3-4 0,-8-5 0,0-2 0,16 11 0,4-4 0,-10-16 0,0-6 0,-2-1 0,1-1 0,-1-1 0,5 0 0,3-2 0,-3-1 0,2-8 0,-6 2 0,8 1 0,-4 1 0,-7 15 0,6 2 0,-3 0 0,-2 0 0,2 0-273,2 1 1,6 0 0,0 1 0,-6 0 272,0 0 0,-3 1 0,6 8 0,-2 0 0,3-6 0,4 7 0,-16-14 0,-5-9 0,0-3 0,16-15 0,-15 13 0,0 0 0,0-3 0,-8 23 0,-13 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6:49:11.8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9136 5889 24575,'-5'0'0,"0"0"0,3 1 0,1 1 0,-1 2 0,-5 1 0,-17 25 0,10-10 0,-1 5 0,-7 11 0,-2 6 0,0 1-1093,5-4 1,1 0 0,-1 2 785,0-5 0,-1 0 1,-2 2-1,2 2 307,2-2 0,-1 4 0,1 0 0,0-2 0,1-5 0,-4 2 0,0-5 0,1 3 0,2 1 0,1 5 0,0-3 0,3-9 0,-8 2 0,15-12 0,14-27 0,3-28 0,-1 9 0,0 0 0</inkml:trace>
  <inkml:trace contextRef="#ctx0" brushRef="#br0" timeOffset="542">9078 5981 24575,'11'32'0,"4"-1"0,-2 8 0,3 11 0,-2-3 0,-3-15 0,-1-3 0,1 6-547,0 1 1,2 5 0,1 4 0,0 0 0,0-3 0,-3-6-328,1 3 0,-2-6 0,1 3 874,1 3 0,1 4 0,0-3 0,-4-8 1748,3 9-1748,-9-12 0,-7-49 0,-2-16 0</inkml:trace>
  <inkml:trace contextRef="#ctx0" brushRef="#br0" timeOffset="828">8930 6478 24575,'18'1'0,"12"0"0,5 1 0,-6 0 0,2-2 0,15-7 0,0-4 0,-21-2 0,0-1 0</inkml:trace>
  <inkml:trace contextRef="#ctx0" brushRef="#br0" timeOffset="1192">9690 6266 24575,'43'-4'0,"1"-1"0,-1 1 0,-8 0 0,0 0 0,-1 0 0</inkml:trace>
  <inkml:trace contextRef="#ctx0" brushRef="#br0" timeOffset="1369">9636 6552 24575,'-6'-2'0,"2"1"0,25 0 0,8 0 0,8 0 0,-3-1 0,-2 0 0,-1-1 0,9 1 0,-1-1 0,1 0 0</inkml:trace>
  <inkml:trace contextRef="#ctx0" brushRef="#br0" timeOffset="1779">10246 5769 24575,'47'3'0,"1"0"0,-1 0 0,-11-4 0,13 0 0,-1 1 0,0-1 0</inkml:trace>
  <inkml:trace contextRef="#ctx0" brushRef="#br0" timeOffset="2216">10243 5732 24575,'5'40'0,"0"0"0,0-1 0,0 1 0,0 0 0,1 7 0,0 0 0,-1-1 0,-2 1 0,-2 0 0,-1 0 0,-1 0 0,1-3-1093,-1 0 1,1-2 0,0 1 307,-1-2 1,1 1-1,0 1 1,0-3 1409,0 4 1,-1-3 0,1-7-626,1 5 0,0-1 0,1-4 1030,3-22-1030,4-5 0,10 7 0,-1-7 468,12 0 0,4-8 0,-11-14 0,0-5 0,16-4 0,1 0 0</inkml:trace>
  <inkml:trace contextRef="#ctx0" brushRef="#br0" timeOffset="4180">10950 5965 24575,'-5'-1'0,"1"1"0,10 0 0,10 0 0,10 1 0,6 0 0,2 1 0,8 0 0,-3 0 0,-1-1 0,-7-1 0,16 0 0,-30 0 0,7 1 0,-21-1 0,8 1 0,-6-1 0,10 1 0,-3 1 0,3-1 0,-5 1 0,-4-2 0,-4 2 0,-2 0 0,0 2 0,-6 14 0,-7 16 0,-3 7 0,4-1 0,0 3 0,-2-1 0,-1 3 0,1 4 0,6-8 0,0 3 0,1 1 0,0-2 0,1-5-1099,-4 11 1,2-2 1098,1-7 0,0 6 0,1-4 0,3-18 0,3-18 0,-2-2 0,1-11 0,0-2 0</inkml:trace>
  <inkml:trace contextRef="#ctx0" brushRef="#br0" timeOffset="4768">11686 6523 24575,'-16'30'0,"1"-1"0,-1 1 0,-19-1 0,9-4 0,-1-1 0,1 1 0</inkml:trace>
  <inkml:trace contextRef="#ctx0" brushRef="#br0" timeOffset="7672">12624 6014 24575,'3'-5'0,"0"2"0,0 1 0,-1 2 0,-1-1 0,-1 5 0,0-3 0,-4 5 0,-2 3 0,-2 0 0,-4 7 0,-1 1 0,-10 16 0,8-8 0,-4 7 0,10 3 0,2-11 0,0 9 0,0 5 0,3-10 0,0 0-350,-3 13 0,0 3 350,1-3 0,1 2 0,0-4 0,-1 3 0,1-3 0,0 2 0,1-2 0,-2 6 0,2-8 0,5-18 0,40-19 0,-7-3 0,8-3 0,1-4 0,3-3 0,-4-11 0,-2-3 0,-5-1 0,0-7 0,-1-2 0,-11 5 0,-5 2 0,-2 0 0,-5 2 0,0-15 0,-6 14 700,-1-1-700,-2-3 0,-2 19 0,0-6 0,-17 8 0,-4 8 0,-19-5 0,1 9 0,12 4 0,0 2 0,-13 2 0,-6 11 0,9 2 0,16-9 0,-2 4 0,15-14 0,3 0 0</inkml:trace>
  <inkml:trace contextRef="#ctx0" brushRef="#br0" timeOffset="8268">13419 6520 24575,'1'10'0,"1"0"0,-2 27 0,-3 7 0,-7-5 0,-1 6 0,0 0 0</inkml:trace>
  <inkml:trace contextRef="#ctx0" brushRef="#br0" timeOffset="9716">14356 5904 24575,'-4'0'0,"-1"2"0,4 2 0,-1 1 0,2 10 0,0-1 0,0 11 0,-2-8 0,-2 10 0,-2-15 0,2 11 0,-2-17 0,5 6 0,-2-9 0,27 9 0,2-5 0,2 3 0,8 5 0,-5-3 0,13 5 0,1 7 0,-5 2 0,-25-7 0,3 15 0,-15-9 0,-5 2 0,-3 1 0,-8 14 0,2-11 0,-4 0 0,0-10 0,-5-1 0,-7 3 0,-4 0 0,1-2 0,3-1 0,0-1 0,-3-2 0,-2 0 0,6-4 0,0-5 0,5-12 0,11-22 0,0-9 0</inkml:trace>
  <inkml:trace contextRef="#ctx0" brushRef="#br0" timeOffset="10032">14294 5951 24575,'5'-2'0,"27"-1"0,9 3 0,-1 0 0,8 0 0,3-1 0,-17-2 0,-3-2 0,17 0 0,-20-3 0,-2 0 0,0-1 0,-5-3 0</inkml:trace>
  <inkml:trace contextRef="#ctx0" brushRef="#br0" timeOffset="10342">15040 6585 24575,'-10'35'0,"-1"1"0,1-8 0,-4-4 0,-18 8 0</inkml:trace>
  <inkml:trace contextRef="#ctx0" brushRef="#br0" timeOffset="10980">15764 5864 24575,'-6'2'0,"0"11"0,6 19 0,-1 7 0,1 0 0,0 8 0,0-5 0,0-14 0,1-1 0,-1 13 0,0 5 0,2-5 0,6-8 0,1-5 0,-2 11 0,10 7 0</inkml:trace>
  <inkml:trace contextRef="#ctx0" brushRef="#br0" timeOffset="11467">16068 6045 24575,'8'39'0,"0"0"0,0 0 0,8 2 0,3 4 0,2-3 0,0-6 0,1 1 0,7-9 0,3-12 0,8-2 0,5-3 0,-3-5 0,-6-5 0,7-16 0,-3-9 0,-2 7 0,4-2 0,0-3 0,-10-5 0,-7-16 0,-10-6 0,-2 4 0,2 8 0,-3 0 0,-4-3 0,-4-4 0,-6 8 0,-19 4 0,-19 10 0,-7 7 0,17 8 0,-2 5 0,-10 0 0,-5 3 0,5 1-709,12 1 0,3 2 709,-12 3 0,3 0 0,-7 1 0,1-2 0</inkml:trace>
  <inkml:trace contextRef="#ctx0" brushRef="#br0" timeOffset="12287">17071 6407 24575,'-4'3'0,"1"2"0,3 13 0,-4 7 0,-8 16 0,-11 2 0,9-19 0,-1 0 0</inkml:trace>
  <inkml:trace contextRef="#ctx0" brushRef="#br0" timeOffset="13392">17580 6332 24575,'6'0'0,"8"0"0,19 0 0,10-7 0,-10-4 0,2-2 0,-8 4 0,-1-4 0,12-13 0,-4-2 0,-7 4 0,-17-6 0,-10 1 0,-23 10 0,6 0 0,-3 2 0,-8 10 0,0 3 0,-6-5 0,-7 6 0,25 3 0,4 0 0,4 0 0,3 0 0,14 27 0,9 11 0,-3-14 0,1 2 0,1 2 0,2 3 0,3-1 0,8 4 0,5-1 0,-3-4 0,-3-8 0,-2 1 0,-4 7 0,3 6 0,-4 2 0,-7-6 0,-8-2 0,-8 0 0,-3 12 0,-6 5 0,-5-8 0,-6-13 0,-4-5 0,-7 12 0,-5-9 0,3-26 0,-4-10 0,5 1 0,-9 2 0,32-24 0,9-16 0,9 6 0,17 8 0,9 0-50,-7 3 1,2-4 0,1-1 0,-2 5-1,-1 5 1,-1 3 0,-2-1 0,7-11 0,1 0-1</inkml:trace>
  <inkml:trace contextRef="#ctx0" brushRef="#br0" timeOffset="14323">18054 5766 24575,'27'0'0,"0"0"0,-3 0 0,3 0 0,14 0 0,10 0 0,1 0 0,-7 0 0,-1 0 0,-2 0 0,4 0 0,3 0 0,-12 0 0,-15 0 0,-12 0 0,-6 13 0,0 19 0,-2 16 0,1 6 0,0-6 0,1-4 0,0-3 0,0 5-536,0-6 0,-2 5 1,1 3-1,1-1 1,0-2-1,0-5 536,5 7 0,0-5 0,1 1 0,-1 0 0,-1 3 0,1-2 0,-1-6 0,3-5 0,-2-1 0,-6 4 0,-4 3 0,-6-12 0,-19-15 0,3-2 0,-1-1 0,-15 3 0,-6-18 0,-1-5 0</inkml:trace>
  <inkml:trace contextRef="#ctx0" brushRef="#br0" timeOffset="16996">5035 6113 24575,'-7'0'0,"30"-2"0,11-2 0,9-1 0,-2 0 0,-1 2 0,2 1-514,6-3 0,4 0 0,-7 2 514,-17 2 0,-2 2 100,2-1 0,-3 0 0,0 0 0,-7 0 0</inkml:trace>
  <inkml:trace contextRef="#ctx0" brushRef="#br0" timeOffset="17239">5250 6200 24575,'2'46'0,"0"0"0,0 0 0,0 0 0,0-6 0,0-1 0,0-2 0,0-3 0,2 8 0,-1-5 0,0 13 0,-3-17 0,1 0 0</inkml:trace>
  <inkml:trace contextRef="#ctx0" brushRef="#br0" timeOffset="17437">5047 6826 24575,'19'-4'0,"12"0"0,14-1 0,4 0 0,-6 0 0,-8 0 0,-2 0 0,3-1 0,2 1 0,6-1 0,1 0 0,-2-1 0,-7-1 0,6-8 0,-1 1 0</inkml:trace>
  <inkml:trace contextRef="#ctx0" brushRef="#br0" timeOffset="17883">5779 6415 24575,'-8'48'0,"0"1"0,2-2 0,1-5 0,0 6 0,2-10 0,3-15 0,-2-28 0,2-35 0,-2-5 0,2-2 0,2-2 0,-2 17 0,3 6 0,4 16 0,19 23 0,-10-1 0,1 11 0,-3 4 0,-4 3 0,-4-3 0,-1 0 0,-1-2 0,1-6 0,-3-9 0</inkml:trace>
  <inkml:trace contextRef="#ctx0" brushRef="#br0" timeOffset="18208">6036 6390 24575,'11'45'0,"-1"0"0,1 1 0,-1-1 0,-1-7 0,0 2 0,-2-2 0,1 10 0,0 4 0,1 0 0,-2-6 0,-2-11 0,-1-6 0,-2-4 0,1 11 0,-1 3 0,-3-13 0,-3-21 0,-4-8 0,-5-11 0</inkml:trace>
  <inkml:trace contextRef="#ctx0" brushRef="#br0" timeOffset="18449">6019 6476 24575,'8'-9'0,"24"-3"0,6 4 0,-3 12 0,5-7 0,-6 10 0,-27 30 0,-14 8 0,-1-14 0,-4 1 0,-1 5 0,-3 2 0,-1-5 0,-2-8 0,-1-5 0,-2 0 0,2-5 0,-1-8 0</inkml:trace>
  <inkml:trace contextRef="#ctx0" brushRef="#br0" timeOffset="18875">6311 6420 24575,'22'41'0,"0"-1"0,0 0 0,0 1 0,2 7 0,0-2 0,1-16 0,16-26 0,-17-42 0,-2 13 0,-1-5 0,-13-13 0,-5-6 0,0 5 0,5 10 0,-2 3 0,-4-14 0,-1 17 0,4 51 0,3 25 0,-1-4 0,-1-17 0,0-1 0,3 17 0,1 5 0,2-13 0,6-17 0,-7-12 0,-2-5 0</inkml:trace>
  <inkml:trace contextRef="#ctx0" brushRef="#br0" timeOffset="19183">6910 5944 24575,'4'46'0,"-1"-1"0,1 1 0,-1 0 0,1-10 0,1-3 0,2 5 0,0 1 0,1 7 0,2 3 0,0-1 0,0-4 0,0-8 0,6 6 0,2-5 0,0 4 0,3 1 0,-5-23 0,-6-49 0,-1-17 0</inkml:trace>
  <inkml:trace contextRef="#ctx0" brushRef="#br0" timeOffset="19410">6617 6290 24575,'42'0'0,"1"0"0,0 0 0,-1 0 0,11 1 0,-2 1 0,-6 0 0,-11 0 0,-4 0 0,0 2 0,1 0 0</inkml:trace>
  <inkml:trace contextRef="#ctx0" brushRef="#br0" timeOffset="19575">7291 6315 24575,'37'-5'0,"0"0"0,0 1 0,-2-1 0,0 0 0,4 0 0,1 0 0,-1-1 0</inkml:trace>
  <inkml:trace contextRef="#ctx0" brushRef="#br0" timeOffset="19735">7376 6644 24575,'35'-8'0,"-1"0"0,1 0 0,11-5 0,-1 2 0,-10 6 0,0 0 0</inkml:trace>
  <inkml:trace contextRef="#ctx0" brushRef="#br0" timeOffset="20749">5459 8295 24575,'-32'3'0,"1"6"0,-10 9 0,10 12 0,2 7 0,10-9 0,3 4 0,3 6 0,-1 9 0,3 1 0,5-5 0,4 6 0,9 1 0,2-13 0,5 5 0,3 1 0,1-4 0,1-8-903,10 1 0,5-8 903,2 4 0,5-1 0,-4-11 292,-4-16 0,-2-13-292,-6-12 0,-1-12 0,-1-3 0,-3 5 0,4-3 0,-5-5 0,-12 8 0,-3-8 0,-1-3 0,-3-1 0,-1 3 0,-3 9-159,-9-11 1,-8 5 158,2 6 0,-6-3 0,0 3 0,1 8 0,-1 7 0,-2 9 0,-9 5 0,2 10 0,0 32 0,14-15 0,3 3 0,7 2 0,0 1 0</inkml:trace>
  <inkml:trace contextRef="#ctx0" brushRef="#br0" timeOffset="21290">5887 8459 24575,'-4'34'0,"9"6"0,4 15 0,2 1 0,-2-10 0,-2-12 0,2 0 0,3 10 0,4 10 0,1-7 0,-1-26 0,11-59 0,-12 0 0,-2-9 0,-1 3 0,-3 5 0,-2 1 0,-1-4 0,-1-2 0,-2 11 0,-3 14 0,0 12 0,0 14 0,-1 24 0,2 7 0,3-14 0,0 2 0,-1 6 0,0 4 0,1-4 0,11 16 0,-3-17 0,-7-16 0,1-15 0,-5-22 0,2-4 0</inkml:trace>
  <inkml:trace contextRef="#ctx0" brushRef="#br0" timeOffset="21595">6431 8097 24575,'6'44'0,"0"0"0,0 1 0,-1-1 0,1 0 0,0 0 0,0 0 0,0 0 0,3 0 0,-1-8 0,2 8 0,-2-3 0,0 9 0,0 7 0,1 1 0,1-1 0,-1-5 0,1-8 0,-1-13 0,4-5 0,0-7 0,11 17 0,-14-50 0,-3-4 0</inkml:trace>
  <inkml:trace contextRef="#ctx0" brushRef="#br0" timeOffset="21839">6069 8517 24575,'39'0'0,"0"0"0,0 0 0,-2 4 0,2-1 0,0-2 0,5 0 0,1-1 0,-5 2 0,8 2 0,-1 0 0</inkml:trace>
  <inkml:trace contextRef="#ctx0" brushRef="#br0" timeOffset="22534">6859 8372 24575,'0'46'0,"0"0"0,0 0 0,0 0 0,0 0 0,1-1 0,-1 1 0,0 0 0,0 0 0,0 0 0,0 0 0,1 4 0,1 2 0,-1 2 0,1-1 0,0 0 0,0-2 0,0-2 0,0-2 0,1-5 0,0-3 0,1 9 0,1-6 0,0-4 0,2 1 0,1 1 0,1 1 0,0-4 0,-1-7 0,6 8 0,-4-84 0,-9 16 0,-1 0 0</inkml:trace>
  <inkml:trace contextRef="#ctx0" brushRef="#br0" timeOffset="22804">6669 8434 24575,'39'19'0,"0"-1"0,0 1 0,0 0 0,0 0 0,-3 19 0,-2 8 0,-9-1 0,-13-6 0,-19-6 0,-10-1 0,-2 8 0,-4 3 0,4-12 0,1-15 0,8-11 0,6-8 0,3-5 0</inkml:trace>
  <inkml:trace contextRef="#ctx0" brushRef="#br0" timeOffset="23277">7282 8466 24575,'7'50'0,"-1"0"0,0-1 0,0 1 0,0-17 0,0 1 0,-1 3 0,1 9 0,0 2 0,1-7 0,1-15 0,7-14 0,5-23 0,1-10 0,-3-4 0,-2-8 0,-3-4 0,0-9 0,-1-1 0,-2 6 0,2-7 0,-2 1 0,-4-5 0,-2-3 0,-2 27 0,-2 27 0,-1 21 0,-1 22 0,0 0 0,1-2 0,1 2 0,-2 5 0,1 3 0,3-6 0,5-13 0,1-6 0,3 4 0,15-19 0,-11-12 0,-4-17 0,-2-8 0,2-18 0,-9 2 0,1 0 0</inkml:trace>
  <inkml:trace contextRef="#ctx0" brushRef="#br0" timeOffset="23637">7752 8151 24575,'8'47'0,"-1"0"0,0 0 0,1 0 0,-1-1 0,0 1 0,1-5 0,-1-6 0,2 6 0,-1-2 0,0 9 0,2 4 0,0 0 0,1-3 0,-1-7 0,0-11 0,4 0 0,2-14 0,16-15 0,-21-28 0,-5-12 0,1-8 0,0 0 0</inkml:trace>
  <inkml:trace contextRef="#ctx0" brushRef="#br0" timeOffset="23870">7415 8389 24575,'47'2'0,"1"-1"0,0 1 0,0-1 0,-1 1 0,-4-1 0,0 0 0,-2 1 0,-2-1 0,-5-1 0,11 1 0,-6-1 0,-1 0 0,-1 0 0</inkml:trace>
  <inkml:trace contextRef="#ctx0" brushRef="#br0" timeOffset="24711">8394 8487 24575,'11'5'0,"-2"-1"0,-6-4 0,0 1 0,-2 0 0,3 0 0,-1 0 0,9 0 0,1-17 0,5-3 0</inkml:trace>
  <inkml:trace contextRef="#ctx0" brushRef="#br0" timeOffset="24926">8418 8863 24575,'32'3'0,"0"-1"0,-4 2 0,0 0 0</inkml:trace>
  <inkml:trace contextRef="#ctx0" brushRef="#br0" timeOffset="26923">9906 8166 24575,'-5'-4'0,"2"1"0,1 0 0,1 5 0,4 21 0,2 10 0,-2-4 0,1 6 0,-1-1 0,0 8 0,1 3 0,0-1 0,-1-5-354,0 1 0,0-4 1,-1 3 353,1 2 0,-1 5 0,1 2 0,-1-4 0,-1-7 130,1 0 0,0-5-130,1 11 0,0-6 0,-2-19 0,4-13 0,-6-31 0,2-6 0</inkml:trace>
  <inkml:trace contextRef="#ctx0" brushRef="#br0" timeOffset="27839">10261 8369 24575,'-13'1'0,"-3"16"0,10 12 0,2 8 0,1 4 0,0-15 0,2 2 0,4 5 0,1 5 0,2-7 0,6 9 0,-1-11 0,2-4 0,9-7 0,19-2 0,-10-11 0,12-14 0,0-6 0,-8-6-487,-1-4 0,-4-4 487,-14-2 52,-10-4 0,-1-2-52,0-8 0,-9-2 0,-5 0 0,-3 1 0,-2 11 0,-2 2 0,0 5 0,-4 2 0,-2 20 729,5 4-729,-11 2 141,-11 3-141,14 6 0,-3 7 0,1 1 0,4 0 0,-8 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6:49:54.6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10846 6186 24575,'-5'-2'0,"3"2"0,-2 17 0,2 6 0,-1 5 0,-2 9 0,-1 7 0,0 0-741,1-2 1,1 1 0,-1 3 740,-2-1 0,0 5 0,0-2 0,1-3 0,1-6 0,1-4 0,0 2 0,-1 4 0,1 1 0,1-5-127,0-5 1,2-2 126,0-1 0,1 0-102,0 0 0,0-1 102,-2 3 0,2 5 0,-2-28 400,-1-4 0,1-28 0,-1-5 1</inkml:trace>
  <inkml:trace contextRef="#ctx0" brushRef="#br0" timeOffset="2999">10810 6329 24575,'5'0'0,"1"0"0,12 0 0,21 0 0,-12 0 0,-2 0 0,0 0 0,5 0 0,3 0 0,-6 0 0,-1 0 0,7-2 0,15 1 0,-12-2 0,-12 2 0,8 1 0,0-1 0,2 1 0,8 0 0,2 0 0,-2-1 0,-8 1 0,-2 0 0,1-1 0,-4 1 0,-1 0 0,6 0 0,-7 0 0,0 0 0,3 0 0,-5-1 0,1 0 0,13 1 0,4-1 0,1-1 0,1 1 0,-3 0 0,8-2 0,-5 1 0,-14-2 0,0 0-536,6 1 1,3 0 0,-4-1 535,-8 1 0,-1-1 0,14-1 0,0 0 0,-13 2 0,1-1-436,18 0 1,-3 0 435,-5 1 0,6 2 0,-1 1 0,-2 0 0,-1-2 0,0 0 0,-14 0 0,-1-2-118,13 0 0,0-2 118,-9 2 0,1 0 0,5 0 0,4 2 0,-5-1 0,-8 0 0,-1 1 0,13 0 0,-3 1 0,-6-1 1511,-11 2-1511,-1 0 933,15 0-933,-8 0 0,9 0 0,1 0 0,3-1 0,5 0 0,0 1 0,0-2-246,-10 2 0,0 0 246,9-1 0,-2 0 0,2 0 0,-15 0 0,1-1 0,6 1 0,4-1 0,-5 1 0,16-4 0,-5 3 0,0 0 0,-18 1 0,-1-1 0,7 2 0,1-1 0,10 0 0,-1 0 0,-14 1 0,0-1 0,14 1 0,-2-1 0,10-3 0,-19 3 0,7-2 0,-13 3 0,20 0 0,-10 0 0,0 0 0,1 0 0,8 0 0,-10 0 0,5 0 0,-3 0 0,-9 0 0,1 0 0,10 0 0,4 0 0,-5 0 0,-8 0 0,-1 0 0,7 0 0,4 0 0,-3 0-854,-1 0 0,-1 0 854,12 0 0,2 0 0,0 0 0,-2 0 0,-9 0 0,3 0 0,-2 0 0,6 0 0,1 0 0,-7 0 0,2 0 0,-2 0 232,4 1 0,3 0 0,-1 0-232,-6 0 0,-2 1 0,-3-1 0,-2 2 0,0-1-355,21 0 0,-4 0 355,-15 1-227,11-2 227,-9 5 1684,9-6-1684,-17 2 0,0 0 0,16-2 0,-8 0 0,1 1 0,13 1 0,-2-2 0,0 1 0,-20 0 0,2 0 0,15-1 0,7 0 0,-6 0 0,-15 0 0,-2 1 383,20-1 1,3 0-384,-11 0 0,-3 1 0,5 0 0,3-1 0,-2 1 0,-8 3 0,11-4 0,-15 3 129,0-3 1,2 0-130,9 0 0,0-1 0,2 1 0,5 0 0,-16 0 0,5-1 0,-3 1 0,-8-1 0,1 0 0,7 1 0,5-1 0,-6 1 0,9-2 0,-15 2 0,-1 0 0,1 0 0,-5 0 0,-11 0 0,0 0 0,-9 0 0,1 0 0,-2 0 0,0 1 0,-1 2 0,-1 39 0,0 2 0,0-7 0,0 2 0,0-9 0,0 0 0,0 3 0,0 4 0,0-4 0,0-1 0,0 2 0,0 3 0,1 8 0,0 0 0,0-8 0,-1-5 0,1-2 0,0 15 0,0 6 0,0-11 0,-1-8 0,0-4 0,0-2 0,0-13 0,0 17 0,1-18 0,-1 10 0,2-18 0,-5-3 0,0 0 0</inkml:trace>
  <inkml:trace contextRef="#ctx0" brushRef="#br0" timeOffset="6514">10664 7291 24575,'0'-4'0,"6"2"0,17 1 0,5 1 0,15 0 0,-9 1 0,5-1 0,-2-1 0,-3 0 0,1 0 0,0-1 0,6 1 0,-1-1 0,-4 0 0,0 0 0,-1 0-485,2 0 0,2 0 0,-5 1 485,4 1 0,3 0 0,1 0 0,3 0-93,-3-1 0,-2 0 93,-15 1-70,1-1 0,0 1 70,2 0 0,4 0 0,1 0 0,1 0 0,-1 0 0,2 0 0,9-4 0,-17 3 0,0 1 0,10-4 0,-3 2 0,1 2 0,-10 0 0,1-1 0,10 0 0,6 0 0,-4-1 0,-6 0 0,0 0 0,9-1 0,4-1 0,-5 1 0,-8 0 0,-2 0 0,17-1 0,-2 0 0,-7 2 531,-8 1 1,-1 0-532,2 0 0,3 0 0,1 1 0,3-1 0,2 0 0,0 0 0,-2 0 0,-11 0 0,1 1 0,4 0 0,0 0 0,8 0 283,-6 0 0,3 0-283,3 0 0,-1 0 0,-9 0 0,-1 0-443,14 0 1,-1-1 442,-15 0 0,0 0-209,17 1 0,0 0 209,-17-1 0,1 0 0,19 1 0,-2 0 0,-6 0 0,-7 0 0,0 0 0,-4 0 0,20 0 0,-38 0 1015,21 0-1015,-9 0 0,11 1 0,3 0 0,-10-1 0,0 1-445,14 1 0,1 0 445,-11-1 0,3 0 0,8 0 0,6 1 0,-4-2 0,-2 1 0,1-1 0,-4 0 0,5 0 0,0 1 0,-7-1 0,-2 0 0,-1 0-244,10 0 0,5 0 1,-7 0 243,8 0 0,1 0 0,-4 0 0,-23 1 0,9-1 0,-16 0 1278,1 0-1278,-4 0 783,2 0-783,3 0 0,-1 1 0,17 0 0,4 0 0,5-1 0,-1 1 0,0 0 0,3-1 0,-15 0 0,2 0 0,-7 0 0,1 1 0,8-1 0,4 0 0,-4 0 0,-5 0 0,-1 1 0,22-2 0,-1 2 0,-9 1 0,-7-1 0,-1 1 0,1 1 0,0-2 0,0 0 0,2-1 0,1 0 0,0 0 0,0 0 0,-11 0 0,1 0 0,4 0 0,-1 0 0,12 0 0,-10 0 0,3 0 0,4 0 0,-3 0 0,8 0 0,-6 0 0,-2 0 0,-5 0 0,3 0 0,-5 0 0,2 0 0,12 0 0,-10 0 0,1 0 0,7 0 0,6-1 0,2 0 0,-22 1 0,1-1 0,16 0 0,7-1 0,-8 1 0,7 0 0,-15 0 0,4 0 0,-6 1 0,10 0 0,-11 0 0,-2 0 0,-5 0 0,8 0 0,-13 0 0,11 0 0,-3 0 0,-2 0 0,0 0 0,13 0 0,7 0 0,1 0 0,-3 0 0,-8-1 0,-3 2 0,-3-1 0,15 0 0,-22 1 0,16-1 0,-31 1 0,19 0 0,-11 0 0,15 0 0,2-1 0,-5 0 0,21 0 0,-20 0 0,4 0 0,-1 0 0,-9 0 0,11 0 0,-15 0 0,0 0 0,-5 0 0,-3 0 0,-4 0 0,-5 0 0,-15-3 0,-4 0 0</inkml:trace>
  <inkml:trace contextRef="#ctx0" brushRef="#br0" timeOffset="8274">11733 6471 24575,'-2'26'0,"1"0"0,0 1 0,0 1 0,1 12 0,0 2-1639,0-3 1,0 0 1339,0 3 1,0 2 197,0 1 1,0 3 0,0-4 100,-1-10 0,1-1 0,0 22 0,-1-11 239,1-34 0,0-22 0,0-9 0</inkml:trace>
  <inkml:trace contextRef="#ctx0" brushRef="#br0" timeOffset="9171">11212 7588 24575,'0'-5'0,"0"9"0,2 30 0,-2-1 0,0 9 0,0-1-1093,1-1 1,-1 0 0,0 3 272,0-2 1,-1 3 0,0 0 0,0 0 521,-1 2 1,-1 0 0,1-1 0,-1-3 297,0 0 0,0-3 0,-1 3 192,0 2 0,0 4 0,-1-1 1,1-8-193,1-4 0,0-4 740,-1 10 1,1-8-741,3-22 0,0-21 0,0-6 0</inkml:trace>
  <inkml:trace contextRef="#ctx0" brushRef="#br0" timeOffset="9478">11209 7662 24575,'-24'30'0,"1"0"0,-1-1 0,1 1 0,-11 0 0,4 9 0,-1 1 0,1-1 0</inkml:trace>
  <inkml:trace contextRef="#ctx0" brushRef="#br0" timeOffset="9667">11278 7637 24575,'16'38'0,"3"3"0,1 0 0,-4 3 0,1-7 0,-2-3 0,-12-16 0</inkml:trace>
  <inkml:trace contextRef="#ctx0" brushRef="#br0" timeOffset="10803">11012 9270 24575,'-4'5'0,"1"18"0,2 8 0,1 10 0,0-3 0,0 0 0,0 3 0,0 0 0,0 7 0,-1-1 0,2-8 0,1-8 0,1-3 0,-3 11 0,6-7 0,26-25 0,-4-33 0,-6 6 0,-3-4 0,-7-12 0,-4-5 0,-3-2 0,0 0 0</inkml:trace>
  <inkml:trace contextRef="#ctx0" brushRef="#br0" timeOffset="10995">10823 9039 24575,'41'-6'0,"1"-1"0,-1 1 0,-5 0 0,0-1 0,-6 2 0,14 2 0</inkml:trace>
  <inkml:trace contextRef="#ctx0" brushRef="#br0" timeOffset="11884">9585 6364 24575,'-5'0'0,"-15"25"0,-7 22 0,2-3 0,5-7 0,0 2-263,-1 0 0,-4 6 0,1 2 0,1-1 263,5-3 0,0 2 0,3-2 0,0-4 114,4-4 1,1-4 0,-1 2-115,-4 16 0,0 3 0,5-12 0,7-10 0,3-4 0</inkml:trace>
  <inkml:trace contextRef="#ctx0" brushRef="#br0" timeOffset="12258">9607 6390 24575,'4'41'0,"1"0"0,-1 1 0,1-10 0,2 1 0,-1 6 0,0 7 0,1 2 0,2-5-1093,1-1 1,3-3 0,-2 0 29,-3-5 0,-1-1 1,1 4 1185,0 2 0,2 5 1,-1-1-1,-2-7-123,-3-1 0,-1-3 0,0 13 0,-7-12 0,-13-30 0</inkml:trace>
  <inkml:trace contextRef="#ctx0" brushRef="#br0" timeOffset="12497">9304 7004 24575,'40'-1'0,"0"0"0,-2 1 0,-1-2 0,-10-3 0,-2 0 0,2-1 0,0 1 0</inkml:trace>
  <inkml:trace contextRef="#ctx0" brushRef="#br0" timeOffset="21666">7581 11772 24575,'-4'-2'0,"-1"2"0,5-3 0,-1 1 0,1 0 0,0-2 0,-1 4 0,1-1 0,-4 7 0,-8 34 0,-2 8 0,5-13-146,1-2 1,-2 5 0,4-9 145,6-15 0,-5 0 0,3-9 0,-6-7 0,3-3 0</inkml:trace>
  <inkml:trace contextRef="#ctx0" brushRef="#br0" timeOffset="22450">7548 11416 24575,'6'16'0,"14"0"0,0-2 0,2 1 0,5-1 0,1 1 0,7 3 0,-1 0 0,-7-4 0,-2-1 0,4 2 0,-2 1 0,-5 6 0,-4 2 0,0 6 0,-4 12 0,-7 4 0,-17 2-755,3-10 0,-2 1 755,-4-11 0,-3 0-265,-3 2 0,-2 3 0,1-3 265,2-4 0,1 0 0,-11 16 0,4-6 0,13-20 0,1-5 0,9-8 0,-3-33 0,4-7 0</inkml:trace>
  <inkml:trace contextRef="#ctx0" brushRef="#br0" timeOffset="25314">8878 11121 24575,'0'-9'0,"0"2"0,0 9 0,-8 18 0,-9 8 0,-8 10 0,-2 3 0,5-6 0,1 1 0,0 1-688,-2 0 1,-5 7 0,1-2 0,7-10 687,1 0 162,11-12 1,2-14 0,6-10 0</inkml:trace>
  <inkml:trace contextRef="#ctx0" brushRef="#br0" timeOffset="25584">8765 11303 24575,'-2'43'0,"0"0"0,1 0 0,-1 0 0,0 0 0,0 8 0,-1 3 0,1-1 0,0-4 0,1-9 0,0-2 0,1-5 0,-1 4 0,-1 2 0,1-8 0,1-10 0,-4-11 0,0-3 0</inkml:trace>
  <inkml:trace contextRef="#ctx0" brushRef="#br0" timeOffset="25798">9153 10963 24575,'11'32'0,"0"-1"0,0 1 0,3 7 0,0-1 0</inkml:trace>
  <inkml:trace contextRef="#ctx0" brushRef="#br0" timeOffset="26015">8991 11304 24575,'38'-22'0,"-1"1"0,0-1 0,0 1 0,1 0 0,0-2 0,-1 1 0,1-1 0,0 1 0</inkml:trace>
  <inkml:trace contextRef="#ctx0" brushRef="#br0" timeOffset="26595">9254 11240 24575,'-21'21'0,"0"1"0,4-2 0,-1 3 0,-6 8 0,-5 9 0,0 1 0,4-5 0,0 5 0,2 0 0,5-7 0,-3 3 0,3-1 0,4-7 0,2 12 0,3-4 0</inkml:trace>
  <inkml:trace contextRef="#ctx0" brushRef="#br0" timeOffset="26882">9106 11543 24575,'1'41'0,"1"1"0,-1 0 0,0-1 0,0 1 0,1 4 0,0 0 0,0-4 0,0-7 0,2 14 0,3-23 0,30-13 0,-6-47 0,-3 2 0,1-6 0,-15 2 0,1 1 0,-1-1 0</inkml:trace>
  <inkml:trace contextRef="#ctx0" brushRef="#br0" timeOffset="27142">9527 11355 24575,'-32'38'0,"1"0"0,0 0 0,-1 0 0,10-7 0,0 0 0,-6 6 0,-7 7 0,5 0 0,14-11 0,23-3 0,30-2 0,10-4 0,-24-14 0,2-1 0,9 4 0,3 1 0,-6-7 0,-6-10 0,-4-1 0</inkml:trace>
  <inkml:trace contextRef="#ctx0" brushRef="#br0" timeOffset="27574">9908 11408 24575,'-10'0'0,"33"-9"0,10-2 0,-13 6 0,14-5 0,0 0 0</inkml:trace>
  <inkml:trace contextRef="#ctx0" brushRef="#br0" timeOffset="27696">9903 11815 24575,'6'11'0,"15"-16"0,4-9 0,-3-7 0,0-6 0,2-1 0,1-3 0,-1-2 0,-7-2 0,0-1 0,0 0 0</inkml:trace>
  <inkml:trace contextRef="#ctx0" brushRef="#br0" timeOffset="28174">10307 11047 24575,'-3'38'0,"0"1"0,0 0 0,-1-7 0,0 0 0,-1 13 0,1 5 0,0-9 0,2 0 0,18-18 0,21-41 0,6-13 0,-18 20 0,0-2 0,5-6 0,1-4 0,-6 5 0,-4 6 0,-10 18 0,-15 22 0,-8 8 0,1-3 0,-2 3-183,0 1 1,-1 3 0,-1 0 182,-3 3 0,-1 1 0,1-4 0,1 4 0,2-1 0,2-7 0,0 1 0,7-6 0,17 6 0,19-4 0,7-26 0,4-5 0,-10 2 0,0-2 0,12-7 0,-3-1 0,-11 2 0,-6-30 0,-22 6 0</inkml:trace>
  <inkml:trace contextRef="#ctx0" brushRef="#br0" timeOffset="28556">11535 10428 24575,'14'24'0,"0"-1"0,-5-7 0,7 6 0,0 0 0</inkml:trace>
  <inkml:trace contextRef="#ctx0" brushRef="#br0" timeOffset="28906">11422 10955 24575,'33'-24'0,"0"0"0,-1-1 0,1 1 0,0 0 0,10 18 0,-4-4 0,6-1 0,-18 13 0,-36 33 0,-19 14 0,7-10 0,-3 2 0,0-4 0,-4 4 0,4-7 0,2 0 0,43-15 0,22-42 0,-13 2 0,4-4 0,-6 0 0,-8 0 0,-3-1 0,7-6 0,-6 2 0,-18 3 0</inkml:trace>
  <inkml:trace contextRef="#ctx0" brushRef="#br0" timeOffset="29167">11434 10939 24575,'-3'49'0,"-1"0"0,1 0 0,-1 0 0,1-1 0,-1 1 0,1 0 0,-1 0 0,1 0 0,-1-1 0,0 1 0,0 0 0,0-1 0,1-1 0,0-3 0,1-4 0,2-3 0,2 13 0,2-8 0,0-5 0,-2-7 0,1-3 0,3 4 0,0 1 0</inkml:trace>
  <inkml:trace contextRef="#ctx0" brushRef="#br0" timeOffset="29354">11477 11516 24575,'0'32'0,"0"1"0,9 2 0,2 3 0,-1-5 0,-3 15 0,8-12 0,0-1 0</inkml:trace>
  <inkml:trace contextRef="#ctx0" brushRef="#br0" timeOffset="29690">11448 11441 24575,'42'-25'0,"0"0"0,0-1 0,0 1 0,-2 3 0,1 0 0,1 1 0,-4 2 0,-5 4 0,2-1 0,-2 8 0,7 6 0,5 7 0,-11 6 0,-10 23 0,-13 0 0,0 11 0,-2 2 0,-4-6 0,-4 3 0,-4-1-561,1 6 0,0 5 0,-3-8 561,0-14 0,-3-5 0,-12 16 0,-4-14 0,-6-7 0</inkml:trace>
  <inkml:trace contextRef="#ctx0" brushRef="#br0" timeOffset="29874">11674 11397 24575,'3'42'0,"0"0"0,1 0 0,-1-1 0,0 6 0,1-7 0,-1 0 0,0 0 0,1-1 0</inkml:trace>
  <inkml:trace contextRef="#ctx0" brushRef="#br0" timeOffset="30042">11834 11305 24575,'-3'46'0,"1"-1"0,-1 1 0,0-1 0,1 1 0,-2 1 0,1 0 0,-1 0 0,1 0 0</inkml:trace>
  <inkml:trace contextRef="#ctx0" brushRef="#br0" timeOffset="30222">11635 11579 24575,'39'-14'0,"-1"0"0,-6 1 0,6-8 0,-5-4 0,-21-4 0</inkml:trace>
  <inkml:trace contextRef="#ctx0" brushRef="#br0" timeOffset="30734">11074 11396 24575,'7'44'0,"1"0"0,-1 0 0,0-1 0,0 1 0,0 0 0,0 0 0,4-1 0,3 0 0,-2-4 0,3 10 0,3 6 0,1 1 0,2-5 0,-1-10 0,1-15-690,9-14 1,5-13 689,1-1 0,5-5 0,2-2 0,-5 0 0,-4-1 0,-3-1 0,4-2 0,-1-1 0,6-2 0,0-1 0,-1 0 0,-6 3 0,9-3 0,-4 1 74,-2 1 1,2 0 0,-10 9 0,-10 16 0,-7 1 0</inkml:trace>
  <inkml:trace contextRef="#ctx0" brushRef="#br0" timeOffset="31118">12201 11137 24575,'43'-15'0,"0"1"0,0 0 0,0-1 0,0 1 0,1-1 0,-1 1 0,0 0 0,3-3 0,0 1 0,0-1 0,0 1 0,1-1 0,-1 1 0</inkml:trace>
  <inkml:trace contextRef="#ctx0" brushRef="#br0" timeOffset="31378">12492 11097 24575,'-7'45'0,"1"-1"0,-1 1 0,0 0 0,1 0 0,-1 0 0,0 0 0,1 0 0,-1 0 0,-1 5 0,0 1 0,0 0 0,0-1 0,1-4 0,2-2 0,0-6 0,2 8 0,2-6 0,1-7 0,3 11 0,4-2 0</inkml:trace>
  <inkml:trace contextRef="#ctx0" brushRef="#br0" timeOffset="32210">12517 11515 24575,'40'-17'0,"-9"2"0,1-2 0,-9 5 0,2-1 0,12-9 0,-2 1 0,-10 4 0,2 0 0,-25 15 0,-1 2 0,0-1 0,-1-1 0,0-8 0,0-2 0</inkml:trace>
  <inkml:trace contextRef="#ctx0" brushRef="#br0" timeOffset="32589">12736 11471 24575,'-6'42'0,"0"1"0,0 0 0,0-1 0,1 3 0,0 1 0,1-3 0,0-8 0,-1-6 0,2-4 0,0 23 0,3-52 0</inkml:trace>
  <inkml:trace contextRef="#ctx0" brushRef="#br0" timeOffset="33264">12706 11669 24575,'39'-18'0,"0"-1"0,-3 1 0,-8 11 0,-22 26 0,-2 19 0,-3 5 0,-2-18 0,-2 0 0,1 9 0,0 4 0,-5-9 0,-15-9 0,-6 6 0</inkml:trace>
  <inkml:trace contextRef="#ctx0" brushRef="#br0" timeOffset="34819">13421 10998 24575,'-22'33'0,"10"-8"0,-1 5 0,-2 8 0,-2 7 0,0 3 0,2-3 0,2-4 0,2-1 0,0 3 0,0 0 0,0 6 0,-1 1 0,2-4 0,3-8 0,2 0 0,3-6 0,1 13 0,4-15 0,1-29 0</inkml:trace>
  <inkml:trace contextRef="#ctx0" brushRef="#br0" timeOffset="35069">13430 10934 24575,'14'45'0,"1"0"0,-1 0 0,0-1 0,0 1 0,-1 2 0,1 3 0,0 2 0,-1-3 0,-2-4 0,-3-8-806,0 3 1,-2-3 805,4 12 0,0 4 0,-8-12 0,-17-11 0,-3 6 0</inkml:trace>
  <inkml:trace contextRef="#ctx0" brushRef="#br0" timeOffset="35252">13312 11729 24575,'32'-38'0,"-1"0"0,0-1 0,0 1 0,0 0 0,-2 3 0,1 1 0,-1 0 0,-2 4 0,-3 4 0,3-3 0,1 1 0</inkml:trace>
  <inkml:trace contextRef="#ctx0" brushRef="#br0" timeOffset="35582">13930 11283 24575,'18'37'0,"0"0"0,0 0 0,4 8 0,-1-1 0</inkml:trace>
  <inkml:trace contextRef="#ctx0" brushRef="#br0" timeOffset="35898">14016 11179 24575,'49'-6'0,"0"1"0,1-1 0,-1 1 0,-13 1 0,-5 7 0,6 16 0,0 8 0,-19-1 0,-37 0 0,-18 2 0,8-1 0,-8 6 0,-1 1 0,2-2 0,8-6 0,5-6 0,3-2 0,-16 11 0,16-8 0,41-26 0,14-12 0,1-8 0,3-9 0,-3 0 0,-9 6 0,-3 0 0,1-3 0,1-3 0,0-1 0,0 0 0,0 0 0</inkml:trace>
  <inkml:trace contextRef="#ctx0" brushRef="#br0" timeOffset="36169">14138 10713 24575,'0'48'0,"-1"0"0,1 0 0,-1 1 0,0-1 0,1 0 0,-1 0 0,1 0 0,-1 0 0,1 0 0,0-3 0,0-7 0,1-2 0,-1 3 0,0 7-164,1-8 0,-1 6 0,1 4 0,-1 3 0,0 2 0,1 1 1,-1 0-1,1-2 0,0-2 0,0-4 0,0-4 0,0-7 1,1 9-1,0-7 0,1-3 0,0 1 0,3 12 0,0-1 1,0 1-1</inkml:trace>
  <inkml:trace contextRef="#ctx0" brushRef="#br0" timeOffset="36644">14811 10816 24575,'48'7'0,"1"0"0,0 0 0,0 0 0,-7 2 0,2 2 0,-7-5 0,-11-10 0,-19-20 0,-1-1 0</inkml:trace>
  <inkml:trace contextRef="#ctx0" brushRef="#br0" timeOffset="36938">15037 11057 24575,'-11'47'0,"1"0"0,-1 1 0,0-1 0,1 1 0,-1-1 0,1 1 0,-1-1 0,9 6 0,3 4 0,2-1 0,3-6 0,4-12 0,5-16 0,17-22 0,7-15 0,6 1 0,5-3 0,-12-3 0,-19-3 0,-7-2 0,-2-1 0,-1-1 0</inkml:trace>
  <inkml:trace contextRef="#ctx0" brushRef="#br0" timeOffset="37189">15167 11025 24575,'9'44'0,"-1"1"0,0-1 0,1 1 0,-1 0 0,0-1 0,1 1 0,-1 0 0,-7-6 0,-3-6 0,2 7 0,4-2 0,3 9 0,2 5 0,0 3 0,-2-3 0,-2-5 0,-5-9 0,-6-13 0,-18-15 0,1 1 0</inkml:trace>
  <inkml:trace contextRef="#ctx0" brushRef="#br0" timeOffset="37418">14723 11622 24575,'41'-22'0,"1"0"0,-1 0 0,1 0 0,-1 1 0,0-1 0,1 0 0,-1 0 0,-2 1 0,-1 0 0,1-1 0,-1 1 0,1 0 0,0 0 0,-1 0 0</inkml:trace>
  <inkml:trace contextRef="#ctx0" brushRef="#br0" timeOffset="37609">15129 11119 24575,'-1'41'0,"0"0"0,0 0 0,0 0 0,0-1 0,1-4 0,0-5 0,-1 6 0,0 5 0,1 0 0,-1 0 0,0 0 0,0 0 0,1 0 0</inkml:trace>
  <inkml:trace contextRef="#ctx0" brushRef="#br0" timeOffset="38053">15475 11322 24575,'44'-19'0,"-1"0"0,1 1 0,-1-1 0,-5 2 0,0 0 0,0 0 0,1 0 0</inkml:trace>
  <inkml:trace contextRef="#ctx0" brushRef="#br0" timeOffset="38573">16270 10789 24575,'-7'4'0,"-7"28"0,5 0 0,-1 7 0,2-4 0,0-5 0,0-1 0,-5 25 0,12-11 0,48-48 0,1-4 0,-15 0 0,7-2 0,0-1 0,-4 0 0,5-1 0,0-1 0,5 0 0,3-1 0,-9-3 0,-20-2 0,-4-2 0,0-2 0,-1 0 0</inkml:trace>
  <inkml:trace contextRef="#ctx0" brushRef="#br0" timeOffset="38801">16546 11039 24575,'-18'29'0,"0"0"0,9 7 0,2 11 0,2 6 0,1 2 0,0-3 0,2-7 0,-1 5 0,3-5 0,-2 6 0,0-10 0,0 6 0,0 3 0,-1 2 0,0-3 0,0-3 0,-1-7 0,-1-1 0,-1 0 0,0 0 0</inkml:trace>
  <inkml:trace contextRef="#ctx0" brushRef="#br0" timeOffset="39235">17112 10643 24575,'37'15'0,"-1"0"0,1 0 0,-1 0 0,4 1 0,-1 0 0,1 0 0</inkml:trace>
  <inkml:trace contextRef="#ctx0" brushRef="#br0" timeOffset="39389">16999 11155 24575,'42'-15'0,"0"-1"0,1 0 0,-1 1 0,-4 1 0,0 1 0,-3-1 0,-5 0 0,-1-8 0,-5 0 0,-6 4 0,-1 0 0</inkml:trace>
  <inkml:trace contextRef="#ctx0" brushRef="#br0" timeOffset="39588">17295 11270 24575,'-12'41'0,"0"0"0,-1 0 0,1 0 0,0 1 0,-1-6 0,0 0 0,3 6 0,-1 0 0,1-1 0,-1 1 0</inkml:trace>
  <inkml:trace contextRef="#ctx0" brushRef="#br0" timeOffset="39788">17391 11322 24575,'1'44'0,"-1"0"0,0 0 0,1 0 0,-1 0 0,5 0 0,4-1 0,-3-3 0,2 10 0,1 0 0,3-7 0,3-13-604,9-14 0,3-12 604,6-13 0,-1-13 0,-12-3 0,-2-6 0,-2-2 0,1-11 0,0 0 0,1 1 0</inkml:trace>
  <inkml:trace contextRef="#ctx0" brushRef="#br0" timeOffset="40146">18179 10612 24575,'42'2'0,"0"-1"0,0 0 0,1 0 0,3 0 0,1 0 0,0 0 0</inkml:trace>
  <inkml:trace contextRef="#ctx0" brushRef="#br0" timeOffset="40294">18398 10522 24575,'-4'49'0,"1"1"0,0 0 0,0-1 0,0 1 0,-1-1 0,1-3 0,-1 1 0,-1-1 0,1-2 0,-1-5 0,1-7 0,-3 3 0,-2-6 0,-2-2 0,-1 0 0</inkml:trace>
  <inkml:trace contextRef="#ctx0" brushRef="#br0" timeOffset="40473">18028 11023 24575,'43'-16'0,"0"0"0,0 0 0,1-1 0,-1 1 0,-6 0 0,0 0 0,0 1 0,1-1 0,-1 0 0</inkml:trace>
  <inkml:trace contextRef="#ctx0" brushRef="#br0" timeOffset="41268">18057 11240 24575,'35'-25'0,"1"1"0,-1 0 0,1-1 0,-1 1 0,0 16 0,4-13 0,12-10 0,-4 4 0,-23 20 0,-31 26 0,-18 15 0,0-2 0,0 3 0,-2-1 0,6-3 0,-2 1 0,5-4 0,-6 7 0,22 0 0,15-30 0,12 0 0,-1-6 0,1-4 0,-11 3 0,-34 37 0,-6 7 0,2-3 0,0 2 0,7-10 0,4-1 0,2 3 0,3-3 0,-2-1 0,24-2 0,-1-26 0,22 1 0,0-9 0,3-19 0,1-9 0,-10 9 0,0-3 0,-3 0 0,1-4 0,-4 2 0,-4-2 0,-4 3 0,1 0 0,-8 8 0,-7 35 0,-1-7 0,2 18 0,-1-14 0,2 6 0,-3-6 0,2 6 0,-2 3 0</inkml:trace>
  <inkml:trace contextRef="#ctx0" brushRef="#br0" timeOffset="41537">18393 11586 24575,'0'45'0,"1"1"0,0 0 0,0 0 0,0 0 0,0-2 0,0-1 0,0 0 0,0-1 0,-1-2 0,1 3 0,-1-1 0,0-2 0,0-3 0,1 2 0,-1-3 0,0 0 0,0 27 0,0-26 0,0-59 0,0-8 0,0-1 0</inkml:trace>
  <inkml:trace contextRef="#ctx0" brushRef="#br0" timeOffset="41678">18343 11672 24575,'-24'36'0,"1"0"0,-1-1 0,1 1 0,-1 0 0,1 0 0,-6 5 0,1 0 0,7-5 0,-1-1 0,1 1 0,-1 0 0,1 0 0,-1 0 0</inkml:trace>
  <inkml:trace contextRef="#ctx0" brushRef="#br0" timeOffset="41845">18639 11792 24575,'31'39'0,"0"0"0,-1 1 0,1-1 0,-7-6 0,1 0 0,-1 0 0,1 0 0</inkml:trace>
  <inkml:trace contextRef="#ctx0" brushRef="#br0" timeOffset="43291">7301 13642 24575,'-4'0'0,"2"-1"0,9 1 0,7-1 0,21 0 0,4 1 0,10 0 0,-14 1 0,4 2 0,-6 2 0,8 13-379,-15-2 0,-5 4 379,-8 22 0,-14-5 0,-5 6 0,0-4 0,-1-2 0,-5 0 0,-5-1 0,-4 5 0,-3-1 0,1-9 0,-4-5 0,-1-6 62,-1 0 0,-3-1 1,1-9-63,-3-17 0,4-9 0,-2-15 0,13 5 0,5-1 0,12-4 0,6 10 571,6 19-571,26 25 0,-1 2 0,-9-3 0,2 2 0,8 2 0,-1-1 0,-13-9 0,0-1 0,11 6 0,-4-2 0,-11-5 0,-4-2 0,-13-7 0,1-2 0,-3 1 0</inkml:trace>
  <inkml:trace contextRef="#ctx0" brushRef="#br0" timeOffset="43758">7678 13474 24575,'40'22'0,"0"-1"0,0 0 0,1 0 0,-1 1 0,0-1 0,3 2 0,3-1 0,-3 0 0,-8 3 0,-12 4 0,-17 10 0,-13 5 0,-6 0 0,2-5-1093,2-6 1,-1-3 0,-1 4 272,-1 12 1,-2 6 0,-1-1 0,-1-9 548,-7-8 1,-2-3 685,1 4 1,-2 2-1,3-5-415,6-12 0,0-1 256,-11 14 1,7-7 0,19-22 0,0-1-1</inkml:trace>
  <inkml:trace contextRef="#ctx0" brushRef="#br0" timeOffset="45694">8904 13269 24575,'37'16'0,"-9"-3"0,2 1 0,-7-4 0,0 1 0,6 3 0,-4 1 0,-8-3 0,-7 4 0</inkml:trace>
  <inkml:trace contextRef="#ctx0" brushRef="#br0" timeOffset="46046">8888 13595 24575,'28'-3'0,"0"-1"0,21-1 0,-26 18 0,-4 8 0,-7 7 0,-5 6-1093,-1-1 1,-2 3 0,-2 1 135,-3 3 1,-3 1 0,-2 2 956,-1 5 0,-1 2 0,0-4 0,-1-2 0,2-2 905,3 10 0,10-10-905,17-27 990,24-24-990,-23-22 0,-3-14 0,-1 0 0,-4 10 0,-2 1 0,0-3 0,-1-8 0,0 0 0,0 0 0,0 1 0</inkml:trace>
  <inkml:trace contextRef="#ctx0" brushRef="#br0" timeOffset="46394">9368 13247 24575,'46'5'0,"-1"1"0,1 0 0,-1 0 0,0 22 0,-7 10 0,-18 0 0,-29 3 0,-14 2 0,3 3 0,-4 2 0,4-9 0,-2-3 0,25-12 0,21-38 0,14-21 0,-5 4 0,-13 12 0,-1 0 0,10-16 0,0 1 0,0 0 0</inkml:trace>
  <inkml:trace contextRef="#ctx0" brushRef="#br0" timeOffset="46659">9529 13562 24575,'-6'48'0,"1"0"0,0 0 0,-1 0 0,1 0 0,1-2 0,7 0 0,6-6 0,5 8 0,3 5 0,3-2 0,2-8 0,-1-13-776,15-7 1,7-13 775,-1-6 0,8-3 0,-1-5 0,-9-5 0,-7-13 0,-6-6 0,-4-2 0,0 0 0,1 0 0</inkml:trace>
  <inkml:trace contextRef="#ctx0" brushRef="#br0" timeOffset="46995">10237 12836 24575,'37'11'0,"0"0"0,0 0 0,0 0 0,0 21 0,-1-13 0,10 3 0,-2 3 0,-17 4-1093,-26 11 1,-15 6 0,0-2 938,8-7 0,0-1 0,-3 1 154,-3 1 0,-3 2 0,-1-2 0,1-6 0,0-6 0,-2-6 0,-3-2 0,1-1 0</inkml:trace>
  <inkml:trace contextRef="#ctx0" brushRef="#br0" timeOffset="47165">10121 13101 24575,'49'-2'0,"-1"-1"0,1 1 0,0 0 0,-10 0 0,0 0 0,0 0 0,0 0 0</inkml:trace>
  <inkml:trace contextRef="#ctx0" brushRef="#br0" timeOffset="47360">9949 13688 24575,'44'-20'0,"0"0"0,0 1 0,0-1 0,0 0 0,-11 1 0,-4 2 0,6-3 0,-4 2 0,7-3 0,5-2 0,1-1 0,-1-1 0,-2 1 0,-5 2 0,-7 2 0,-1-6 0,-6 3 0,-1-1 0,7-12 0,0 1 0</inkml:trace>
  <inkml:trace contextRef="#ctx0" brushRef="#br0" timeOffset="47642">10468 13381 24575,'0'47'0,"0"-1"0,0 0 0,0 0 0,0 1 0,0-1 0,0 0 0,0 0 0,1 1 0,0 3 0,0 3 0,1 1 0,-1 0 0,1-4 0,1-3 0,0-6 0,0-8 0,4 8 0,1-8 0,3 11 0,-5-10 0,-11-28 0</inkml:trace>
  <inkml:trace contextRef="#ctx0" brushRef="#br0" timeOffset="47942">9926 13890 24575,'45'-18'0,"0"0"0,0 0 0,-10 4 0,11 8 0,10 6 0,-21 10 0,-34 11 0,-11 8 0,2 8 0,-2 6 0,-1-4-938,-3-6 1,-1-1 937,-4 9 0,0-6 0,0-14 75,13-11 0,12-32 1,7-15-1,3-3 0,0 0 1</inkml:trace>
  <inkml:trace contextRef="#ctx0" brushRef="#br0" timeOffset="48128">10705 13589 24575,'-22'36'0,"0"1"0,0-1 0,1 1 0,-1-1 0,4 9 0,0 1 0,-7-3 0,-9 8 0,8-3 0,23-12 0,30-14 0,21-9 0,7-6 0,-8-1 0,0-3 0,3-3 0,-10 1 0,8 1 0,2-1 0,-4-3 0,-9-7 0,6-19 0,-10-6 0,-6 1 0,1 0 0</inkml:trace>
  <inkml:trace contextRef="#ctx0" brushRef="#br0" timeOffset="48778">11667 12691 24575,'8'42'0,"0"0"0,-1-1 0,1 1 0,-1 0 0,2 8 0,0 0 0,-2-1 0,-1-6 0,-3 6 0,-1-3 0,-2-11 0,1-1 0,-1 0 0</inkml:trace>
  <inkml:trace contextRef="#ctx0" brushRef="#br0" timeOffset="48938">11530 13102 24575,'32'23'0,"1"-1"0,-3-4 0,1 0 0</inkml:trace>
  <inkml:trace contextRef="#ctx0" brushRef="#br0" timeOffset="49107">11961 12905 24575,'-22'42'0,"1"-1"0,-1 1 0,1-1 0,-1 1 0,1-6 0,2-4 0,-2 4 0,0 2 0,1-1 0,-1 1 0,1 0 0,-1-1 0,1 1 0</inkml:trace>
  <inkml:trace contextRef="#ctx0" brushRef="#br0" timeOffset="49457">11391 13768 24575,'-2'8'0,"20"-8"0,11-14 0,11-11 0,4-3 0,-5 3 0,-4 5 0,-3 1 0,6 0 0,-3 2 0,6-3 0,3 0 0,0 1 0,-4 3 0,-7 5 0,5 0 0,-6 12 0,0 19 0,-1 11 0,-13 3 0,-22 6 0,-13 3-1093,6 1 1,-3 3 0,-2-2 0,0-11 1,-2-2-1,-3 0 1092,-5 5 0,-4-1 0,3-2 264,-1 4 0,2-4-264,-7 5 0,7-19 553,19-42 1,8-12-554,3 1 0,6-3 0,5 0 0,6-4 0,0-1 0,-3 5 0,-3-5 0,1 3 0,4 10 0,1 1 0,-1-1 0</inkml:trace>
  <inkml:trace contextRef="#ctx0" brushRef="#br0" timeOffset="49906">13018 12639 24575,'10'39'0,"0"1"0,1-1 0,-1 0 0,3 4 0,0-1 0,1 1 0</inkml:trace>
  <inkml:trace contextRef="#ctx0" brushRef="#br0" timeOffset="50070">13518 12530 24575,'-18'0'0,"-9"23"0,2-2 0,-8 8 0,-6 5 0,-1 2 0,1-2 0,6-4 0,3-2 0,3-3 0,0 1 0,-4 3 0,-5 4 0,1-1 0,-1 1 0,0 0 0,1 0 0,-1-1 0,0 1 0</inkml:trace>
  <inkml:trace contextRef="#ctx0" brushRef="#br0" timeOffset="50245">12534 13263 24575,'-31'21'0,"0"0"0,64-1 0,7-23 0,13-11-365,-20 7 1,7-3 0,5-1 0,3-1 0,2 0 0,0-1 0,-2 1 0,-4 1 0,-6 2 129,10-2 1,-6 2 0,-1-1 0,5-1 0,-3-1 0,6-1 0,3-2 0,0 0 0,-3 1 0,-6 1 0,-10 3 0,-1 1 0,-1 0 0</inkml:trace>
  <inkml:trace contextRef="#ctx0" brushRef="#br0" timeOffset="50488">12925 13462 24575,'-4'46'0,"0"0"0,1 0 0,-1 0 0,0 1 0,0-1 0,1 0 0,-1-1 0,1 1 0,1-6 0,-1 14 0,0 6 0,0-1 0,2-7 0,3-15 0,2-22 0,20-55 0,-11 11 0,-1 1 0</inkml:trace>
  <inkml:trace contextRef="#ctx0" brushRef="#br0" timeOffset="50645">13124 13565 24575,'-2'41'0,"-1"1"0,1 0 0,0-5 0,2 0 0,1 5 0,1 9 0,3-6 0,4-21 0,17-32 0,-1-3 0,0 0 0</inkml:trace>
  <inkml:trace contextRef="#ctx0" brushRef="#br0" timeOffset="50778">13393 13591 24575,'-7'47'0,"0"1"0,2-20 0,0 1 0,0 1 0</inkml:trace>
  <inkml:trace contextRef="#ctx0" brushRef="#br0" timeOffset="51179">13463 13332 24575,'8'49'0,"-1"0"0,0-17 0,-1 1 0,3 9 0,1 6 0,-1-2-508,1 0 1,0 6 507,-4-15 0,-1 8 0,1 6 0,-1 1 0,0 0 0,0-3 0,0-5-820,1 3 1,-1-4 0,0-1 0,1 5 350,-2-3 1,1 5 0,-1 3 0,1 0 0,-1-2 0,-1-7 0,1-8 337,-1 6 0,0-10 0,0 1 0,-4-25 0</inkml:trace>
  <inkml:trace contextRef="#ctx0" brushRef="#br0" timeOffset="52449">14275 12976 24575,'-3'8'0,"21"9"0,9 4 0,-1 17 0,1-9 0,-2 2 0,-17-3 0,-4 0 0,-4 2 0,0-1 0</inkml:trace>
  <inkml:trace contextRef="#ctx0" brushRef="#br0" timeOffset="52637">14186 13323 24575,'7'44'0,"1"0"0,0 0 0,-1 0 0,-3-13 0,0-1 0,4 7 0,-1-1 0,1 1 0,0 0 0</inkml:trace>
  <inkml:trace contextRef="#ctx0" brushRef="#br0" timeOffset="53106">14443 13313 24575,'20'43'0,"0"1"0,4-20 0,21-32 0,-1-16 0,-28-9 0,-6-9 0,4 5 0,2-6 0,-1 1 0,-5 5 0,-7-3 0,-4 7 0,-3-3 0,-2 30 0,2 23 0,18 1 0,9 0 0,0-5 0,3-2 0,16 1 0,5-3 0,-12-5 0,2-1 0,-3 0 0,2 4 0,-3 3 0,5-1 0,-7 7 0,-17 8 0,-10 7 0,-11 3 0,-10 6 0,-2 2 0,2-4 0,4-6 0,1-3 0,-3 2 0,-7 7 0,-3 5 0,-1-5 0,4-13 0,-5-15 0,30-44 0,12-18 0,-5 19 0,2-2 0,2-2 0,3-6 0,0-1 0,1 1 0,-1-1 0</inkml:trace>
  <inkml:trace contextRef="#ctx0" brushRef="#br0" timeOffset="53773">15708 12632 24575,'1'44'0,"1"1"0,0-1 0,0 1 0,22-60 0,-9-19 0,-1-14 0,-2 10 0,1-7 0,1-1 0,1 2 0,1 10-1376,11-1 1,3 9 1375,7 1 0,0 14 0,-8 23 0,-5 12 0,-6 0 0,-6 7 0,-9 7 0,-6 10 0,-2 1 0,-2-7 0,-1 2 0,-6-3 0,-1-5 0,-4 4 0,-1-3 0,1-11 0,-13-8 436,6-33 1,6-11-437,20-20 0,4 3 0,5-1 0,4 8 0,3 3 0,1 1 0,0 0 0</inkml:trace>
  <inkml:trace contextRef="#ctx0" brushRef="#br0" timeOffset="54053">15115 13434 24575,'45'-15'0,"0"0"0,0 0 0,0 1 0,0-1 0,0 0 0,0 0 0,-6 1 0,-6 1 0,0 0 0,7-2 0,-3 2 0,5-1 0,5-1 0,2-1 0,1 0 0,-2 1 0,-2 0 0,-4 2 0,-7 1 0,11-4 0,-8 1 0,-1 3 0,-3 3 0,-1 0 0,0 0 0</inkml:trace>
  <inkml:trace contextRef="#ctx0" brushRef="#br0" timeOffset="54265">15626 13527 24575,'-3'45'0,"0"0"0,0 0 0,0 1 0,0-1 0,-1 0 0,1 0 0,0 0 0,0 7 0,-2 6 0,0-2 0,2-7 0,4-13 0,5-19 0,18-32 0</inkml:trace>
  <inkml:trace contextRef="#ctx0" brushRef="#br0" timeOffset="54755">15789 13484 24575,'-5'49'0,"-1"0"0,0 1 0,14-13 0,21-19 0,-11-44 0,1-18 0,0 3 0,2-7 0,1 1 0,-3 10 0,-3 12 0,0 4 0,8-5 0,1 8 0,5 18 0,3 20 0,6 13 0,-6-2 0,-9-9 0,-5 5 0,-5 6 0,1 9 0,-3 4 0,-4-2 0,-7-7 0,-12 6 0,-11-2 0,6-5 0,-2 4 0,-2-5 0,-2-16 0,-13-30 0,6-14 0,19-6 0,15-2 0,8-6 0,6 7 0,14 9 0,7 6-392,1 3 1,4 0 0,-4 5 391,-4 6 0,-2 2 0,9 0 0,-2 1 0,-16 4 0,1 0 0</inkml:trace>
  <inkml:trace contextRef="#ctx0" brushRef="#br0" timeOffset="55095">16692 13335 24575,'43'-19'0,"0"1"0,0-1 0,0 1 0,0-1 0,0 0 0,0 1 0,-3-1 0,0 0 0,0 1 0,0-1 0,0 0 0,0 0 0</inkml:trace>
  <inkml:trace contextRef="#ctx0" brushRef="#br0" timeOffset="55304">17169 13005 24575,'-16'42'0,"-1"0"0,0-1 0,1 1 0,-1 0 0,1 0 0,-1 0 0,0 0 0,1 1 0,-1 2 0,1-1 0,0-1 0,1-2 0,1-4 0,1-3 0,-3 6 0,1-7 0,1 1 0,2-1 0,-1 0 0,0 0 0</inkml:trace>
  <inkml:trace contextRef="#ctx0" brushRef="#br0" timeOffset="55471">17184 13401 24575,'23'30'0,"0"0"0,1 11 0,-4-15 0,3 3 0,-3-3 0,-6-2 0,0-1 0</inkml:trace>
  <inkml:trace contextRef="#ctx0" brushRef="#br0" timeOffset="55880">18170 12856 24575,'-31'32'0,"0"0"0,0 0 0,0 0 0,0 0 0,-1 0 0,6-11 0,1-1 0,-5 11 0,0 0 0,1-1 0,-1 1 0,1 0 0,-1-1 0</inkml:trace>
  <inkml:trace contextRef="#ctx0" brushRef="#br0" timeOffset="56038">18104 12965 24575,'-2'47'0,"0"1"0,0-1 0,0 0 0,0 0 0,0 0 0,1 1 0,1-6 0,-1 7 0,1-10 0,1 6 0,-1 3 0,0 1 0,1-2 0,-1-4 0,1-7 0,-1 2 0,0-6 0,1-1 0,-1 16 0,1-1 0</inkml:trace>
  <inkml:trace contextRef="#ctx0" brushRef="#br0" timeOffset="56208">18207 13180 24575,'40'-18'0,"1"0"0,-1 0 0,1 0 0,0-1 0,-1 1 0,1 0 0,-2 2 0,0-1 0,1 0 0,-1 0 0,0 0 0,0 0 0</inkml:trace>
  <inkml:trace contextRef="#ctx0" brushRef="#br0" timeOffset="56446">18750 12604 24575,'-3'46'0,"0"1"0,1 0 0,-1 0 0,0 0 0,0 0 0,0 0 0,0 0 0,1 0 0,-1 0 0,0 0 0,0 0 0,0-2 0,1-8 0,0-2 0,-1 3 0,1 7-207,0-6 0,0 6 1,-1 6-1,0 3 1,1 3-1,-1 0 0,1-2 1,-1-3-1,1-4 1,1-6-1,0-8 0,0-10 1,3 14-1,-2-39 1</inkml:trace>
  <inkml:trace contextRef="#ctx0" brushRef="#br0" timeOffset="57462">18586 13113 24575,'2'45'0,"0"0"0,1 1 0,-1-1 0,1 0 0,-2-10 0,1-2 0,2 19 0,2 4 0,0-30 0,5-73 0,-3 1 0,4 0 0,3 14 0,5 5 0,6 6 0,6 2 0,-3 1 0,-7-2 0,1 5 0,18 9 0,-7 15 0,-28 13 0,-11 10 0,-5 1 0,-6 9 0,-4 3 0,0-1 0,3-7 0,-1 10 0,-3-2-453,-1-4 1,-5 6-1,0-5 1,4-16 452,-3-18 0,-16-17 0,19 7 0,-11-10 0,24 11 0,-5-1 0,-6 1 1810,-24 8-1810,6 0 0,13 1 0,-1 2 0,-3 1 0,2-1 0,0 3 0,-11 3 0,36-14 0,1 0 0,0 0 0,0 1 0,17-1 0,11 0 0,-4-1 0,7-2 0,10-4 0,9-3 0,4-1 0,-4 2 0,-9 2 0,-3 1 0,2-1 0,3 0-547,0 0 1,4-1 0,2-1 0,0 1 0,-1 0 0,-3 1-274,5 0 1,-2 1 0,0 1 0,3 0 803,-7 1 1,3 0 0,1 1 0,-1 1-1,-2-1 1,-4 0-592,7-1 1,-5 1 0,1 0 606,0 0 0,4 1 0,-5 0 0,-13-1 0,-16 0 0,-21-14 0,-16-2 0,-8-2 0,-7-9 0,0 1 0</inkml:trace>
  <inkml:trace contextRef="#ctx0" brushRef="#br0" timeOffset="67400">20327 5093 24575,'-5'0'0,"0"0"0,4 0 0,0-1 0,0-1 0,1 1 0,0-2 0,0 3 0,-16 33 0,3 1 0,-1-3 0,-2 6 0,3 0 0,-1 5 0,0-5 0,-2 0 0,0-1 0,3 0 0,-1 3 0,2-7 0,-1-5 0,8-42 0,6-23 0</inkml:trace>
  <inkml:trace contextRef="#ctx0" brushRef="#br0" timeOffset="68216">20281 5044 24575,'-13'-22'0,"0"0"0</inkml:trace>
  <inkml:trace contextRef="#ctx0" brushRef="#br0" timeOffset="69569">20210 5233 24575,'-7'-7'0,"11"-6"0,17-16 0,5-3 0,1 1 0,3 1 0,-4 3 0,-16 15 0,0 9 0,-5-2 0,3 5 0,-1 0 0,5 6 0,-2-1 0,0 8 0,-4-3 0,-1 39 0,-2-17 0,-2 0 0,0 1 0,-1 11 0,0-8 0,0-1 0,0 1 0,0 11 0,0-44 0,2-4 0,8-21 0,6-19 0,-2 5 0,2-10-337,-1 9 0,1-7 0,-3 10 337,-7 9 0,-2 13 0,-1 6 0,0 5 0,5-3 0,-1 0 0,4-1 1011,-5 1-1011,1 1 0,0 2 0,-1 1 0,10 12 0,-6 6 0,-2 6 0,-2 3 0,0 8 0,-5 9 0,0-1 0,-1-13 0,0-1 0,0-5 0,1-17 0,0-4 0,0-11 0,-1-4 0</inkml:trace>
  <inkml:trace contextRef="#ctx0" brushRef="#br0" timeOffset="70432">20995 5157 24575,'-29'-17'0,"12"8"0,-15-3 0,6 11 0,13 1 0,-14 12 0,8 30 0,5 3 0,7-2 0,2 1 0,5 2 0,6-12 0,3-3 0,4-9 0,10-10 0,4-9 0,7-26 0,-5 6 0,-2-3 0,-9-6 0,-4-1 0,-1-2 0,-2 4 0,0 8 0,-2 50 0,-7-1 0,6 9 0,0-3 0,-2-17 0,9 7 0,-9-19 0,-2-6 0,0 0 0</inkml:trace>
  <inkml:trace contextRef="#ctx0" brushRef="#br0" timeOffset="70732">21209 5158 24575,'24'36'0,"1"0"0,-1 0 0,0 0 0,-7-9 0,-1 0 0,7 8 0,5 8 0,-1-3 0,-9-12 0,-9-11 0,-1-11 0,-4-14 0,1-4 0</inkml:trace>
  <inkml:trace contextRef="#ctx0" brushRef="#br0" timeOffset="70924">21600 5156 24575,'-17'0'0,"-8"15"0,-10 14 0,-5 6 0,1 0 0,8-8 0,1-3 0,0 0 0,-6 8 0,1-1 0,0 1 0,-1-1 0,1 1 0</inkml:trace>
  <inkml:trace contextRef="#ctx0" brushRef="#br0" timeOffset="71537">21762 5214 24575,'35'3'0,"0"0"0,-1 1 0,5-5 0,-3 4 0,5 0 0,-11-5 0,-17-13 0,-8-3 0</inkml:trace>
  <inkml:trace contextRef="#ctx0" brushRef="#br0" timeOffset="71721">21756 5469 24575,'47'-14'0,"0"1"0,-20-1 0,20-3 0,-1 0 0</inkml:trace>
  <inkml:trace contextRef="#ctx0" brushRef="#br0" timeOffset="72853">22650 4881 24575,'-5'-2'0,"-3"11"0,-2 18 0,1-5 0,-1 2 0,-5 8 0,-3 3 0,-1 0 0,-3 4 0,0-1 0,4-8 0,1-1 0,-2 2 0,-3 5 0,-2 4 0,0-2 0,5-5 0,0-2 0,3-2 0,-7 12 0,5-10 0,15-28 0,2-4 0</inkml:trace>
  <inkml:trace contextRef="#ctx0" brushRef="#br0" timeOffset="73468">22660 4876 24575,'13'33'0,"-2"-9"0,0-1 0,1 1 0,7 12 0,-9-4 0,0 7 0,-1-2 0,0-2 0,-1 1 0,0 7 0,1 4 0,-2-6 0,-4-13 0,-1-4 0,4 8 0,-5-8 0,-17-16 0,-2-2 0</inkml:trace>
  <inkml:trace contextRef="#ctx0" brushRef="#br0" timeOffset="73786">22343 5378 24575,'45'-12'0,"1"0"0,-1 0 0,1 0 0,-1 0 0,1-2 0,-1 0 0,1 0 0,0 0 0</inkml:trace>
  <inkml:trace contextRef="#ctx0" brushRef="#br0" timeOffset="74498">23225 4740 24575,'26'4'0,"14"-2"0,4 0 0,-15 0 0,0 0 0,17-1 0,-1 0 0,-5-1 0,-22 0 0,-6 0 0,-11 0 0</inkml:trace>
  <inkml:trace contextRef="#ctx0" brushRef="#br0" timeOffset="74967">23133 4786 24575,'0'48'0,"0"1"0,-1-1 0,1 1 0,-1-4 0,0 0 0,0-2 0,-1-6 0,-1-1 0,-1-2 0,-2 7 0,-3 4 0,0-2-1023,0 2 0,0 0 1023,1-5 0,-1 2 0,2-4 329,1-1 0,2-6-329,6-3 338,35-20-338,-4-22 0,-3 0 0,0-1 0,0-4 0,-2 1 0,-13 2 0</inkml:trace>
  <inkml:trace contextRef="#ctx0" brushRef="#br0" timeOffset="75646">23678 5091 24575,'-7'-2'0,"0"22"0,1 23 0,1 5 0,3-10 0,1-13 0,2 1 0,-2 15 0,-1 10 0,3-2 0,5-15 0,16-13 0,19 0 0,-2-34 0,-15-12 0,2-10 0,-3 1 0,0 5 0,-7-4 0,-8-4 0,-4-9 0,-5 1 0,-5 10 0,-8 13 0,-5 4 0,-18-19 0,-3 13 0,11 30 0,0 8 0,0 1 0,0-1 0</inkml:trace>
  <inkml:trace contextRef="#ctx0" brushRef="#br0" timeOffset="76583">23894 4674 24575,'37'11'0,"1"0"0,0 0 0,-1 0 0,8 4 0,-2-2 0,-9-5 0,-9-8 0,-12 0 0,-7 1 0,-4 1 0,-2 4 0,0-2 0,0 2 0,-1-3 0,-2 20 0,-1 7 0,0 9 0,-1-2 0,-1 0 0,0 3 0,3-1 0,-1 6 0,1 4 0,0-2 0,1-7 0,-2 7 0,1-1 0,2-4 0,0 7 0,0-2 0,1-8 0,-1-9 0,1-3 0,-1 8 0,1-6 0,-1-18 0,-4-5 0,1-6 0,-11 0 0,-25 0 0,4 6 0,-6 3 0,3-2 0,-4 1 0,0 1 0,4 1 0,1 0 0,-1 0 0,0 0 0</inkml:trace>
  <inkml:trace contextRef="#ctx0" brushRef="#br0" timeOffset="83918">12615 6351 24575,'0'-6'0,"0"2"0,0-1 0,0 3 0,0-1 0,0 1 0,0 12 0,0 13 0,0 13 0,2 14 0,6-9 0,2 1 0,-4-17 0,0 1 0,2 11 0,1 5 0,-1-6 0,-1 7 0,-4-6 0,-1 0 0,-2 12 0,0-17 0,0 5 0,0-20 0,0 16 0,0-11 0,0 9 0,0-23 0,0-18 0,0-4 0</inkml:trace>
  <inkml:trace contextRef="#ctx0" brushRef="#br0" timeOffset="85147">12216 7534 24575,'0'-4'0,"0"-2"0,1 5 0,0-3 0,0 11 0,-1 10 0,0 6 0,0 7 0,0 2 0,0-7 0,0 0 0,0 12 0,0 4 0,0 6 0,0 1 0,0-9 0,0 4 0,0-4 0,-1 6 0,-1 0 0,1-5 0,-1 7 0,0-2 0,0 4 0,0 2 0,0-6-409,-1-14 0,1-3 409,0 2 0,0-3 0,0 3 0,1-15 0,0-9 0,-21-19 0,-6-6 0</inkml:trace>
  <inkml:trace contextRef="#ctx0" brushRef="#br0" timeOffset="85483">12231 7622 24575,'-24'33'0,"0"0"0,0 0 0,0 0 0,-6 10 0,1-2 0,6-13 0,8-17 0,3-8 0</inkml:trace>
  <inkml:trace contextRef="#ctx0" brushRef="#br0" timeOffset="85680">12167 7594 24575,'30'27'0,"0"0"0,0 0 0,0 0 0,0 0 0,4 2 0,0 1 0,-3-3 0,-7-5 0,1 4 0,-16-4 0,-6 6 0</inkml:trace>
  <inkml:trace contextRef="#ctx0" brushRef="#br0" timeOffset="86434">12250 9017 24575,'-6'41'0,"0"0"0,0 0 0,0-1 0,0 1 0,-2 7 0,-1-1 0,3-2 0,5-8 0,10-6 0,3-6 0,8 17 0,5-26 0,3-5 0,6-3 0,7-10 0,-25-23 0,0-10 0,-12 10 0,0-1 0</inkml:trace>
  <inkml:trace contextRef="#ctx0" brushRef="#br0" timeOffset="86623">12167 8968 24575,'31'7'0,"0"0"0,0 14 0,13-4 0,-1 1 0</inkml:trace>
  <inkml:trace contextRef="#ctx0" brushRef="#br0" timeOffset="89099">11340 5843 24575,'-1'-6'0,"-1"3"0,1 1 0,-1 1 0,2 0 0,-2 0 0,1 1 0,-3 0 0,1 0 0,0 0 0,-5 0 0,-2 7 0,-6 0 0,-7 9 0,8-4 0,-6 10 0,12-6 0,-1 31 0,8-19 0,5 1 0,4-1 0,5 1 0,13 1 0,-1-11 0,19-1 0,-16-7 0,14 1 0,-5-16 0,-6-10 0,11-13 0,-16-13 0,-18 7 0,-5-1 0,-5-7 0,-10 11 0,-6 4 0,-12 13 0,7 6 0,-2 2 0,0 7 0,-1 4 0,-16 9 0,18-2 0,3 3 0,-6 17 0</inkml:trace>
  <inkml:trace contextRef="#ctx0" brushRef="#br0" timeOffset="90015">12154 5890 24575,'-5'1'0,"19"42"0,-6-20 0,5 8 0,1 0 0,-5-8 0,5 1 0,-5-12 0,-2-6 0,-2-3 0</inkml:trace>
  <inkml:trace contextRef="#ctx0" brushRef="#br0" timeOffset="91136">12887 5912 24575,'32'-1'0,"0"1"0,4 1 0,-1 1 0,-2 1 0,-10 4 0,-14 4 0,-4 1 0,-9 9 0,-4 0 0,1-4 0,1-2 0,6-11 0,7 0 0,11-3 0,19-17 0,-14 6 0,1 0 0</inkml:trace>
  <inkml:trace contextRef="#ctx0" brushRef="#br0" timeOffset="92087">13475 6257 24575,'20'30'0,"-2"2"0,-9-3 0,-2 1 0,3 16 0,-3-8 0,1 4 0,1-1 0,0 3 0,0-4 0,-1-6 0,0-1 0,2 7 0,0 3 0,-1-7 0,4 1 0,-3-2 0,0 1 0,3 3 0,-4-2 0,-1 0 0,-4-5 0,-2-1 0,-1 0 0,-1 2 0,0 0 0,0-2 0,0-11 0,0 13 0,0-26 0,0 2 0,-1-9 0,-3-13 0,-1-7 0</inkml:trace>
  <inkml:trace contextRef="#ctx0" brushRef="#br0" timeOffset="93419">13920 6758 24575,'16'-2'0,"4"0"0,5 2 0</inkml:trace>
  <inkml:trace contextRef="#ctx0" brushRef="#br0" timeOffset="93599">14473 6800 24575,'10'-14'0,"1"-1"0</inkml:trace>
  <inkml:trace contextRef="#ctx0" brushRef="#br0" timeOffset="93739">15064 6766 24575,'11'-25'0</inkml:trace>
  <inkml:trace contextRef="#ctx0" brushRef="#br0" timeOffset="93942">15720 6871 24575,'21'-14'0,"-1"-3"0</inkml:trace>
  <inkml:trace contextRef="#ctx0" brushRef="#br0" timeOffset="94047">16121 6893 24575,'-15'-11'0</inkml:trace>
  <inkml:trace contextRef="#ctx0" brushRef="#br0" timeOffset="94880">17149 6279 24575,'-10'35'0,"5"0"0,2 1 0,3 6-1354,0-2 0,0 1 1354,0-15 0,0 1 0,-1 8 0,-1 6 0,1 2 0,-1-7 0,1 3 0,0-1 0,-1 8 0,0 4 0,0-8 0,1 1 860,0-3-860,1-1 446,0-12-446,-1-10 0,0-12 0,0-2 350,-5-7 1,4-7-1,-3-6 1</inkml:trace>
  <inkml:trace contextRef="#ctx0" brushRef="#br0" timeOffset="96080">17146 5690 24575,'-3'2'0,"0"39"0,3-13 0,0 5 0,1 4 0,0-4 0,1-3 0,1 14 0,-1-16 0,1-5 0,0-14 0,0-4 0,-2-30 0,0-5 0,0-3 0,-1 2 0,0 0 0,0-19 0,0 3 0,0 8 0,0 2 0,2 42 0,6 19 0,1 6 0,5 5 0,-5-11 0,0 0 0,3 4 0,3 15 0,-10-30 0,1-3 0,-1-8 0</inkml:trace>
  <inkml:trace contextRef="#ctx0" brushRef="#br0" timeOffset="96355">17335 5911 24575,'2'-6'0,"33"0"0,11 2 0,-13 1 0,15-4 0,-3-3 0,-22-4 0</inkml:trace>
  <inkml:trace contextRef="#ctx0" brushRef="#br0" timeOffset="96667">17746 5733 24575,'-2'46'0,"-1"-1"0,1 1 0,-5-14 0,0 2 0,3 10 0,0 0 0,0 0 0,-1 0 0</inkml:trace>
  <inkml:trace contextRef="#ctx0" brushRef="#br0" timeOffset="98839">10908 7726 24575,'-5'-3'0,"3"0"0,0 1 0,2-1 0,6 1 0,10 5 0,14 11 0,-8-3 0,3 4 0,0 4 0,3 3 0,-1-1 0,6 5 0,3 2 0,-3-4 0,4 3 0,0-1 0,-4-3 0,0 0 0,-1-2 0,4 1 0,2 0 0,-7-5 0,-3-5 0,-3 0 0,-19-10 0,-4-1 0</inkml:trace>
  <inkml:trace contextRef="#ctx0" brushRef="#br0" timeOffset="99250">10998 8117 24575,'30'32'0,"1"-1"0,-1 1 0,0 0 0,1 0 0,-1 0 0,0-1 0,8 10 0,1 2 0,-2-3 0,-5-6 0,-9-13 0,-6-10 0,-10-5 0,-5-6 0,-3 1 0</inkml:trace>
  <inkml:trace contextRef="#ctx0" brushRef="#br0" timeOffset="99587">10964 8405 24575,'33'32'0,"1"0"0,-1 0 0,0-1 0,-2-2 0,0 0 0,-3-3 0,-5-6 0,8 2 0,5 4 0,-21-14 0,3 7 0</inkml:trace>
  <inkml:trace contextRef="#ctx0" brushRef="#br0" timeOffset="100037">10792 9237 24575,'35'23'0,"-1"1"0,1 0 0,0 0 0,-1 0 0,1-1 0,2 3 0,2 0 0,-1-1 0,-6-3 0,-9-6 0,0 3 0,-5-10 0,-12-4 0,-2-4 0</inkml:trace>
  <inkml:trace contextRef="#ctx0" brushRef="#br0" timeOffset="100435">10869 9546 24575,'36'20'0,"0"0"0,0 0 0,0 0 0,1 0 0,-4-4 0,0 0 0,1 5 0,7 9 0,2 1 0,-6-9 0,-12-14 0,-10-27 0,-4-8 0</inkml:trace>
  <inkml:trace contextRef="#ctx0" brushRef="#br0" timeOffset="113938">20218 7827 24575,'-1'-3'0,"-1"0"0,2 1 0,0 0 0,-2 1 0,0 0 0,-1 1 0,-3 5 0,-14 27 0,2-2 0,-4 5 0,0-1 0,4-6 0,1 0 0,-2 2 0,-7 13 0,-1 4 0,4-11 0,-2-6 0,12-10 0</inkml:trace>
  <inkml:trace contextRef="#ctx0" brushRef="#br0" timeOffset="114263">20219 7699 24575,'35'-14'0,"-17"24"0,9 21 0,-2 9 0,-15-6 0,-4 3 0,4 6 0,-1 4 0,-1-4 0,-4-7 0,-1-2 0,2 3 0,-1 0 0,-2-6 0,-2-3 0,-4 4 0,-6 1 0,-10-34 0,-6-10 0</inkml:trace>
  <inkml:trace contextRef="#ctx0" brushRef="#br0" timeOffset="114443">20031 8155 24575,'25'-12'0,"0"1"0,15-15 0,-12 11 0,5-2 0,-2 0 0,3-5 0,-1-1 0</inkml:trace>
  <inkml:trace contextRef="#ctx0" brushRef="#br0" timeOffset="115086">20705 7677 24575,'41'-11'0,"0"-1"0,0 1 0,-4 1 0,0 1 0,-14-2 0,-17-4 0</inkml:trace>
  <inkml:trace contextRef="#ctx0" brushRef="#br0" timeOffset="115338">20681 7795 24575,'-5'42'0,"-1"0"0,0 1 0,0-1 0,1 0 0,0-8 0,1 1 0,-2 5 0,-1 11 0,0 3 0,2-8 0,5-16 0,7-14 0,26-5 0,-5-43 0,-4 10 0,0 0 0</inkml:trace>
  <inkml:trace contextRef="#ctx0" brushRef="#br0" timeOffset="115562">20945 7827 24575,'0'11'0,"-4"18"0,-2 12 0,-1-5 0,-9 6 0,6-4 0,0 0 0,0-1 0</inkml:trace>
  <inkml:trace contextRef="#ctx0" brushRef="#br0" timeOffset="116018">21178 7570 24575,'42'-17'0,"-1"1"0,1-1 0,-10 2 0,11 0 0,9 0 0,-15 10 0,-26 12 0,6 23 0,4 0 0,-5 10 0,1 11 0,-3-4 0,-4-11 0,0 0-238,4 11 0,0 6 0,-6-8 238,-8-19 0,-6-2-70,-6 9 1,-4-1 69,3-6 0,-5-3 0,-11-1 0,-8-2 0,3-3 0,7-6 0,0-2 0,-19-2 0,0 0 0</inkml:trace>
  <inkml:trace contextRef="#ctx0" brushRef="#br0" timeOffset="116534">21963 7666 24575,'41'24'0,"-1"-1"0,1 0 0,-1 1 0,-2 10 0,-5 3 0,-19-5 0,-30-5 0,-16 0 0,0 0 0,-7 5 0,-1-1 0,4-4 0,-3 4 0,1-3 0,3-2 0,0-1 0,0 0 0</inkml:trace>
  <inkml:trace contextRef="#ctx0" brushRef="#br0" timeOffset="118150">22687 7660 24575,'-8'0'0,"3"0"0,2 17 0,0 21 0,-1 15 0,0-6 0,2-15 0,0 1-408,-1 3 0,-2 7 1,1-3-1,0-10 408,0-5 395,-1-13-395,3-31 0,8-19 0,3-8 0,-3 7 0,2-1 0,2 1 0,1-2 0,-1 6 0,5-7 0,17 48 0,-25 26 0,3 11 0,-2 3 0,-5-20 0,-3-1 0,0 6 0,0-4 0,1-13 1236,11-34-1236,0-6 0,2-6 0,7-5 0,5-5 0,-3 4 0,-5 3 0,1 3 0,11-17 0,-3 21 0,-16 53 0,-4 12 0,3-2 0,-5-3 0,1 6 0,0-7 0,-1-4 0,1 9 0,-1-36 0</inkml:trace>
  <inkml:trace contextRef="#ctx0" brushRef="#br0" timeOffset="118686">23599 7525 24575,'-28'30'0,"-1"1"0,0-1 0,14-10 0,0 2 0,-14 16 0,-2 8 0,11-6 0,23 6 0,7-18 0,25-13 0,-4-36 0,-8-4 0,-3-4 0,0-14 0,-11 10 0,-3 5 0,-5 13 0,-1 24 0,3 28 0,3 8 0,-1-14 0,1 1 0,1 4 0,1 3 0,1-8 0,3-1 0,4-9 0,-12-28 0</inkml:trace>
  <inkml:trace contextRef="#ctx0" brushRef="#br0" timeOffset="118930">23871 7513 24575,'-6'5'0,"10"36"0,9 11 0,-4-28 0,4 0 0,7 13 0,5 8 0,3 0 0,-4-11 0,-2-14 0,1-3 0,5 4 0,4 2 0,-5-11 0,-2-20 0</inkml:trace>
  <inkml:trace contextRef="#ctx0" brushRef="#br0" timeOffset="119098">24372 7446 24575,'-37'17'0,"-1"1"0,1-1 0,10 1 0,1 1 0,-3 2 0,-4 1 0,-5 3 0,-2 1 0,0 0 0,4 1 0,3 3 0,-1 0 0,1 0 0,-1 0 0</inkml:trace>
  <inkml:trace contextRef="#ctx0" brushRef="#br0" timeOffset="121382">18499 7848 24575,'-5'-5'0,"1"2"0,-1 2 0,0 23 0,-1 5 0,0 4 0,1 1 0,1 4 0,0 1 0,0 6 0,0 1 0,1-7 0,0-1 0,1-2 0,1 5 0,-1-1 0,0 1 0</inkml:trace>
  <inkml:trace contextRef="#ctx0" brushRef="#br0" timeOffset="121730">19066 7564 24575,'-43'9'0,"22"23"0,2 19 0,3 5 0,5-9 0,6-4 0,6 3-547,-2-7 1,0 8 0,1 5 0,1 0 0,2-6 0,4-8-523,15 7 1,3-6 1068,-6-4 0,0 3 0,-9-1 0,-15 2 0,-10 1 0,-2-5 0,-1-3 0,-5-2 203,-9 4 0,-7 2-1,3-12 1,9-19 0,1-7 0,-7-5 0,0-1 0</inkml:trace>
  <inkml:trace contextRef="#ctx0" brushRef="#br0" timeOffset="121930">18758 8052 24575,'45'-4'0,"-1"1"0,0 0 0,-14-1 0,1 0 0,5 0 0,6 1 0,-1-2 0,-7 0 0,13-8 0</inkml:trace>
  <inkml:trace contextRef="#ctx0" brushRef="#br0" timeOffset="122106">18746 7537 24575,'-11'-7'0,"3"2"0,21-7 0,5 0 0</inkml:trace>
  <inkml:trace contextRef="#ctx0" brushRef="#br0" timeOffset="124314">21269 9142 24575,'-4'-4'0,"-1"2"0,2 45 0,2-19 0,0 3 0,0 4 0,2 3 0,-1 3 0,-1 3 0,0 3 0,0-1 0,1-3 0,0 9 0,-1-2 0,0 0 0,0 1 0,0-14 0,1-20 0,0-43 0,1-5 0,0-12 0,0-2 0,0 6 0,0-1 0,1 1 0,-1 2 0,-1-7 0,2 5 0,1 16 0,5 15 0,15 35 0,-7 6 0,-2-4 0,-1 5 0,-6 9 0,-3 1 0,-1-11 0,-1-1 0,2 4 0,-1-5 0,2-9 0,9-47 0,3-21 0,-3 15 0,-1-3 0,1-6 0,2-3 0,-1 3 0,1 3 0,1 6 0,6-6 0,7 43 0,-13 30 0,-3 10 0,-3 4 0,-4-14 0,-1 0 0,-1 2 0,1 3 0,-1-6 0,3 5 0,6 7 0,-8-32 0,-2-5 0,-1-4 0</inkml:trace>
  <inkml:trace contextRef="#ctx0" brushRef="#br0" timeOffset="124826">22064 9110 24575,'-27'6'0,"0"-1"0,4 28 0,2 17 0,2 5 0,3-11 0,0-9 0,4 0 0,4 12 0,1 12 0,5-5 0,9-20 0,27-25 0,2-25 0,-1-11 0,-17 2 0,-2-4 0,5-15 0,-3-3 0,-8 6 0,-3 2 0,-3 11 0,0 5 0,1 6 0,0 38 0,-1 14 0,1-4 0,1 2 0,4 2 0,2 4 0,0-7 0,1-8 0,1-3 0,9 11 0,0-12 0,-1-28 0,1-12 0</inkml:trace>
  <inkml:trace contextRef="#ctx0" brushRef="#br0" timeOffset="125022">22429 9012 24575,'18'39'0,"0"-1"0,-1 1 0,1 0 0,-2-3 0,0 1 0,0-2 0,0-4 0,7 7 0,-1-4 0,-4-3 0,-2 0 0,-3 0 0,0 0 0</inkml:trace>
  <inkml:trace contextRef="#ctx0" brushRef="#br0" timeOffset="125199">22876 9038 24575,'-26'0'0,"-5"10"0,6 8 0,-4 9 0,-1 4 0,1-3 0,1 2 0,1-1 0,-3 3 0,2-3 0,-3 3 0,-1 1 0,1-1 0,2-2 0,-4 6 0,0-1 0,1 0 0</inkml:trace>
  <inkml:trace contextRef="#ctx0" brushRef="#br0" timeOffset="125882">23076 9149 24575,'25'7'0,"6"0"0,10-2 0,-9-3 0,1 0 0,13 0 0,-18 0 0,-3-3 0,-4-5 0,-10-5 0</inkml:trace>
  <inkml:trace contextRef="#ctx0" brushRef="#br0" timeOffset="126066">23106 9394 24575,'14'0'0,"19"-2"0,-5-3 0,3-1 0,15-3 0,0-1 0,-10 0 0,-1 0 0,6-1 0,0 0 0</inkml:trace>
  <inkml:trace contextRef="#ctx0" brushRef="#br0" timeOffset="126598">23715 8799 24575,'44'1'0,"1"-1"0,-3 0 0,-2 0 0,-7 0 0,-4 0 0,10-3 0,-4-1 0</inkml:trace>
  <inkml:trace contextRef="#ctx0" brushRef="#br0" timeOffset="126937">23797 8725 24575,'1'44'0,"-1"0"0,1 0 0,-1 1 0,0-1 0,1 0 0,-1 6 0,-1 3 0,1 1 0,-1-3 0,0-4 0,1-8 0,0 9 0,-1-4 0,-1 1 0,0 2 0,1-12 0,2-18 0,32-28 0,9-16 0,-23 6 0,1-3 0,13-7 0,0 0 0,0 0 0</inkml:trace>
  <inkml:trace contextRef="#ctx0" brushRef="#br0" timeOffset="127458">24304 8960 24575,'0'42'0,"0"0"0,0 0 0,0-12 0,0 0 0,0 17 0,0 7 0,1-7 0,-1-15 0,1-6 0,0 1 0,0 0 0</inkml:trace>
  <inkml:trace contextRef="#ctx0" brushRef="#br0" timeOffset="128002">24512 8652 24575,'4'0'0,"36"0"0,9 0 0,-7 0 0,10 0 0,-7 0 0,-34 0 0,-7 6 0,-4 11 0,4 12 0,0 11 0,0-2 0,-1 1 0,0 1-345,0-4 0,0 3 0,1 2 1,-1-6 344,1 8 0,-1-3 0,-2 1 0,0-2 0,3 11 0,-6-3 0,-17-27 0,-5-1 0,5-1 0,-3-1 0,-19 7 0,-4-4 0,7-10 0,-1-3 0,-3 0 0,0 1 0</inkml:trace>
  <inkml:trace contextRef="#ctx0" brushRef="#br0" timeOffset="129599">18662 10730 24575,'45'0'0,"-18"-1"0,2-2 0,5 0 0,3-4 0,1-10 0,4-5 0,-5 0 0,-3 2 0,-3-3 0,-2-5 0,0-5 0,-10 2 0,-17-17 0,-22 23 0,-11 1 0,1 3 0,4 4 0,-3 4 0,-11-1 0,-6 1 0,6 9 0,-6 19-1615,17 1 0,4 6 1615,12 13 0,5 4 0,-1 8 0,2 4 0,4-11 0,0 4 0,1 1 0,1-5 0,0-3 0,2-3 0,3 1 0,7 12 0,6 0 0,4-10 0,7-18 0,5-10 0,0-4 0,3-6 0,-2-5 0,6-12 0,-4-8 0,-12 3 0,1 0 0,0 1 0</inkml:trace>
  <inkml:trace contextRef="#ctx0" brushRef="#br0" timeOffset="129833">19393 9961 24575,'0'44'0,"0"0"0,0 0 0,0 0 0,0-3 0,0-3 0,0 6-656,-1 0 1,0 5-1,0 4 1,0-1 0,0-1 557,0-2 0,0 0 1,0 0-1,0-2 1,-1-4-1,0 8 1,0-4-1,1 3 1,-1-2-1,1-1 1,0 1-1,0 0 1</inkml:trace>
  <inkml:trace contextRef="#ctx0" brushRef="#br0" timeOffset="130441">19581 10375 24575,'-17'39'0,"0"-1"0,17-4 0,12 3 0,7 8 0,1-8 0,-3-16 0,1-2 0,13 9 0,-10 4 0,-32-1 0,-14 1 0,2-2 0,8-6 0,0-1 0,-21 17 0,8-6 0,27-23 0,21-22 0,9-9 0,-3 7 0,3-2-493,0-4 1,4-5 0,0-1 0,-4 1 492,-3 2 0,-3 0 0,0-4 0,4-7 0,1-5 0,-2-1 0,-5 3 0,-1-4 0,-9-2 0,-6 0 0,-4-4 0,-5 8 0,-6 14 0,-5 3 0,-6-3 0,-5 7 0,-1 15 0,1 9 0,-2 19 0,16 3 0,2 10 0,1 4 0,3-3 0,2-4 0,3-2 0,2 4-397,4 9 1,2 7 0,2-2 0,0-7 396,0-2 0,4-6 0,18 3 0,3-9 0,0-14 0,-9-11 0,0 0 0</inkml:trace>
  <inkml:trace contextRef="#ctx0" brushRef="#br0" timeOffset="130853">20653 10399 24575,'30'1'0,"-1"-1"0,19 3 0</inkml:trace>
  <inkml:trace contextRef="#ctx0" brushRef="#br0" timeOffset="130995">20652 10681 24575,'-13'2'0,"60"-2"0,-16-17 0,10 6 0,-1 0 0</inkml:trace>
  <inkml:trace contextRef="#ctx0" brushRef="#br0" timeOffset="131810">25039 7538 24575,'-2'-2'0,"11"1"0,6-1 0,15 2 0,-16 0 0,2 0 0</inkml:trace>
  <inkml:trace contextRef="#ctx0" brushRef="#br0" timeOffset="131957">24953 7860 24575,'25'0'0,"-3"0"0</inkml:trace>
  <inkml:trace contextRef="#ctx0" brushRef="#br0" timeOffset="145453">20128 5640 24575,'-15'-1'0,"3"-3"0,-3-2 0,8 0 0,-4 1 0,8 3 0,0 0 0,2 1 0,1-2 0,11 50 0,-2-17 0,-1 6 0,0 2 0,1-6 0,-1-4 0,-2 4 0,6 3 0,-10-34 0,7-2 0,9-11 0,13-25 0,1 11 0,2-2 0,-10-1 0,1 2 0,7 3 0,0 5 0,2 1 0,-5 15 0,-2 6 0,1 10 0,-4-2 0,-3 3 0,-10 19 0,-4-8 0,1 1 0,5 7 0,3 5 0,9-25 0,2-8 0,12-19 0,10-12 0,-6 4 0,-15 9 0,0 0 0,11-12 0,5-4 0,-13 14 0,-18 20 0,-1 41 0,-2-11 0,-1-7 0,5-3 0,26-11 0,7-6 0,-13-3 0,1 0-758,3 0 1,4 1 0,-3-1 757,0-1 0,-2 0-713,9 5 0,-1 0 713,-17-2 0,-1 0 0,5 0 0,-5 0 0,-10-2 0,-11-13 0,5-19 0,0-12 0</inkml:trace>
  <inkml:trace contextRef="#ctx0" brushRef="#br0" timeOffset="176314">21958 12905 24575,'0'-16'0,"2"-1"0,5-4 0,0-3 0,3 28 0,-3 31 0,-3 15 0,-1-9 0,1 3 0,-1-7 0,0 4 0,0 0 0,0-6 0,0 0 0,0-4 0,0-1 0,0-6 0,0-11 0,-2-14 0,0-25 0,0-14 0,2 11 0,1-2 0,-1-4 0,0-3 0,3 3 0,10-1 0,2 10 0,6 17 0,7 28 0,-23 7 0,-5 6 0,5 16 0,-2-1 0,1-6 0,-1-5 0,2-13 0,8-54 0,-3 1 0,3-8 0,0-2 0,-2 6 0,0 2 0,-1 0 0,5-19 0,2-5 0,-5 29 0,-8 37 0,-2 15 0,-2 6 0,1-4 0,0 2 0,-2 10 0,1 0 0,1-11 0,2-4 0,2-3 0,10-7 0,-8-19 0,-1-2 0</inkml:trace>
  <inkml:trace contextRef="#ctx0" brushRef="#br0" timeOffset="177004">23080 12581 24575,'-16'-15'0,"-29"17"0,-4 8 0,10 3 0,10 4 0,-8 8 0,2 2 0,9-2 0,9 3 0,5 2 0,-3-1 0,-1 4 0,4-2 0,7-1 0,3-1 0,2 7 0,4 0 0,0-8 0,4 0 0,0 6 0,7-7 0,22-17 0,5-12 0,-12-8 0,-2-7 0,5-7 0,0-7 0,-6-1 0,-8-5 0,-6-3-610,-3 7 1,-2-2-1,-2 3 610,-5 6 0,-2 2 442,-1-7-442,-3 34 0,-2 28 0,5-5 0,0 2 0,0 4 0,1 3 0,1 3 0,0 0 0,-1-10 0,2 0 0,5 8 0,3-12 0,-5-27 0,12-7 0</inkml:trace>
  <inkml:trace contextRef="#ctx0" brushRef="#br0" timeOffset="177209">23255 12613 24575,'26'39'0,"-1"-1"0,0 1 0,1-1 0,-5 0 0,1 4 0,-2-1 0,0-2 0,-3-7 0,3 3 0,-1-3 0,-6 3 0,1-1 0,-1 1 0</inkml:trace>
  <inkml:trace contextRef="#ctx0" brushRef="#br0" timeOffset="177368">23700 12554 24575,'-31'28'0,"0"0"0,0 1 0,0-1 0,0 0 0,1 2 0,3-3 0,-4 4 0,-4 4 0,-1-1 0,1 1 0,0 0 0,0-1 0,0 1 0</inkml:trace>
  <inkml:trace contextRef="#ctx0" brushRef="#br0" timeOffset="179247">24380 12156 24575,'-2'42'0,"-1"1"0,1-1 0,0 0 0,-1 1 0,-10-3 0,8-2 0,0 12 0,0-7 0,0-24 0,-3-48 0,1-21 0,0 7 0,2-2 0,3 8 0,0-1 0,1 4 0,0 6 0,0 3 0,1-6 0,-1 10 0,-1 21 0,0 0 0,1 1 0,0 0 0,0 0 0,12-4 0,13-7 0,3-3 0,7-2 0,-3 2 0,-2 1 0,-10 4 0,7 15 0,-6 13 0,-4 12 0,-3 6 0,-4-8 0,-1 1-599,-1 11 1,-1 0 598,-3-13 0,0-1 0,-1 4 0,-1-1 0,-5 13 0,-9-20 0,-4-8 0,-11-18 0,3-4 0,1-1 0</inkml:trace>
  <inkml:trace contextRef="#ctx0" brushRef="#br0" timeOffset="179452">24347 12476 24575,'42'-23'0,"0"0"0,-15 2 0,9-2 0,0-1 0</inkml:trace>
  <inkml:trace contextRef="#ctx0" brushRef="#br0" timeOffset="179631">24341 12542 24575,'35'-7'0,"0"0"0,-11-11 0,5 1 0,0 1 0</inkml:trace>
  <inkml:trace contextRef="#ctx0" brushRef="#br0" timeOffset="179921">23811 13001 24575,'45'-15'0,"0"0"0,1 0 0,-1 0 0,0 0 0,0-1 0,0 1 0,1 0 0,-1 0 0,0 0 0,0 0 0,3 0 0,3-2 0,1 1 0,-1-1 0,-2 2 0,-4 0 0,-5 1 0,-7 3 0,-8 1 0,10-9 0,-22 8 0</inkml:trace>
  <inkml:trace contextRef="#ctx0" brushRef="#br0" timeOffset="180227">24528 12910 24575,'-8'15'0,"2"15"0,1 11 0,1-6 0,-1 7 0,0-6 0,-1 5 0,11-17 0,24-34 0,12-22 0,-4 2 0,-8 7 0,0-1 0,5-4 0,6-5 0,-1 0 0,-11 4 0,-14 5 0,-5 2 0,-1-3 0,-1 0 0</inkml:trace>
  <inkml:trace contextRef="#ctx0" brushRef="#br0" timeOffset="180436">24224 13147 24575,'-12'39'0,"0"1"0,0 0 0,0 0 0,-1 0 0,-2-7 0,-1 0 0,0 9 0,0 0 0,0 1 0,0-1 0</inkml:trace>
  <inkml:trace contextRef="#ctx0" brushRef="#br0" timeOffset="180585">24204 13291 24575,'46'11'0,"0"-1"0,1 0 0,-1 0 0,1 0 0,-4 1 0,-5 0 0,6 1 0,-4 0 0,5 2 0,3 2 0,0-1 0,-3-1 0,-6-3 0,3-1 0,-6-1 0,0-2 0,2-1 0,0 1 0,0-1 0</inkml:trace>
  <inkml:trace contextRef="#ctx0" brushRef="#br0" timeOffset="182085">25303 12724 24575,'-4'2'0,"4"18"0,2-10 0,2 15 0,-1-20 0,0-1 0,16-6 0,7-18 0,8-11 0,-1 3 0,6 9 0,0-2-332,-7-4 1,3-6 0,-1 1-1,-3 6 332,2 5 0,-3 4 0,-6-2 0,-4 6 0,-3 22 0,-24 17 0,-9 7 0,3-2 0,-2 1-924,-11 7 1,-2-1 923,6-7 0,-2 1 0,-6 6 0,0-2 0,13-12 0,2-1 0,-9 8 0,11-8 0,18-20 1198,18-23-1198,14-12 0,-4 3 0,0-3 0,-11 9 0,0 0 0,4-5 0,-4 1 0,-4-6 0</inkml:trace>
  <inkml:trace contextRef="#ctx0" brushRef="#br0" timeOffset="182344">25447 12967 24575,'-5'45'0,"1"-1"0,-1 1 0,1-2 0,0-1 0,2 0 0,3-1 0,1-1 0,3-3 0,3-3 0,4-3 0,8 7 0,9-12 0,7-33 0,9-17 0,1-7 0,-4 3 0,-7 6 0,-4-1 0,3-3 0,3-5 0,0 0 0,-1 0 0,1 0 0,0 0 0</inkml:trace>
  <inkml:trace contextRef="#ctx0" brushRef="#br0" timeOffset="183063">26335 12324 24575,'-22'34'0,"0"0"0,0 0 0,0 0 0,14 2 0,-13 10 0,-6 10 0,19-21 0,33-34 0,-2 0 0,-23 7 0,-20 13 0,-2 10 0,-2 2 0,-4 1 0,5 0 0,10-2 0,24-16 0,14 25 0,-3-10 0,-13 2 0,-3 12 0,-1 3 0,-1-8 0,-2-2 0,-2 1-311,0 4 0,-1 9 0,-1-2 0,-1-9 311,-3-11 0,-1-5 0,-1 23-279,14-62 279,6-15 0,8-13 0,1-7 0,-2 5 0,-4 8 0,-2 1 0,1-1 0,1-3 0,2-3 0,1 0 0,-1 0 0,0 0 0,1 1 0,-1-1 0</inkml:trace>
  <inkml:trace contextRef="#ctx0" brushRef="#br0" timeOffset="183779">26670 12311 24575,'26'10'0,"1"1"0,-10 9 0,-9 5 0,-22 3 0,-14 4 0,2-2 0,1 7 0,3 0 0,0 9 0,10-6 0,25-15 0,16-10 0,4-5 0,2-10 0,-2 12 0,-58 21 0,5-10 0,-3 3 0,0 0 0,-3 5 0,1 0 0,-6 7 0,6-4 0,14-13 0,25-9 0,21-15 0,-3-8 0,6-4 0,-5 2 0,14 0 0,-12 3 0,-10 9 0,-37 29 0,-15 9 0,6-6 0,-2 3 0,-1 3 0,-2 4 0,3-5 0,5-9 0,3-1 0,-2 20 0,8-3 0,20-15 0,18 8 0,5-50 0,9-20 0,-5 3 0,-8 10 0,0-3 0,-3-1 0,4-6 0,-2 0 0,-7 3 0,-6-3 0,-1 1 0</inkml:trace>
  <inkml:trace contextRef="#ctx0" brushRef="#br0" timeOffset="184596">27493 12252 24575,'-3'-3'0,"1"1"0,13 2 0,3 1 0,18 4 0,3 0 0,-1-1 0,-3 1 0,1-1 0</inkml:trace>
  <inkml:trace contextRef="#ctx0" brushRef="#br0" timeOffset="185119">27363 12519 24575,'36'-19'0,"-1"1"0,0 0 0,0 0 0,6-5 0,-1 2 0,-6 4 0,-6 8 0,-4 3 0,2 0 0,-9 22 0,-19 12 0,-8 5 0,-1-5 0,-3 3 0,-6 8 0,-4 5 0,-1-6 0,-1-8 0,-2-2 0,0 3 0,-2 1 0,5-7 0,-4-2 0,19-10 0,42-42 0,-1 4 0,7-5 0,-5 0 0,-6-3 0,-1-1 0,2 2 0,0-1 0,-1 1 0</inkml:trace>
  <inkml:trace contextRef="#ctx0" brushRef="#br0" timeOffset="185363">27289 12658 24575,'0'45'0,"1"0"0,-1 0 0,1 0 0,-1 0 0,1 0 0,0 0 0,-1-7 0,0 0 0,1 6 0,1 0 0,-1 0 0,1 0 0,-1 0 0,1 0 0,-1 0 0</inkml:trace>
  <inkml:trace contextRef="#ctx0" brushRef="#br0" timeOffset="185539">27322 13012 24575,'0'26'0,"0"-1"0,7 21 0,4 8 0,1-13 0,6-14 0,4 12 0,0 0 0</inkml:trace>
  <inkml:trace contextRef="#ctx0" brushRef="#br0" timeOffset="185862">27540 12830 24575,'15'6'0,"15"-14"0,16-9 0,2-4 0,-7 4 0,-4-1 0,1 0 0,-2 3 0,9-4 0,1 0 0,-4 2 0,-10 5 0,7-2 0,-15 35 0,-4 11 0,-15-7 0,-4 4 0,1 2 0,-1 4 0,-3 1 0,-7 10 0,-4 3 0,-1-6 0,3-8 0,-3 0 0,-3 2 0,-4 3 0,-1-10 0,-19-12 0</inkml:trace>
  <inkml:trace contextRef="#ctx0" brushRef="#br0" timeOffset="186056">27595 12959 24575,'1'49'0,"0"1"0,0 0 0,5-3 0,0-7 0,-1-1 0,1 0 0</inkml:trace>
  <inkml:trace contextRef="#ctx0" brushRef="#br0" timeOffset="186214">27875 12805 24575,'-17'44'0,"1"-1"0,-1 0 0,1-6 0,1 1 0,-4 8 0,1 0 0,0 0 0</inkml:trace>
  <inkml:trace contextRef="#ctx0" brushRef="#br0" timeOffset="186370">27564 13038 24575,'36'-17'0,"0"0"0,-1 0 0,-2 3 0,-1 0 0,-4 2 0,11-9 0,-8 5 0</inkml:trace>
  <inkml:trace contextRef="#ctx0" brushRef="#br0" timeOffset="186754">27112 12983 24575,'-10'48'0,"-1"1"0,1-1 0,-1 1 0,6-5 0,6 2 0,2-7 0,1 9 0,3 4 0,2 0 0,3-7 0,3-9 0,16 2 0,13-12 0,-4-12 0,10-3 0,4-3 0,-1-3 0,-8-3-1093,-2-5 1,-6-3 0,4-3 272,5-1 1,5-3 0,-1-1 0,-8 1 716,-1-5 1,-5 0 0,-2-2 0,0-1-1,-2 1 1,-1 0 0</inkml:trace>
  <inkml:trace contextRef="#ctx0" brushRef="#br0" timeOffset="187107">28263 12561 24575,'40'-17'0,"0"1"0,0-1 0,-1 0 0,1 0 0,0 0 0,0 1 0,9-6 0,2-2 0,-2 2 0,-9 4 0,-14 8 0,-12 8 0</inkml:trace>
  <inkml:trace contextRef="#ctx0" brushRef="#br0" timeOffset="187347">28324 12552 24575,'-4'35'0,"-1"-1"0,0 1 0,1 2 0,0 7 0,-1 7 0,-1 3 0,1 2 0,0-1 0,0-3 0,0-6 0,0-6 0,-1 10 0,0-8 0,-1 7 0,3-1 0,-1-1 0,0 0 0,0 0 0,0 0 0,0 1 0,0-1 0,0 0 0</inkml:trace>
  <inkml:trace contextRef="#ctx0" brushRef="#br0" timeOffset="187662">28326 13034 24575,'35'-26'0,"-1"-1"0,1 0 0,0 0 0,-1 0 0,1 1 0,-1-1 0,10-7 0,4-3 0,-4 3 0,-9 7 0,-15 11 0,-15 12 0</inkml:trace>
  <inkml:trace contextRef="#ctx0" brushRef="#br0" timeOffset="188174">28589 12890 24575,'-10'45'0,"0"0"0,0 0 0,1 1 0,-1-1 0,0 0 0,0 0 0,-1 8 0,-1 5 0,0-5 0,4-15 0,5-23 0,8-43 0,0-1 0</inkml:trace>
  <inkml:trace contextRef="#ctx0" brushRef="#br0" timeOffset="188731">28584 13033 24575,'34'-17'0,"0"0"0,1 1 0,5 29 0,-12 13 0,-30 2 0,-9 7-697,3 0 0,-1 6 1,-1 0-1,0-5 697,-5 4 0,0-4 0,1 3 0,1-6 0,2-9 0</inkml:trace>
  <inkml:trace contextRef="#ctx0" brushRef="#br0" timeOffset="189134">29006 12675 24575,'43'-10'0,"-1"0"0,1 1 0,-1-1 0,-2 30 0,-1-20 0,14-6 0,-5 3 0,-19 11 0,-29 20 0,-15 9 0,-1-5 0,4-6 0,-2-2 0,-10 7 0,1 1 0</inkml:trace>
  <inkml:trace contextRef="#ctx0" brushRef="#br0" timeOffset="189726">29312 12119 24575,'-1'46'0,"1"0"0,-1-1 0,0 1 0,0 0 0,1 0 0,-1 0 0,0 0 0,0 0 0,1 0 0,-4 4 0,-1-9 0,0 9 0,3-10 0,0 9 0,1 6 0,0 5 0,0 0 0,0 0 0,-1-5 0,-2-7 0,0-9 0,-2-12 0,-19 6 0,-11-38 0,-1-12 0,2-12 0,12 1 0,-1-7 0,6 5 0,4-9 0,8 11 0,6 1 0,14-7 0,10 7 0,9-2 0,-3 3 0,-8 6 0,2 1 0,8-6 0,4-2 0,-9 5 0,-6 6 0,-3-5 0</inkml:trace>
  <inkml:trace contextRef="#ctx0" brushRef="#br0" timeOffset="190107">28925 12558 24575,'7'49'0,"0"0"0,0 0 0,0 0 0,0 1 0,1-1 0,-1 0 0,0 0 0,0 1 0,7-3 0,0-9 0,6 8 0,-5-11 0,3 9 0,3 5 0,1 3 0,1 1 0,1-2 0,1-5 0,-1-7 0,-1-10 0,-1-13 0,23-17 0,3-20 0,-5 5 0,7-4 0,-3-2 0,-14-2 0,-13-8 0,-9-2 0,2-1 0,1 0 0</inkml:trace>
  <inkml:trace contextRef="#ctx0" brushRef="#br0" timeOffset="191072">28787 12688 24575,'0'12'0,"0"3"0,0 6 0,0 10 0,0 3 0,-2-3 0,-1 7 0,0-3 0,-2 2 0,-1 2 0,-1-4 0,-1 6 0,-1 3 0,0-2 0,1-7 0,-2 4 0,0-3-291,-2 6 1,-1 4 0,4-12 290,4-15 0,-2-7 0,2-32 0,-2-10 0</inkml:trace>
  <inkml:trace contextRef="#ctx0" brushRef="#br0" timeOffset="191477">28562 12493 24575,'-10'49'0,"0"0"0,0 0 0,0 0 0,1 0 0,-1-1 0,0 1 0,0 0 0,1-1 0,0 0 0,-1-1 0,1 1 0,0 0 0,-1-1 0,1 1 0</inkml:trace>
  <inkml:trace contextRef="#ctx0" brushRef="#br0" timeOffset="192225">29873 12716 24575,'34'15'0,"-10"-5"0,19 15 0,-25-10 0,-2 0 0</inkml:trace>
  <inkml:trace contextRef="#ctx0" brushRef="#br0" timeOffset="193121">29783 12877 24575,'4'50'0,"-1"0"0,0-1 0,1 1 0,-1 0 0,1 7 0,0 4 0,1-12 0,2-29 0,6-48 0,1-19 0,-1 16 0,1-2 0,3-8 0,3-5 0,-2 7 0,-5 13 0,0 4 0,7-1 0,-1 9 0,-4 22 0,15 17 0,-12-8 0,11-13 0,2-9 0,-11-8 0,0-9 0,4-9 0,3-8 0,-1-3 0,-4 5 0,0-7 0,-4 0-441,2-3 1,1-2 0,-6 10 440,-9 10 0,0 31 0,9 27 0,3 7 0,7 0 0,-4-7 0,2 4 0,-2-7 0,9-1 0,-10-7 0,-2 0 0,-7 7 0,-4 4 0,-11 3 0,-5 3 0,1-10 0,-3 0 0,-10 13 0,-7 4 0,1-8 0,4-12 0,-3-9 660,-19-14 1,8-14-661,32-22 0,3-13 0,8 2 0,14 25 0,4 4 0,-4-1 0,0 0 0,0 1 0,0 0 0</inkml:trace>
  <inkml:trace contextRef="#ctx0" brushRef="#br0" timeOffset="194571">22770 14363 24575,'-3'-4'0,"0"-1"0,14 4 0,9-1 0,19 2 0,10-3 0,-18 1 0,2-4 0,9-8 0,-1-1 0,-14 7 0,-1 0 0,3-7 0,-7 4 0,-15 8 0</inkml:trace>
  <inkml:trace contextRef="#ctx0" brushRef="#br0" timeOffset="194903">22380 14930 24575,'46'-16'0,"0"0"0,0 0 0,1 0 0,-1 0 0,0-1 0,0 1 0,1 0 0,-10 3 0,-7 2 0,7-3 0,-1 1 0,8-2 0,7-2 0,3-2 0,0 1 0,-2 0 0,-6 2 0,-8 3 0,-11 3 0,7-4 0</inkml:trace>
  <inkml:trace contextRef="#ctx0" brushRef="#br0" timeOffset="195098">23107 14751 24575,'-20'29'0,"0"1"0,3 5 0,-3 10 0,0 3 0,2-2 0,4-8 0,1 1 0,2-1 0,-2 7 0,0 0 0,0 0 0,0 1 0</inkml:trace>
  <inkml:trace contextRef="#ctx0" brushRef="#br0" timeOffset="195291">23123 14910 24575,'0'42'0,"0"0"0,0 1 0,1-1 0,3-5 0,2-2 0,-2 9 0,2 4 0,9-19 0,25-33 0,6-18 0,-6-2 0,0-4 0,1-1 0,0 1 0,-1-1 0</inkml:trace>
  <inkml:trace contextRef="#ctx0" brushRef="#br0" timeOffset="195636">23878 14248 24575,'44'-14'0,"1"1"0,-1 0 0,0 0 0,-12-5 0,0-1 0,13-1 0,-1 0 0,1-1 0,0 1 0</inkml:trace>
  <inkml:trace contextRef="#ctx0" brushRef="#br0" timeOffset="195782">24161 14146 24575,'-7'42'0,"0"-1"0,0 0 0,0 0 0,2-6 0,1-4 0,-1 3 0,-2 15 0,-1 3 0,2-8 0,4-16 0,1-4 0,-3 10 0,1-16 0</inkml:trace>
  <inkml:trace contextRef="#ctx0" brushRef="#br0" timeOffset="195967">23879 14473 24575,'35'-11'0,"1"1"0,-1-1 0,-2-2 0,8-2 0,0 1 0,0-1 0</inkml:trace>
  <inkml:trace contextRef="#ctx0" brushRef="#br0" timeOffset="196771">23659 14864 24575,'36'-23'0,"0"-1"0,0 0 0,0 0 0,0 0 0,0 0 0,0 0 0,3 0 0,2 1 0,-7 2 0,9-7 0,6-2 0,0-1 0,-5 6 0,-7 7 0,-14 11 0,-6 19 0,-28 9 0,-11 2 0,-5 6 0,-3-7 0,0 0 0,7 4 0,-2 8 0,-1 4 0,6-8 0,1 2 0,2-3 0,0 2 0,2-2 0,0-3 0,2-2 0,-2 10 0,19-25 0,24-29 0,5-5 0,-11 11 0,-2-1 0,5-5 0,-12 22 0,-17 30 0,-9 3 0,-3 3 0,-3-1 0,2-7 0,-9 11 0,24-40 0,0 10 0,1 0 0,27 3 0,-3-3 0,17-29 0,2-12 0,-21 14 0,-2-3 0,4-11 0,1-7 0,-5 6 0,-5 0 0,1-9 0,-10 46 0,11 7 0,-1 7 0,8 23 0,-13-16 0,-1 13 0</inkml:trace>
  <inkml:trace contextRef="#ctx0" brushRef="#br0" timeOffset="196995">24260 15060 24575,'0'36'0,"0"0"0,0-1 0,1 9 0,-1 4 0,0 0 0,0-5 0,-1-10 0,1-5 0,-1-1 0,1 17 0,-1-1 0,1 1 0,-1 0 0</inkml:trace>
  <inkml:trace contextRef="#ctx0" brushRef="#br0" timeOffset="197263">24222 15274 24575,'-24'29'0,"0"1"0,1 0 0,-1-1 0,5-6 0,1 1 0,-13 19 0,-3 7 0,11-26 0,16-34 0,14-14 0,8-4 0,-5 6 0,7 0 0,15 1 0,12 0 0,4 2 0,-6 3 0,3 1 0,3 3-45,-11 3 1,7 1 0,2-1-1,-4-2 1,-8-1 0,3-13-1,-7-1 1,8-5 0,0 0-1</inkml:trace>
  <inkml:trace contextRef="#ctx0" brushRef="#br0" timeOffset="197842">25205 14092 24575,'-7'44'0,"0"-1"0,0-60 0,34-16 0,-13 0 0,4-2 0,9 4 0,6 1 0,-2 15 0,-4 23 0,-1 11 0,6 8 0,-6 7 0,-15 8 0,-8 2 0,-2-8 0,-8 0 0,-11-2 0,-8 2 0,0-8 0,3-6 0,-4-10 0,-19-12 0,3-14 0,15-25 0,19 0 0,11-1 0,24 1 0,8 5 0,-16 14 0,2 2 0,14-5 0,0 0 0</inkml:trace>
  <inkml:trace contextRef="#ctx0" brushRef="#br0" timeOffset="198134">24539 14884 24575,'44'-18'0,"1"0"0,-1 0 0,0 1 0,0-1 0,0 0 0,0 1 0,0-1 0,0 0 0,0 0 0,0 1 0,1-1 0,-1 0 0,0 0 0,2 0 0,0 0 0,0-1 0,0 1 0,0-1 0,0 1 0,0 0 0,0-1 0,0 1 0,0-1 0,1 1 0</inkml:trace>
  <inkml:trace contextRef="#ctx0" brushRef="#br0" timeOffset="198363">25131 14763 24575,'-8'32'0,"0"0"0,3 6 0,2 11 0,-1 6 0,2 0 0,-1-5 0,1-10 0,-2-1 0,1 0 0,2 5 0,1 1 0,-1-1 0,0 0 0,0 1 0</inkml:trace>
  <inkml:trace contextRef="#ctx0" brushRef="#br0" timeOffset="198822">25263 14857 24575,'-4'42'0,"1"0"0,0 0 0,0 0 0,0-1 0,-1 9 0,1-1 0,0-5 0,-1 7 0,2-7 0,5-24 0,15-42 0,-4-7 0,4-12 0,3-7 0,-1 1 0,-2 6-298,2 0 1,-1 5 0,2-4 297,-1 2 0,3-5 0,0-1 0,0 6 0,-2 9 110,1 5 0,0 13-110,14 26 0,-3 14 0,-16-4 0,-4 5 0,2 9 0,-1 7 0,-4-2 0,-5 4 0,-7-1-408,-8-5 1,-5 2-1,-1-5 408,4 0 0,-7-10 0,-12-15 0,-7-8 0,5-5 0,1-11 0,14-27 0,15-4 0,19 21 0,11 3 0,4 1 0,7-2 0,2 2 0,-5 4 0,9 0 0,0 4 105,0 0 0,4 0 0,-8 8 1,4 20-1,-7 12 0</inkml:trace>
  <inkml:trace contextRef="#ctx0" brushRef="#br0" timeOffset="199140">26014 14773 24575,'15'4'0,"10"-8"0,13-8 0,9-4 0,4-2 0,1-1 0,-5 2 0,-10 5 0,-1 1 0,-7 4 0,7-4 0,8-4 0,-1 0 0,1 0 0,0 0 0,0-1 0,0 1 0,0 0 0</inkml:trace>
  <inkml:trace contextRef="#ctx0" brushRef="#br0" timeOffset="199342">26673 14155 24575,'-19'44'0,"0"0"0,0 0 0,0 0 0,0-1 0,0 1 0,0 0 0,4-4 0,3-4 0,1 0 0,-4 5 0,0-4 0,-2 6 0,-2 3 0,-1 1 0,0 0 0,2-2 0,3-5 0,2-6 0,4 0 0,0 0 0,0 0 0</inkml:trace>
  <inkml:trace contextRef="#ctx0" brushRef="#br0" timeOffset="199517">26529 14912 24575,'5'40'0,"0"1"0,0 0 0,-4-10 0,1 0 0,3 9 0,3 4 0,-2-9 0,-1-9 0</inkml:trace>
  <inkml:trace contextRef="#ctx0" brushRef="#br0" timeOffset="199915">27422 14144 24575,'-34'2'0,"6"15"0,-9 11 0,-3 7 0,2-1 0,6-6 0,-4 2 0,1 1 0,1 4 0,-1-1 0,1 1 0,-1-1 0,1 0 0</inkml:trace>
  <inkml:trace contextRef="#ctx0" brushRef="#br0" timeOffset="200072">27229 14457 24575,'-7'41'0,"0"0"0,0 0 0,0 0 0,1 0 0,1 0 0,0 4 0,1 1 0,1 1 0,0-2 0,1-2 0,1-5-1093,2 10 1,2-5 0,0 3 727,-2-4 1,-1 5 0,1 1 0,0-4 0,2-8 0,4 1 0,0-7 0,0 14 0</inkml:trace>
  <inkml:trace contextRef="#ctx0" brushRef="#br0" timeOffset="200231">27390 14532 24575,'24'-15'0,"1"1"0,10-2 0,11-3 0,5-1 0,-3 0 0,-7 4 0,1-5 0,1 1 0,-1 3 0,1 0 0,-1 0 0,0 0 0,0 0 0</inkml:trace>
  <inkml:trace contextRef="#ctx0" brushRef="#br0" timeOffset="201011">27911 13909 24575,'-10'44'0,"1"1"0,5-12 0,-1 8 0,1 7 0,-1 5 0,1 4 0,-1 0 0,1 1 0,0-2 0,0-3 0,0-6 0,1-6 0,-2 13 0,2-9 0,-1-2 0,-1 6 0,0 3 0,-2 12 0,0 1 0,0-7 0,2-16 0,3-27 0,3-34 0,3-26 0,0-5 0,-2 10 0,0-7 0,0-2 0,0-1 0,1 3 0,1 7 0,0-4 0,2 6 0,4 3 0,16-6 0,4 7 0,-13 12 0,2 10 0,19 26 0,-5 14 0,-19 18-533,-8-13 0,-2 5 1,-5-5 532,-10-5 0,-6-4 0,-10 1 0,-1-5 0,-1-4 0,-9-19 0,39-1 0,16-9 0,4 13 0,5 11 0,1 5 0,-3 4 0,-4 2 0,-5 4 1598,-24 22-1598,-11-11 0,-10 5 0,2-2 0,9-13 0,1-1 0,-5 1-500,-5 5 1,-6 4 0,-2 0 0,1-2 0,5-6 499,-3 2 0,1-4 0,-2 0 0,-1 1 0,7-7 0,10-5 0,60-24 0,-17 3 0,6-2-656,3 1 1,8-1-1,4-1 1,-1 1 0,-5 0 217,0 1 0,-4 0 0,4 1 438,5-2 0,6 0 0,-2 1 0,-6 1 0,-2 1 0,-4 0 0,0 1 0,-5 0 0,-9 2 0,-12 2 0</inkml:trace>
  <inkml:trace contextRef="#ctx0" brushRef="#br0" timeOffset="201201">28554 15156 24575,'-8'-2'0,"-23"-6"0,-7-4 0</inkml:trace>
  <inkml:trace contextRef="#ctx0" brushRef="#br0" timeOffset="206582">21464 12534 24575,'-6'-1'0,"-3"49"0,6-25 0,2 6 0,1 7 0,0 11 0,1 6 0,0 3 0,0-2 0,1-6-820,-1 0 1,2-4 0,-1 1 0,0 9 601,0-18 1,-1 4 0,1 4 0,0 3 0,0 3-1,0 1 1,-1 0 0,1 1 0,0-1 0,0-2 0,0-2-1,0-3 1,-1-4 217,2 13 0,-1-6 0,0-3 0,0 0 0,0 3 0,1 6 0,0-12 0,-1 4 0,1 3 0,0 2 0,0 2 0,1 1 0,-1 0 0,0 0 0,1-3 0,-1-1 0,0-3 0,0-5 0,0-4 0,0 11 0,0-8 0,0-3 0,1 0 0,1 4 0,0 5 0,3 6 0,-1 2 0,1-4 0,0-7 0,-2-12 449,7 4 1,1-44 0,-12-29 0</inkml:trace>
  <inkml:trace contextRef="#ctx0" brushRef="#br0" timeOffset="207920">21192 12551 24575,'42'-19'0,"0"0"0,1-1 0,-1 1 0,0 0 0,0 0 0,-2 6 0,4 0 0,2-1 0,3 1 0,1 0 0,0 1 0,0 0 0,-1 1 0,-3 0 0,-2 2 0,-4 1-656,13-2 1,-6 2-1,-3 2 1,3-1 0,5 1 327,-11 0 0,3 0 0,4 0 1,1 0-1,1-1 0,-1 1 1,0 0-1,-3 1 0,-2 0 1,-4 1-329,8-1 1,-5 2-1,-2 0 1,-1 0 0,2 0 272,2-1 1,-2 1-1,1 0 1,2-1-1,4 0 215,-7 0 1,2 0-1,3-1 1,2-1 0,0 1-1,0 0 1,-1-1-1,-2 1 1,-3 1 167,5-1 0,-4 0 0,-1 0 0,0 1 0,1-1 0,4-1-154,-6 2 1,3-2 0,1 0-1,1 1 1,1-1 0,-1 0-1,0 0 1,-2 1 0,-1 1 153,2-1 0,-1 1 0,0 0 0,-2 1 0,0 0 0,-1 0 0,-2 0 0,6-1 0,-3 1 0,0 0 0,1 0 0,6 0 0,-8 1 0,5 1 0,2-1 0,2 1 0,1 0 0,-1 0 0,-2 0 0,-3 0 0,-5 1 0,5-1 0,-5 1 0,-2-1 0,1 1 0,5 0 0,-2 0 0,4 0 0,3 0 0,1 0 0,0 0 0,-2 0 0,-4 0 0,-5 0 0,5-1 0,-5 1 0,-2-1 0,4 0 0,-2 1 0,3-1 0,2 0 0,-1 0 0,-2 1 0,-4-1 0,5-1 0,-4 1 0,4 0 0,2 1 0,6 0 0,1 0 0,-1 0 0,-7 1 660,-1 0 1,-5 0-1,5 0-660,2 1 0,6-1 0,2 1 0,-1-1 0,-7 1 0,-1-1 0,-4-1 0,1 1 51,0-1 0,2 1 0,-1-1 1,-2-1-52,-3 0 0,-2-1 0,6 0 0,0 1 0,7-1 0,3 1 0,1 0 0,-2-1 0,-4 0 0,-2 0 0,-3-1 0,0 0 0,6 1 0,-6 1 0,5-1 0,4 1 0,1 0 0,0 0 0,-1 0 0,-4-1 0,-5 0 0,4 0 0,-6-2 0,0 1 0,6 0 0,-6 0 0,5 1 0,4 0 0,1-1 0,0 1 0,-1 0 0,-3-1 0,-4 1 0,10-1 0,-4 0 0,-2-1 0,5 1 40,-3 0 0,5 1 1,1-1-1,-1 0 1,-2 1-1,-4-1-40,-3 1 0,-4 0 0,-1 0 0,0 0 0,-1 0 0,-1 1 0,2-1 0,5-2-205,-1 0 0,7-1 0,2-1 0,2-1 0,0 1 0,-4 0 0,-4 0 205,4 0 0,-4 1 0,-1 0 0,5-1 0,-6 1 0,4-1 0,3 0 0,0 0 0,-2 1 0,-5-1 0,-7 2 400,15-3 0,-6 1-400,-3 2 0,2 1 0,-6 0 0,-11-1 0,-3 1 897,19-2 0,-10 2-897,-29 3 3276,7 0-2292,-4 0 2292,3 0 0,-7 0-3044,-3 0-232,1 33 0,-1 11 0,-3-6 0,-1 10 0,0 4 0,0-5-466,1-2 0,0-3 0,-1 11 466,1-18 0,-1 5 0,-1 6 0,1 2 0,-1 3 0,-1 1 0,1 0 0,0-1 0,0-3 0,1-3 0,0-5-575,0 12 1,1-7 0,-1-2 0,1 2 0,-2 9 574,1-15 0,-1 4 0,0 3 0,-1 4 0,0 1 0,0 2 0,-1 0 0,1-1 0,0-1 0,0-2 0,1-2 0,0-4 0,1-5-656,-2 15 1,2-8-1,0-2 1,0 0 0,-1 4 356,-1 0 0,-1 3 0,-1 2 0,0 1 0,0-2 0,1-3 0,1-4 196,-1 1 0,2-4 0,-1-1 1,-1 2 102,0 3 0,-2 3 0,0 0 0,0-2 0,1-4 0,-1-1 0,0-4 0,-2 1 145,-2 1 0,-2 4 0,-2-6 1,-2-14-146,-23-21 0,3-12 0,-2-7 0,3-7 0,0 0 0</inkml:trace>
  <inkml:trace contextRef="#ctx0" brushRef="#br0" timeOffset="209842">21560 15388 24575,'-11'3'0,"2"0"0,3 1 0,3 0 0,4 2 0,19 5 0,7 1 0,14 4 0,-1-5 0,12 2 0,2-1 0,-6-3 0,1-1 0,0-2-820,-4 1 1,6 1 0,0 0 0,-7-2 519,1-2 0,1-1 300,-5 0 0,8 0 0,3 1 0,-2-1 0,-4-1 0,3 0 0,-3 0 0,3 0-547,-9-1 1,3 1 0,2 0 0,0-1 0,-2 1 0,-5-1 213,5-1 0,-5 0 0,7 0 333,-7-1 0,6 1 0,3-1 0,2 0 0,0 0 0,-3 0 0,-5-1 0,6-1 0,-6 0 0,2 0 0,5-1 0,-6 0 0,5 0 0,4 0 0,1 0 0,1-1 0,-3 0 0,-4-1 0,-6 1 0,0-2 0,-6-1 0,0 0 0,5 0 0,-1 0 0,4 0 0,4-1 0,0 1 0,0-1 0,-3 1 0,-4 2 0,2-1 0,-5 1 0,0 1 0,6-1 0,1 1 0,6 1 0,3-1 0,2 0 0,-2 1 0,-3 0 0,-7 1 0,11-1 0,-6 1 0,3 0 0,-7 2 0,4-1 0,1 1 0,1-1 0,-2 0 0,-2-1 0,1 0 0,0-1 0,-3 1 0,-1 0 0,7 0 0,-3 0 0,4 1 0,-10-1 0,4 1 0,2-1 0,0 0 0,-4 0 0,-4 1-182,2 0 1,-6 1 0,6-1 181,3-1 0,7 0 0,2-1 0,-2 0 0,-6 1 0,0 0 0,-5 1 0,4-1 0,3-1 0,3 0 0,2 0 0,1 0 0,-10 2 0,1 0 0,2 0 0,-1 0 0,-2-1 0,-4 1 0,11-2 0,-4 1 0,6-2 0,-8 0 0,7 0 0,4-1 0,1 0 0,-2-1 0,-4 1 0,-6 0 0,3-1 0,-7 0 0,8-1 0,-10 2 0,5-2 0,5-1 0,2 0 0,-1 1 0,0-1 0,-5 2 0,-4 1-793,2 1 1,-5 1-1,0 1 1,4-2 792,1-1 0,5-2 0,2 0 0,0 0 0,-4 1 0,-5 1 0,3 3 0,-6 1 0,4-2 0,-1-3 0,4-3 0,1-1 0,-1 0 0,-3 1 0,7-2 0,-3 1 0,7-1 0,-13 4 0,6-2 0,3-1 0,2 1 0,1-1 0,-3 0 0,-3 2 0,-6 1 0,13-3 0,-8 2 0,6 0 0,-6 2 0,7 0 0,2 0 0,0 0 0,-5 1 0,-7 1 772,8 1 1,-3 0-773,-9 0 0,5-1 0,-2 0 0,-3 0 0,3-2 0,1-1 0,-2 1 0,5-1 0,0 1 0,-7 1 0,-5 2 0,-2 1 0,8-1 0,4-1 0,-9 2 0,-9 3 3276,14 0-3028,-23 0 383,5 0-631,-12 0 3276,4 0-1284,-1 0-1093,6 0-899,-12 2 0,-28-2 0,-4-3 0,-5-2 0,-13-2 0,-1 1 0</inkml:trace>
  <inkml:trace contextRef="#ctx0" brushRef="#br0" timeOffset="212759">21441 16318 24575,'-18'0'0,"24"0"0,23-2 0,18-3 0,-3 0 0,-8 0 0,2-1 0,-1 0 0,7-2 0,-2 0 0,-10 1 0,3-6 0,-3-21 0,-31 11 0</inkml:trace>
  <inkml:trace contextRef="#ctx0" brushRef="#br0" timeOffset="213336">21792 16403 24575,'-11'41'0,"-1"0"0,1 0 0,-1-1 0,1 1 0,0 0 0,1-6 0,1-5 0,0 7 0,0 3 0,-2 10 0,0 5 0,0 2 0,1-3 0,2-7 0,1-10 0,2 1 0,3-5 0,-1 18 0,9-10 0,17-29 0,3-8 0,11-11 0,11-8 0,-4 0 0,-7 0 0,1-1 0,-1 0 0,6-3 0,-1 0 0,-8 2-313,-6-2 0,-4 2 313,4 2 0,-6 2 155,-13 1-155,-8 4 0,-14-11 0,-11 1 0,-5-1 0,4 1 0,-1 1 0,-5 1 0,-3 0 0,3 2 0,6 3 0,1 1 0,-4 1 0,5 1 471,16 3-471,22-6 0,27-7 0,-6-2 0,6-6 0,-4 2 0,0 3 0,-2-3 0,-8 2 0,2-5 0,-1 0 0,-5 1 0,-4-7 0,0 0 0</inkml:trace>
  <inkml:trace contextRef="#ctx0" brushRef="#br0" timeOffset="213774">22855 16236 24575,'38'-10'0,"-1"0"0,1 0 0,-1 0 0,-32 34 0,5 10 0,2 10 0,-11-2 0,-15-11 0,-10-3 0,-3 1 0,-1 2-290,-2 5 1,-2 3-1,-2 1 1,3-1-1,5-1 290,6-1 0,4-1 0,1-1 0,3-4-719,-4 1 0,4 0 719,1 5 0,2 4 0,7-11 0,16-8 0,7-3 0</inkml:trace>
  <inkml:trace contextRef="#ctx0" brushRef="#br0" timeOffset="214162">23047 16664 24575,'-5'49'0,"1"-1"0,-1 0 0,0 0 0,23-5 0,8-5 0,0-21 0,-5-35 0,5-11 0,12 6 0,8 2 0,-9 13 0,-6 26 0,-23 18 0,-11 5 0,-8-16 0,-9-2 0,-12 9 0,-9 2 0,4-7 0,10-11 0,0-4 0,-20 7 0,9-13 0,33-49 0,6 14 0,0-1 0</inkml:trace>
  <inkml:trace contextRef="#ctx0" brushRef="#br0" timeOffset="214617">23779 16009 24575,'1'34'0,"-1"1"0,-6 9 0,-6-1 0,-8-16 0,-4 0 0,-1 11 0,-2 0 0,-5-4 0,-2-2 0,2-2 0,0 1 0</inkml:trace>
  <inkml:trace contextRef="#ctx0" brushRef="#br0" timeOffset="214817">23483 16284 24575,'0'48'0,"0"0"0,0 0 0,-1 1 0,1-1 0,0 0 0,-1-8 0,1-5 0,1 5 0,0 5 0,0 9 0,1 4 0,0-1 0,1-9 0,-1-13 0,4 2 0,-2-18 0</inkml:trace>
  <inkml:trace contextRef="#ctx0" brushRef="#br0" timeOffset="215183">23445 16624 24575,'39'-22'0,"0"0"0,0 0 0,1 0 0,-1 0 0,0 0 0,0 0 0,-6 2 0,-6 2 0,6-2 0,3-1 0,8-4 0,6-2 0,-1 0 0,-2 1 0,-9 5 0,-11 5 0,1-1 0,-17 22 0,-11 12 0,3 15 0,2 6 0,-1-10 0,-1 1-170,1 3 1,-1 4-1,0 3 170,-1 3 0,-1 5 0,-1 0 0,0-4-1093,-1-3 1,-1-3 0,0 3 963,-1 5 1,0 4 0,-1 0 0,0-6 128,-3 1 0,-1-4 0,-2-1 0,-3-2 0,0-7 0,-2-2 0,-2-5 0,1 1 0</inkml:trace>
  <inkml:trace contextRef="#ctx0" brushRef="#br0" timeOffset="215372">23689 16705 24575,'22'-22'0,"13"2"0,2 5 0,-5 17 0,0-2 0,0 1 0</inkml:trace>
  <inkml:trace contextRef="#ctx0" brushRef="#br0" timeOffset="215518">23568 17029 24575,'34'-31'0,"0"-1"0,-1 1 0,0-2 0,2-2 0,-6 8 0,5-4 0,2-1 0,-2 0 0,-7 3 0,-2-1 0,-6 1 0,1 0 0,2-4 0,1 0 0,-1-1 0</inkml:trace>
  <inkml:trace contextRef="#ctx0" brushRef="#br0" timeOffset="215706">23771 16406 24575,'-1'46'0,"1"1"0,-1-1 0,1 1 0,-1-1 0,1 1 0,-1-1 0,1 1 0,0-1 0,-1-1 0,1-1 0,-1 0 0,1 0 0,0 0 0,-1 0 0,1 1 0,-1-1 0</inkml:trace>
  <inkml:trace contextRef="#ctx0" brushRef="#br0" timeOffset="216180">24532 16179 24575,'14'28'0,"0"0"0,-11 15 0,13 3 0,0 0 0</inkml:trace>
  <inkml:trace contextRef="#ctx0" brushRef="#br0" timeOffset="216793">24466 16435 24575,'4'42'0,"-1"0"0,1 0 0,0 0 0,0-11 0,0-2 0,-1 11 0,2 8 0,1-5 0,2-23 0,11-35 0,-2-26 0,-2 8 0,3-8 0,2-2 0,-4 7 0,-1 1 0,1 1 0,4-11 0,3-4 0,-3 20 0,-2 26 0,-2 5 0,-5 8 0,24-10 0,-15-15 0,6-16 0,-1-6 0,-13 6 0,-1-1 0,2-16 0,2 8 0,5 24 0,12 17 0,-9 15 0,3 6 0,10-1 0,6-1 0,-2 0 0,-8-5 0,-1-1 0,2 5 0,-3 3 0,3 5 0,0 3 0,-3-1 0,-6-3 0,-1 9 0,-8 2 0,0 5 0,-4 4 0,-15-6 0,-27-10 0,-17-7 0,2-4 0,3 0 0,-2-2-470,1-2 0,-4 0 0,8-7 470,0-15 0,29-9 0,23-2 0,9-3 0,6-8 0,6-3-114,-4 8 1,4-2 0,2 0 0,-4 1 0,1-2 0,-1 1 0,1 0 0,-1 3-1,0 0 1,1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6:59:50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15310 7088 24575,'-19'9'0,"7"-5"0,-6 11 0,8-12 0,2 3 0,1-6 0,3 1 0,2 0 0</inkml:trace>
  <inkml:trace contextRef="#ctx0" brushRef="#br0" timeOffset="413">15243 7112 24575,'0'-6'0,"3"7"0,-1 5 0,2 3 0,0-6 0,-3-1 0,4 2 0,29 14 0,-10-9 0,1 0 0,0 0 0</inkml:trace>
  <inkml:trace contextRef="#ctx0" brushRef="#br0" timeOffset="1104">15774 7212 24575,'-24'-5'0,"12"3"0,-7-2 0,18 2 0,-5 2 0,6-3 0,36 3 0,-10-1 0,3 0 0,1 1 0,7-1 0</inkml:trace>
  <inkml:trace contextRef="#ctx0" brushRef="#br0" timeOffset="1412">16221 7148 24575,'27'-2'0,"-1"1"0,3-2 0,-1 3 0,2 15 0,7 4 0</inkml:trace>
  <inkml:trace contextRef="#ctx0" brushRef="#br0" timeOffset="1650">16821 7159 24575,'26'-1'0,"0"0"0,8 0 0,-3 0 0,0 0 0</inkml:trace>
  <inkml:trace contextRef="#ctx0" brushRef="#br0" timeOffset="1852">17358 7153 24575,'27'-11'0,"1"1"0,-2 0 0,0 3 0,13 2 0,1 3 0</inkml:trace>
  <inkml:trace contextRef="#ctx0" brushRef="#br0" timeOffset="2046">17973 7134 24575,'30'-9'0,"-1"6"0,13-4 0</inkml:trace>
  <inkml:trace contextRef="#ctx0" brushRef="#br0" timeOffset="2197">18668 7111 24575,'18'-2'0,"19"-7"0,4-4 0</inkml:trace>
  <inkml:trace contextRef="#ctx0" brushRef="#br0" timeOffset="7136">19350 7139 24575,'-10'-4'0,"3"1"0,1 0 0,5 2 0,-2-1 0,9 2 0,23 0 0,7 0 0,12-4 0,-1 0 0,0 0 0,-1-2 0,-4-1 0</inkml:trace>
  <inkml:trace contextRef="#ctx0" brushRef="#br0" timeOffset="7461">20098 7102 24575,'30'-4'0,"-1"-1"0,8-1 0,-1 0 0,0 0 0,12-1 0</inkml:trace>
  <inkml:trace contextRef="#ctx0" brushRef="#br0" timeOffset="7653">20642 7098 24575,'15'0'0,"34"-2"0,-22 2 0,22-2 0,-31 2 0</inkml:trace>
  <inkml:trace contextRef="#ctx0" brushRef="#br0" timeOffset="9881">21897 6791 24575,'-9'-9'0,"-1"-1"0,0 7 0,-2-10 0,4 10 0,-7-12 0,9 12 0,-10-3 0,-2 0 0,-3 1 0,-11-1 0,10 3 0,-9 1 0,14 2 0,-20 4 0,17 1 0,-20 12 0,21-1 0,-2-3 0,1 10 0,8-13 0,-7 13 0,11-10 0,0 6 0,2-4 0,-5 21 0,5-18 0,-4 20 0,9-25 0,-1 4 0,2-3 0,-1 9 0,-2-2 0,3 10 0,-3-13 0,3-1 0,0-5 0,1 19 0,2-11 0,0 15 0,4-19 0,5 3 0,-2-11 0,7 6 0,0-3 0,-1-1 0,7 3 0,-5-7 0,1 2 0,8 3 0,-11 0 0,17 0 0,-14-3 0,23 3 0,-20-6 0,20 7 0,-24-10 0,9-1 0,1-1 0,4-7 0,-5 0 0,0-2 0,0-7 0,2-8 0,-10 11 0,6-15 0,-15 20 0,5-20 0,-10 16 0,3-14 0,0 8 0,4-13 0,-3 9 0,1-3 0,-4 4 0,-3 5 0,-1-12 0,-2 15 0,0-5 0,0-4 0,0 8 0,0-14 0,0 12 0,-1-2 0,-2 6 0,-4-7 0,1 12 0,-8-16 0,5 16 0,-5-10 0,0 6 0,3 5 0,-5-6 0,7 11 0,-3-6 0,-2 4 0,5 0 0,-5 0 0,9 3 0,1-1 0,1 1 0,-12-4 0,7 2 0,-9-3 0,10 8 0,-6 7 0,-2 7 0</inkml:trace>
  <inkml:trace contextRef="#ctx0" brushRef="#br0" timeOffset="11133">23032 6670 24575,'-21'-7'0,"13"1"0,-21 2 0,20 2 0,-12 2 0,6 0 0,-10-2 0,9 2 0,-6-2 0,9 2 0,-2 0 0,-5 2 0,7 6 0,-10-4 0,-4 17 0,9-16 0,-5 14 0,0 3 0,1-8 0,3 7 0,1 1 0,5-8 0,-8 28 0,11-23 0,-6 25 0,6-19 0,4 0 0,-1 1 0,-4 0 0,0 16 0,8-11 0,0-6 0,3 17 0,0-23 0,0 5 0,11 17 0,-1-16 0,12 18 0,1-25 0,-2-3 0,2-1 0,10-2 0,11 3 0,1-4 0,-11-7 0,2-1 0,0 0 0,-8-1 0,9-4 0,-12-4 0,14-8 0,-25 4 0,7-13 0,-18 16 0,-3-6 0</inkml:trace>
  <inkml:trace contextRef="#ctx0" brushRef="#br0" timeOffset="11831">23222 6914 24575,'-4'2'0,"1"21"0,3 2 0,2 0 0,0 1 0,0 1 0,6 22 0,-5-30 0,4 17 0,-6-26 0,5 0 0,-5-6 0,2-6 0,-3 1 0</inkml:trace>
  <inkml:trace contextRef="#ctx0" brushRef="#br0" timeOffset="12413">23474 6677 24575,'32'20'0,"1"0"0,2 7 0,3 6 0,-6-4 0,-11-7 0,-1 1 0,4 5 0,2 5 0,-7-1 0,-13 12 0,-9-3 0,-1-10 0,-3 0 0,-3 6 0,-4 3 0,0-7 0,-17 5 0,8-5 0,1-4 0,8-20 0,-4 12 0,17-27 0,-1-1 0</inkml:trace>
  <inkml:trace contextRef="#ctx0" brushRef="#br0" timeOffset="13256">24590 6587 24575,'0'-8'0,"-2"2"0,-21 33 0,-8 18 0,7-14 0,-1 3-820,3-3 1,-3 5 0,0 1 0,2-3 470,-2 0 1,2-2 0,-2 3 348,-1 4 0,-2 4 0,0 0 0,3-4 0,5-7 0,2-3 0,-1 2 136,-2 4 0,-2 3 0,2-1 0,5-7-136,3 11 874,0-4-874,25-29 0,9-19 0,14-7 0</inkml:trace>
  <inkml:trace contextRef="#ctx0" brushRef="#br0" timeOffset="14067">25022 6863 24575,'-17'-22'0,"1"3"0,-3 7 0,3 6 0,-10 2 0,-4 3 0,-5 17 0,-6 3 0,-1 6 0,17 0 0,3 5 0,-1 6 0,-2 4 0,5-3 0,4-4 0,7 0 0,6 2 0,6 3 0,5-8 0,9-11 0,8-5 0,8-1 0,8-2 0,-3-3-1430,5-4 0,-1-3 1430,-7-2 0,1-2 0,-1 0-190,8-5 1,-5-1 189,10-4 0,-1 0 0,-36 8 0,-8-5 0,-4-3 0</inkml:trace>
  <inkml:trace contextRef="#ctx0" brushRef="#br0" timeOffset="14715">26373 6173 24575,'-12'2'0,"15"30"0,6 9 0,-4 3 0,6 2 0,-3-4 0,-10-18 0</inkml:trace>
  <inkml:trace contextRef="#ctx0" brushRef="#br0" timeOffset="14887">26056 6432 24575,'33'7'0,"1"0"0,-1 0 0,12 2 0,-1 0 0</inkml:trace>
  <inkml:trace contextRef="#ctx0" brushRef="#br0" timeOffset="15107">26589 6380 24575,'-32'20'0,"0"1"0,0-1 0,0 1 0,-7 3 0,0 0 0,4-4 0,-1-3 0,1-1 0</inkml:trace>
  <inkml:trace contextRef="#ctx0" brushRef="#br0" timeOffset="15280">25822 6862 24575,'34'34'0,"-4"-10"0,-20-19 0</inkml:trace>
  <inkml:trace contextRef="#ctx0" brushRef="#br0" timeOffset="15549">25949 6766 24575,'43'-12'0,"1"-1"0,0 0 0,-1 0 0,1 0 0,-3 1 0,0-1 0,-1 1 0,0 0 0,1 2 0,2 1 0,0 2 0,1 0 0,-3 1 0,-3 0-1093,2 0 1,-3 0 0,1 2 584,3 0 0,3 0 0,-3 3 0,-9 3 508,2 13 798,-19 11 0,-4 4-798,-6 9 0,-9-8 0,-6-2 0,-21 3 0</inkml:trace>
  <inkml:trace contextRef="#ctx0" brushRef="#br0" timeOffset="15931">26318 6934 24575,'14'-18'0,"4"0"0,21 1 0,-7 7 0,-2 16 0,-2 5 0,-5 2 0,7 18 0,-28-16 0,-12 1 0,-28 0 0,9-6 0,1-6 0,3-4 0,10-10 0,0-7 0</inkml:trace>
  <inkml:trace contextRef="#ctx0" brushRef="#br0" timeOffset="16213">25991 7324 24575,'6'37'0,"-1"0"0,1 0 0,0 1 0,1 7 0,1-2 0,0-6 0,5 10 0,3-24 0,-1-3 0</inkml:trace>
  <inkml:trace contextRef="#ctx0" brushRef="#br0" timeOffset="16435">26135 7454 24575,'39'-16'0,"9"8"0,-6-6 0,9-5 0,-3 4 0,-12 6 0,0 3 0,3-1 0,1-1 0,5 0 0,2 0 0,-4 0 0,-6 2 0,4 0 0,-4 3 0,3 3 0,2 2 0,-20 7 0,-46 21 0,-17 5 0,23-18 0,-1 1 0,-11 4 0,0 1 0,0-1 0</inkml:trace>
  <inkml:trace contextRef="#ctx0" brushRef="#br0" timeOffset="16659">26435 7147 24575,'3'48'0,"0"0"0,-1 0 0,1 1 0,-1-1 0,3 1 0,1 3 0,0 1 0,0-2 0,1-4 0,0-7 0,0-2 0,1-7 0,1 3 0,2 6 0,-1-1 0,1 0 0,-1 0 0</inkml:trace>
  <inkml:trace contextRef="#ctx0" brushRef="#br0" timeOffset="16916">27415 6343 24575,'-12'12'0,"6"23"0,7 4 0,12-7 0,-1 5 0,1-1 0</inkml:trace>
  <inkml:trace contextRef="#ctx0" brushRef="#br0" timeOffset="17085">27892 6307 24575,'-20'16'0,"-1"1"0,-6 12 0,3-5 0,-1 1 0,-9 6 0,12-17 0,1 0 0</inkml:trace>
  <inkml:trace contextRef="#ctx0" brushRef="#br0" timeOffset="17285">27078 6825 24575,'-5'0'0,"24"-8"0,26-9 0,16-5 0,0 0 0,-13 4 0,-13 4 0,-4 2 0,6-3 0,-2 1 0,6-3 0,3 0 0,2-2 0,-1 1 0,-6 0 0,-6 2 0,-3-1 0,-1-1 0,1 0 0</inkml:trace>
  <inkml:trace contextRef="#ctx0" brushRef="#br0" timeOffset="18099">27630 6276 24575,'1'50'0,"-1"0"0,1-1 0,0 1 0,0-1 0,0 1 0,-1 0 0,2-2 0,-1-7 0,1 8 0,0-7 0,1 9 0,-1 4 0,2 3 0,-1-1 0,1-5 0,-1-7 0,1-11 0,2 1 0,-2-8 0,-5 20 0,-28-82 0,3 0 0,6-4 0,3-2 0,6 5 0,16 6 0,9-6 0,1 4 0,6-1 0,3 1-393,3-1 0,4-2 1,2-1 392,-3 3 0,1-1 0,1-1 0,-2 3 0,-1 1 0,-1 2 0,0-2 0,2-2 0,2-3 0,-2 1 0,-6 7 0,-5 6 0,-3 3 0,16-18 0,-31 38 0,-3 30 0,2-8 589,1 7 0,3 1-589,10 2 0,10 8 0,-2-16 0,0-1 0,1 6 0,-7-4 0,-4 1 0,-10 0 0,-18 1 0,-15 8 0,-4 2 0,5-5 0,6-6 0,2-3 0,-4 2-359,-4 4 0,-6 3 0,-2 1 1,2-2-1,6-7 359,-4 2 0,3-11 0,1-17 0,6-10 0,20-18 0,25-9 0,12 2 0,-3 17 0,8 7 0,-3 8 0,8 4 0,3 2 0,-1 1 0,-6 1 0,-1 2 0,-4 2 0,3 3-767,6 1 0,5 4 0,-1 0 0,-9 2 767,-1 6 0,-7 2 0,1-1 0,0 0 0,1-2 0,-1-2 0,-4-3 0,1 1 0</inkml:trace>
  <inkml:trace contextRef="#ctx0" brushRef="#br0" timeOffset="18791">28315 6644 24575,'-4'36'0,"0"0"0,5 2 0,4 6 0,1-2 0,1-11 0,9-2 0,5-9 0,1-11 0,-9-46 0,-6-22 0,3 22 0,0-5 0,1 2 0,-1 6 0,-1 0 0,5 7 0,15 12 0,9 6 0,-4 7 0,-8 12 0,-1 7-270,6 1 1,4 4 0,-5 0 269,-9-1 0,-3 2 0,1 21 0,-4 0 0,1 3 132,-9-8 1,-8-5-133,-14-21 135,-19-13-135,7-17 0,2-5 0,6 6 0,1-2 0,-5-9 0,8-2 0,19-3 0,19 14 0,6 1 0,-4 1 0,2 1 0,17-3 0,0-1 0</inkml:trace>
  <inkml:trace contextRef="#ctx0" brushRef="#br0" timeOffset="19068">29032 6573 24575,'46'-20'0,"-1"0"0,1-1 0,-1 1 0,1-1 0,-5 2 0,0-1 0,0 2 0,-6 1 0,-6 6 0,14 1 0,-19-2 0,-12 5 0</inkml:trace>
  <inkml:trace contextRef="#ctx0" brushRef="#br0" timeOffset="19400">29354 6289 24575,'6'49'0,"0"0"0,0 0 0,0-1 0,-1-10 0,0-3 0,1 7 0,-2-6 0,0 6 0,1 5 0,0 3 0,1 1 0,-1-1 0,0-2 0,-1-4 0,0-7-1093,2 15 1,-2-8 0,0 5 436,-2-2 1,0 7-1,-2 1 1,0-6 0,-2-11-807,-6 9 2584,-20-47 0,-5-12-1122,14-6 0,2-6 0,-7-7 0,-1-6 0,5 2 0,3 6 0,11-2 0,24-9 0,15-6 0,-1 8 0,-6 12 0,4 2 0,4-1 0,0 0 0,1-1 0,-1 1 0</inkml:trace>
  <inkml:trace contextRef="#ctx0" brushRef="#br0" timeOffset="19686">29749 6405 24575,'27'20'0,"0"-1"0,1 1 0,5 5 0,1 0 0</inkml:trace>
  <inkml:trace contextRef="#ctx0" brushRef="#br0" timeOffset="19870">29837 6735 24575,'2'41'0,"0"0"0,0 2 0,1-3 0,-2-3 0,-4-15 0,-3-3 0</inkml:trace>
  <inkml:trace contextRef="#ctx0" brushRef="#br0" timeOffset="20406">30099 6280 24575,'26'-15'0,"0"0"0,13 4 0,10 2 0,2 1 0,-9 2 0,-3 0 0,-1 2 0,4 0 0,8-1 0,-4 2 0,-16 6 0,-14 7 0,-1-4 0,-11-3 0,4 8 0,-1 11 0,2 12 0,1 5 0,-3-3 0,-1 6-656,0-5 1,1 5-1,0 4 1,-1-1 0,-1-4 583,-1 5 1,-1-3 0,-1 4 71,2-4 0,-1 6 0,1 0 0,0-3 0,-2-5 0,-1 9 0,-1-4-338,0-7 1,1 0 0,-2-7 337,-1 3 0,-27-3 0,0-46 0,2 4 0,0-1 0</inkml:trace>
  <inkml:trace contextRef="#ctx0" brushRef="#br0" timeOffset="21014">29984 6599 24575,'-4'38'0,"0"1"0,0-1 0,0 1 0,2-11 0,0 0 0,1 22 0,1 6 0,7-22 0,8-30 0,-1-25 0,0-20 0,0-5 0,-1 8 0,2 9 0,-1-1-584,0-9 0,1-8 1,0 2-1,0 12 584,10 8 558,1 9-558,23 15 0,-9 11 0,-12-3 0,1 3 0,0 11 0,-4 3 0,8 10 0,-13 9 0,-9 3 0,-16 2 0,-9-17 0,-6 2 0,0-6 0,0-10 0,-2-5 0,-18 7 0,0-10 0,8-31 0,14-8 0,7-5 0,14-13 0,13 16 0,10-2 0,0 5 0,-2 9 0,4 3 296,1 0 0,4 1 0,-5 1 0,12-9 1,-5 6-1</inkml:trace>
  <inkml:trace contextRef="#ctx0" brushRef="#br0" timeOffset="71324">12815 7619 24575,'0'-8'0,"0"-5"0,0 10 0,0-7 0,0 11 0,0 18 0,0-8 0,0 18 0,0-20 0,0 3 0,0-2 0,0 1 0,4-5 0,19-4 0,1-15 0,8-4 0,0-2 0,-2-4 0,-7 4 0,-3 5 0,-12 12 0,-1 2 0,1 3 0,0 5 0,-2 4 0,6 20 0,-4-17 0,14 13 0,-9-24 0,15 0 0,-10-2 0,7-2 0,-3 0 0,12-5 0,-6 0 0,4-2 0,0-1 0,-6 2 0,15-4 0,-38 10 0,0 0 0,-2-1 0,15 0 0,-3-3 0,21-5 0,-12 2 0,0-6 0,-10 7 0,-5 2 0,-2 2 0,-1 11 0,-1-1 0,6 9 0,-4-7 0,13 0 0,-10-6 0,10-1 0,-6-3 0,1 0 0,5-3 0,-10 3 0,3-3 0,-9 3 0,1 0 0,1 0 0,3-1 0,-2 1 0,2-2 0,-6 1 0,0-8 0,-1-3 0,0-7 0</inkml:trace>
  <inkml:trace contextRef="#ctx0" brushRef="#br0" timeOffset="98644">16197 8406 24575,'22'0'0,"23"0"0,-25 2 0,16-1 0,-26 1 0</inkml:trace>
  <inkml:trace contextRef="#ctx0" brushRef="#br0" timeOffset="98876">16603 8372 24575,'5'0'0,"0"0"0,22-1 0,15-1 0,-6-1 0,12-4 0,-5 3 0,-1 0 0,1 0 0</inkml:trace>
  <inkml:trace contextRef="#ctx0" brushRef="#br0" timeOffset="99079">17334 8407 24575,'39'-19'0,"-1"1"0,-4 3 0,-1 0 0</inkml:trace>
  <inkml:trace contextRef="#ctx0" brushRef="#br0" timeOffset="99259">17619 8438 24575,'35'-7'0,"1"1"0,-4 1 0,1 0 0</inkml:trace>
  <inkml:trace contextRef="#ctx0" brushRef="#br0" timeOffset="99452">18276 8460 24575,'40'-14'0,"-9"5"0,-1-1 0,0 0 0</inkml:trace>
  <inkml:trace contextRef="#ctx0" brushRef="#br0" timeOffset="99649">19061 8388 24575,'21'-20'0,"1"0"0,-3 10 0,5-10 0,0 0 0</inkml:trace>
  <inkml:trace contextRef="#ctx0" brushRef="#br0" timeOffset="99813">19430 8379 24575,'7'7'0,"26"-5"0,-13 0 0,25-4 0,-13 2 0,4 0 0</inkml:trace>
  <inkml:trace contextRef="#ctx0" brushRef="#br0" timeOffset="100002">20098 8398 24575,'41'0'0,"-10"0"0,-5 0 0,-1 0 0</inkml:trace>
  <inkml:trace contextRef="#ctx0" brushRef="#br0" timeOffset="100173">20765 8509 24575,'30'-17'0,"-1"0"0,-5 2 0,7-6 0,1-1 0</inkml:trace>
  <inkml:trace contextRef="#ctx0" brushRef="#br0" timeOffset="101358">21981 8112 24575,'-7'-2'0,"-1"-2"0,-19-4 0,6 2 0,-7 4 0,-1 0 0,-10 2 0,11 3 0,0 2 0,0 7 0,2 2 0,3-1 0,1 3 0,-1 5 0,1 5 0,6 6 0,3 4 0,1-3 0,3-5 0,3 0 0,-1 12 0,3 4 0,5-7 0,17 1 0,7-15 0,9 1 0,-1-6 0,2-6 0,2-4-772,2 1 0,4 0 0,-4-5 772,1-7 0,-2-5-229,-4-2 0,0-2 0,-2 0 229,-2 1 0,-2-5 0,4-16 0,-1-8 0,-7 2 0,-12 11 0,-6-2 0,-2-15 0,-4-7 0,-5 8 0,-6 12 0,-6 4-74,-3 2 0,-5-2 0,1 6 74,2 6 0,0 4 0,-5 0 0,2 2 0,10 2 550,5 5 0,12-2 0,0 0 0</inkml:trace>
  <inkml:trace contextRef="#ctx0" brushRef="#br0" timeOffset="101831">22885 8098 24575,'-36'20'0,"0"-1"0,0 1 0,0 0 0,9 1 0,2 3 0,-1 1 0,-7 7 0,-1 2 0,4 0 0,10-5-1194,9 7 1,10-2 1193,2 9 0,6-3 0,11 1 0,10-22 0,5-4 0,-8-6 0,3-2 109,8 0 0,6-1 0,-7-4 0,12-6 0,-13 1 0,0 0 0</inkml:trace>
  <inkml:trace contextRef="#ctx0" brushRef="#br0" timeOffset="102142">23203 8240 24575,'1'40'0,"-1"0"0,1 0 0,-1 0 0,1 10 0,-1-1 0,3-16 0,2-22 0,2 0 0</inkml:trace>
  <inkml:trace contextRef="#ctx0" brushRef="#br0" timeOffset="102467">23649 7943 24575,'23'43'0,"-1"0"0,1 0 0,0 0 0,-2-5 0,0 0 0,-2-2 0,-4-3 0,-2 9 0,-5-6 0,2 10 0,-4-17 0,-3-1 0,-12 7 0,1-11 0,-6 8 0,8-19 0,2-3 0</inkml:trace>
  <inkml:trace contextRef="#ctx0" brushRef="#br0" timeOffset="144982">21886 9327 24575,'0'-9'0,"0"-1"0,0 5 0,1-2 0,0 3 0,1 0 0,0 5 0,1 10 0,0 18 0,0 4 0,2 11 0,-2-4 0,-1-2 0,-1-2 0,-1-17 0,0-6 0,1-31 0,0-19 0,1-3 0,2 9 0,2 0 0,4-2 0,6-8 0,6 14 0,-3 5 0,5 3 0,-8 10 0,16 45 0,-19-4 0,-1 3 0,-1 5 0,-9 8 0,-3-2 0,1-20 0,0 1 0,2 19 0,0-4 0,1-20 0,7 8 0,-2-20 0,3-4 0</inkml:trace>
  <inkml:trace contextRef="#ctx0" brushRef="#br0" timeOffset="145264">22189 9559 24575,'38'-3'0,"-1"0"0,1 0 0,6-1 0,1-1 0,-8 1 0,8-3 0,-16 1 0,1 1 0</inkml:trace>
  <inkml:trace contextRef="#ctx0" brushRef="#br0" timeOffset="145567">22629 9321 24575,'10'42'0,"-2"-7"0,-4 2 0,1 10 0,0 4 0,-2-5 0,-1-7 0,-1-2 0,-1 4 0,1-1 0,-1 0 0,0 0 0,1 0 0,-1 0 0</inkml:trace>
  <inkml:trace contextRef="#ctx0" brushRef="#br0" timeOffset="158409">20749 9610 24575,'48'-2'0,"-19"1"0,2 0 0,11 1 0,1-1 0,-7 1 0,-2 0 0,-1 0 0,15-1 0,0 1 0,1-1 0</inkml:trace>
  <inkml:trace contextRef="#ctx0" brushRef="#br0" timeOffset="158661">21480 9654 24575,'11'-6'0,"7"-6"0,27 2 0,-13-2 0,14 5 0,-27 4 0,-7 2 0,-6 1 0,-4 0 0</inkml:trace>
  <inkml:trace contextRef="#ctx0" brushRef="#br0" timeOffset="159381">18697 10696 24575,'20'-20'0,"3"8"0,14 2 0,4 3 0,-9 5 0,1 2 0,14 2 0,1 3 0,-8-1 0,0 0 0,0 3 0,1-1 0</inkml:trace>
  <inkml:trace contextRef="#ctx0" brushRef="#br0" timeOffset="159572">19763 10701 24575,'35'-17'0,"-1"-1"0,8 5 0,-1 0 0,1 6 0,4 16 0,-21-1 0,0-1 0</inkml:trace>
  <inkml:trace contextRef="#ctx0" brushRef="#br0" timeOffset="159734">20499 10735 24575,'21'-6'0,"21"-17"0,-1 16 0,-12-3 0,1 0 0</inkml:trace>
  <inkml:trace contextRef="#ctx0" brushRef="#br0" timeOffset="159888">20921 10722 24575,'27'-4'0,"1"0"0,-1 0 0,-1-1 0,1-3 0,-1-2 0,2 1 0,0-1 0</inkml:trace>
  <inkml:trace contextRef="#ctx0" brushRef="#br0" timeOffset="161219">22045 10634 24575,'-7'-8'0,"-3"-2"0,0 6 0,-6-4 0,8 7 0,-1-4 0,5 5 0,-18 34 0,-1 13 0,3-1 0,8-13 0,-2 9 0,2 0 0,3-5 0,3-4 0,8-1 0,12 5 0,10 1 0,2-7 0,-2-11 0,6-8-513,5-7 0,8-3 0,1-5 0,-5-3 513,-6-3 0,-3-5 0,2-3 0,5-5 0,3-3 0,-1-3 0,-5 2 0,-6 0 0,-4-1 0,-2-3 0,-1-5 0,0-5 0,-3 0 0,-6 5 0,-2-1 0,-10 2 0,-11-2 0,-7-2 0,-6 11 0,-10 14 0,-6 9 0,-5-1 0,-4 1 0,6 2 0,8 4 0,3 2 0,-4 1 0,-1-1 0</inkml:trace>
  <inkml:trace contextRef="#ctx0" brushRef="#br0" timeOffset="162524">23033 10498 24575,'0'-12'0,"0"0"0,-4 6 0,-9-1 0,-5 6 0,-14 11 0,9 9 0,1 6 0,1-2 0,0 5 0,2 7 0,0 9 0,1 1 0,2-6 0,-1 3 0,3-1 0,2-4 0,0 6 0,2-3 0,5-7 0,7 9 0,26-15 0,9-7 0,-12-12 0,2-4 0,21 3 0,0-5 0,-17-7 0,-2-3 0,-2-1 0,1 0 0</inkml:trace>
  <inkml:trace contextRef="#ctx0" brushRef="#br0" timeOffset="163034">23148 10636 24575,'0'37'0,"0"0"0,0 0 0,0 12 0,0-4 0,0-15 0,0-3 0,0 9 0,0 5 0,9-29 0,2-5 0</inkml:trace>
  <inkml:trace contextRef="#ctx0" brushRef="#br0" timeOffset="163325">23523 10422 24575,'25'28'0,"0"0"0,0-1 0,-8-4 0,-3 1 0,8 11 0,2 7 0,-9-2 0,-15 6 0,-10-3 0,-2-8 0,-6 2-116,-1-7 0,-5 4 0,-2-1 1,0-3-1,-2-2 0,-1-3 0,-1 0 1,-2 0-1,0 1 0,1-1 0,-1 0 1</inkml:trace>
  <inkml:trace contextRef="#ctx0" brushRef="#br0" timeOffset="167172">18940 11702 24575,'0'-4'0,"2"1"0,9 3 0,9 0 0,5-2 0,3-2 0,20-2 0,-14 0 0,0 1 0</inkml:trace>
  <inkml:trace contextRef="#ctx0" brushRef="#br0" timeOffset="167367">19467 11674 24575,'36'-16'0,"0"0"0,-4 3 0,-1 0 0</inkml:trace>
  <inkml:trace contextRef="#ctx0" brushRef="#br0" timeOffset="167564">19803 11798 24575,'44'-16'0,"0"1"0,-2 0 0,-5 5 0,6 14 0,-3 0 0</inkml:trace>
  <inkml:trace contextRef="#ctx0" brushRef="#br0" timeOffset="167720">20299 11866 24575,'21'0'0,"13"-5"0,-12 0 0,3 0 0,2 1 0,11-1 0,-12 4 0,-1 0 0</inkml:trace>
  <inkml:trace contextRef="#ctx0" brushRef="#br0" timeOffset="167905">20883 11825 24575,'35'0'0,"9"1"0,-18-2 0</inkml:trace>
  <inkml:trace contextRef="#ctx0" brushRef="#br0" timeOffset="168645">21815 11773 24575,'-10'-11'0,"-22"2"0,-6 5 0,1 14 0,1 3 0,-7 5 0,8 3 0,12 4 0,5 7 0,3 4 0,0 7 0,2 0 0,4-4 0,2 1 0,6 0-626,7-3 1,4 5 0,3-1 0,1-8 625,7-5 0,5-6 0,8-2 0,7-2 0,-3-9 0,1-11 0,-1-14 0,-8-6 0,3-11 0,1-5 0,-3-1 0,-5 5 0,-4-1 0,-6 2 0,2-3-504,0-1 0,3-4 1,0-1-1,-5 3 0,-6 7 504,-9-1 0,-7 6 432,-7 2 1,-4 4-433,-13 0 0,0 14 0,0 5 0,4 4 0,-4 7 0</inkml:trace>
  <inkml:trace contextRef="#ctx0" brushRef="#br0" timeOffset="169281">22510 11693 24575,'-24'-4'0,"11"4"0,-14 6 0,17 0 0,0-2 0,0-2 0,-33 23 0,15-2 0,-5 4 0,1 4 0,15-6 0,2 3 0,-1 2 0,0 3 0,3-1-797,3 4 1,2 0 796,-2 7 0,3 0-354,7-8 0,2-3 354,5 9 0,17-13 0,5-5 0,-1-10 0,2-2 0,0-4 0,0-9 0,-14 2 0,6-2 0</inkml:trace>
  <inkml:trace contextRef="#ctx0" brushRef="#br0" timeOffset="169636">22660 11998 24575,'-1'33'0,"0"0"0,0 10 0,1-11 0,0 0 0,0 11 0,0-19 0,1 3 0,1-15 0</inkml:trace>
  <inkml:trace contextRef="#ctx0" brushRef="#br0" timeOffset="169919">22951 11782 24575,'20'0'0,"4"27"0,4 18 0,-4-7 0,-9-18 0,-1 2 0,2 9 0,4 9 0,-4 1 0,-10-8 0,-15-9 0,-7-1 0,-8 13 0,-7 6 0,0-3 0,4-11 0,-2-3 0,-1 3 0,-1 3 0,-1 0 0,0 0 0,1 0 0</inkml:trace>
  <inkml:trace contextRef="#ctx0" brushRef="#br0" timeOffset="173281">23905 9512 24575,'28'0'0,"0"1"0,6 0 0,-1 0 0,7-1 0,10 0 0,-32 3 0,-4-1 0,-12 11 0,-2-2 0,-3 13 0,-2 3 0,-3 5 0,1-4 0,-1-1 0,-4 1 0,2 5 0,0 1 0,-2 2 0,2 8 0,0 0 0,-1-9 0,4 7 0,0 1 0,0-3 0,3-3 0,2-2 0,2-4 0,3 0 0,2-1 0,4 4 0,2-2 0,2-1 0,5 2 0,-5-10 0,0-2 0,1 1 0,0-3 0,-1-12 0,-6-4 0,2 0 0,-6-3 0,0 0 0,-1 0 0,0 1 0,0 3 0,-3-2 0,-11 7 0,-2 3 0,-5 4 0,-2 2 0,-1 11 0,1-7 0,0 1 0,5 8 0,1-8 0,2 0 0,2 10 0,3-4 0,0 0 0,5 5 0,0-4 0,-1-1 0,1-1 0,-2 8 0,3-24 0,-2 8 0,1-4 0,1 15 0,1 4 0,-1 3 0,2-2 0,0 2 0,1-2 0,1-1 0,-2-9 0,1 2 0,0 6 0,1 5 0,0-4 0,0-7 0,-1 1 0,1 8 0,-1 9 0,0 0 0,0-5 0,1 1 0,-1 0-260,0-6 1,0 5 0,-1 0 0,1-7 259,-1 0 0,0-2-198,0 12 1,0 0 197,0-16 0,0 1 0,-2 22 0,0-3 0,0-6 0,-9-3 0,-2-1 0,-4-6 0,-5-2 0,-2 0 0,-3-8 0,-7 9 0,-3-11 0,15-11 0,-10 12 1015,22-19-1015,1 5 0,18-37 0,4-7 0</inkml:trace>
  <inkml:trace contextRef="#ctx0" brushRef="#br0" timeOffset="174302">25125 10440 24575,'0'-6'0,"0"-1"0,0 0 0,-2 0 0,-4-2 0,-9-3 0,-1 2 0,-24-2 0,10 8 0,4 2 0,-1 2 0,-7 7 0,8 11 0,-2 7 0,3-1 0,5-1 0,2 5 0,4 4 0,0 9 0,0 5 0,2-3 0,3-7 0,3 3 0,5-1-453,-1 10 1,1 4 0,8-12 452,22-12-411,-1-17 1,1-3 410,16 3 0,-10-7 0,-2-2 0,-1-8 0,1-1 0,-14-3 1299,-4 5-1299,-5 0 0,4-1 0,-2-4 0</inkml:trace>
  <inkml:trace contextRef="#ctx0" brushRef="#br0" timeOffset="175036">25571 10250 24575,'0'-8'0,"-2"4"0,-19 1 0,-4 16 0,-17 10 0,23-5 0,1 4 0,-8 13 0,1 4 0,5-2 0,2 4 0,4-2 0,-1 7 0,1 0 0,3-5 0,-2 6 0,5 2 0,4-4 0,3 6 0,3-1 0,2-10 0,4-12 0,3-4-338,9 19 1,4-7 337,11-18 0,-4-10 0,0-2 0,5 3 0,12-1 0,-37-6 0,-4 7 0,-10-6 0,0 6 0</inkml:trace>
  <inkml:trace contextRef="#ctx0" brushRef="#br0" timeOffset="175810">25881 10483 24575,'-3'-8'0,"-1"2"0,3 20 0,-1 10 0,2 22 0,-1-2 0,-1 1 0,-2-14 0,-1-1 0,0 15 0,-1-5 0,-3-15 0,2-28 0,10-36 0,3 8 0,3-6 0,1 2 0,-1-2 0,4 1 0,8-4 0,5-2 0,-2 9 0,11 4 0,-2 8 0,-2 7 0,-10 16 0,6 5 0,-8 26 0,-7-4 0,-5 11 0,-3 4 0,-1-17 0,-2 0 0,0 10 0,-1 2 0,1-2 0,-1-3 0,2 2 0,-1-9 0,-1-2 0,2-10 0,3-2 0,3-16 0,4-6 0</inkml:trace>
  <inkml:trace contextRef="#ctx0" brushRef="#br0" timeOffset="176172">26236 10698 24575,'-8'0'0,"34"-10"0,15-3 0,-3 2 0,0 3 0,8-1 0,-6 2 0,-11 4 0,-3 2 0,8 1 0,-2 0 0,1-5 0,-9 0 0</inkml:trace>
  <inkml:trace contextRef="#ctx0" brushRef="#br0" timeOffset="176637">26697 10450 24575,'6'-3'0,"-1"9"0,-3 40 0,-2-3 0,3-1 0,0 9 0,-1-5 0,-1-11 0,-1 0 0,2 12 0,0 5 0,0-11 0,-2-7 0,0-14 0,0-37 0</inkml:trace>
  <inkml:trace contextRef="#ctx0" brushRef="#br0" timeOffset="177272">26922 10115 24575,'0'-10'0,"20"20"0,6 4 0,-4 2 0,3 4 0,3 1 0,3 1 0,-2-1 0,-1 3 0,-1 1-277,0 0 0,3 2 1,-6 0 276,-7 0 0,-4 2 0,0 16 0,-4 3 0,-3-8 0,-3 1 0,-2-7 0,-2 3 0,-4-2 0,-4-1 0,-3-1 0,-1-2 0,-4 6 0,-1-2 102,-10 9 0,1-5-102,4-11 0,-5-3 0,18-24 0</inkml:trace>
  <inkml:trace contextRef="#ctx0" brushRef="#br0" timeOffset="182533">16567 13116 24575,'25'-11'0,"3"0"0,4 8 0,0-5 0,9 0 0,2-1 0,-4-3 0,9 0 0,-4-1 0,-20 5 0,16-3 0,-13 6 0,11-2 0,-3-3 0,3-2 0</inkml:trace>
  <inkml:trace contextRef="#ctx0" brushRef="#br0" timeOffset="182759">17682 12945 24575,'45'-10'0,"-8"6"0,0 1 0,1-1 0</inkml:trace>
  <inkml:trace contextRef="#ctx0" brushRef="#br0" timeOffset="182931">18386 13084 24575,'40'-12'0,"0"1"0,-1 0 0,-7 5 0,1 1 0,15-7 0,1 0 0,-1 0 0</inkml:trace>
  <inkml:trace contextRef="#ctx0" brushRef="#br0" timeOffset="183084">19298 13104 24575,'26'0'0,"1"0"0,12-3 0,6-2 0,-4 0 0,-5 0 0,0-2 0,7 0 0,-1-1 0,1 0 0</inkml:trace>
  <inkml:trace contextRef="#ctx0" brushRef="#br0" timeOffset="183260">20246 13083 24575,'37'-6'0,"-1"0"0,14 3 0,-11-5 0,0-1 0,5 2 0</inkml:trace>
  <inkml:trace contextRef="#ctx0" brushRef="#br0" timeOffset="183415">21118 13077 24575,'29'-8'0,"0"1"0,2-1 0,-3 1 0,-3 3 0,-1-1 0</inkml:trace>
  <inkml:trace contextRef="#ctx0" brushRef="#br0" timeOffset="184685">21951 13001 24575,'0'-10'0,"0"-1"0,0-5 0,-5-8 0,-1 8 0,-7-4 0,-2 12 0,-24 4 0,-2 8 0,12 2 0,-3 4 0,-9 11 0,0 4 0,10-4 0,2 6 0,6 5 0,-1 8 0,2 2 0,5-5 0,-2 5 0,7 1-393,9-2 1,3 6 0,4-1 0,5-7 392,8-2 0,10-9 0,7-11 0,10-3 0,3-5 0,-6-3 0,-7-4 0,-2-4 0,3-9 0,-4-5 0,5-8 0,2-5 0,1-3 0,-2-1 0,-5 1 0,-6 5 0,1-6 0,-8 2 0,1-4-545,4-3 0,4-6 1,-1-2-1,-5 3 1,-12 9 544,-13 2 0,-11 7-263,-25 2 1,-7 6 262,18 5 0,-2 3 0,-5 5 0,-4 2 0,8 3 0,4 7 0,7-1 0,20-1 0</inkml:trace>
  <inkml:trace contextRef="#ctx0" brushRef="#br0" timeOffset="185116">22698 12893 24575,'-27'-5'0,"0"0"0,-13 14 0,2 6 0,4 11 0,10-1 0,-3 6 0,5-1 0,8 1 0,2 1 0,1-1 0,-1 2 0,3 1 0,4 12 0,6-1 0,2-9 0,5-1 0,8 8 0,5-5 0,-4-20 0,4-4 0,20 8 0,2-6 0,0-8 0,-11-3 0,0-1 0</inkml:trace>
  <inkml:trace contextRef="#ctx0" brushRef="#br0" timeOffset="185452">23126 12968 24575,'0'39'0,"0"1"0,0 8 0,0-2 0,0-14 0,0-1 0,-1 10 0,0-2 0,-3 4 0,1-6 0,0-16 0,2-15 0,0-6 0</inkml:trace>
  <inkml:trace contextRef="#ctx0" brushRef="#br0" timeOffset="185788">23414 12744 24575,'41'25'0,"-1"1"0,-10 12 0,-6 0 0,3 10 0,-11-4 0,-17-7 0,-8 2 0,-1 0 0,-3 5 0,-1-1 0,-1-6 0,-4 0 0,-2-3 0,1-1 0,-3 3 0,4-5 0,4-6 0,3-3 0,-2 2 0,3 9 0,7-20 0</inkml:trace>
  <inkml:trace contextRef="#ctx0" brushRef="#br0" timeOffset="192343">10102 7209 24575,'0'-7'0,"-1"-3"0,-2 5 0,-2-2 0,-2 5 0,-1-4 0,-21 0 0,4 0 0,-14 1 0,11 5 0,-3 0 0,8 2 0,0 3 0,-1 9 0,7 6 0,2 7 0,-1 7 0,3-1 0,5-7 0,1 3 0,-1 5 0,1 7 0,0 1 0,5-7 0,7-2 0,4-2-144,-1 1 1,1 1 0,3-2 143,6-2 0,3-2 0,1-1-1231,8 3 0,1 1 1231,-6-4 0,2 3 0,-1 2 0,-2 2 0,1 3 0,0 1 0,-4-3 0,-2-3 0,-2-2 0,-1 3 0,2 7 0,1 4 0,-2 0 0,-5-4 0,-4 3 0,-4-1 0,-3-2 0,0 3 0,-3-3 0,-1 4 0,-3-1 0,1-8 0,-1 0 0,-4 1-545,-9 8 1,-7 1 0,3-3 544,2-1 0,-2 0 0,4-9 0,-4 6 0,0 0 0,0-1 0,4-7 0,-4 5 0,1-2 0,0 1 0,-1 2 0,0-6 0,-15 3 0,15-17 0,-2-2 0,-12 0 0,1-11 0,0-5 0,8-1 342,-17-12-342,41-2 2281,7 6-2281,12-5 1902,9 8-1902,10 4 0,5 2 0,-13 0 0,2 3 0,19 5 0,1 5 0,-21-1 0,-2 7 0,-1 7 0,0 9 0,-1 2 0,-2-3 0,6 9 0,-3 6-410,-12-13 0,1 8 1,1 4-1,-1 5 1,0 0-1,-1-1 0,-1-3 1,-2-6-279,0 8 0,-2-5 0,-1 0 1,1 5 687,-1-5 0,1 4 0,0 2 0,0 2 0,-1 0 0,0 0 0,-2-2 0,-2-3 0,0 0 0,-2 1 0,0-2 0,0 0 0,0-2 0,0-3 0,0 10 0,1-5 0,-1 1 0,-1 7 0,-1-12 0,0 5 0,-1 4 0,-1 2 0,1 0 0,-1 0 0,0-3 0,0-4 0,1-5 0,-1 6 0,0-6 0,0-2 0,0 5-547,-1-2 1,-2 4 0,1 1 0,0 0 0,0-3 0,2-5 492,0 1 1,2-5 0,2 5 53,2 2 0,3 5 0,0 2 0,1-1 0,0-5 0,1 3 0,0-5 0,2 4 0,-1-3 0,1 5 0,1 1 0,0-3 0,1-7-295,8 10 0,2-4 295,1-1 0,1 3 0,1-3 0,0-1 0,2-1 0,-1-6 0,3 3 0,0-1 0,-3-6 0,-4-7 0,3-2 0,7-1 0,6 2 0,2-2 0,-6-6 0,-4-7 0,1-2-341,7 3 1,5 1-1,-4-3 341,-3-6 0,-2-4 1092,1-2 0,2-3 0,-3 1-1020,0 0 0,-2 0 583,13-3 0,-9-2 1,-25 1-1,-6 5 0</inkml:trace>
  <inkml:trace contextRef="#ctx0" brushRef="#br0" timeOffset="193411">4304 9603 24575,'-11'-8'0,"3"2"0,15-7 0,19 5 0,14 2 0,6 1 0,-6 3 0,5 1-656,-5 0 1,8 0-1,3 1 1,-1 0 0,-6-1-438,2 1 1,-5 1 0,6-2 905,-2 1 0,7 0 0,3-1 1,-1 1-1,-4-1 0,-7 0 386,-5 1 0,-5-1 1,1 0-1,15 0 1,3 0-1,-15-1 1,-19 1-1</inkml:trace>
  <inkml:trace contextRef="#ctx0" brushRef="#br0" timeOffset="193639">4920 9782 24575,'-12'48'0,"0"0"0,0 0 0,0 1 0,3-7 0,1 1 0,0-4 0,-3 7 0,0 3 0,4-2 0,6-5 0,10 3 0,6-4 0,1-3-1639,-1 0 1,4-2 1201,3 1 0,4 1 0,1-8 437,1-11 0,2-8 0,3-6 0,0-7 0,0-4 0,-1-1 0</inkml:trace>
  <inkml:trace contextRef="#ctx0" brushRef="#br0" timeOffset="193887">5847 9627 24575,'-27'36'0,"1"-1"0,-1 1 0,0-1 0,0 1 0,0-1 0,1 1 0,-1-1 0,0 1 0,4-1 0,5-5 0,2 1 0,4 6 0,3 6 0,0 9 0,2 5 0,4 1 0,4-4 0,5-9 0,8-13 0,18-8 0,12-14 0,5-2 0,-2 2 0,1 0 0,0-1 0,0 1 0,0-1 0</inkml:trace>
  <inkml:trace contextRef="#ctx0" brushRef="#br0" timeOffset="194428">6119 9897 24575,'0'-18'0,"0"15"0,2 32 0,4 17 0,0-11 0,1 8 0,1 1 0,-1-7 0,0-4 0,0-2 0,2 13 0,1 3 0,-3-24 0,-4-38 0,1-9 0,1-6 0,7-5 0,3-5 0,0 1-1093,-2 4 1,0 0 0,3 0 884,4-5 0,3 1 0,1 6 284,4 5 0,1 8-76,16 0 0,-10 43 0,-3 12 0,-3 4 0,-13-1 0,1 7 0,-6-7 0,-5 0 0,0-6 0,-2-6 0,-2-21 0,1 3 0</inkml:trace>
  <inkml:trace contextRef="#ctx0" brushRef="#br0" timeOffset="194720">6854 9459 24575,'31'35'0,"1"0"0,0 0 0,-1 0 0,1 0 0,-15 6 0,-3 5 0,-3 4 0,-3 0 0,-2-1 0,-4-5 0,-2-6-438,-6 2 1,-6-7 0,-3 3 437,-3 8 0,-4 6 0,-2 2 0,1-7 0,3-13 107,-17-1 0,0-28 0,32-23 0</inkml:trace>
  <inkml:trace contextRef="#ctx0" brushRef="#br0" timeOffset="202735">7451 11949 24575,'0'-9'0,"10"7"0,33 23 0,-1-6 0,-4 7 0,6 5 0,-5-3 0,-13-8 0,-2 0 0,4 5 0,1 3 0,-9-1 0,-10 9 0</inkml:trace>
  <inkml:trace contextRef="#ctx0" brushRef="#br0" timeOffset="203022">7372 12354 24575,'30'33'0,"0"-1"0,0 1 0,-1-1 0,1 1 0,-2-6 0,1 1 0,0 0 0,7 8 0,5 4 0,-1-2 0,-3-5 0,-7-10 0,-4-9 0,-1-5 0,9 5 0,0 1 0</inkml:trace>
  <inkml:trace contextRef="#ctx0" brushRef="#br0" timeOffset="204604">9520 13522 24575,'-1'-7'0,"-4"0"0,-19-7 0,3 8 0,-16-2 0,-4 2 0,-4 5-510,-1 4 1,-1 5 509,16 4 0,-1 7 0,3 2 0,-5 7 0,-2 4 0,2-1 0,6-1 0,0 2 0,5-1 0,-1 4-600,-1-4 0,-4 4 1,0 1-1,5-2 0,9-2 600,8 15 0,17-5 0,17-8 0,14-3 0,-2-4 0,-2-1 0,2-3 0,-5-9 0,6 1 0,0-4 0,-1-7-769,5-12 1,-2-8-1,-3 2 769,0 6 0,-1-1 0,-5-4 0,2-3 0,-7-1 0,6-16 0,-4-2 0</inkml:trace>
  <inkml:trace contextRef="#ctx0" brushRef="#br0" timeOffset="205055">9735 13888 24575,'43'-7'0,"-1"1"0,1-1 0,-1 1 0,1-1 0,-8 1 0,1-2 0,-1 3 0,10-2 0,4 0 0,-1-1 0,-6 0 0,-11 1 0,8-12 0,-9-2 0</inkml:trace>
  <inkml:trace contextRef="#ctx0" brushRef="#br0" timeOffset="205272">10104 13511 24575,'-9'43'0,"0"0"0,1 0 0,-1 0 0,0 0 0,0 0 0,5-7 0,3-5 0,-1 6 0,-2 4 0,-3 8 0,-1 4 0,2-1 0,5-6 0,5-12 0,15-5 0,5-7 0,3-2 0,-1 0 0</inkml:trace>
  <inkml:trace contextRef="#ctx0" brushRef="#br0" timeOffset="205552">11159 13386 24575,'-26'3'0,"-1"1"0,1 18 0,-4 14 0,-2 8 0,-1 3 0,4-3 0,4-7-758,0-2 1,4-3 0,0 6 757,3-3 0,-4 7 0,-1 4 0,1 1 0,5-1 0,5-6 0,9-8-1015,17 10 1,14-9 1014,-3-7 0,3-3 0,5-2 0,11-4 0,4-3 0,0-3 0,-10-4 0,-1-1 0,1-1 0,11 1 0,1 1 0,-3-3 0,2-4 0,-1 0 0</inkml:trace>
  <inkml:trace contextRef="#ctx0" brushRef="#br0" timeOffset="205983">11661 13841 24575,'-21'0'0,"42"-2"0,28-3 0,7 0 0,-11 0 0,-14 1 0,1 0 0,7 1 0,10-2 0,3 0 0,-6 1 0,-12 1 0,-1-2 0,-1 2 0</inkml:trace>
  <inkml:trace contextRef="#ctx0" brushRef="#br0" timeOffset="206215">11962 13501 24575,'-6'-2'0,"0"21"0,2 22 0,1 12 0,1 1 0,0-10 0,-1-8 0,2-3 0,0 5-173,-1 5 1,0 9 0,1 4 0,0-1 0,0-4 0,2-8 0,2 8-1,2-5 1,0-12 0,0 1 0,0-1 0</inkml:trace>
  <inkml:trace contextRef="#ctx0" brushRef="#br0" timeOffset="207215">12924 13758 24575,'0'-31'0,"0"7"0,-27 5 0,2 12 0,-2 2 0,-4 8 0,1 18 0,-1 11 0,4-1 0,0-4 0,4 4-383,6 1 1,-1 7-1,4 1 1,8-6 382,10 4 0,8-4 0,7 3 0,5-6 0,4-10 0,5-6 28,4-9 1,4-4 0,-1-2 0,6-4-1,1-3 1,-3-1 0,-1 0 0,1 0-1</inkml:trace>
  <inkml:trace contextRef="#ctx0" brushRef="#br0" timeOffset="207819">13353 13669 24575,'-19'-5'0,"2"1"0,15 3 0,-8 0 0,5 1 0,-6-1 0,2 0 0,-3 1 0,-19 14 0,6 0 0,-1 11 0,1 6 0,11-5 0,2 4 0,1 6 0,0 5 0,4-1 0,3 1 0,8-1 0,5-2 0,6 1 0,2-6 0,5-6 0,6-7 0,15-6 0,10-5 0,-4-7 0,-9-9 0,0-6 0,2-2 0,1 0 0,-1 0 0</inkml:trace>
  <inkml:trace contextRef="#ctx0" brushRef="#br0" timeOffset="208350">13708 13648 24575,'-17'35'0,"-1"0"0,1 0 0,-1 0 0,4-2 0,1 2 0,-2 7 0,-2 9 0,1 0 0,6-9 0,6-6 0,5-6 0,7 8 0,9-60 0,8-27 0,-2 3 0,-3 12 0,2-3-325,-5 4 0,3-6 0,1-2 0,-1 3 0,-4 9 325,-1 6 0,-1 5 394,19-15-394,-25 47 0,-4 10 0,-1 5 0,0-2 0,0 4 0,5 8 0,3 5 0,0-6 0,-1-13 0,2-1 0,10 9 0,0 1 0</inkml:trace>
  <inkml:trace contextRef="#ctx0" brushRef="#br0" timeOffset="208567">14072 13947 24575,'-4'-2'0,"23"-8"0,24-10 0,6-1 0,-11 5 0,5-2 0,-3 1 0,-1 0 0,1 0 0,-1 0 0</inkml:trace>
  <inkml:trace contextRef="#ctx0" brushRef="#br0" timeOffset="208902">14499 13608 24575,'0'43'0,"1"1"0,-1-1 0,0 0 0,2-10 0,0 0 0,-1 11 0,-1 11 0,1-2 0,1-13 0,3-8 0</inkml:trace>
  <inkml:trace contextRef="#ctx0" brushRef="#br0" timeOffset="209158">14902 13368 24575,'14'41'0,"0"0"0,0-1 0,0 1 0,0 0 0,1 0 0,0 3 0,2 0 0,-2 0 0,-4-2 0,-8-3 0,-10 0 0,-7-1 0,-3-3 0,0-1-93,1 2 1,-1-2 0,-3 1 0,-1 1 0,-4 3 0,0-1 0,0-5 0,-1-4 0,1 0 0,-1-1 0</inkml:trace>
  <inkml:trace contextRef="#ctx0" brushRef="#br0" timeOffset="209518">15292 13852 24575,'49'-9'0,"-1"-1"0,0 0 0,1 1 0,-1-1 0,0 0 0,0 0 0,-1 1 0,0-1 0,0 0 0,0 0 0</inkml:trace>
  <inkml:trace contextRef="#ctx0" brushRef="#br0" timeOffset="209723">15674 13490 24575,'-6'45'0,"0"0"0,0 1 0,0-1 0,0 0 0,-1 0 0,1 0 0,0 0 0,0 0 0,1 0 0,-1-1 0,1 1 0,-1 0 0,0-1 0,1 1 0</inkml:trace>
  <inkml:trace contextRef="#ctx0" brushRef="#br0" timeOffset="209998">16619 13455 24575,'1'48'0,"0"0"0,0-1 0,0 1 0,0 0 0,-1-1 0,1 1 0,1 2 0,-2 2 0,1 0 0,2-5 0,6-8 0,7-13 0,29-25 0,0 0 0,0 0 0</inkml:trace>
  <inkml:trace contextRef="#ctx0" brushRef="#br0" timeOffset="211187">16892 13416 24575,'0'-12'0,"-1"1"0,-3-9 0,-1 11 0,-8-8 0,4 13 0,-5 2 0,2 0 0,-18 9 0,0 7 0,7-3 0,-1 2 0,2 4 0,2 2 0,-5 10 0,15 3 0,6 1 0,15 4 0,-2-6 0,0 0 0</inkml:trace>
  <inkml:trace contextRef="#ctx0" brushRef="#br0" timeOffset="212411">17508 13801 24575,'-2'-6'0,"1"0"0,1 3 0,11 1 0,8-1 0,11 0 0,9-2 0,-4 2 0,-6 0 0,0 0 0,13-2 0,6 1 0,-11 1 0,-9 4 0,5 4 0</inkml:trace>
  <inkml:trace contextRef="#ctx0" brushRef="#br0" timeOffset="212607">17572 14156 24575,'31'-18'0,"0"0"0,0-1 0,12-1 0,-2 4 0,-8 6 0,-2 6 0,-3 7 0,0 2 0,-1 0 0,0 0 0</inkml:trace>
  <inkml:trace contextRef="#ctx0" brushRef="#br0" timeOffset="220718">13829 14329 24575,'-13'11'0,"0"1"0,6-5 0,-6 12 0,4-5 0,-2 10 0,8-17 0,1-4 0,2-20 0,0 7 0,0-10 0,0 15 0,0 9 0,0 25 0,-1 17 0,-2-8 0,-1 5-820,1-6 1,0 4 0,0 1 0,-1-2 262,0 4 1,0-1 0,-1 3 556,1-1 0,0 2 0,0 1 0,1-1-777,1-6 0,0-1 1,1-1-1,0-1 777,-1 0 0,1-1 0,0 1-352,1 2 0,0 2 0,1-1 0,-1-7 352,1-5 0,1-4 0,11 18 0,-4-83 0,-1 9 0,0-3 0,-2-8 0,1 0 0</inkml:trace>
  <inkml:trace contextRef="#ctx0" brushRef="#br0" timeOffset="220998">13763 14410 24575,'-28'40'0,"-1"1"0,1 0 0,-1-1 0,4-3 0,-1-1 0,3-2 0,8-6 0,7 8 0,19-41 0,5-10 0</inkml:trace>
  <inkml:trace contextRef="#ctx0" brushRef="#br0" timeOffset="221171">13776 14248 24575,'14'48'0,"-1"-1"0,0 0 0,0 1 0,1-1 0,-1 0 0,1 4 0,0 0 0,0-1 0,-1-5 0,-2-6 0,2-2 0,-1 1 0</inkml:trace>
  <inkml:trace contextRef="#ctx0" brushRef="#br0" timeOffset="222659">11986 15069 24575,'-13'1'0,"3"-1"0,2 0 0,3 0 0,4 1 0,-2-1 0,3 2 0,0 0 0,0 0 0,0-7 0,20-20 0,2-4 0,5-9 0,3-4-656,-6 9 1,0-1-1,3-3 1,3-4 0,4-6 598,-14 19 0,2-3 0,2-2 1,2-3-1,0-2 0,3-1 0,0-2 1,1-1-1,0-1 0,1 0 0,0-1 1,0 0-1,0 1 0,-1-1 1,0 2-1,-1 1 0,-1 1 0,-1 1 1,-2 3-1,3-5 0,-1 1 0,-1 2 1,-1 0-1,0 1 0,-1 1 1,0 0-1,1-1 0,-1 0 0,2-1 1,0-1-1,1-2 0,2-2 0,-1 2 1,0 0-1,0-1 0,0 1 1,0 0-1,0-1 0,0 1 0,0 0 1,0-1-1,0 1 0,1 0 0,-1 0 1,0-1-1,0 1 0,0 0 1,0-1-1,0 1 0,0 0 0,0-1 1,0 1-1,0 0 0</inkml:trace>
  <inkml:trace contextRef="#ctx0" brushRef="#br0" timeOffset="225792">8296 14869 24575,'29'-28'0,"0"1"0,0 0 0,4-3 0,2-2 0,6-2 0,-9 9 0,3-2 0,4-1 0,1-1 0,0 0 0,0 0 0,-2 0-469,-3 2 1,-2 0 0,0 0 0,0 0 0,1-1 0,3-1 0,3-2 368,-6 5 1,2 0 0,2-2-1,2-1 1,2-1 0,0 0-1,1-1 1,0 1 0,-1 0 0,0 0-1,-3 2 1,0 0 0,-4 2-1,8-6 1,-3 2 0,-2 1 0,-1 1-1,0-1 1,1 1 0,1-1-1,1-1 1,-2 4 0,0 0-1,-1 0 1,1 0 0,0-1 0,-1 1-1,1 0 1,0 0 0,-1 0-1,1 0 1,0 0 0</inkml:trace>
  <inkml:trace contextRef="#ctx0" brushRef="#br0" timeOffset="226190">10257 14637 24575,'34'-33'0,"-1"0"0,1 0 0,-1-1 0,0 1 0,1 0 0,-1 0 0,1 0 0,-1 0 0,1-1 0,-1 1 0,1 0 0,-1 0 0,2-1 0,-5 4 0,-3 2 0,1 0 0,3-2 0,6-6 0,-2 3 0,0 0 0,0 0 0,0 0 0,0 0 0,1 0 0,-1 0 0,0 0 0,0 0 0,0 0 0,0 0 0,1 0 0,-1 0 0,0 0 0,0 0 0,0 0 0</inkml:trace>
  <inkml:trace contextRef="#ctx0" brushRef="#br0" timeOffset="227230">14316 14240 24575,'-28'0'0,"8"0"0,5 0 0,17-6 0,15-12 0,18-11 0,9-8 0,3 0 0,-7 5-656,-8 6 1,-2 3-1,0 0 1,2-2 0,3-2 518,-4 2 0,4-2 1,1-1-1,2-2 1,0 0-1,1 0 1,0 0-1,-2 2 1,-1 1-1,2-1 1,-1 1-1,0 0 1,-1 2-1,0-1 1,0 1-1,1-1 1,2-1-1,0 0 0,-1 1 1,1-1-1,-1 0 1,1 1-1,-1-1 1</inkml:trace>
  <inkml:trace contextRef="#ctx0" brushRef="#br0" timeOffset="227689">16174 14027 24575,'38'-24'0,"0"1"0,1-1 0,-1 0 0,0 0 0,1 0 0,-1 0 0,0 1 0,1-1 0,-1 0 0,4-5 0,-6 3 0,-2 0 0,3-2 0,7-3 0,-5 5 0,1-1 0,-1 1 0,1 0 0,-1-1 0,1 1 0,-1 0 0,1-1 0,-1 1 0,1 0 0,-1-1 0,1 1 0,-1-1 0</inkml:trace>
  <inkml:trace contextRef="#ctx0" brushRef="#br0" timeOffset="228596">18419 13746 24575,'-34'25'0,"0"0"0,0 0 0,0 0 0,0-1 0,-5 7 0,0 0 0,3 2 0,9 5 0,11 0 0,7 4 0,3 3 0,3-2 0,-1-2-1093,-1 5 1,2-3 0,3 4 436,0-7 1,-1 5-1,3 0 1,3-3 0,7-8 298,16-1 1,8-8 0,1-5 773,-7-3 0,1-3 1,4-8-418,1-7 0,4-5 0,3-5 0,-2-2 0,-3 0 0,6-8 0,-3-4 0,0-4-44,-8 4 0,2-2 1,-1-2-1,-1-3 1,-3-1 43,-3-3 0,-2-4 0,-3 0 0,-1 0 0,-1 2 0,0 2 0,-1 3 0,-3-1 0,-4-3 0,-6-4 0,-3-4 0,-4-2 0,-3 5 0,-4 6 0,-11-4 0,-11 8 0,-3 9 0,-8 1 0,-3 3 0,4 6 0,-9 7 0,1 6 0,6 0 0,-2 2 0,5 1 0,9 1 0,4 3 0,-10 14 0,19-1 0,9 3 0</inkml:trace>
  <inkml:trace contextRef="#ctx0" brushRef="#br0" timeOffset="229188">19543 13706 24575,'-39'32'0,"1"0"0,0 0 0,-1 0 0,1 0 0,0 0 0,9 2 0,-1 4 0,1 3 0,1 1 0,2-1 0,4-1 0,3-4 0,7-4 0,3 6 0,9-5 0,0 4-656,-2 3 1,0 6-1,1 1 1,3-4 0,4-10-391,8-4 0,7-8 1264,9-2 0,6-2 0,-2-4-218,-2-3 0,0-3 0,1 0 0,2-1 0,-3-3 443,-4-5 0,-4-2-443,10 2 0,-1-7 0,-19 5 0</inkml:trace>
  <inkml:trace contextRef="#ctx0" brushRef="#br0" timeOffset="231213">19831 14022 24575,'0'-7'0,"0"1"0,0-1 0,0 2 0,0 2 0,0 27 0,0 13 0,0 4 0,0-1 0,0 8 0,-1-5 0,-2-9 0,-1-1 0,-1 10 0,0 4 0,-2-6 0,1-10 0,-1-3 0,-4 12 0,1-4 0,3-15 0,0-10 0,5-8 0,1-2 0,0-1 0,1-6 0,0-26 0,1-8 0,1-6 0,3 11 0,3-8 0,1 0 0,-1 8 0,0 5 0,2 3 0,3-9 0,2-5 0,-1 10 0,4 5 0,4-17 0,-11 27 0,0-5 0,-4 10 0,0-2 0,8-14 0,-3 6 0,11-12 0,-9 14 0,4 2 0,1 0 0,-7 2 0,20-6 0,-26 17 0,8 1 0,-7 2 0,0 1 0,-3 0 0,2 0 0,-1 0 0,8 5 0,-5 0 0,7 9 0,-7-8 0,-1 5 0,-3-7 0,-2 13 0,0-7 0,-1 22 0,0-16 0,-1 26 0,1-24 0,-1 11 0,0-11 0,-6 8 0,-1 2 0,-1 10 0,-6 8 0,-1 0 0,3-15 0,4-5 0,0-3 0,-1-2 0,-3 25 0,4-17 0,3 1 0,1-1 0,3-12 0,1 7 0,0-15 0,0-3 0,4 4 0,7-5 0,18 4 0,0-7 0,4-6 0,-1-1 0,-1 2 0,14-9 0,-34 10 0,-12-16 0,-4-1 0</inkml:trace>
  <inkml:trace contextRef="#ctx0" brushRef="#br0" timeOffset="231789">20420 13617 24575,'41'27'0,"1"0"0,-21-13 0,0 2 0,13 13 0,6 6 0,-7-2 0,-8-6 0,-4 3 0,-3 10 0,-1 7 0,-2-2 0,0 0 0,-5 2-784,-7-1 1,-5 7 0,-2 0 0,-2-7 783,-3 2 0,-6-2 0,-1-6 0,-4 4 0,-1-1 0,4-8 0,3-8 0,1-3 367,-9 17 1,5-16-368,17-34 0,0-10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7:22:20.9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8670 6377 24575,'-6'0'0,"2"-8"0,2 3 0,2-7 0,0 8 0,0-1 0,0 3 0,0 0 0,4 1 0,4 4 0,21 14 0,-7 1 0,9 9 0,-13-8 0,-4 2 0,0 0 0,2-2 0,13 22 0,-20-32 0,0 0 0,-2-7 0,6-2 0,0 0 0,8-2 0,3-9 0,14-14 0,-9 3 0,-3 4 0,-1 1 0,0 2 0,12-6 0,-11 2 0,0 6 0,-2-5 0,-3 11 0,-9 0 0,-2 5 0,-5 2 0,16 8 0,-7 1 0,10 6 0,-11 26 0,-3-13 0,3 18 0,-2-19 0,-3-12 0,0-5 0,9-6 0,0-11 0,11 0 0,10-16 0,-7-1 0,-7 9 0,0 0 0,12-11 0,-8 11 0,1 1 0,-2 0 0,13 1 0,-25 18 0,3 7 0,6 3 0,-6 1 0,2 1 0,2-2 0,-1-3 0,20 16 0,-16-23 0,-3-1 0,12-11 0,-8-10 0,0-3 0,4-3 0,-3 0 0,-4 3 0,-14 13 0,5 5 0,-7 13 0,4 8 0,3 4 0,-4-7 0,1-6 0,-5-8 0,-1-2 0,1 0 0,-1 11 0,-3 16 0,1 14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7:22:32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9088 5705 24575,'0'-13'0,"0"2"0,0 3 0,0 3 0,0-1 0,0 6 0,-9 18 0,-6 11 0,1-3 0,-4 5 0,-3 1 0,-6 7 0,-3 5 0,-2 1 0,1-2 0,5-6-497,1-2 1,3-5 0,0 0 0,-3 5 496,0 0 0,-3 5 0,-3 3 0,0 1 0,2-2 0,3-5 0,4-5 0,1 0 0,4-6 0,0 1 0,-4 8 0,-1 0 0,4-2-151,5-3 0,3-5 151,-5 3 0,3 2 0,11-26 0,3-23 0,10-23 0,-3 10 0,0-1 0</inkml:trace>
  <inkml:trace contextRef="#ctx0" brushRef="#br0" timeOffset="913">9065 5741 24575,'-6'-11'0,"2"6"0,11 33 0,7 16 0,-8-18 0,1 3-820,1 5 1,2 6 0,0 2 0,-2-5 813,0 8 1,-1-1 5,-1-7 0,0 2 0,-1-1 0,-1 11 0,0-2 0,-2-7 0,1 1 0,-2-5 0,0 2 0,0-3 0,0-5 0,-1-2 0,1 6 0,-1-3 1033,1-7-1033,-1-2 134,1-18 1,-1-28 0,0-21 0</inkml:trace>
  <inkml:trace contextRef="#ctx0" brushRef="#br0" timeOffset="1303">8617 6345 24575,'39'8'0,"0"-1"0,0 1 0,8 0 0,1-1 0,-7-5 0,-12-7 0,-2-4 0,12-1 0,0-1 0</inkml:trace>
  <inkml:trace contextRef="#ctx0" brushRef="#br0" timeOffset="1733">9312 6105 24575,'39'1'0,"1"0"0,-1 0 0,1 0 0,7 0 0,-1 0 0,-17-2 0,-22-1 0</inkml:trace>
  <inkml:trace contextRef="#ctx0" brushRef="#br0" timeOffset="1921">9348 6380 24575,'34'9'0,"0"-1"0,-2 4 0,15 1 0,1-1 0</inkml:trace>
  <inkml:trace contextRef="#ctx0" brushRef="#br0" timeOffset="2333">9955 5593 24575,'48'-9'0,"-1"0"0,0 0 0,0 0 0,-8 1 0,-1 0 0,1-1 0,-1 1 0</inkml:trace>
  <inkml:trace contextRef="#ctx0" brushRef="#br0" timeOffset="2748">9975 5578 24575,'2'45'0,"0"1"0,0 0 0,0 0 0,0 0 0,1 0 0,-1 0 0,0 0 0,0 1 0,1 1 0,-1-1 0,1-1 0,-1 0 0,0-2 0,0-2 0,0 4 0,-2-1 0,1-2 0,0-3 0,0-2 0,2 4 0,1-4 0,0 2 0,-1 7 0,-1 4 0,1-2 0,0-11 0,6 6 0,0 0 0,-5-36 0,1-4 0,2-1 0,7 2 0,11-3 0,5-1 0,0 2 0,2-2 0,15-4 0,3-5 0,-7-3 0,0-4 0,0-5 0,1 0 0</inkml:trace>
  <inkml:trace contextRef="#ctx0" brushRef="#br0" timeOffset="8504">11068 6027 24575,'-9'-4'0,"2"2"0,4 0 0,1 2 0,1 0 0,35 1 0,-5 0 0,11-1 0,2 0 0,-16 0 0,0 1 0,21 0 0,-2 0 0,-12 2 0,15 8 0,-46 16 0,-7 16 0,-3 7 0,0-6 0,-4 5-650,1-10 0,-2 7 0,-2 2 0,0-2 0,2-6 650,0 0 0,1-5 0,-2 2 0,0 0 0,-1 4 0,0-3 0,3-9 0,-2 3 0,7-24 0,15-18 0,15-33 0,-4 13 0,-1 1 0</inkml:trace>
  <inkml:trace contextRef="#ctx0" brushRef="#br0" timeOffset="8719">11872 6740 24575,'-34'25'0,"-1"0"0,6-16 0,-1 0 0,-6 10 0,0-1 0,-1 1 0</inkml:trace>
  <inkml:trace contextRef="#ctx0" brushRef="#br0" timeOffset="9798">13017 5978 24575,'-3'35'0,"1"-1"0,-1 1 0,-1 3 0,0 3 0,-1 2 0,1 6 0,-1 2 0,1-6 0,0-7 0,2-4 0,-1 3 0,-1 13 0,1 2 0,2-7 0,4-16 0,1-2 0,0 6 0,3-9 0,11-30 0</inkml:trace>
  <inkml:trace contextRef="#ctx0" brushRef="#br0" timeOffset="10096">13481 5925 24575,'1'48'0,"0"1"0,1 0 0,-1-1 0,0 1 0,1 0 0,-1-10 0,-1-7 0,1 8 0,0-1 0,1 10 0,-1 4 0,1 1 0,0-4 0,-1-7 0,0-11 0,0 13 0,1 3 0</inkml:trace>
  <inkml:trace contextRef="#ctx0" brushRef="#br0" timeOffset="10294">14019 6733 24575,'-31'20'0,"0"1"0,0-1 0,2-2 0,0-1 0,0 1 0</inkml:trace>
  <inkml:trace contextRef="#ctx0" brushRef="#br0" timeOffset="12081">15047 5998 24575,'0'4'0,"0"12"0,0 22 0,0 8 0,0-15 0,0 3 0,0 9 0,0 5 0,0-5 0,0-9 0,0-1 0,0 12 0,0-4 0,0 2 0,0-2 0,0-9 0,9-42 0,4-7 0</inkml:trace>
  <inkml:trace contextRef="#ctx0" brushRef="#br0" timeOffset="12504">15293 5930 24575,'45'16'0,"-1"0"0,1 0 0,0 0 0,-14-2 0,-1 3 0,10 6 0,9 7 0,-4 1 0,-19-1 0,-21-3 0,-12 2 0,-8 7 0,-8 4 0,2-5 0,8-7 0,-1-4 0,-14 8 0,3-7 0,20-15 0,3-7 0,30-1 0,14-3 0,-16-3 0,2 0 0,7 1 0,5 1 0,-4-4 0,-1-7 0,-3-3 0,-1 1 0,-1 0 0</inkml:trace>
  <inkml:trace contextRef="#ctx0" brushRef="#br0" timeOffset="12720">16244 6372 24575,'-6'35'0,"-7"-6"0,-6 1 0,-5 1 0,-5 1 0,3-6 0,0 0 0,0 1 0</inkml:trace>
  <inkml:trace contextRef="#ctx0" brushRef="#br0" timeOffset="14004">17651 5899 24575,'4'27'0,"-1"0"0,4 13 0,-3-3 0,1 12 0,0 1 0,-1-6 0,-1 1 0,0 0-820,0-8 1,-1 6 0,1-2 0,-1-7 350,1-3 1,-1-5 1766,0 23-1298,3-24 0,-5-10 0,0-24 0</inkml:trace>
  <inkml:trace contextRef="#ctx0" brushRef="#br0" timeOffset="14751">18104 6223 24575,'34'-26'0,"-1"0"0,1 0 0,-1 0 0,0 0 0,-7 3 0,-4-2 0,9-10 0,5-10 0,-6 2 0,-20 12 0,-46 8 0,-2 10 0,-3 5 0,14 7 0,1 3 0,1 3 0,1 2 0,-13 4 0,7 22 0,17-16 0,3 15 0,13-2 0,21 1 0,7 1 0,-11-10 0,2 0 0,9 3 0,6 1 0,-5-3 0,-8-10 0,-1 1 0,2 7 0,0 5 0,-5-1 0,-7-2 0,-8 2 0,-11 7 0,-8 8 0,-5-1 0,2-7 0,-4-5 0,-4-3 0,-13 6 0,-7 2 0,6-14 0,-4-25 0,4-22 0,33 0 0,8-3 0,3-1 0,7-2 0,7-2 0,6-3 0,0 4 0,4-2 0,2 3 0,-3 5 0,2 0 0,-3 1 0,-2 0 0,1 0 0</inkml:trace>
  <inkml:trace contextRef="#ctx0" brushRef="#br0" timeOffset="15004">18832 6457 24575,'-12'39'0,"0"0"0,0 0 0,-2-4 0,0 0 0,0 0 0</inkml:trace>
  <inkml:trace contextRef="#ctx0" brushRef="#br0" timeOffset="16444">19917 5938 24575,'5'0'0,"17"0"0,7 0 0,-4 0 0,4 0 0,16 0 0,8 0 0,-6 0 0,-14 1 0,-2 0 0,4 0 0,2 1 0,-7 2 0,-4 7 0,4 14 0,-12-5 0,-12 17 0,-8 6 0,-3-14 0,-7 1 0,-4 4 0,-6 6 0,-2 0 0,3-7 0,-1-1 0,-1-2-252,-3 2 0,-4 1 0,7-10 252,6-12 0,8-1 0,7-8 0,43 0 0,4-1 0,1-2 0,9-1 0,-6-1 0,-13 1 0,-2-2 0,5 2 0,2-1 0,-12-1 0,-15-2 0,-21-5 0,-8-4 0</inkml:trace>
  <inkml:trace contextRef="#ctx0" brushRef="#br0" timeOffset="17436">20958 6081 24575,'-3'-9'0,"-4"15"0,-7 28 0,5 10 0,1 4 0,1-17 0,2 2 0,7 4 0,4 3 0,4-8 0,18-2 0,1-11 0,5-6 0,-3-15 0,1-8 0,-1-2 0,1-2 0,-2-2 0,2-3 0,-3-4 0,-4-1 0,0-4 0,-6 4 0,-2-13 0,-40 11 0,-20-2 0,4 7 0,13 10 0,-2 3 0,-17-5 0,-9 0 0,10 7 0,1 12 0,7 5 0</inkml:trace>
  <inkml:trace contextRef="#ctx0" brushRef="#br0" timeOffset="19084">21458 5297 24575,'-8'0'0,"3"0"0,1 0 0,3 1 0,36 12 0,17 3 0,-28-9 0,0 0 0,12 4 0,5 2 0,-4-2 0,1-3 0,-6 0 0,1 0 0,7 2 0,-36-7 0,-3 0 0,-1 0 0,0 6 0,0 7 0,0 14 0,0 6 0,0 4 0,0-3 0,0 1-353,0-3 0,0 2 1,0-1 352,0 7 0,0 2 0,1-2 0,-1 2 0,2-2 0,0 3 0,2 1 0,1-9 0,2 6 0,0-2 0,-1-7 0,0-3 0,1-4 0,6 15 0,-3-8 0,-8-25 0,0-4 0,-2-4 0,-30 24 0,-15 9 0,24-20 0,-3 2 0,-7 6 0,-8 6 0,0 0 0,5-5 0,0-1 0,2-2 0,1-3 0,-1 1 0,3-2 0,-8 5 264,10-9 1,22-42-1,7-10 1</inkml:trace>
  <inkml:trace contextRef="#ctx0" brushRef="#br0" timeOffset="25099">8694 8954 24575,'-3'-4'0,"2"1"0,0 1 0,1 1 0,0 4 0,0 22 0,0 17 0,0-10 0,0 9 0,0 5 0,0-1 0,0-3-820,0-4 1,0-2 0,0 1 0,0 3 378,0 1 0,0 4 1,0 2-1,1 0 1,-1-2-1,0-4 441,-1-1 0,1-3 0,0-1 0,1 3-651,0 4 0,2 4 0,0 0 0,0-2 0,-1-6 651,-1 11 0,1-3 0,4 5 0,0 1 0,-5-27 0,-11-39 0,4-16 0,2-11 0,0 1 0,-3-5 0,1-3-282,4 11 0,1-7 1,1-1-1,1 1 1,0 5 281,0 1 0,2 4 0,1-2 0,1-3 0,3-2 0,0 1 0,0 6 1638,2 1 0,1 5-1495,2-5 1,5 6-144,6 16 0,2 6 0,13 2 1638,-11 5 0,-1 7-1338,-1 14 0,-6 5-300,1 14 0,-16-8 0,-4 7 0,-5-5 0,-6-10 0,-5-1 0,-6 18 0,-6-3 0,-10-20 0,-1-5 0,10-4 0,-1-2 1233,-17 0 1,3-4-1234,12-4 678,-2-3-678,40 0 0,19 11 0,15 6 0,-11-3 0,1 2 0,-1 0 0,1 0 0,7 1 0,-2-1 0,-11-3 0,-2 0 0,7-1 0,-4-1 0,-10-2 0,-1 0 0,-15-7 0,0 2 0,-6-2 0,-1 1 0</inkml:trace>
  <inkml:trace contextRef="#ctx0" brushRef="#br0" timeOffset="25709">9233 9651 24575,'43'0'0,"1"0"0,-1 0 0,-4-1 0,3 0 0,-3 0 0,-8-1 0,5 1 0,-3-2 0,-7 1 0,-24 2 0</inkml:trace>
  <inkml:trace contextRef="#ctx0" brushRef="#br0" timeOffset="25984">9423 9903 24575,'43'9'0,"0"0"0,-5 0 0,13-3 0,-4-4 0,-30-8 0,-2-6 0,-15-1 0</inkml:trace>
  <inkml:trace contextRef="#ctx0" brushRef="#br0" timeOffset="27391">10015 9425 24575,'-5'3'0,"0"16"0,4 12 0,1 5 0,-1 0 0,0 2 0,0-3 0,1 2 0,1 1 0,3 10 0,0 1 0,0-5 0,0-5 0,0-1 0,0 0 0,2 2 0,0-8 0,4-2 0,-5-10 0,1-9 0</inkml:trace>
  <inkml:trace contextRef="#ctx0" brushRef="#br0" timeOffset="27638">10316 9359 24575,'16'43'0,"0"-1"0,0 1 0,1-1 0,-8-9 0,-2-2 0,2 4 0,2 6 0,3 7 0,0 2 0,-2-1 0,-3-6 0,-5-2 0,-4-3 0,1 0 0,0 2 0,0 1 0,-1 0 0,0-3 0,0-1 0,0 1 0</inkml:trace>
  <inkml:trace contextRef="#ctx0" brushRef="#br0" timeOffset="54288">8985 11476 24575,'-2'-5'0,"-7"24"0,-3 15 0,-2 13 0,-1-3 0,5-12 0,-1-2 0,0 3-540,-3 8 1,-2 4 0,0 0 0,1-4 539,2-4 0,0-3 0,0-2 0,-5 8 0,1-1 346,1 7 0,3-4-346,-1-6 356,6-2-356,8-25 0,8 1 0,-1 2 1109,14-2-1109,11 7 0,-6-8 0,20 12 0,-26-16 0,7 3 0</inkml:trace>
  <inkml:trace contextRef="#ctx0" brushRef="#br0" timeOffset="54498">8959 11862 24575,'5'26'0,"-3"7"0,2 5 0,0 2 0,-3-11 0,0 0 0,1 11 0,-1-2 0,-1 1 0,-4-5 0,0-6 0</inkml:trace>
  <inkml:trace contextRef="#ctx0" brushRef="#br0" timeOffset="54766">8346 11946 24575,'-12'-7'0,"42"1"0,14 5-1639,0 2 1,5 0 876,-15 0 1,1 0 0,3-1 761,1 1 0,4 0 0,0-1 0,-3-2 0,1-1 0,-3-2 0,2-1 0,-3 1 0,0 0 0,1 0 0,-1 0 0</inkml:trace>
  <inkml:trace contextRef="#ctx0" brushRef="#br0" timeOffset="57161">4436 6906 24575,'-7'-3'0,"3"0"0,18-4 0,14-2 0,11-2 0,-2 1 0,1-2 0,3 0 0,2-1 0,7-1 0,0 0 0,-9 2 0,-7 2 0,-4 1 0,13-4 0,-1 0 0</inkml:trace>
  <inkml:trace contextRef="#ctx0" brushRef="#br0" timeOffset="57736">4674 6630 24575,'-28'12'0,"-1"-1"0,0 9 0,4 7 0,12 5 0,4 6 0,1-1-1093,0-3 1,1 0 0,1 2 297,0 0 1,-1 2 0,2 1 0,3-1 794,4 9 0,5-1 0,1-3 943,2 4 0,9-5-943,6-16 0,7 0 0,3-4 0,-2-9 0,8-12 0,1-13 0,-10-3 0,5-6 0,0-5 0,-3-1 0,-7 1 345,-4-5 1,-7-1-1,-2-4-345,1-5 0,0-7 0,-4 2 0,-6 9 0,-7 10 0,-5 4 0,-7-6 0,-3 12 0,1 38 0,4 22 0,4 7 0,4-14 0,2 4 0,2-4 0,1 8 0,1 2 0,0-2 0,0-4 819,-1-2 0,0-4 1,1 4-820,0 4 0,1 5 0,0 2 0,0-2 0,-2-6-893,-2-1 0,-1-5 0,0 0 893,0 9 0,0 1 0,-7-7-39,-14-6 0,-5-9 39,7-8 0,-3-4 0,-8-4 0,-5-4 0,5-1 0,-10 2 0,9-3 0,8-5 0,28-16 0,13-9 0,9-7 0,0 0 7,-2 5 0,1 1 1,1-4-1,-4 4 1,2-4-1,0-1 1,0 1-1,-1 1 1,1 1-1,-1-1 1,0 1-1,0 0 1</inkml:trace>
  <inkml:trace contextRef="#ctx0" brushRef="#br0" timeOffset="58037">5337 6430 24575,'-18'45'0,"0"-1"0,1 0 0,-1 0 0,6-13 0,2 1 0,-3 2 0,-3 10 0,0 1 0,2-6 0,7-11 0,6-7 0,-2-12 0</inkml:trace>
  <inkml:trace contextRef="#ctx0" brushRef="#br0" timeOffset="58222">5399 6502 24575,'37'6'0,"1"0"0,0-1 0,5 2 0,3 1 0,-7 1 0,5 2 0,1 0 0,-5-1 0,8 2 0,-2 1 0,-4 1 0,1 1 0,-9 1 0,-7 10 0,-15 11 0</inkml:trace>
  <inkml:trace contextRef="#ctx0" brushRef="#br0" timeOffset="58440">4971 7211 24575,'47'-12'0,"1"0"0,-1 0 0,0 1 0,1-1 0,-1 0 0,0-1 0,-5 1 0,10-2 0,0-1 0,-5 1 0,-14 3 0,-1-3 0</inkml:trace>
  <inkml:trace contextRef="#ctx0" brushRef="#br0" timeOffset="58607">5168 7563 24575,'11'34'0,"-1"1"0,0-1 0,5 16 0,2-18 0,13-59 0,3-8 0</inkml:trace>
  <inkml:trace contextRef="#ctx0" brushRef="#br0" timeOffset="58785">5495 7471 24575,'1'50'0,"2"-13"0,-1 0 0,1 5 0,7-11 0,1-12 0,4-40 0,-1-1 0,1-3 0,-4-13 0,1 1 0</inkml:trace>
  <inkml:trace contextRef="#ctx0" brushRef="#br0" timeOffset="58893">5647 7388 24575,'0'37'0,"1"-1"0,-1-5 0,1-7 0,2-19 0,-1-5 0,2 0 0</inkml:trace>
  <inkml:trace contextRef="#ctx0" brushRef="#br0" timeOffset="59622">5778 7136 24575,'11'20'0,"-2"19"0,0 15 0,1-4 0,-1-16 0,0-3 0,0 5-656,-1 4 1,0 7-1,0 1 1,0-3 0,-1-7-984,2 0 1,-1-4 1570,-1 11 0,0-6 553,-1-18 1,-3-9 0,-2-9 0</inkml:trace>
  <inkml:trace contextRef="#ctx0" brushRef="#br0" timeOffset="59957">6555 6734 24575,'2'45'0,"1"0"0,-1 0 0,0 0 0,1-1 0,-1 5 0,1 1 0,-1-1 0,0-3 0,0-6 0,0 8 0,-1-4 0,0-7 0,0 1 0,0 0 0</inkml:trace>
  <inkml:trace contextRef="#ctx0" brushRef="#br0" timeOffset="60545">6369 6904 24575,'-19'38'0,"1"0"0,24 8 0,13-7 0,20-23 0,-2-17 0,9-6 0,-5-6-1634,-3-10 0,-3-5 1634,7-5 0,-7 4 0,-16 13 1027,-19 23-1027,-19 18 0,-16 12 0,2-1 0,5-2 0,-2 3 0,5-2 0,-5 8 0,-2 3 0,4-2 0,4-6 3,6-7 1,3-3 0,2 3-4,1 4 0,0 5 0,3-2 0,5-6 0,14 15 0,5-21 0,9-10 0,8-20 0,10-14 0,1-5 0,-5 2 0,-8 5 0,-3 0 0,2-3 0,10-7 0,5-4 0,-2-1 0,-11 1 0,-9-6 0,-8 2 0,2-2 0,-8 61 1657,-8 18-1657,3-10 0,3 5 0,-1-4 0,0-9 0,2-1 0,8 8 0,4 3 0,-2-6 0,5-2 0,-1-3 0,-2-7 0,-7-23 0</inkml:trace>
  <inkml:trace contextRef="#ctx0" brushRef="#br0" timeOffset="60721">7197 7078 24575,'19'34'0,"-4"1"0</inkml:trace>
  <inkml:trace contextRef="#ctx0" brushRef="#br0" timeOffset="60874">7103 7451 24575,'22'5'0,"1"2"0,21-3 0,-12 5 0,-3 0 0</inkml:trace>
  <inkml:trace contextRef="#ctx0" brushRef="#br0" timeOffset="61942">8390 6305 24575,'-21'-42'0,"-6"12"0,-2 2 0,-3 0 0,-8 14 0,0 11 0,3 34 0,10-9 0,1 5 0,5 8 0,3 2 0,5-8 0,3 3 0,2 10 0,1 6 0,2-4 0,1-6 0,3 2 0,5-1 0,4 8 0,2 2 0,0-2 0,-2-6 0,1 8 0,1-1-609,1-7 0,3 6 1,-1-1-1,-3-5 609,-3 4 0,-5-1 0,-6-5 0,-5 2 0,-2-4 0,-4 0 0,-7-3 0,-6-4 0,-5 0 0,-1-8 0,2-13 0,-3-6 187,0-1 0,-3-1 0,6-1-187,0-4 0,-9-7 0,41 6 0,2 3 0,14-8 0,7 4 0,3 0 0,17-6 926,-12 5 1,1 6-927,-3 15 0,-3 8 0,-8-3 0,-1 4-168,0 3 0,-1 5 0,-2 6 168,-7 1 0,-3 7 0,-1 3 0,-2-1 0,0-2-820,1-1 1,-1-2 0,-1 1 0,-1 3 312,0-3 1,0 4-1,0 2 1,-2-1 0,0-1-1,-1-4 507,-2 1 0,-1-4 0,-1 0 0,-1 4-547,0-1 1,-2 3 0,0 2 0,0 0 0,0-1 0,2-5 235,0 2 1,1-5 0,1 1 0,0 3 310,0 1 0,0 5 0,0 2 0,2-1 0,1-4 0,4-7 0,2-2 0,3-5 0,6 0 0,7 5 0,7 3 0,2-3 0,-2-7 0,3-3 0,3-5 0,3-1 0,5 0 0,-6-6 0,13-4 240,-9-6-240,-19-3 0,-11 1 0,-8-3 0</inkml:trace>
  <inkml:trace contextRef="#ctx0" brushRef="#br0" timeOffset="63607">4449 12107 24575,'16'-7'0,"10"-3"0,16-9 0,5-3 0,-9 5 0,3-2-820,-5 2 1,6-3 0,0 1 0,-4 1-820,7 0 1,-2 0 1482,-8 2 1,2-1 0,-5 2 559,-5 4 0,-4 1 1,6-16-1,-8-2 0</inkml:trace>
  <inkml:trace contextRef="#ctx0" brushRef="#br0" timeOffset="63870">4861 11609 24575,'-15'44'0,"0"0"0,0 0 0,0-1 0,0 1 0,1-3 0,0-1 0,1 0 0,1-1 0,3-2 0,0 10 0,4-3 0,2-4-1122,-2 1 0,4-3 1122,6 3 0,10-8 0,19-20 0,8-10 0,-3-2 0,2-8-19,0-11 0,5-9 0,-1-4 0,-8 2 0,-3-5 0,-4-4 0,-7 4 0,-1 0 1,1-1-1,-1 1 0</inkml:trace>
  <inkml:trace contextRef="#ctx0" brushRef="#br0" timeOffset="64193">5044 11934 24575,'-10'48'0,"-1"0"0,5-17 0,1 1 0,1 3 0,2 7 0,1 0 0,0-4-1639,3 7 1,2-2 1067,-1-5 1,1 2 0,0 2 570,-1-1 0,1 3 0,-1-1 0,-2-5 0,-1 1 0,-3-1 0,0 7 0,-1 4 0,-7-15 1510,-29-20-1510,14-8 0,-1-2 0,1-3 0,0-1 0,-22 0 810,18 0-810,13-1 0,13-2 0,13-17 0,14-14 0,-1 1 0,0 0 0,1-1 181,-2 2 1,3-5 0,0-1 0,-3 2 0,0-3 0,-2 1-1,-1 0 1,-1-3 0,1 0 0,-1 1 0</inkml:trace>
  <inkml:trace contextRef="#ctx0" brushRef="#br0" timeOffset="64489">5535 11375 24575,'-18'42'0,"0"1"0,0 0 0,0-1 0,0 1 0,0 0 0,0 0 0,-1 0 0,-2 3 0,1-2 0,1-2 0,5-7 0,6-6 0,8 10 0,0-19 0</inkml:trace>
  <inkml:trace contextRef="#ctx0" brushRef="#br0" timeOffset="64641">5517 11609 24575,'44'3'0,"1"0"0,-1 0 0,1 0 0,4 5 0,-1 3 0,-3-2 0,7 3 0,-4 2 0,-11 2 0,-13 5 0,-8 3 0,0 7 0,1 0 0</inkml:trace>
  <inkml:trace contextRef="#ctx0" brushRef="#br0" timeOffset="64842">5076 12100 24575,'5'0'0,"19"-10"0,17-12 0,11-6 0,-1 0 0,-9 6 0,-8 5 0,-3 3 0,4-3-200,2-2 0,7-2 0,3-3 1,-1 1-1,-5 1 0,-8 4 0,0-3 1,-7 3-1,-4 2 0,0 1 0</inkml:trace>
  <inkml:trace contextRef="#ctx0" brushRef="#br0" timeOffset="65062">5336 12361 24575,'-5'47'0,"0"1"0,-1-1 0,1 1 0,0-3 0,5-23 0,8-42 0,0-4 0</inkml:trace>
  <inkml:trace contextRef="#ctx0" brushRef="#br0" timeOffset="65201">5450 12319 24575,'5'38'0,"-1"0"0,0-1 0,0 1 0,2 10 0,1-2 0,2-11 0,10-13 0,8-15 0,-1-49 0,-10 7 0,0-5 0,-5 4 0,-1 0 0,1-1 0</inkml:trace>
  <inkml:trace contextRef="#ctx0" brushRef="#br0" timeOffset="65334">5695 12230 24575,'2'38'0,"0"1"0,3 2 0,1-7 0,2-16 0,5 4 0,-10-33 0,0-2 0</inkml:trace>
  <inkml:trace contextRef="#ctx0" brushRef="#br0" timeOffset="65462">5779 12343 24575,'3'4'0,"0"-2"0</inkml:trace>
  <inkml:trace contextRef="#ctx0" brushRef="#br0" timeOffset="65673">5816 12013 24575,'20'34'0,"0"0"0,-9 1 0,-1 6 0,-1 5 0,0-1 0,-2-5 0,1 6 0,-1-3 0,-1 6-469,-1-11 1,-1 4 0,1 4 0,-1 1 0,1-1 0,-1-3 0,-1-6-625,2 10 1,-1-5 0,-1 0 727,1-1 1,-1 2 0,0-1 0,-1-5 0,0 3 0,-1-4 0,0-1 0,-1-1 0</inkml:trace>
  <inkml:trace contextRef="#ctx0" brushRef="#br0" timeOffset="66085">6676 11609 24575,'4'45'0,"0"0"0,1-1 0,-1 1 0,0 0 0,0-1 0,1 1 0,-1-1 0,1 8 0,-1 2 0,1 0 0,-1 0 0,1-5 0,0-4 0,0-8 0,6 11 0,-1-6 0,-3-7 0,-1 1 0,0 0 0</inkml:trace>
  <inkml:trace contextRef="#ctx0" brushRef="#br0" timeOffset="67177">6533 11977 24575,'-3'43'0,"-1"-1"0,0 0 0,19-2 0,18-21 0,14-4 0,-4-11 0,-1-23 0,-2-12 0,-5 7 0,3-3 0,-2 0 0,-8 4 0,4-11 0,-7 47 0,-25 6 0,0 18 0,0-22 0,0-14 0,-3-16 0,2 7 0,-4-13 0,4 19 0,-1-1 0,0 5 0,1 2 0,-12 23 0,-6 20 0,2-3 0,5-6 0,1 2-311,-1-2 0,-3 6 0,0 0 0,4-2 311,3 0 0,3-1 0,1-4 0,1-1 0,1-1 0,-5 4 0,8-7 0,24-15 0,13-15 0,-8-16 0,6-9 0,2-3 0,-5 3 0,8-2 0,-1-4 0,-12 3 0,2-5 0,1-3 0,-4 2 0,-6 6 0,-3 2 0,-5 2 622,3-12 0,-4 12-622,-8 23 0,15 25 0,4 10 0,1-7 0,4 7 0,-2-3 0,-14-20 0,-12-8 0,-13-6 0</inkml:trace>
  <inkml:trace contextRef="#ctx0" brushRef="#br0" timeOffset="67423">7421 12011 24575,'44'-19'0,"-33"13"0,34-10 0</inkml:trace>
  <inkml:trace contextRef="#ctx0" brushRef="#br0" timeOffset="67558">7480 12312 24575,'1'9'0,"42"-17"0,-17-3 0,4 1 0,-3-3 0,-15-6 0,-3-2 0</inkml:trace>
  <inkml:trace contextRef="#ctx0" brushRef="#br0" timeOffset="68608">6337 6900 24575,'-10'-4'0,"1"2"0,6-1 0,0 2 0,9 5 0,17 13 0,12 9 0,-1-1 0,-2 1 0,4 1-547,-6-6 1,6 4 0,4 2 0,0 0 0,-2-2 0,-6-3 509,1 1 1,-5-2 0,2 1 36,4 1 0,3 1 0,-2 1 0,-9-3 0,-11 0 0,-5 0 0,0 22 0</inkml:trace>
  <inkml:trace contextRef="#ctx0" brushRef="#br0" timeOffset="68841">6240 7519 24575,'44'7'0,"1"-1"0,0 0 0,-1 0 0,1 1 0,2 1 0,2 1 0,-1 1 0,-4 1 0,-8 0 0,1 5 0,-5 3 0,-3-1 0,1 0 0,-1-1 0</inkml:trace>
  <inkml:trace contextRef="#ctx0" brushRef="#br0" timeOffset="69469">6741 8352 24575,'-12'36'0,"0"0"0,-1 2 0,-1 0 0,1-5 0,-2-2 0,-4-4 0,-3-1 0,-2 2 0,1 0 0</inkml:trace>
  <inkml:trace contextRef="#ctx0" brushRef="#br0" timeOffset="69937">6034 8292 24575,'34'-24'0,"1"1"0,-1-1 0,3 10 0,5 2 0,-8 1 0,6-2 0,3-1 0,2 1 0,-3 1 0,-4 4 0,9 3 0,-5 5 0,4-1 0,-4-1 0,5 0 0,0 0 0,-2 0 0,-7 1 0,5-2 0,-3 5 0,1 4 0,2 3 0,-11 6 0,-16 4 0,-6 6 0,2 12 0,-1 10 0,0 3 0,-1-5 0,-2-8 0,-1-2 0,2 3 0,2 4 0,2 6 0,1 2 0,0-4 0,-1-10 0,3-2 0,1-5 0,10 17 0,2-10 0,10-28 0,-22-6 0,9-5 0</inkml:trace>
  <inkml:trace contextRef="#ctx0" brushRef="#br0" timeOffset="73043">8839 11598 24575,'-12'-45'0,"3"18"0,1 6 0,5 19 0,11 7 0,28 19 0,9 6 0,-15-12 0,1 0-661,4 4 0,4 2 1,-5-2 660,-5-4 0,-4-2-45,14 15 45,-16-1 0,-18 3 0,-13-4 0</inkml:trace>
  <inkml:trace contextRef="#ctx0" brushRef="#br0" timeOffset="73213">8737 11858 24575,'14'47'0,"12"-5"0,4-23 0,9-2 0,-6-2 0,-10-2 0,-1 0 0,17 8 0,1 0 0</inkml:trace>
  <inkml:trace contextRef="#ctx0" brushRef="#br0" timeOffset="73373">8531 12165 24575,'40'12'0,"0"1"0,1-1 0,-1 0 0,1 1 0,4-4 0,3-1 0,-3 2 0,1 0 0,-1 0 0,1 1 0,-1-1 0,1 0 0</inkml:trace>
  <inkml:trace contextRef="#ctx0" brushRef="#br0" timeOffset="73737">9749 11689 24575,'10'-2'0,"17"-4"0,19-5 0,9-3 0,0-1 0,-10 2 0,-3-1 0,-5 0 0,6-1-373,-1 2 1,7-1 0,3 0 0,0-1-1,-4 0 1,-7 2 372,-2-3 0,-5 0 0,-4 2 0,0 2 0,-4 2 0,20-4 0</inkml:trace>
  <inkml:trace contextRef="#ctx0" brushRef="#br0" timeOffset="73969">10239 11590 24575,'1'40'0,"0"1"0,0 0 0,0-1 0,0 1 0,0-1 0,-1-3 0,1 4 0,0 1 0,0 4 0,1 2 0,0 0 0,1-3 0,1 1 0,1-1 0,0-4 0,0-3 0,1 1 0,0-2 0,1 3 0,1-1 0,0 0 0</inkml:trace>
  <inkml:trace contextRef="#ctx0" brushRef="#br0" timeOffset="74452">10732 11944 24575,'5'39'0,"-1"0"0,1 0 0,-1 0 0,0-12 0,0-1 0,2 26 0,1 7 0,-1-22 0,-3-32 0,-4-27 0,-4-24 0,1 3 0,2 10 0,1-1 0,-1-2 0,0-6 0,0 0 0,3 8 0,4 2 0,3 5 0,2 4 0,5 3 0,9 7 0,3 5 0,0 1 0,1 3 0,4-1 0,0 1 0,-3 1 0,-1 0 0</inkml:trace>
  <inkml:trace contextRef="#ctx0" brushRef="#br0" timeOffset="74864">11235 11894 24575,'-3'46'0,"0"0"0,0 0 0,0 1 0,-2 7 0,0-2 0,6-12 0,16-12 0,0-25 0,7-38 0,-12 6 0,-1-3 0,4-6 0,-1-3 0,-5-1 0,0 3 0,6 2 0,-7 30 0,0 41 0,-3 17 0,-1-25 0,1 1 0,5 21 0,1-6 0,-1-23 0,6-4 0,-8-12 0,1-2 0</inkml:trace>
  <inkml:trace contextRef="#ctx0" brushRef="#br0" timeOffset="75245">11646 12166 24575,'35'-23'0,"0"0"0,1 0 0,-1-1 0,0 1 0,-9 2 0,0-2 0,7-2 0,11-8 0,0-2 0,-8 3 0,-20 8 0,-32-5 0,-21 31 0,-15 14 0,5 2 0,9 1 0,2 5 0,0 3 0,-5 6 0,3 2 0,10-3-772,12 2 1,9 0 771,4 6 0,9-2 375,25-1-375,1-25 0,8-3 0,-2-3 0,-3-1 0,-1-3 0,4-2 0,0-1 0,0 1 0</inkml:trace>
  <inkml:trace contextRef="#ctx0" brushRef="#br0" timeOffset="75750">13239 11075 24575,'-18'43'0,"1"0"0,-1 0 0,0 0 0,0-1 0,1 1 0,-1 0 0,0 0 0,0 0 0,1 0 0,-1 0 0,0-1 0,1 3 0,0 1 0,0 2 0,0 1 0,0-1 0,0 0 0,1-1 0,1-2 0,1-2 0,1-3 0,2-3 0,2-5 0,-4 21 0,5-10 0,1 3 0,1 3 0,1 0 0,-1 0 0,1 0 0</inkml:trace>
  <inkml:trace contextRef="#ctx0" brushRef="#br0" timeOffset="76105">13370 11446 24575,'47'-10'0,"0"-1"0,0 1 0,0-1 0,0 1 0,-1-1 0,1 1 0,0-1 0,-3 1 0,0 0 0,0 0 0,0-1 0,-1 1 0,1 0 0,0 0 0</inkml:trace>
  <inkml:trace contextRef="#ctx0" brushRef="#br0" timeOffset="76337">13695 11300 24575,'-3'44'0,"-1"0"0,1 1 0,0-1 0,0 1 0,0-1 0,0 1 0,0-1 0,0 0 0,-1 3 0,1 2 0,-1 2 0,1 1 0,-1-1 0,1-1 0,0-3 0,0-3 0,0-5 0,1-5 0,0 7 0,1-8 0,-1 2 0,-1 11 0,1 0 0,-1-1 0,0 1 0</inkml:trace>
  <inkml:trace contextRef="#ctx0" brushRef="#br0" timeOffset="76500">13554 11765 24575,'45'-10'0,"0"1"0,0-1 0,0 0 0,-11 4 0,-3 0 0,4 0 0,7-4 0,0 0 0,0 1 0,1-1 0,-1 0 0</inkml:trace>
  <inkml:trace contextRef="#ctx0" brushRef="#br0" timeOffset="77076">14341 11769 24575,'-12'-5'0,"-11"18"0,-11 14 0,-1 6 0,7-3 0,4 6 0,2 2 0,0-9 0,-7 4 0,0 1 0,4 0 0,9-2 0,10 7 0,9-1 0,2-5 0,2-3 0,4-4 0,5 2 0,4-10 0,2-24 0,1-11 0,-1-9 0,-2-8 0,-1 1 0,4-4 0,-2-1 0,-5-2 0,0-3 0,-1 13 0,3 15 0,3 27 0,-12 14 0,0 8 0,5-2 0,3 4 0,-1-5 0,-3-5 0,2-4 0,9 7 0,1-12 0,1-37 0</inkml:trace>
  <inkml:trace contextRef="#ctx0" brushRef="#br0" timeOffset="77436">14860 11022 24575,'-1'49'0,"1"-1"0,-1 1 0,0 0 0,0 0 0,0 0 0,1 0 0,-1 0 0,0-1 0,0 1 0,0-1 0,0 1 0,1 0 0,-1-1 0,0-1 0,0-1 0,0-2 0,0-2 0,0-4 0,-1 17 0,0-5 0,-1-3 0,1-4 0,1 0 0,0-4 0,-1 1 0,0 8 0,0 0 0,0 0 0</inkml:trace>
  <inkml:trace contextRef="#ctx0" brushRef="#br0" timeOffset="78764">15335 11587 24575,'-36'33'0,"1"0"0,0 1 0,18 3 0,7 2 0,12-10 0,40-9 0,-9-5 0,6 1 0,-5-4 0,15-1 0,-47 31 0,-15 9 0,-2-22 0,-6-1 0,-7 9 0,-5 2 0,-3-4 0,0-10 0,-1-5 0,3-3 0,4 0 0,5-5 0,0-9 0,62-23 0,1 0 0,3 1 0,-6 4 0,3 1 0,-1 3 0,6-1 0,0 0 0,-4 0 0,-5 2 0,-2 1 0,2-2 0,3-2 0,5-2 0,1 0 0,-3 0 0,-7 2 0,-3 1 0,-3 0 0,13-11 0,-9 1 0,-24 13 0,-3-9 0,-4 3 0,0 0 0,0 4 0,0 5 0,0 3 0,1-4 0,8-37 0,-4 26 0,4-24 0,-7 35 0,-2 2 0,0 1 0,-4 0 0,-2 3 0,-25 5 0,8 4 0,-3 5 0,0 3 0,1 9 0,-4 16 0,22-5 0,9-4 0,4 5 0,3-3 0,3 0 0,11-1 0,6-7 0,11 2 0,6 1 0,3-1 0,-2-3 0,-5-5-590,-5-6 1,-3-4-1,0-2 1,6 1 589,-2 0 0,7 0 0,2 1 0,1-1 0,-2-2 0,-5-1 0,-8-4 0,10-2 0,-9-7 0,-1-7 0,-11-4 0,-24-6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7:24:07.1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10431 5237 24575,'-3'-3'0,"1"1"0,0 2 0,1 0 0,-2 0 0,2 0 0,0 2 0,-5 46 0,4-23 0,1 5 0,-1 4 0,-1 9 0,-1 4 0,1-1 0,0-6 0,1-3 0,1-4 0,-1 3 0,0 7 0,0 5 0,-1-1 0,1-8 0,1 0 0,1-9 0,0 0 0,-1 15 0,0-38 0,-2 7 0,-3-12 0,3 5 0,-2-7 0</inkml:trace>
  <inkml:trace contextRef="#ctx0" brushRef="#br0" timeOffset="2327">10386 5196 24575,'27'-11'0,"17"-2"0,-15 6 0,16-4 0,-14 7 0,2-2 0,13 3 0,6 0 0,-9-1 0,3 0-1093,0 1 1,3-2 0,2 1 1004,-8-1 0,2 0 1,-1 0-1,-2-1-1005,3-1 1,-2 0 0,2 0 972,-3 0 1,3 0 0,-1 0 0,-3 0 119,-1 0 0,-2 0 0,2-1 0,-2 0 0,3-1 0,0 0 0,-3 2 0,-2 2 0,-1 1 0,3 0 0,1-1 0,6-1 0,2 0 0,-4 1 0,-5 2 0,5 2 0,-1 1 380,3-2 1,5 0 0,-9 0-381,7 2 0,-15-1 0,1-1 0,16-2 0,-17-1 0,1 0 0,-3 1 0,-1 1 0,16-6 0,4 5 0,-1 1 0,-5 0 0,-6 1 0,-1 1 0,-3 1 0,2 0 0,-9 0 0,1 0 1458,19 0-1458,-11 0 0,-1 0 0,10 0 0,-7-1 0,6 0 0,-4 1 0,-11-1 0,1 1 961,6 0 0,4 0 0,-4 1-961,11-1 0,-14 2 0,1-1 0,-7-1 0,-1 0 265,6 0 0,1 0-265,0 0 0,-1-1 0,17 1 0,-18-1 0,1-1 0,9-3 0,0 0 0,-12 3 0,0-1 0,12-1 0,3-1 0,2 0 0,-3 1 0,-15 2 0,1-1 0,11-1 0,5-1 0,-6 1 0,9 1 0,0-1 0,-1 1 0,-6 2 0,-8 1 0,6-2 0,-4 2 0,-8-1 0,-1 2 0,8-1 0,4 0 0,-5 0 0,6 0 0,7 0 0,-7 0 0,-13 0 0,11 0 0,11 0 0,-9 0 0,-8-1 0,7-1 0,-5 1 0,-7 1 0,-1 0 0,16-2 0,-1 1 0,-7 1 1369,12 0-1369,-4 0 0,-9 0 0,4 1 0,-2 0 0,-4 1 0,2 0 0,7 0 0,7 0 0,0 1 0,-7-1 0,-3 1 0,-1-1-507,6 0 0,4 1 1,-7-2 506,9-1-310,-2 2 1,0 0 309,-18-1 0,0 2 0,10 1 0,4 1 0,-5-1 0,10 5 0,-9-2 0,-1-1 0,-6-2 0,10-1 0,0 0 0,-12 1 1470,10 0-1470,-24-1 669,4 0-669,0-2 0,10 0 0,2 1 0,6-2 0,-6 0 0,1 0 0,7 0 0,-17 0 0,2 0 0,-19 0 0,-3 0 0,0 1 0,-1 2 0,0 7 0,0 12 0,0 7 0,0-1 0,0 6 0,-1 3 0,1 9 0,0 3 0,0-2 0,0-7 0,0 6 0,-1-1 0,1 1 0,0 9 0,0-5 0,0-17 0,0-19 0,0 7 0,0-20 0,-10-15 0,-2-5 0</inkml:trace>
  <inkml:trace contextRef="#ctx0" brushRef="#br0" timeOffset="5923">10373 6020 24575,'16'1'0,"-1"-1"0,12 0 0,2 0 0,10 0 0,8 0 0,3 0 0,-23 0 0,0 0 0,15 0 0,3 0 0,2 1 0,-1-1 0,-8 0 0,1 0 0,1 1 0,2-1 0,-3 0-1246,-4 0 1,-1 0 1245,4 0 0,-1 0 0,-10 1 0,-1-2 0,8 0 0,0-1 0,-7 2 0,1 0 0,10-1 0,6-1 0,-5 1 0,-11 1 0,0 0 0,17-1 0,6 0 0,-7 0 0,-18 0 0,0 0 0,15-1 0,3 0 0,-8-1 0,-2 1 0,9 0 0,4 0 0,0-1 0,-2 0 7,-12 0 1,5 1 0,-4-1-8,-9 1 0,1-1 0,10-1 0,5 0 0,-5 0 0,9-3 0,0 1 0,0 0 0,-10 1 0,11-1 587,-20 3-587,11-3 0,-9 1 0,13 0 1246,-16 2-1246,1 0 0,2 0 0,6 0 0,-1 1 0,7 0 0,-5 1 0,-9 1 0,-1 0 0,11 0 0,6 0 0,-7 0 0,7-2 0,-15 2 0,-1 0 635,3-1-635,17 0 0,-4 0 0,4 1 0,1-1 0,-21 1 0,1 0 0,13 0 0,5-1 0,-6 0 0,-13 1 0,-1 0 0,24-1 0,-1 0 0,-11 1 0,-6 0 0,-1 0 0,6 0 0,-8 0 0,-1 0 0,9-1 0,6-2 0,-9 1 0,-2 0 0,4 1 0,1 0 0,-11-1 0,0-1 0,11 1 0,2 1 0,3-3 0,-3 1 0,8 0 0,0 2 0,-1-1 0,-4 0 0,-14 1 0,1 0 0,7-1 0,-2 0 0,9-1 0,-9 1 0,-2 0 0,0 2 0,-4 0 0,1 0 0,10-1 0,6 1 0,0 0 0,-6 0 0,-7 0 0,-2 0 0,-8 0 0,-5 0 0,3 0 0,-3 0 0,11 0 0,-4 0 0,19 0 0,4 0 0,-3 0 0,1-1 0,3 1 0,-11 0 0,-3 0 0,17 0 0,-2-1 0,-2 2 0,-7 0 0,-1 0 0,-2 1 0,-13 0 0,25 1 0,1-3 0,-16 0 0,3 0 0,-3 0 0,-13 0 0,15 0 0,-24 0 0,14 0 0,2-1 0,9-5 0,10 3 0,3 1 0,-20-2 0,1-1 0,11 0 0,7-1 0,-7 2 0,-12 1 0,-2 0 0,21-4 0,-5 2 0,-18 5 0,-5 0 0,-2 0 0,-10 0 0,8 0 0,-6 0 0,27-6 0,-15 5 0,13-5 0,-11-1 0,-12 5 0,1-4 0,-9 3 0,-3 2 0,-1-2 0,3 3 0,3-6 0,1 3 0,0-7 0,-3 10 0,-4-4 0,6-33 0,-5 17 0,-2-24 0,-25 11 0,-9 2 0</inkml:trace>
  <inkml:trace contextRef="#ctx0" brushRef="#br0" timeOffset="7719">8706 5521 24575,'-7'0'0,"2"0"0,0 0 0,3 0 0,0 2 0,-5 1 0,-15 35 0,8-5 0,-4 10 0,1 2 0,0-4 0,2-6 0,1-2 0,-2 3 0,2 0 0,-1 4 0,0 1 0,0-1 0,3-5 0,-6 15 0,4-7 0,4-15 0,2-3 0,-7 20 0,16-52 0</inkml:trace>
  <inkml:trace contextRef="#ctx0" brushRef="#br0" timeOffset="8660">8707 5397 24575,'-2'4'0,"1"0"0,3 7 0,21 19 0,1 2 0,-6-5 0,3 8 0,0 2 0,-2-4 0,2 2 0,-1 3 0,-2-2 0,1 8 0,2 2 0,-3-2 0,-3-7 0,-1 1 0,-1-1-525,1 4 1,2 3 0,-5-6 524,0 3 0,-4 8 0,-1-22 0,-1-1 0,3 17 0,3-6 0,-9-39 0,-1-14 0</inkml:trace>
  <inkml:trace contextRef="#ctx0" brushRef="#br0" timeOffset="9649">8498 6051 24575,'-3'1'0,"0"-1"0,3 1 0,21 0 0,20-4 0,-2-1 0,-4-3 0,2 0-532,-1 2 1,6 1-1,0-1 1,-4-1 531,10-4 0,-3-1 0,-5 0 0,-2 1 0,-5 1 0,0 0 0</inkml:trace>
  <inkml:trace contextRef="#ctx0" brushRef="#br0" timeOffset="10293">10772 5286 24575,'16'0'0,"0"0"0</inkml:trace>
  <inkml:trace contextRef="#ctx0" brushRef="#br0" timeOffset="10850">11185 5151 24575,'0'48'0,"1"-1"0,-1 0 0,0 0 0,1 0 0,-1 4 0,1 2 0,-1-1 0,1-2 0,-1-6 0,1 6 0,-1-4 0,-1 2 0,1-6 0,0 4 0,-1 1 0,0-3 0,0-6 0,-3 8 0,1 0 0</inkml:trace>
  <inkml:trace contextRef="#ctx0" brushRef="#br0" timeOffset="11730">10720 4722 24575,'-19'12'0,"3"0"0,2 11 0,6 19 0,3 4 0,1-21 0,0 0 0,0 24 0,4-5 0,7-19 0,8-9 0,32-11 0,-11-15 0,-8-2 0,-1-5 0,-9-4 0,-5-2 0,4-23 0,-17 2 0,-9 2 0,-15 2-371,4 5 0,-4 4 371,-16 21 0,-6 11 0,25 2 0,-2 7 0</inkml:trace>
  <inkml:trace contextRef="#ctx0" brushRef="#br0" timeOffset="12631">11939 4988 24575,'-1'10'0,"2"24"0,0 1 0,1 3 0,0 4 0,-1-9 0,1 0 0,1 4 0,-1 2 0,0-4 0,0 1 0,-1-2 0,1 1 0,0 0 0,0 13 0,0 0 0,0-15 0,-1-4 0,4 19 0,-2-8 0,1-11 0,1-2 0,-1-5 0,4 14 0,-7-30 0,-6-1 0,-6 5 0,-6 2 0</inkml:trace>
  <inkml:trace contextRef="#ctx0" brushRef="#br0" timeOffset="13370">11532 4613 24575,'5'28'0,"-1"0"0,1 9 0,4 10 0,1 2 0,-7-20 0,-1 0 0,3 8 0,-1-1 0,-4-8 0,0-1 0</inkml:trace>
  <inkml:trace contextRef="#ctx0" brushRef="#br0" timeOffset="14966">12625 4948 24575,'0'20'0,"1"8"0,1 4 0,2 7 0,-2-1 0,0 1 0,2-15 0,1 1 0,-1 16 0,1 1 0,0-13 0,2 3 0,1 10 0,1 6 0,-1-6 0,-3-12 0,1-2 0,0 6 0,2 2 0,-3-6 0,0 2 0,-2-5 0,1-2 0,1-9 0,1 15 0,-4-28 0,0 10 0,-2-3 0,-1 5 0</inkml:trace>
  <inkml:trace contextRef="#ctx0" brushRef="#br0" timeOffset="15899">12155 4636 24575,'50'2'0,"-12"1"0,-5 1 0,0 2 0,3 3 0,-7 4 0,-17 2 0,-19 14 0,-8 2 0,-10 5 0,2 4 0,-1-5 0,-7-15 0,14 3 0,26-25 0,17-2 0,-1-2 0,2-2 0,-4-3 0,0-1 0,20-5 0,-12-2 0</inkml:trace>
  <inkml:trace contextRef="#ctx0" brushRef="#br0" timeOffset="16554">12982 5336 24575,'28'2'0,"0"1"0,18-2 0,-22 5 0</inkml:trace>
  <inkml:trace contextRef="#ctx0" brushRef="#br0" timeOffset="16777">13650 5393 24575,'33'9'0,"-6"-2"0</inkml:trace>
  <inkml:trace contextRef="#ctx0" brushRef="#br0" timeOffset="16890">14002 5522 24575,'12'-20'0,"0"-3"0</inkml:trace>
  <inkml:trace contextRef="#ctx0" brushRef="#br0" timeOffset="17094">14437 5426 24575,'19'-6'0,"-2"-3"0</inkml:trace>
  <inkml:trace contextRef="#ctx0" brushRef="#br0" timeOffset="18050">15903 4978 24575,'6'39'0,"1"0"0,-1 0 0,1 0 0,0 0 0,0 0 0,0-1 0,-1-6 0,-1 0 0,1-3 0,3 11 0,0-2 0,2-4 0,3 10 0,-7-32 0,-3 1 0,-1-22 0,-3-7 0</inkml:trace>
  <inkml:trace contextRef="#ctx0" brushRef="#br0" timeOffset="18962">16109 4576 24575,'8'47'0,"0"-1"0,-1 0 0,1 5 0,0 0 0,-2-9 0,-1 6 0,-1-18 0,-1-8 0,-3-20 0,-1-17 0,1-10 0,0-5 0,0 4 0,-1-1 0,1-14 0,0 0 0,3 8 0,2 2 0,4-11 0,12 3 0,-4 29 0,10 22 0,-11 4 0,13 25 0,-14-15 0,-1 10 0,-3-10 0,-10 1 0,-1 0 0,-7 0 0</inkml:trace>
  <inkml:trace contextRef="#ctx0" brushRef="#br0" timeOffset="19250">16326 4760 24575,'42'-8'0,"0"0"0,-1 0 0,1 0 0,8-2 0,-2 0 0,-13 3 0,-15 5 0</inkml:trace>
  <inkml:trace contextRef="#ctx0" brushRef="#br0" timeOffset="19522">16789 4537 24575,'-4'48'0,"0"1"0,1 0 0,-1-1 0,0 1 0,-1-6 0,0 0 0,0-1 0,1 1 0,-1 0 0</inkml:trace>
  <inkml:trace contextRef="#ctx0" brushRef="#br0" timeOffset="22122">19469 5390 24575,'-7'0'0,"1"0"0,4 0 0,1 1 0,1 14 0,1 10 0,3 11 0,0 11 0,0-2 0,0 2 0,-1 2-820,0-6 1,1 5 0,-1 1 0,0-4 460,-1-6 1,0-3 0,-1 4 358,-1-2 0,1 5 0,-1 1 0,0-1 0,0-5-683,1-2 1,-1-3-1,1 1 683,-1 4 0,0 4 0,0-3 0,0-7 0,1 10 0,-1-24 0,1-38 0,0-22 0,1 3 0,-1 7 0,1-2 0,0-6 0,1-9 0,0 1 0,0 7 0,1 4 0,1 4 0,0-3 0,2 2 0,7-12 0,-2 18 0,8-5 1638,8 13 0,4 4-1115,7 6-523,-3 2 0,-2 5 2601,3 28-2601,-19-4 0,-2 1 0,1 7 0,-22 16 0,-25-24 0,1-8 0,-7-1 0,3-2 0,2-1 0,1-2 0,-19 4 0,6-3 0,20-7 0,10 3 0,17 3 0,11 3 0,15 8 0,15-6 0,5 1 0,-19-3 0,0 1 0,8-2 0,3 0 0,-7-1 0,5 2 0,7-1 0,-36-6 0,-2-1 0,-10-1 0,-9-16 0,-3-6 0</inkml:trace>
  <inkml:trace contextRef="#ctx0" brushRef="#br0" timeOffset="26167">10744 6127 24575,'0'-5'0,"6"39"0,1-5 0,-2 4 0,1 7 0,-1-3 0,0-3 0,-1-2 0,1 12 0,-1 1 0,-3 5 0,-1-4 0,0-20 0,0 0 0,1 18 0,-2 2 0,0-9 0,-1-3 0,1 10 0,-1-13 0,-2-2 0,1-1 0,-3 9 0,1-11 0,-2 12 0,4-23 0,-1 4 0,4-18 0,0-24 0,2-2 0,0-3 0,1-11 0,-1 0 0</inkml:trace>
  <inkml:trace contextRef="#ctx0" brushRef="#br0" timeOffset="26918">10784 6193 24575,'-11'3'0,"-5"16"0,-3 6 0,-8 6 0,3 1 0,2-2 0,7-13 0,1-1 0,10-23 0,2-11 0,2-15 0</inkml:trace>
  <inkml:trace contextRef="#ctx0" brushRef="#br0" timeOffset="27162">10765 6148 24575,'39'16'0,"-1"0"0,1-1 0,-4 1 0,0-1 0,-11-4 0,-14-6 0,-4 1 0,-15-6 0,-3 1 0</inkml:trace>
  <inkml:trace contextRef="#ctx0" brushRef="#br0" timeOffset="28669">10769 7409 24575,'0'29'0,"-1"20"0,-2-2 0,0-5 0,0-2 0,0-4 0,1-5 0,3-5 0,1-14 0,13 5 0,-1-15 0,28-3 0,-13-7 0,-2-6 0,-2-2 0,-7-2 0,2-9 0,-20 16 0,-12-1 0,-6-4 0</inkml:trace>
  <inkml:trace contextRef="#ctx0" brushRef="#br0" timeOffset="29688">10624 7252 24575,'-2'-3'0,"1"0"0,1 3 0,4 1 0,14 5 0,0 2 0,7 2 0,-1 0 0,-1-3 0,17 7 0,-29-14 0,3 2 0,-7 0 0,-1-2 0,-4-19 0,-2-7 0</inkml:trace>
  <inkml:trace contextRef="#ctx0" brushRef="#br0" timeOffset="58238">4602 8388 24575,'-1'-6'0,"0"0"0,1 3 0,0 2 0,0 10 0,0 14 0,0 16 0,-3 9 0,-1-11 0,-1-1 0,0 1 0,-4 10 0,5-43 0,-1-2 0</inkml:trace>
  <inkml:trace contextRef="#ctx0" brushRef="#br0" timeOffset="59399">4556 8106 24575,'-3'-3'0,"11"4"0,19 9 0,13 8 0,-4 0 0,-5-1 0,1 1 0,9 3 0,7 2 0,-7 2 0,-4 4 0,-7 1 0,-11-9 0,-2 3 0,3 20 0,-9 2 0,-14-19 0,-5-1-1059,-4 15 0,-4-1 1059,-4-12 0,-4-2 0,-10 8 0,-1-1 0,8-8 0,0-1 0,-7 4 0,-1 0 40,9-7 1,3-3-41,-5 2 0,8-8 0,32-38 0,7-12 0</inkml:trace>
  <inkml:trace contextRef="#ctx0" brushRef="#br0" timeOffset="59868">5377 8091 24575,'31'12'0,"1"1"0,9-7 0,1-7 0,-14-9 0,-1-4 0,12-5 0,-4 3 0,-5 8 0,-4-2 0,-20 16 0,-3 2 0</inkml:trace>
  <inkml:trace contextRef="#ctx0" brushRef="#br0" timeOffset="60099">5541 8280 24575,'0'-16'0,"-1"-1"0</inkml:trace>
  <inkml:trace contextRef="#ctx0" brushRef="#br0" timeOffset="60535">5890 7788 24575,'-3'33'0,"0"0"0,0 1 0,-1 6 0,-1 0 0</inkml:trace>
  <inkml:trace contextRef="#ctx0" brushRef="#br0" timeOffset="61361">5372 8147 24575,'-6'0'0,"3"0"0,6-4 0,2-2 0,1-5 0</inkml:trace>
  <inkml:trace contextRef="#ctx0" brushRef="#br0" timeOffset="62629">5460 8122 24575,'-8'1'0,"20"0"0,16 0 0,16-4 0,6-4 0,-10 2 0,2-2-558,-7 0 0,4 0 1,0-1-1,-4-1 558,9-5 0,-4 0 0,8 0 0,-4 0 534,0-5-534,-25 13 0,-6-4 0,-13 2 0</inkml:trace>
  <inkml:trace contextRef="#ctx0" brushRef="#br0" timeOffset="63034">5855 7869 24575,'-9'0'0,"0"22"0,1 10 0,3-9 0,0 3 0,-1 8 0,0 8 0,-1 5 0,0-1 0,1-6-1093,-1 0 1,0-3 0,1 3 881,0-2 0,1 4 0,0 1 0,0-2 0,1-5 876,-2 9 1,2-4-666,1 10 0,2-4 0,0-20 0,1-4 141,0 4 0,-5-56 1,1-1-1,1 0 0</inkml:trace>
  <inkml:trace contextRef="#ctx0" brushRef="#br0" timeOffset="63878">5764 8311 24575,'30'-2'0,"0"1"0,-8 18 0,-2 14 0,0 11 0,-7-2 0,-10-6 0,-4 2 0,-2 7 0,-1 4 0,0-8 0,-4 2 0,-9-12 0,7-15 0,-13-47 0,11-1 0,2 4 0,2-3 0,5 6 0,4 1 0,3-7 0,7 10 0,6 18 0,13 15 0,-8 8 0,0 16 0,-18 4 0,-7 3 0,-5 2 0,-5-7 0,-7-5 0,-13-17 0,-1-4 0,-2-1 0,11-5 0,0 0 0,-10 3 0,-1 0 0,-12 6 0,16-7 0,3 1 0,-2 4 0,15-3 0,41-8 0,-1 0 0,2 0 0,3 0 0,4-1 0,10-1 0,6-2 0,-3 1 0,-4 2 0,0 0-582,2-2 0,3-1 1,-7 2 581,-13 2 0,-3 0 0,21 0 0,-22-1 0,6-3 0,-22 1 0,2-6 0,-6 2 0</inkml:trace>
  <inkml:trace contextRef="#ctx0" brushRef="#br0" timeOffset="64340">6445 8084 24575,'48'-4'0,"-25"-1"0,21 3 0</inkml:trace>
  <inkml:trace contextRef="#ctx0" brushRef="#br0" timeOffset="64531">6363 8340 24575,'5'35'0,"1"1"0,0 0 0,-1 7 0,2-2 0,1 6 0,-1-9 0,-4-7 0,-3-12 0,0-5 0</inkml:trace>
  <inkml:trace contextRef="#ctx0" brushRef="#br0" timeOffset="65092">6766 7896 24575,'46'-9'0,"1"0"0,-1 0 0,0 0 0,1 0 0,-13 3 0,-1 1 0,8-4 0,12-3 0,1 0 0,-10 5 0,-22 9 0,-26 20 0,-6 15 0,3-3 0,-2 6 0,2 1 0,1-3 0,1 0 0,-1 2-427,0-2 1,0 1-1,0 2 1,1 1 426,1 5 0,2 3 0,0-2 0,0-3 0,0-7 0,0-4 0,-1 3 0,2 10 0,0 1 0,-3-4 82,-1-5 1,-4-9-1,-7-16 1,-11-1-1</inkml:trace>
  <inkml:trace contextRef="#ctx0" brushRef="#br0" timeOffset="65603">6755 8176 24575,'-2'37'0,"0"1"0,-1-1 0,1 0 0,-1 15 0,1-1 0,0-10 0,1-2 0,-6-25 0,5-59 0,1 3 0,5-2 0,2 6 0,9 3 0,12 5 0,9 3 0,-2 5 0,-9 8 0,0 6 0,25 9 0,-8 14 0,-30 24 0,-11-8 0,-5 2 0,-13 2 0,-5-3 0,5-14 0,-2-1 0,-8 6 0,0-6 0,2-12 0,12-3 0,40-32 0,18-9 0,-25 23 0,1-1 0,13-11 0,4-6 0,-3 4 0,-8 11 0,1 1 0</inkml:trace>
  <inkml:trace contextRef="#ctx0" brushRef="#br0" timeOffset="66166">7974 7637 24575,'28'21'0,"0"-1"0,-6-1 0,1-1 0</inkml:trace>
  <inkml:trace contextRef="#ctx0" brushRef="#br0" timeOffset="66484">7790 7967 24575,'39'-6'0,"1"-1"0,-1 1 0,1 0 0,6 0 0,1 9 0,9 4 0,-25 7 0,-38 8 0,-13 5 0,6 2 0,-2 3 0,-2-2 0,-3-2 0,-3-2 0,3-1 0,0 0 0,4-3 0,-2 7 0,42-35 0,3-15 0,4-9 0,-2 3 0,-7 9 0,0 0 0,2-7 0,0-5 0,-7 6 0,-11 5 0</inkml:trace>
  <inkml:trace contextRef="#ctx0" brushRef="#br0" timeOffset="66725">7737 8087 24575,'-1'45'0,"0"1"0,0 0 0,0-1 0,0 1 0,0 0 0,0-1 0,0 1 0,0 0 0,1 6 0,-1 3 0,0 1 0,0-4 0,1-4 0,-1-7 0,1-10 0,-1 9 0,1-10 0</inkml:trace>
  <inkml:trace contextRef="#ctx0" brushRef="#br0" timeOffset="66920">7837 8479 24575,'6'38'0,"0"0"0,-1 0 0,1 0 0,-2-11 0,0-2 0,3 19 0,1 4 0,-2-25 0,-4-37 0</inkml:trace>
  <inkml:trace contextRef="#ctx0" brushRef="#br0" timeOffset="67206">7901 8438 24575,'45'-13'0,"-1"0"0,1 0 0,-1 0 0,-14 2 0,1 1 0,14 1 0,12 0 0,-3 4 0,-18 10 0,-18 28 0,-9 3 0,-4 6 0,-6-8 0,-2 3 0,-1-2-1639,3 3 1,-1-1 1610,-3 13 1,-1-3 27,-1-3 0,-12-13 0,-5-14 0</inkml:trace>
  <inkml:trace contextRef="#ctx0" brushRef="#br0" timeOffset="67375">8028 8502 24575,'1'40'0,"0"0"0,-1-16 0,2 13 0,0-1 0</inkml:trace>
  <inkml:trace contextRef="#ctx0" brushRef="#br0" timeOffset="67532">8160 8485 24575,'-5'41'0,"1"0"0,0 0 0,-7 3 0,3-12 0,1 1 0,-1 0 0</inkml:trace>
  <inkml:trace contextRef="#ctx0" brushRef="#br0" timeOffset="67702">7964 8559 24575,'41'-5'0,"-1"1"0,1-1 0,10 0 0,-7-1 0,-12-8 0,-14 3 0</inkml:trace>
  <inkml:trace contextRef="#ctx0" brushRef="#br0" timeOffset="68056">7325 8314 24575,'24'40'0,"0"0"0,0 1 0,1-1 0,-1 0 0,0 0 0,0 1 0,13-13 0,-1-10 0,8 6 0,-12-1 0,6 6 0,2 5 0,4 1 0,0 0 0,1-2 0,-1-4 0,-3-7 0,-3-8-628,12-9 1,-3-12 0,0-5 0,4 0 627,-7 5 0,3-2 0,3 0 0,1 0 0,-3-1 0,-3 1 0,-6 1 0,5-1 0,-6 1 0,1-1 0,1 1 0,3 0 0,-3 0 0,-10 4 0,-6 4 0</inkml:trace>
  <inkml:trace contextRef="#ctx0" brushRef="#br0" timeOffset="68356">8724 8193 24575,'47'-15'0,"0"1"0,1-1 0,-1 1 0,0-1 0,1 1 0,-2 0 0,0 1 0,-1-1 0,1 0 0,0 1 0</inkml:trace>
  <inkml:trace contextRef="#ctx0" brushRef="#br0" timeOffset="68616">8729 8097 24575,'-1'47'0,"-1"0"0,1-1 0,-1 1 0,1 0 0,-1-7 0,1-4 0,-1 6 0,2 1 0,-1 7 0,1 3 0,0 0 0,1-2 0,0-8 0,2 7 0,2-6 0,-1-4 0,1-4 0,1-1 0,3 3 0,0 0 0</inkml:trace>
  <inkml:trace contextRef="#ctx0" brushRef="#br0" timeOffset="69148">8919 8376 24575,'23'-13'0,"1"0"0,14-6 0,-3 3 0,-11 9 0,20-13 0,-41 17 0,-1-1 0,-1 2 0,-1 2 0,3-3 0,-2-4 0,0-24 0,-1-9 0</inkml:trace>
  <inkml:trace contextRef="#ctx0" brushRef="#br0" timeOffset="69808">9158 8278 24575,'-6'3'0,"6"16"0,5 16 0,-3-4 0,0 6 0,-1-1 0,2 9 0,-1-1-354,-1-6 1,-1 2 0,-1-4 353,-1 4 0,-2-4 0,-2-5 0,-2-2 0,-6 8 43,-10-15 0,-2-10 1,2-27-1,-1 6 1,0 0-1</inkml:trace>
  <inkml:trace contextRef="#ctx0" brushRef="#br0" timeOffset="70056">9071 8162 24575,'-11'41'0,"-1"0"0,1 0 0,0 0 0,-1 0 0,1 1 0,-2 3 0,0 2 0,-1 1 0,0-2 0,1-4 0,0-5 0,-2-1 0,1-5 0,-1 1 0,-4 9 0,0 0 0,1 1 0</inkml:trace>
  <inkml:trace contextRef="#ctx0" brushRef="#br0" timeOffset="76408">10276 8003 24575,'-5'4'0,"2"-2"0,2 2 0,0-2 0,0 0 0,-1-2 0,1 2 0,-1-2 0,0 0 0,0 0 0,-2 2 0,2 0 0,-4 5 0,-4-3 0,-1 10 0,-16 6 0,9 4 0,-7 4 0,9-9 0,2 3 0,1 1 0,-5 0 0,-2 17 0,5-4 0,3-2 0,2-5 0,-3 14 0,1 0 0,5-17 0,-1 13 0,6-2 0,-3-6 0,4 6 0,0-16 0,1 9 0,0-7 0,6 4 0,0-1 0,-1-1 0,9 12 0,1-21 0,-4-3 0,13 4 0,-4-8 0,5-4 0,2-2 0,9-1 0,-4 1 0,0-3 0,1-4 0,10-5 0,-13-8 0,2-7 0,-3 3 0,-6 5 0,-1 0 0,8-9 0,3-5 0,-8 7 0,-7 5 0,1-22 0,-10 19 0,-2-13 0,-3 4 0,-1 6 0,1-6 0,-4-17 0,2 12 0,-2-10 0,-14 2 0,4 17 0,-12-10 0,-1 5 0,7 9 0,-7-5 0,8 5 0,-2 4 0,2-5 0,-9 0 0,10 4 0,-16 1 0,18 7 0,-13 4 0,16-2 0,-3 7 0,5-2 0,-17 4 0,10 0 0,-15 0 0,19 0 0,0 2 0,5-2 0,-6 14 0,4-1 0,-2 13 0,-7-3 0,-1 3 0</inkml:trace>
  <inkml:trace contextRef="#ctx0" brushRef="#br0" timeOffset="77167">11115 8095 24575,'-32'24'0,"1"0"0,-1 0 0,14-6 0,0 2 0,-6 7 0,-4 6 0,1 1 0,8-5 0,9-3 0,4 0 0,0 9 0,1 4 0,2-4 0,0-7 0,2-1 0,6 6 0,3 5 0,3-7 0,14 12 0,-1-18 0,6 2 0,-2-4 0,-6-7 0,1-1 0,22 10 0,-1-6 0,-7-21 0,-12-1 0,1-1 0</inkml:trace>
  <inkml:trace contextRef="#ctx0" brushRef="#br0" timeOffset="77955">11355 8279 24575,'-3'40'0,"0"1"0,0-1 0,-4-2 0,5 4 0,0 9 0,0-17 0,0-24 0,0-22 0,6-33 0,2-7 0,-1 3 0,0 15 0,0-5 0,2 12 0,2 14 0,12 7 0,0 1 0,8-2 0,0 4 0,-1-1 0,5-6 0,-5 6 0,-4 2 0,-12-1 0,-3 9 0,-6 34 0,0 1 0,-2 8 0,1 2 0,-2-26 0,0 1 0,1 21 0,2-5 0,0-21 0,14 12 0,-7-30 0,12 0 0,-10-3 0,-1 1 0,-6 0 0,-4 1 0</inkml:trace>
  <inkml:trace contextRef="#ctx0" brushRef="#br0" timeOffset="78463">11886 7953 24575,'21'39'0,"0"-1"0,0 1 0,0 0 0,0 0 0,0 0 0,-7 4 0,-2 2 0,-1-10 0,4 10 0,2 4 0,-1 1 0,-3-1 0,-4-7 0,-8-9-1533,-14 2 0,-7-5 1533,2 1 0,-2 0 0,1-4 0,-7 3 967,9-7-967,8-17 100,4-4 1,5-43 0,0 16 0,0 0 0</inkml:trace>
  <inkml:trace contextRef="#ctx0" brushRef="#br0" timeOffset="101391">4391 10254 24575,'-9'-2'0,"2"0"0,6 1 0,9 0 0,3 1 0,30 16 0,-18 4 0,-3 9 0,-4 4 0,-11-9 0,-3 2 0,1 11 0,-3 1 0,-2-11 0,-4 0 0,-7 4 0,-4 3 0,0-4 0,2-1 0,-4-2 0,-11 5 0,-8 2 0,5-8 0,-12-5 0,-1-20 0,1-11 0,15-23-306,10 4 0,5 0 306,9-15 0,6 8 0,5 8 0,-1 9 0,9 9 0,25 16 0,-5 11 0,-5 8 0,4 7 0,-4-1 0,-5-6 0,-2 2 0,4 12 0,1 7 0,-5-9 0,-1-6 0,3 11 0,-23-73 0,0-13 0</inkml:trace>
  <inkml:trace contextRef="#ctx0" brushRef="#br0" timeOffset="101878">4562 10121 24575,'37'29'0,"1"0"0,-1-1 0,1 1 0,-8 8 0,-1 4 0,-2 3 0,-5-2 0,-6-5 0,-5 8 0,-8 1-656,-3-9 1,-2 5-1,-1 2 1,-3-2 0,0-7 244,-9 8 0,-3-5 411,1-3 0,-1 1 0,-1-4 0,-3-4 0,0-5 1266,-7 7-1266,7-18 669,17-12-669,3-9 0,14-37 0,-5 15 0,0-1 0</inkml:trace>
  <inkml:trace contextRef="#ctx0" brushRef="#br0" timeOffset="102353">5436 10394 24575,'50'0'0,"-1"-1"0,-27 0 0,13 1 0,0 0 0,0 0 0</inkml:trace>
  <inkml:trace contextRef="#ctx0" brushRef="#br0" timeOffset="102584">5465 10729 24575,'48'-4'0,"0"1"0,-1 0 0,1 0 0,-4 0 0,-1 0 0,-2 1 0,-9 0 0,9 2 0</inkml:trace>
  <inkml:trace contextRef="#ctx0" brushRef="#br0" timeOffset="103459">6161 9940 24575,'-11'45'0,"1"-1"0,-1 0 0,0 1 0,-4 11 0,1-2 0,11-23 0,9-30 0,3-1 0,30 6 0,-22 1 0,15 12 0,-28 4 0,-7 5 0,-3 1 0,-5 11 0,-1-5 0,0-3 0,1-8 0,8-1 0,35-19 0,7-5 0,-12 3 0,11-1 0,-8 5 0,-29 14 0,-3 5 0,-2 3 0,-1 15 0,2-15 0,2-2 0,8-2 0,16-17 0,5-2 0,7 7 0,-4-2 0,-6 4 0,-15 15 0,-14 15 0,-6-21 0,-5 0 0,-11 7 0,-2-2 0,6-11 0,0-6 0,-5-4 0,3-10 0,1-36 0</inkml:trace>
  <inkml:trace contextRef="#ctx0" brushRef="#br0" timeOffset="103644">6413 10126 24575,'13'0'0,"15"18"0,2 7 0,0-2 0,2 7 0,0-1 0</inkml:trace>
  <inkml:trace contextRef="#ctx0" brushRef="#br0" timeOffset="104147">6793 10231 24575,'46'-7'0,"0"1"0,1-1 0,-1 0 0,1 0 0,5 0 0,3 0 0,-8-1 0,-19-2 0,-22-8 0</inkml:trace>
  <inkml:trace contextRef="#ctx0" brushRef="#br0" timeOffset="104494">6975 10100 24575,'6'45'0,"0"-1"0,0 0 0,0 1 0,0-1 0,0 1 0,0-1 0,0 0 0,-1 7 0,1 1 0,0 0 0,0-1 0,-2-2 0,1-6 0,-2-6 0,2 14 0,-6-8 0,-12 7 0,-7-12 0,-7-27 0,-2-19 0,1-7 0,3-7 0,7-18 0,29 3 0,10-1 0,-3 3 0,3 0 0,1-2 0,1-2 0,2 2 0,-3 7 0,0 0 0,0 0 0</inkml:trace>
  <inkml:trace contextRef="#ctx0" brushRef="#br0" timeOffset="104769">7685 10004 24575,'-28'3'0,"0"0"0,-4 16 0,-5 10 0,1 3 0,4-7 0,1-6 0,1 2 0,3 7 0,-1 0 0,1 0 0,0 1 0</inkml:trace>
  <inkml:trace contextRef="#ctx0" brushRef="#br0" timeOffset="104914">7446 10237 24575,'1'43'0,"-1"0"0,9 2 0,-2-4 0,2-3 0,3-15 0,0-6 0</inkml:trace>
  <inkml:trace contextRef="#ctx0" brushRef="#br0" timeOffset="105272">7634 10194 24575,'45'-15'0,"0"0"0,0 0 0,0 0 0,-17 8 0,0-1 0,14-7 0,11-5 0,-4 3 0,-15 13 0,-17 21 0,-8 4 0,-2 4 0,-5 2 0,-11 11 0,-9-4 0,-7 4 0,1-5 0,4-12 0,-1-2 0,-4 6 0,-3 1 0,4-8 0,-4-15 0</inkml:trace>
  <inkml:trace contextRef="#ctx0" brushRef="#br0" timeOffset="105514">7651 9831 24575,'7'40'0,"0"0"0,-1-1 0,1 1 0,0 0 0,0 10 0,1 1 0,-2-3 0,-2-7 0,-1-3 0,-2-5 0,-1 3 0,-2-4 0,-3 1 0</inkml:trace>
  <inkml:trace contextRef="#ctx0" brushRef="#br0" timeOffset="105711">7532 10374 24575,'39'-23'0,"0"1"0,0-1 0,-5 4 0,-1 0 0,0-1 0</inkml:trace>
  <inkml:trace contextRef="#ctx0" brushRef="#br0" timeOffset="106614">7501 10669 24575,'46'-15'0,"-1"0"0,0 0 0,0 0 0,0 0 0,6-2 0,2-1 0,-8 3 0,-17 6 0,-19 7 0,-8 3 0,-1 3 0,-10 19 0,-8 16 0,2-2 0,4-8 0,-2 1-375,-6 12 1,-3 5 0,2-4 374,3-7 0,1-2 0,-4 1 0,-1-2 0,9-8 0,0-6 0,-15-12 0,17-37 0</inkml:trace>
  <inkml:trace contextRef="#ctx0" brushRef="#br0" timeOffset="106763">7644 10631 24575,'25'30'0,"1"5"0,-1 0 0,6 6 0,-3-5 0,-8-11 0,0-2 0,6 7 0,0 0 0,-1 0 0</inkml:trace>
  <inkml:trace contextRef="#ctx0" brushRef="#br0" timeOffset="107070">8053 10062 24575,'43'-11'0,"0"0"0,-1 1 0,1-1 0,-15 4 0,-1 0 0,14-4 0,11-2 0,-4-1 0,-15 4 0,-17 1 0</inkml:trace>
  <inkml:trace contextRef="#ctx0" brushRef="#br0" timeOffset="107259">8467 9734 24575,'-9'43'0,"0"0"0,0-1 0,0 1 0,0-6 0,1-1 0,0 1 0,-1-1 0</inkml:trace>
  <inkml:trace contextRef="#ctx0" brushRef="#br0" timeOffset="107557">8154 10316 24575,'21'37'0,"0"-1"0,-16-15 0,13 13 0,-1 1 0</inkml:trace>
  <inkml:trace contextRef="#ctx0" brushRef="#br0" timeOffset="107727">8205 10278 24575,'43'-14'0,"-1"0"0,1 0 0,-3 0 0,2 2 0,1 1 0,7 1 0,0 0 0,-10 2 0,-8 1 0,-4 2 0,3 3 0,1 0 0</inkml:trace>
  <inkml:trace contextRef="#ctx0" brushRef="#br0" timeOffset="108470">8461 10229 24575,'-9'36'0,"-1"0"0,0 0 0,14-14 0,-3 24 0,6-10 0,16-46 0,-2-6 0,-41 56 0,1-8 0,4-5 0,-1 1 0,-4 5 0,4-7 0,1 1 0,-8 10 0,10-13 0,2-2 0,-1-7 0,11-6 0,8-15 0,27-18 0,8-5 0,-16 12 0,0 0 0,4-4 0,2-3 0,-4 4 0,-3 5 0,-4 3 0,1 0 0,-2-12 0,-16 16 0,-4-6 0,3 15 0,8 13 0,-1-5 0,2 17 0,-9-19 0,-3 9 0</inkml:trace>
  <inkml:trace contextRef="#ctx0" brushRef="#br0" timeOffset="108722">8507 10679 24575,'5'44'0,"0"-1"0,1 1 0,-1 0 0,0 0 0,1 9 0,-2 1 0,1-4 0,-1-10 0,3 8 0,-8 0 0,-7-46 0,-2-7 0</inkml:trace>
  <inkml:trace contextRef="#ctx0" brushRef="#br0" timeOffset="108896">8443 10803 24575,'-31'23'0,"0"-1"0,0 2 0,-2 5 0,2 1 0,17-2 0,2-5 0,6 0 0</inkml:trace>
  <inkml:trace contextRef="#ctx0" brushRef="#br0" timeOffset="109059">8712 10863 24575,'38'-1'0,"-13"1"0,20-1 0,-31 2 0,3-1 0</inkml:trace>
  <inkml:trace contextRef="#ctx0" brushRef="#br0" timeOffset="124182">10074 10092 24575,'-21'22'0,"0"-1"0,3 0 0,0-1 0,-12 16 0,8 1 0,2-2 0,7 13 0,2 1 0,8-10 0,1 1 0,1-12 0,0-1 0,-1 7 0,3 1 0,11 15 0,3-4 0,-1-11 0,-1 7 0,5-8 0,8-32 0,-19 0 0,12-2 0</inkml:trace>
  <inkml:trace contextRef="#ctx0" brushRef="#br0" timeOffset="124717">10723 9983 24575,'-18'41'0,"0"1"0,0-1 0,1 1 0,-1-1 0,2 4 0,-1 3 0,1 1 0,1 0 0,2-5 0,2-6 0,2-1 0,2-6 0,1 2-700,-2 5 1,1 4 0,1-2 0,2-9 699,4 3 0,0-20 0,0-5 0</inkml:trace>
  <inkml:trace contextRef="#ctx0" brushRef="#br0" timeOffset="125013">10747 9942 24575,'15'47'0,"0"0"0,1-1 0,-1-1 0,1 2 0,0-1 0,-1-7 0,-1-2 0,0-1-704,-4-2 1,0 5 0,-1 0 0,-3-4 703,-2 4 0,-2-3 0,-2 12 0,-2-1 0,-3-14 0,-2-3 0,-1-3 0,0 0 0</inkml:trace>
  <inkml:trace contextRef="#ctx0" brushRef="#br0" timeOffset="125215">10641 10541 24575,'45'-13'0,"0"0"0,-15 4 0,5 0 0,-3-1 0,6-2 0,-2-1 0,-1-2 0,0 0 0</inkml:trace>
  <inkml:trace contextRef="#ctx0" brushRef="#br0" timeOffset="125646">11592 9681 24575,'-12'48'0,"1"1"0,-1-1 0,0 1 0,1-1 0,1-2 0,1 2 0,0-9 0,-2 10 0,-1 3 0,0 0 0,2-6 0,2-10 0,3-5 0,0 1 0</inkml:trace>
  <inkml:trace contextRef="#ctx0" brushRef="#br0" timeOffset="125841">11272 10160 24575,'38'-23'0,"0"1"0,0-1 0,0 1 0,1-1 0,-4 2 0,1 1 0,-1-1 0,-1 1 0,0 1 0,2-1 0,0 1 0,-2 0 0,-2 2 0,12-8 0,-1 2 0,-9 3 0,1 1 0,0 0 0</inkml:trace>
  <inkml:trace contextRef="#ctx0" brushRef="#br0" timeOffset="126123">11753 10075 24575,'-2'41'0,"0"-1"0,-1 0 0,1 0 0,0 1 0,0-6 0,0-4 0,1 7 0,-1-2 0,1 7 0,0 5 0,-1 3 0,1-1 0,0-2 0,0-5 0,0-8 0,1 2 0,0-6 0,-1 2 0,1 7 0,0 7 0,0-5 0,0-14 0,0-14 0</inkml:trace>
  <inkml:trace contextRef="#ctx0" brushRef="#br0" timeOffset="126477">11682 10085 24575,'26'-19'0,"0"-1"0,0 2 0,4 6 0,7 0 0,-6 10 0,4 26-590,-7 0 0,-3 5 590,-14 8 0,-5 7 0,-3-4 0,0 6 0,-2 0 0,1-3 0,-1-6 0,0-3 0,-1 5 0,1 0 0,-1 5 0,0 2 0,0-3 0,0-8-699,0 3 1,0-4 698,1 14 0,-1-3 153,1-6 0,-4-14 0,-1-5 0</inkml:trace>
  <inkml:trace contextRef="#ctx0" brushRef="#br0" timeOffset="126654">11812 10465 24575,'31'-21'0,"0"-1"0,0 1 0,6-5 0,0 1 0</inkml:trace>
  <inkml:trace contextRef="#ctx0" brushRef="#br0" timeOffset="126785">11780 10620 24575,'32'-15'0,"-6"-18"0,15 5 0,0 0 0</inkml:trace>
  <inkml:trace contextRef="#ctx0" brushRef="#br0" timeOffset="127147">12665 9428 24575,'-3'3'0,"27"8"0,11 0 0,-6-6 0,10 5 0,0 0 0</inkml:trace>
  <inkml:trace contextRef="#ctx0" brushRef="#br0" timeOffset="127342">12384 9880 24575,'41'-18'0,"1"0"0,-1-1 0,1 1 0,-1-1 0,-1 4 0,0-1 0,3-3 0,-1 0 0,1 0 0,-1 0 0,1 0 0</inkml:trace>
  <inkml:trace contextRef="#ctx0" brushRef="#br0" timeOffset="127594">12575 9872 24575,'-6'38'0,"3"-1"0,-1 13 0,1 7 0,0-1 0,1-9 0,1-8 0,0-4 0,0 6 0,0 3 0,-1 9 0,-1 5 0,1-2 0,1-7 0,0-12 0,0-9 0,2-5 0,-1 7 0,0 0 0</inkml:trace>
  <inkml:trace contextRef="#ctx0" brushRef="#br0" timeOffset="127957">12725 9899 24575,'35'3'0,"0"-1"0,-19 11 0,0 12 0,-6 3 0,-38 13 0,9-19 0,4-2 0,11-3 0,21-21 0,5 0 0,6-6 0,-17 4 0,-4 4 0,-5-1 0,0 1 0,-1 0 0</inkml:trace>
  <inkml:trace contextRef="#ctx0" brushRef="#br0" timeOffset="128201">12543 10383 24575,'39'-24'0,"0"0"0,0 0 0,0 0 0,-8 5 0,-3 3 0,5-3 0,0 0 0,6-2 0,4-2 0,-2 0 0,-3 2 0,-7 3 0,6-4 0,-5 1 0,10-6 0,0 0 0</inkml:trace>
  <inkml:trace contextRef="#ctx0" brushRef="#br0" timeOffset="128517">12929 10194 24575,'16'32'0,"0"-1"0,0 1 0,-4 3 0,-1 5 0,-2-2 0,-3-4 0,-2-1 0,-4 0 0,-1 6 0,-3 4 0,-2-8 0,-11-2 0,-3-13 0,-2-9 0,-8-39 0,8 8 0,-1 0 0</inkml:trace>
  <inkml:trace contextRef="#ctx0" brushRef="#br0" timeOffset="131977">13364 9612 24575,'23'27'0,"-1"1"0,-5-6 0,1 4 0,2 2 0,4 5 0,0 2 0,-4-5 0,1 6 0,-2 1-741,0 2 0,1 5 0,-5-3 741,-7-4 0,-6 1 0,-9 3 0,-6 3 0,0-3 0,0 1 0,-3-2 237,-2-3 1,-3 1 0,-1-4-238,-3-6 0,1-4 0,-5 7 367,2-4-367,23-26 0,-2-4 0,0-2 0</inkml:trace>
  <inkml:trace contextRef="#ctx0" brushRef="#br0" timeOffset="143494">5398 11346 24575,'3'-5'0,"-1"1"0,2 4 0,13 0 0,10-5 0,4-1 0,8-1 0,-2 0 0,0-1 0,2 0-317,-4 2 1,5-1-1,0 0 1,-6 2 316,2-1 0,-2 0-129,17 0 1,-3 0 128,0-2 0,-21 4 0,-4 1 0,-7 5 0,-8 14 0,-8 12 1249,0 4-1249,1 6 274,11-6-274,-2-8 0,25-1 0,-17-17 0,19 1 0,-12-15 0,2-4 0,-3 2 0,2-1 0,6-4 0,3-2 0,-3 1 0,-4 1 0,0 0 0,11-1 0,6 0 0,-5 3 0,-10 4 0,0 2 0,8-1 0,5 0 0,-5 3 0,-11 2 0,-2 1 0,12 1 0,-1 1 0,1 0 0,7 0 0,1 0 0,3 0 0,0 0 0,0 0 0,-9 0 0,-2 3 0,-1 2 0,6 0 0,1 0 0,3-1 0,-14-2 0,0-1 0,11-4 0,1-1 0,2-1 0,-1-1 0,-14 1 0,0 0 0,8 0 0,-2 1 0,-6 7 0,-3 4 0,-1 1 0,2 3 0,-5-2 0,6-2 0,6-7 0,6-3 0,-5 0 0,-8 2 0,1 1 0,7-3 0,5-1 0,-9 2 0,-6 3 0,19 5 0,-15-4 0,12-1 0,1-2 0,-7-1 0,2-1 0,-4 0 0,-16 3 0,19 0 0,-23 0 0,14-4 0,-18-3 0,-3-5 0,-11-2 0</inkml:trace>
  <inkml:trace contextRef="#ctx0" brushRef="#br0" timeOffset="150329">14290 9711 24575,'-22'5'0,"-4"8"0,0 4 0,-7 10 0,4-1 0,1 4 0,8 5 0,4 0 0,3-9 0,2 0 0,-3 10 0,2 0 0,4-7 0,3-2 0,-3 19 0,5-19 0,1 0 0,0 12 0,5-12 0,1-1 0,6 10 0,3-9 0,2-2 0,8-5 0,18 8 0,-17-18 0,13 7 0,-19-13 0,15 6 0,-18-8 0,7 3 0</inkml:trace>
  <inkml:trace contextRef="#ctx0" brushRef="#br0" timeOffset="153290">14769 9741 24575,'0'26'0,"0"0"0,-7 10 0,1 8 0,-1 2 0,-4-14 0,-2-2 0,-2 0 0,-2 0 0,4-4 0,1-2 0,-14 14 0,26-28 0,26-25 0,11-13 0,-14 13 0,0 0 0,9-7 0,3-2 0,-6 5 0,-3 7 0,-12 44 0,-27 0 0,-5 6 0,-3 2 0,-2-5 0,-5-2 0,22-22 0,7-4 0,9 0 0,11 2 0,12-7 0,3-1 0,2 6 0,-5-7 0,-5 3 0,-16 9 0,-6 21 0,-15 1 0,-13 5 0,-5 1 0,4-14 0,-2-1 0,-8 7 0,-4 2 0,4-5 0,12-9 0,1-1 0,-11 12 0,10-13 0,30-35 0,6-14 0</inkml:trace>
  <inkml:trace contextRef="#ctx0" brushRef="#br0" timeOffset="153515">14979 9887 24575,'-4'-2'0,"30"-7"0,-1 5 0,13 2 0,-16 8 0</inkml:trace>
  <inkml:trace contextRef="#ctx0" brushRef="#br0" timeOffset="153936">15360 9629 24575,'-10'-1'0,"46"3"0,16 5 0,-28 6 0,8-6 0,1 1 0,0-1 0</inkml:trace>
  <inkml:trace contextRef="#ctx0" brushRef="#br0" timeOffset="154116">15340 10137 24575,'27'-20'0,"0"-1"0,0 1 0,7-7 0,-7 8 0,-12 14 0,-10 8 0</inkml:trace>
  <inkml:trace contextRef="#ctx0" brushRef="#br0" timeOffset="154279">15311 10573 24575,'-8'10'0,"27"-39"0,-1 6 0,4-4 0,0-1 0,2-3 0,0 0 0,0-1 0,-1-1 0,0 0 0,1-1 0,-1 0 0,0 0 0</inkml:trace>
  <inkml:trace contextRef="#ctx0" brushRef="#br0" timeOffset="154588">15861 9648 24575,'-6'34'0,"-1"0"0,0 0 0,-3 11 0,4-6 0,17-2 0,10-21 0,24 0 0,-7-34 0,1-11 0,-10 8 0,0-3 0,-3-6 0,1 0 0,0 1 0</inkml:trace>
  <inkml:trace contextRef="#ctx0" brushRef="#br0" timeOffset="154751">16212 9532 24575,'-6'28'0,"1"-1"0,5 4 0,-2 15 0,2 2 0,5-6 0,-5-9 0,0-1 0</inkml:trace>
  <inkml:trace contextRef="#ctx0" brushRef="#br0" timeOffset="155207">15947 10266 24575,'0'14'0,"-8"32"0,4-31 0,-7-2 0,8-35 0,14-5 0,4 1 0,11-6 0,6 11 0,3 4 0,2 6 0,10 9 0,-34 16 0,-16 18 0,-8 4 0,1-13 0,-3 0 0,-15 18 0,-3-4 0,4-14 0,-6-15 0,35-36 0,4-13 0</inkml:trace>
  <inkml:trace contextRef="#ctx0" brushRef="#br0" timeOffset="155864">16463 9519 24575,'-10'-20'0,"17"69"0,4-32 0,21 17 0,10-6 0,-10-32 0,1-9-470,2 0 1,2-2 0,-1-5 469,-1-8 0,-1-5 0,-4 3 0,2-1 0,-2 1 0,1-3 0,1 1 0</inkml:trace>
  <inkml:trace contextRef="#ctx0" brushRef="#br0" timeOffset="156044">16542 9699 24575,'-3'1'0,"27"1"0,14-2 0,10-10 0,-16 7 0,4 0 0,-3-3 0,-1-9 0,-2-3 0,-2 0 0,0 0 0</inkml:trace>
  <inkml:trace contextRef="#ctx0" brushRef="#br0" timeOffset="156249">17102 9276 24575,'-3'4'0,"-5"30"0,-1 9 0,1-17 0,0 0 0,0 9 0,-2 4 0,1-6 0,-9 6 0,4-11 0</inkml:trace>
  <inkml:trace contextRef="#ctx0" brushRef="#br0" timeOffset="156448">17200 9229 24575,'32'22'0,"0"1"0,-4-2 0,-8 1 0,-15 11 0</inkml:trace>
  <inkml:trace contextRef="#ctx0" brushRef="#br0" timeOffset="156824">17147 9486 24575,'38'4'0,"-1"1"0,-8-2 0,-5 0 0,-13 1 0</inkml:trace>
  <inkml:trace contextRef="#ctx0" brushRef="#br0" timeOffset="157750">16824 9934 24575,'-3'40'0,"-1"0"0,0 1 0,1-1 0,-1 0 0,-1 5 0,-1 2 0,2-8 0,4-17 0,5-17 0,2-40 0,-2 7 0,3-6 0,4-2 0,5-6 0,0-1 0,0 6 0,1-3 0,2 2-539,5-7 0,3-2 0,-1 14 539,13 22-181,-14 13 0,-1 5 181,6 15 0,-14 1 0,-5 6 0,-11 16 0,-8 3 0,2-13 0,-5-2 0,-17 11 0,-5-11 0,-1-28 0,7-12 0,3-7 0,12-26 0,20 10 0,7-4 0,-2 4 0,5-11 0,7 4 0,0 0 0</inkml:trace>
  <inkml:trace contextRef="#ctx0" brushRef="#br0" timeOffset="158012">16343 10645 24575,'45'-19'0,"0"0"0,-1 0 0,1 0 0,0 0 0,-4 0 0,-3 1 0,7-3 0,-11 6 0,6-3 0,5-2 0,2-1 0,1 0 0,-1 0 0,-3 1 0,-4 2 0,-6 2 0,9-5 0,-8 2 0,2-1 0,0 0 0,1 0 0,-1-1 0,0 1 0</inkml:trace>
  <inkml:trace contextRef="#ctx0" brushRef="#br0" timeOffset="158265">16929 10176 24575,'-12'4'0,"0"19"0,-2 16 0,-1 8 0,2-1 0,1-11 0,3-8 0,-1 0 0,-4 18 0,-5 13 0,3-4 0,7-23 0,8-25 0</inkml:trace>
  <inkml:trace contextRef="#ctx0" brushRef="#br0" timeOffset="158424">16948 10115 24575,'1'35'0,"-1"0"0,1-2 0,-1 4 0,0-3 0,-1 6 0,0 0 0,1-2-1093,-1-1 1,1-1 0,-1 1 264,0 9 0,0 1 0,0-4 828,-1-1 0,0-6 0,0 12 0,-1-15 0</inkml:trace>
  <inkml:trace contextRef="#ctx0" brushRef="#br0" timeOffset="158758">17558 9625 24575,'40'13'0,"-23"-1"0,25 11 0</inkml:trace>
  <inkml:trace contextRef="#ctx0" brushRef="#br0" timeOffset="158895">17417 9993 24575,'39'-24'0,"-12"3"0,-1 3 0,0-1 0</inkml:trace>
  <inkml:trace contextRef="#ctx0" brushRef="#br0" timeOffset="159063">17388 10391 24575,'31'-32'0,"0"0"0,0 0 0,0 0 0,0 0 0,3-4 0,-1 0 0,1 0 0,-1 0 0</inkml:trace>
  <inkml:trace contextRef="#ctx0" brushRef="#br0" timeOffset="159273">17834 9853 24575,'17'-21'0,"1"1"0,8-1 0,10-2 0,3-2 0,-1 1 0,-6 4 0,5-7 0,1 1 0,4 0 0,1 0 0,-1 0 0,0 1 0</inkml:trace>
  <inkml:trace contextRef="#ctx0" brushRef="#br0" timeOffset="160017">18132 9324 24575,'-10'45'0,"1"0"0,-1 1 0,0-1 0,0 0 0,1-3 0,0-1 0,0-1 0,-1-1 0,-3 0 0,-5 6 0,-4-1 0,0-3 0,2-3-1093,3-6 1,2-4 0,-1 2 703,-7 12 0,0 0 1,4-10 388,5-14 1362,34-18-1362,17-26 0,-2 4 0,7-4 0,-5 2 0,-10 4 0,-1 2 362,19-15 0,-10 17-362,-38 48 0,-13 1 0,-11 11 0,-3 3 0,6-6 0,8-9 0,3-3 0,-3 3-489,-4 2 1,-5 4 0,-2 0 0,3-2-1,5-8 489,4-1 0,4-6 2040,-8 12-2040,20-15 0,19-26 0,6-9 0,-3-2 0,1-4 0,4-4 0,5-5 0,0-1 0,-6 4 0,-3 1 0,-3 2 0,3-5 0,2-2 0,-8 19 0,-12 24 0,14 21 0,-2 3 1379,-3-9 1,-1-1-1380,-4 0 0,3 6 0,-11-19 0,2 2 0,-3-15 0,-1-5 0</inkml:trace>
  <inkml:trace contextRef="#ctx0" brushRef="#br0" timeOffset="160344">18570 9303 24575,'13'46'0,"-1"-1"0,1 0 0,-1 0 0,1 0 0,-1 0 0,0 0 0,-8-1 0,-5-6 0,-1 9 0,3-8 0,0 9 0,2 5 0,-1 3 0,-1 1 0,-1-1 0,-3-5 0,-2-7 0,-5-9 0,-14 3 0,-5-11 0,-3 1 0,-2 5 0,0 0 0,0 0 0,0 0 0</inkml:trace>
  <inkml:trace contextRef="#ctx0" brushRef="#br0" timeOffset="168024">20453 9426 24575,'-2'-4'0,"1"0"0,1 1 0,-2 2 0,0-1 0</inkml:trace>
  <inkml:trace contextRef="#ctx0" brushRef="#br0" timeOffset="170398">20441 9401 24575,'-4'1'0,"1"1"0,1-2 0,2 1 0,-1 9 0,6 16 0,1 21 0,-2-13 0,-2 4-446,1 0 0,-1 2 0,-1-1 446,-1 5 0,0 0-288,-2 5 1,-1 3-1,1-7 288,0 4-19,-4-10 1,2-6 18,3-23 0,-2 4 0,10-11 0,2-1 0,7-5 0</inkml:trace>
  <inkml:trace contextRef="#ctx0" brushRef="#br0" timeOffset="170800">20268 9440 24575,'44'-13'0,"0"1"0,0-1 0,-1 0 0,1 1 0,8 2 0,2 2 0,-7 5 0,-13 10 0,-8 33 0,-34 1 0,-14 9 0,-2-8 0,3-14 0,-3-2 0,-10 8 0,-4 2 0,5-9 0,1-12 0,10-7 0,36-30 0,2-7 0</inkml:trace>
  <inkml:trace contextRef="#ctx0" brushRef="#br0" timeOffset="171503">20819 9853 24575,'2'3'0,"22"-16"0,4-1 0,7-4 0,-3 1 0,-4 1 0,-2-1 0,19-11 0,-13 3 0,-30 18 0,-29 2 0,-11 3 0,-8 1 0,1 0 0,1 2 0,16 1 0,3 4 0,-11 15 0,3 3 0,-3 6-495,10 7 1,7 2 494,18-3-115,7 4 1,4 2 114,7 1 0,-3-13 0,3-1 0,4-12 0,0-4 0,12 0 0,1-14 0,8-5 0,-5-1 0,-8-1 0,-1-2-281,6-1 0,4-3 0,-7 2 281,2-6 0,-17 7 0,-9 8 0</inkml:trace>
  <inkml:trace contextRef="#ctx0" brushRef="#br0" timeOffset="172728">21426 9726 24575,'0'-22'0,"0"1"0,-8 5 0,-6 2 0,-20 5 0,5 3 0,-11 4 0,8 16 0,12 19 0,2 13 0,2-4 0,1-10 0,4 1 0,7 11 0,5 6 0,8-14 0,21-16 0,3-20 0,3-12 0,-6-16 0,-1-12 0,-3 6 0,-4 10 0,-1 0 0,1-9 0,1-4 0,-8 21 0,-11 66 0,-1-25 0,2 2 0,4 17 0,2-2 0,11-7 0,10-9 0,-2-37 0,-1-11 0,-7 2 0,-1-2 0,12-8 0,-2-3 0,-14-1 0,-4-1 0,-2 6 0,0 0 0</inkml:trace>
  <inkml:trace contextRef="#ctx0" brushRef="#br0" timeOffset="173343">21907 9042 24575,'0'42'0,"1"0"0,0 0 0,-1 0 0,1-1 0,0 1 0,-1 2 0,1 4 0,-1 0 0,1 0 0,-1-2 0,1-4 0,-1-6-646,0 3 0,0-7 1,0 3 645,0 5 0,0 4 0,0-4 0,0-12 624,0-13-624,1-45 0,2-17 0,0 17 0,1-2-464,0-7 1,1-4-1,1 4 464,1 6 0,5 4-317,16 3 0,3 4 317,-1 4 436,1 9 1,-4 9-437,-12 17 0,-19 21 0,-10 14 0,1-6 0,3-14 0,-2-1-319,-1 3 0,-3 7 0,-1-3 1,1-12 318,-15-6 1611,6-10-1611,27-8 0,39 4 0,14 0 0,-24-1 0,2 0 113,10 1 0,4 1 0,-8 1 1,-5 12-1,-4 0 0</inkml:trace>
  <inkml:trace contextRef="#ctx0" brushRef="#br0" timeOffset="173695">22537 9141 24575,'45'-3'0,"0"-1"0,0 0 0,0 1 0,0-1 0,-10 2 0,0-1 0,6 0 0,12-1 0,1-1 0,-8 1 0,-18 2 0,-18 2 0</inkml:trace>
  <inkml:trace contextRef="#ctx0" brushRef="#br0" timeOffset="173940">22652 9180 24575,'-4'45'0,"1"1"0,0-1 0,-1 1 0,1 0 0,0-1 0,0-1 0,1-6 0,0 7 0,1-7 0,-1 6 0,0 5 0,0 2 0,0 0 0,0-4 0,1-5 0,0-8 0,2 14 0,0-11 0,2-3 0,-1-14 0,-1-60 0,-1 1 0,1 0 0</inkml:trace>
  <inkml:trace contextRef="#ctx0" brushRef="#br0" timeOffset="174092">22619 9505 24575,'39'-7'0,"0"1"0,1-1 0,-1 1 0,-1 1 0,-1 1 0,1-1 0,5-1 0,0 0 0,-9 4 0,12 4 0</inkml:trace>
  <inkml:trace contextRef="#ctx0" brushRef="#br0" timeOffset="174440">23093 9313 24575,'46'0'0,"0"-1"0,-14 6 0,7-1 0,-1 1 0</inkml:trace>
  <inkml:trace contextRef="#ctx0" brushRef="#br0" timeOffset="174627">23138 9558 24575,'3'42'0,"1"-1"0,-1 0 0,1-12 0,0 0 0,2 15 0,2 7 0,0-10 0,9-7 0</inkml:trace>
  <inkml:trace contextRef="#ctx0" brushRef="#br0" timeOffset="174835">23366 9629 24575,'8'39'0,"0"0"0,-3-5 0,6 6 0,1-14 0,-4-44 0,4-16 0</inkml:trace>
  <inkml:trace contextRef="#ctx0" brushRef="#br0" timeOffset="175104">23569 9517 24575,'17'10'0,"-2"-3"0,-6 2 0,-3-4 0,14-1 0,-7-10 0,24-1 0,-13-1 0,22 6 0,-21 8 0,-1 4 0,-1 1 0,-5 1 0,10 12 0,-11-21 0,1 3 0</inkml:trace>
  <inkml:trace contextRef="#ctx0" brushRef="#br0" timeOffset="176319">23462 9649 24575,'9'-5'0,"2"-11"0,-5 13 0,4-10 0,1 16 0,3 7 0,20 23 0,-12-1 0,-2-10 0,-1-1 0,-4 8 0,-8-1 0,-1 1 0,-3 7 0,-3-3 0,0-3 0,0-14 0,0-20 0,2-25 0,0-16 0</inkml:trace>
  <inkml:trace contextRef="#ctx0" brushRef="#br0" timeOffset="177300">23978 9606 24575,'-21'-15'0,"1"1"0,-7 4 0,-2-5 0,-3 4 0,6 18 0,3 3 0,-4-1 0,-9 16 0,26-13 0,-1 5 0,5 26 0,1-7 0,7 2 0,3 0 0,8 3 0,-5-14 0,5-3 0,13-6 0,2-6 0,9-5 0,3-24 0,-2-11 0,-17 3 0,-3-4-266,-1-1 1,-1-4 0,-2 1 265,0-2 0,-4-4 0,-5-3 0,-1-8 0,-2-1 0,0 5 0,1 7 0,-1 2 0,0-3 0,-1-1 0,0-7 0,0 0 0,-1 3 0,0 8 0,-1 0 0,0 6 0,0-5 0,-1 7 0,-2 18 0,0 8 0,2 13 0,0 17 0,1 17 0,0 8 0,1 1 0,-1-9 0,1-3 0,0-3 0,0 4-547,-1-2 1,1 6 0,-1 2 0,1 0 0,-1-3 0,1-7 168,-1 0 0,1-5 1,1 0 554,3 18 0,1-4-177,-3-17 0,1-3 0,3 5 0,1-10 0,-3-19 0,1-3 0,1-10 0,1-2 0</inkml:trace>
  <inkml:trace contextRef="#ctx0" brushRef="#br0" timeOffset="180399">24968 8916 24575,'-13'-8'0,"1"3"0,12 3 0,-2 1 0,2-2 0,18-8 0,8-2 0,17-12 0,-10 12 0,5 0 0,-4 1 0,-9 0 0,-1 6 0,11 15 0,-7 10 0,-21 15 0,-3-3 0,0 6 0,-2-2 0,-3 0 0,-3-1 0,1 10 0,-3 1 0,-4-4 0,-2-2 0,2-14 0,0-1 0,-3 9 0,-1-4 0,-7-4 0,-1-4 0</inkml:trace>
  <inkml:trace contextRef="#ctx0" brushRef="#br0" timeOffset="180595">24929 9252 24575,'38'-20'0,"0"1"0,-1 0 0,-8 4 0,8-2 0,1 0 0,0-1 0</inkml:trace>
  <inkml:trace contextRef="#ctx0" brushRef="#br0" timeOffset="180762">24857 9473 24575,'43'-24'0,"1"0"0,0 1 0,-16 7 0,-1 1 0,7-6 0,0 1 0,-1-1 0,1 1 0</inkml:trace>
  <inkml:trace contextRef="#ctx0" brushRef="#br0" timeOffset="181083">24394 9903 24575,'45'-17'0,"0"0"0,-1 0 0,1 0 0,0 0 0,0 0 0,0 0 0,0 0 0,0-1 0,0 1 0,0 0 0,0 0 0,0 0 0,0 0 0,5-2 0,2 0 0,2-1 0,1 0 0,-2 1 0,-1 0 0,-4 1 0,-4 2 0,-5 1 0,-8 3 0,-7 2 0,15-9 0,-20 10 0</inkml:trace>
  <inkml:trace contextRef="#ctx0" brushRef="#br0" timeOffset="182935">25136 9513 24575,'-5'-10'0,"2"0"0,1 4 0,1 2 0,1 13 0,1 7 0,3 8 0,1-6 0,0-7 0,-2-8 0,-1-3 0,-2 1 0,2 0 0,-2 2 0,1-1 0,-1 0 0,0 10 0,0 12 0,1 16 0,-1-14 0,1 4 0,1 16 0,1 9 0,-1-7 0,-1-9 0,0-2 0,2 9 0,0 3 0,-1-9 0,-2-4 0,2-14 0,-12 7 0,-4-5 0,-6 1 0,2-4 0,8-19 0,5-8 0</inkml:trace>
  <inkml:trace contextRef="#ctx0" brushRef="#br0" timeOffset="183154">24948 9927 24575,'-4'-2'0,"44"-2"0,-18 1 0,6 1 0,0 1 0</inkml:trace>
  <inkml:trace contextRef="#ctx0" brushRef="#br0" timeOffset="183580">25729 9100 24575,'45'-14'0,"1"-1"0,0 1 0,-7 3 0,-1 0 0,0 0 0,0 0 0,0 0 0</inkml:trace>
  <inkml:trace contextRef="#ctx0" brushRef="#br0" timeOffset="183987">25955 8909 24575,'3'48'0,"0"0"0,0 1 0,1-1 0,-1 0 0,0 1 0,0-1 0,0 0 0,1 1 0,-1-1 0,0 1 0,0 3 0,2 4 0,-1 1 0,1 0 0,-1-3 0,-1-4 0,-2-8 0,-2-9 0,-3-12 0,-10-4 0,-9-32 0,4-23 0,3-8 0,6 17 0,2-1 0,4-4 0,2-4 0,6 7 0,8 7 0,5 4 0,5-7 0,3 4 0,0 8 0,1 4 0,-1 0 0,-1 0 0</inkml:trace>
  <inkml:trace contextRef="#ctx0" brushRef="#br0" timeOffset="184264">26218 9133 24575,'40'-20'0,"-1"0"0,-18 14 0,24-9 0,-5 10 0,-37 32 0</inkml:trace>
  <inkml:trace contextRef="#ctx0" brushRef="#br0" timeOffset="184408">26059 9495 24575,'-13'12'0,"10"-2"0,23-13 0,25-17 0,-5 0 0,9-4 0,-5 1 0,-6-2 0,0-1 0,3-1 0,0 1 0,0-1 0</inkml:trace>
  <inkml:trace contextRef="#ctx0" brushRef="#br0" timeOffset="184724">26235 8865 24575,'14'46'0,"0"1"0,-1-1 0,1 0 0,0 1 0,0-1 0,0 0 0,0 1 0,-1-1 0,1 0 0,1 2 0,1 1 0,0 2 0,0 0 0,0 0 0,0-2 0,-1-4 0,-1-3 0,-1-5 0,-2-7-1529,6 16 1,-1-7 1528,2 1 0,0 2 0,-4-14 0,-9-19 0,-3-9 0</inkml:trace>
  <inkml:trace contextRef="#ctx0" brushRef="#br0" timeOffset="184936">26669 9447 24575,'-35'29'0,"0"0"0,0 0 0,0 0 0,3-1 0,-1 1 0,3 0 0,6-1 0,-1 17 0,7 0 0,1-2 0,1 1 0,1 0 0,0-1 0</inkml:trace>
  <inkml:trace contextRef="#ctx0" brushRef="#br0" timeOffset="185144">26498 8662 24575,'23'17'0,"0"-1"0,-2 0 0,0 0 0</inkml:trace>
  <inkml:trace contextRef="#ctx0" brushRef="#br0" timeOffset="186247">26978 8905 24575,'32'-19'0,"0"-1"0,-5 7 0,0 1 0,7-4 0,0 1 0,-3 9 0,-4 1 0,2 0 0,0 16 0,-34 20 0,-15 11 0,-5 3 0,6-7 0,-5 0 0,-1-9 0,-6 1 0,1-1 0,5-4 0,0 2 0,11-13 0,19-26 0,17-11 0,10-6 0,1 4 0,6-4 0,0 1 0,-5 3 0,-3-2 0,-3 3 0,11-4 0,-8 10 0,-23 17 0</inkml:trace>
  <inkml:trace contextRef="#ctx0" brushRef="#br0" timeOffset="186494">26958 8972 24575,'-10'48'0,"0"0"0,-1 0 0,1 0 0,0 0 0,-1 1 0,1-1 0,0 0 0,-1 0 0,1 0 0,0 1 0,0-1 0,-1 0 0,1 3 0,-2 1 0,1 1 0,-1 1 0,1-2 0,0 0 0,1-3 0,1-3 0,1-4 0,1-5 0,2-5 0,0 9 0,2-8 0,2-5 0,1 20 0,5-31 0</inkml:trace>
  <inkml:trace contextRef="#ctx0" brushRef="#br0" timeOffset="187235">26946 9503 24575,'40'-28'0,"0"0"0,1 0 0,-1 0 0,0 0 0,0 0 0,1 0 0,0 1 0,3-1 0,1-1 0,-1 2 0,-3 4 0,-6 4 0,-6 7 0,20 5 0,-9 8 0,-10 6 0,-28 11 0,-2 2 0,-6-35 0,5 8 0,-5-12 0,6 17 0,0 5 0,0 0 0,0 18 0,1 5 0,-1 11 0,0 13 0,0-3 0,-1-14 0,-1-1 0,0 6-469,-1 2 1,-1 9 0,0 4 0,-1 2 0,1-1 0,-1-4 0,1-8-625,-1 5 1,0-7 0,-1 4 1046,1 2 0,-1 8 0,0 0 0,-1-7 0,0-16 46,-9-9 0,-4-32 0,-5-20 0,0-9 0,8 1 0,0-2 0,2 2 0,-1 1 0,0-1 0</inkml:trace>
  <inkml:trace contextRef="#ctx0" brushRef="#br0" timeOffset="187655">26979 9741 24575,'23'-24'0,"-10"-11"0,16 2 0,2 0 0,-16 11 0,0 2 0,21-6 0,2 8 0,-2 12 0,-1 9 0,-3 6 0,-13 17 0,-19 10 0,-10 3 0,-3-10 0,-4-1 0,-10 7 0,-3-3 0,8-11 0,-1-4 0,-2-5 0,1-3 0,-3 4 0,-2-7 0</inkml:trace>
  <inkml:trace contextRef="#ctx0" brushRef="#br0" timeOffset="189951">28056 8738 24575,'-2'6'0,"2"13"0,25 10 0,-3 3 0,-2-12 0,1 0 0,0 5 0,-8-3 0,-8-3 0</inkml:trace>
  <inkml:trace contextRef="#ctx0" brushRef="#br0" timeOffset="190160">27713 9159 24575,'37'-15'0,"0"1"0,1-1 0,-1 1 0,1 0 0,3-3 0,1 1 0,-3 1 0,-4 3 0,5 0 0,-7 2 0,-8 1 0,-3 0 0,15-5 0</inkml:trace>
  <inkml:trace contextRef="#ctx0" brushRef="#br0" timeOffset="190291">27957 9236 24575,'-22'34'0,"18"4"0,15-20 0,17 1 0</inkml:trace>
  <inkml:trace contextRef="#ctx0" brushRef="#br0" timeOffset="190618">28337 9123 24575,'-37'30'0,"0"0"0,0 0 0,0 0 0,0 1 0,-2-5 0,0 1 0,9-3 0,-5 6 0,-2 2 0,0 0 0,4-5 0,7-7 0,0-6 0,5-5 0,1 3 0,38-25 0,22-14 0,-2 2 0,-1 3 0,3-1-378,-3 0 1,5-3 0,1 0 0,-3 5 377,-4 4 0,-2 4 0,-3 1 0,-2-3 0,-1 1 0,-2 4 0,1 0 0</inkml:trace>
  <inkml:trace contextRef="#ctx0" brushRef="#br0" timeOffset="190999">27926 9747 24575,'7'29'0,"10"-38"0,28 4 0,6-2 0,-24-6 0,0-1 0,20-5 0,-6 7 0,-23 16 0,-24 28 0,-5-7 0,-14 15 0,15-27 0,2-53 0,8 16 0,3-4 0,-1-20 0,0-1 0</inkml:trace>
  <inkml:trace contextRef="#ctx0" brushRef="#br0" timeOffset="191492">28443 9264 24575,'42'-26'0,"1"0"0,-1 0 0,1 0 0,-4 23 0,-4 2 0,12 2 0,-4 4 0,-17 8 0,-27 20 0,-15 10-423,4 2 0,-1 5 1,-3-6 422,-5-2 0,-1-7 0,6-14 0,0-2 0,-7 10 0,1 0 0</inkml:trace>
  <inkml:trace contextRef="#ctx0" brushRef="#br0" timeOffset="191739">28586 9237 24575,'1'48'0,"0"0"0,0 0 0,0-15 0,0-1 0,-2 7 0,0-2 0,-1 9 0,0 5 0,0 3 0,-1 1 0,0-2 0,0-4 0,0-5-220,0 5 0,0-5 1,-1-1-1,0 5 220,-1-7 0,0 4 0,-1 4 0,-1 1 0,0-1 0,1-4 0,0-4 0,0-8 0,-3 14 0,0-7 0,0-8 0,0 1 0,0 0 0</inkml:trace>
  <inkml:trace contextRef="#ctx0" brushRef="#br0" timeOffset="192150">29351 8563 24575,'21'25'0,"0"0"0,-8 1 0,6 7 0,-1 0 0</inkml:trace>
  <inkml:trace contextRef="#ctx0" brushRef="#br0" timeOffset="192332">29054 8987 24575,'3'-4'0,"28"-19"0,13-6 0,-10 9 0,4 0-656,-3 2 1,6-2-1,4-2 1,-3 2 0,-5 3 416,9-1 0,-3 2 0,-1 1 0,2-1 0,-9 7 1,-9 8-1</inkml:trace>
  <inkml:trace contextRef="#ctx0" brushRef="#br0" timeOffset="192667">29229 9263 24575,'17'-37'0,"0"0"0,-1 0 0,1 0 0,10 2 0,5 1 0,1 4 0,-4 7 0,0 5 0,0 11 0,22 17 0,-9 14 0,-36 18 0,-19-5 0,-9 5 0,0-6 0,2-13 0,-4-3 0,-10 1 0,-6-1 0,6-11 0,-5-29 0,12 1 0,1 1 0</inkml:trace>
  <inkml:trace contextRef="#ctx0" brushRef="#br0" timeOffset="193062">29076 9510 24575,'-3'47'0,"-1"-1"0,1 1 0,0-1 0,-1 1 0,1-1 0,-1-11 0,0 0 0,1 12 0,0-1 0,1 1 0,-1-1 0,1 1 0,-1-1 0</inkml:trace>
  <inkml:trace contextRef="#ctx0" brushRef="#br0" timeOffset="193455">29056 9583 24575,'40'-19'0,"1"1"0,0-1 0,-1 0 0,1 0 0,0 0 0,-1 0 0,1 0 0,0 0 0,6-2 0,3-1 0,1-1 0,-1 1 0,-2 1 0,-3 2 0,-7 3 0,-6 3 0,5 0 0,-5 4 0,22 0 0,-14 11 0,-40 24 0,-2 10 0,-2 11 0,0-4 0,0-4 0,-2 2-771,1 2 0,-2 7 1,-1 1-1,0-6 771,1-10 0,-1-5 0,0 3 0,-1 11 0,-1 3 0,-1-3 0,-1-9 0,-2-3 0,1-2 104,1 4 0,-2-4-104,-2-3 0,-5-6 0,-6-12 0,-1-10 0,-14-25 0,7 9 0,1-1 0</inkml:trace>
  <inkml:trace contextRef="#ctx0" brushRef="#br0" timeOffset="193843">29233 9807 24575,'16'6'0,"5"-34"0,4 7 0,7-2 0,-3 0 0,-6-3 0,0 1 0,11-3 0,-3 12 0,-13 23 0,-14 29 0,-8 9 0,-2-20 0,-2 2 0,-2 7 0,0 5 0,-2-6 0,-3-9 0,0-3 0,-11 17 0,0-8 0,13-13 0,0-5 0</inkml:trace>
  <inkml:trace contextRef="#ctx0" brushRef="#br0" timeOffset="194509">30424 8896 24575,'1'44'0,"0"1"0,0-1 0,0 1 0,0-1 0,0 1 0,5 17 0,1-4 0,2-32 0,10-62 0,-3 1 0,4-6 0,1 7 0,-1 13 0,3 2 0,7-7 0,4-3 0,-2 4 0,-6 7 0,0 2-496,13-7 1,-3 2 495,-6 9 81,-6 17 0,-14-4 0,-4 9 1</inkml:trace>
  <inkml:trace contextRef="#ctx0" brushRef="#br0" timeOffset="194988">30254 9539 24575,'34'37'0,"5"-31"0,4-12 0,-9-10 0,1-3 0,2 3 0,3 1 0,-5 4 0,7 4 0,-26 31 0,-10 6 0,-27 4-1073,3-7 1,-3 4 0,-3-4 1072,-13-3 0,-1-3 0,2 1 0,2-4 376,2-9 1,5-7-377,8-12 0,17-21 0,34-8 0,3 7 0,-17 12 0,-2 0 0,12-16 0</inkml:trace>
  <inkml:trace contextRef="#ctx0" brushRef="#br0" timeOffset="195341">29971 10208 24575,'50'-4'0,"-1"0"0,1 0 0,0 0 0,-1-1 0,1 1 0,-1 0 0,-12 2 0,-7 1 0,7-2 0,1 0 0,8-1 0,7-2 0,2 1 0,-2 0 0,-5 0 0,-10 1 0,-14 2 0,-4 1 0</inkml:trace>
  <inkml:trace contextRef="#ctx0" brushRef="#br0" timeOffset="200631">11283 12441 24575,'-3'-12'0,"0"0"0,1 2 0,1 1 0,-2 6 0,3 0 0,-1 14 0,1 21 0,0 1 0,0 10 0,0 3 0,0-5 0,0 8 0,0 0 0,0-9 0,0 5 0,0-1 0,0-5 0,0 6 0,0-9 0,0-9 0,0 20 0,2-48 0,1 0 0</inkml:trace>
  <inkml:trace contextRef="#ctx0" brushRef="#br0" timeOffset="202577">11316 12352 24575,'-7'0'0,"14"-3"0,11-1 0,18-1 0,14-1 0,-5 0 0,-7 1 0,3 0 0,-1 0 0,9-1 0,3 0 0,-1 0 0,-8 1-913,-4-1 0,-5 0 0,3 0 913,3 0 0,4-1 0,0 1 0,0-1 0,0-1 0,1-1 0,-2 0 0,-3 2 0,-4 1 0,-3 1 0,4 0 0,1 1 0,5-2 0,1 1 0,-3 0 0,-7 2 0,2 3 0,-1 0 0,1-1 0,6 0 0,-1 0 0,-6 0 0,-4 0 0,-1 0 0,13-1 0,6-1 0,-6 1 0,-16 1 0,0 1-199,21-2 1,-1 0 198,-3 2 0,-2 0 0,1 0 0,-17 0 0,2 0 0,11-1 0,5 0 0,-5-1 0,-8 0 0,-2-1 0,17-1 0,-2 0-196,3-2 196,-16 2 0,2 1 0,0-1 0,0-2 0,0 2 0,-1 1 0,3-3 0,-1 3 0,3-1 1949,-10 2-1949,2-1 0,2 0 1151,14 2-1151,-8-1 0,7 1 0,-4-1 0,-5 2 0,0 0 0,5-1 0,6 1 0,1-1 0,-7 1 0,-2 0 0,-1 0 0,11 0 0,6 0 0,-7 0-90,-13 0 1,-2 0 89,10 0 0,1 0 0,-7 0 0,-2 0 0,-9 0 0,0 0 0,8 0 0,-2 1 0,3-1 0,-1 1 0,1 0 0,3-1 0,0 0 0,0 0 0,5 0 0,-16 0 0,2 0 0,4-1 0,0 0 0,-5 1 0,1 0 0,10-2 0,4-1 0,-3 1 0,-7 1 0,0 0 0,7-2 0,4 0 0,-5 0-349,-12 2 1,-1 1 348,7-2 0,0 0 0,-3 2 0,-1 0 0,11 0 0,-1-1 0,-3 0 0,-9 1 397,10-2-397,-33 3 0,-3 18 0,0 23 0,-1-8 0,0 5-1439,0 8 0,0 3 1439,0-14 0,0 0 0,0 2 0,0 4 0,0 4 0,0-1 0,1-5-365,0 5 0,-1-2 365,2 1 0,0 3 0,-4-24 0,-2-26 0,0-9 0</inkml:trace>
  <inkml:trace contextRef="#ctx0" brushRef="#br0" timeOffset="205102">11218 13098 24575,'-2'-6'0,"-1"2"0,3-1 0,-1 5 0,1-2 0,8-3 0,5 1 0,22-5 0,-3 6 0,0-1 0,7-1 0,-3 0 0,-3 0 0,2 0-476,11-2 0,6-2 1,-4 0 475,-10 1 0,2-1 0,-4 1 0,6 0 0,2 0 0,0 0 0,-7 1 0,11-1 0,-1 0 0,-6 2 0,5-2 0,1 1 0,-3 1 0,-1 1 0,-2 1 0,-2 1 0,2-2 0,3 0 0,-3-1 0,7 0 0,0-1 0,-8 2 0,-3 0 0,0 1 0,2 0 0,6-1 0,0 0 0,-7 2 0,-5 1 0,-2 1 0,3-1 0,2 0 0,-1 0 0,11 1 0,-2 1 0,-10-1 0,2 0 0,5 0 0,4 0 0,-3 0 0,-4-1 0,-2 0-709,12 0 0,-2 0 709,-16 1 0,1 0 177,5 0 1,4 1 0,-4 1-178,-5-1 0,-1 0 0,4 0 0,2-1 0,-5 2 0,1-1 0,4 1 0,1 2 0,0 1 0,12-2 0,-11 2 0,5-1 0,2-2 0,5-1 0,-4 0 0,-9-1 0,1 0 486,10 1 1,4 0 0,-2 0-487,-12 0 0,-2-1 0,-3 1 0,-1 1 0,1 0 0,4 1 0,7 0 0,0 0 0,-7 0 0,-4 0 0,0 1 0,14 0 0,8 0 0,-9-1 0,-18-1 0,-3-1 0,15 0 0,2 1 0,-2 0 0,-2 0 0,-11-1 0,2 0 0,6 1 0,7-1 0,0 0 0,-8 1 0,15-1 426,4 0 0,-7 0-426,-31 0 0,17 3 0,-11-2 0,21 2 0,-24-3 0,13 0 0,-21 0 0,5 0 0,-10 0 0,22 0 0,-14 0 0,23 0 0,-17 0 0,30 0 0,-21 0 0,20-4 0,-33 3 0,-1-3 0,-10 4 0,-2 0 0,-1-1 0,2 0 0,1 0 0,19-14 0,-15 10 0,13-16 0,-21-18 0,0 14 0,0 0 0</inkml:trace>
  <inkml:trace contextRef="#ctx0" brushRef="#br0" timeOffset="206478">9659 12619 24575,'-8'-3'0,"-2"-6"0,1 8 0,1-5 0,-12 29 0,3 19 0,4-8 0,-1 5-747,3-1 1,0 5 0,1-2 746,2-8 0,1-1 0,-1 0 0,0 6 0,0 1 0,1-3 0,2-5 0,1-2 107,2 1 0,1-4 0,1-3 1,0 4-1</inkml:trace>
  <inkml:trace contextRef="#ctx0" brushRef="#br0" timeOffset="206971">9637 12472 24575,'22'41'0,"0"0"0,-1 1 0,-1-3 0,-1 0 0,-2-1 0,-2 0 0,-1 0 0,-2-4-1253,1-2 1,-1-1 1252,2 18 0,-2-6 799,-2-19-799,-3-3 413,-3-5-413,-1 5 0,-2-10 0,0 3 0</inkml:trace>
  <inkml:trace contextRef="#ctx0" brushRef="#br0" timeOffset="207310">9588 12909 24575,'47'-7'0,"1"0"0,-10 2 0,12-3 0,-4 2 0,-27 4 0,-5 2 0</inkml:trace>
  <inkml:trace contextRef="#ctx0" brushRef="#br0" timeOffset="212449">18526 11738 24575,'0'46'0,"0"-1"0,-4-8 0,0 6 0,0-6 0,-1 8 0,-1 6 0,0 2 0,0 0 0,0-4 0,1-7-1093,-2 8 1,2-6 0,-2 5 1078,0-6 1,-1 6 0,0 3 0,0-2 0,2-7 0,1-10 13,2 9 1053,-2-7-1053,3-32 550,0-23-550,-2-2 0,1-7 0,0-8 0,0 2 0,0 0 0,0-2 0,-1 0 0,-1-6 0,0 0 0,2 7 0,0 4 0,1 2 0,-4-14 0,2 7 0,3 25 1753,3-2-1753,13 2 0,14 0 0,10-1 0,-3 1 0,-8 2 0,1 1 0,11-3 0,5 1 0,-9 2 0,-2 4 0,-11 3 0,-14 16 0,-25 14 0,-17 9 0,3-1 0,8-2 0,-2 1 0,2-7 0,-5 3 0,-1 0 0,3-5 0,-9 2 0,8-6 0,15-4 0,26 13 0,28-24 0,-10 2 0,5 2 0,-5-2 0,12-1 0,-4 2 0,-3-2 0,-21-8 0,4 1 0,-13-1 0,2 0 0,4 0 0</inkml:trace>
  <inkml:trace contextRef="#ctx0" brushRef="#br0" timeOffset="216085">13365 12095 24575,'-2'25'0,"1"5"0,0 1 0,-3 9 0,0 2 0,-2 9 0,-1-7 0,2-18 0,-1-1 0,-2 15 0,0 6 0,1-9 0,1-3 0,-1 7 0,6-31 0,1-2 0,0-4 0,0-1 0,0-2 0,0-1 0</inkml:trace>
  <inkml:trace contextRef="#ctx0" brushRef="#br0" timeOffset="217220">13292 12587 24575,'0'12'0,"0"34"0,0-16 0,-2 6 0,-1 0 0,1-9 0,-5 10 0,3-15 0,-1-2 0,-3 1 0,2-2 0,1-8 0,3-2 0,2-15 0,0-16 0,0-14 0</inkml:trace>
  <inkml:trace contextRef="#ctx0" brushRef="#br0" timeOffset="218250">13828 12158 24575,'0'23'0,"0"5"0,0 3 0,0-4 0,0 4 0,0 6 0,-1 7 0,0 1 0,0-7 0,0-1 0,0-2 0,-1 10 0,0 5 0,0-11 0,-1-13 0,0 2 0,2-16 0,0 4 0,1-3 0,-2 6 0,2-6 0,0-3 0,0-7 0,0-24 0,0-10 0</inkml:trace>
  <inkml:trace contextRef="#ctx0" brushRef="#br0" timeOffset="227225">13524 12912 24575,'0'23'0,"0"6"0,0 14 0,0-9 0,-2 6 0,2-3 0,-1-1 0,0 1-265,0 2 0,0 4 0,0-5 265,0-8 0,1-1 98,-1 11 0,0-2-98,-1-2 0,-14 3 0,-1-45 0</inkml:trace>
  <inkml:trace contextRef="#ctx0" brushRef="#br0" timeOffset="227503">13513 12858 24575,'-24'39'0,"0"0"0,0 0 0,-1 2 0,1 2 0,-4 8 0,10-14 0,12-23 0,4-3 0,0-11 0</inkml:trace>
  <inkml:trace contextRef="#ctx0" brushRef="#br0" timeOffset="227668">13455 12983 24575,'32'6'0,"-1"0"0,4 3 0,1-1 0,-1-1 0,-10-1 0,-2-3 0</inkml:trace>
  <inkml:trace contextRef="#ctx0" brushRef="#br0" timeOffset="228997">12952 13905 24575,'2'47'0,"0"1"0,0-1 0,0 6 0,-1-1 0,0-18 0,0-25 0,4-10 0,0-20 0,0-11 0,5 1 0,3-3 0,-1 4 0,1 2 0,0 2 0,6-8 0,-1 7 0,-3 20 0,0 43 0,-9-5 0,-1 15 0,-2 2 0,-3 1 0,0-14 0,0-3 0,0-15 0,3-30 0,3-18 0,2-6 0,-1 6 0,0-1-283,4-9 1,1 3 282,4 5 0,-2 13 0,-5 9 0,6 26 0,-7 10 0,1 14 0,0 2 0,-2-3 0,-1-3 0,-1-14 0,-4-26 282,3-21 1,-1-6-283,0-3 0,0-1 0,2 3 0,2 13 0,-3 8 0,11 7 0,-4 6 0,9 13 0,-2 16 0,-6 1 0,-5-5 0,-1-1 0,-3 1 0,1 5 0,-2-6 0,1-11 0,-1 13 0,-1-12 0,-1 5 0</inkml:trace>
  <inkml:trace contextRef="#ctx0" brushRef="#br0" timeOffset="229237">13525 13718 24575,'19'29'0,"-5"0"0</inkml:trace>
  <inkml:trace contextRef="#ctx0" brushRef="#br0" timeOffset="229451">13509 13914 24575,'0'38'0,"0"0"0,0-4 0,0 9 0,0 1 0</inkml:trace>
  <inkml:trace contextRef="#ctx0" brushRef="#br0" timeOffset="231356">13766 14027 24575,'0'-14'0,"0"-2"0,0-14 0,0 13 0,-8-7 0,-1 20 0,-10 2 0,-10 6 0,9 8 0,-7 1 0,16 9 0,3 15 0,2 4 0,1 4 0,2-12 0,1 4 0,2-7 0,8 3 0,3-1 0,12-23 0,-4-8 0,-2-17 0,-1-6 0,4-14 0,-5-10 0,-2-4 0,-7 22 0,-1 1 0,1-12 0,-2-1 0,-3 6 0,-1 2 0,0 5 0,1 0 0,-1-6 0,0 2 0,0-7 0,-4-5 0,2 18 0,-3-11 0,3 25 0,0-5 0,2 12 0,0-11 0,0 9 0,0-6 0,0 32 0,3 15 0,0 7 0,-1-6 0,0 4 0,0-3 0,2 7 0,-1 3 0,1-3 0,-1-7 0,1 5 0,0-2-398,0 10 0,0 3 0,-1-13 398,-1-17 0,-1-8 0,1-7 0,0-7 0,1-14 0,-2-5 0</inkml:trace>
  <inkml:trace contextRef="#ctx0" brushRef="#br0" timeOffset="236733">20986 13051 24575,'0'-4'0,"0"13"0,0 33 0,0 9 0,0-24 0,0-1 0,0 14 0,1 4 0,4-13 0,9-19 0,6-6 0</inkml:trace>
  <inkml:trace contextRef="#ctx0" brushRef="#br0" timeOffset="237105">21083 12873 24575,'33'18'0,"0"-1"0,1 1 0,-1-1 0,-4 15 0,-1 5 0,-6 2 0,-9-5 0,-12 0 0,-9 0-1093,-2 9 1,-3 4 0,-5-6 165,-12-7 0,-4-5 1165,6-4 0,-2 0 1,3-2-239,2-2 0,1-2 502,-5 2 1,6-3-503,17-10 0,12-7 0,8 1 0</inkml:trace>
  <inkml:trace contextRef="#ctx0" brushRef="#br0" timeOffset="238482">22639 12766 24575,'-23'31'0,"-2"2"0,6 0 0,-4 7 0,1-2-951,0-1 0,0 2 951,5-5 0,-2 4 0,0 1 0,3-5-695,-1 4 0,1-3 695,-2 9 0,3-1 343,7-15 0,2-5-343,0 0 0,2 1 0,8-33 0,0-5 0</inkml:trace>
  <inkml:trace contextRef="#ctx0" brushRef="#br0" timeOffset="238772">22559 12813 24575,'16'40'0,"1"0"0,0 0 0,-1 0 0,-3-2 0,-1 1 0,0-3 0,3 5 0,1 3 0,-2-1 0,-4-6 0,-5 17 0,-4-9 0,1-19 0,-1-1 0,0 9 0,-2-5 0,-5-11 0,-6-9 0,-7-3 0</inkml:trace>
  <inkml:trace contextRef="#ctx0" brushRef="#br0" timeOffset="238958">22395 13363 24575,'28'-26'0,"-1"0"0,1 0 0,-5 11 0,2 0 0,8-11 0,5-4 0,-3 8 0,-11 16 0,1 0 0</inkml:trace>
  <inkml:trace contextRef="#ctx0" brushRef="#br0" timeOffset="239248">23002 12880 24575,'35'-12'0,"0"0"0,0-1 0,13-4 0,-13 5 0,-28 12 0</inkml:trace>
  <inkml:trace contextRef="#ctx0" brushRef="#br0" timeOffset="239541">23028 12866 24575,'-7'45'0,"0"0"0,1 0 0,-1 0 0,0 0 0,1 0 0,0-7 0,1 1 0,1 1 0,-1 13 0,-1 5 0,3-4 0,4-9 0,6-18 0,23-18 0,10-12 0,4-7 0,-17-3 0,0-2 0,10-12 0,1 1 0</inkml:trace>
  <inkml:trace contextRef="#ctx0" brushRef="#br0" timeOffset="240353">23384 12959 24575,'-1'43'0,"-1"-1"0,1 1 0,-1 0 0,-1-12 0,23 1 0,4-13 0,-13-43 0,0-16 0,9-5 0,4-4 0,-5 12 0,-4 12 0,3 24 0,-13 15 0,-2 30 0,-1 7 0,2-10 0,1 5 0,4-16 0,10-62 0,5-7 0,1-3 0,-10 15 0,-1 1 0,6-10 0,0 11 0,-9 26 0,6 31 0,-11 2 0,-2-3 0,-2 7 0,0-2 0,-2-4 0,0 0 0,-1 22 0,2-9 0,1-31 0,2-25 0,1-13 0,1-6 0,1-4 0,1 0 0</inkml:trace>
  <inkml:trace contextRef="#ctx0" brushRef="#br0" timeOffset="240562">23919 12774 24575,'30'16'0,"0"0"0,-5-2 0,-5 0 0,-9 4 0,-6-1 0</inkml:trace>
  <inkml:trace contextRef="#ctx0" brushRef="#br0" timeOffset="240904">23912 13059 24575,'5'46'0,"0"0"0,-1-4 0,1 0 0</inkml:trace>
  <inkml:trace contextRef="#ctx0" brushRef="#br0" timeOffset="241399">24272 12951 24575,'-11'47'0,"1"0"0,-1 1 0,1-1 0,57-44 0,-27-23 0,-2-12 0,0-7-469,-2 5 1,1-7 0,1-4 0,0-2 0,-2 1 0,-2 4 0,-3 7-625,-1-2 1,-4 5 0,0-1 845,1-17 1,-1-3 0,-7 28 246,-8 39 0,0 22 0,1 9 0,-1-2 0,2 5-404,3-8 0,0 4 1,0 2-1,2-5 404,0-3 0,1-2 0,0 1 0,0 11 0,1 3 0,-1-4 0,1 0 0,0-3 0,0 0 0,0-1 0</inkml:trace>
  <inkml:trace contextRef="#ctx0" brushRef="#br0" timeOffset="242070">24759 12624 24575,'42'13'0,"-1"1"0,-23-6 0,27 4 0,-4 11 0,-35 8 0,-13 9 0,1-2 0,5-4 0,0 2 0,0-1 0,-1 5 0,-1 3 0,2-1 0,0 3 0,1 1 0,0-1 0,0-3 0,-2-6 0,0-2 0,-2 2 0,-2 7 0,-1 5 0,-2-2 0,-1-8 0,-4-6 0,-6-7 0,-13 1 0,-9-3 0,6-7 0,-10-12 0,3-5 0,0-1 0</inkml:trace>
  <inkml:trace contextRef="#ctx0" brushRef="#br0" timeOffset="242446">25286 12947 24575,'48'-4'0,"1"0"0,-29 15 0,14-7 0,0-1 0,0 1 0</inkml:trace>
  <inkml:trace contextRef="#ctx0" brushRef="#br0" timeOffset="242611">25231 13261 24575,'-8'0'0,"23"-15"0,20-10 0,-3 4 0,-6 8 0,1 0 0,11-12 0,4-6 0,-3 4 0,-10 9 0,1 1 0</inkml:trace>
  <inkml:trace contextRef="#ctx0" brushRef="#br0" timeOffset="243877">25845 12642 24575,'-4'29'0,"0"18"0,3-15 0,1 9 0,-1 6 0,1 2 0,0-3 0,-1-6-1093,1 5 1,0-4 0,0 5 1043,-1-3 0,1 7 0,-1 3 1,1-1-1,-1-7 0,1-10 49,0-7 0,0-5 0,1 8 0,-2-9 1115,0-21-1115,-2-24 0,-1-25 0,2 2 0,2 11 0,1-2 0,1-6 0,1-7 0,1-1 0,2 9 292,4 3 1,7 6-293,16 4 0,11 3 0,-3 6 0,-11 8 0,1 6 0,10 1 0,4 2 0,-9 4 0,-3 5 0,-6 12 0,-25 4 0,-27 8 0,-20 6 0,5-2 0,11-7 0,-2-1 251,-1-1 0,-6 4 0,0-2 0,7-6-251,6-6 0,5-4 0,-7 2 0,16-6 0,15-4 0,12 2 0,13 4 0,7 2 0,9 5 0,-3-2 0,-11-1 0,1 0-130,9 1 1,4 1 0,-8-2 129,-2 1 0,-12-11 0,-8 0 0,-9-2 0,-3-8 0,-3-2 0</inkml:trace>
  <inkml:trace contextRef="#ctx0" brushRef="#br0" timeOffset="245197">26904 12966 24575,'3'0'0,"34"6"0,-22-4 0,22 4 0</inkml:trace>
  <inkml:trace contextRef="#ctx0" brushRef="#br0" timeOffset="245382">26793 13242 24575,'37'-6'0,"1"0"0,-10 0 0,11-1 0,-5 0 0,-23 2 0</inkml:trace>
  <inkml:trace contextRef="#ctx0" brushRef="#br0" timeOffset="246980">27431 12965 24575,'-1'-11'0,"0"2"0,-1 5 0,1 3 0,0 14 0,4 16 0,1 5 0,1 8 0,0-3 0,-2 0 0,1 0 0,1 4 0,1 3 0,-3-10 0,-4-12 0,0-27 0,-3-45 0,1 16 0,3-4 0,5 0 0,4-5 0,1 0 0,-1 6 0,0 1 0,1 1-151,2-8 0,3-2 0,1 16 151,2 23 0,3 3 0,-3 1 0,8 0 0,-3 16 0,-6-5 0,-1 14 0</inkml:trace>
  <inkml:trace contextRef="#ctx0" brushRef="#br0" timeOffset="247400">27727 13148 24575,'38'-30'0,"0"0"0,0 0 0,0 1 0,0-1 0,1-4 0,1-1 0,-9 3 0,-20 8 0,-45 1 0,4 20 0,-3 9 0,4 6 0,4 9 0,5 15 0,4 11 0,2-3 0,-3 0 0,8 1 0,13-8 0,6 5 0,3-1 0,1-8 0,2-6 0,4-5 0,23 1 0,0 1 0</inkml:trace>
  <inkml:trace contextRef="#ctx0" brushRef="#br0" timeOffset="247729">28314 12667 24575,'-3'44'0,"-1"0"0,1 0 0,0 0 0,0 0 0,-1 0 0,1 0 0,0 0 0,-2 4 0,1-1 0,0 1 0,0 0 0,-1-1 0,1 1 0</inkml:trace>
  <inkml:trace contextRef="#ctx0" brushRef="#br0" timeOffset="247938">27978 12995 24575,'39'-15'0,"0"-1"0,1 1 0,-1-1 0,0 1 0,0-1 0,4 0 0,1 0 0,-1 0 0,-4 2 0,-5 3 0,1 0 0,-5 2 0,2 1 0,-1-1 0</inkml:trace>
  <inkml:trace contextRef="#ctx0" brushRef="#br0" timeOffset="248963">28654 12873 24575,'0'48'0,"0"0"0,0 0 0,0 0 0,-1 2 0,8-9 0,3 11 0,3-6 0,-1-25 0,17-60 0,-7 8 0,0-3 0,-2-7 0,-2-1-896,-7 13 1,-1 2 895,3-4 0,0 2 579,0 2-579,-6 15 296,-2 7-296,-3 22 0,0 6 0,2 22 0,2 1 0,1-9 0,-4 3 0,6-11 0,19-44 0,3-16 0,-14 12 0,1-2 0,6-5 0,4-4 0,1 0 0,-6 4 0,-6 2 0,-1 3 458,10-13 0,-3 14-458,-15 30 0,2 10 0,-5 9 0,-2 3 0,3 16 0,-6 0 0,-3-2 0,-2-14 0,-2-25 0,4-53 0,7 12 0,3-5 0,1 1 0,1-2 0,3 0 0,2 4 0,3-1 0,-1 6 0,12-7 0,2 6 0,-13 32 0,-10 12 0,1 10 0</inkml:trace>
  <inkml:trace contextRef="#ctx0" brushRef="#br0" timeOffset="249428">29436 12866 24575,'-4'42'0,"0"0"0,0 0 0,16-43 0,-3 32 0,0-3 0,7-47 0,4-21 0,-1 2 0,-2 7 0,2 3 0,5 2 0,-3 12 0,-8 30 0,-3 17 0,-3 6 0,-4-13 0,-2 1 0,3 24 0,-2-5 0,-2-20 0,2 7 0</inkml:trace>
  <inkml:trace contextRef="#ctx0" brushRef="#br0" timeOffset="249983">30169 12572 24575,'48'-4'0,"1"0"0,0 0 0,0 0 0,-1 0 0,-4-2 0,0 0 0,-3 2 0,11-1 0,4 0 0,-1 1 0,-8 0 0,-13 2 0,3-1 0,-11 8 0</inkml:trace>
  <inkml:trace contextRef="#ctx0" brushRef="#br0" timeOffset="250228">30481 12665 24575,'-5'50'0,"1"-1"0,-1 0 0,1 0 0,0 1 0,-1-1 0,1 0 0,0-12 0,1-7 0,0 6 0,-2 12 0,1-1 0,-1 0 0,0 1 0,1-1 0,-1 1 0,0-1 0</inkml:trace>
  <inkml:trace contextRef="#ctx0" brushRef="#br0" timeOffset="250748">30690 12933 24575,'-1'5'0,"3"32"0,2 20 0,-1-9 0,0-5 0,7-7 0,-8-57 0,1-19 0,1 4 0,3-7 0,1 2 0,0 7 0,12-11 0,-3 20 0,3 6 0,7 14 0,-7 2 0,9 22 0,-18-14 0,2 15 0</inkml:trace>
  <inkml:trace contextRef="#ctx0" brushRef="#br0" timeOffset="251398">30966 12909 24575,'3'42'0,"0"1"0,0-1 0,0 1 0,28 0 0,4-23 0,-14-37 0,1-14 0,4-1 0,2-4 0,-4 4 0,-7 7 0,-3 3 0,1 2 0,-6 14 0,-18 52 0,3-6 0,-1 5 0,0-1 0,2-8 0,2 12 0,3-37 0,0-3 0,5-18 0,2-8 0</inkml:trace>
  <inkml:trace contextRef="#ctx0" brushRef="#br0" timeOffset="251839">31363 13111 24575,'41'-20'0,"-1"0"0,1 0 0,0 0 0,-15 3 0,0-2 0,12-2 0,9-3 0,-5-2 0,-19 0 0,-27-5 0,-13 2 0,-4 3 0,-1 3 0,-2 5 0,-9 19 0,12 24 0,3 9 0,7-13 0,4 5 0,5 12 0,6 11 0,3 2 0,1-9 0,6-2 0,4-3-820,-1-4 1,3 5 0,2-2 0,-1-10 415,2-9 1,3-8 578,15-6 0,7-5 0,-8-5 0,-1-11 1,5-1-1,-1-1 0</inkml:trace>
  <inkml:trace contextRef="#ctx0" brushRef="#br0" timeOffset="255282">20870 14365 24575,'-4'-4'0,"1"0"0,3 1 0,0 1 0,9 2 0,27 2 0,-13 0 0,16 4 0,-33 1 0,-3 8 0,-10 7 0,-14 15 0,-5 3 0,10-15 0,-3 0 0,-3 3 0,-5 4 0,0-1 0,5-6 0,-10 6 0,2-3 0,12-6 0,28-20 0,11-9 0,18-7 0,-16 3 0,1-2 0,17-11 0,1 7 0,-18 7 0,-8 16 0,-10 4 0</inkml:trace>
  <inkml:trace contextRef="#ctx0" brushRef="#br0" timeOffset="255695">21057 14208 24575,'32'11'0,"-2"2"0,2-1 0,3 6 0,-10 6 0,-2 6 0,-2-1 0,-3-1 0,-2 2 0,-1 1 0,-1 4 0,-9-1 0,-21 11 0,-10-3-1639,8-7 1,-2 0 1120,-3-5 0,-3 1 0,1-2 518,0 1 0,0-2 293,-7 5 1,2-2 0,3-2-1,-4 4 1</inkml:trace>
  <inkml:trace contextRef="#ctx0" brushRef="#br0" timeOffset="257795">22544 14127 24575,'-5'0'0,"-1"0"0,-5 0 0,-8 22 0,-5 17 0,0-2 0,-2-4 0,-2 4 0,6-5 0,-4 7 0,-2 3 0,1 2 0,2-3 0,4-6-1093,1 0 1,3-4 0,-1 2 980,-3 3 1,-3 3 0,2-2 0,8-8 111,9 2 172,17-27 0,20-33 1,-7 5-1,-1 0 1</inkml:trace>
  <inkml:trace contextRef="#ctx0" brushRef="#br0" timeOffset="258119">22522 14035 24575,'3'49'0,"0"1"0,0 0 0,0-1 0,0-6 0,-1 3 0,0 3 0,1-1 0,-1-1 0,1-4 0,-1-5 0,1 4 0,0-6 0,0 3 0,-1 4 0,1 6 0,-1 0 0,0-4 0,-1-12 0,1 7 0,-15-7 0,-3-27 0</inkml:trace>
  <inkml:trace contextRef="#ctx0" brushRef="#br0" timeOffset="258316">22362 14731 24575,'2'-31'0,"-1"-1"0,14 1 0,7 10 0,9-1 0,0 6 0,2 9 0,1 4 0,12 0 0,0 0 0</inkml:trace>
  <inkml:trace contextRef="#ctx0" brushRef="#br0" timeOffset="258559">22973 14150 24575,'35'-7'0,"1"0"0,-1 0 0,-8 6 0,9-2 0,-1 0 0,1 0 0</inkml:trace>
  <inkml:trace contextRef="#ctx0" brushRef="#br0" timeOffset="258840">22981 14261 24575,'-10'44'0,"1"1"0,-1-1 0,0 1 0,1-1 0,-1 0 0,-2 6 0,1 2 0,-1-2 0,1-4 0,2-8 0,-4 5 0,3-7 0,-1 1 0,8-8 0,21-18 0,16-12 0,6-8 0,-9-6 0,2-4 0,1-2 0,0 0 0,0 1 0</inkml:trace>
  <inkml:trace contextRef="#ctx0" brushRef="#br0" timeOffset="259897">23496 14354 24575,'-18'45'0,"-1"0"0,1 0 0,0 0 0,0 0 0,-3 5 0,1-5 0,12-26 0,17-38 0,7-17 0,1 0 0,2-4 0,-1 5 0,-2 9 0,0 3 0,19-10 0,-27 47 0,-5 23 0,-4 6 0,0-15 0,-2 1 0,-1 19 0,1-9 0,6-29 0,14-31 0,10-25 0,-3 5 0,-7 15 0,0 1-233,7-15 1,4-4 0,-5 13 232,-7 22 0,-7 41 0,-5 5 0,-2-8 0,0 4 0,-4 13 0,0-2 0,1-11 0,20-24 0,0-47 0,0 3 0,1-2 0,2-8 0,-1 5 0,-1 3 348,-5 5 1,-3 11-349,-10 23 0,-2 4 0,0-2 0,0 2 0,0-3 0,1 3 0,2 0 0,1 8 0,2 2 0,-1 8 0,-1-11 0,-2-2 0,-1-26 0,0 0 0,-6-20 0,-1 3 0</inkml:trace>
  <inkml:trace contextRef="#ctx0" brushRef="#br0" timeOffset="260488">23899 14105 24575,'23'29'0,"0"1"0,-3-4 0,0 0 0</inkml:trace>
  <inkml:trace contextRef="#ctx0" brushRef="#br0" timeOffset="261132">24262 14491 24575,'-30'-16'0,"7"32"0,-4 17 0,0 5 0,8-7 0,6-3 0,3 1-529,-7 5 1,-4 8 0,3-2 0,13-10 528,36 2 0,-4-43 0,6-17 0,-3 0 0,-1-4 0,-2-7 0,-7 7 0,3-6 0,-1-3 0,-1 0 0,-5 3 0,-1-4 0,-5 2 0,-1-2 0,0 5 0,0-2 0,-1 0 0,-2 1 0,-3-8 0,-2 2 0,1 6 679,1-9-679,-5 67 0,0 16 0,1 7 0,0 8-547,0-12 1,0 6 0,1 4 0,-1 0 0,0-3 0,1-6-79,0 2 0,0-6 0,0 2 625,-1 7 0,1 3 0,0-1 0,1-11 0,4 11 0,2-2 0</inkml:trace>
  <inkml:trace contextRef="#ctx0" brushRef="#br0" timeOffset="261739">24629 14181 24575,'-9'0'0,"30"-3"0,25-4 0,-8 2 0,-10-2 0,10-1 0,7 0 0,-15 12 0,-33 46 0,0-4 0,2-13 0,-1 10 0,1 4 0,-1-1 0,1-7 0,0-1 0,1-5 0,-1 3-380,1 9 1,0 5 0,0-2 0,-1-7 379,1-7 0,-3-3 0,-10 7 0,-4-3 0,-9 1 52,-4-15 1,-9 1-1,6-9 1,-7-12 0,1 0-1,-1-1 1</inkml:trace>
  <inkml:trace contextRef="#ctx0" brushRef="#br0" timeOffset="262347">25574 14225 24575,'-34'27'0,"1"0"0,-1 0 0,1 0 0,-1 0 0,1 0 0,0 0 0,-11 6 0,-2 3 0,2-3 0,10-5 0,15-10 0,16-9 0,25 1 0,11-1 0,8 5 0,-7-5 0,6 0 0,-3 1 0,-4 1 0,-2-1 0,5-3 0,-1 2 0,-7 6 0,-5 0 0,0-6 0,-1 9 0</inkml:trace>
  <inkml:trace contextRef="#ctx0" brushRef="#br0" timeOffset="263355">25904 13959 24575,'-3'44'0,"0"0"0,0-1 0,0 1 0,1 0 0,-1 0 0,0 0 0,-2-5 0,0-7 0,1 9 0,0-4 0,1 9 0,0 7 0,-1 3 0,1 0 0,-1-2 0,1-5 0,-1-9 0,1-10 0,-7 16 0,10-68 0,3-5 0,3-9 0,1-2-565,0-2 1,0-3 0,2-1 0,1 4 564,3-2 0,3 4 0,0 3 0,1-1 0,4 4 0,6 9 0,4 2 0,-3 7 0,8 8 361,-3 3 1,-5 6-362,-19 15 0,-19 11 0,-8 3 0,4-10 0,-5-1 0,-6 2 0,-7 3 0,-1-2 0,6-3 0,3-6 0,1-2 186,-22 8 0,10-2-186,33-8 0,16 8 0,5 1 0,3 7 0,0-4 0,3-1 0,4-4 0,10 1 0,-14-6 0,2-1 0,-1-1 0,-10-5 0,14 9 0</inkml:trace>
  <inkml:trace contextRef="#ctx0" brushRef="#br0" timeOffset="263942">26743 14359 24575,'35'20'0,"-27"-2"0,10 3 0,0 0 0</inkml:trace>
  <inkml:trace contextRef="#ctx0" brushRef="#br0" timeOffset="264107">26677 14674 24575,'46'-20'0,"-4"7"0,-25 6 0,-4 6 0</inkml:trace>
  <inkml:trace contextRef="#ctx0" brushRef="#br0" timeOffset="293750">27410 14233 24575,'0'-9'0,"0"0"0,0 4 0,0-1 0</inkml:trace>
  <inkml:trace contextRef="#ctx0" brushRef="#br0" timeOffset="294945">27419 14249 24575,'0'-10'0,"0"-4"0,1 10 0,-1-4 0,1 3 0,-1 3 0,0-4 0,0 6 0,3 27 0,-2-5 0,3 5 0,-1 1 0,-2-1 0,4 2 0,-3-19 0,0-17 0,0-5 0</inkml:trace>
  <inkml:trace contextRef="#ctx0" brushRef="#br0" timeOffset="298357">27408 14169 24575,'-6'-2'0,"3"0"0,-1 2 0,3 0 0,-1 0 0,1 0 0,1-3 0,-1 2 0,1-1 0,-5-1 0,-1 0 0</inkml:trace>
  <inkml:trace contextRef="#ctx0" brushRef="#br0" timeOffset="302353">27434 14208 24575,'-1'-6'0,"0"2"0,1 1 0,-3 3 0,-1 7 0,-8 14 0,-3 4 0,-4 14 0,5-9 0,-3 8 0,0 1 0,2-6 0,0 1 0,1-2-513,-1 7 0,-1 3 0,3-6 513,-1 10 0,3-5-40,-2 3 40,4-18 0,-2 1 0,9-30 0,-1-3 0</inkml:trace>
  <inkml:trace contextRef="#ctx0" brushRef="#br0" timeOffset="303383">27443 14223 24575,'-8'-10'0,"2"1"0,6 5 0,-1 2 0,1 2 0,-2 0 0,1-1 0,-1 1 0,1-1 0,-1 1 0,1 11 0,2 12 0,1 20 0,0-7 0,0 6 0,-1-2 0,1-3 0,-1 1 0,1 1 0,-1 3 0,1-6 0,2 11 0,3 2 0,-3-27 0,2 6 0,-6-23 0,-15 10 0,4-6 0,-12 6 0</inkml:trace>
  <inkml:trace contextRef="#ctx0" brushRef="#br0" timeOffset="303645">27234 14618 24575,'40'-1'0,"1"4"0,-7-3 0,3 4 0</inkml:trace>
  <inkml:trace contextRef="#ctx0" brushRef="#br0" timeOffset="304168">27683 14209 24575,'46'1'0,"1"-1"0,-1 0 0,-4 0 0,-2 0 0,-14 0 0,-18 0 0</inkml:trace>
  <inkml:trace contextRef="#ctx0" brushRef="#br0" timeOffset="304474">27713 14318 24575,'-1'35'0,"0"0"0,-2 0 0,-2 4 0,0 2 0,0-6 0,0 4 0,1 0 0,-1 3 0,0 7 0,0-1 0,1-10 0,-1 8 0,5-1 0,6-5 0,9-25 0,15 2 0,7-5 0,-11-15 0,1-4 0,18-1 0,-1 1 0</inkml:trace>
  <inkml:trace contextRef="#ctx0" brushRef="#br0" timeOffset="305718">28120 14424 24575,'-15'41'0,"0"1"0,1-1 0,-1 1 0,-2 7 0,1-2 0,4-12 0,3-11 0,10-36 0,13-24 0,-5 10 0,2-1 0,6-7 0,2 2 0,6 0 0,-4 5 0,-6 38 0,-11 7 0,1 13 0,-1 4 0,-4 4 0,-2-7 0,4-6 0,4-20 0,8-28 0,3-8 0,0-2 0,7-8 0,-6 15 0,-2 11 0,-8 28 0,1 13 0,-8 5 0,-1 5 0,0 1 0,0 1 0,0 1 0,0-15 0,0-29 0,3-21 0,5-19 0,-1 12 0,2 1 0,8-10 0,8 0 0,-13 29 0,0 3 0,-9 9 0,-2-4 0,1-3 0,-2-5 0</inkml:trace>
  <inkml:trace contextRef="#ctx0" brushRef="#br0" timeOffset="306021">28487 14312 24575,'11'13'0,"2"3"0,-2-5 0,0 1 0,-4-3 0</inkml:trace>
  <inkml:trace contextRef="#ctx0" brushRef="#br0" timeOffset="306461">28412 14598 24575,'0'22'0,"-1"20"0,3-7 0,-2 3 0,0-1 0,0-9 0,0 14 0</inkml:trace>
  <inkml:trace contextRef="#ctx0" brushRef="#br0" timeOffset="307586">28633 14705 24575,'0'-12'0,"-25"-12"0,15 20 0,-21-1 0,20 23 0,4 9 0,5-1 0,3 1 0,8 3 0,4-3 0,3-5 0,12-14 0,11-4 0,-16-15 0,-2-6 0,10-15 0,-13 6 0,1-6 0,-4 3 0,-3 0 0,-3-2 0,2-9 0,0-7 0,-3 7 0,-4 14 0,-1 0 0,1-18 0,0 4 0,-2 19 0,-1 3 0,0 9 0,-1 3 0,0-1 0,0 4 0,0-6 0,0 43 0,0 0 0,0 7 0,0 11 0,0-4 0,-1-5 0,0 0 0,0 2 0,1 3 0,-2-9 0,-1 0 0,1-10 0,1-28 0,1 0 0,0 0 0</inkml:trace>
  <inkml:trace contextRef="#ctx0" brushRef="#br0" timeOffset="308036">28974 14259 24575,'0'-5'0,"0"0"0</inkml:trace>
  <inkml:trace contextRef="#ctx0" brushRef="#br0" timeOffset="308661">29234 14499 24575,'13'-6'0,"-1"4"0,26 14 0,-23-2 0,7 11 0</inkml:trace>
  <inkml:trace contextRef="#ctx0" brushRef="#br0" timeOffset="308849">29181 14795 24575,'34'-9'0,"1"1"0,0-1 0,1 3 0,-2-3 0,0 0 0,0 0 0</inkml:trace>
  <inkml:trace contextRef="#ctx0" brushRef="#br0" timeOffset="310836">29832 14330 24575,'-2'23'0,"1"6"0,1 4 0,-1 1 0,1 2 0,0 11 0,0 3 0,0-3 0,-1 2 0,1-4 0,0-6 0,-1 0 0,1 5 0,0 4 0,0-11 0,0-10 0,4-7 0,2-18 0</inkml:trace>
  <inkml:trace contextRef="#ctx0" brushRef="#br0" timeOffset="311265">29939 14787 24575,'30'-17'0,"-1"1"0,1 0 0,-3 2 0,0-3 0,2-7 0,3-5 0,0-2 0,-8 5 0,-8 5 0,-5 0 0,3-15 0,-11 5 0,-35 19 0,-10 4 0,8 11 0,-2 5 0,12-1 0,0 5 0,-3 15 0,-1 8 0,6-1 0,6-7 0,4 2-518,2 6 0,1 5 1,7-6 517,21 7 0,-3-20 0,4-2 0,19 0 0,4-5 0,-8-5 0,0-3 0,11 2 0,-1-3 0,-14-7 0,0 1 0</inkml:trace>
  <inkml:trace contextRef="#ctx0" brushRef="#br0" timeOffset="312058">30455 14584 24575,'-1'-26'0,"0"16"0,1-8 0,-1 40 0,-1 24 0,1-6 0,0-4 0,-1 3 0,1 8 0,0-13 0,1-18 0,0-4 0,7-29 0,2-11 0,3-8 0,4-10 0,-2 6 0,-3 12 0,0 1 0,6-7 0,2-2 0,-2 17 0,-3 25 0,5 16 0,-15 27 0,-2-11 0,-2-13 0,0 1 0,2 14 0,1-13 0,2 5 0,0-9 0,-2-6 0,-1 0 0</inkml:trace>
  <inkml:trace contextRef="#ctx0" brushRef="#br0" timeOffset="312454">30983 14471 24575,'-29'36'0,"1"-1"0,0 1 0,5 3 0,4-3 0,-5 10 0,4 0 0,10-10 0,26 5 0,3-1 0,4-6 0,11-19 0,12 1 0</inkml:trace>
  <inkml:trace contextRef="#ctx0" brushRef="#br0" timeOffset="312917">31294 14437 24575,'-8'-5'0,"-3"28"0,-4 26 0,1 7 0,3-10 0,2-12 0,2 1 0,-2 3 0,-3 12 0,1 1 0,1-7 0,5-15 0,3-12 0,3-8 0</inkml:trace>
  <inkml:trace contextRef="#ctx0" brushRef="#br0" timeOffset="313157">31313 14426 24575,'4'25'0,"-1"0"0,0 0 0,3 1 0,2 7 0,2 4 0,0-4 0,0-3 0,-1-1 0,1 6 0,0 4 0,-2-3 0,-1 1 0,-3-4 0,-3 3 0,0-11 0,-1 1 0</inkml:trace>
  <inkml:trace contextRef="#ctx0" brushRef="#br0" timeOffset="313366">31153 14855 24575,'35'-31'0,"1"-1"0,-1 1 0,-4 1 0,-1 2 0,-5 10 0,2 18 0</inkml:trace>
  <inkml:trace contextRef="#ctx0" brushRef="#br0" timeOffset="313701">31613 14548 24575,'9'37'0,"0"-1"0,0 1 0,-3 11 0,-3 2 0,-6-6 0,-10-7 0,-6-2 0,2-1 0,0 1 0,0-1 0</inkml:trace>
  <inkml:trace contextRef="#ctx0" brushRef="#br0" timeOffset="314917">31509 14132 24575,'20'-6'0,"9"3"0,2 2 0,9 3 0,-5 1 0,5 2 0,-7-1 0,-3 1 0,1 0 0,-8 1 0,-23-3 0,0 0 0,0 0 0,0 3 0,0 7 0,-3 7 0,0 17 0,-1 5 0,0-13 0,0 1 0,0 1 0,1 3 0,0 1 0,-1 4 0,1 2 0,1-3 0,-1-1 0,1 2 0,0 6 0,0 8 0,0 1 0,1-9 0,0-7 0,0-2 0,0 7 0,0 4 0,-1-3 0,-1 3 0,-1-7 0,1 1 0,-1-3 0,0-7 0,2-25 0,-4 1 0,4-6 0,-3 2 0,5-2 0,-35 19 0,5-12 0,-1 4 0,0-1 0</inkml:trace>
  <inkml:trace contextRef="#ctx0" brushRef="#br0" timeOffset="318417">20710 16139 24575,'22'-3'0,"-3"0"0,26 9 0,-22 0 0,-15 27 0,-8 8 0,-5-16 0,-5 0 0,-5 10 0,-5 4 0,1-5 0,0-6 0,-1-4 0,-5-1 0,1-4 0,7-1 0,10-13 0,42-16 0,0 3 0,1-2 0,0 1 0,2 2 0,-6 6 0,-26 9 0,-16 29 0,-9 7 0,1-9 0,-1-4 0,-6 3 0,4-12 0,3-20 0,-13-4 0</inkml:trace>
  <inkml:trace contextRef="#ctx0" brushRef="#br0" timeOffset="318792">20873 15986 24575,'32'15'0,"0"0"0,-1 1 0,14 6 0,-8 7 0,-18 5 0,-7 8 0,-4-2 0,0 1 0,-8 3 0,-7-9 0,-4 7 0,-4 1 0,0-2 0,1-5 0,0-4 0,-1-5 0,-3 2 0,-4 5 0,-5 3 0,2-3 0,5-9 0,-3-3 0,-6-9 0</inkml:trace>
  <inkml:trace contextRef="#ctx0" brushRef="#br0" timeOffset="319376">22449 15965 24575,'-24'37'0,"-1"1"0,1-1 0,-1 1 0,1-1 0,0 0 0,-1 1 0,1-1 0,4-5 0,3-7 0,-2 7 0,-2 1 0,-7 8 0,-3 5 0,-1 3 0,3-3 0,6-4 0,8-9 0,12-11 0,35-4 0,-3-57 0,-1 10 0,1 0 0</inkml:trace>
  <inkml:trace contextRef="#ctx0" brushRef="#br0" timeOffset="319657">22448 15896 24575,'22'32'0,"0"0"0,0-1 0,-7 8 0,0 6 0,-2 2 0,-1-2 0,-1-7 0,1 4 0,-1 1 0,-4 3 0,-1 10 0,-1-3 0,-1-14 0,-1-4 0,-15 7 0,-3-22 0</inkml:trace>
  <inkml:trace contextRef="#ctx0" brushRef="#br0" timeOffset="319849">22261 16468 24575,'0'-30'0,"1"0"0,6 0 0,9 3 0,17 8 0,11 5 0,-2 2 0,-3 1 0,1 4 0,2 3 0,0 1 0,0 0 0</inkml:trace>
  <inkml:trace contextRef="#ctx0" brushRef="#br0" timeOffset="320455">22911 15907 24575,'43'-5'0,"0"-1"0,0 1 0,0-1 0,0 0 0,0 1 0,1-1 0,0 0 0,-1 1 0</inkml:trace>
  <inkml:trace contextRef="#ctx0" brushRef="#br0" timeOffset="320788">22929 15926 24575,'-1'42'0,"1"0"0,0 0 0,0 0 0,0 1 0,-2 0 0,0 1 0,1-7 0,0 8 0,-1 3 0,0-1 0,0-5 0,0-11 0,-5 13 0,6-6 0,24-28 0,7-5 0,13 1 0,-3 1 0,1 0 0,-14-6 0,0 0 0</inkml:trace>
  <inkml:trace contextRef="#ctx0" brushRef="#br0" timeOffset="321585">23317 16154 24575,'-1'49'0,"-1"-1"0,1 1 0,2-32 0,12 25 0,3-11 0,-3-55 0,1-16 0,5 6 0,3-2 0,-2 6 0,5-3 0,11 34 0,-33 29 0,1 4 0,-2 1 0,-2 7 0,0-10 0,19-67 0,4-20 0,-14 32 0,2-1 0,7-13 0,3-4 0,-2 13 0,-5 20 0,-2 39 0,-4 14 0,-6-17 0,-1 0-445,1 8 0,0 3 0,0-4 445,-1-7 0,0-4 0,1 20 0,2-19 0,-1-6 0,2-17 0,-4-1 0,5-5 0,0-2 0</inkml:trace>
  <inkml:trace contextRef="#ctx0" brushRef="#br0" timeOffset="321802">23856 15928 24575,'36'9'0,"0"0"0,-5 1 0,-4 3 0,1 22 0</inkml:trace>
  <inkml:trace contextRef="#ctx0" brushRef="#br0" timeOffset="321969">23934 16152 24575,'-6'0'0,"8"21"0,3 9 0,-4 12 0,4 2 0,0 0 0</inkml:trace>
  <inkml:trace contextRef="#ctx0" brushRef="#br0" timeOffset="322726">24283 16257 24575,'-24'38'0,"0"0"0,0 0 0,0-16 0,14 16 0,5 11 0,8-22 0,12-39 0,7-14 0,4-3 0,6-7 0,1-2 0,-6 2 0,-7 2 0,-4 1 0,1-4-656,0 0 1,1-5-1,0-1 1,-2 2 0,-3 5-328,-2-9 0,-4 3 983,-1 0 0,-1-3 0,-2 8 1169,-4-4-1169,0-3 0,0 71 0,0 4 0,1-3 0,0 3 0,0 2 0,0 4 0,0-1 0,0 5 0,0 1 0,0-5 0,0 6 0,0 1 0,1-6 0,0 6 0,1-2 0,0-10 0,3 0 819,6 9 0,-5-33 0,1 0 0</inkml:trace>
  <inkml:trace contextRef="#ctx0" brushRef="#br0" timeOffset="323517">24644 15768 24575,'40'4'0,"0"0"0,0 0 0,1 0 0,-3 8 0,0-6 0,12 1 0,-3 2 0,-21 4 0,-31 20 0,0-4 0,0 3 0,2-3 0,1 4 0,0 4 0,0 7 0,0 1 0,0-5 0,1 6 0,0 0 0,-1-2 0,-1 6 0,0-2 0,1-9 0,-5 9 0,-2-5 0,-3-7 0,0-26 0,-10 5 0,-4-1 0,-11-10 0,6-2 0,1 0 0</inkml:trace>
  <inkml:trace contextRef="#ctx0" brushRef="#br0" timeOffset="325308">25262 16056 24575,'-6'-1'0,"17"0"0,26 11 0,-8-4 0,3 1 0,5 6 0,5 3 0,-4-1 0,-1-4 0,-6 7 0,-10 11 0,-5 8 0,-10-3 0,-13-8 0,-10 0-1020,-2 2 0,-4 3 1,-1-5 1019,-3-5 0,-2-5 152,-5 0 1,2-3-153,2 3 0,5-12 0,37-16 0</inkml:trace>
  <inkml:trace contextRef="#ctx0" brushRef="#br0" timeOffset="326065">26002 15574 24575,'-4'45'0,"0"0"0,-1 1 0,1-1 0,-1 0 0,1 0 0,0 1 0,-1-1 0,0 4 0,0 3 0,0 2 0,0 0 0,0 0 0,0-3 0,0-4 0,1-4 0,0-7 0,-1 3 0,1-8 0,-1 4 0,0 16 0,-1 9 0,1-10 0,2-29 0,2-50 0,1 1 0,2-7 0,4-7 0,4-8 0,0-2 0,0 4 0,-2 5 0,0 2 0,3-1 0,4-5 0,4-4 0,0 4 0,0 10 0,-1 10 0,1 13 0,17 21 0,-2 12 0,-13 15 0,-16 1 0,-7 8 0,-4-6 0,-6-11 0,-7-2 0,-8 2 0,-5 2 0,1-7 0,4-7 0,1-5 0,-8 2 0,5-2 0,11-1 0,16 5 0,30 4 0,1 4 0,-2-5 0,6 1 0,-3-1 0,12 7 0,2 0 0,-4-3 0,-18-13 0,1 8 0,-18-8 0,-4 6 0</inkml:trace>
  <inkml:trace contextRef="#ctx0" brushRef="#br0" timeOffset="335489">26669 16102 24575,'-3'-4'0,"2"1"0,5 1 0,29 1 0,-6-1 0,3-2 0,0 0 0,-9 1 0,6-3 0,-31 1 0,-4-1 0</inkml:trace>
  <inkml:trace contextRef="#ctx0" brushRef="#br0" timeOffset="335713">26589 16275 24575,'24'1'0,"2"-4"0,12 1 0,3-1 0,-13-2 0,-1 0 0,9 0 0,1-1 0</inkml:trace>
  <inkml:trace contextRef="#ctx0" brushRef="#br0" timeOffset="336457">27385 15982 24575,'-28'41'0,"1"1"0,-1 0 0,1-1 0,-1 1 0,2-3 0,0 0 0,1-1 0,1-1 0,3-2 0,-2 8 0,4-3 0,1-2-1639,-2 6 1,2-1 1514,-2 3 0,4-4 1226,7-1-1102,16-31 96,5-25 0,4-8 0,1-5 1,1-9-1,1 1 0</inkml:trace>
  <inkml:trace contextRef="#ctx0" brushRef="#br0" timeOffset="336776">27326 15947 24575,'4'35'0,"1"0"0,-1 0 0,3 13 0,0 2 0,-5-6 0,-2 1 0,1-4 0,1-6 0,-1-2 0,1 4 0,-1 2 0,0-7 0,-1-5 0,1 1 0,-1-13 0,0-1 0</inkml:trace>
  <inkml:trace contextRef="#ctx0" brushRef="#br0" timeOffset="336964">27159 16464 24575,'6'-27'0,"1"0"0,2 0 0,6 2 0,11 6 0,6 3 0,-1 2 0,-4-1 0,-1 3 0,15-1 0,-1 1 0</inkml:trace>
  <inkml:trace contextRef="#ctx0" brushRef="#br0" timeOffset="337266">27729 15901 24575,'41'-7'0,"0"0"0,0 1 0,8-2 0,0-1 0</inkml:trace>
  <inkml:trace contextRef="#ctx0" brushRef="#br0" timeOffset="337525">27738 15866 24575,'-7'34'0,"0"0"0,-1 0 0,1-3 0,0 3 0,1 4 0,-1 10 0,-1 4 0,1-2 0,2-9 0,-1 5 0,1-2 0,0 1 0,0 6 0,1-1 0,2-12 0,6 2 0,33-13 0,9-14 0,-22-23 0,1-6 0,12 0 0,-1 1 0,1-1 0</inkml:trace>
  <inkml:trace contextRef="#ctx0" brushRef="#br0" timeOffset="338572">28122 16182 24575,'-10'-1'0,"3"0"0,7 0 0,20 0 0,-12-1 0,19-2 0,-21 2 0,1-1 0,-4 1 0,-3-1 0,1 1 0,2-2 0,1 1 0,0-1 0,0-3 0,-1-1 0</inkml:trace>
  <inkml:trace contextRef="#ctx0" brushRef="#br0" timeOffset="340342">28156 16191 24575,'-6'0'0,"-16"0"0,13 0 0,-17 0 0,6 0 0,5 1 0,-12 6 0,14-1 0,-5 6 0,6 0 0,5 0 0,-5 13 0,-1 1 0,5 3 0,-3 0 0,1 2 0,9 2 0,10-2 0,4 0 0,7 3 0,8-7 0,4-5 0,11-15 0,1-22 0,-1-7 0,-19 10 0,-1-4 0,8-14 0,2-8 0,-7 4 0,-12 12 0,-2 0 0,10-15 0,-4 4 0,-16 14 0,-27-15 0,7 19 0,-3 0 0,-2 3 0,-17 4 0,6 5 0,-3-1 0,16 4 0,6 0 0,-4 0 0,9 0 0,-3 5 0,12-1 0,1 3 0</inkml:trace>
  <inkml:trace contextRef="#ctx0" brushRef="#br0" timeOffset="341317">28600 16281 24575,'6'-7'0,"3"1"0,24 2 0,-15 3 0,8-1 0,-22 2 0</inkml:trace>
  <inkml:trace contextRef="#ctx0" brushRef="#br0" timeOffset="341487">28563 16557 24575,'34'-11'0,"0"-1"0,-1 0 0,-4 2 0,0 0 0,1 0 0</inkml:trace>
  <inkml:trace contextRef="#ctx0" brushRef="#br0" timeOffset="342552">29196 16252 24575,'-1'47'0,"-1"1"0,1 0 0,0-3 0,0-3 0,4-22 0,6-40 0,2-8 0,2-4 0,-2 5 0,1-1 0,0-4 0,0 4 0,4 6 0,-9 15 0,1 8 0,-3 10 0,-1 9 0,-2 14 0,-1 3 0,-1-5 0,0 3 0,2-11 0,8-34 0,8-21 0,-5 9 0,1-1 0,0-2 0,2 1 0,4 1 0,-1 4 0,1 0 0,3 5 0,-15 20 0,-4 42 0,1-14 0,-2 2 0,-2-3 0,1-12 0,2-2 0,-3-22 0,-1-2 0</inkml:trace>
  <inkml:trace contextRef="#ctx0" brushRef="#br0" timeOffset="342799">29711 15972 24575,'10'-23'0,"-3"7"0,4 0 0</inkml:trace>
  <inkml:trace contextRef="#ctx0" brushRef="#br0" timeOffset="343274">29666 16327 24575,'0'45'0,"-1"0"0,0-4 0,0-1 0</inkml:trace>
  <inkml:trace contextRef="#ctx0" brushRef="#br0" timeOffset="344093">29969 16259 24575,'-42'17'0,"0"0"0,13 18 0,4 10 0,10-6 0,15 7 0,11-11 0,7 3 0,1-18 0,23-45 0,-16 1 0,4-8 0,0-2 0,-6 2 0,-1-8 0,-3-4 0,-7 8 0,2-7 0,0-2 0,-3 1 0,-2 8 0,-2-8 0,-3 2 0,-1 5 0,-1-6 0,-1 1 0,0 8 0,-3-15 0,1 12 0,-1 14 0,0 24 0,1 19 0,-1 20 0,-1-9 0,0 6 0,-1-1 0,1 10 0,-1 7 0,1-11 0,0 7 0,0 6 0,-1-1 0,1-4 0,1-8 0,-1-4 0,1-7 0,0 5 0,0 6 0,-1 9 0,1-1 0,0-9 0,1-19 0,0-18 0,1-5 0,-1-14 0,1-14 0,-1-12 0</inkml:trace>
  <inkml:trace contextRef="#ctx0" brushRef="#br0" timeOffset="345072">30200 16402 24575,'-3'-2'0,"0"-2"0,13-4 0,14-2 0,4-1 0,11-4 0,-8 3 0,1 1 0,10 0 0,-23 4 0,11-1 0,-40 6 0,-2 0 0</inkml:trace>
  <inkml:trace contextRef="#ctx0" brushRef="#br0" timeOffset="346416">30332 16200 24575,'-7'0'0,"3"4"0,1 25 0,3-1 0,1 8 0,-1 10 0,0-7 0,1 9 0,-3 4 0,4-8 0,10-32 0,2-29 0,12-6 0</inkml:trace>
  <inkml:trace contextRef="#ctx0" brushRef="#br0" timeOffset="346710">30650 16106 24575,'2'39'0,"1"1"0,-1-2 0,-1 2 0,-2-1 0,-1 4 0,0-3 0,1 3 0,-1-1 0,0-2 0,-1 2 0,-1-5 0,-4-7 0,-1-5 0,-14 19 0</inkml:trace>
  <inkml:trace contextRef="#ctx0" brushRef="#br0" timeOffset="347691">30636 15754 24575,'47'0'0,"0"-1"0,-17 1 0,6 0 0,8 0 0,-13 0 0,-20 0 0,0 4 0,-11 6 0,1 15 0,1 6 0,1 10 0,0-2 0,0 7 0,-2-4 0,0 4 0,0-3 0,0 2 0,0 3 0,0-1 0,0 7 0,0-1 0,-1-8 0,1-7 0,0-2 0,0 7 0,1 2 0,-1-9 0,0-9 0,0 19 0,-1-40 0,0 7 0,0-4 0,-13 15 0,-11 10 0,0-3 0,1-5 0,-2 0 0,1 0 0,-3 3 0,-1 0 0,0-5 0,-12-1 0,0 0 0</inkml:trace>
  <inkml:trace contextRef="#ctx0" brushRef="#br0" timeOffset="353164">18894 12971 24575,'-9'-6'0,"5"0"0,-3 4 0,4-1 0,-6 31 0,-1 14 0,1-19 0,0 3-534,0 8 1,-1 8-1,1 1 1,-1-5 533,-4 1 0,1-1-467,4-1 0,0 3 0,-1-4 467,-1-3 0,0-3 0,-3 15 0,6-16 0,1-3 0,1-10 0,5 7 0,40-16 0,14-7 0,-22 2 0,3-1 0,10 0 0,9-2 0,0-1 0,-7-1 0,-3-3 0,-3-2 0,-1 0 0,1-1 0,0 1 0</inkml:trace>
  <inkml:trace contextRef="#ctx0" brushRef="#br0" timeOffset="353891">19190 13281 24575,'-9'38'0,"-1"0"0,0 0 0,0 0 0,8-1 0,-4 0 0,-4 13 0,4-6 0,9-21 0,16-34 0,5-12 0,3-9 0,-7-1 0,-4 0 0,-7 6 0,6 43 0,-5 14 0,5 6 0,3 0 0,5-1 0,-1-12 0,3-3 0,7-6 0,10 1 0</inkml:trace>
  <inkml:trace contextRef="#ctx0" brushRef="#br0" timeOffset="354191">19772 13212 24575,'-24'36'0,"0"-1"0,0 1 0,0 0 0,1-1 0,12 9 0,6 4 0,6-6 0,9-12 0,15-14 0,8-10 0,8 3 0,5-4 0,-5-8 0,-3-15 0,-5-8 0,-1-3 0,-1 0 0</inkml:trace>
  <inkml:trace contextRef="#ctx0" brushRef="#br0" timeOffset="354880">20031 12955 24575,'0'46'0,"-1"0"0,1 0 0,-1 0 0,0-2 0,1-1 0,-1-1 0,1-2 0,0 2 0,0-2 0,0-6 0,0-4 0,0-6 0,0 7 0,-1-74 0,1 13 0,0-1 0,1 2 0,4 0 0,19-12 0,5 3 0,-12 15 0,2 2 0,20-9 0,-1 8 0,-17 19 0,0 17 0,-31 21 0,-17-3 0,-6 0 0,14-12 0,-2 0 0,-6 2 0,-3 1 0,5-5 0,4-2 0,10 21 0,30-19 0,11 10 0,-2-16 0,3-3 0,10 7 0,-11-7 0,-1-2 0,0 0 0,-2-2 0,-2-1 0,-2 0 0,18 2 0,-34-5 0,2-4 0,-9-2 0</inkml:trace>
  <inkml:trace contextRef="#ctx0" brushRef="#br0" timeOffset="370379">20313 14560 24575,'-3'-3'0,"0"0"0,3 2 0,-1-1 0,0 1 0,-5-2 0,-5 2 0,-25-4 0,12 3 0,-4-1 0,-2 2 0,0 6 0,-4 0 0,-1 1 0,1 6 0,6-5 0,2 1 0,7 1 0,2-1 0,6 2 0,4 0 0,-10 22 0,10-15 0,-4 25 0,11-21 0,9 14 0,4 4 0,-5-14 0,1 1 0,6 13 0,1 2 0,-1 0 0,-1-2 0,-2 9 0,-7-6 0,-1 8 0,-4-7 0,-5-16 0,-2-1 0,-3 24 0,-4-5 0,-15-15 0,6-15 0,-1-1 0,-14 8 0,-2-9 0,-1-4 0,0 0 0,-2-16 0,4-3 0,17-1 0,3-13 0,4-3 0,12 11 0,2-16 0,6 27 0,26 3 0,-4 4 0,5 3 0,1 0 0,7 5 0,-6 2 0,-1 2 0,-6-3 0,12 14 0,-32-12 0,4 6 0,-10 27 0,-6 5 0,0-23 0,-3 1-806,0 5 0,-1 8 1,-1 0-1,-1-6 806,-5 2 0,-1-2 0,-1 4 0,-1 3 0,1-3-700,3-3 1,1-2 699,-3 4 0,2 1-437,3-1 1,3-3 436,0 5 0,4 2 0,2-1 0,5-14 0,7-1 0,3-2 0,7-12 1399,16-4 1,5-2-1400,-1-2 784,0-3 1,-1-1-785,-14-2 0,-5 1 0,-19 1 0</inkml:trace>
  <inkml:trace contextRef="#ctx0" brushRef="#br0" timeOffset="375982">17000 14879 24575,'0'-12'0,"-1"4"0,-4 2 0,2 6 0,-20-1 0,-8 4 0,-14 19 0,7-3 0,-7 4 0,5-2 0,11-4 0,1 2 0,-11 15 0,6-7 0,21-23 0,7 4 0,-13 19 0,-3 2 0,-2-2 0,-3 7 0,2-2 0,4-15 0,9 5 0,7 3 0,11 19 0,-2-1 0,0 0 0,-1 9 0,-1-5 0,-2-11 0,-1 1 0,-2 7 0,-1 8 0,-1 0 0,0-11 0,0-12 0,-1-3 0,-2 15 0,0-7 0,3-24 0,4-9 0,21-27 0,-6 3 0,3-6 0,8-6 0,6-5 0,-2 0 0,-6 4 0,-1-1 0,2 0 0,-1 3 0,0-1 0,0 1 0,0 0 0</inkml:trace>
  <inkml:trace contextRef="#ctx0" brushRef="#br0" timeOffset="376187">17165 14649 24575,'14'35'0,"0"0"0,-4-4 0,-2-2 0,1 6 0</inkml:trace>
  <inkml:trace contextRef="#ctx0" brushRef="#br0" timeOffset="376403">16783 15058 24575,'1'34'0,"1"1"0,-1-1 0,-3-6 0,6 21 0,0 1 0</inkml:trace>
  <inkml:trace contextRef="#ctx0" brushRef="#br0" timeOffset="376630">16642 15134 24575,'45'-15'0,"-1"0"0,1 0 0,0 1 0,0-1 0,0-5 0,0-1 0,-7 8 0,9-2 0,4-1 0,-1 1 0,-7 2 0,-11 2 0,10-5 0,-28 42 0,-24-5 0,-6 1 0,0 7 0,-2 1 0,-5-1 0,0 0 0</inkml:trace>
  <inkml:trace contextRef="#ctx0" brushRef="#br0" timeOffset="376835">17060 15159 24575,'-37'21'0,"1"1"0,0 0 0,0-1 0,12-4 0,1 0 0,-9 4 0,-8 4 0,3 0 0,17-7 0,18-6 0</inkml:trace>
  <inkml:trace contextRef="#ctx0" brushRef="#br0" timeOffset="377044">16859 15365 24575,'-11'25'0,"-1"0"0,-3 18 0,5 1 0,1 10 0,1-6 0,2-11 0,3 0 0,2-1 0,2 7 0,2-2 0,0-8 0,7 9 0,0-10 0,0-6 0,-2-19 0,-4-4 0</inkml:trace>
  <inkml:trace contextRef="#ctx0" brushRef="#br0" timeOffset="377228">17072 15310 24575,'27'-24'0,"1"-1"0,7-4 0,-2 3 0,-6 8 0,11-5 0</inkml:trace>
  <inkml:trace contextRef="#ctx0" brushRef="#br0" timeOffset="377683">17132 15469 24575,'-20'41'0,"0"0"0,8-17 0,1 1 0,-2 8 0,-1 5 0,3-7 0,1-3 0,-1-50 0,16-3 0,10-16 0,4 0 0,10 18 0,-7 5 0,2 3 0,3 12 0,-9 10 0,1 9 0,-10 21 0,-5-4 0,0 7 0,-1-3 0,-1 1 0,0 0 0,0 0 0,1 2 0,-2-7 0,-8-2 0,-14-49 0,-2-15 0,6-5 0,5 3 0,1-6 0,9 4 0,12 9 0,6 2 0,6-9 0,1 0 0</inkml:trace>
  <inkml:trace contextRef="#ctx0" brushRef="#br0" timeOffset="378255">17697 15021 24575,'-3'48'0,"1"0"0,-1-1 0,0 1 0,1 0 0,-1 0 0,0 0 0,-1-1 0,0 0 0,1-10 0,1 11 0,-1 7 0,-1 2 0,1-1 0,-2-7 0,0-10 0,-1-14 0,-9-6 0,-9-31 0,14-12 0,3-7 0,-3-13 0,1 1 0</inkml:trace>
  <inkml:trace contextRef="#ctx0" brushRef="#br0" timeOffset="378403">17477 15446 24575,'-21'40'0,"1"1"0,-1-1 0,3-4 0,0-1 0,5-4 0,5-5 0,3-3 0,1 12 0,14-22 0,4-6 0</inkml:trace>
  <inkml:trace contextRef="#ctx0" brushRef="#br0" timeOffset="378523">17933 15352 24575,'17'21'0,"0"0"0,1 0 0,-3 0 0,-10 12 0,10 2 0,-6 0 0</inkml:trace>
  <inkml:trace contextRef="#ctx0" brushRef="#br0" timeOffset="381138">18068 15106 24575,'-2'-9'0,"1"-2"0,0 1 0,-2-6 0,1 10 0,-2-2 0,1 8 0,1 0 0,1 1 0,1 0 0,-1 1 0,0 0 0,10-1 0,19-9 0,5-4 0,1 2 0,3-2 0,-3 0 0,-10 2 0,1 5 0,-12 3 0,1 6 0</inkml:trace>
  <inkml:trace contextRef="#ctx0" brushRef="#br0" timeOffset="381630">18219 14760 24575,'-1'40'0,"0"0"0,0 0 0,0 0 0,0 0 0,-2-7 0,1 0 0,2 7 0,0 11 0,1 3 0,1-7 0,0-15 0,2-11 0,13-16 0,0-17 0</inkml:trace>
  <inkml:trace contextRef="#ctx0" brushRef="#br0" timeOffset="381790">18506 14677 24575,'-9'41'0,"-1"1"0,1-1 0,0 0 0,2-1 0,1 1 0,-2 7 0,0 0 0,0 1 0,1-1 0</inkml:trace>
  <inkml:trace contextRef="#ctx0" brushRef="#br0" timeOffset="382074">18209 15328 24575,'-7'43'0,"-1"-1"0,1 1 0,0-1 0,0 1 0,0-1 0,0 9 0,0 2 0,1-1 0,1-5 0,2-10 0,2-5 0,1-4 0,3 2 0,-1 0 0</inkml:trace>
  <inkml:trace contextRef="#ctx0" brushRef="#br0" timeOffset="382332">18248 15485 24575,'38'-22'0,"1"0"0,-1 0 0,0 0 0,1 0 0,-1 0 0,1 0 0,-1 0 0,8-6 0,3-5 0,-1 1 0,-5 5 0,-9 9 0,-12 15 0,-14 34 0,-27 12 0,8-12 0,-1 4 0,-2-1 0,-13 2 0,-2-1 0,6-6 0,1 0 0,0 0 0</inkml:trace>
  <inkml:trace contextRef="#ctx0" brushRef="#br0" timeOffset="382576">18499 15322 24575,'-10'41'0,"0"-1"0,0 1 0,0 0 0,0 0 0,1 4 0,2 3 0,1-9 0,-1 8 0,0 4 0,2-1 0,3-5 0,5-11 0,8-2 0,8-10 0,10-4 0,4-12 0,3-26 0,-1-14 0,-12 5 0,-2-3 0,-1-2 0,1-4 0,-1-1 0,0 1 0</inkml:trace>
  <inkml:trace contextRef="#ctx0" brushRef="#br0" timeOffset="382898">18919 15080 24575,'-3'48'0,"-1"0"0,0 0 0,0-1 0,1 1 0,-1 0 0,0 0 0,0-1 0,1-10 0,-1-8 0,1 7 0,0 10 0,0 1 0,0-1 0,0 1 0,-1-1 0,1 1 0,0-1 0,0 0 0</inkml:trace>
  <inkml:trace contextRef="#ctx0" brushRef="#br0" timeOffset="383435">18916 15030 24575,'46'-20'0,"-1"0"0,0 1 0,1-1 0,-7 3 0,2 0 0,0 0 0,-3 1 0,-6 0 0,10-8 0,-5 1 0,-3 7 0,2 1 0,-8 3 0,1-3 0,-5 13 0,-23 20 0,-1 22 0,-1 0 0,0 10 0,0-2 0,0-14 0,-1-2 0,1 6-469,-1-2 1,1 8 0,0 3 0,0 2 0,-1-1 0,1-3 0,0-7 137,-1 8 0,1-7 0,-1 4 331,1 1 0,0 5 0,-1 1 0,2-4 0,-1-7 0,1-2 0,0-3-555,-5 15 1,-3-4 554,-8 0 0,1-14 0,-2-7 0,-16-17 0</inkml:trace>
  <inkml:trace contextRef="#ctx0" brushRef="#br0" timeOffset="383667">19050 15235 24575,'44'-4'0,"-1"-1"0,1 1 0,0 0 0,2 2 0,-1 0 0,1 1 0</inkml:trace>
  <inkml:trace contextRef="#ctx0" brushRef="#br0" timeOffset="383843">18998 15541 24575,'-44'19'0,"11"-7"0,43-22 0,23-16 0,-3 2 0,4-4-701,0 2 0,1-3 0,-1 1 701,2-1 0,-1 1 0,-7 6 0,0-1 0,-4 5 0,1 3 0,-13 8 0</inkml:trace>
  <inkml:trace contextRef="#ctx0" brushRef="#br0" timeOffset="384087">19178 14956 24575,'-6'45'0,"1"0"0,0 0 0,-1-1 0,1 1 0,0 0 0,-1 0 0,1-1 0,-1 5 0,1 3 0,-1 0 0,0 1 0,0-3 0,1-2 0,0-6 0,0-6 0,-1 1 0,1-7 0,0 2 0,0 5 0,-1 1 0,1-1 0,0 1 0</inkml:trace>
  <inkml:trace contextRef="#ctx0" brushRef="#br0" timeOffset="384392">18869 15773 24575,'3'-12'0,"24"-8"0,21-8 0,5-1 0,-12 7 0,-13 4 0,0 3 0,14 1 0,12 0 0,-5 5 0,-18 13 0,-26 18 0,-9 8 0,0 12 0,-4 6 0,-2-3 0,-4-5 0,-2-3 0,-2 6 0,0-3 0,-5 1 0</inkml:trace>
  <inkml:trace contextRef="#ctx0" brushRef="#br0" timeOffset="384638">18747 16309 24575,'45'-19'0,"1"0"0,-1 0 0,1 0 0,-1 0 0,0 0 0,1 0 0,0 0 0,1-2 0,0 1 0,-3 1 0,-5 4 0,-7 6 0,0 7 0,-1 0 0</inkml:trace>
  <inkml:trace contextRef="#ctx0" brushRef="#br0" timeOffset="395487">12873 11988 24575,'0'-11'0,"0"2"0,0 4 0,0-2 0,0 1 0,-2 1 0,-12 7 0,-5 12 0,-3 5 0,0-4 0,-2 2 0,-8 11 0,-2 5 0,4-3 0,-2 4 0,1-1-1093,5-6 1,0 0 0,-1 2 817,-1 3 0,0 2 0,-1 1 1,0 0 274,0-2 0,0 0 0,1 0 0,2-2 0,0 1 0,1-1 0,0 1-576,1-1 1,-2 3-1,1-2 1,4-3 575,-1 0 0,3-1-41,-5 9 0,0 1 41,1-1 0,1-2 0,8-13 0,0-1 0,-2 5 0,2-5 0,8-15 0,11-37 0,4-13 0</inkml:trace>
  <inkml:trace contextRef="#ctx0" brushRef="#br0" timeOffset="396262">12004 12068 24575,'27'9'0,"10"15"0,-13-1 0,6 9 0,1 4 0,1 1 0,-3-5-820,-2-4 1,-2-3 0,1 1 0,1 3 272,-1 1 1,2 4 0,2 2 0,-2 0 0,0-1 0,-4-5-547,7 8 1,-4-4 0,1-1 1722,-3-4 1,0-2 0,0 2-631,0 5 0,-1 2 0,-1-5 0,-2-8 0,0-2 818,2 10 0,-4-4-818,-12-20 0,-11-15 0,-7-8 0,-8-20 0,-2-3 0</inkml:trace>
  <inkml:trace contextRef="#ctx0" brushRef="#br0" timeOffset="411477">7730 15288 24575,'-12'-11'0,"6"0"0,1 0 0,5-11 0,0 6 0,0-4 0,0 12 0,0 0 0,0 1 0,0-9 0,0-2 0,-1 6 0,1 11 0,4 42 0,-1-17 0,0 5 0,0 6 0,0 8 0,0 1 0,0-4 0,0 5 0,0 0 0,-1-6 0,1 5 0,-1-1 0,0-10 0,0 11 0,10-32 0,3-52 0,-4 4 0,1-1 0</inkml:trace>
  <inkml:trace contextRef="#ctx0" brushRef="#br0" timeOffset="412627">7676 14947 24575,'33'-4'0,"1"0"0,-4 1 0,2 0 0,1 3 0,4 0 0,-3 0 0,-1 0 0,0 0 0,3 2 0,5-1 0,0 1 0,2-1 0,2 0 0,-4 0 0,4-1 0,3-1 0,-9-2 0,7 0 0,2-1 0,-1 0 0,-7 0 0,-5-1 0,-5 0 0,5 0 0,4 1 0,7 0 0,1 0 0,-2 1 0,-8 0 0,4 0 0,-3 2-697,1 3 1,3 1 0,-5-1 696,-11-1 0,-2 0 501,23 4-501,-6-4 0,2-2 0,-10 2 0,3-2 0,4-1 0,6 0 0,1-2 0,-5 2 0,6-1 0,0 0-348,-10 0 1,3 0 0,1 0-1,-6 0 348,7 1 0,-3 0 0,-3 2 0,3 0 0,3 0 0,4-1 0,-4 1 0,-4 0 0,0 0 0,-4 0 0,6 0 0,-1 0 0,-5 0 0,-2 0 0,1 0 0,2-1 0,6-1 0,0 0 0,-6 1 0,-3 0 0,-1 0 0,5-1 0,3 0 0,-7 0 0,-4 2 0,13 0 0,-7 0 0,-9 0 0,2 0 0,10 0 0,1 0 0,-11 0 0,4 0 0,8 0 0,7 0 0,2 0 0,-7 0 0,1 0 0,0 0-36,1 0 1,8 0 0,-1 0 0,-8 0 35,-6 0 0,-2 0 0,2 0 0,3 0 0,-5 0 0,15 0-90,-17 0 0,-2 0 90,-9 0 1364,-5 2-1364,-13 0 0,-4 0 0,0 0 0,-1 22 0,2 8 0,0-8 0,1 3 0,3 11 0,3 9 0,-1 1 0,0-6 0,0-2 0,0-1 287,2 5 0,2 4 0,-5-11 0,-7-9 0,-6 0 0</inkml:trace>
  <inkml:trace contextRef="#ctx0" brushRef="#br0" timeOffset="414401">7866 15421 24575,'-24'8'0,"5"-2"0,11-6 0,1 0 0,-1 0 0,2 0 0,2 0 0,3-7 0,1-5 0,3-22 0,-1 18 0,5-8 0,1 23 0,41-1 0,-7 2 0,-1-2 0,9-1 0,-5 1 0,-8 0 0,2 1 0,-3 0 0,7-1 0,2 0 0,-2 0 0,-7 1 0,5 0 0,-3 0-221,8 1 1,3 0 0,-7 1 220,-15 0 0,-2 2 0,21 4 0,0 0 0,-14-3 0,0-2 0,7 2 0,3-1 0,-4 0 0,-7-3 0,-2 0 0,9 0 0,2 0 0,-6 0 0,1-1 0,-2 1 0,0-1 0,2 1 0,7 1 0,9 1 0,0-1 0,-7 0 0,-1 0 0,-2 0 0,6 1 0,3 0 0,0 0 0,-2-1 0,-1-1 0,-3 0 0,3 1 0,0-2 0,1 1 0,3-2 0,0-1 0,-3-1 0,0-2 0,-3 1-1053,-1 0 1,-1 0 1052,-3-1 0,2 1 0,-6 0 0,8 3 0,-10 0 0,-2 2 0,12-1 0,4 2 0,-18-1 0,2 0-216,2-1 0,7-1 1,-1 0-1,-3 1 216,6-2 0,-1 0-591,-5-1 1,2 0 0,-3 0 590,2 1 0,-1 1 0,-4-1 0,1 1 410,4 2 1,-1 0-411,-10 0 0,0 0 0,16 0 0,-2 0 0,-2 0 0,4 0 0,-1 0 0,-9 0 0,-5 0 0,-3 0 0,-6 0 1371,4 0-1371,-11 0 2029,4-1-2029,-2 1 1179,3 1-1179,10 0 0,-6 0 0,-2-1 0,-11 0 0,-2 1 0,-5 0 0,-1 5 0,0 1 0,0 2 0</inkml:trace>
  <inkml:trace contextRef="#ctx0" brushRef="#br0" timeOffset="416577">7847 15553 24575,'-3'-10'0,"1"2"0,2-5 0,0 26 0,0 9 0,0 6 0,1 1 0,-1 2-305,2 16 1,0 3 304,1-16 0,0 1 0,0-1 75,1 4 0,0 2-75,0 7 0,-1 5 0,0-8 0,1 5 0,-2-2 0,-1-16 0,-3-39 0,1-2 0</inkml:trace>
  <inkml:trace contextRef="#ctx0" brushRef="#br0" timeOffset="416799">7812 15595 24575,'-17'32'0,"0"0"0,0 0 0,-2 9 0,3-6 0,-2 5 0,4-8 0,7-8 0</inkml:trace>
  <inkml:trace contextRef="#ctx0" brushRef="#br0" timeOffset="416934">7810 15608 24575,'45'19'0,"-4"9"0,-21 12 0,0 1 0,0 2 0</inkml:trace>
  <inkml:trace contextRef="#ctx0" brushRef="#br0" timeOffset="417533">7111 16341 24575,'-5'46'0,"1"-1"0,-1 1 0,1 0 0,-1-1 0,1 1 0,-3-1 0,3 0 0,3-9 0,1 10 0,0 5 0,2 0 0,0-2 0,0-7 0,1-12 0,8 12 0,-7 1 0,-5-1 0,-17-11 0,6-5 0,-3-4 0,-16-18 0</inkml:trace>
  <inkml:trace contextRef="#ctx0" brushRef="#br0" timeOffset="417729">6861 16997 24575,'18'-17'0,"1"-1"0,22 0 0,2 12 0,10 3 0,-4 1 0,-5-2 0,0 0 0,2 0 0,0 0 0,0 0 0</inkml:trace>
  <inkml:trace contextRef="#ctx0" brushRef="#br0" timeOffset="417958">7477 16418 24575,'25'-1'0,"0"-1"0,-2 13 0,3-3 0,0-1 0</inkml:trace>
  <inkml:trace contextRef="#ctx0" brushRef="#br0" timeOffset="418211">7415 16704 24575,'6'46'0,"0"-1"0,0 0 0,0 0 0,1 10 0,-1-2 0,1-13 0,4-10 0,-4-8 0</inkml:trace>
  <inkml:trace contextRef="#ctx0" brushRef="#br0" timeOffset="418533">7577 16746 24575,'-1'27'0,"3"7"0,3 8 0,-2-8 0,0-11 0,-6 19 0,-1-92 0,-5 16 0,1 0 0,10-3 0,6 12 0,36 3 0,-13 13 0,1 6 0,0 1 0,-2-1 0,8 1 0</inkml:trace>
  <inkml:trace contextRef="#ctx0" brushRef="#br0" timeOffset="418866">7883 16596 24575,'-23'44'0,"0"-1"0,12-11 0,0 18 0,10-3 0,29-27 0,1-7 0,13 13 0,-24-11 0,-4 16 0,-7 4 0,-16-1 0,0 1 0,-3-4 0,-13-13 0,-6-5 0</inkml:trace>
  <inkml:trace contextRef="#ctx0" brushRef="#br0" timeOffset="419136">8164 16267 24575,'2'46'0,"1"1"0,-1 0 0,1-1 0,-1 1 0,1-1 0,0 1 0,-1 0 0,-1 2 0,1-2 0,0-2 0,2-4 0,2-8 0,9 10 0,2-11 0,-1-4 0,5-1 0,-18-42 0</inkml:trace>
  <inkml:trace contextRef="#ctx0" brushRef="#br0" timeOffset="419317">7933 16843 24575,'38'-19'0,"-1"-1"0,1 1 0,-1-1 0,1 1 0,-4 4 0,-3 3 0,5-1 0,0-2 0,6-2 0,3-1 0,0 0 0,-2 2 0,-5 4 0,2 6 0,0-1 0,0 1 0</inkml:trace>
  <inkml:trace contextRef="#ctx0" brushRef="#br0" timeOffset="420270">11508 15370 24575,'0'-8'0,"2"-2"0,-2 6 0,2-1 0,1 7 0,5 15 0,4 7 0,-2 9 0,0 10 0,-1-3 0,0-5 0,1 2 0,-2 3 0,2 7 0,0 0 0,-2-7-872,1-2 1,-1-3 871,2 16 0,1-4 0,2-1 0,-6-22 0,-1-8 0,-4-26 0,-2-2 0</inkml:trace>
  <inkml:trace contextRef="#ctx0" brushRef="#br0" timeOffset="420487">11615 15487 24575,'-7'0'0,"-11"18"0,-5 14 0,4-2 0,-5 14 0,4-13 0,-3 3 0,6-3 0,9 4 0</inkml:trace>
  <inkml:trace contextRef="#ctx0" brushRef="#br0" timeOffset="420638">11626 15480 24575,'12'-7'0,"6"3"0,5 6 0,4 16 0,-1 14 0,-14-10 0,0 1 0</inkml:trace>
  <inkml:trace contextRef="#ctx0" brushRef="#br0" timeOffset="421213">11261 16410 24575,'-7'0'0,"3"24"0,3 24 0,2 12 0,2 0 0,-1-15 0,0-8 0,1 1-547,-1-2 1,-1 11 0,0 4 0,1-1 0,2-7 0,1-13-1810,12 3 4036,1 0-1680,-2-9 0,0-3 0,5 0 0,12 3 0,-15-30 0</inkml:trace>
  <inkml:trace contextRef="#ctx0" brushRef="#br0" timeOffset="421636">11774 16664 24575,'-34'10'0,"1"1"0,-1-1 0,-1 18 0,4-8 0,-5 3 0,12 1 0,18 2 0,7 2 0,7 17 0,2-3 0,3 0 0,7-11 0,2-13 0,0-47 0,-10 0 0,-1-8 0,-3 4 0,2-15 0,-6 3 0,0 15 0,3 45 0,4 8 0,11 11 0,4-3 0,2 0 0,1-1 0,-1-6 0,1-5 0,-8-17 0</inkml:trace>
  <inkml:trace contextRef="#ctx0" brushRef="#br0" timeOffset="421920">12042 16477 24575,'22'35'0,"0"0"0,0 0 0,-10-1 0,13 3 0,8 8 0,-14-8 0,-25-11 0,0-1 0,-3 0 0,-3 0 0,-3-3 0,-15 8 0,-3-4 0</inkml:trace>
  <inkml:trace contextRef="#ctx0" brushRef="#br0" timeOffset="422457">12301 16186 24575,'7'44'0,"1"0"0,-1 0 0,1 0 0,-1 0 0,1 0 0,-1 0 0,1-1 0,0-6 0,0-7 0,1 7 0,-1 1 0,2 10 0,1 7 0,0 2 0,1-3 0,-1-5 0,1-10 0,-2-14 0,11-7 0,0-21 0,-17-28 0,-1 6 0,-2-4 0,-1-8 0,0-1 0</inkml:trace>
  <inkml:trace contextRef="#ctx0" brushRef="#br0" timeOffset="422640">12069 16546 24575,'41'-20'0,"-1"0"0,0-1 0,0 1 0,0 0 0,-4 7 0,-1 2 0,3-5 0,0 1 0,-1 0 0,1-1 0,0 1 0</inkml:trace>
  <inkml:trace contextRef="#ctx0" brushRef="#br0" timeOffset="424444">7987 14974 24575,'1'10'0,"3"18"0,0 5 0,1 7 0,0 0 0,1 4 0,0-9 0,1-2 0,4 11 0,-2-17 0,0 0 0</inkml:trace>
  <inkml:trace contextRef="#ctx0" brushRef="#br0" timeOffset="425688">11311 14949 24575,'0'-15'0,"0"0"0,0 13 0,0 22 0,0 11 0,1 12 0,0-2 0,3 4 0,5-1 0,3-3 0,1-7 0,1 1 0,-3-4 0,1 2 0,0-2 0,3 4 0,0 1 0</inkml:trace>
  <inkml:trace contextRef="#ctx0" brushRef="#br0" timeOffset="428564">9494 14406 24575,'0'3'0,"3"21"0,1 11 0,-3-1 0,0 3 0,2 9 0,2 6 0,-1-4 0,-1-4 0,1-1 0,0-4 0,1 1 0,1-8 0,2-2 0,3 4 0</inkml:trace>
  <inkml:trace contextRef="#ctx0" brushRef="#br0" timeOffset="428881">9391 14719 24575,'25'22'0,"-1"1"0,0 8 0,0 3 0,-3-5 0,5 5 0,-5 6 0,0-14 0,-4-45 0,0-23 0,-3 2 0,-6 3 0,1-3 0,2 3 0,4-5 0,-1-1 0,-4 3 0,-7 2 0,0 1 0,-1-1 0</inkml:trace>
  <inkml:trace contextRef="#ctx0" brushRef="#br0" timeOffset="429849">8890 14087 24575,'0'-17'0,"4"43"0,3 26 0,0-8 0,-1-14 0,1 17 0,0 10 0,-2-29 0,-2-49 0,-3-3 0,1-2 0,0-15 0,15-5 0,-1 55 0,10 20 0,-17-6 0,-3 3 0,1 7 0,-2 0 0,-1 3 0,0 2 0,8-63 0,-2-9 0,-1-3 0,1-1 0,2-6 0,1 1 0,-2 42 0,21 28 0,-14-8 0,1 0 0,-1-2 0,-6-7 0,9 10 0,-11-10 0,3 9 0,-8-6 0,-3-1 0</inkml:trace>
  <inkml:trace contextRef="#ctx0" brushRef="#br0" timeOffset="430054">9259 13908 24575,'23'14'0,"0"-1"0,-4 8 0,1 2 0,0 0 0</inkml:trace>
  <inkml:trace contextRef="#ctx0" brushRef="#br0" timeOffset="430244">9280 14227 24575,'9'25'0,"0"0"0,-4 6 0,4-5 0,1 0 0</inkml:trace>
  <inkml:trace contextRef="#ctx0" brushRef="#br0" timeOffset="430780">9627 14092 24575,'-10'-41'0,"0"0"0,0 3 0,-13 43 0,18 18 0,6 10 0,-2 5 0,2 5 0,3-5 0,3-9 0,2-3 0,5 5 0,4-10 0,14-37 0,-10-15 0,1-11 0,-2 1 0,-1 5 0,-3-4 0,-7 3 0,1-6 0,-2-4 0,-2 3 0,-3 7 0,-5-3 0,-4 2 0,-2-1 0,-3-2 0,0 9 0,-8 5 0,3 12 0,12 37 0,7 20 0,2-3 0,1-7 0,2 4 0,0 0 0,1 9 0,2 4 0,1 2 0,-1-4 0,-1-7 0,3 0 0,-1-6 0,1 3 0,1 2 0,-1 0 0,0 0 0,0 1 0,1-1 0</inkml:trace>
  <inkml:trace contextRef="#ctx0" brushRef="#br0" timeOffset="441188">8827 14737 24575,'-2'-5'0,"1"2"0,-1 1 0,1 1 0,-6 1 0,-13 27 0,-4 15 0,5-10 0,-1 2 0,-3 4 0,-3 4 0,0 3 0,5-5 0,-2 3 0,0 2 0,1-2 0,3-6-1047,0-2 1,3-4-1,-2 3 1047,-4 7 0,-2 6 0,1-3 0,9-12 0,7-5 0,5-20 0,2-8 0</inkml:trace>
  <inkml:trace contextRef="#ctx0" brushRef="#br0" timeOffset="441488">8320 14791 24575,'16'16'0,"9"21"0,2 11 0,-9-19 0,-1 0 0,6 4 0,3 0 0,6 6 0,3 1 0,0 1 0,-1-3 0,-4-5-129,2 3 0,-3-5 0,3 1 0,0-2 0,4 2 0,1 1 0,-1-3 0,-6-7 0,1-2 0,0 0 0</inkml:trace>
  <inkml:trace contextRef="#ctx0" brushRef="#br0" timeOffset="445071">9848 15457 24575,'0'-4'0,"0"0"0,0 1 0,-1 1 0,-3-3 0,1 0 0,-1 2 0,3 2 0,0 17 0,1-1 0,0 34 0,0-16 0,0 8 0,0 1 0,0-9 0,0-1 0,0-3 0,0-12 0,0 15 0,0-2 0,0-7 0,0 12 0,0-25 0,0 20 0,0-19 0,0 8 0,0-5 0,0 4 0,0-6 0,-1 0 0,1-9 0,0 0 0,0 1 0,0 2 0,0 3 0,0-1 0,0 7 0,-2 25 0,1-12 0,0-2 0,-1 0 0,-2 5 0,4-3 0,0 1 0,-3 3 0,3 14 0,0-34 0,1 3 0,0-6 0,1 5 0,-2-5 0,3 33 0,-2-21 0,1 20 0,-2-32 0,-15-11 0,-4-4 0</inkml:trace>
  <inkml:trace contextRef="#ctx0" brushRef="#br0" timeOffset="445598">9796 15514 24575,'-20'12'0,"-7"25"0,1 10 0,8-14 0,1 3 0,-3 6 0,-2 4 0,5-7 0,3 4 0,3-15 0,11-37 0</inkml:trace>
  <inkml:trace contextRef="#ctx0" brushRef="#br0" timeOffset="445777">9828 15561 24575,'24'30'0,"0"0"0,-1 0 0,1-1 0,0-1 0,-1-3 0,-1-4 0,-1-1 0,2 4 0,-1 2 0,-1 0 0,0 1 0</inkml:trace>
  <inkml:trace contextRef="#ctx0" brushRef="#br0" timeOffset="451075">9171 16741 24575,'-2'-9'0,"-2"4"0,3 2 0,-3 3 0,-2 0 0,-1 3 0,-5 10 0,3 16 0,3 7 0,1-10 0,2 4 0,4 10 0,2 8 0,2 1 0,0-6 0,2 4 0,2 2 0,-1-12 0,2 7 0,1 3 0,1 0 0,-2-4 0,-1-8 0,1 2 0,0-2-280,3 13 0,1 5 1,-6-17 279,-8-26 0,-3 3 0,-9-5 0,-1-13 0,-7-5 0</inkml:trace>
  <inkml:trace contextRef="#ctx0" brushRef="#br0" timeOffset="451343">8924 17142 24575,'45'-7'0,"-1"1"0,1-1 0,-1 0 0,1 0 0,2 1 0,0-1 0,-1 0 0,1 0 0</inkml:trace>
  <inkml:trace contextRef="#ctx0" brushRef="#br0" timeOffset="451831">9348 16739 24575,'34'29'0,"-5"4"0,-7 2 0,-6 3 0</inkml:trace>
  <inkml:trace contextRef="#ctx0" brushRef="#br0" timeOffset="452037">9367 17108 24575,'-2'11'0,"12"16"0,7 12 0,-2-5 0,0 8 0,1-8 0,3 4 0,-4-11 0,-5-15 0</inkml:trace>
  <inkml:trace contextRef="#ctx0" brushRef="#br0" timeOffset="452410">9473 17136 24575,'9'22'0,"0"2"0,-2 1 0,-1 0 0,1-2 0,1-7 0,-11-38 0,0-8 0,0-3 0,-1-10 0,0 10 0,3 3 0,5 8 0,3 1 0,22 9 0,-6 8 0,13-3 0,-15 7 0,-2 0 0</inkml:trace>
  <inkml:trace contextRef="#ctx0" brushRef="#br0" timeOffset="452722">9782 16907 24575,'-29'39'0,"-1"0"0,15-7 0,3 3 0,6-6 0,14 8 0,5-6 0,0-4 0,-5-14 0,-5 16 0,-4 2 0,-8-2 0,1 0 0,-1-1 0,-6-7 0</inkml:trace>
  <inkml:trace contextRef="#ctx0" brushRef="#br0" timeOffset="453039">9874 16680 24575,'5'49'0,"-1"1"0,1-1 0,0 0 0,0-5 0,-1-1 0,1-2 0,0-1 0,4 4 0,0-3 0,-1-5 0,0-7 0,0 0 0,2 9 0,2 3 0,-1-10 0,0-14 0,6-3 0,-14-18 0</inkml:trace>
  <inkml:trace contextRef="#ctx0" brushRef="#br0" timeOffset="453239">9687 17083 24575,'-2'-15'0,"26"1"0,23-3 0,4 2 0,-12 2 0,6-6 0,-3 7 0,0-1 0,0 0 0,0 0 0</inkml:trace>
  <inkml:trace contextRef="#ctx0" brushRef="#br0" timeOffset="453553">10035 16499 24575,'22'29'0,"0"1"0,-9-9 0,0 1 0,4 10 0,0-1 0,1 1 0</inkml:trace>
  <inkml:trace contextRef="#ctx0" brushRef="#br0" timeOffset="458303">10512 14035 24575,'6'35'0,"1"0"0,-4-5 0,1 2 0,3 11 0,0 6 0,-1-3-1639,-1-3 1,-1 0 1151,-1-5 0,1 2 0,-1 0 667,2-2 0,-1 0 1,1-4-1,-1-6 1,0-1-1,2 11 1,0 1-1</inkml:trace>
  <inkml:trace contextRef="#ctx0" brushRef="#br0" timeOffset="458611">10359 14511 24575,'11'31'0,"-1"1"0,9 13 0,2-8 0,4 4 0,-2-4 0,-6-12 0,1-2 0,13 5 0,-1-9 0,-7-26 0,15-22 0,-25 0 0,-2-5 0,2-5 0,1-1 0</inkml:trace>
  <inkml:trace contextRef="#ctx0" brushRef="#br0" timeOffset="459451">10530 13819 24575,'7'46'0,"0"0"0,0 1 0,-4-22 0,0 1 0,3 18 0,2 6 0,0-17 0,-4-25 0,-2-27 0,-1-24 0,1-7 0,-2 21 0,0-1 0,-1-21 0,2 7 0,1 31 0,21 46 0,-10-14 0,1 3 0,1-2 0,-4-9 0,1-6 0,1-14 0,0-17 0,-4 0 0,0 0 0,2-7 0,12-1 0,-6 43 0,8 8 0,1 3 0,1 2 0,-4-3 0,-2 2 0,-7 15 0,-5-18 0,-1 19 0</inkml:trace>
  <inkml:trace contextRef="#ctx0" brushRef="#br0" timeOffset="459637">10938 13659 24575,'23'12'0,"0"0"0,17 13 0,-7 1 0,-6 2 0</inkml:trace>
  <inkml:trace contextRef="#ctx0" brushRef="#br0" timeOffset="459815">11078 13816 24575,'12'34'0,"-4"-4"0,0-6 0,-1 0 0</inkml:trace>
  <inkml:trace contextRef="#ctx0" brushRef="#br0" timeOffset="460335">11425 13824 24575,'0'-23'0,"-23"19"0,-4 8 0,2 23 0,4 5 0,-2 9 0,5-2 0,8-5 0,6-1 0,5 5 0,4 1 0,6-16 0,13-29 0,-1-9 0,0-8 0,-6-9 0,-3-6 0,-2 0 0,-2 6 0,-2 1 0,-2-5 0,0-1 0,-1-4 0,-1-3 0,-1 2 0,0 6 0,-3-12 0,-1 3 0,0 1 0,0-2 0,-2 11 0,-3 9 0,7 63 0,3 25 0,-2-30 0,0 0 0,1 6-183,0-3 1,0 6 0,2 5 0,-1 1 0,0 0 0,0-2 0,0-5 0,1 8 0,0-3 0,0-2 0,0 4 0,0-5 0,0 1 0,0 0 0,-1 0 0,1-1 0,0 1 0</inkml:trace>
  <inkml:trace contextRef="#ctx0" brushRef="#br0" timeOffset="460944">11471 13376 24575,'20'29'0,"0"-1"0,0 1 0,7 13 0,1 0 0</inkml:trace>
  <inkml:trace contextRef="#ctx0" brushRef="#br0" timeOffset="463450">14000 17000 24575,'-1'-4'0,"1"0"0,-2 4 0,1 7 0,3 8 0,5 14 0,2 9 0,4 10 0,-2-4 0,-3-10 0,1 1-465,2 1 0,2 5 0,0-1 0,-2-8 465,4 5 0,9-1 0,-10-28 0,1-3 0,2-3 0</inkml:trace>
  <inkml:trace contextRef="#ctx0" brushRef="#br0" timeOffset="464542">13963 16999 24575,'8'-3'0,"27"-3"0,9 1 0,-13 2 0,5-2 0,2-1 0,10-3 0,5-2 0,2 1 0,-4 0 0,-8 2 0,0 1 0,-6 2 0,6-2-547,-2 0 1,8-2 0,3-1 0,0 1 0,-5 1 0,-8 3-438,7 2 0,-5 3 984,-3-1 0,3 0 0,-4 0-143,2 1 0,-3 0 143,1 0 0,3 0 0,-5-1 0,5-1 0,0 0 0,-4 0 0,8 1 0,-1-1 0,5-2 0,4-1 0,-6 2 0,-15 1 0,0 0 0,12-1 0,7 0 0,-6 1 0,-6 1 0,1 1 0,6-1 0,9 1 0,0 1 0,-10 0 0,-11 0 0,-2 2 0,16-1 0,6 0 0,-8 0 0,4 2 0,-12-5 0,6 0 0,-6 0 0,-10-1 0,0 1 0,9-2 0,6 0 0,-6-1 0,-9 1 0,0 0 97,15-1 0,6 0 1,-4 0-98,-12 2 0,1-1 0,15-3 0,6-2 0,-8 2 0,-16 4 0,-2 0 0,16-7 0,-2 1 0,3 4 0,-8 1 0,2 0 0,-13 0 0,2 0 0,18-2 0,8 0 0,-7 0 0,-15-1 0,-1 0 0,5 1 0,3-1 0,-8 1 0,-3-2 0,-13 5 0,-8 0 2429,-5 4-2429,-1 9 1629,-1 10-1629,2 17 0,0 5 0,-2-13 0,1 0-165,1 3 0,0 3 0,0-2 165,0-1 0,0-2 0,0 0 0,-1 1-405,2 3 1,-1 0 404,1 13 0,0-15 0,-5-4 0,-24-2 0,-8 5 0</inkml:trace>
  <inkml:trace contextRef="#ctx0" brushRef="#br0" timeOffset="466049">13999 17599 24575,'11'-9'0,"35"-9"0,-10 8 0,6-2 0,0 2 0,1 5 0,-5 2 0,11-1 0,1 1 0,-6 0 0,0-1 0,0 0-656,-4 1 1,6 0-1,3 0 1,-2-1 0,-7 0-984,9-4 1,-4-1 1169,-6 3 1,3-1-1,-3 0 502,5-4 1,-2-1-34,1 3 0,0 0 0,1-2 0,5 0 0,-13 4 0,5 0 0,2 0 0,-1 1 0,-5 0 0,0 1 0,-3 0 0,2 0-65,8-1 1,6 0 0,-2 0 0,-9 3 64,-7 1 0,-2 3 0,7 1 0,4 1 0,-3 0 0,-4-2 0,0 0-416,10 1 1,5 1-1,-7-3 416,-17-2 0,0-2 0,9 1 0,5 1 0,-5-1 0,-7-1 0,-1 1 1546,13 0 0,3 2-1546,-9 1 0,2 1 0,-2-1 0,3 0 0,0 1 147,1-1 1,3 1-1,-4-1-147,-4 0 0,-2 0 0,-4 0 0,1 0 1009,0 0 0,-1 0-1009,12 0 1871,3 0-1871,-12 0 0,-1 0 0,1 0 0,1 1 0,-2-1 0,-13-2 1708,32-8-1708,-20 5 0,18-6 266,-9 1-266,-13 3 0,6-7 0,-16 10 0,1-3 0,16-1 0,-15 4 0,13-4 0,-24 8 0,16-3 0,-7 1 0,12-1 0,-10-1 0,-7 0 0,-3-6 0,-4 0 0</inkml:trace>
  <inkml:trace contextRef="#ctx0" brushRef="#br0" timeOffset="467470">14307 17546 24575,'-4'-4'0,"-2"1"0,5 0 0,-1 2 0,-1-1 0,1 2 0,0-1 0,1 2 0,1 12 0,2 33 0,0 7 0,-1-25 0,0 0-315,0 9 0,1 5 1,0-8 314,0 1 0,3 1 0,1 0 0,0 1-51,0 1 1,-1-3 50,-4-17 0,-1 9 0,0-17 0,0 4 0,0-10 0,0-16 0,0-6 0</inkml:trace>
  <inkml:trace contextRef="#ctx0" brushRef="#br0" timeOffset="467663">14225 17668 24575,'-24'35'0,"1"0"0,0 0 0,4-5 0,0-1 0,0 1 0</inkml:trace>
  <inkml:trace contextRef="#ctx0" brushRef="#br0" timeOffset="467820">14242 17675 24575,'43'-9'0,"-16"3"0,2 13 0,-2 6 0,-9 9 0,-6 0 0,1 0 0</inkml:trace>
  <inkml:trace contextRef="#ctx0" brushRef="#br0" timeOffset="468243">13573 18185 24575,'-3'48'0,"0"1"0,0-1 0,-1 0 0,1 0 0,2-6 0,1 0 0,0-4 0,0 7 0,0 5 0,0-1 0,1-3 0,1-7 0,5 15 0,-1-11 0,-5 0 0,-6-5 0,-6-7 0,-20-24 0</inkml:trace>
  <inkml:trace contextRef="#ctx0" brushRef="#br0" timeOffset="468453">13331 18533 24575,'44'3'0,"0"-1"0,-1 1 0,-1-1 0,-1 1 0,-6 1 0,-10 4 0,-2 1 0,2-4 0,0 1 0</inkml:trace>
  <inkml:trace contextRef="#ctx0" brushRef="#br0" timeOffset="468599">13918 18199 24575,'0'15'0</inkml:trace>
  <inkml:trace contextRef="#ctx0" brushRef="#br0" timeOffset="468844">13797 18456 24575,'-5'6'0,"1"25"0,2 22 0,2 5 0,0-12-1639,-1-15 1,1 1 1263,-1 14 0,0 13 0,0-3 1,2-19 374,4-18 0,-3-10 0,2-4 0</inkml:trace>
  <inkml:trace contextRef="#ctx0" brushRef="#br0" timeOffset="469874">13884 18488 24575,'-2'47'0,"1"-17"0,2 7 0,2 5 0,1-10 0,0-3 0,3 7 0,-5-45 0,-9-23 0,1-9 0,1-2 0,-1-2 0,2 0 0,22 21 0,5 4 0,-2 3 0,17 0 0,1 5 0,-16 12 0,13 0 0,-34 0 0,-5-2 0,-4-1 0,-2 0 0,2-3 0,1 2 0,1 0 0,0 1 0,1 3 0,1 0 0,0 0 0,-4 0 0,1 0 0,-17 17 0,11-8 0,-11 20 0,1 4 0,8-7 0,-2 17 0,5 0 0,15-20 0,2 6 0,5-3 0,6-15 0,24 10 0,-17-11 0,11 10 0,-24-5 0,-6 19 0,-11-15 0,-7 9 0,-5-7 0,0-4 0,1-3 0,-13 15 0,29-29 0,0 0 0,0 0 0</inkml:trace>
  <inkml:trace contextRef="#ctx0" brushRef="#br0" timeOffset="470698">13910 18474 24575,'0'46'0,"0"-1"0,0 1 0,1 0 0,1-2 0,1 4 0,1-1 0,0-4 0,-1-8 0,0-5 0,0-2 0,6 28 0,-1-20 0,-8-47 0,-11-13 0,-2-4 0,4-12 0,-5-8 0,1 1 0,9 12 0,2 5 0,2-3 0,4 7 0,1 1 0,-2-12 0,8-3 0,-6 33 0,13 1 0,-12-7 0,9-7 0</inkml:trace>
  <inkml:trace contextRef="#ctx0" brushRef="#br0" timeOffset="471129">14243 18300 24575,'-25'38'0,"0"1"0,0 0 0,-1-1 0,12 6 0,3 3 0,5-4 0,8-11 0,27 1 0,10-3 0,0-5 0,-12-13 0,-2-4 0,-33 37 0,-7-10 0,-1-7 0,-5 5 0,1-4 0,2-7 0,0-1 0,-10 8 0,0 1 0</inkml:trace>
  <inkml:trace contextRef="#ctx0" brushRef="#br0" timeOffset="471403">14539 18094 24575,'1'43'0,"0"1"0,-1-1 0,1 1 0,0-1 0,0 1 0,-1-1 0,4 3 0,0 0 0,-1-5 0,1 12 0,1 7 0,0 0 0,-1-4 0,-1-10 0,-2-16 0,-4-6 0,-1 13 0</inkml:trace>
  <inkml:trace contextRef="#ctx0" brushRef="#br0" timeOffset="471574">14216 18526 24575,'38'-22'0,"0"0"0,0 0 0,0 0 0,0 0 0,0 0 0,1 0 0,-2 1 0,1 0 0,0 0 0,0 0 0,0 0 0,-1 0 0</inkml:trace>
  <inkml:trace contextRef="#ctx0" brushRef="#br0" timeOffset="472310">17223 16939 24575,'12'9'0,"-4"13"0,-2 12 0,1 11 0,-2-1 0,-2 3 0,-1 2 0,-1-8 0,1 1 0,-1 0 0,0 0 0</inkml:trace>
  <inkml:trace contextRef="#ctx0" brushRef="#br0" timeOffset="473143">17457 17457 24575,'6'-24'0,"-1"4"0,3 10 0,-5 3 0,3 7 0,3 24 0,-2 9 0,0 13 0,0-2 0,2 9 0,-2-5 0,-5-12 0,0-1 0,2 5 0,1 3 0,0-9 0,-2-5 0,4-3 0,-7-51 0,-1-12 0</inkml:trace>
  <inkml:trace contextRef="#ctx0" brushRef="#br0" timeOffset="473299">17507 17436 24575,'-22'19'0,"0"-1"0,-1 8 0,4 0 0,7 0 0,-2 8 0</inkml:trace>
  <inkml:trace contextRef="#ctx0" brushRef="#br0" timeOffset="473409">17471 17431 24575,'43'-7'0,"0"-1"0,1 0 0,9 0 0,-11 7 0,-23 13 0</inkml:trace>
  <inkml:trace contextRef="#ctx0" brushRef="#br0" timeOffset="473738">17284 17954 24575,'2'49'0,"0"0"0,0 0 0,0-1 0,0 1 0,-1 0 0,1 0 0,0 0 0,2 0 0,0 3 0,1 1 0,-1-1 0,1-2 0,0-5 0,0-7 0,-1-7 0,1-2 0,1-4 0,7 11 0,0 1 0</inkml:trace>
  <inkml:trace contextRef="#ctx0" brushRef="#br0" timeOffset="474281">17699 18140 24575,'-20'0'0,"4"27"0,-2 23 0,1 6 0,3-12 0,2-11 0,1 0 0,0 3 0,-3 7 0,0 3 0,5-5 0,9-11 0,26 1 0,-4-24 0,-3-33 0,0-20 0,-2 9 0,0 8 0,4-12 0,-2 13 0,-8 63 0,10 9 0,2 0 0,1-12 0,-4-8 0,0-1 0</inkml:trace>
  <inkml:trace contextRef="#ctx0" brushRef="#br0" timeOffset="474602">18025 18071 24575,'-3'44'0,"1"0"0,0 0 0,5 3 0,3-1 0,3-9 0,17 0 0,-21 2 0,-6 8 0,-3-6 0,-4-15 0,-4-1 0,-8 17 0,-5 6 0,-1-14 0,-11-21 0,11-9 0,-1 1 0</inkml:trace>
  <inkml:trace contextRef="#ctx0" brushRef="#br0" timeOffset="475127">18151 17976 24575,'-4'12'0,"2"0"0,2-10 0,0 0 0,0 0 0,0 1 0,0 20 0,1 2 0,4 9 0,3 14 0,1 3 0,-1-7 0,-2-2 0,2 1 0,1-2 0,3 9 0,1 1 0,0-3 0,-3-12 0,-2-9 0,2-5 0,13 19 0,2-15 0,-6-42 0,6-18 0,-20 8 0,0-1 0</inkml:trace>
  <inkml:trace contextRef="#ctx0" brushRef="#br0" timeOffset="475308">17951 18226 24575,'33'-9'0,"0"0"0,0 0 0,10-4 0,5-2 0,-1 0 0,-6 0 0,3-4 0,-3 0 0,-4 4 0,-1 0 0,0-1 0,1 1 0</inkml:trace>
  <inkml:trace contextRef="#ctx0" brushRef="#br0" timeOffset="476443">15546 16377 24575,'-5'-5'0,"12"14"0,8 14 0,5 11 0,-1-3 0,-4-1 0,1 0-938,5 6 0,2 5 0,-6-6 938,-6 10 0,-3-9 0,-6-7 0</inkml:trace>
  <inkml:trace contextRef="#ctx0" brushRef="#br0" timeOffset="476667">15560 16649 24575,'18'47'0,"0"-1"0,0 1 0,-8-24 0,1 0 0,7 23 0,5 5 0,-3-24 0,1-43 0,-2-1 0,0-4 0,-2-11 0,-2-4 0,4-6 0,0-1 0</inkml:trace>
  <inkml:trace contextRef="#ctx0" brushRef="#br0" timeOffset="477577">14371 15755 24575,'8'44'0,"0"1"0,1-1 0,-1 1 0,0 0 0,2 3 0,-1 3 0,0-11 0,-1-24 0,-2-39 0,-1-26 0,-1 2 0,2 6 0,0-1 0,-1-3 0,0-2 0,1 8 0,3 6 0,0 26 0,12 41 0,-11 0 0,2 10 0,-2 0 0,-8-8 0,6 13 0,0-71 0,1-14 0,3-4 0,3 8 0,1 7 0,-3 20 0,2 23 0,-2 7 0,-3 11 0,7 4 0,-10-27 0,1-2 0,-2-3 0,-1 0 0,-3 3 0</inkml:trace>
  <inkml:trace contextRef="#ctx0" brushRef="#br0" timeOffset="477786">14879 15578 24575,'43'-7'0,"-20"19"0,13 5 0</inkml:trace>
  <inkml:trace contextRef="#ctx0" brushRef="#br0" timeOffset="477954">14911 15774 24575,'-4'41'0,"7"-10"0,0 3 0,1-1 0</inkml:trace>
  <inkml:trace contextRef="#ctx0" brushRef="#br0" timeOffset="478389">15287 15656 24575,'-34'28'0,"1"1"0,-1-1 0,21 9 0,7 4 0,10-8 0,9-10 0,9-9 0,11-14 0,7-12 0,-7-7 0,-14-9 0,-7-7 0,0-3-820,1 3 1,0-3 0,-1-1 0,-3-1 804,-2-1 1,-3-2 0,-1 1 0,-1 3 14,-1 2 0,-1 2 0,-1-3 0,-2-5 0,-1-5 0,-2 2 0,0 8 523,1 5 0,-3 11-523,-5 16 0,15 31 0,6 16 0,-1 0 0,0 5 0,0 0-710,1-1 0,0 0 0,0 5 710,-2-5 0,0 4 0,0 2 0,0 0 0,-2-3 0,1 1 0,-1-3 0,-1 0 0,1 3 0,-1-5 0,-1-1 0,1 0 0,0 0 0,0 0 0,-1 1 0</inkml:trace>
  <inkml:trace contextRef="#ctx0" brushRef="#br0" timeOffset="480202">15764 16941 24575,'2'33'0,"8"5"0,-4-8 0,2 2 0,2-2 0,3 2 0,1 5 0,1 3 0,0-3 0,-1-3 0,0-1 0,0-2 0,0 1 0,1-1 0</inkml:trace>
  <inkml:trace contextRef="#ctx0" brushRef="#br0" timeOffset="480821">16644 16509 24575,'-11'46'0,"1"0"0,0 0 0,0 0 0,-1 0 0,1 0 0,0 0 0,0 0 0,-1 0 0,0 4 0,0 2 0,-1 1 0,1 0 0,0-4 0,2-4 0,2-6 0,3-9 0,2 0 0,2-6 0,-2 7 0,0 0 0</inkml:trace>
  <inkml:trace contextRef="#ctx0" brushRef="#br0" timeOffset="481070">16350 16562 24575,'29'32'0,"-1"1"0,1-1 0,-1 1 0,1-1 0,0 1 0,-1-1 0,4 7 0,1 3 0,1 1 0,-2 0 0,-2-2 0,-4-2 0,-5-6 0,-3 4 0,-7-5 0,1 3 0,3 7 0,-1 0 0,0-1 0,1 1 0</inkml:trace>
  <inkml:trace contextRef="#ctx0" brushRef="#br0" timeOffset="484631">15365 16850 24575,'0'-7'0,"0"4"0,0 9 0,8 13 0,3 15 0,3 11 0,0-2 0,-1-5 0,1 3-146,-3-6 1,1 6 0,0 3-1,0-3 1,-2-5 0,3 7 0,-2-2-1,-2-2 1,0-1 0,0 1 0</inkml:trace>
  <inkml:trace contextRef="#ctx0" brushRef="#br0" timeOffset="485482">15672 17471 24575,'2'-16'0,"2"40"0,-2 7 0,2 3 0,2 8 0,-1-2 0,-2-6 0,0 2 0,1 5 0,1 7 0,0 1 0,-2-6-1639,0 2 1,-1-1 1568,0 1 0,0 2 0,-1-2 70,0 1 0,-1-4-127,1-9 1,-1 0 126,0 4 0,1 0 0,3 1 0,1-2 0,-2 3 0,2-10 0,1-3 0,0-7 0,-2-22 0,-1-21 0,-7-24 0</inkml:trace>
  <inkml:trace contextRef="#ctx0" brushRef="#br0" timeOffset="485786">15714 17393 24575,'-21'37'0,"0"0"0,0-1 0,0 1 0,0 0 0,1-2 0,-1 0 0,0 1 0,0-1 0</inkml:trace>
  <inkml:trace contextRef="#ctx0" brushRef="#br0" timeOffset="485936">15680 17510 24575,'31'12'0,"7"13"0,1 6 0,-18-10 0,-1 1 0,5 3 0,1 3 0,-6 0 0,-10-2 0,-5 1 0,-1 1 0,0-1 0</inkml:trace>
  <inkml:trace contextRef="#ctx0" brushRef="#br0" timeOffset="486538">15558 18383 24575,'-2'50'0,"1"-1"0,0 0 0,0 1 0,-1-1 0,1 0 0,0-12 0,1-1 0,0 8 0,-2 14 0,1 7 0,2-5 0,2-13 0,4-24 0</inkml:trace>
  <inkml:trace contextRef="#ctx0" brushRef="#br0" timeOffset="487422">15759 18732 24575,'-29'3'0,"-1"-1"0,8 16 0,0 11 0,-2 11 0,6-1 0,12-5 0,5 1 0,-1 14 0,6-6 0,17-18 0</inkml:trace>
  <inkml:trace contextRef="#ctx0" brushRef="#br0" timeOffset="487422">15650 19049 24575,'22'-19'0,"-1"-7"0,-5-7 0,-1-3 0,-2 0 0,-10 7 0,5 7 0,-7 21 0,6 12 0,-1 1 0,0 14 0,5 19 0,-3-12 0,3 5 0,-1-19 0,-9-17 0,8 5 0,-6-10 0,10-6 0,-6-17 0,5-14 0</inkml:trace>
  <inkml:trace contextRef="#ctx0" brushRef="#br0" timeOffset="487817">16027 18488 24575,'-25'9'0,"-2"5"0,18 19 0,6 13 0,1-7 0,4 3 0,0-5 0,1 4 0,8-12 0,28-21 0,-14-5 0,-17 28 0,-8 8 0,-9 4-402,-3 1 1,-1-2 401,-5-6 0,3-20 0,1-10 0</inkml:trace>
  <inkml:trace contextRef="#ctx0" brushRef="#br0" timeOffset="488114">16218 18152 24575,'0'49'0,"0"1"0,0-1 0,0 0 0,0 1 0,0-1 0,0 0 0,0 0 0,1 0 0,1 2 0,0 2 0,0-1 0,1-4 0,0-4 0,0-8 0,1-9 0,8 9 0,4-11 0,1-11 0,-6-56 0,-5 11 0,1-1 0</inkml:trace>
  <inkml:trace contextRef="#ctx0" brushRef="#br0" timeOffset="488321">16046 18637 24575,'38'-26'0,"-1"1"0,1-1 0,-14 13 0,1 0 0,16-9 0,5-4 0,-10 11 0,-12 15 0,-7 0 0</inkml:trace>
  <inkml:trace contextRef="#ctx0" brushRef="#br0" timeOffset="492564">14455 16424 24575,'3'-1'0,"0"13"0,5 13 0,-2 14 0,-1 5 0,-1-14 0,-1 1 0,3 15 0,1 2 0,-3-3 0,1-3 0,0-11 0,1 0 0,2 12 0,-1 0 0</inkml:trace>
  <inkml:trace contextRef="#ctx0" brushRef="#br0" timeOffset="493494">14361 16779 24575,'10'6'0,"-4"-1"0,13 4 0,-7 2 0,16 4 0,-3 4 0,0 1 0,2-1 0,-4-2 0,-1-1 0,-9-10 0,-3 2 0,-1-4 0,-1 3 0,-2-5 0,20-40 0,-16-7 0,2 3 0,0 0 0</inkml:trace>
  <inkml:trace contextRef="#ctx0" brushRef="#br0" timeOffset="499030">16403 18189 24575,'-4'-3'0,"2"1"0,2-1 0,-1 3 0,-1 0 0,1 6 0,3 23 0,8 17 0,-5-17 0,-1 0 0,2 0 0,0-2 0,-1 18 0</inkml:trace>
  <inkml:trace contextRef="#ctx0" brushRef="#br0" timeOffset="509197">19070 16792 24575,'-13'-15'0,"2"1"0,8 4 0,0-5 0,2 3 0,-2 3 0,3 6 0,16 32 0,4-7 0,-4-1 0,5 1 0,6 1 0,6 1 0,-2-1 0,-2-1 0,1 1 0,2 2 0,7 6 0,-1-1 0,-5-4 0,-5-4 0,0-1 0,8 2 0,6 1 0,-6-7 0,12-5 0,-4-12 0,-2-2 0,-10-1 0,3-5 0,-40 7 0,-6 1 0</inkml:trace>
  <inkml:trace contextRef="#ctx0" brushRef="#br0" timeOffset="510144">20311 16975 24575,'-1'-4'0,"3"1"0,6 2 0,3 0 0,37 0 0,-17 1 0,3 0 0,1 0 0,-5 0 0,6 0 0,-23 18 0,-12 12 0,-16 4 0,-5 2 0,4-10 0,-1-1 0,-7 5 0,-1-3 0,-9-2 0,19-15 0,8-1 0,25-17 0,13 0 0,-11-4 0,3-2 0,9 0 0,-1 1 0,2-8 0,6 6 0,-37 16 0</inkml:trace>
  <inkml:trace contextRef="#ctx0" brushRef="#br0" timeOffset="510406">20234 17501 24575,'11'45'0,"1"-1"0,-1 1 0,1-1 0,-7-15 0,1 0 0,5 11 0,4 10 0,-1-5 0,-8-20 0,-6-22 0</inkml:trace>
  <inkml:trace contextRef="#ctx0" brushRef="#br0" timeOffset="510721">20261 17607 24575,'30'-26'0,"0"0"0,3 0 0,1 2 0,3 1 0,3 0 0,-13 6 0,2-1 0,0-1 0,7-4 0,1-2 0,-2 2 0,3-2 0,-2 1 0,8-4 0,-6 7 0,-15 20 0,-12 35 0,-6 22 0,-2-4 0,-2-15 0,-2 3-656,1-5 1,0 8-1,0 2 1,0-2 0,0-9 252,1-1 0,-2-3 357,-6 20 0,-3-3 46,-5-10 0,-2-10 0,-4-6 0,-15-15 0</inkml:trace>
  <inkml:trace contextRef="#ctx0" brushRef="#br0" timeOffset="510930">20445 17720 24575,'26'-25'0,"0"1"0,0-1 0,-7 13 0,23-15 0,-7 11 0,-47 54 0,4-11 0,0 0 0</inkml:trace>
  <inkml:trace contextRef="#ctx0" brushRef="#br0" timeOffset="511044">20366 17893 24575,'27'-27'0,"2"-1"0,4-1 0,-5 6 0,1 1 0,9-9 0,-5 2 0,-9 6 0,-10 4 0</inkml:trace>
  <inkml:trace contextRef="#ctx0" brushRef="#br0" timeOffset="511253">20488 17597 24575,'5'35'0,"-1"0"0,1 0 0,-4-10 0,1 0 0,3 11 0,2 6 0,-5-10 0,-8-8 0,-3-7 0</inkml:trace>
  <inkml:trace contextRef="#ctx0" brushRef="#br0" timeOffset="511556">20034 17601 24575,'-30'36'0,"-1"-1"0,0 0 0,13-9 0,3 3 0,2 10 0,1 10 0,4-1 0,11-10-1639,22-8 1,9-8 1207,-4 3 1,2-1 0,8-7 430,-3-11 0,7-6 0,4-4 0,0-2 0,-1 0 0,-6 1 0,-2 1 0,-4-1 0,0 0 0,5-2 0,2-1 0,6-1 0,4-2 0,1 0 0,-3-1 0,-4 1 0,-8 1 0,-1-1 0,-7 0 0,2-1 0,13-7 0,2-1 0,-9 3 0,2-3 0</inkml:trace>
  <inkml:trace contextRef="#ctx0" brushRef="#br0" timeOffset="511937">21396 17361 24575,'42'-17'0,"0"0"0,0 0 0,0 0 0,0 0 0,-1 0 0,0 0 0,-1 0 0,0 1 0,0-1 0,1 0 0</inkml:trace>
  <inkml:trace contextRef="#ctx0" brushRef="#br0" timeOffset="512257">21682 17239 24575,'6'42'0,"0"1"0,0-1 0,0 1 0,-5 4 0,-2 5 0,-2 0 0,-1-4 0,-1-9 0,-3-1 0,-4-4 0,-7 6 0,-4 1 0,3-21 0,0-41 0,11-13 0,9-2 0,22-5 0,0 14 0,6-3 0,-2 6 0,14 0 0,-10 5 0,-6 7 0,-15 17 0</inkml:trace>
  <inkml:trace contextRef="#ctx0" brushRef="#br0" timeOffset="512516">21231 17646 24575,'2'45'0,"-1"-1"0,1 1 0,0 0 0,-1-1 0,1 6 0,-1 1 0,6-6 0,11-15 0,17-21 0,12-13 0,6-9 0,0-1 0,-6 3-253,-1 3 1,-3 0 0,5-1 0,-8 0 0,6-1 0,1 0 0,1-2 0,-4 1 0,-7 0 0,-1-2 0,-1-1 0,0 0 0</inkml:trace>
  <inkml:trace contextRef="#ctx0" brushRef="#br0" timeOffset="513896">22310 17169 24575,'-9'0'0,"2"-1"0,5 1 0,8-4 0,15-5 0,12-9 0,9-9 0,-3 5 0,-10 9 0,1 0 0,8-9 0,5-3 0,-11 9 0,-13 15 0,-11 12 0,-5 4 0</inkml:trace>
  <inkml:trace contextRef="#ctx0" brushRef="#br0" timeOffset="514119">22561 16993 24575,'-8'38'0,"1"0"0,0 0 0,-1 0 0,0 8 0,0-2 0,-1-6 0,-3-13 0,-1 0 0</inkml:trace>
  <inkml:trace contextRef="#ctx0" brushRef="#br0" timeOffset="514276">22147 17296 24575,'-5'38'0,"0"-1"0,1 11 0,0-4 0,2 2 0,2-5 0,2-3 0,-1 3 0,0-13 0,0 0 0</inkml:trace>
  <inkml:trace contextRef="#ctx0" brushRef="#br0" timeOffset="514481">22123 17450 24575,'37'-19'0,"0"0"0,0 0 0,0 0 0,1-1 0,2 1 0,0 3 0,9-2 0,3-1 0,-3 2 0,-8 5-1639,4 0 1,-4 5 1570,9-2 0,-3 2 0,-8 5 1,-11 2-1</inkml:trace>
  <inkml:trace contextRef="#ctx0" brushRef="#br0" timeOffset="515224">22688 17243 24575,'-33'27'0,"1"-1"0,-1 1 0,1 0 0,0 0 0,-7 5 0,-1 0 0,5-1 0,13-7 0,13 2 0,11-3 0,31-26 0,5-8 0,6-3 0,-21 1 0,-29 49 0,-8-20 0,-10 20 0,1-2 0,15-23 0,2 14 0,20-25 0,9-1 0,-6-1 0,-6 10 0,-24 17 0,-10 4 0,-4 8 0,6-10 0,-3 3 0,4-6 0,0-4 0,39 4 0,18-39 0,-1 4 0,3-4 0,-7-8 0,0-5 0,-3 1 0,-1 0 0,-2 1 0,9-12 0,-7 4 0,-19 18 0,-4 23 0,-1 6 0,19 21 0,-6-17 0,10 17 0,-15-18 0,-4 10 0</inkml:trace>
  <inkml:trace contextRef="#ctx0" brushRef="#br0" timeOffset="515452">22612 17794 24575,'-9'3'0,"6"24"0,6 18 0,0-4 0,-4 7-691,4-7 0,0 7 1,0-11 690,-2-12 0,-1-44 0,0-14 0</inkml:trace>
  <inkml:trace contextRef="#ctx0" brushRef="#br0" timeOffset="515609">22526 17854 24575,'-24'24'0,"2"1"0,-5 5 0,3-3 0,5-6 0,0 3 0,-8 15 0,-2 7 0,5-8 0,5 0 0,8-5 0,-1 0 0</inkml:trace>
  <inkml:trace contextRef="#ctx0" brushRef="#br0" timeOffset="515777">22335 18011 24575,'24'24'0,"3"-5"0</inkml:trace>
  <inkml:trace contextRef="#ctx0" brushRef="#br0" timeOffset="515896">22963 17923 24575,'40'-28'0,"0"0"0,-2 0 0,-13 11 0,-24 17 0</inkml:trace>
  <inkml:trace contextRef="#ctx0" brushRef="#br0" timeOffset="516824">23051 17367 24575,'25'36'0,"-19"-33"0,8 27 0,-4 5 0,-12-16 0,2-5 0,24 7 0,-3-17 0,6 2 0,-1 3 0,-6 5 0,-1 13 0,-30 0 0,-14 6 0,3-3 0,8-5 0,-1 0 0,-7 4 0,-4 4 0,9-8 0,15-8 0,25-17 0,8-6 0,11-5 0,5-2 0,-2-1 0,-18 5 0,6-2 0,-31 13 0,3 6 0,-8 40 0,-3-12 0,-7-2 0,-3-1 0,-13-4 0,4-13 0,2-4 0,0-6 0,-2-4 0</inkml:trace>
  <inkml:trace contextRef="#ctx0" brushRef="#br0" timeOffset="517062">23639 17152 24575,'2'46'0,"-1"0"0,0 1 0,0-2 0,1 1 0,0 3 0,2-10 0,0 3 0,1 1 0,0-1 0,-1-3-206,1 7 0,0-4 1,-1 2-1,1 1 1,1 4-1,-1-3 1,-1-5-1,-1-3 1,0 1-1</inkml:trace>
  <inkml:trace contextRef="#ctx0" brushRef="#br0" timeOffset="517464">24231 17028 24575,'33'13'0,"-1"-1"0,-5 1 0,-1 0 0</inkml:trace>
  <inkml:trace contextRef="#ctx0" brushRef="#br0" timeOffset="517620">23997 17346 24575,'-6'24'0,"4"7"0,11-5 0,3 9 0,-2 6 0,-3-5 0</inkml:trace>
  <inkml:trace contextRef="#ctx0" brushRef="#br0" timeOffset="517813">24036 17336 24575,'39'-11'0,"-7"2"0,5-3 0,0 1 0,-6 2 0,0-1 0,5 0 0,1 2 0,8-2 0,3 1 0,0 0 0,-4 0 0,-6 2-1093,-3-1 1,-4 0 0,2 2 953,11 0 1,8 0 0,-8 3 0,-24 7 0,-39 18-1,-14 13 1</inkml:trace>
  <inkml:trace contextRef="#ctx0" brushRef="#br0" timeOffset="518012">24215 17489 24575,'1'21'0,"0"-1"0</inkml:trace>
  <inkml:trace contextRef="#ctx0" brushRef="#br0" timeOffset="518132">24217 17627 24575,'25'-14'0,"-6"4"0,-14 8 0,-4 2 0</inkml:trace>
  <inkml:trace contextRef="#ctx0" brushRef="#br0" timeOffset="518318">23992 17954 24575,'29'-16'0,"1"0"0,-1 0 0,8-4 0,3-2 0,-5 3 0,8-5 0,2-1 0,-2 1 0,-5 4-114,-3 3 1,-4 3-1,2-2 1,3-2-1,3-2 1,-2 1-1,-7 5 1,12 1-1</inkml:trace>
  <inkml:trace contextRef="#ctx0" brushRef="#br0" timeOffset="518546">24445 17379 24575,'-18'43'0,"0"-1"0,0 0 0,-1 0 0,1 0 0,0 0 0,-2 1 0,1 0-171,5-9 1,-3 9 0,-2 4-1,0 1 1,1-4 0,3-7-1,4-11 1,-4 2 0,3-7-1</inkml:trace>
  <inkml:trace contextRef="#ctx0" brushRef="#br0" timeOffset="518688">24423 17818 24575,'36'12'0,"-5"0"0,4 3 0,-3-1 0,-6-2 0,0-1 0,8 3 0,-1 1 0,1-1 0</inkml:trace>
  <inkml:trace contextRef="#ctx0" brushRef="#br0" timeOffset="519172">25218 17179 24575,'13'44'0,"0"0"0,-1 0 0,-14-10 0,-2 2 0,8 6 0,4 9 0,0 0 0,-8-10 0,-9-7 0,-5-6 0,-1 1 0,-2-5 0,-3-3 0</inkml:trace>
  <inkml:trace contextRef="#ctx0" brushRef="#br0" timeOffset="519465">25143 17513 24575,'24'16'0,"-8"7"0,-10 8 0,-3 12 0,-2 2 0,-1-7 0,-1-2 0,-3-2-615,-1 3 0,0 6 0,-2-2 1,-1-11 614,-6-6 785,8-13-785,41-42 0,3-1-909,-7 4 1,5-6 0,-4 2 908,-2 1 0,-1 0 0,-4 4 0,1-1 0,-4 1 0,-5 0 0,0 1 0</inkml:trace>
  <inkml:trace contextRef="#ctx0" brushRef="#br0" timeOffset="520045">25535 17103 24575,'0'45'0,"0"0"0,-1 0 0,1 1 0,-1-1 0,1 0 0,-4 5 0,5-10 0,0 5 0,-1-23 0,0-53 0,0-26 0,1 11 0,-1-7 0,1 2 0,2 10-400,1 13 0,3 5 400,19-18 0,8 21 0,6 4 0,-9 4 0,2 1 98,15-4 1,0 12-99,-18 25 0,-4 13 0,-5 0 0,-6-3 0,-6 4 0,-4 2 0,-1 8 0,-4-1 0,-5-8 0,-11-4 0,-5-5 0,-4 2 0,1 0 0</inkml:trace>
  <inkml:trace contextRef="#ctx0" brushRef="#br0" timeOffset="520249">25754 17284 24575,'-17'37'0,"0"1"0,0-1 0,0 0 0,0 1 0,3-1 0,1 2 0,-2-1 0,-4 8 0,-1 2 0,3-5 0,7-12 0,8 1 0,1-13 0</inkml:trace>
  <inkml:trace contextRef="#ctx0" brushRef="#br0" timeOffset="520473">25715 17462 24575,'7'29'0,"-1"1"0,0 0 0,3 3 0,9 1 0,5 2 0,-1-3 0,-1 0 0,1-2-763,2-1 0,1 2 0,-1-7 763,15-3 733,-9-14-733,8-13 0,2-6 0,-15-2 0,-1-4 0,9-5 0,4-4 0,-7-1 0,-7-6 0,-5-3 0,3-9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7:43:46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10373 6225 24575,'-4'-4'0,"1"1"0,2 2 0</inkml:trace>
  <inkml:trace contextRef="#ctx0" brushRef="#br0" timeOffset="672">10689 6227 24575,'-43'3'0,"0"-1"0,4 2 0,-2 0 0,-8 1 0,8-1 0,2 3 0,1-2 0,2-1 0,7-3 0,-5-1 0,10 0 0,-2 0 0,0 0 0,-6 0 0,0 3 0,1 3 0,0 5 0,-10 9 0</inkml:trace>
  <inkml:trace contextRef="#ctx0" brushRef="#br0" timeOffset="958">9531 6357 24575,'-12'-10'0,"2"-2"0</inkml:trace>
  <inkml:trace contextRef="#ctx0" brushRef="#br0" timeOffset="1125">9148 6312 24575,'-24'7'0,"10"-5"0,-3 5 0</inkml:trace>
  <inkml:trace contextRef="#ctx0" brushRef="#br0" timeOffset="1337">8906 6292 24575,'-15'-5'0,"7"2"0,2 1 0</inkml:trace>
  <inkml:trace contextRef="#ctx0" brushRef="#br0" timeOffset="2344">8169 6113 24575,'0'-14'0,"-12"-2"0,0 9 0,-34-2 0,20 5 0,-2 2 0,0 2 0,-7 4 0,6 3 0,-2 4 0,6 1 0,1 3 0,-7 7 0,0 2 0,8-5 0,2 2 0,3 1 0,3 2 0,0 16 0,4 1 0,5 4 0,10-9 0,7-3 0,17-13 0,6-14 0,3-3 0,-9-1 0,-2-1 0,9-1 0,-2-1 0,5-6 0,-12 6 0,-2-1 0,1-1 0,12 1 0,-31-2 0,5 2 0,-10-3 0,3 3 0</inkml:trace>
  <inkml:trace contextRef="#ctx0" brushRef="#br0" timeOffset="4233">12151 6963 24575,'-4'-2'0,"1"-2"0,2 3 0,1-2 0,-5 1 0,2 1 0,-14 1 0,-4 0 0,-11 0 0</inkml:trace>
  <inkml:trace contextRef="#ctx0" brushRef="#br0" timeOffset="4536">11324 7170 24575,'-41'-9'0,"16"6"0,-19-4 0</inkml:trace>
  <inkml:trace contextRef="#ctx0" brushRef="#br0" timeOffset="4710">10807 7139 24575,'-16'-11'0,"4"4"0,-2 2 0</inkml:trace>
  <inkml:trace contextRef="#ctx0" brushRef="#br0" timeOffset="5069">10531 7119 24575,'-28'0'0,"15"0"0,-7 0 0</inkml:trace>
  <inkml:trace contextRef="#ctx0" brushRef="#br0" timeOffset="5248">10170 7143 24575,'-34'-2'0,"14"2"0,-9-2 0</inkml:trace>
  <inkml:trace contextRef="#ctx0" brushRef="#br0" timeOffset="5448">9576 7259 24575,'-22'-5'0,"3"1"0</inkml:trace>
  <inkml:trace contextRef="#ctx0" brushRef="#br0" timeOffset="5638">9404 7234 24575,'-13'-2'0,"2"1"0</inkml:trace>
  <inkml:trace contextRef="#ctx0" brushRef="#br0" timeOffset="8491">8105 7106 24575,'0'-6'0,"0"-2"0,0 4 0,0-1 0,-2 3 0,-1 1 0,-19 1 0,6 0 0,-11 0 0,13 0 0,-3-2 0,6 2 0,-15-2 0,11 2 0,-17 0 0,16 3 0,-6-1 0,12 3 0,-5 1 0,7-1 0,-21 15 0,18-16 0,-11 11 0,18-14 0,1 1 0,1-1 0,0 3 0,-2-2 0,3 3 0,-15 14 0,9-10 0,-7 11 0,9-14 0,2 0 0,-1 11 0,1-1 0,-1 10 0,4-14 0,-1 16 0,1-16 0,0 14 0,0-13 0,0 6 0,2-12 0,2 10 0,0-13 0,5 10 0,1-6 0,2 3 0,13 8 0,-11-9 0,7 6 0,-12-13 0,8 9 0,-8-7 0,6 4 0,-7-6 0,4 1 0,2-2 0,7 4 0,-7-5 0,4 1 0,-3-2 0,-3 0 0,3 0 0,-6 0 0,11-5 0,-9 1 0,5-2 0,-5 1 0,-6 4 0,1-2 0,-5 2 0,4 0 0,6-14 0,6-3 0</inkml:trace>
  <inkml:trace contextRef="#ctx0" brushRef="#br0" timeOffset="16247">12200 7716 24575,'-14'-4'0,"2"-1"0,3 2 0,5-1 0,-2 3 0,6 0 0,-4 0 0,-1 0 0,-2-1 0,1 1 0,-1 0 0,2 1 0,-12-1 0,1 1 0,-9 0 0</inkml:trace>
  <inkml:trace contextRef="#ctx0" brushRef="#br0" timeOffset="16536">11505 7786 24575,'-19'-1'0,"10"1"0,-3-1 0</inkml:trace>
  <inkml:trace contextRef="#ctx0" brushRef="#br0" timeOffset="16795">11397 7785 24575,'-25'-1'0,"3"1"0</inkml:trace>
  <inkml:trace contextRef="#ctx0" brushRef="#br0" timeOffset="17025">10939 7838 24575,'-8'-4'0,"-4"0"0,5 4 0</inkml:trace>
  <inkml:trace contextRef="#ctx0" brushRef="#br0" timeOffset="17195">10633 7872 24575,'-7'-6'0,"2"1"0,1 2 0,3-1 0</inkml:trace>
  <inkml:trace contextRef="#ctx0" brushRef="#br0" timeOffset="17556">10142 8015 24575,'-10'-2'0,"2"0"0</inkml:trace>
  <inkml:trace contextRef="#ctx0" brushRef="#br0" timeOffset="17690">9806 8009 24575,'-47'-4'0,"10"-2"0,21 4 0</inkml:trace>
  <inkml:trace contextRef="#ctx0" brushRef="#br0" timeOffset="17930">9475 8020 24575,'-4'-1'0,"2"0"0,2 0 0</inkml:trace>
  <inkml:trace contextRef="#ctx0" brushRef="#br0" timeOffset="19422">7998 7976 24575,'-3'-2'0,"-3"-1"0,1-2 0,0 2 0,-1 0 0,-6 3 0,0 0 0,-22-1 0,12 1 0,-12-1 0,-3 15 0,6-3 0,4 7 0,1 2 0,4-3 0,-9 16 0,22-15 0,5 7 0,1 1 0,0 5 0,14 8 0,5 0 0,1-9 0,2-7 0,1-1 0,2-2 0,13-1 0,-12-8 0,20-3 0,3-5 0,-2-13 0,0 3 0,1-1 0,-15-6 0,-3 0 0,3-1 0,3 0 0,-31 13 0,-3 2 0,0-2 0</inkml:trace>
  <inkml:trace contextRef="#ctx0" brushRef="#br0" timeOffset="28057">10105 9782 24575,'-7'-4'0,"0"2"0,5 0 0,-1-1 0,3-1 0,0-1 0</inkml:trace>
  <inkml:trace contextRef="#ctx0" brushRef="#br0" timeOffset="29618">10086 9762 24575,'1'-3'0,"0"0"0,-1 3 0,0 12 0,1 6 0,-1 10 0,0 5 0,0-5 0,0 1 0,0 10 0,0-9 0,0 0 0,0-3 0,0 1 0,0 7 0,0-14 0,0 19 0,0-15 0,-2 8 0,0-4 0,-1 7 0,-1-11 0,3 22 0,-2-25 0,2 7 0,1-16 0,-1-8 0,1 4 0,-1-7 0,1 1 0,-8-20 0,0-3 0</inkml:trace>
  <inkml:trace contextRef="#ctx0" brushRef="#br0" timeOffset="30563">10032 9828 24575,'41'0'0,"-8"4"0,-1 0 0,-2-2 0,17 11 0,-30-10 0,-5 8 0,-5-7 0,-3 1 0,-3-3 0,0 0 0</inkml:trace>
  <inkml:trace contextRef="#ctx0" brushRef="#br0" timeOffset="31365">10076 10464 24575,'35'-2'0,"-12"1"0,7 2 0,0 0 0,1 0 0,5 2 0,-16-2 0,10 0 0,-18 0 0,2 4 0,-23 1 0,-6 3 0</inkml:trace>
  <inkml:trace contextRef="#ctx0" brushRef="#br0" timeOffset="64585">8068 9381 24575,'-1'-10'0,"0"1"0,-2 4 0,-3-7 0,3 10 0,-20-7 0,1 10 0,-9 9 0,-2 3 0,5-1 0,0 3 0,-9 10 0,1 4 0,3 1 0,4 2 0,9-4 0,4 5 0,7 5 0,4 6 0,4-3 0,7-6 0,5-1-478,0 0 1,2 1 0,4-6 477,5-9 0,4-6 0,9-3 0,1-3 0,-10-2 0,1-3 0,15-4 0,-2-2 0,-5 0 0,8-6 0,-23 9 0,-2 0 0</inkml:trace>
  <inkml:trace contextRef="#ctx0" brushRef="#br0" timeOffset="70718">8397 12772 24575,'-6'-3'0,"-1"0"0,2 1 0,-1 0 0,-14 1 0,7 2 0,-28 18 0,15 4 0,6-4 0,0 2 0,5-1 0,0 1 0,-7 8 0,0 1 0,10-7 0,0 1 0,-6 14 0,4 1 0,8 3 0,6-7 0,5-2 0,13 2 0,-2-15 0,3-4 0,24-4 0,6-7 0,-17-7 0,-2-1 0,5-1 0,1-2 0,-31 3 0,-2-4 0,-1-3 0</inkml:trace>
  <inkml:trace contextRef="#ctx0" brushRef="#br0" timeOffset="71704">8341 13830 24575,'-27'0'0,"5"0"0,11 0 0,6 0 0,-4 0 0,5 0 0,2 0 0,-2 0 0,2 0 0,-1 0 0,-4 4 0,-7 36 0,3 0 0,2 3 0,1 3 0,4-16 0,1-2 0,1 5 0,-1-3 0,2-4 0,7 2 0,7-21 0,27 6 0,-4-25 0,9-6 0,-19 0 0,-10-1 0,-6 15 0,-6-1 0,0 0 0,0-1 0</inkml:trace>
  <inkml:trace contextRef="#ctx0" brushRef="#br0" timeOffset="72405">8423 14397 24575,'-13'0'0,"-17"13"0,-2 4 0,6 2 0,-7 0 0,4 4 0,17 12 0,6-11 0,2 2 0,2 1 0,2 0 0,1 2 0,3-1 0,7-2 0,8-5 0,5-3 0,8-8 0,6-4 0,0-3 0,-5-5 0,13-6 0,-25 2 0,-10 1 0,0 2 0,-8 3 0,12-2 0,-6-7 0,8-3 0</inkml:trace>
  <inkml:trace contextRef="#ctx0" brushRef="#br0" timeOffset="77916">7681 8884 24575,'-11'-6'0,"2"3"0,8-1 0,-2 4 0,-18-2 0,-2 4 0,-17 3 0,-6 2 0,20-3 0,-1 2 0,-11 1 0,-4 1 0,4-1 0,8-1 0,1 0 0,-9 1 0,1-1 0,-8-1 0,11 0 0,0-1 0,-4-2 0,-4 7 0,2 1 0,7-2 0,7 0 0,-2 4 0,-6 5 0,2 1 0,-5 3 0,4-2 0,3-2 0,12-9 0,2-2 0,11-5 0,1 1 0,3 3 0,0 27 0,3-4 0,-1 14 0,1 5 0,2-15 0,0 3 0,-2-1 0,1 6 0,-1 4 0,0 0 0,0-5-475,1 7 0,-1-4 1,1 5 474,-1-1 0,0 6 0,0 2 0,0-3 0,0-4 0,0 0 0,0-5 0,-1 6 0,1-8 0,0 6 0,0 3 0,-1-1 0,1-2 0,0-6 0,1 6 0,0-6 0,-1 4 0,1-3 0,-1 3 0,0 1 0,0 2 0,0-1 0,-1-3 0,1 1 0,-1 1 0,0-1 0,0-1 0,0-4 0,1 0 0,-1-4 0,0 1 0,0 5-466,0-2 1,-1 5 0,1 3 0,0 1 0,-1-1 0,1-5 0,-1-5 465,0 6 0,0-7 0,0 1 0,0 9 0,0 2 0,0-4 0,0 5 0,0 0 0,0-12 0,0 3 0,0 0 0,0-3 0,0-2 0,0-2 0,0 4 0,2 4 0,1 5 0,0 3 0,0-3 0,1-6-1166,1 8 0,0-2 1166,0-9 0,1 3 0,0 0 0,-1-6 0,2 2 0,-1-2 135,-3-1 1,-1 2 0,0-2-136,0 2 0,-1 2 0,1-1 0,0 7 0,0-1 0,-1-3 0,1 5 0,1 1 0,0-8 0,0 6 0,1 2 0,0-1 0,-1-7 0,1 13 0,0-3 297,0-2 0,2 3 0,-2-6-297,-2-6 0,1-2-518,2 4 1,1 0 517,-1-7 0,0-2 1188,1 7 1,2-1-1189,1-10 0,0-1 696,4 15-696,9 6 2240,-9-8-2240,-2 3 0,2 9 0,-2-5 0,-2-9 0,0 0 0,0 8 0,1 5 0,-1-6 0,-1-11 0,-2-4 1436,3 12-1436,0 3 0,2-8 0,-6-17 0,3 7 0,-6-17 0,0 5 0,2-3 0,-3 3 0,5-2 0,-3-3 0,11 6 0,3 0 0,19-3 0,14-1 0,-3-1 0,-4-1 0,3-1-656,-6-2 1,8 1-1,2-1 1,-2-1 0,-6 0 130,-5-2 0,-3-2 0,0 1 525,11 0 0,1 0 0,-5 0 0,-9 0 0,-1 0 0,6 0 0,-2 0 0,1 0 0,7 0 0,-39 1 0,-1-30 0,-2-6 0</inkml:trace>
  <inkml:trace contextRef="#ctx0" brushRef="#br0" timeOffset="83574">26327 7304 24575,'0'-5'0,"6"20"0,0 10 0,-3 6 0,-1 12 0,0 2 0,0-5 0,1 3 0,0 2-387,-2-2 1,-1 7 0,1-1 0,-1-10 386,0-9 0,0-5 0,0 23 93,0-27 1,4-32 0,0-5 0</inkml:trace>
  <inkml:trace contextRef="#ctx0" brushRef="#br0" timeOffset="84711">26420 7300 24575,'-7'0'0,"2"0"0,21 0 0,17 1 0,-3 0 0,5-1 0,6 0 0,5 1 0,-1-1 0,-9-2 0,-1 0 0,4 1 0,1 0 0,5 1 0,2 0 0,-1 0 0,-6-1-458,1 1 0,-5-1 0,4 1 458,1 0 0,4 0 0,2 1 0,-2 0 0,-5 0-1080,0 0 1,-4 1 0,2-1 1079,-1 0 0,1-1 0,3 1 0,1-2 0,3-1 0,4 0 0,1-1 0,-1-1 0,-5 1 0,6-1 0,-4 0 0,4 0 0,-5 1 0,3-1 0,1 1 0,-1-1 0,-3-1 0,-5 0 0,-2-1 0,-2 1 0,-1 0 0,2 1 0,-2 2 0,2-2 0,7-1 0,2-1 0,1 1-421,-8 3 0,0 0 0,0 1 1,-3 0 420,-2 0 0,-3-1 0,6 2 0,6 1 0,7 1 0,2 1 0,-2 0 0,-7-1 0,7 1 0,-2 1-491,-8 0 1,5 0 0,-2 1-1,-6 0 491,-1 0 0,-3 0 0,1-1 0,4 0 0,-3 1 0,3 0 0,-2-1 0,8 0 0,0-1 0,-8 0 0,2 0 0,1 0 0,8 0 0,2-1 0,-4 0 0,2-1 0,0 1 0,-2-1 0,3 1 0,-3-1-268,-9 0 1,-2-1-1,-2 0 268,5 1 0,-2 0 1009,8-1 1,-3 1-1010,4 3 1595,-4-2-1595,-20 2 2412,-1-4-2412,-18 0 2225,-1 1-2225,0 1 809,0 6-809,0 6 0,0 7 0,0 8 0,0 7 0,-2 5 0,-1 1 0,1 5 0,-2-8 0,0-3 0,3-16 0,-5 10 0,-2-16 0,-4 8 0</inkml:trace>
  <inkml:trace contextRef="#ctx0" brushRef="#br0" timeOffset="86255">26297 7781 24575,'13'0'0,"19"2"0,4 0 0,1 0 0,7 0 0,-2 0 0,-3 0 0,2 0 0,-3-1 0,7 0 0,3 0 0,-1 0 0,-7 0-211,-3-1 0,-4 1 0,4-1 211,1 0 0,5 1 0,4-1 0,0 0 0,-3 0 0,-5 0-1093,4 0 1,-5 0 0,4-1 941,3 0 1,5 1 0,-1-1 0,-5-1 150,-8-1 0,-3 0 0,5 0 0,7 1 0,6 0 0,4 0 0,-3-1 0,-5 1 0,0-1 0,-5-1 0,4 1 0,-1 1 0,6 0 0,0 1 0,-2-1 0,-8 1 0,4-2 0,-4 1-726,-4 1 0,2 0 0,-2 1 726,5-1 0,1 1 0,-6 0 0,4 1 0,1-1 0,-6 1 0,0 0 0,2 0 0,4 1 0,9 2 0,0-1 0,-7 0 0,-2 0 0,-1 0 0,6 1 0,4 0 0,-5 0 0,-11-2 0,0 0 0,3 1 0,4 0 0,-4 0 0,-3-1 0,2 1 0,-2-1 0,6 1 0,0 1 0,-6-2 0,-3 1 0,1-1 0,8 0 0,9 1 0,-1 0 0,-7-1 0,-3 0 0,-2 0-340,8 0 0,5 0 0,-7 1 340,-16-1 0,-1 1 0,23-1 0,0 0 0,-19 0 0,2 0 899,9 1 1,5 0 0,-7 0-900,-13 0 0,-1-1 0,9 1 0,4 1 0,-5-1 0,6 0 1221,-4 0 1,-3-1-1222,-15-2 0,-1 1 0,-15 0 1891,-1 1-1891,0 0 169,0 1 0,0-2 0,0 0 0</inkml:trace>
  <inkml:trace contextRef="#ctx0" brushRef="#br0" timeOffset="87515">32170 7383 24575,'0'24'0,"-1"5"0,-4 8 0,0 2 0,-1 8 0,-1-11 0,0-3 0,4-17 0,-1-1 0,4-22 0,8-16 0,4-9 0,7-6 0,1-1 0,3-3 0,0 8 0,-1 4 0,-6 17 0,14-3 0,-16 20 0,8 0 0,-16 6 0,2 30 0,-7-8 0,-1-7 0,0 3 0,1 14 0,1-1 0,3 1 0,4-2 0,4-4 0,2-17 0,25-3 0,-22-13 0,24-6 0,-25-1 0,22-1 0,0-1 0,-17 1 0,11 1 0,-8 1 0,-23 3 0,-2 0 0</inkml:trace>
  <inkml:trace contextRef="#ctx0" brushRef="#br0" timeOffset="89915">28439 8706 24575,'-5'1'0,"1"15"0,4 17 0,0 12 0,-2 4 0,-1 1 0,2-22 0,0 0 0,-2 10 0,0 5 0,0-9 0,-1-1 0,2-5 0,-1-5 0,3-16 0,0-6 0,0-4 0</inkml:trace>
  <inkml:trace contextRef="#ctx0" brushRef="#br0" timeOffset="90687">28460 8638 24575,'-2'-3'0,"24"-3"0,27 0 0,8 0 0,-9 2 0,-3-1 0,3 1-403,-7-1 1,7 0-1,3-1 1,1 0-1,-3 2 403,-4 0 0,-1 2 0,0 0 0,-2 0 0,-2 0-1093,7-1 1,-4 0 0,4 0 788,-8 0 1,5 0 0,0 0 0,-1 1 0,-3-1 303,12 1 0,-4 0 0,-2 0 312,-10 0 1,-1-1 0,3 0-313,3 1 0,4 0 0,3 0 0,-2 1 0,-6-1 0,-3 0 0,-4 1 0,2 0-378,3-1 0,5 0 1,-3 0-1,-5 1 378,-5-1 0,-4 0 696,13 1-696,-22 0 3276,-7 4-2944,-17 29 0,-7 11-332,6-15 0,-1 1-643,-3 11 0,-3 5 0,1-2 643,0-1 0,0 1 0,0 0 0,0 4 0,1-5 0,1-4 0,2-2 303,1 4 1,1 3 0,0-9 0,-2-9 0,1 8-1</inkml:trace>
  <inkml:trace contextRef="#ctx0" brushRef="#br0" timeOffset="91187">28533 9218 24575,'49'3'0,"1"1"0,-1-1 0,0 0 0,1 1 0,-1-1 0,0 1 0,0-1 0,1 0 0,-1 1 0,-3-2 0,3 0 0,0 0 0,2 0 0,0 0 0,-1-1 0,0 1 0,-2-1 0,-2 0 0,-3-1 0,-3 0 0,-4 0-491,16-1 0,-8-1 0,-2-1 0,6 1 491,-5-1 0,6 0 0,3 1 0,0-2 0,-2 1 0,-6 1 0,-6-1-843,14-1 1,-6 0 842,-3 2 0,0 0 0,-11-1 0,-15-2 0,-11-2 0</inkml:trace>
  <inkml:trace contextRef="#ctx0" brushRef="#br0" timeOffset="91796">31307 8921 24575,'0'-5'0,"19"1"0,23 3 0,14 1 0,5 2 0,-4 0 0,-13-1 0,2 1 0,1 0 0,-7-1 0,11 0 0,5 1 0,2-1 0,-5 1 0,-7 1 0,-14 0 0,5 5 0,-7-3 0,-10 2 0,-33 4 0,-5 2 0</inkml:trace>
  <inkml:trace contextRef="#ctx0" brushRef="#br0" timeOffset="92199">31629 9101 24575,'33'7'0,"0"1"0,0 0 0,13 2 0,-16 7 0,-45 21 0,-15 3 0,3 1 0,5-13 0,-2 3 0,3-8 0,3-8 0,16-2 0,27-15 0,18-9 0,-5 0 0,10 1 0,-10 2 0,6-2 0,-12-1 0,-15-6 0,-6 0 0</inkml:trace>
  <inkml:trace contextRef="#ctx0" brushRef="#br0" timeOffset="92703">31735 8466 24575,'-1'38'0,"0"-1"0,0 0 0,11-2 0,3-16 0,7-54 0,1 4 0,5-7 0,-4 6 0,-7 10 0,-2 1 0,9-15 0,0 13 0,5 59 0,-14-9 0,0 5 0,0 1 0,-6 8 0,-1-2 0,1-5 0,4 1 0,-4-13 0,2 0 0,-8-26 0,-1-7 0</inkml:trace>
  <inkml:trace contextRef="#ctx0" brushRef="#br0" timeOffset="94337">31437 10282 24575,'-4'-2'0,"0"2"0,0-2 0,-1 2 0,0 0 0,18 0 0,15 0 0,10 0 0,12 1 0,-5-1 0,-7 1 0,1-1 0,-2 0 0,6 0 0,3 1 0,-4-1 0,-8 0 0,-4 0 0,-2 0 0,23 0 0,-6 0 0,-25 0 0,-8-1 0,-6 0 0,-3 1 0</inkml:trace>
  <inkml:trace contextRef="#ctx0" brushRef="#br0" timeOffset="94704">31728 10416 24575,'-6'0'0,"-8"27"0,-4 22 0,4-5 0,2 3 0,7-12 0,0 10 0,4-2 0,6-11 0,29-2 0,2-17 0,9-2 0,-4-6 0,-6-8 0,0-5 0,8 0 0,3-2 0,-8-2 0,1-11 0,-15 9 0,-6 0 0,-14 2 0,-4-4 0</inkml:trace>
  <inkml:trace contextRef="#ctx0" brushRef="#br0" timeOffset="94965">31757 10574 24575,'-3'42'0,"0"-1"0,0 1 0,0 0 0,-1-14 0,1 1 0,0 8 0,1 10 0,-1 3 0,1-6 0,-2-13 0,-2-6 0,-2 14 0</inkml:trace>
  <inkml:trace contextRef="#ctx0" brushRef="#br0" timeOffset="95516">31823 9816 24575,'6'44'0,"0"0"0,8-48 0,-2 30 0,0-4 0,0-46 0,0-15 0,-3 13 0,3 3 0,5 1 0,1 6 0,1 6 0,9 17 0,-16 20 0,-4 6 0,2 10-432,1-7 0,-2 1 432,-5 4 0,-1-9 0,-3-2 0</inkml:trace>
  <inkml:trace contextRef="#ctx0" brushRef="#br0" timeOffset="96874">28490 10395 24575,'-2'-10'0,"0"0"0,0 5 0,0 1 0,-1 4 0,0 0 0,-9 38 0,4 4 0,3 1 0,-1 9 0,1-4 0,1-10 0,2-1 0,-1 7 0,0 4 0,1-8 0,2 2 0,-1 4 0,1-24 0,0-9 0,0-9 0</inkml:trace>
  <inkml:trace contextRef="#ctx0" brushRef="#br0" timeOffset="97439">28337 10439 24575,'49'-1'0,"1"0"0,-1 0 0,1 0 0,-1 0 0,1 0 0,-4 0 0,0 0 0,-1 0 0,0 0 0,-2 0 0,-3 0 0,6 0 0,-3 0 0,-1 1 0,-3-1 0,3 0 0,-3 0 0,3 1 0,5-1 0,5 1 0,-2 0 0,-8 0 0,-8 0 0,-2 0 0,17 0 0,-13 0 0,-32 0 0,-20 7 0,4 0 0,-9 14 0,-1 5 0,-1 13 0,7 1 0,0 9 0,2-6 0,3-13 0,2-1-272,0 7 0,0 4 0,3-8 272,2-5 0,-4-3 0,3-8 0</inkml:trace>
  <inkml:trace contextRef="#ctx0" brushRef="#br0" timeOffset="97797">28539 10942 24575,'27'0'0,"-1"0"0,10-2 0,11-3 0,6 0 0,3 0 0,-3 0 0,-8 1-820,-4 1 1,-4 2 0,-1-1 0,6-1 566,0 0 1,7-1 0,2 0 0,1-1 0,-1 1 0,-6 0 0,-6 2 0,0 0 0,-6 2 0,-1 0 0,15 0 0,0 1 0</inkml:trace>
  <inkml:trace contextRef="#ctx0" brushRef="#br0" timeOffset="99175">29525 11463 24575,'-6'-5'0,"5"2"0,7 2 0,5 6 0,3 11 0,-5 8 0,-2 9 0</inkml:trace>
  <inkml:trace contextRef="#ctx0" brushRef="#br0" timeOffset="99356">29416 11947 24575,'16'20'0,"-2"-3"0</inkml:trace>
  <inkml:trace contextRef="#ctx0" brushRef="#br0" timeOffset="99559">29403 12177 24575,'23'14'0,"0"0"0,16 8 0,-19-10 0</inkml:trace>
  <inkml:trace contextRef="#ctx0" brushRef="#br0" timeOffset="99667">29487 12354 24575,'-5'0'0,"1"0"0</inkml:trace>
  <inkml:trace contextRef="#ctx0" brushRef="#br0" timeOffset="100430">29291 12994 24575,'-2'-4'0,"-3"30"0,-1 29 0,2-5 0,1-18 0,0 2-202,-1 4 1,0 7 0,0 0 0,2-6 201,1-1 0,1-5 265,-1 5-265,1 0 33,1-32 0,3-22 1,2-9-1</inkml:trace>
  <inkml:trace contextRef="#ctx0" brushRef="#br0" timeOffset="100955">29286 12915 24575,'42'-6'0,"-1"0"0,1 0 0,-1 0 0,-8 1 0,1 0 0,5 1 0,9-2 0,2 1 0,-4 1 0,-12 0 0,5 1 0,1 7 0,-43 13 0,-4 13 0,-5 15 0,6-19 0,0 4 0,1 8 0,0 9 0,-1 1 0,2-6 0,-1 6 0,1-1 0,0-6 0,0 5 0,0-2 0,2-7 0,1-5 0,1-7 0,-4-2 0,-1-1 0</inkml:trace>
  <inkml:trace contextRef="#ctx0" brushRef="#br0" timeOffset="101205">29196 13668 24575,'49'-8'0,"-1"0"0,0 0 0,1 0 0,-1 0 0,0 0 0,1 0 0,0 0 0,0 1 0,0-1 0,0 0 0</inkml:trace>
  <inkml:trace contextRef="#ctx0" brushRef="#br0" timeOffset="102548">31772 13057 24575,'-1'50'0,"0"-1"0,-1 1 0,-2-2 0,2-18 0,-1 0 0,-2 15 0,0-3 0,0-2 0,0 10 0,5-44 0,0-3 0,0-2 0,0 1 0</inkml:trace>
  <inkml:trace contextRef="#ctx0" brushRef="#br0" timeOffset="109882">26685 14736 24575,'-4'-15'0,"-3"2"0,-3 2 0,-4-5 0,5 4 0,1-3 0,4-9 0,3 8 0,-1-17 0,2 17 0,0 2 0,0 7 0,0 7 0,0 16 0,0 34 0,0-22 0,0 2 0,0 5 0,0 2 0,0 0 0,0-4 0,0-3 0,0 11 0,0-43 0,0-21 0,2-7 0,7-17 0,-3 16 0,1-5 0,2 5 0,1 6 0,4 3 0,22-9 0,2 7 0,1 13 0,-5 3 0,-3 8 0,-10 39 0,-11 6 0,-5-4 0,-3 1 0,-2 7 0,0-17 0,0-2 0,0-6 0,4 7 0,5-13 0,8 0 0,3-11 0,-1-9 0,-3-5 0</inkml:trace>
  <inkml:trace contextRef="#ctx0" brushRef="#br0" timeOffset="110330">25909 15381 24575,'46'-6'0,"-1"-1"0,0 1 0,0 0 0,0-1 0,0 1 0,0-1 0,0 1 0,0-1 0,1 1 0,-1 0 0,2-2 0,-9 2 0,1-1 0,9 0-120,-12 2 0,6-1 0,5-1 0,3 1 0,2-1 0,1 0 0,0 0 0,-2 0 0,-2 0 0,-4 1 0,-5 0 0,-6 1 120,17-4 0,-9 1 0,-6 1 0,-6 1 0,-3 0 0,8-3 0,0-1 0</inkml:trace>
  <inkml:trace contextRef="#ctx0" brushRef="#br0" timeOffset="111021">26272 15757 24575,'47'12'0,"-1"0"0,1 1 0,-27 20 0,-8 11 0,-6 1 0,-7-5 0,-14 2 0,-10-1-656,7-8 1,-3 6-1,-1 0 1,-1-2 0,3-8-932,-6 1 1,-1-6 1705,3 0 1,-2 0 0,3-2-120,4-4 0,0-1 663,-6 5 1,10-6-664,49-23 0,16-9 0,-26 9 0,1-1-124,12-3 0,5-1 0,-5 0 124,-9 1 0,-2 0 1597,4 1 0,-2 1-1597,5-3 1457,-4 5-1457,-23 7 0,0 0 0,1 0 0,1 0 0</inkml:trace>
  <inkml:trace contextRef="#ctx0" brushRef="#br0" timeOffset="115061">26630 15591 24575,'0'-6'0,"0"2"0,0 0 0,0-1 0,0 1 0,-2 0 0,0 3 0,-5 19 0,0 8 0,-3 15 0,-1 4 0,5-20 0,-1 1 0,-3 20 0,1-4 0,3-19 0,2 0 0,5-20 0,9-18 0,3 3 0,9-12 0</inkml:trace>
  <inkml:trace contextRef="#ctx0" brushRef="#br0" timeOffset="115841">26896 15635 24575,'-40'7'0,"0"0"0,-6 9 0,5 1 0,6 4 0,14-2 0,1 0 0,-10 1 0,13-7 0,-4 7 0,11-19 0,3 8 0,12-7 0,38 10 0,-9-5 0,4 0 0,1 0 0,-3-1 0,4-3 0,-2-1 0,-13 0 0,19-1 0,-41-1 0,1 2 0,13-2 0,11 0 0,14 0 0</inkml:trace>
  <inkml:trace contextRef="#ctx0" brushRef="#br0" timeOffset="117761">27647 15303 24575,'-12'1'0,"4"0"0,17 0 0,13 0 0,22-4 0,6-1 0,-21 0 0,0 0 0,8-1 0,3 0 0,-7 0 0,0-2 0,-4 2 0,-23 7 0,-6 1 0</inkml:trace>
  <inkml:trace contextRef="#ctx0" brushRef="#br0" timeOffset="118007">27584 15664 24575,'40'-19'0,"-1"-1"0,1 1 0,-13 9 0,1-1 0,6-3 0,6-3 0,0 0 0,-7 5 0,10 3 0,-6 0 0</inkml:trace>
  <inkml:trace contextRef="#ctx0" brushRef="#br0" timeOffset="119140">28452 14906 24575,'-4'2'0,"0"28"0,4 23 0,0-3 0,0-13 0,0 2-656,0 1 1,-1 7-1,0 3 1,0-1 0,0-7-438,1-3 1,0-4 0,-1 0 422,0 11 0,0 0 0,0-2 884,1 3 0,0-3-214,0-2 0,0-2 503,0-4 0,0-1-503,0-8 0,0-1 0,0 10 0,0-22 819,0-13 0,0-21 0,0-10 0</inkml:trace>
  <inkml:trace contextRef="#ctx0" brushRef="#br0" timeOffset="123034">29291 15549 24575,'-35'-2'0,"7"0"0,18 2 0,7 0 0,25-2 0,23-4 0,-4 1 0,-15 1 0,1-1-571,15 0 0,6 0 0,-8 0 571,0-2 103,0 3 1,-22 10 0,2 1-1</inkml:trace>
  <inkml:trace contextRef="#ctx0" brushRef="#br0" timeOffset="123256">29093 15926 24575,'-10'-2'0,"31"-6"0,27-5 0,9-3 0,-11 3 0,-13 2 0,2 0 0,5 1 0,11-2 0,3 0 0,-5 2 0,-12 2 0,9 0 0,-17 8 0,-1 0 0</inkml:trace>
  <inkml:trace contextRef="#ctx0" brushRef="#br0" timeOffset="123585">29432 15396 24575,'46'2'0,"-1"1"0,1-1 0,0 0 0,-1 0 0,7 0 0,1-1 0,-7 6 0,-19 9 0,-25 25 0,-23 11 0,1-2-1093,8-16 1,-1-3 0,-2 4 1038,-4 3 0,-3 4 0,-2 2 0,0-2 0,3-6 423,0-6 1,2-4-1,-1 2-369,-7 15 0,0 3 0,8-8 0,8-1 0,10-11 0,1 0 0</inkml:trace>
  <inkml:trace contextRef="#ctx0" brushRef="#br0" timeOffset="124200">30095 15153 24575,'-4'50'0,"-1"0"0,0 0 0,1-1 0,-1 1 0,1 0 0,-1-1 0,0 1 0,1 0 0,-1-1 0,0 3 0,0 0 0,0 0 0,0-4 0,1-5 0,1-8 0,2-8 0,1 7 0,10-26 0,2-4 0</inkml:trace>
  <inkml:trace contextRef="#ctx0" brushRef="#br0" timeOffset="124473">30404 15460 24575,'1'-3'0,"-23"11"0,-19 15 0,5-3 0,-1 5 0,2-6 0,-8 4 0,14 0 0,22 12 0,19-15 0,16-7 0,11-1 0,-2-2 0,-9-5 0,1-1 0,8 0 0,4 0 0,-6-2 0,-1-3 0</inkml:trace>
  <inkml:trace contextRef="#ctx0" brushRef="#br0" timeOffset="124766">30606 15555 24575,'33'-5'0,"1"0"0,-10 0 0,16 0 0,-1 2 0,-26 9 0,-7 1 0</inkml:trace>
  <inkml:trace contextRef="#ctx0" brushRef="#br0" timeOffset="124925">30606 15767 24575,'33'-12'0,"0"-1"0,1 1 0,8-6 0,1 2 0,0 0 0,0 0 0</inkml:trace>
  <inkml:trace contextRef="#ctx0" brushRef="#br0" timeOffset="125234">31145 15010 24575,'-3'45'0,"1"0"0,-1 0 0,1-1 0,-1 1 0,1 0 0,-1 0 0,1-2 0,-1-6 0,1 7-253,-1-5 1,1 6 0,-2 6 0,1 1 0,0 0 0,0-4 0,0-5 0,1-9 0,0 8 0,0-9 0,0-6 0,0 0 0</inkml:trace>
  <inkml:trace contextRef="#ctx0" brushRef="#br0" timeOffset="125585">31270 15562 24575,'29'34'0,"0"0"0,0 0 0,-4-2 0,0-1 0,-3-19 0,1-34 0,-4-12 0,-2 2 0,-4-3 0,-9 3 0,-22 12 0,-17 8 0,4 12 0,-6 4 0,4 1 0,-15 2 0,3 5 0,10 3 0,30-8 0,5 3 0</inkml:trace>
  <inkml:trace contextRef="#ctx0" brushRef="#br0" timeOffset="126169">31797 15326 24575,'-32'24'0,"0"0"0,0 0 0,-15 6 0,17-2 0,46 6 0,-1-21 0,13-12 0,1-7 0,-3-11 0,-3-1 0,-5-1 0,-13 6 0,-2 36 0,-3 9 0,1 11 0,0 11 0,1-4 0,0-9 0,0 1-656,-1-3 1,0 7-1,0 3 1,-1-2 0,-1-7-73,-2 9 1,-3-2 123,-3-4 1,-4 6 0,-2-2 0,0-9 603,-2-10 0,-2-5 0,-12 13 0,-3-14 0,2-35 0,3-12 0,-2-3-162,7 3 1,3-2 161,16-10 0,3-6 0,13 16 0,9-9 0,5-4 0,2-1 0,-3 3 0,-5 4 0,-4 0 0,-3 3 0,4-4 0,8-2 0,-1-1 0,1 1 0,-1 0 0,1 0 0,-1-1 0</inkml:trace>
  <inkml:trace contextRef="#ctx0" brushRef="#br0" timeOffset="126677">32147 15280 24575,'1'-4'0,"-1"23"0,-3 26 0,1 7 0,0-11 0,1-16 0,0 1 0,-1 17 0,-1 12 0,0-8 0,3-27 0,1-28 0,11-30 0,-2 5 0,1-2 0,3-3 0,4 0 0,3 4 0,4-2 0,-2 5 0,-7 8 0,1 2 0,17-11 0,-1 11 0,-14 29 0,-2 19 0,-3 8 0,-5-7 0,-2 6 0,-2 6 0,-2 9 0,0 1 0,-1-7 0,1 1 0,-2-1 0,-1-4 0,0 4 0,0-1 0,0-12 0,1-3 0,3-8 0,3-39 0</inkml:trace>
  <inkml:trace contextRef="#ctx0" brushRef="#br0" timeOffset="130426">4277 11179 24575,'1'-17'0,"1"1"0,2 7 0,-1 3 0,0 4 0,-1 2 0,-1 0 0,2 0 0,-2 0 0,1 0 0,-1-1 0,-1-1 0,-1 18 0,-4 25 0,-2 9 0,2-7 0,-1 7 0,3-11 0,0 8 0,0 4 0,-1 0 0,1-3 0,1-6-1093,-1 3 1,0-6 0,1 3 1026,0 8 1,0 4 0,1-2-1,1-12 66,0 2 0,0-23 0,0-8 0,9-32 0,7-20 0,-2 8 0,-1 0 0</inkml:trace>
  <inkml:trace contextRef="#ctx0" brushRef="#br0" timeOffset="131022">4616 11637 24575,'-32'-3'0,"1"1"0,9 4 0,-13 8 0,2 10 0,25 10 0,10 7 0,2-3 0,0-7 0,4-1 0,0 26 0,10-15 0,18-49 0,10-26 0,-6 2 0,-16 13 0,-5-4 0,1-7 0,0-9 0,-4 1 0,-12 8 0,-18 8 0,-9 4 0,-12-11 0,-3 7 0,-11 16 0,15 0 0,30 9 0,16-2 0</inkml:trace>
  <inkml:trace contextRef="#ctx0" brushRef="#br0" timeOffset="131585">5033 11411 24575,'-26'26'0,"-1"0"0,1-1 0,-12 7 0,17-5 0,39-9 0,-3-14 0,5-21 0,-17-8 0,-5-2 0,-3-3 0,-6-16 0,4 45 0,-3 20 0,6 16-547,7-5 1,2 10 0,3 7 0,0 2 0,1-2 0,-3-6-547,2 8 1,-2-4 0,3 7 1063,-3-14 0,1 5 0,1 4 1,0 1-1,0 0 0,0-2 0,-2-4 1,0-6-623,0 6 1,-2-6 0,0 2 650,0 10 0,0 2 0,-3-8 0,-6 5 0,-3-14 0,-25-32 0,-6-11 0,-4-11 0,15-8 0,-1-11 0,10-1 0,14-5 0,13-4-656,2 13 1,5-4-1,3-1 1,1 0 0,0 4 645,0 4 0,1 2 1,1 1-1,2-1 0,0 1 1,2-2-1,1 0 0,-1 1 1,-2 2-1,5-6 1,-1 0-1,0 0 0</inkml:trace>
  <inkml:trace contextRef="#ctx0" brushRef="#br0" timeOffset="131945">5519 11367 24575,'-3'50'0,"0"-1"0,0 1 0,0-1 0,0 1 0,11-19 0,2 0 0,-5 12 0,-1 14 0,1 2 0,3-9 0,7-23 0,15-34 0,0-1 0</inkml:trace>
  <inkml:trace contextRef="#ctx0" brushRef="#br0" timeOffset="132283">5711 11557 24575,'-8'33'0,"1"7"0,2-1 0,1-12 0,16-33 0,-3-16 0,0-8 0,7-13 0,1 3 0,3 11 0,-6 45 0,-10 0 0,-3 12 0,0 3 0,4-6 0,10 21 0,-3-35 0,8 1 0</inkml:trace>
  <inkml:trace contextRef="#ctx0" brushRef="#br0" timeOffset="132625">5926 11446 24575,'22'-11'0,"1"0"0,12-7 0,-33 21 0,-1-2 0,-1 3 0,0 9 0,0-12 0,0-3 0,0-21 0,0-9 0</inkml:trace>
  <inkml:trace contextRef="#ctx0" brushRef="#br0" timeOffset="133332">5849 11257 24575,'26'33'0,"0"0"0,0 1 0,0-1 0,-5 4 0,-1 4 0,0 1 0,-4-3 0,-3-4 0,-1 6 0,-6 1-820,-3-1 1,-2 7 0,-2-1 0,-1-6 771,-2-1 0,-3-2 48,-1-3 0,-2 1 0,0-5 1058,-4 9-1058,1-11 0,1-26 0,1-4 0</inkml:trace>
  <inkml:trace contextRef="#ctx0" brushRef="#br0" timeOffset="134232">1216 11323 24575,'-25'0'0,"-1"0"0,-8 0 0,0 0 0,-14 0 0,20 1 0,0-2 0,0-6 0,4 0 0,-3-1 0,-12-7 0,28 8 0,7 16 0,10 21 0,1-4 0,2 3-851,6 6 0,1 2 851,0-1 0,2 1 0,2-8 0,3 2 0,-1-4 0,-2 0 0,-1-3 0,10 8 0,-1-5 0,-5-12 0,-11-7 0,-4-8 0</inkml:trace>
  <inkml:trace contextRef="#ctx0" brushRef="#br0" timeOffset="134549">1036 11305 24575,'39'13'0,"0"-1"0,-1 0 0,-15-1 0,-2 4 0,8 10 0,5 10 0,-4 2 0,-11-5 0,-13-5 0,-10 0 0,-9 8 0,-7 3 0,-3-10 0,-1-15 0,-4-8 0,-16-3 0,-1-11 0,13-20 0,6-6 0,7 13 0,7-2 0,15-12 0,11-5 0,3 7 0,0 12 0,6 5 0,8-1 0,7 0 0,-4 3 0,-8 3 0,-2 2 0,6 3 0,-1 0 0</inkml:trace>
  <inkml:trace contextRef="#ctx0" brushRef="#br0" timeOffset="134890">15 12350 24575,'46'-13'0,"-1"-1"0,1 0 0,0 1 0,-1-1 0,1 1 0,-1-1 0,1 1 0,-1-1 0,1 1 0,-1-1 0,1 0 0,-1 1 0,1-1 0,-1 1 0,3 0 0,-11 4 0,0 0 0,11-4 0,-1-1 0,-1 0 0,0-1 0,1 1 0,-1 0 0,1 0 0,-1 0 0,0-1 0,1 1 0,-1 0 0,1 0 0,-1 0 0,0 0 0,1-1 0,-1 1 0</inkml:trace>
  <inkml:trace contextRef="#ctx0" brushRef="#br0" timeOffset="135119">1066 12199 24575,'3'41'0,"1"-1"0,-1 0 0,0 0 0,2 8 0,0-8 0,1 12 0,0-7 0,1-25 0,-1-26 0,-1-9 0</inkml:trace>
  <inkml:trace contextRef="#ctx0" brushRef="#br0" timeOffset="135545">1137 12273 24575,'0'30'0,"0"0"0,0 19 0,-2-4 0,1-1 0,0-12 0,14-20 0,7-55 0,-2 5 0,4-7 0,0 3 0,0 1 0,6 5 0,7 13 0,6 4 0,-5 9 0,10 17 0,-7 14 0,-8 14 0,-28-2 0,-9 8 0,-5 0 0,2-6 0,1-3 0,-2-1-369,-4 14 1,-3 5-1,-2-15 369,-13-21 0,0-8 0,20-28 0,10-4 0,17 5 0,4-10 0,7 1 0,7 18 0,9 5 0,-6 1 0,7 0 0,3 0 0,-1 1 0,-7-1 0,11-3 0,0 0 0,-6 2 0,7-1 0,-4-1 0,-14-2 0,-9-14 0</inkml:trace>
  <inkml:trace contextRef="#ctx0" brushRef="#br0" timeOffset="135834">1547 12011 24575,'41'-22'0,"1"0"0,0 1 0,-1-1 0,1 1 0,0-1 0,-1 0 0,1 1 0,-4 0 0,1 1 0,-1-1 0,1 0 0,-1 0 0,1 1 0,-1-1 0</inkml:trace>
  <inkml:trace contextRef="#ctx0" brushRef="#br0" timeOffset="136049">1866 11708 24575,'0'43'0,"0"0"0,-1 0 0,1 1 0,0-1 0,0-7 0,0-5 0,1 5 0,2 5 0,0 7 0,2 0 0,0-4 0,3-12 0,14 6 0,4-50 0,7-19 0,-4-2 0,-5 1 0,-3-5 0,-1-1 0,1 0 0,-1 1 0,0-1 0</inkml:trace>
  <inkml:trace contextRef="#ctx0" brushRef="#br0" timeOffset="136345">2150 11515 24575,'28'35'0,"0"-1"0,0 1 0,0-1 0,-16 1 0,-3 2 0,8-4 0,5 6 0,1 3 0,-3 0 0,-11-1 0,-13 8 0,-10 1 0,-5-2 0,4-5-1093,6-8 1,0-4 0,0 3 750,-1 7 1,-1 6 0,0-4 0,3-11 0,2-6 0,6-14 0</inkml:trace>
  <inkml:trace contextRef="#ctx0" brushRef="#br0" timeOffset="136554">2272 11804 24575,'9'33'0,"0"0"0,2 4 0,3 9 0,1 3 0,-1-2 0,-1-8 0,1 7 0,1-1 0,-2-6 0,3 8 0,0 1 0,-1-6 0,-5-13 0,-1-6 0,4-3 0</inkml:trace>
  <inkml:trace contextRef="#ctx0" brushRef="#br0" timeOffset="136710">2784 11931 24575,'35'19'0,"0"0"0,0 0 0,-5-3 0,1 1 0,0-1 0</inkml:trace>
  <inkml:trace contextRef="#ctx0" brushRef="#br0" timeOffset="138000">3242 11406 24575,'-10'-1'0,"6"6"0,46 20 0,-13-3 0,-2-7 0,0-1 0,-2 0 0</inkml:trace>
  <inkml:trace contextRef="#ctx0" brushRef="#br0" timeOffset="138138">3360 11662 24575,'32'-2'0,"0"-1"0,0 0 0,-1 0 0</inkml:trace>
  <inkml:trace contextRef="#ctx0" brushRef="#br0" timeOffset="146377">5477 16890 24575,'-20'1'0,"3"-1"0,10 3 0,4-2 0,3 3 0,0 0 0,10 5 0,17-3 0,3-3 0,11 0 0,6-1 0,0 0 0,-7 0 0,-4-1 0,-3 1 0,4-1 0,3-1 0,8 0 0,3 0 0,-1 0 0,-5 0 0,-9-1 0,-1 1 0,-5-1 0,16-3 0,-7 1 0,-21 2 0,-7-2 0,-8 1 0</inkml:trace>
  <inkml:trace contextRef="#ctx0" brushRef="#br0" timeOffset="146714">5974 16899 24575,'-10'48'0,"0"0"0,0 1 0,0-1 0,0 0 0,0 1 0,-1-1 0,3-3 0,0 4 0,-1 0 0,1 0 0,0-1 0,2-5 0,1-4 0,1-7-1639,3 9 1,2-5 1582,0 6 0,0 4 0,1-9 56,4 1 215,12-12 1,4-6 0,2-14-1,24-4 1</inkml:trace>
  <inkml:trace contextRef="#ctx0" brushRef="#br0" timeOffset="147137">6726 16761 24575,'-36'26'0,"-1"1"0,1 0 0,-1-1 0,12 6 0,3 6 0,4-7 0,-4 7 0,-3 5 0,0 3 0,4-2 0,4-2 0,8-8-1093,8 3 1,8-5 0,1 3 561,-1 8 1,1 7 0,3-5 0,3-13 530,8-18 0,4-7-159,22 0 1,2-6 158,-23-7 0,1-3 0,21-1 0,-6-4 0,-20-23 0,-4-2 0</inkml:trace>
  <inkml:trace contextRef="#ctx0" brushRef="#br0" timeOffset="147796">6929 16997 24575,'-4'44'0,"1"0"0,-1 0 0,0 0 0,1 0 0,-1-1 0,0 1 0,-1 14 0,0 5 0,0-5 0,1-14 0,3-28 0,3-65-985,-2 18 1,1-4 984,-1 2 0,0-3 0,0 0 0,-1 0 0,1-1 0,1 4 0,-1-1 0,1 4 317,3 0 0,3 5-317,3 12 0,34 35 0,-19 8 0,-6 4 0,1 8 0,-2-2 0,-6-4 0,-1 0 54,5 7 0,1 5 1,-1-10-1,5-3 0,12 1 1</inkml:trace>
  <inkml:trace contextRef="#ctx0" brushRef="#br0" timeOffset="148033">7351 16763 24575,'8'45'0,"0"0"0,0 0 0,0 0 0,0 0 0,1 0 0,-1 0 0,-1-5 0,-1-7 0,0 8-249,0 1 0,1 10 0,0 5 1,0 1-1,-1-3 0,-3-8 1,-2-11-1,-4-5 0,-3-7 0,-12 17 1</inkml:trace>
  <inkml:trace contextRef="#ctx0" brushRef="#br0" timeOffset="148512">7743 16912 24575,'39'0'0,"0"1"0,-1-1 0,-1 1 0,6-1 0,1 0 0,0 0 0</inkml:trace>
  <inkml:trace contextRef="#ctx0" brushRef="#br0" timeOffset="148693">7822 17303 24575,'-10'0'0,"36"-15"0,17-5 0,-20 9 0,3-1-110,6-1 0,6-1 1,0 0-1,-4 1 0,3-2 1,-1 2-1,8-1 0,1 0 1</inkml:trace>
  <inkml:trace contextRef="#ctx0" brushRef="#br0" timeOffset="149625">8843 16723 24575,'-39'0'0,"-6"14"0,-1 6 0,17-7 0,2 7-656,5 7 1,0 9-1,-1 5 1,3 1 0,5-5-232,2 3 0,6-2 0,1 4 312,-1-2 0,1 4 0,0 2 0,3-1 0,3-6 575,2 4 0,5-5 0,11-3 0,13-8 0,13-2 0,6-3 0,1-3 0,-8-4 0,-5-2 0,-2-6 0,4-1 0,6 0 0,8 0 0,1-3 0,-5-5 0,-11-8 587,-10-9 1,-9-8 0,-4-6-588,-6-2 0,-3-7 0,-3-5 0,-2 0 0,-1 2 0,-1 7 0,-1-2 0,-2 5 0,-3-4-215,0-5 0,-1-9 0,-2-1 1,-4 8-1,-4 14 215,-19 11 0,-6 16 218,-1 8 1,-4 7-1,6 2 1,6-1 0,3 4-1,2 7 1,0 0-1,0 0 1</inkml:trace>
  <inkml:trace contextRef="#ctx0" brushRef="#br0" timeOffset="150033">9982 16596 24575,'-21'41'0,"0"0"0,0 0 0,0 0 0,0 1 0,0-1 0,0 0 0,0 0 0,0 0 0,0 0 0,0 0 0,0 1 0,8 6 0,1 4 0,0 2 0,3-1 0,2-2 0,4-3 0,4-7 0,4-8 0,6-9-1093,17-8 1,10-15 0,5-1 436,-2 3 1,6 0-1,2-2 1,-2-2 0,-9-3 597,7-10 0,-6-5 0,-4-4 0,-2-3 0,-3-1 0,0 1 0</inkml:trace>
  <inkml:trace contextRef="#ctx0" brushRef="#br0" timeOffset="150328">10364 16273 24575,'-13'6'0,"10"11"0,4 15 0,3 10 0,3 10 0,1 5 0,2 4 0,1 0 0,0-2 0,-1-4 0,-1-8 0,-1-10 0,2 8 0,1-10 0,1 10 0,-3 1 0,1 0 0,0 0 0,-1 0 0,1 0 0,0 0 0,-1 0 0,1 0 0,0 0 0,-1-1 0,1 1 0</inkml:trace>
  <inkml:trace contextRef="#ctx0" brushRef="#br0" timeOffset="150737">11128 16878 24575,'-22'37'0,"0"-1"0,0 1 0,0-1 0,0 1 0,-4 4 0,-2 2 0,8-5 0,17-10 0,33-9 0,11-10 0,5-4 0,-20-23 0,1-10 0,-7 1 0,-7 4 0,-8-2 0,-9-10 0,-8-5 0,-3 9 0,-18 7 0,-2 7 0,0 8 0,11 24 0,9 5 0</inkml:trace>
  <inkml:trace contextRef="#ctx0" brushRef="#br0" timeOffset="151259">11760 16705 24575,'-34'35'0,"-1"0"0,1 1 0,-1-21 0,4 13 0,10-11 0,35-42 0,4 63 0,-13-5 0,-1 10-469,1-10 1,0 8 0,1 6 0,0 1 0,0 0 0,1-2 0,-2-6-352,1 2 1,0-4 0,0-1 0,1 4 494,-1 0 0,2 4 0,0 1 0,-1 0 1,0-3-1,-2-5 898,0 2 0,-2-6 0,0 1-573,-2 3 0,0 1 0,-3-4 0,-2-4 0,-3-4 0,-1 6 0,-5-11 0,-19-33 0,0-15 0,6-14-547,25 6 1,8-13 0,4-7 0,3-2 0,2 4 0,-2 8 449,3 1 0,1 7 0,4-5 0,-4 6 0,2-6 0,2-3 0,1 0 0,0 2 1,-2 5-1,-1 7 0,11-3 0,1-1 0</inkml:trace>
  <inkml:trace contextRef="#ctx0" brushRef="#br0" timeOffset="151648">12157 16910 24575,'-4'39'0,"0"0"0,-1 0 0,0 7 0,1-3 0,1 7 0,3-27 0,6-42 0,6-30 0,0 14 0,4-5 0,0 3 0,-1 2 0,2 3 0,12-10 0,4 13 0,3 29 0,7 23 0,-22 7 0,-1 10 0,-1-4 0,0-5 0,-1 2-1010,2 11 0,0 7 0,-2-9 1010,-7-16 0,0-4 142,7 6 1,-2-3-1,-5-6 1,3-13 0</inkml:trace>
  <inkml:trace contextRef="#ctx0" brushRef="#br0" timeOffset="151887">12726 16293 24575,'33'36'0,"1"0"0,0 0 0,0 0 0,-1 0 0,1 0 0,0 0 0,0 0 0,0 0 0,-1 0 0,1 0 0,0 0 0,0 4 0,2 1 0,2 1 0,-2-1 0,0 1 0,-4-2 0,-3 0 0,-6-2 0,-6-1 0,-7-2-820,-11 14 1,-13-2 0,-8-3 0,-2 0 614,5-6 0,-4 0 0,-1 0 0,-3-2 1,0-1-1,-3-1 0,-1-1 0,-2-1 0,-1-1 1,0-1-1,-4-2 0,1-1 0,-1 1 0,0-1 1,1 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8:11:21.1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8420 5715 24575,'-2'-19'0,"1"2"0,1 4 0,0 1 0,0 3 0,0 1 0,0-2 0,0 7 0,-7 16 0,1 9 0,-1 6 0,-3 4 0,-3 5 0,-3 4 0,-2 7 0,-2 1 0,2-5-220,3-8 0,1-3 1,-3 5 219,1 0 0,-3 7 0,-1 3 0,0 0 0,1-3 0,3-7 0,1-2 0,2-6 0,-2 4 0,-1 2 0,-1 5 0,-1 1 0,1-3 0,4-7 0,1-2 0,0-3 0,-6 11 0,1-7 0,8-19 0,2-8 0,3-9 0</inkml:trace>
  <inkml:trace contextRef="#ctx0" brushRef="#br0" timeOffset="423">8490 5571 24575,'13'23'0,"0"0"0,-3-1 0,-1 4 0,3 15 0,1 8 0,-2-2 0,-6-12 0,-1-2 0,0 7 0,-2 0 0,0 7 0,0 4 0,-1 0 0,0-3 0,0-7-1093,-1 2 1,-1-5 0,1 4 436,0 0 1,0 6-1,0 1 1,0-4 0,0-9 237,-1-3 1,0-5 1292,0 8 0,-1-3-875,-5 2 0,-1-5 0,-4-27 0</inkml:trace>
  <inkml:trace contextRef="#ctx0" brushRef="#br0" timeOffset="675">8303 6377 24575,'36'0'0,"-1"0"0,2 0 0,-3 0 0,-1 0 0,1 0 0</inkml:trace>
  <inkml:trace contextRef="#ctx0" brushRef="#br0" timeOffset="919">9232 6144 24575,'36'-6'0,"-1"0"0,1 0 0,7-1 0,0 1 0</inkml:trace>
  <inkml:trace contextRef="#ctx0" brushRef="#br0" timeOffset="1087">9180 6458 24575,'42'-7'0,"0"0"0,-1 0 0,-3 0 0,-1 0 0,0 0 0</inkml:trace>
  <inkml:trace contextRef="#ctx0" brushRef="#br0" timeOffset="1375">10014 5329 24575,'16'-2'0,"23"2"0,4-1 0,-3-5 0,4 3 0,1 0 0</inkml:trace>
  <inkml:trace contextRef="#ctx0" brushRef="#br0" timeOffset="1720">9950 5328 24575,'0'29'0,"-3"-2"0,-3 11 0,-2 9 0,-1 5 0,0 1 0,-1 0 0,2-6 0,2-7-1093,-2 10 1,2-8 0,-2 9 682,1-10 0,-1 7 1,-2 5-1,1 2 1,-1 0-1,1-3 0,2-5 1,1-7 179,1 6 1,3-7 0,0-4 763,-1 0 1,3-2-535,3 11 0,7-6 1343,11-20-1343,6-10 0,3-3 0,17-5 0,-11-11 0,1-6 0,-8-1 0,0-1 0</inkml:trace>
  <inkml:trace contextRef="#ctx0" brushRef="#br0" timeOffset="2199">10178 6053 24575,'41'3'0,"1"0"0,0 0 0,-1 0 0,-12-7 0,1 0 0,17 3 0,1-1 0,-1 0 0,1 1 0</inkml:trace>
  <inkml:trace contextRef="#ctx0" brushRef="#br0" timeOffset="2574">10621 5667 24575,'47'-1'0,"1"0"0,0-1 0,-1 1 0,1 0 0,-15-1 0,1 4 0,1 4 0,12 4 0,3 1 0,-2 4 0,-9 1 0,-16 3 0,-19 17 0,-14 7-224,7-9 0,-1 5 0,0 2 0,-4 2 224,-2-2 0,-2 3 0,-3 3 0,0-2 0,1-2 0,2-4-804,-3 3 1,2-4-1,0 4 804,-1-1 0,-1 7 0,-1 0 0,3-5 0,2-10 773,0 8-773,-1-5 0,8-18 0,0-9 0</inkml:trace>
  <inkml:trace contextRef="#ctx0" brushRef="#br0" timeOffset="2792">11593 6559 24575,'-38'16'0,"0"0"0,12-6 0,-2 0 0,-9 4 0,0 0 0,0-1 0</inkml:trace>
  <inkml:trace contextRef="#ctx0" brushRef="#br0" timeOffset="4924">12290 5426 24575,'-2'3'0,"1"1"0,-2 0 0,2 1 0,15 8 0,10-3 0,4-1 0,8 0 0,-2-1 0,-3 2 0,2-1 0,1-2 0,4 0 0,-3-1 0,3-1 0,-4-1 0,9-1 0,6-2 0,-34-1 0,-7-11 0,-2-2 0</inkml:trace>
  <inkml:trace contextRef="#ctx0" brushRef="#br0" timeOffset="5756">12893 5320 24575,'39'29'0,"-1"1"0,1 0 0,0-1 0,-14 9 0,-4 4 0,-7 0 0,-11-6 0,-22 2 0,-13-3 0,4-1 0,-4 1 0,10-5 0,12 0 0,34-6 0,11 0 0,3 3 0,6-3 0,1-4 0,-8-6 0,-22 18 0,-9 7 0,-8-7 0,-9 2 0,-4-3 0,-6 4 0,-4 3 0,0-2 0,3-5-559,-2 2 0,2-5 1,-5 2 558,-1-1 0,-4 2 0,-3 1 0,3-4 0,6-7 0,1-4 0,2-3 0,-9 4 0,0 1 0</inkml:trace>
  <inkml:trace contextRef="#ctx0" brushRef="#br0" timeOffset="6125">13603 6471 24575,'-25'33'0,"0"-1"0,-1 1 0,1-1 0,-7-5 0,-3 0 0,5 2 0,-1 1 0,1 0 0,-1 0 0,0 0 0</inkml:trace>
  <inkml:trace contextRef="#ctx0" brushRef="#br0" timeOffset="9390">15000 5486 24575,'0'5'0,"-2"0"0,0-4 0,0 0 0,1 0 0,-1 1 0,1-2 0,0 3 0,0-2 0,1 3 0,9-1 0,9 8 0,13 5 0,7 6 0,2 0 0,-18-10 0,1-1 0,14 10 0,-3-4 0,-11-12 0,4 5 0,-10-8 0,3 0 0,6-7 0,-16 2 0,9-6 0,-19 2 0</inkml:trace>
  <inkml:trace contextRef="#ctx0" brushRef="#br0" timeOffset="9928">15400 5449 24575,'39'30'0,"0"0"0,1-1 0,-1 1 0,0 0 0,0 0 0,3 2 0,2 0 0,-4 0 0,-10 1 0,-17 0 0,-21 0 0,-16 2 0,-8-1 0,-2-1 0,6-3-1093,0 4 1,1-4 0,-4 3 1084,-1-2 0,-5 3 0,-2 0 1,3-2-1,6-5 528,-2 2 1,3-2-521,-5 10 0,5 0 0,13-4 544,15 5-544,24-13 0,8-9 0,6-2 0,0-1 0,5-1 0,-1-4 0,7-2 0,0 0 0,-5 0 0,3 3 0,-1-1 0,0-5 0,2-1 0,-10 2 0,-4 6 0</inkml:trace>
  <inkml:trace contextRef="#ctx0" brushRef="#br0" timeOffset="10135">16367 6483 24575,'8'7'0,"-17"21"0,-15 14 0,-3-5 0,-4-12 0,-4 0 0,3 8 0,-1 0 0,1 0 0,0 0 0</inkml:trace>
  <inkml:trace contextRef="#ctx0" brushRef="#br0" timeOffset="12393">18009 4994 24575,'-6'1'0,"0"6"0,3 19 0,-1 9 0,2 3 0,1 9 0,-1-5 0,0-4 0,1 0-358,1-1 1,0 4 0,1 0-1,2-6 358,2-4 0,3-3 86,10 14 1,3-3-87,-5-19 0,1-2 0,13 14 0,-3 0 0,-5 0 0,-6-8 0,-6 4 0,-23 13 0,-9 1 0,8-16 0,-3 0 0,-7 1 0,-6 3 0,-1-1 0,2-7 0,-1-5 0,-1-5 0,-16 9 0,1-6 0,5-14 0</inkml:trace>
  <inkml:trace contextRef="#ctx0" brushRef="#br0" timeOffset="12705">17979 5349 24575,'45'0'0,"0"-1"0,0 1 0,1-1 0,7 0 0,1-1 0,-3 0 0,-7 1 0,-7 1 0,-4-1 0,3 0-135,2 0 1,4-1 0,2 0 0,-3 0-1,-6 0 1,5 2 0,-5 0 0,-2-2-1,0 1 1</inkml:trace>
  <inkml:trace contextRef="#ctx0" brushRef="#br0" timeOffset="13128">18632 6253 24575,'-21'31'0,"0"1"0,-9 3 0,10-6 0,0 0 0,0 0 0</inkml:trace>
  <inkml:trace contextRef="#ctx0" brushRef="#br0" timeOffset="13839">19526 6112 24575,'34'-25'0,"1"-1"0,-1 0 0,1 0 0,-1 0 0,1 1 0,-10 0 0,-3-3 0,3-5 0,7-11 0,-1-3 0,-9 6 0,-16 13 0,-24 14 0,-10 5 0,-6-3 0,-5 0 0,7 7 0,7 15 0,5 15 0,16 9 0,30 3 0,6 1 0,-16-11 0,0 2 0,11 9 0,5 4 0,-8-3 0,-11-9 0,-7 0-933,-1 20 0,-8-1 933,-10-15 0,-8-3 0,-9 0 0,-7 1 0,3-5 0,5 0 0,-3-6-4,-6-5 1,-6-3 0,10-10 3,7-24 0,34-12 0,17-16 0,7-3 0,-3 8 0,-5 11 0,1 5 0,4-4 0,2 0 0,0-1 0,1 0 0,-1 0 0,1 1 0,-1-1 0</inkml:trace>
  <inkml:trace contextRef="#ctx0" brushRef="#br0" timeOffset="15022">20355 5153 24575,'-8'-1'0,"1"0"0,27 5 0,23 4 0,-4-1 0,-14-2 0,0-1 0,21 4 0,9 1 0,-9-2 0,-2-1 0,-3-2 0,-28-2 0,-9-1 0,-2 2 0,-2-1 0,0 4 0,0 0 0,-1 19 0,-2 9 0,0-1 0,-2 10 0,0 2 0,1-3 0,1-1 0,1-2 0,-1 6-547,1-6 1,-1 5 0,0 3 0,0 0 0,0-2 0,2-5 440,0 9 1,1-6-1,0 5 106,0-3 0,0 6 0,1 1 0,-1-3 0,1-9 0,-1 3 0,0-3 0,2 4 0,0 3 0,-4-16 0,-5-21 0,-33 9 0,-12-2 0,19-12 0,-2 0-66,-10 5 0,-7 2 1,3-5-1,0-9 1,2-3-1,12 1 1,1 1-1,-1 0 0</inkml:trace>
  <inkml:trace contextRef="#ctx0" brushRef="#br0" timeOffset="24987">23883 5817 24575,'-4'-3'0,"1"-1"0,1 4 0,-43-2 0,13 2 0,-3 0 0,-1 0 0,5 2 0,2 0 0,-13 4 0,11-1 0,3 0 0,9 2 0,-9 1 0,25-7 0,-3 4 0,11 27 0,13-2 0,4 3 0,3-1 0,-3-13 0,1-3 0,7 6 0,0-2 0,-5-8 0,-3 0 0,6 9 0,-1 0 0,-23 12 0,-10-14 0,-13 15 0,-13-12 0,-3-2 0,11-9 0,1-2 0,-6-1 0,-1-1 0,15-7 0,-1-24 0,19-7 0,-2 4 0,1 0 0</inkml:trace>
  <inkml:trace contextRef="#ctx0" brushRef="#br0" timeOffset="26182">23992 5827 24575,'-7'-4'0,"3"25"0,1 10 0,-9 14 0,8-12 0,0 6 0,-1-4 0,-2-4 0,0-1 0,1 2 0,2-2 0,-1 13 0,3-20 0,0 4 0,2-21 0,4 0 0,0-5 0,17-19 0,4-8 0,1-1 0,7-11 0,-2-1 0,-11 9 0,2-11 0,-18 23 0,3 1 0,-6 7 0,2 4 0,-3-2 0,1 1 0,1-8 0,-1 4 0,0 2 0,-1 7 0,-1 40 0,-1 18 0,-1-10 0,0 2 0,-1 8 0,0-11 0,0-12 0,-4 15 0,8-50 0,0-3 0</inkml:trace>
  <inkml:trace contextRef="#ctx0" brushRef="#br0" timeOffset="27183">24301 5911 24575,'-10'48'0,"0"-1"0,2-1 0,-1-7 0,-2-8 0,5-3 0,0-13 0,4-9 0,6-22 0,11-16 0,2 0 0,1-2 0,-4 9 0,1 1 0,4-3 0,-2 3 0,-5 8 0,-2 10 0,-8 5 0,0 11 0,-2 27 0,0-4 0,0 0 0,0-2 0,0-7 0,0 3 0,25-57 0,6-19 0,-17 28 0,0 0 0,8-12 0,4-4 0,-3 6 0,3-1 0,-10 17 0,3 39 0,-11 3 0,-4 5 0,-1 8 0,0-5 0,-1-7 0,-1 0 0,-1 10 0,0 4 0,0-8 0,1-4 0,0-1 0,1-43 0</inkml:trace>
  <inkml:trace contextRef="#ctx0" brushRef="#br0" timeOffset="27938">22540 5853 24575,'-37'23'0,"1"0"0,-1 0 0,0 0 0,8 16 0,0-14 0,-10 5 0,5 0 0,19-7 0,41 7 0,-2-10 0,-11 26 0,-20-10 0,-5-6 0,-6 2 0,-16-2 0,-3-2 0,7-5 0,0-2 0,-10 3 0,4-5 0,11-14 0,18-23 0,27-20 0</inkml:trace>
  <inkml:trace contextRef="#ctx0" brushRef="#br0" timeOffset="28546">22503 6097 24575,'-18'39'0,"0"0"0,-1 0 0,1 0 0,-2 0 0,6-1 0,-2 11 0,4-4 0,11-23 0,31-42 0,3-9 0,1-5 0,-10 7 0,-3-2 0,5-17 0,-3 7 0,-8 26 0,-5 11 0,-10 39 0,2 4 0,0 0 0,-1-4 0,1-1 0,1-5 0,0-18 0,1 7 0,-1-20 0,0 0 0</inkml:trace>
  <inkml:trace contextRef="#ctx0" brushRef="#br0" timeOffset="29352">22895 5718 24575,'-13'48'0,"0"0"0,-1-1 0,1 1 0,-1 0 0,1-1 0,3-5 0,-1 0 0,0 0 0,-5 15 0,-2 4 0,1-5 0,5-16 0,6-24 0,6-24 0,6-18 0,10-10 0,5-2 0,-10 16 0,3 0 0,16-14 0,1 7 0,-10 20 0,11 24 0,-21 3 0,-2 16 0,-2 2 0,-2-8 0,0 2 0,-5-1 0,-14-8 0,-2 0 0,-15-4 0,0-5 0,-1-8 0,-4 4 0,18-8 0,1-20 0,14-21 0,2 8 0,-1 0 0</inkml:trace>
  <inkml:trace contextRef="#ctx0" brushRef="#br0" timeOffset="29860">23164 6374 24575,'0'3'0,"19"-2"0,15 1 0,5-1 0,-3-1 0,1-3 0,12-3 0,-1-3 0,-14-2 0,1 0 0</inkml:trace>
  <inkml:trace contextRef="#ctx0" brushRef="#br0" timeOffset="30419">24822 5991 24575,'45'-3'0,"0"0"0,0 0 0,0 0 0,-1 0 0,10-2 0,2 0 0,-10 2 0,-25 6 0,-23 3 0,-7 4 0</inkml:trace>
  <inkml:trace contextRef="#ctx0" brushRef="#br0" timeOffset="30630">24801 6294 24575,'46'-5'0,"0"0"0,0 1 0,-2-2 0,-4 2 0,1 0 0,-1-1 0,1 1 0</inkml:trace>
  <inkml:trace contextRef="#ctx0" brushRef="#br0" timeOffset="31294">26015 5810 24575,'-28'28'0,"-1"-1"0,1 1 0,0 0 0,1 5 0,1 2 0,3 0 0,7-3 0,4 4 0,9 1 0,6-2 0,6 6 0,2-2 0,2-6 0,3 0 0,6-5 0,11 2 0,7 0 0,0-12-486,-4-17 0,2-10 486,3-2 0,3-4 0,-5-2-1107,-3-4 1,-4-3 1106,-6 5 0,0-2 0,-2-4 0,-1-11 0,-1-5 0,-4 2 0,-1-2 0,-2-2 0,1-1 0,0-4 0,-3 4 0,-6 6 0,-6 2-156,-5-5 0,-7 3 156,-2 14 0,-8 6 0,-15 12 0,-12 9 0,-4 4 0,6 0 0,5 0 0,4 3 0,-5 2 0,-2 3 0,1 1 0,-1-1 0,0 0 0,0 0 0</inkml:trace>
  <inkml:trace contextRef="#ctx0" brushRef="#br0" timeOffset="34954">9874 7691 24575,'-8'-4'0,"5"-1"0,-2 3 0,3 0 0,8 1 0,1 5 0,11-3 0,20 6 0,-14-6 0,18 1 0,-25-3 0,4-1 0,-12 0 0,-1 1 0</inkml:trace>
  <inkml:trace contextRef="#ctx0" brushRef="#br0" timeOffset="35437">9796 7690 24575,'-8'39'0,"-1"0"0,0 0 0,0 4 0,-1 6 0,0 2 0,0-2 0,1-8 0,-1-4 0,1-5 0,0 3 0,-1 12 0,-1 6 0,1-1 0,2-8 0,1-4 0,2-7 0,1 15 0,7-20 0,3-4 0,3-11 0,16 0 0,-6-12 0,16-11 0,3-3 0,-1-4 0,1-1 0,-1-1 0</inkml:trace>
  <inkml:trace contextRef="#ctx0" brushRef="#br0" timeOffset="36181">10112 8138 24575,'10'0'0,"15"-2"0,6 0 0,-7 1 0,2-1 0,8 1 0,5 0 0,-6 0 0,9-1 0,6 2 0,-35 0 0</inkml:trace>
  <inkml:trace contextRef="#ctx0" brushRef="#br0" timeOffset="36725">10297 7795 24575,'43'-2'0,"-1"0"0,1 1 0,-1-1 0,0 0 0,7-2 0,1-1 0,-7 3 0,-16 11 0,-22 14 0,-8 4 0,1 11 0,-1-5 0,0 6 0,-1-4 0,0-2 0,-1-1 0,-2 13 0,-1 2 0,4-11 0,-1 1 0,1-3 0,-1 1 0,0-1 0,1 9 0,0-4 0,0-9 0,2 18 0,2-21 0,-1-1 0,-1-1 0,-5-12 0,-1-2 0</inkml:trace>
  <inkml:trace contextRef="#ctx0" brushRef="#br0" timeOffset="37654">10882 7663 24575,'40'7'0,"0"0"0,0 0 0,4 0 0,-1 0 0,-8-2 0,-7-1 0,9 1 0,-37 0 0,0 15 0,5 19 0,-3 7 0,1-11 0,1 6 0,0-3 0,-2 0 0,0 4 0,0-6 0,-1 7 0,1 3 0,-1-3 0,-1-5 0,-1 11 0,-2-3-168,1-7 1,-1 3-1,0-1 1,-1-9 167,-8 9 0,-7-6 0,9-25 0,-6-4 0,-29-5 0,3-9 0,8 3 0,1 1 0</inkml:trace>
  <inkml:trace contextRef="#ctx0" brushRef="#br0" timeOffset="38200">9808 8960 24575,'42'-2'0,"1"0"0,0 0 0,-16 8 0,13-3 0,1 0 0,0 0 0</inkml:trace>
  <inkml:trace contextRef="#ctx0" brushRef="#br0" timeOffset="38538">9769 8917 24575,'-12'41'0,"0"1"0,0-1 0,1 0 0,-1 1 0,0-1 0,0 1 0,0 5 0,-1 3 0,1 1 0,1-1 0,0-3 0,3-4 0,1-6 0,-1 12 0,3-4 0,1 5 0,1 2 0,5-14 0,7-18 0,8-2 0,9-17 0,4-5 0,-5 3 0,3-2 0,6-4 0,5-3 0,-2-1 0,-1-3 0,-2-2 0,10-7 0,0 1 0</inkml:trace>
  <inkml:trace contextRef="#ctx0" brushRef="#br0" timeOffset="38823">10051 9453 24575,'48'-2'0,"-1"-1"0,-4 0 0,-5 0 0,-2 1 0,-6-12 0,-3-4 0</inkml:trace>
  <inkml:trace contextRef="#ctx0" brushRef="#br0" timeOffset="39181">10468 9128 24575,'8'42'0,"-4"-10"0,-2 1 0,0 7 0,2-11 0,4-2 0,30 3 0,-11-9 0,3 4 0,-21-10 0,-20 22 0,-8 4 0,0-5 0,-2-4 0,-5 6 0,3-9 0,-2-10 0,-12 8 0</inkml:trace>
  <inkml:trace contextRef="#ctx0" brushRef="#br0" timeOffset="39426">10688 9105 24575,'47'-6'0,"1"0"0,-1 0 0,1 0 0,-1 0 0,-8 2 0,-2 0 0,5-2 0,12-1 0,1 0 0,-9 3 0,-19 5 0,-20 6 0</inkml:trace>
  <inkml:trace contextRef="#ctx0" brushRef="#br0" timeOffset="40069">11155 9033 24575,'-2'42'0,"0"0"0,0 0 0,-1-1 0,1 1 0,0 0 0,-1 4 0,-1 2 0,0-11 0,-1 9 0,0 5 0,-2 1 0,1-3 0,-1-6 0,1-11 0,-2-2 0,-5-5 0,-8 2 0,-7 0 0,0-7 0,-1-8 0,-2-5 0,-13 3 0,-2-2 0,7-7 0,1 1 0</inkml:trace>
  <inkml:trace contextRef="#ctx0" brushRef="#br0" timeOffset="41891">9700 10327 24575,'30'0'0,"15"-1"0,5 1 0,-20 0 0,0-1 0,22-1 0,-5 3 0,-28 6 0,-9 2 0</inkml:trace>
  <inkml:trace contextRef="#ctx0" brushRef="#br0" timeOffset="42225">9670 10318 24575,'-18'41'0,"-1"1"0,1-1 0,-1 1 0,1-1 0,0 1 0,4-8 0,3-5 0,-2 6 0,0 3 0,-4 8 0,-1 5 0,1 2 0,1-3 0,4-6 0,6-10 0,6 0 0,7-6 0,10 13 0,8-8 0,14-16 0,-12-8 0,3-4 0,11-9 0,1-7 0,-15 2 0,1-2 0,13-5 0,-1-3 0,-19 2 0,0-1 0</inkml:trace>
  <inkml:trace contextRef="#ctx0" brushRef="#br0" timeOffset="42441">9858 10909 24575,'40'-22'0,"0"1"0,-1-1 0,-1 1 0,2 0 0,1 0 0,0 0 0</inkml:trace>
  <inkml:trace contextRef="#ctx0" brushRef="#br0" timeOffset="42759">10309 10521 24575,'18'0'0,"-18"27"0,-12 21 0,-4 6 0,4-13 0,7-15 0,-1-1 0,-6 17 0,-5 12 0,4-4 0,10-17 0,18-20 0,24-6 0,-13-4 0,2-2 0,3-1 0,2-1 0,11 0 0,0 0 0,-14 0 0,-1 0 0,8 0 0,-1 1 0</inkml:trace>
  <inkml:trace contextRef="#ctx0" brushRef="#br0" timeOffset="43170">9199 11562 24575,'39'-12'0,"-1"-1"0,0 0 0,1 0 0,-1 3 0,1 2 0,-1 0 0,1 0 0,-1 0 0</inkml:trace>
  <inkml:trace contextRef="#ctx0" brushRef="#br0" timeOffset="43507">9363 11449 24575,'-20'9'0,"7"13"0,-1 15 0,0 9 0,0 3 0,2-3 0,1-8 0,0-3 0,2-5 0,-1 6 0,-2 6 0,-1 9 0,-2 5 0,2-2 0,3-6 0,5-11 0,4-9 0,4-4 0,2 3 0,3-4 0,16-9 0,10-8 0,4-5 0,-13-3 0,0-2 0,18-5 0,-1-4 0,-17-6 0,0 1 0</inkml:trace>
  <inkml:trace contextRef="#ctx0" brushRef="#br0" timeOffset="43821">10046 11566 24575,'-27'22'0,"-1"0"0,2-3 0,6 4 0,15 22 0,11 10 0,1-7 0,-1-18 0,2-2 0,4 7 0,4 5 0,1-1 0,-5-8 0,2 3 0,-30 5 0,-10 1 0,4-14 0,-4 0 0,-1-2 0,-4 2 0,2-7 0,3-7 0,0-6 0,-1-2 0,0 0 0</inkml:trace>
  <inkml:trace contextRef="#ctx0" brushRef="#br0" timeOffset="44005">9942 11542 24575,'44'-8'0,"0"-1"0,0 1 0,0-1 0,5 1 0,0 0 0,0-1 0</inkml:trace>
  <inkml:trace contextRef="#ctx0" brushRef="#br0" timeOffset="44453">10441 11287 24575,'26'-3'0,"0"-1"0,-14 3 0,15-6 0,1 9 0,-16 31 0,-11 18 0,0-3 0,4-8 0,0 4-656,0-4 1,0 8-1,1 3 1,-1-2 0,0-6-362,-1-4 0,-1-4 1,-1 3 1016,-2 7 0,-1 4 0,-2 0 0,-2-5-312,-2-9 1,-3-3-1,-1 0 312,-3 10 0,-3 1 0,-6-3-76,-10-3 0,-7-4 0,2-4 0,-4-1 1,-1-3-1,2-1 0,-1 0 0,1 0 0</inkml:trace>
  <inkml:trace contextRef="#ctx0" brushRef="#br0" timeOffset="44837">9126 12865 24575,'42'-12'0,"0"0"0,0 0 0,0 0 0,3 0 0,0 0 0,-1 0 0</inkml:trace>
  <inkml:trace contextRef="#ctx0" brushRef="#br0" timeOffset="45149">9140 12868 24575,'-22'29'0,"14"1"0,0 13 0,2 9 0,0 4 0,0 0 0,1-4 0,0-10-808,-1 2 1,1-6 0,0 6 807,1 0 0,-2 9 0,0 5 0,0 1 0,2-5 0,1-7 0,2-14 773,9 6-773,1-10 0,18-24 0,5-8 0,16-9-160,-5-1 0,0-5 160,-11-2 0,-3-4 0,2-4 0,-2-2 0,-2 0 0,1 0 0</inkml:trace>
  <inkml:trace contextRef="#ctx0" brushRef="#br0" timeOffset="45693">9609 13324 24575,'35'-34'0,"-1"0"0,1-1 0,-1 1 0,1-1 0,-1 1 0,-4-4 0,2-3 0,-5 2 0,-8 7 0,-16 10 0,-39 11 0,1 4 0,0 4 0,3 13 0,12 1 0,6 11 0,2 3 0,4 11 0,14 1 0,6 1 0,8 6 0,-1-13 0,0 3 0,-7 3 0,-4 2 0,-1-4 0,-3 2 0,-6 10 0,-6-2 0,1-16 0,-6-3 0,-15 0 0,-3-4 0,-1-4 0,-11-13 0,48-30 0,5-3 0,6-4 0,7-5 0,5-3 0,-1 0 0,-5 5 0,-2 1 0,2-2 0,1 4 0,0-1 0,0 0 0,0 1 0</inkml:trace>
  <inkml:trace contextRef="#ctx0" brushRef="#br0" timeOffset="46129">10085 12751 24575,'41'-25'0,"1"-1"0,-1 1 0,1-1 0,-4 1 0,2-2 0,-6 6 0,-14 15 0,-15 22 0,4 21 0,-2-8 0,2 5 0,-1 0 0,0-1 0,0-1 0,-1 4-541,1 1 0,1 3 0,-1 2 0,0 1 541,-2-4 0,1 1 0,-1 1 0,0 0 0,-1-2-414,0 4 1,-1 0-1,-1-1 1,1 0 413,1 1 0,1 0 0,-2 0 0,-3-3 0,-6 5 0,-5-2 0,-1-7-38,1-11 1,-5-2 37,-10 5 0,-7 1 0,0-7 0,-6-9 0,-3-8 0,1-1 0,-2-3 0,0-2 0,5-5 0,-1 0 0,1 0 0</inkml:trace>
  <inkml:trace contextRef="#ctx0" brushRef="#br0" timeOffset="49364">10631 10252 24575,'-5'-13'0,"-1"3"0,0 7 0,9 3 0,34 6 0,11 3 0,-8-5 0,11 6 0,-4-1 0,-28-5 0,-9 2 0,-7 2 0,-4 0 0,-17 39 0,10-24 0,-4 14 0,1 3 0,6-5 0,2 8 0,1 1 0,1-19 0,1 0 0,-1 11 0,0 5 0,0-6 0,0 8 0,0-3 0,-1-5 0,-2-24 0,2 2 0,-8 3 0,1-2 0,-13 15 0,5-24 0,-6-2 0</inkml:trace>
  <inkml:trace contextRef="#ctx0" brushRef="#br0" timeOffset="53247">12140 7845 24575,'-12'-4'0,"2"0"0,16 3 0,19 0 0,17 1 0,-2-3 0,8-1 0,-6 0 0,-8 3 0,-2-1 0,5-1 0,3-2 0,-14 3 0,-19 2 0,-15 6 0,-8 1 0</inkml:trace>
  <inkml:trace contextRef="#ctx0" brushRef="#br0" timeOffset="53567">12159 7898 24575,'-1'47'0,"-1"-1"0,0 1 0,0-1 0,0-4 0,1-2 0,-2 0 0,1 1 0,-1 0 0,-1 0 0,1-1 0,0-4 0,-1 5 0,2-2 0,-2 1 0,1 2 0,2-9 0,9-9 0,12-7 0,5-3 0,22-5 0,-13-11 0,4-4 0,-2-3 0,-3-5 0,-1-3 0,-3-2 0,-1 0 0,1 0 0</inkml:trace>
  <inkml:trace contextRef="#ctx0" brushRef="#br0" timeOffset="53993">12467 8305 24575,'41'-4'0,"-1"0"0,0 0 0,1 1 0,8-4 0,-7 3 0,-1-1 0,0 0 0,0 1 0</inkml:trace>
  <inkml:trace contextRef="#ctx0" brushRef="#br0" timeOffset="54413">12855 7905 24575,'43'2'0,"-1"1"0,1-1 0,-5 26 0,1-15 0,8 2 0,-15 9 0,-28 18 0,-17 11 0,1-2 0,6-2 0,0 1-820,-1-13 1,-2 3 0,0 0 0,0-5-408,-3 7 0,0-4 1227,2-5 0,-1 0 852,1 3 1,2-2-853,1 5 231,2 9 1,2-35-1,-2 5 1</inkml:trace>
  <inkml:trace contextRef="#ctx0" brushRef="#br0" timeOffset="54701">13421 8679 24575,'-34'28'0,"0"-1"0,0 1 0,0-1 0,-4 3 0,0 0 0,0-1 0</inkml:trace>
  <inkml:trace contextRef="#ctx0" brushRef="#br0" timeOffset="55104">13972 8264 24575,'34'-10'0,"1"1"0,-1-1 0,11-4 0,-4 5 0,8 0 0,-10 0 0,-7-4 0,-7 4 0</inkml:trace>
  <inkml:trace contextRef="#ctx0" brushRef="#br0" timeOffset="55592">14186 7913 24575,'43'2'0,"0"1"0,0 0 0,4 1 0,-3 1 0,5 1 0,-15 4 0,-24 7 0,-10 10 0,-4 2 0,-5 9 0,-8-1 0,0-1 0,4-4 0,13 5 0,8-2 0,15-10 0,-1 2 0,2 0 0,15-6 0,-18 12 0,-3 0 0,-15 9 0,-12-9 0,-6 0 0,3-9 0,-2 0 0,-11 13 0,-7-1 0,4-14 0,-4-2 0,2-3 0,-4 0 0,1-1 0,1-4 0,1 1 0,0-1 0</inkml:trace>
  <inkml:trace contextRef="#ctx0" brushRef="#br0" timeOffset="56364">14747 7634 24575,'37'9'0,"0"0"0,-19-5 0,24 5 0,-5 5 0,-33 6 0,0 5 0,2 15 0,0 7 0,-2-11 0,1 6 0,-2-1 0,1 9 0,0 5 0,-1-3 0,0-8 0,-1-4 0,0-6 0,0 4-572,-1 1 0,1 6 0,-1 0 0,-1-4 0,-1-7 572,-1-6 0,-3-2-943,-11 19 1,-5 0 942,4-14 0,-2 0 0,0-5 0,-2 2 0,-1-4 0,-4 0 0,1 0 0</inkml:trace>
  <inkml:trace contextRef="#ctx0" brushRef="#br0" timeOffset="56925">12178 9282 24575,'41'9'0,"0"1"0,-1-1 0,-11 5 0,14-2 0,0 1 0,0-1 0</inkml:trace>
  <inkml:trace contextRef="#ctx0" brushRef="#br0" timeOffset="57238">12131 9382 24575,'-13'46'0,"-1"-1"0,1 1 0,0-1 0,-1 1 0,1 0 0,1-10 0,2-5 0,0 7 0,2-2 0,-1 8 0,-1 6 0,1 2 0,1 0 0,2-5 0,3-6 0,3-9 0,5 0 0,8-5 0,10 3 0,8 1 0,1-10 0,3-14 0,3-7 0,-4 1 0,2-1 0,-2-2 0,0 0 0,-2-3 0,-5-1 0,1-1 0</inkml:trace>
  <inkml:trace contextRef="#ctx0" brushRef="#br0" timeOffset="57546">12515 9990 24575,'39'-12'0,"1"0"0,-1 0 0,1-1 0,0 1 0,4-2 0,0-1 0,-3 1 0,-10 3 0,4-3 0,-10-4 0</inkml:trace>
  <inkml:trace contextRef="#ctx0" brushRef="#br0" timeOffset="57881">12812 9558 24575,'42'-6'0,"1"0"0,-12 23 0,2 8 0,5 8 0,-10 3 0,-16 5 0,-9 6-820,0-5 1,-3 7 0,0 0 0,-1-6 513,0 3 1,-3-1 239,0-6 1,-1 6 0,0-2 0,1-8 65,0-7 0,0-3 0,-4 21 0,2-12 0,6-31 0</inkml:trace>
  <inkml:trace contextRef="#ctx0" brushRef="#br0" timeOffset="58439">13368 10212 24575,'-30'28'0,"0"-1"0,-1 1 0,1-1 0,-4 3 0,-1 0 0,1-1 0</inkml:trace>
  <inkml:trace contextRef="#ctx0" brushRef="#br0" timeOffset="58832">13660 10047 24575,'36'-9'0,"0"0"0,1 0 0,-3 2 0,8-2 0,0 0 0,-1 0 0</inkml:trace>
  <inkml:trace contextRef="#ctx0" brushRef="#br0" timeOffset="59913">14051 9522 24575,'-6'-3'0,"3"2"0,17 7 0,15 4 0,4 1 0,-4 1 0,1 0 0,14 5 0,-3 2 0,-16-4 0,-7 5 0,-9 10 0,-6 8 0,-3-2 0,-5 7 0,-7 2 0,-2-9 0,-5 4 0,-2 2 0,1-2 0,1-7 0,-4 6 0,1-3 0,-1 5 0,0 2 0,16-13 0,37-22 0,1 2 0,5-2-412,3-9 0,2-4 412,3-1 0,-1-2 0,-3 0 0,-2-3 0,-4 0 0,0-1 0</inkml:trace>
  <inkml:trace contextRef="#ctx0" brushRef="#br0" timeOffset="60593">14448 9319 24575,'50'3'0,"-1"1"0,-17-2 0,19 2 0,-14 1 0,-37-4 0,2 5 0,5 34 0,3 1 0,-3-6 0,1 9 0,-1-6 0,3 7 0,1 5 0,-1 2 0,0-4 0,-1-5 0,-1 5 0,-2-5 0,2 5-547,0-5 1,1 7 0,1 2 0,0 0 0,-2-6 0,-2-9 95,-3 3 0,-1-7 451,-1-6 0,1-3 0,-2 3 0,-6-5 0,-14-6 0,-6-2 0,0-4 0,-3 0 0,-17 8 0,0 0 0</inkml:trace>
  <inkml:trace contextRef="#ctx0" brushRef="#br0" timeOffset="68968">19949 8908 24575,'-10'-5'0,"1"0"0,6 5 0,1-1 0,1-4 0,1 6 0,10-5 0,7 11 0,14-4 0,-6 2 0,0 0 0,7 2 0,6-1 0,-16 2 0,-12-7 0,7 3 0</inkml:trace>
  <inkml:trace contextRef="#ctx0" brushRef="#br0" timeOffset="69885">20220 8512 24575,'15'1'0,"9"7"0,17 15 0,1 3 0,-3 6 0,-9 5 0,-10 2 0,-33-1 0,0-15 0,-4 0 0,-1-3 0,-1-2 0,-16 8 0,13-4 0,41 12 0,10-12 0,11 6 0,0 3 0,-7 6 0,-28-5 0,-6 7 0,-5-5 0,-9-4 0,-6-2-683,-1 2 0,-3 2 0,2-4 683,2-5 0,4-4 0,-6 5 0,13-8 0,8-10 0</inkml:trace>
  <inkml:trace contextRef="#ctx0" brushRef="#br0" timeOffset="70099">20624 9338 24575,'-31'19'0,"-1"1"0,1-1 0,-11 6 0,1 0 0</inkml:trace>
  <inkml:trace contextRef="#ctx0" brushRef="#br0" timeOffset="70659">21182 8752 24575,'42'5'0,"1"-1"0,-1 1 0,0 0 0,-16-3 0,0 0 0,16 2 0,11 2 0,-2 0 0,-17-4 0,-16-3 0</inkml:trace>
  <inkml:trace contextRef="#ctx0" brushRef="#br0" timeOffset="71020">21637 8594 24575,'22'40'0,"0"1"0,-1-1 0,-16-14 0,-3 2 0,6 15 0,3 10 0,-3 0 0,-7-13 0,-22 5 0,5-10 0,8-6 0,18-18 0,22-3 0,7-1 0,-13-4 0,1 0 0,20-2 0,-1-2 0,3-2 0</inkml:trace>
  <inkml:trace contextRef="#ctx0" brushRef="#br0" timeOffset="71237">22292 9211 24575,'-33'23'0,"-1"1"0,1-1 0,0 0 0,-1 1 0,-2 1 0,0 1 0,-1 0 0,1-1 0</inkml:trace>
  <inkml:trace contextRef="#ctx0" brushRef="#br0" timeOffset="71975">23186 8646 24575,'6'41'0,"1"0"0,-1 0 0,0 0 0,1 0 0,-1 7 0,0 1 0,2-5 0,6-11 0,14-13 0,1-7 0,3 13 0,-9 6 0,-51 0 0,2-6 0,-5 0-1639,-9 2 1,-4-2 1497,14-6 1,-1 0 0,0-2 140,-11 5 0,1-3 0,4-4 0,2-3 0,3-3 0,-1 1 0</inkml:trace>
  <inkml:trace contextRef="#ctx0" brushRef="#br0" timeOffset="72178">23128 8654 24575,'41'-11'0,"1"0"0,-1-1 0,0 1 0,1 0 0,-1 0 0,4-7 0,0 1 0,2 4 0,1-1 0,-1 1 0,1 0 0,-1-1 0</inkml:trace>
  <inkml:trace contextRef="#ctx0" brushRef="#br0" timeOffset="72900">19053 8138 24575,'42'6'0,"0"1"0,1 0 0,-4-2 0,1 0 0,-6-1 0,15-1 0,-22-4 0,-2-2 0,0-1 0,-4-3 0</inkml:trace>
  <inkml:trace contextRef="#ctx0" brushRef="#br0" timeOffset="73282">18944 8200 24575,'-12'44'0,"0"0"0,0-1 0,0 1 0,-1 0 0,1 0 0,0 0 0,0 0 0,3-1 0,1 4 0,-1 2 0,1 0 0,1 1 0,0-2 0,2-1 0,0-3 0,1-4 0,2-4-1093,0 17 1,4-9 0,2 4 858,0 0 1,0 6 0,2 0 0,3-7 0,6-14 914,10-11 0,9-11-681,4-4 0,9-4 0,2-2 0,-4-2 0,-5-1 0,-2-3 0,3 0-39,-2 1 0,3-1 1,1 0-1,-1-1 1,-4 0-1,2-2 1,-4-2-1,0 2 1,0 1-1,1 1 0,-1-1 1</inkml:trace>
  <inkml:trace contextRef="#ctx0" brushRef="#br0" timeOffset="74208">23322 8164 24575,'48'11'0,"-1"1"0,1-1 0,-4-1 0,-1-1 0,-3-1 0,0-4 0,-2-2 0,4 0 0,-3-1 0,3 1 0,-2-1 0,-32 6 0,0 7 0,-3 13 0,1 12 0,-1-2 0,-1-2 0,0 5-547,-2-6 1,0 9 0,1 4 0,-1 1 0,-1-4 0,0-5-281,-1 1 0,-1-6 0,-1 6 827,-1 3 0,-1 7 0,0 1 0,-2-2 0,0-9-748,-4 5 0,-2-5 748,0-6 0,-2 1 0,1-5 0,2-6 0,-2-3 0,-16 10 0,-2-2 0,-1 0 0,-1-9 0,-8 1 0,3-5 0,7-8 0,0-3 0,-4 0 0,-1 1 0,1-1 0</inkml:trace>
  <inkml:trace contextRef="#ctx0" brushRef="#br0" timeOffset="81085">16355 8606 24575,'-28'-5'0,"3"-1"0,12 4 0,-9-5 0,13 6 0,-12-4 0,13 4 0,-15 0 0,11 1 0,-17 0 0,10 7 0,-11 5 0,11 8 0,2 5 0,2 3 0,2 4 0,0 8 0,2 6 0,2-4 0,1 1 0,5 0 0,2-1 0,3 3 0,1-7 0,9 7 0,14-17 0,5-5 0,5-10 0,5-16 0,1-9 0,-20-1 0,-2-4 0,12-16 0,-4-3 0,-4-8 0,-13 16 0,-3 0 0,-9-16 0,-6 8 0,-8-8 0,-4 18 0,-6-3 0,8 12 0,0-4 0,14 3 0,2-2 0</inkml:trace>
  <inkml:trace contextRef="#ctx0" brushRef="#br0" timeOffset="81667">16560 8876 24575,'-20'31'0,"0"1"0,1-7 0,4 1 0,9 14 0,4-2 0,-4-4 0,13 1 0,8-32 0,11-10 0,13-21 0,-22 0 0,-3-7 0,0 2 0,2 4 0,-2 0 0,0-17 0,-4 8 0,-6 29 0,-4 29 0,0 19 0,0 8 0,5-14 0,0-2 0,2-4 0,13 2 0,0-29 0,6 0 0</inkml:trace>
  <inkml:trace contextRef="#ctx0" brushRef="#br0" timeOffset="81915">17077 8503 24575,'1'47'0,"0"-1"0,-1 1 0,1-1 0,0 1 0,0 7 0,0 2 0,-1-8 0,0-16 0,-2-19 0</inkml:trace>
  <inkml:trace contextRef="#ctx0" brushRef="#br0" timeOffset="82101">16711 8680 24575,'-10'-3'0,"28"2"0,11 0 0,14 1 0,3 0 0,-4-1 0,-3-1 0,-2 0 0,3 0 0,-2 1 0,4 0 0,1 0 0,-1-1 0,-6 0 0,-1-2 0,-1 0 0,0 0 0</inkml:trace>
  <inkml:trace contextRef="#ctx0" brushRef="#br0" timeOffset="82445">17434 8687 24575,'-16'0'0,"6"19"0,1 19 0,1 12 0,0 9 0,0 3 0,0-3 0,1-7 0,1-12-141,-6 7 1,1 0-1,4-7 1,0 13-1,-2 8 1,1 2-1,0-4 1,1-10 0,1-15-1,3-22 1,0-21-1</inkml:trace>
  <inkml:trace contextRef="#ctx0" brushRef="#br0" timeOffset="82662">17395 8711 24575,'27'0'0,"0"15"0,-4 7 0,-17 13 0,-8 13 0,-7-1 0,-21-9 0,8-13 0,0 0 0</inkml:trace>
  <inkml:trace contextRef="#ctx0" brushRef="#br0" timeOffset="83100">17796 8732 24575,'-11'43'0,"-1"-1"0,1 1 0,0 0 0,9 2 0,7-20 0,23-64 0,-10 8 0,1-4 0,-4 9 0,-6 13 0,-4 19 0,-5 34 0,0 2 0,0 0 0,0-5 0,-2 1 0,5-11 0,10-39 0,5 3 0</inkml:trace>
  <inkml:trace contextRef="#ctx0" brushRef="#br0" timeOffset="83381">18158 8473 24575,'-4'43'0,"0"-1"0,0 0 0,-1 0 0,1 0 0,0 1 0,1-1 0,0 0 0,-1-5 0,-2 11 0,0 2 0,0-1 0,3-8 0,3-15 0,8-7 0,2-15 0,8-31 0,1-12 0</inkml:trace>
  <inkml:trace contextRef="#ctx0" brushRef="#br0" timeOffset="83581">17882 8617 24575,'8'1'0,"34"3"0,10-2 0,-21-4 0,2-1 0,9 2 0,1 0 0,0 0 0</inkml:trace>
  <inkml:trace contextRef="#ctx0" brushRef="#br0" timeOffset="83716">18342 8735 24575,'0'0'0</inkml:trace>
  <inkml:trace contextRef="#ctx0" brushRef="#br0" timeOffset="83875">18324 8903 24575,'9'7'0,"19"-2"0,-4-22 0,15-5 0</inkml:trace>
  <inkml:trace contextRef="#ctx0" brushRef="#br0" timeOffset="88039">4496 5844 24575,'4'-4'0,"32"9"0,12 6 0,-21-5 0,3 0-580,4 0 0,7 2 0,0-1 1,-6-2 579,0 0 0,-2-2 0,6 0 0,-2-1 0,-3-2 0</inkml:trace>
  <inkml:trace contextRef="#ctx0" brushRef="#br0" timeOffset="88230">4756 5893 24575,'-11'43'0,"0"-1"0,-1 1 0,6-15 0,1 2 0,3 10 0,1 9 0,2 0 0,3-8 0,5-8 0,4-3 0,7 8 0,1 1 0</inkml:trace>
  <inkml:trace contextRef="#ctx0" brushRef="#br0" timeOffset="88858">4684 6343 24575,'3'-8'0,"0"-1"0</inkml:trace>
  <inkml:trace contextRef="#ctx0" brushRef="#br0" timeOffset="89262">4368 6393 24575,'20'19'0,"19"-9"0,-9-6 0,11 0 0,5 0 0,3-1 0,-3 0 0,-7-1 0,5 1 0,-6-1 0,7-1-547,-3-1 1,6 0 0,4 0 0,-1 0 0,-5 0 0,-10 0-1093,0 0 1,-5 1 1854,13 0 0,-4-1 0,-7-3 1,1-1-1</inkml:trace>
  <inkml:trace contextRef="#ctx0" brushRef="#br0" timeOffset="89689">5162 6255 24575,'-1'39'0,"-1"0"0,1 1 0,-1-1 0,0 6 0,-1-3 0,4-23 0,7-44 0,6-13 0,2-2 0,-5 17 0,3 2 0,13-7 0,0 12 0,-5 33 0,-6 6 0,-4 2 0,-5 10 0,-2 9 0,1-30 0,9-1 0,4-14 0,5-3 0</inkml:trace>
  <inkml:trace contextRef="#ctx0" brushRef="#br0" timeOffset="89996">5566 6259 24575,'-5'49'0,"0"-1"0,1 1 0,-1 0 0,0-1 0,0 1 0,0 0 0,0-1 0,1 1 0,-1 0 0,0 0 0,0 3 0,0 1 0,0 0 0,0-2 0,1-4 0,0-5 0,1-6 0,1-8 0,0 18 0,7-31 0,1-52 0</inkml:trace>
  <inkml:trace contextRef="#ctx0" brushRef="#br0" timeOffset="90199">5496 6374 24575,'29'-33'0,"10"6"0,-16 20 0,3 4 0,4 5 0,-3 6 0,3 25 0,-33-3 0,-13 10 0,-3 2 0,2-7 0,1 2 0,-2-2 0,-1-2 0,-6 6 0,2-5 0,5-14 0,6-16 0,11-13 0</inkml:trace>
  <inkml:trace contextRef="#ctx0" brushRef="#br0" timeOffset="91375">5952 6377 24575,'0'39'0,"0"0"0,0 1 0,12-11 0,1-15 0,8-58 0,-4-1 0,-2 2 0,-4 7 0,-9 25 0,-2 45 0,0 14 0,5-9 0,2-2 0,2-3 0,15-2 0,1-54 0,-7-10 0,2-10 0,-3 1 0,2 3 0,0-4 0,-6 7 0,0-7 0,1-1 0,-1 2 0,-3 7 0,1 0 0,-1 4 0,1-20 0,-1 10 0,-4 30 0,-6 6 0,1-2 0,-1 6 0,0 47 0,-1-26 0,0 10 0,0-1 0,-2-18 0,0 0 0,1-9 0,0 0 0,1-2 0,1 19 0,-2 12 0,0 9 0,0 4 0,1-16 0,0 1 0,-2 17 0,3-4 0,7-18 0,0 4 0,14-29 0,-2 0 0,-2-15 0,-7 1 0,-8-11 0</inkml:trace>
  <inkml:trace contextRef="#ctx0" brushRef="#br0" timeOffset="91594">6126 6206 24575,'42'-5'0,"0"-1"0,-12 0 0,3 0 0,2 3 0,7 2 0,3-1 0,-1 1 0,-5-1 0,-1-1 0,-3 0 0,1 1 0,12 2 0,1 0 0,-1 0 0</inkml:trace>
  <inkml:trace contextRef="#ctx0" brushRef="#br0" timeOffset="92171">7032 6056 24575,'26'-11'0,"-15"14"0,7 6 0</inkml:trace>
  <inkml:trace contextRef="#ctx0" brushRef="#br0" timeOffset="92305">7013 6348 24575,'-4'5'0,"5"-2"0,26-7 0,-1 1 0,10-5 0,-14 4 0</inkml:trace>
  <inkml:trace contextRef="#ctx0" brushRef="#br0" timeOffset="93435">7786 6926 24575,'-7'-6'0,"3"1"0,4 16 0,9 19 0,3 4 0,0 9 0,10-16 0,8 1 0,-2-10 0,12-18 0,-9-7 0,5-6 0,-7-1 0,5-19 0,-14 11 0,-3 3 0,-9 11 0,9 16 0,-2-3 0,26 9 0,-15-8 0,13 0 0,-23-2 0,5 7 0,-11-3 0,5 3 0,29-4 0,-9-6 0,-4-2 0,5-4 0,6-7 0,1-3 0,-5 2 0,1-1 0,-3 0 0,0 0 0,0 0 0</inkml:trace>
  <inkml:trace contextRef="#ctx0" brushRef="#br0" timeOffset="95719">22301 6766 24575,'0'-9'0,"-1"4"0,-1 4 0,-1 14 0,1 5 0,1 19 0,1-11 0,16-4 0,5-4 0,13-7 0,0-3 0,1-5 0,-4-9 0,0-5 0,0-2 0,2-3 0,-3 0 0,-1 1 0,-2 0 0,13-9 0,-7 4 0,-20 13 0,11 5 0,-10 9 0,16 18 0,-9-6 0,15 12 0,-7-19 0,3-9 0,8-4 0,-4-2 0,-8-2 0,1-2 0,12-1 0,6-2 0,-10 0 0,-5-4 0,5 0 0,-32 14 0,5 0 0,6 2 0,33 2 0,-1-1 0,-6-5 0,7-2 0,-6 0 0,-15 1 0,-1 0 0,25-6 0,-11 3 0,-36 9 0,-1 8 0,3 20 0,1-6 0,10-3 0,5-2 0,11-7 0,4-11 0,9-5 0,-5-1 0,-13 0 0,-1-2 0,7-1 0,3-1 0,-9 0 0,-7-1 0,-10 7 0,-5 5 0,-3 4 0,27 12 0,-9-8 0,17 0 0,-20-9 0,-7-2 0,-6-3 0,-3-1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19:54.2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6127 9421 24575,'0'-9'0,"0"0"0,0 7 0,0 1 0,0 10 0,-4 35 0,0 2 0,-1-14 0,-2 5 0,1-3 0,1-3 0,0-1 0,-7 17 0,1-3 0,4-11 0,-2 5 0,4-26 0,1-1 0,-6 7 0,1 3 0,-3 8 0,1-10 0,0-7 0</inkml:trace>
  <inkml:trace contextRef="#ctx0" brushRef="#br0" timeOffset="427">5907 9678 24575,'5'44'0,"1"1"0,-1 0 0,-1-19 0,2 1 0,1 12 0,2 10 0,0-2 0,1-12 0,6-6 0,0-5 0,0-4 0,0-15 0,9-5 0,6-24 0,-7-12 0,4-11 0,-3 3 0,-1 4 0,-2-1 0,-4 3 0,0 1 0,0-1 0,0 0 0</inkml:trace>
  <inkml:trace contextRef="#ctx0" brushRef="#br0" timeOffset="3220">6527 8622 24575,'0'0'0</inkml:trace>
  <inkml:trace contextRef="#ctx0" brushRef="#br0" timeOffset="5266">6344 8528 24575,'39'-3'0,"-5"1"0,-3-1 0,6-1 0,-2 0 0,-1-2 0,0-1-913,8 0 1,-2-3 912,3-12 147,-15 10 0,-16-4 1,-10 10-1</inkml:trace>
  <inkml:trace contextRef="#ctx0" brushRef="#br0" timeOffset="5654">6509 8289 24575,'-15'47'0,"0"0"0,0 0 0,0 3 0,0 0 0,5-9 0,5-4 0,-1 13 0,13-22 0,8-13 0,14-6 0,4-7 0,13-19 0,-4 5 0,-2-4 0,-8-18 0,-1 3 0,-20 12 0</inkml:trace>
  <inkml:trace contextRef="#ctx0" brushRef="#br0" timeOffset="6017">6684 8526 24575,'-13'-6'0,"7"7"0,1 19 0,3 9 0,2 16 0,0 0 0,0 7-1093,1-12 1,-1 3 0,2-2 993,0 7 1,1 1 98,-1-8 0,0 3 0,0 0 0,0-6 0,2-2 0,-3-2 543,-4 14 1,-8-10-544,-16-29 0,-17-19 0,19-6 0,1-4 284,3-7 1,2 0-285,-7-6 0,35-8 0,13 0 0,-2 20 0,3 1 0,3-7 0,2-4 0,-1 2 0,5-1 0,0 0 0</inkml:trace>
  <inkml:trace contextRef="#ctx0" brushRef="#br0" timeOffset="6225">7019 8369 24575,'-34'34'0,"0"1"0,0 0 0,1 0 0,2-6 0,-1 1 0,3-3 0,8-5 0,3 11 0</inkml:trace>
  <inkml:trace contextRef="#ctx0" brushRef="#br0" timeOffset="6393">7072 8391 24575,'27'12'0,"1"-1"0,10-3 0,4-1 0,-5-2 0,12 3 0,-4-5 0,0-1 0</inkml:trace>
  <inkml:trace contextRef="#ctx0" brushRef="#br0" timeOffset="6596">6771 8723 24575,'36'-26'0,"-1"0"0,1 1 0,0-1 0,0 0 0,-2 5 0,0-1 0,1-3 0,-1 1 0,1-1 0,-1 1 0,0-1 0</inkml:trace>
  <inkml:trace contextRef="#ctx0" brushRef="#br0" timeOffset="6789">6882 9066 24575,'1'33'0,"-1"0"0,9 2 0,3-5 0,-1-11 0,15 1 0</inkml:trace>
  <inkml:trace contextRef="#ctx0" brushRef="#br0" timeOffset="6957">7043 8981 24575,'3'28'0,"0"0"0,6-4 0,9 11 0,9-66 0,-12 5 0,-1-2 0,4-13 0,0 0 0</inkml:trace>
  <inkml:trace contextRef="#ctx0" brushRef="#br0" timeOffset="7096">7217 8828 24575,'-2'49'0,"-1"0"0,0 0 0,1-4 0,2-2 0,5-16 0,7-22 0,13-26 0,-13-4 0,-1-5 0,1-4 0,1 1 0</inkml:trace>
  <inkml:trace contextRef="#ctx0" brushRef="#br0" timeOffset="7440">7343 8792 24575,'3'-34'0,"0"1"0,18 9 0,-12 65 0,1-4 0,2 5 0,-5-3 0,-1 3 0,1-2 0,1 6 0,0 0 0,0-7 0,0 1 0,-2-4 0,0-8 0,-2-3 0,2 18 0,-23-19 0,-7-14 0,-6-4 0,-3-4 0,8-4 0,0-1 0,-6 0 0,2-2 0,-3-15 0,8-1 0</inkml:trace>
  <inkml:trace contextRef="#ctx0" brushRef="#br0" timeOffset="8284">7798 8525 24575,'12'24'0,"0"8"0,-6-8 0,-1 2 0,0 1 0,-2 1 0,0 5 0,-2 1 0,0-5 0,-2 2 0,1 3 0,-1 4 0,-1-4 0,-1-4 0,-2-1 0,-3 11 0,-3-4 0,-13-12 0</inkml:trace>
  <inkml:trace contextRef="#ctx0" brushRef="#br0" timeOffset="8685">7300 8526 24575,'46'-3'0,"1"-1"0,0 1 0,-1 0 0,1 0 0,-1 0 0,1 0 0,-1 0 0,-3 1 0,-8 2 0,8 2 0,-5 0 0,8 1 0,7 1 0,2 1 0,1 0 0,-3 2 0,-5 1 0,-9 2 0,-10 2-1639,-1 14 1,-10 6 1369,0 4 1,0 5 0,-3-3 268,-3-2 0,0-3 0,2-2 0,5-1 348,9 7 1,2-4-349,-7-13 0,1-2 0,6 5 0,-1-4 197,3-10 1,-30-29-1,-8-13 1</inkml:trace>
  <inkml:trace contextRef="#ctx0" brushRef="#br0" timeOffset="9571">8470 8428 24575,'-3'-3'0,"6"0"0,24-2 0,10-1 0,-8-1 0,4-2 0,8-1 0,9-1 0,1-1 0,-6-1 0,-11 2 0,-4-1 0,2-1 0,14-5 0,1-2 0,-9 0 0,-18-1 0,-1 0 0</inkml:trace>
  <inkml:trace contextRef="#ctx0" brushRef="#br0" timeOffset="10011">8698 8173 24575,'13'39'0,"1"0"0,7-17 0,2 15 0,0 0 0</inkml:trace>
  <inkml:trace contextRef="#ctx0" brushRef="#br0" timeOffset="10168">9031 8006 24575,'-8'26'0,"0"1"0,-2-4 0,0 0 0,-3 1 0,0-1 0</inkml:trace>
  <inkml:trace contextRef="#ctx0" brushRef="#br0" timeOffset="10406">8793 8061 24575,'10'47'0,"0"1"0,0-1 0,-1 1 0,1-1 0,0 0 0,0 1 0,1 0 0,-2-6 0,2 7 0,-4-11 0,3 5 0,-1 5 0,1 1 0,0-1 0,0-3 0,-2-5 0,-1-8 0,1 5 0,0 0 0</inkml:trace>
  <inkml:trace contextRef="#ctx0" brushRef="#br0" timeOffset="10890">8832 8587 24575,'-10'32'0,"0"0"0,-1 0 0,10 13 0,18-57 0,12-19 0,1-2 0,-2 6 0,4-2 0,-2 0 0,-3 3 0,2-4 0,-2 5 0,9 7 0,-11 11 0,-35 25 0,-4 10 0,-2 3 0,-9 6 0,9-14 0,3 2 0,4 10 0,3 2 0,1-6 0,2 2 0,0 11 0,0 6 0,1-7 0,1-13 0,0-2 0,-2 22 0,0-15 0,1-34 0,44-13 0,-25-8 0,-1-3 0,17-7 0,0-2 0,-12-11 0,1 1 0</inkml:trace>
  <inkml:trace contextRef="#ctx0" brushRef="#br0" timeOffset="11001">9187 8692 24575,'-4'34'0,"1"0"0,-1-1 0,2 4 0,-1-1 0,0-4 0,-5 15 0,3-17 0,0-1 0</inkml:trace>
  <inkml:trace contextRef="#ctx0" brushRef="#br0" timeOffset="11205">8640 9024 24575,'45'-15'0,"0"0"0,1 0 0,-17-2 0,-3-3 0,5-1 0,5 2 0,8-2 0,1 0 0,-1-1 0,-5-2 0,-11-3 0,1 0 0,0 0 0,0 0 0</inkml:trace>
  <inkml:trace contextRef="#ctx0" brushRef="#br0" timeOffset="11588">9356 8195 24575,'-1'41'0,"0"-1"0,0 0 0,13 12 0,7-20 0,8-47 0,15 1 0,2 4 0,-4 13 0,-10 15 0,-4 8 0,-18 3 0,-6 4-1007,1 4 1,-3 0 1006,-4-8 0,-2-2 0,-3-2 0,-1 0 0,-3 1 0,-2-1 0,-3-1 0,-2-2 0,1-1 0,-1-2 0,-4-2 0,-1-3 0,-20 5 0,-2-5 0</inkml:trace>
  <inkml:trace contextRef="#ctx0" brushRef="#br0" timeOffset="11700">9283 8785 24575,'23'-18'0,"1"-1"0,8 7 0,5 1 0,-2 6 0,-4 5 0,1 5 0,9 2 0,4 3 0,-6 1 0,-11 0 0,-3 3 0,8 7 0,1 0 0</inkml:trace>
  <inkml:trace contextRef="#ctx0" brushRef="#br0" timeOffset="12049">9630 8381 24575,'43'-10'0,"0"-1"0,0 0 0,0 0 0,0 0 0,0 1 0,0-1 0,-2 0 0,-1 0 0,1-1 0,-1 1 0,1 0 0,-1 0 0</inkml:trace>
  <inkml:trace contextRef="#ctx0" brushRef="#br0" timeOffset="12312">10020 8310 24575,'2'42'0,"-1"1"0,-1-10 0,0 8 0,1 5 0,-1 3 0,0 1 0,-1-2 0,0-4 0,0-5 0,-1 3 0,-1-5 0,0-1 0,-1 5 0,-1 7 0,0 10 0,0 2 0,-2-5 0,-1-14 0,-4-22 0,-22-43 0,20-8 0,2-15 0,3-3 0,3 5 0,5 5 0,4 2 0,1-2-820,1-1 1,1-3 0,2 2 0,4 6 694,14-3 1,4 6-1,2-1 1,1 0-1,0-3 1,1 0-1</inkml:trace>
  <inkml:trace contextRef="#ctx0" brushRef="#br0" timeOffset="12669">10365 8091 24575,'38'-8'0,"1"1"0,-1-1 0,1 0 0,-9 2 0,-3 8 0,6 16 0,2 10 0,-18 1 0,-29 3 0,-17 3 0,2 1 0,-7 6 0,0-1 0,4-9 0,2-6 0,2-6 0,-4-1 0,10-10 0,49-41 0,-4 6 0,7-6 0,0-1 0,-4 5 0,0-1 0,-1 1 0,6-6 0,-1 1 0,1 0 0</inkml:trace>
  <inkml:trace contextRef="#ctx0" brushRef="#br0" timeOffset="12928">10347 8006 24575,'3'49'0,"-1"0"0,1 1 0,-1-1 0,1 0 0,-1 1 0,1-1 0,0 0 0,-1 1 0,1-1 0,-1 0 0,1 0 0,0 1 0,-1 2 0,1-1 0,0-1 0,0-2 0,-1-3 0,1-4 0,-1-5 0,0-7 0,2 12 0,-1-10 0,2 12 0,-3-20 0</inkml:trace>
  <inkml:trace contextRef="#ctx0" brushRef="#br0" timeOffset="13089">10401 8567 24575,'39'-12'0,"0"0"0,0-1 0,-7-1 0,0-2 0,8-5 0,5-2 0,-9-1 0,-14-3 0,0 1 0</inkml:trace>
  <inkml:trace contextRef="#ctx0" brushRef="#br0" timeOffset="13452">10645 8357 24575,'-2'48'0,"1"1"0,0-1 0,-1 0 0,1-10 0,0-1 0,-1 5 0,0 9 0,1-5 0,3-17 0,4-21 0,6 3 0,7-8 0,7 11 0,-4-1 0,-13 10 0,-1 3 0,0 1 0,-13 8 0,-6-9 0,0-32 0,-16-1 0</inkml:trace>
  <inkml:trace contextRef="#ctx0" brushRef="#br0" timeOffset="13950">10928 8474 24575,'39'5'0,"1"1"0,-8-1 0,-1 0 0</inkml:trace>
  <inkml:trace contextRef="#ctx0" brushRef="#br0" timeOffset="14106">10890 8789 24575,'4'29'0,"-1"0"0,9 6 0,30-14 0,-10-41 0,-10 5 0,-1-5 0,-8-5 0,-3-3 0,-2-2 0,0 0 0</inkml:trace>
  <inkml:trace contextRef="#ctx0" brushRef="#br0" timeOffset="14472">11100 8648 24575,'20'-29'0,"1"-1"0,-1 0 0,-6 4 0,0-3 0,0-8 0,3-9 0,-1 2 0,-7 9 0,-6 0 0,-6 9 0,-1 47 0,1 16 0,3 3 0,9 0 0,17-9 0,11-2 0,-2-4 0,-3 1 0,4-4 0,-2-8 0,6-1 0,0-1 0,-8-4 0,12-1 0,-1 8 0,-51 9 0,-15 4 0,-5 0 0,7-5 0,-5-4 0,-9-6 0,-7-5 0,13-9 0,16-17 0,4-13 0,0 1 0</inkml:trace>
  <inkml:trace contextRef="#ctx0" brushRef="#br0" timeOffset="15031">11766 8485 24575,'42'-13'0,"1"-1"0,-1 0 0,1 1 0,0-1 0,-3 1 0,1 1 0,1-4 0,0 1 0,0 0 0,1 0 0,-1 0 0</inkml:trace>
  <inkml:trace contextRef="#ctx0" brushRef="#br0" timeOffset="15545">12076 8132 24575,'-5'44'0,"0"0"0,0 0 0,0 0 0,0 0 0,0 0 0,0 0 0,1 0 0,-3-5 0,1-7 0,-2 7 0,1 5 0,-1 1 0,1-1 0,-1 1 0,1-1 0,0 1 0,-1-1 0</inkml:trace>
  <inkml:trace contextRef="#ctx0" brushRef="#br0" timeOffset="15729">12245 8623 24575,'25'35'0,"1"-7"0,6 3 0,-3-4 0,-10-10 0,0-1 0,9 6 0,0 1 0,1-1 0</inkml:trace>
  <inkml:trace contextRef="#ctx0" brushRef="#br0" timeOffset="16822">12778 8161 24575,'16'40'0,"-1"0"0,-3-6 0,0 5 0,0 2 0,3 7 0,-1 1 0,-2-5 0,0 4 0,-1 1 0,-4-11 0,1 5 0,-2-2 0,-5-8 0,-6-7 0,-4-3 0,-4 8 0,-6-4 0,-4-17 0,-3-6 0,-2-8 0,-2-6 0,0-2 0,0-1 0</inkml:trace>
  <inkml:trace contextRef="#ctx0" brushRef="#br0" timeOffset="16981">12575 8562 24575,'-3'32'0,"0"1"0,12-3 0,15 10 0</inkml:trace>
  <inkml:trace contextRef="#ctx0" brushRef="#br0" timeOffset="17121">13396 8488 24575,'9'6'0,"-5"3"0,2 1 0</inkml:trace>
  <inkml:trace contextRef="#ctx0" brushRef="#br0" timeOffset="39604">15144 11422 24575,'-1'-12'0,"1"3"0,-1 5 0,1 3 0,-1-1 0,0 1 0,0 1 0,4 2 0,4 7 0,1-1 0,13 11 0,-13-14 0,7 5 0,-9-10 0,24-36 0,-11 16 0,1-1 0,-2-1 0,-6 6 0,-3 10 0,-5 2 0,-1 5 0,15 21 0,-7-4 0,16 20 0,-15-17 0,6-3 0,-12-8 0,8-7 0,-4-4 0,23-19 0,-17 9 0,22-14 0,-25 17 0,7 0 0,-3 4 0,0 1 0,20 10 0,-16 7 0,10 9 0,-21 4 0,19-6 0,-4-8 0,2-14 0,1-4 0,2-2 0,7-7 0,-24 6 0,0 6 0,-8-2 0,6 4 0,-5 0 0,13 0 0,-7 1 0,12 8 0,-14-5 0,1 4 0,-9-8 0</inkml:trace>
  <inkml:trace contextRef="#ctx0" brushRef="#br0" timeOffset="42554">15314 11605 24575,'-7'0'0,"1"0"0,4 4 0,0 3 0,-1 17 0,0 9 0,1 5 0,0-5 0,0 2 0,-1 0 0,1 3 0,-1 1 0,1 5 0,-1 2 0,1-6 0,0-3 0,0-3 0,-1 16 0,1-8 0,1-29 0,0-6 0,-2-2 0,-1-8 0,0-20 0,-1-8 0</inkml:trace>
  <inkml:trace contextRef="#ctx0" brushRef="#br0" timeOffset="43528">15323 12426 24575,'-37'27'0,"0"0"0,1 0 0,27-7 0,-17 19 0,9-6 0,56-36 0,7 3 0,-67 19 0,-14 8 0,14-9 0,-2 2 0,-9 5 0,2-2 0,0 6 0,8-4 0,5-2 0,14-7 0,1 15 0,2-20 0,0 2 0,-2-13 0,3-3 0,-1-13 0,4-7 0</inkml:trace>
  <inkml:trace contextRef="#ctx0" brushRef="#br0" timeOffset="43903">14996 12286 24575,'-12'2'0,"30"2"0,26 3 0,12 1 0,1 1 0,-14-3 0,-8 2 0,1-1 0,7 0 0,11 1 0,2 0 0,-5 0 0,-15-3 0,-6 1 0</inkml:trace>
  <inkml:trace contextRef="#ctx0" brushRef="#br0" timeOffset="44284">14851 13013 24575,'41'-15'0,"1"0"0,-1 0 0,1 0 0,-1 0 0,-6-4 0,0-1 0,4 4 0,1-1 0,-1 0 0,1 1 0,-1-1 0,1 0 0</inkml:trace>
  <inkml:trace contextRef="#ctx0" brushRef="#br0" timeOffset="44460">15390 12749 24575,'13'28'0,"1"0"0,-2-4 0,4-5 0,1 1 0</inkml:trace>
  <inkml:trace contextRef="#ctx0" brushRef="#br0" timeOffset="44724">15186 12939 24575,'-12'16'0,"8"12"0,2 13 0,1 8 0,1-1 0,-1-8 0,-1 7 0,1 0-656,0-4 1,1 8-1,0 2 1,0-5 0,0-11 126,-2 6 1,2-18 0,-2-15-1</inkml:trace>
  <inkml:trace contextRef="#ctx0" brushRef="#br0" timeOffset="44877">15127 13040 24575,'-22'39'0,"0"0"0,0 0 0,0 0 0,0 1 0,-2 1 0,0 0 0,3-3 0,6-5 0,7-4 0,4-5 0,1-1 0,3-1 0</inkml:trace>
  <inkml:trace contextRef="#ctx0" brushRef="#br0" timeOffset="45035">15267 13064 24575,'24'32'0,"0"0"0,0-5 0,1-7 0,16-4 0</inkml:trace>
  <inkml:trace contextRef="#ctx0" brushRef="#br0" timeOffset="45371">15853 12420 24575,'-6'13'0,"9"14"0,4 4 0,10 5 0,-1-2 0,0-1 0</inkml:trace>
  <inkml:trace contextRef="#ctx0" brushRef="#br0" timeOffset="45501">16216 12298 24575,'-20'31'0,"-1"1"0,1 0 0,-1-4 0,0 1 0,1 2 0,-1 2 0,1-3 0,1-9 0,0 1 0</inkml:trace>
  <inkml:trace contextRef="#ctx0" brushRef="#br0" timeOffset="45659">15641 12830 24575,'40'-10'0,"0"0"0,-1 0 0,1-7 0,0-4 0,-7 4 0,5-2 0,2-1 0,-2-1 0,-6 0 0,-3-2 0,-5 0 0,1-1 0,3-6 0,1 0 0,0 0 0</inkml:trace>
  <inkml:trace contextRef="#ctx0" brushRef="#br0" timeOffset="46547">16024 12378 24575,'-1'36'0,"0"0"0,-1-1 0,-2 9 0,0 5 0,0 0 0,0-4 0,1-7 0,0 9 0,1 0 0,-2-1 0,-1 10 0,1 2 0,0-6 0,1-15 0,2-3 0,2 14 0,2-10 0,-1-1 0,0 1 0,1 7 0,-9-6 0,-6-1 0,-6-6 0,-13-8 0,-3-3 0,7-1 0,-17-15 0,38-43 0,3 3 0,2-5 0,3-2 0,2-4 0,1 3 0,1 1 0,3 2 0,1 5 0,2-2 0,5 5 0,18-3 0,4 6 0,-6 5 0,4-2 0,-4 0 0,5-5 0,0 1 0,-5 5 0,-2 4 0,-2 3 0,16-19 0,-10 15 0,-27 36 0,-20 26 0,-7 8 0,4-2 0,-6 3 0,7-8 0,20-33 0,31-26 0,-5 7 0,4-2 0,-1 5 0,-9 17 0,-4 14 0,-5 8 0,-13-2 0,-6 3-516,-4 11 0,-4 5 1,-2-4 515,-2-2 0,-6-3 0,-4 1 0,-5 1 0,-1-13 0,6-17 0,-1-8 0,-7-3 0,4-10 0,15-16 0,8-7 0,3 2 0,6 1 0,8 5 0,5 3 0,3 5 0,6 7 0,16 19 0,8 14 0,-4-1 0,-10-4 0,-1 3 0,-3 3 0,-1 0 0,1 1 0,-1-1 0</inkml:trace>
  <inkml:trace contextRef="#ctx0" brushRef="#br0" timeOffset="48783">18684 11728 24575,'-4'2'0,"17"3"0,14 5 0,18 6 0,-2-5 0,2-1 0,-17-3 0,1-1 0,14 3 0,2-6 0,0-21 0,-3-6 0,-9 8 0,1-2 0,2-5 0,3-3 0,-5 3 0,-10 6 0,-1 5 0,8 4 0,-3 7 0,-7 14 0,6 14 0,-2-4 0,9-1 0,2-15 0,8-3 0,-3-1 0,-2 3 0,0-1 0,3-4 0,4-1 0,-2 0 0,-7 0 0,-1 0 0,-4 0 0,-2 1 0,2-1 0,6-2 0,7-2 0,1-1 0,-5-1 0,4-4 0,-1-2-820,-7 4 1,3-2 0,1 0 0,-3-1 601,-3-1 0,-1-1 1,4-1 217,0 1 0,6 0 0,3-2 0,1 0 0,-2 1 0,-5 2 0,-1-1 0,-5 3 0,1-1 0,5-1 0,1 1 0,7-2 0,2 0 0,2 0 0,-3 0 0,-4 2 0,-8 3 0,0 0 0,-7 2 0,1 1 0,15-2 0,1 0 0,-9 3 0,-2 4 0,-9 0 0,-13 0 0,-4 2 0,-9 1 0,-1 1 3276,0-1-2622,16 9-654,3-3 0,22 8 0,7 1 0,-17-9 0,1-1 0,3 3 0,3 1 0,0-1 0,-4-1 0,0-2 0,-2 1 0,8 2 0,1 1 0,3 1 0,3 0 0,-3 0-396,-5-3 0,-1 0 396,-5-2 0,1 0 0,-3 0 0,-1 0 0,-2-1 0,-2-2 0,2 1 0,18 4 0,2 0 0,-17-5 0,0-1 0,16 3 0,-1 0 0,-20-5 0,2-3 0,7-6 0,7-5 0,1-2 0,-5 3 0,5 2 0,1-1 0,-6-1 0,5-3 0,0 1 0,-5 3 0,7 2 0,-6 3 0,-8 3 0,-1 1 0,6-2 0,1 2 0,-3 6 0,-1 0 0,-7-2 0,1-2 0,10 2 0,5 0 0,-2-3-1217,0-6 0,0-1 1217,-2 2 0,2 1 0,-2-2 0,2-4 0,-1 1 0,-3 2 0,2 3 0,0 3 0,4 1 0,-4 1 0,-1 1 0,0 2 0,-1 2 0,6 3 0,-1 0 0,-6 0 0,-1 0 0,-1 1-202,10 3 0,6 2 0,-5-3 202,-5-4 0,0-2 0,7 0 0,5 0 0,-3-2 0,-1-1 0,-2-1 0,-7-2 0,2-1 0,-1 0 0,10 1 0,-2 0 0,-14-1 0,1 1 0,4 5 0,5 4 0,-5-1 0,-6-2 0,-1 0 0,6 4 0,5 2 0,-5-3 0,-2-4 0,-2-1 0,9 0 0,4-1 0,-10-5 0,3-1 0,-3-1 0,3 0 0,1 0 0,-7 0 0,2 0 0,-5 0 0,3-3 0,-14-3 0,-19 0 0</inkml:trace>
  <inkml:trace contextRef="#ctx0" brushRef="#br0" timeOffset="50129">19217 12434 24575,'-25'22'0,"5"3"0,0 3 0,5-7 0,0 3 0,-4 7 0,-2 8 0,-1 0 0,4-5 0,1 0 0,1-1 0,-5 7 0,-2 4 0,4-6 0,-2 7 0,-2-6 0</inkml:trace>
  <inkml:trace contextRef="#ctx0" brushRef="#br0" timeOffset="50332">19077 12747 24575,'-4'40'0,"1"1"0,1-5 0,0 7 0,1 3 0,-1-4 0,1-8 0,-1-5 0,0 0 0,1 19 0,-1 1 0,1 0 0</inkml:trace>
  <inkml:trace contextRef="#ctx0" brushRef="#br0" timeOffset="50529">19141 12876 24575,'46'-15'0,"0"0"0,-19 0 0,2-2 0,5 0 0,8-4 0,-1-1 0,-7 2 0,-4-5 0,-5-2 0,2-4 0,0-1 0</inkml:trace>
  <inkml:trace contextRef="#ctx0" brushRef="#br0" timeOffset="50752">19429 12568 24575,'10'42'0,"1"1"0,-1-1 0,0 1 0,1-1 0,-1 1 0,1 0 0,-1 2 0,2 4 0,-1-1 0,-1-4 0,-1-8 0,-1-10 0,5-1 0,-5-5 0</inkml:trace>
  <inkml:trace contextRef="#ctx0" brushRef="#br0" timeOffset="51668">19204 12234 24575,'20'-2'0,"21"0"0,-9-1 0,13 0 0,-20 1 0</inkml:trace>
  <inkml:trace contextRef="#ctx0" brushRef="#br0" timeOffset="52002">18934 12416 24575,'36'-7'0,"0"-1"0,1 0 0,-11 2 0,2-1 0,6 1 0,8-1 0,4 0 0,-3 0 0,-9 2 0,-3-1 0,-2 2 0,16 1 0,-7 2 0,-19 5 0</inkml:trace>
  <inkml:trace contextRef="#ctx0" brushRef="#br0" timeOffset="52331">19109 12457 24575,'-7'43'0,"1"1"0,0-1 0,-1 1 0,1 0 0,-2-4 0,0-4 0,-1 7 0,4-6 0,-1 8 0,0 4 0,1 3 0,-1-1 0,1-2 0,0-6 0,0-7 0,-1 3 0,0-8 0,1 2 0,0 14 0,1 1 0,7-18 0,11-27 0</inkml:trace>
  <inkml:trace contextRef="#ctx0" brushRef="#br0" timeOffset="53324">19255 13124 24575,'11'0'0,"2"-3"0,-2-7 0,1-4 0</inkml:trace>
  <inkml:trace contextRef="#ctx0" brushRef="#br0" timeOffset="54985">19829 12537 24575,'30'-5'0,"-8"2"0,7-3 0,-17 5 0</inkml:trace>
  <inkml:trace contextRef="#ctx0" brushRef="#br0" timeOffset="55157">19706 13117 24575,'24'-43'0,"0"0"0,0-1 0,0 4 0,2-2 0,-1 4 0,0-1 0,0 1 0,0-1 0,0 1 0</inkml:trace>
  <inkml:trace contextRef="#ctx0" brushRef="#br0" timeOffset="55612">20262 12323 24575,'-3'23'0,"-4"8"0,-6 13 0,-3 7 0,1-2 0,3-10 0,0 2 0,-1-1 0,0 0 0,-4 9 0,0 1 0,5-8 0,11-15 0,17-14 0,15-24 0,6-8 0,-10 8 0,1 0 0,10-7 0,-3 2 0,-7 12 0,-15 15 0,-10 13 0,-6 4 0,-4-4 0,-3 1 0,-1 10 0,-2-1 0,-1-11 0,0-4 0,-1 1 0,7-6 0,21-14 0,12 0 0,15 0 0,7-10 0,-22 3 0,1 1 0</inkml:trace>
  <inkml:trace contextRef="#ctx0" brushRef="#br0" timeOffset="57347">20665 12516 24575,'-6'2'0,"9"1"0,21-3 0,11-15 0,10-11 0,-3 3 0,1 5 0,-1 0 0,-8-1 0,4-4 0,-2 0 0,-5 5 0,-4 2 0,-4 3 0,11-7 0</inkml:trace>
  <inkml:trace contextRef="#ctx0" brushRef="#br0" timeOffset="57839">20833 12535 24575,'-6'49'0,"0"0"0,1 0 0,-1 1 0,0-1 0,0 0 0,-1 6 0,-2 6 0,1-4 0,3-15 0,7-24 0,8-29 0,4-6 0,5-4 0,9-8 0,5-5 0,-2 0 0,-4 1 0,-1-1 0,2-2 0,0 1 0,1 0 0,-1-1 0,1 1 0</inkml:trace>
  <inkml:trace contextRef="#ctx0" brushRef="#br0" timeOffset="58088">21351 12097 24575,'43'-24'0,"-1"4"0,-39 53 0,-12 14 0,-2-17 0,-5 2-156,-3 1 0,-4 7 1,-2 3-1,0-1 1,2-7-1,-1-2 1,2-5-1,-1 2 1,-6 9-1,0 0 1,1 1-1</inkml:trace>
  <inkml:trace contextRef="#ctx0" brushRef="#br0" timeOffset="58255">21160 12576 24575,'-6'45'0,"1"0"0,-1 0 0,-2 0 0,5-7 0,0 0 0,1 0 0</inkml:trace>
  <inkml:trace contextRef="#ctx0" brushRef="#br0" timeOffset="58439">21215 12503 24575,'47'5'0,"0"0"0,-1 0 0,1 0 0,-15 4 0,-2 3 0,7 3 0,7 5 0,-6 0 0,-20-2 0,-43 14 0,-5-5 0,0-1 0</inkml:trace>
  <inkml:trace contextRef="#ctx0" brushRef="#br0" timeOffset="58590">21385 12859 24575,'-23'40'0,"0"-1"0,0 1 0,0 0 0,5-10 0,1-1 0,-7 12 0,1 1 0,-1-1 0</inkml:trace>
  <inkml:trace contextRef="#ctx0" brushRef="#br0" timeOffset="58748">21433 12995 24575,'39'23'0,"-1"-1"0,-12-10 0,0 0 0,11 14 0,1 0 0,-2-10 0,-1-6 0,0-5 0,-8 0 0,0-1 0</inkml:trace>
  <inkml:trace contextRef="#ctx0" brushRef="#br0" timeOffset="67512">28012 11441 24575,'-3'-2'0,"0"-1"0,5-1 0,-1 1 0,4 0 0,-1 3 0,15 14 0,-3-1 0,4 6 0,1 1 0,0 4 0,4 1 0,0-2 0,-1-9 0,9 8 0,-2-21 0,-3-3 0,-2-3 0,0-1 0,0 0 0,3-6 0,-27 10 0,-1 2 0,1 2 0,1 6 0,2 1 0,5 6 0,2-6 0,9-2 0,6-11 0,2-5 0,-3-2 0,0-2 0,12-4 0,0-1 0,-4-1 0,-3 1 0,9-4 0,5 9 0,-32 6 0,8 6 0,-12-6 0,5 2 0</inkml:trace>
  <inkml:trace contextRef="#ctx0" brushRef="#br0" timeOffset="68138">28099 12059 24575,'-6'0'0,"1"41"0,3 12 0,0-20 0,-1 19 0,-3-6 0,-3-35 0,-5-9 0</inkml:trace>
  <inkml:trace contextRef="#ctx0" brushRef="#br0" timeOffset="68320">27881 12201 24575,'0'16'0,"18"-12"0,11 11 0</inkml:trace>
  <inkml:trace contextRef="#ctx0" brushRef="#br0" timeOffset="68446">28335 12020 24575,'-30'24'0,"1"0"0,-9 5 0,3 0 0,-1 0 0,14-12 0,1 0 0,-2 1 0,-1 0 0</inkml:trace>
  <inkml:trace contextRef="#ctx0" brushRef="#br0" timeOffset="68628">27626 12404 24575,'3'34'0,"0"0"0,0 1 0,2 7 0,-1 1 0</inkml:trace>
  <inkml:trace contextRef="#ctx0" brushRef="#br0" timeOffset="68914">27672 12338 24575,'44'-7'0,"-1"-1"0,1 1 0,-1-1 0,1 1 0,3-1 0,4 1 0,1-1 0,-1 1 0,-4 0 0,-5 2 0,2-1 0,-6 1 0,2 4 0,8 4 0,5 3 0,-4 3 0,-13 2 0,-2 15 0,-33 6 0,-11 9 0,-4-7 0,-4-15 0,-4-3 0,-5 5 0,1 1 0,-1 0 0</inkml:trace>
  <inkml:trace contextRef="#ctx0" brushRef="#br0" timeOffset="69113">27839 12646 24575,'-9'31'0,"12"-19"0,9 11 0</inkml:trace>
  <inkml:trace contextRef="#ctx0" brushRef="#br0" timeOffset="69302">27997 12480 24575,'32'17'0,"-1"0"0,-2-2 0,-6 0 0,-15 1 0,-37 6 0,4-11 0,-2-7 0,1-5 0,4-13 0,5-10 0</inkml:trace>
  <inkml:trace contextRef="#ctx0" brushRef="#br0" timeOffset="69535">27594 12926 24575,'9'38'0,"1"0"0,-1-1 0,3 7 0,-1-1 0</inkml:trace>
  <inkml:trace contextRef="#ctx0" brushRef="#br0" timeOffset="69744">27645 13038 24575,'30'-19'0,"0"-1"0,0-1 0,4 2 0,-1 7 0,4 2 0,-2 1 0,5-1 0,1 2 0,4 3 0,4 1 0,-9 6 0,5 19 0,-13-3 0,-11 5 0,-33 7 0,-11 3 0,9-3 0,-2-2 0,-14 0 0,-3-4 0,-7 2 0,0-20 0</inkml:trace>
  <inkml:trace contextRef="#ctx0" brushRef="#br0" timeOffset="69938">27990 12727 24575,'-14'34'0,"-1"-1"0,8 1 0,1 9 0,2 6 0,-1 3 0,2 0 0,-1-5 0,0-7 0,-2 6 0,0-7 0,1 7 0,3-1 0,-1 0 0,1-1 0,-1 1 0,1 0 0,0-1 0,-1 1 0</inkml:trace>
  <inkml:trace contextRef="#ctx0" brushRef="#br0" timeOffset="70347">28669 12347 24575,'3'48'0,"-1"0"0,0 1 0,1-8 0,-1-1 0,0 1 0</inkml:trace>
  <inkml:trace contextRef="#ctx0" brushRef="#br0" timeOffset="70507">29208 12193 24575,'-26'27'0,"0"0"0,0 0 0,-4-4 0,-2 2 0,-4 8 0,0 0 0,0 1 0</inkml:trace>
  <inkml:trace contextRef="#ctx0" brushRef="#br0" timeOffset="70690">28278 12758 24575,'37'-9'0,"0"1"0,-1-1 0,3-4 0,2-2 0,-1 3 0,5-1 0,3-1 0,-2 1-122,1 1 1,0 1-1,-1 0 1,-6 0-1,7-5 1,-2 1 0,-3 6-1,1 0 1,-1 0-1</inkml:trace>
  <inkml:trace contextRef="#ctx0" brushRef="#br0" timeOffset="70971">28874 12181 24575,'-13'28'0,"1"0"0,4 2 0,0 9 0,-1 7 0,1 4 0,0 1 0,0-2 0,1-4 0,1-8-143,-3 7 1,1-6 0,0 6 0,1-2 0,-1 10 0,-1 4 0,1 1 0,0-6 0,3-11 0,2-15 0,3-11 0</inkml:trace>
  <inkml:trace contextRef="#ctx0" brushRef="#br0" timeOffset="71850">28804 12576 24575,'-25'32'0,"1"1"0,0 0 0,0-1 0,0 3 0,4-4 0,-5 6 0,0 3 0,2-3 0,4-7 0,0 1 0,2-3 0,-12 19 0,13-17 0,28-40 0,9-9 0,2-2 0,5-4 0,-7 7 0,-3 3 0,-13 12 0,-15 22 0,4-13 0,-9 17 0,8-11 0,3 12 0,2 3 0,0 3 0,12-3 0,6-6 0,27-33 0,-17-7 0,4-8 0,3-6 0,-1 0 0,-3 4-184,3-3 1,-3 3 0,1-6 183,-2 2 0,2-7 0,2-3 0,-2 0 0,-2 4 0,-6 5 0,3-7 0,-4 1 0,0 0 0,-1-2 0,-5 7 0,-4 1 0,-3 4 0,-3 25 0,-1 5 0,3 15 0,1 26 0,0 5 0,-6-13 0,-1 1 0,-1-6 0,0-3 0,6 13 0,22-11 0,6-4 0,8-3 275,-3-3 0,0-1-275,-5 4 0,-17 5 0,-6 5 0,-6-6 0,-8 3 0,-10 8 0,-10 8 0,-2 1 0,0-6 0,4-7 0,-1-3 0,-6-3 0,-14-2 0,-11-2 0,1-7 0,10-11 0,12-17 0,5-10-481,-3-4 1,1-5-1,12 0 481,20-9 0,21 9 0,8 26 0,15 11 0,6 7 0,0 2 0,-9-3 0,-6-1 0,-4 0 0,4 4 0,-1 1 0,6 3 0,3 2 0,-1 2 0,-5 1 0,-7 0 0,-2 10 0,-7 2 0,-5-2 0,0-3 0,-4-2 0,1 1 0,0 0 0</inkml:trace>
  <inkml:trace contextRef="#ctx0" brushRef="#br0" timeOffset="100557">14255 14544 24575,'-4'-1'0,"2"0"0,1 0 0,0-1 0,1 1 0,-2-2 0,0-1 0,-1 2 0,2 0 0,0 1 0,0-1 0,1-1 0,-3 1 0,3-1 0,-3 2 0,2 0 0,-1 0 0,0 1 0,1-1 0,0-1 0,0 0 0,0 0 0,18 2 0,13-14 0,3-3 0,-6 9 0,0 0 0,7-8 0,3-3 0,-5 2 0,13-2 0,-10-3 0,-3 2 0,-10 8 0,4-10 0,-26 22 0,-13 0 0,0 1 0,-7 8 0,3 3 0</inkml:trace>
  <inkml:trace contextRef="#ctx0" brushRef="#br0" timeOffset="101049">14068 14581 24575,'-3'40'0,"1"0"0,-1-1 0,3-13 0,2 0 0,4 13 0,2 9 0,2 0 0,1-11 0,17 4 0,-5-14 0,1-4 0,0-16 0,0-33 0,-2-11 0</inkml:trace>
  <inkml:trace contextRef="#ctx0" brushRef="#br0" timeOffset="101705">14471 14457 24575,'-2'-8'0,"28"-16"0,10 0 0,-6 10 0,8-8 0,2 4 0,8 25 0,-21-3 0,13 0 0,-31-4 0,-1 4 0,1 30 0,-5-5 0,-1 4 0,0 8 0,-2-3 0,-4-3 0,-3 2-425,-1 0 0,-1 6 0,-2 0 0,0-5 425,-4 1 0,-2-2 0,2-3 0,-1 3 0,0-5 0,0-5 0,0-4 0,-3 11 0,-1-7 0,8-22 0,1-19 0,1-22 0,4 10 0,1 0 0</inkml:trace>
  <inkml:trace contextRef="#ctx0" brushRef="#br0" timeOffset="101971">14467 14144 24575,'1'41'0,"-1"1"0,1 0 0,0-1 0,0 1 0,0 0 0,0-5 0,-1-5 0,0 6 0,1-1 0,0 7 0,0 5 0,1 0 0,-1-2 0,-1-6 0,0-8 0,-1 5 0,-1-8 0,0-2 0,-1-6 0,-6-7 0</inkml:trace>
  <inkml:trace contextRef="#ctx0" brushRef="#br0" timeOffset="102174">14296 14704 24575,'37'-7'0,"0"0"0,0 0 0,13-3 0,-6 1 0,3-2 0,-34 41 0,-16-5 0,-6 4 0,-11 17 0,1 0 0</inkml:trace>
  <inkml:trace contextRef="#ctx0" brushRef="#br0" timeOffset="102309">14140 15205 24575,'25'-10'0,"4"-7"0,8-8 0,-1 1 0,-3 3 0,1-1 0,0-1 0,0-1 0,1-3 0,0 1 0,-3 1 0,7-8 0,-3 2 0,-8 4 0,0-1 0</inkml:trace>
  <inkml:trace contextRef="#ctx0" brushRef="#br0" timeOffset="103912">15133 14444 24575,'38'-16'0,"0"0"0,0 0 0,-8 6 0,-1-1 0,9-7 0,4-2 0,-8 4 0,-7 5 0,-11 3 0</inkml:trace>
  <inkml:trace contextRef="#ctx0" brushRef="#br0" timeOffset="104101">15038 15089 24575,'30'-34'0,"1"0"0,-1 0 0,1-1 0,-1 1 0,1 0 0,-1-1 0,1 1 0,-4 4 0,-5 6 0,5-6 0,5-5 0,-1-1 0,1 1 0,-1-1 0,1 1 0,-1-1 0,1 1 0,-1 0 0</inkml:trace>
  <inkml:trace contextRef="#ctx0" brushRef="#br0" timeOffset="104685">15805 14106 24575,'-9'42'0,"1"-1"0,-1 0 0,1 1 0,-1-1 0,0 6 0,-1 2 0,2-7 0,3-17 0,2-18 0,20-6 0,15-1 0,-1-7 0,6-4 0,-3 1 0,-6 4 0,0 0 0,21-7 0,-11 9 0,-33 26 0,-13 22 0,-2-18 0,-5 4 0,-3 1 0,-5 4 0,-1 1 0,3-3 0,-6 7 0,-1 2 0,7-11 0,-4 6 0,0 1 0,2-3 0,4-7 0,0-3 0,7-1 0,6 11 0,12-6 0,33-24 0,-4-5 0,2-3 0,-7-3 0,-1-3 0,-4 0 0,-2-1 0,1-3 0,-2 1 0,4-3 0,1-1 0,-14 5 0</inkml:trace>
  <inkml:trace contextRef="#ctx0" brushRef="#br0" timeOffset="105057">16637 14144 24575,'44'-16'0,"-1"1"0,0 0 0,0-1 0,-18 6 0,1 0 0,13-4 0,0 0 0,0 1 0,0-1 0,0 1 0</inkml:trace>
  <inkml:trace contextRef="#ctx0" brushRef="#br0" timeOffset="105396">16347 14540 24575,'35'22'0,"0"0"0,0 0 0,-2 6 0,5-4 0,9 3 0,-15-9 0,-21-12 0,-5-14 0</inkml:trace>
  <inkml:trace contextRef="#ctx0" brushRef="#br0" timeOffset="105617">16546 14594 24575,'37'-26'0,"0"0"0,0 0 0,1 4 0,3 0 0,1 1 0,-4 4 0,-1 2 0,-3 3 0,4 0 0,5 0 0,5 0 0,-1 2 0,-8 2 0,-7 2 0,-4 6 0,5 6 0,-13 8 0,-35 12 0,-23 8 0,2-3 0,8-2 0,-1-1 0,-6 2 0,1 0 0,0 0 0</inkml:trace>
  <inkml:trace contextRef="#ctx0" brushRef="#br0" timeOffset="105797">16895 14215 24575,'-23'42'0,"0"0"0,0 0 0,1-5 0,9 2 0,-1 0 0,1 0 0</inkml:trace>
  <inkml:trace contextRef="#ctx0" brushRef="#br0" timeOffset="106233">16906 14202 24575,'-24'35'0,"0"0"0,1 1 0,6-8 0,1 0 0,-6 10 0,-3 4 0,9-6 0,9 8 0,15-18 0,20-19 0,5-6 0,0-4 0,-2 5 0,-7 7 0,-36 34 0,-2-9 0,-4 5-1093,-2 2 1,-4 4 0,2-3 945,-2 2 1,0-1 146,5-9 0,-1 1 0,3-1-300,0 4 1,5-5 299,6-1 0,32-26 0,17-9 0,-3-5 0,-8-6 0,1-5 0,1 3 0,6-3 0,-1 0 0,-9 1 0,-6 1 0,-6 0 0,7-18 0,-9 9 0</inkml:trace>
  <inkml:trace contextRef="#ctx0" brushRef="#br0" timeOffset="106408">17098 14766 24575,'-11'41'0,"1"0"0,0 0 0,-1-1 0,-3-5 0,-2-1 0,-1 10 0,1 0 0,-1 1 0,0-1 0</inkml:trace>
  <inkml:trace contextRef="#ctx0" brushRef="#br0" timeOffset="106602">16340 15122 24575,'44'-17'0,"-1"0"0,1 0 0,0 0 0,-1 0 0,1 1 0,-1-1 0,1 0 0,0-1 0,1 1 0,0-1 0,-2 1 0,-2 0 0,-2 1 0,-5 2 0,3-2 0,0-1 0,0 1 0</inkml:trace>
  <inkml:trace contextRef="#ctx0" brushRef="#br0" timeOffset="107149">17545 14249 24575,'5'45'0,"0"0"0,-1-1 0,1 1 0,0 0 0,-1-1 0,1 1 0,0 0 0,-1-1 0,1 3 0,0 0 0,0 0 0,1-1 0,-1 1 0,0 0 0,0-1 0</inkml:trace>
  <inkml:trace contextRef="#ctx0" brushRef="#br0" timeOffset="107605">17570 14353 24575,'44'-20'0,"0"-1"0,0 0 0,-1 0 0,1 0 0,0 0 0,-3 4 0,3-2 0,1 0 0,0 1 0,0 0 0,-3 1 0,-2 2 0,-5 2-305,14-4 1,-7 4 0,3 1 304,5-2 0,5 0 0,-4 2 0,-12 7 300,-2 11-300,-11 11 151,-15-7-151,-5-2 0,1-3 0,-3-5 462,-1 0-462,3 8 0,0 6 0,-2 14 0,-2 11 0,-2-2 0,-1 1 0,-2 3-547,-2-4 1,-1 8 0,0 4 0,-2 0 0,0-1 0,1-6-547,-2 8 1,-1-5 0,-1 4 1056,3-8 0,-2 5 1,1 2-1,-1-1 0,0-3 1,2-8 35,-3 9 0,-1-6 0,-5 6 0,-5-11 0,-15-33 0</inkml:trace>
  <inkml:trace contextRef="#ctx0" brushRef="#br0" timeOffset="107818">17716 14688 24575,'39'-24'0,"1"0"0,-1 0 0,0 0 0,1 0 0,-1 0 0,0 0 0,2-1 0,0-1 0,0 1 0,-3 1 0,-5 3 0,-6 5 0,-5 2 0,0 0 0</inkml:trace>
  <inkml:trace contextRef="#ctx0" brushRef="#br0" timeOffset="108017">18128 14423 24575,'-14'45'0,"0"0"0,-1 0 0,1 0 0,1-5 0,0 0 0,-3 3 0,-4 8 0,1-2 0,4-15 0,0-7 0,5-19 0</inkml:trace>
  <inkml:trace contextRef="#ctx0" brushRef="#br0" timeOffset="108155">18105 14623 24575,'29'16'0,"-1"1"0,6 6 0,-8-4 0,-3 1 0,-11 5 0,-8 6 0</inkml:trace>
  <inkml:trace contextRef="#ctx0" brushRef="#br0" timeOffset="108339">17557 15311 24575,'42'-21'0,"0"0"0,0 0 0,0 0 0,0 0 0,0 0 0,0 0 0,0 0 0,0 0 0,-2 0 0,1-1 0,0 0 0,0 1 0,0-1 0,0 0 0,-1 0 0,1 1 0</inkml:trace>
  <inkml:trace contextRef="#ctx0" brushRef="#br0" timeOffset="108862">18961 14146 24575,'40'-16'0,"1"-1"0,-1 1 0,0-1 0,1 1 0,-1-1 0,2-1 0,1 0 0,-2-1 0,-5 4 0,-8 3 0,10 0 0,-16 2 0</inkml:trace>
  <inkml:trace contextRef="#ctx0" brushRef="#br0" timeOffset="109065">19344 13877 24575,'-11'41'0,"1"1"0,-1 0 0,0 0 0,0-1 0,1 1 0,-6 4 0,1 0 0,3 0 0,-1 0 0,1 1 0,0-1 0,0 0 0,0 0 0</inkml:trace>
  <inkml:trace contextRef="#ctx0" brushRef="#br0" timeOffset="109244">19028 14360 24575,'44'-21'0,"0"-1"0,0 1 0,-16 8 0,0 0 0,12-12 0,1 0 0,-1 0 0</inkml:trace>
  <inkml:trace contextRef="#ctx0" brushRef="#br0" timeOffset="109454">18753 14665 24575,'44'-21'0,"-1"0"0,0-1 0,1 1 0,-6-3 0,1 0 0,0 2 0,8-2 0,2-1 0,-2 0 0,-9 2 0,-2-7 0,1 0 0</inkml:trace>
  <inkml:trace contextRef="#ctx0" brushRef="#br0" timeOffset="109989">19228 14582 24575,'-10'0'0,"-19"24"0,-4 9 0,0-1 0,0 3 0,10-1 0,29-14 0,18-22 0,7-6 0,11 0 0,-13-4 0,-6 3 0,-17 9 0,-28 24 0,3-4 0,-5 4 0,-1 3 0,-5 5 0,0 0 0,4-4 0,0 0 0,1-1 0,-6 5 0,-2 1 0,18-12 0,21-17 0,22-9 0,14-8 0,-3-1 0,-7-3 0,1-3-238,0 3 0,5-3 0,1-1 0,-7-2 238,-5-4 0,-5-2 0,-1 2 0,-1-1 0,-1 3 0,0 0 0,-3 7 0,-11 15 0,-2 10 0,1 5 0,0 3 0,16 5 238,-9-10 0,8-9 0,-14-9 0</inkml:trace>
  <inkml:trace contextRef="#ctx0" brushRef="#br0" timeOffset="110238">19267 14890 24575,'-1'43'0,"1"0"0,-1 0 0,0-1 0,1 1 0,-5-5 0,0 0 0,3 3 0,1 9 0,-1 2 0,-2-7 0,-4-15 0,-20-11 0,-3-9 0</inkml:trace>
  <inkml:trace contextRef="#ctx0" brushRef="#br0" timeOffset="110401">19171 15081 24575,'-18'33'0,"-4"-8"0,-8 6 0,-2 1 0,5-5 0,0 1 0,0 0 0,-3 1 0,-5 3 0,2-1 0,8-8 0,3-2 0,5-7 0</inkml:trace>
  <inkml:trace contextRef="#ctx0" brushRef="#br0" timeOffset="110551">19343 15072 24575,'9'5'0,"10"-2"0,5-2 0</inkml:trace>
  <inkml:trace contextRef="#ctx0" brushRef="#br0" timeOffset="111408">20316 13994 24575,'-10'39'0,"0"0"0,0 0 0,-1 1 0,-2 9 0,-1-1 0,-2-6 0,-5-8 0,-1-5 0,2-6 0,10-6 0,18-10 0,17-22 0,16-2 0,-14 9 0,-38 34 0,-17 3 0,-13 7 0,5-4 0,12-8 0,0 0 0,-6 7 0,-1 2 0,19-12 0,53-28 0,2 1 0,2-2 0,-12 2 0,-3 2 0,5 6 0,-10 7 0,-27 22 0,-8-2 0,-5 2 0,-5-1 0,-1-1 0,4 1 0,2-2 0,-3 4 0,38-21 0,8-5 0,5-12 0,5 12 0,-8 9 0,-34 18 0,-15-5 0,-13 7 0,-5 1 0,5-5 0,6-4 0,1-2 0,-3 0-140,-7 3 1,-6 2 0,2-2 0,9-7 139,1 0 0,27-62 0,11 11 0,0 0 0</inkml:trace>
  <inkml:trace contextRef="#ctx0" brushRef="#br0" timeOffset="111762">20805 14153 24575,'-4'44'0,"-1"1"0,1-1 0,0 0 0,-1 1 0,1-1 0,0-8 0,2-5 0,-2 7-116,2 0 1,-2 8 0,1 4 0,-1 2-1,1-3 1,0-6 0,1-9 0,0 1-1,1-5 1,-2 0 0,1-1 0</inkml:trace>
  <inkml:trace contextRef="#ctx0" brushRef="#br0" timeOffset="112412">21226 14281 24575,'46'-15'0,"1"0"0,-1 0 0,1 0 0,-1 1 0,1-1 0,0-1 0,0-1 0,1 1 0,-1 0 0,0 0 0</inkml:trace>
  <inkml:trace contextRef="#ctx0" brushRef="#br0" timeOffset="112581">21604 13981 24575,'-2'40'0,"0"-1"0,0 1 0,0-5 0,0 2 0,2 5 0,1 4 0,-2-5 0,-4-10 0,0-3 0,-1-1 0,0-1 0</inkml:trace>
  <inkml:trace contextRef="#ctx0" brushRef="#br0" timeOffset="112771">21097 14776 24575,'46'-5'0,"1"0"0,-13-3 0,0-4 0,0 0 0,1-1 0,0-1 0,2-4 0,-4-3 0,2-5 0,0-2 0,0 1 0,-5 3 0,1 3 0,-3 3 0,1-2 0,0-5 0,0 0 0,0 0 0,0 0 0</inkml:trace>
  <inkml:trace contextRef="#ctx0" brushRef="#br0" timeOffset="112992">21557 14659 24575,'-12'31'0,"0"1"0,2 8 0,3-1 0,3-12 0,2-2 0,0 5 0,2-4 0,3-5 0,5-12 0,14-13 0,9-17 0,3-7 0,-2 4 0,0-2-890,-1-1 1,1-3-1,-3 2 890,4-3 0,-3 1 0,0-6 0,-4 2 0,1-5 0,-6-5 0</inkml:trace>
  <inkml:trace contextRef="#ctx0" brushRef="#br0" timeOffset="113213">21228 14769 24575,'0'44'0,"-4"-6"0,-1 14 0,-2 5 0,0-2 0,3-10 0,0-1 0,1 1 0,-3 2 0,1 1 0,0-1 0,-1 0 0,1 1 0</inkml:trace>
  <inkml:trace contextRef="#ctx0" brushRef="#br0" timeOffset="113408">21265 15106 24575,'45'12'0,"1"0"0,-1 0 0,3-3 0,2-1 0,-13-1 0,4 1 0,3 1 0,2-1 0,1-2-183,-3-1 1,4-1 0,2 0 0,0-1 0,-1 0 0,-3-1 0,-5 0 0,1 1 0,-6-2 0,0 1 0,5 0 0,5 0 0,0 1 0,0-1 0,0 0 0,1 1 0,-1-1 0</inkml:trace>
  <inkml:trace contextRef="#ctx0" brushRef="#br0" timeOffset="113940">21961 14159 24575,'44'1'0,"0"1"0,0-1 0,0 1 0,0-1 0,7 2 0,2-1 0,-8 4 0,-21 7 0,-29 15 0,-17 6 0,-3 0 0,-8 5 0,-2 0 0,4-3-1093,7-6 1,1-2 0,-2 1 543,-6 3 0,-6 3 0,4-3 0,13-11 2187,13-9-1638,41-27 0,2-2 0,3 0 0,-4-3 0,-9 12 0,-22 33 0,-10 11 0,-8-1 0,-7 6 0,5-7 0,-4 8 0,0 1 0,1-1 0,6-6 443,-3 10 0,16-6-443,24-9 0,14-3 0,3-13 0,3-18 0,2-15 0,4-3-112,-7 4 1,3-3 0,2-3-1,-2 0 1,-3 0 0,2-2 0,-3-1-1,-1-1 1,-1-2 0,-9 2 0,0 1-1,0-1 1,0 1 0,0-1 0</inkml:trace>
  <inkml:trace contextRef="#ctx0" brushRef="#br0" timeOffset="126514">14881 13782 24575,'-7'2'0,"-4"0"0,4-2 0,-5 1 0,8-1 0,-2 1 0,-1 1 0,-2 2 0,-13 7 0,-8 10 0,-6 4 0,3-3 0,-5 4-656,5-2 1,-7 6-1,-3 1 1,1 1 0,6-5-314,-1 2 0,4-3 1,-3 3 968,-1 0 0,-4 4 0,-1 0 0,2 0 0,7-5-640,6-3 0,5-3 0,-1 1 640,-5 4 0,-1 1 0,1 1-302,0 5 0,0 2 0,3-3 302,0 0 0,1-1 0,2 1 0,-1 1 0,5-2 0,5-6 0,2 0 0,0 3 0,0 3 0,1 8 0,-1 5 0,1-3 0,0 0 0,0 1-447,0 2 0,0 3 0,2-5 447,1-11 0,1-1 0,1 7 0,1 5 0,2-5 0,-2-8 0,5 2 0,5 8 0,5 9 0,2-1 0,-1-8 0,2-5 0,3-3 0,2 7 0,3 3 0,-1-4 1638,-1-4 0,-1-4-1518,-5-9 1,-1 0 938,3 4 0,-2-1-1059,6 5 622,-2-4 1,0 1-623,3 4 1125,-2-3 1,-1-2-1126,-8-7 1219,5 7-1219,-8-11 0,4 5 0,6-1 0,-30-7 0,-1-2 0</inkml:trace>
  <inkml:trace contextRef="#ctx0" brushRef="#br0" timeOffset="127504">13699 16183 24575,'-11'-11'0,"1"-2"0,5 4 0,2-2 0,2 5 0,1 5 0,26 20 0,12 14 0,-17-14 0,2 4 0,3 0 0,6 6 0,3 2 0,-2-2 0,-6-5 0,4 2 0,-1-2 0,1 5 0,2 1 0,-5-11 0,-1-18 0,-9-18 0,-3-18 0,-3-7 0,-6 7 0,-1-2 0,-1 1 0,0-3 0,-1 2 0,-2-9 0,-1 4 0,0 10 0,0 0 0,2-10 0,0 1 0,7-2 0,-5 15 0,0 0 0,5-3 0</inkml:trace>
  <inkml:trace contextRef="#ctx0" brushRef="#br0" timeOffset="128396">14444 16635 24575,'-2'-9'0,"-1"4"0,0 4 0,-6 24 0,-3 24 0,0-2 0,1-4 0,1 3-656,2-6 1,-2 5-1,1 3 1,0-1 0,3-6-144,-1-3 1,2-4 0,4 2 976,7 14 1,6 2 0,0-9-1,7-1 1,6-14 0,0-1-1</inkml:trace>
  <inkml:trace contextRef="#ctx0" brushRef="#br0" timeOffset="128807">14470 16651 24575,'16'38'0,"0"-1"0,0 1 0,1-1 0,-1 1 0,1 6 0,1 2 0,-2-8 0,-3-18 0,-3-19 0,-3-42 0,-5-17 0,1 24 0,-1-2-832,1-9 0,-1-4 1,-1 6 831,-2 8 0,2 10 594,5 15-594,5 35 0,1 18 0,-1-4 0,3 6 0,1-12 0,5 6 0,2 1 0,0-2 0,-3-6 0,5 3 0,1-3 0,6 4 0,3 1 0,-3-15 0,6-26 0,-1-3 0</inkml:trace>
  <inkml:trace contextRef="#ctx0" brushRef="#br0" timeOffset="129196">15228 16852 24575,'-31'-11'0,"13"32"0,1 18 0,1 5 0,2-9 0,1-10 0,1 0 0,-2 11 0,-2 10 0,4-2 0,9-12 0,20-9 0,2-16 0,3-32 0,2-18 0,-3 5 0,4 1 0,-7-1 0,0-6 0,-5 24 0,-8 40 0,8 6 0,7 6 0,-1-3 0,-6-6 0,2-2 0,10 5 0,6-1 0,-4-13 0,4-41 0,-9 7 0,0 1 0</inkml:trace>
  <inkml:trace contextRef="#ctx0" brushRef="#br0" timeOffset="129913">15614 16686 24575,'0'42'0,"1"0"0,-1 0 0,1 0 0,-1 0 0,1 0 0,1 13 0,-1 3 0,4-11 0,4-27 0,9-34 0,5-26 0,1-7 0,-3 8 0,3 3 0,-2-1 0,-5 1 0,1-6 0,-2 3 0,-5 13 0,-5 14 0,-6 43 0,0 8 0,0-9 0,0 2 0,0 3 0,1 0 0,0-8 0,0 1-278,2 11 0,1 3 278,-2-5 0,-1 2 0,1 0 0,0-7 0,0 0 0,-1 4 0,-2 4 0,-1 7 0,-1 2 0,-1-2 0,1-6 0,1 10 0,-6-3 0,-10-7 0,-8 5 0,-2-5 0,0-11 0,-1-14 0,-5-10 0,-5-7 0,-10-7 0,1-2 0,8-2 0,6-1 0,5-7 0,-3-11 0,2-7 0,14 2 0,21 6 0,10 0 0,5-14 0,0 0 0</inkml:trace>
  <inkml:trace contextRef="#ctx0" brushRef="#br0" timeOffset="130980">15965 16334 24575,'4'46'0,"0"0"0,0 0 0,0 0 0,0 0 0,0 1 0,0-1 0,0 0 0,0 0 0,0 0 0,0 1 0,1 3 0,-1 7 0,0 1 0,0 1 0,0-5 0,0-6 0,0-10 0,0-13 0,0-16 0,7-54 0,-8 15 0,0-5 0,3-9 0,1-9 0,2-1 0,-1 7 0,1-1 0,5 4 0,10 3 0,7 1 0,-2 19 0,10 40 0,-23 8 0,-1 11 0,-3 4 0,-5-5 0,-6 11 0,-8 2 0,-3-5 0,-4 6 0,-3-1 0,0-11-631,-2-11 1,-3-5 630,-10 8 0,-1-11 0,3-28 308,8-3-308,6-11 0,9 4 0,27-6 0,-2 14 0,7 1 0,1 3 953,-4 3-953,20-6 0,-23 5 0,19-6 0,2-4 0,9-3 0,-4 0 0,-5 1 0,0-2-684,-4 2 0,5-2 0,-1-1 0,-7 1 684,-2-1 0,-6-3-53,0-15 0,-6-1 53,-1-5 0,-35 18 0,-14 0 0,2 7 0,-19 7 0,5 15 0,-8 7 0,11 5 0,19 3 0,7 6 0,0 17 0,5 10 0,5-6 0,10-10 0,5-1 0,-2 0 0,3 4 0,5-8 0,21-6 0,5-8 0,-10-3 0,4-4 0,5-2 0,4-1 0,-5-2 0,-14-1 0,-2-1 0,6-2 0,0-1 0</inkml:trace>
  <inkml:trace contextRef="#ctx0" brushRef="#br0" timeOffset="131824">17151 16968 24575,'-3'-17'0,"1"2"0,4-5 0,4 12 0,3 0 0,15 9 0,4 5 0,-2-4 0,2 1 0,-1 1 0</inkml:trace>
  <inkml:trace contextRef="#ctx0" brushRef="#br0" timeOffset="131997">17199 17165 24575,'30'-9'0,"0"0"0,9-6 0,-5 0 0,-1 0 0</inkml:trace>
  <inkml:trace contextRef="#ctx0" brushRef="#br0" timeOffset="138314">18087 16386 24575,'0'-7'0,"-1"2"0,-1 4 0,0 1 0,0 0 0,0 0 0,0 0 0,-1 1 0,2 1 0,6 0 0,11-3 0,1-1 0,11-4 0,0 1 0,-5 0 0,3 1 0,-12 1 0,-4 2 0,-5-1 0,-6 2 0,-3-1 0</inkml:trace>
  <inkml:trace contextRef="#ctx0" brushRef="#br0" timeOffset="138687">17819 16818 24575,'-4'1'0,"35"-7"0,18-3 0,-5 2 0,-5 2 0,7 0 0,-9 7 0,-5 20 0,-20 18 0,-8 7 0,-10-13 0,-4 0 0,1 0 0,0 2 0,0-4 0,-3-2 0,3-6 0,7 4 0,32-40 0,5-14 0,-6-14 0,-5 9 0,0 1 0,1 0 0</inkml:trace>
  <inkml:trace contextRef="#ctx0" brushRef="#br0" timeOffset="138963">18466 16184 24575,'-1'35'0,"1"-1"0,-1 1 0,1-3 0,-1 1 0,-1 2 0,-4 6 0,-3 5 0,0-1 0,1-5 0,2 5 0,-2 0 0,0-8 0,-3 5 0,0-3 0,1-8 0,-3 6 0</inkml:trace>
  <inkml:trace contextRef="#ctx0" brushRef="#br0" timeOffset="139359">18259 16464 24575,'47'-9'0,"0"0"0,-1 0 0,1 0 0,-4 31 0,-5 13 0,-18-1 0,-29-1 0,-13 2-273,5 3 0,-2 6 0,-3-1 0,-2-6 273,-5-9 0,-3-5 0,2-2 178,-3 4 1,1-2-179,-5-4 0,3-3 181,13-6-181,31-14 0,19-9 0,9-3 0,-5 1 0,1-1 0,-1 0 0,2-1 0,-1-2 0,1-2 0,0-2 0,-4 4 0,-5 3 0,-3 1 0,8-5 0,0 0 0</inkml:trace>
  <inkml:trace contextRef="#ctx0" brushRef="#br0" timeOffset="139732">18320 17027 24575,'-4'11'0,"-2"-8"0,6-11 0,17-12 0,15-7 0,-3 3 0,-10 8 0,3 3 0,17-8 0,8 1 0,-10 13 0,-5 34 0,-24 5 0,-6 7 0,-6-2 0,-10-3 0,-6-1 0,2 3 0,-2 3 0,-5-8 0,-17-9 0,0-9 0,14-2 0,3-6 0,-13-22 0,9-13 0,23 1 0,8-5 0,0-3 0,0-1 0,0 0 0</inkml:trace>
  <inkml:trace contextRef="#ctx0" brushRef="#br0" timeOffset="140225">19214 16130 24575,'-7'0'0,"26"19"0,10 7 0,-5 5 0,10 4 0,0 1 0</inkml:trace>
  <inkml:trace contextRef="#ctx0" brushRef="#br0" timeOffset="140395">18922 16559 24575,'40'-14'0,"1"0"0,0 0 0,0 1 0,7-3 0,-2 1 0,-7 1 0,-14 4 0,0 0 0</inkml:trace>
  <inkml:trace contextRef="#ctx0" brushRef="#br0" timeOffset="140551">19058 16704 24575,'35'-16'0,"1"1"0,-1-1 0,0 0 0,-4 3 0,1 0 0,9-6 0,-1 0 0,1 0 0,0 0 0</inkml:trace>
  <inkml:trace contextRef="#ctx0" brushRef="#br0" timeOffset="140751">18727 17024 24575,'3'0'0,"14"-7"0,16-9 0,13-6 0,8-5 0,3-2 0,-2 1 0,-5 2 0,-11 6 0,4-3 0,-7 4 0,8-4 0,-1 0 0,0 1 0,-1-1 0,1 1 0,0-1 0,0 1 0,-1-1 0,1 1 0,0-1 0</inkml:trace>
  <inkml:trace contextRef="#ctx0" brushRef="#br0" timeOffset="141288">19199 17180 24575,'-4'43'0,"0"0"0,-3-2 0,26-63 0,14-28 0,-4 3 0,-9 13 0,1 2 0,7 1 0,6-4 0,1 5 0,-8 15 0,3 23 0,-9 8 0,-6 5 0,-20 8 0,-10 5 0,1 9 0,-9 1 0,-5-12 0,-8 1 0,-2-2 0,6-3 0,3 5 0,-1-7 0,-23-8 0,9-19 0,50-37 0,-1-1 0</inkml:trace>
  <inkml:trace contextRef="#ctx0" brushRef="#br0" timeOffset="141688">20041 16516 24575,'12'41'0,"0"0"0,1 0 0,-1 0 0,0 0 0,1 6 0,-1-1 0,-4-1 0,-9-1 0,-16 0 0,-9 0 0,-5-3 0,5-5 0,-2 3 0,1-2 0,0 3 0,1 0 0,-1 0 0</inkml:trace>
  <inkml:trace contextRef="#ctx0" brushRef="#br0" timeOffset="141857">20062 16781 24575,'22'33'0,"-1"1"0,0 0 0,0 0 0,6 10 0,-2 0 0,-5-6 0,-8-14 0,-4-1 0,1 3 0,1 0 0</inkml:trace>
  <inkml:trace contextRef="#ctx0" brushRef="#br0" timeOffset="142013">20418 16964 24575,'45'16'0,"-1"-2"0</inkml:trace>
  <inkml:trace contextRef="#ctx0" brushRef="#br0" timeOffset="142816">20680 16451 24575,'0'6'0,"-1"-3"0,1 1 0,2 0 0,4 21 0,-2 4 0,0 13 0,-1 6 0,0 0 0,0-7 0,1-1 0,-1-4 0,0 5 0,0 4 0,0 9 0,1 1 0,-1-4 0,1-10 0,1 1 0,-1-8 0,5 7 0,5-31 0,-7-32 0,-2-13 0,3-5 0,0 0 0</inkml:trace>
  <inkml:trace contextRef="#ctx0" brushRef="#br0" timeOffset="143180">20790 16459 24575,'43'-20'0,"0"0"0,0 0 0,1 0 0,-1 0 0,0 0 0,1 0 0,3 0 0,0 1 0,-3 1 0,-5 2 0,-8 3 0,-2 0 0,-4 6 0,21 8 0,-8 12 0,-22 23 0,-7-2 0,-1 8 0,-1 0 0,-2-3 0,-2 0 0,-1 1-555,1 8 1,-2 1 0,1 3 554,0-12 0,-1 3 0,1 0 0,-1-1 0,0-5-371,0 3 1,-1-5 0,1 3 370,0 13 0,1 2 0,-3-9 164,-9 5 0,1-27 0,-9-7 0</inkml:trace>
  <inkml:trace contextRef="#ctx0" brushRef="#br0" timeOffset="143603">20855 16877 24575,'-10'-3'0,"27"-22"0,20-14 0,-2 8 0,4 5 0,-3-5 0,6-4 0,-13 22 0,-20 48 0,-12 15 0,1-22 0,-5 0 0,-7 16 0,-6 6 0,3-10 0,-1-8 0,22-10 0,29-40 0,-6 2 0,2 0 0,16 1 0,-27 16 0,-18 19 0,-35 12 0,8-9 0,-3 1 0,3-5 0,-1-1 0,-2 0 0,3-4 0,-2-9 0,6-12 0</inkml:trace>
  <inkml:trace contextRef="#ctx0" brushRef="#br0" timeOffset="143782">22378 16959 24575,'-7'4'0,"-4"-2"0,-2 0 0</inkml:trace>
  <inkml:trace contextRef="#ctx0" brushRef="#br0" timeOffset="144979">22660 16269 24575,'0'-10'0,"1"-1"0,1 1 0,2-4 0,0 5 0,-1 0 0,-1 9 0,-2 21 0,-5 8 0,-3 7-746,-1-1 0,-1 4 1,-4 4 745,1-6 0,-2 5 0,-1 3 0,-2 0 0,0-1 0,1-2-656,-1-1 1,0-1-1,0-1 1,-1 0 0,0 3 194,0 0 0,-2 2 0,1 1 0,-1 0 0,0-1 0,2-3 461,-1-1 0,0-1 0,0-2 0,2-2 0,2-3-300,-7 14 1,4-4 299,-1 10 0,13-17 0,40-54 0,-6-8 0,2-6 0,-5 6 0,0 1 0,0-1 0</inkml:trace>
  <inkml:trace contextRef="#ctx0" brushRef="#br0" timeOffset="147920">22927 16522 24575,'-3'-1'0,"0"1"0,3-2 0,0-1 0,-1 2 0,8-4 0,23-11 0,7-4 0,-13 8 0,4 0 0,8-3 0,9-3 0,0 1 0,-7 3 0,-5 2 0,-2 2 0,5-1 0,3 1 0,-9 2 0,-7 5 0,-11-2 0,-3 1 0</inkml:trace>
  <inkml:trace contextRef="#ctx0" brushRef="#br0" timeOffset="148225">23217 16095 24575,'-6'47'0,"1"-1"0,-1 1 0,0-1 0,1 1 0,-1 0 0,1-1 0,-1 1 0,1-1 0,-1 1 0,0-1 0,0 0 0,0 0 0,0-1 0,1-1 0,0 0 0,0-1 0,0 8 0,1 0 0,0-1 0,1-1 0,-1-5 0,1-4-1093,-2 3 1,0-6 0,2 3 902,-1 10 0,1 9 1,1-11-1,3-27 0,10-62 1,-5 11-1,1 0 1</inkml:trace>
  <inkml:trace contextRef="#ctx0" brushRef="#br0" timeOffset="148943">23161 16639 24575,'-23'27'0,"0"0"0,0 0 0,0 5 0,-2 7 0,0 1 0,2-2 0,2-5 0,-8 4 0,12-1 0,17 1 0,8 3 0,7-18 0,17-37 0,11-21-547,-10 16 1,6-3 0,4-3 0,0 0 0,-3 0 0,-6 3-547,3-8 1,-5 1 0,1-1 272,4 1 1,3-1 0,-2 1 0,-8 5 1739,-12 3 1,-4 4-921,2-2 1644,-29 2-1644,6 16 0,-6 6 0,11 22 0,5 8 0,-3 9 0,0-6 0,-2 7 0,0-6 0,-3 9 1638,-3-10 0,0-3 1432,1-17-3070,-3-20 0,9-23 0,8-6 0,5-9 0,-1 5 0,-2 8 0,1 1 0,5-9 0,4-4 0,-2 13 0,3 17 0,8 17 0,-21 27 0,-4-2 0,0 9 0,-1 2 0,1-7 0,1-4 0,-1 1-149,-2 12 0,0 6 0,6-20 149,12-27 0,16-10 0,5-5 0,-11 1 0,3-1 0,4-2 0,4-2 0,-3-1 0,4-6 0,-1 0 0</inkml:trace>
  <inkml:trace contextRef="#ctx0" brushRef="#br0" timeOffset="149918">24174 16610 24575,'-5'0'0,"2"8"0,8 7 0,18 16 0,6 3 0,-11-13 0,0 0 0,17 17 0,-2-2 0,-7-9 0,-7-1 0</inkml:trace>
  <inkml:trace contextRef="#ctx0" brushRef="#br0" timeOffset="150142">24336 16542 24575,'36'-10'0,"1"1"0,-1-1 0,-5 1 0,2 3 0,4 3 0,9 2 0,3 0 0,-3 3 0,-9 1 0,-3 3 0,-4 5-361,6 0 0,2 3 0,-13 3 361,-21 14 59,-10-5 0,-5-1 0,-16 5 0,5-9 0,0 0 0</inkml:trace>
  <inkml:trace contextRef="#ctx0" brushRef="#br0" timeOffset="150306">24547 16599 24575,'5'31'0,"0"-5"0</inkml:trace>
  <inkml:trace contextRef="#ctx0" brushRef="#br0" timeOffset="150475">24366 16815 24575,'-4'8'0,"17"-4"0,17 0 0,13-2 0,-2-4 0,-2-10 0,1-5 0,6 4 0,0 0 0,1 0 0</inkml:trace>
  <inkml:trace contextRef="#ctx0" brushRef="#br0" timeOffset="151046">25137 16393 24575,'47'-17'0,"0"1"0,0-1 0,0 1 0,0 0 0,0-1 0,0 1 0,-2 0 0,0 0 0,1 0 0,-1 0 0,1 0 0,-1 0 0</inkml:trace>
  <inkml:trace contextRef="#ctx0" brushRef="#br0" timeOffset="151235">25153 16620 24575,'11'40'0,"0"-1"0,0 1 0,0 0 0,0-1 0,-5 1 0,0-1 0,8 8 0,1-1 0,0 1 0,-1 0 0</inkml:trace>
  <inkml:trace contextRef="#ctx0" brushRef="#br0" timeOffset="151507">25263 16795 24575,'45'-13'0,"-1"1"0,1 0 0,0 0 0,0 0 0,0 0 0,-8 4 0,-6 2 0,6 1 0,3-1 0,9-2 0,4 0 0,-3 3 0,-8 5 0,-14 8 0,-8 14 0,-15 10 0,-11 0 0,-9 8 0,-6 3 0,0-1 0,4-6 0,-2 10 0,-2-1 0,-3-5 0,-5 5 0,0-4 0,5-11 0,-7-9 0,5-6 0</inkml:trace>
  <inkml:trace contextRef="#ctx0" brushRef="#br0" timeOffset="151671">25505 16474 24575,'-9'46'0,"0"-1"0,0 0 0,0 1 0,0-1 0,-1 4 0,0 2 0,4-7 0,7-13 0,16-12 0</inkml:trace>
  <inkml:trace contextRef="#ctx0" brushRef="#br0" timeOffset="151840">25610 16525 24575,'-14'37'0,"0"0"0,0 0 0,0 1 0,0-1 0,1 0 0,-2 6 0,0 0 0,0 1 0</inkml:trace>
  <inkml:trace contextRef="#ctx0" brushRef="#br0" timeOffset="151944">25522 16816 24575,'28'5'0,"1"1"0,16 4 0</inkml:trace>
  <inkml:trace contextRef="#ctx0" brushRef="#br0" timeOffset="152123">25270 17192 24575,'43'-20'0,"0"0"0,0 0 0,0 0 0,-1 0 0,-6 4 0,-5 2 0,5-3 0,7-4 0,0-1 0,0 1 0,0 0 0,0 0 0,0-1 0</inkml:trace>
  <inkml:trace contextRef="#ctx0" brushRef="#br0" timeOffset="152521">26216 16348 24575,'33'23'0,"-1"1"0,1 0 0,-22 20 0,-11 7 0,-8-7 0,-10-8 0,-8-2 0,-5 5 0,-4 3 0,9-12 0,12-17 0,36-25 0,10-9 0,-4-11 0,8-2 0,0-1 0</inkml:trace>
  <inkml:trace contextRef="#ctx0" brushRef="#br0" timeOffset="152704">26156 16748 24575,'-13'37'0,"1"0"0,-1 1 0,0-5 0,1 0 0,7-1 0,16 7 0,6-4 0,11 2 0,4-23 0,8-6 0,-2-7 0,-2-12 0,-1-9 0,4 0 0,-1 0 0,1 0 0</inkml:trace>
  <inkml:trace contextRef="#ctx0" brushRef="#br0" timeOffset="153000">26566 16378 24575,'44'-9'0,"0"0"0,0 0 0,0 1 0,0-1 0,0 0 0,0 0 0,-3 1 0,1 0 0,0-1 0,-1 1 0,1 0 0,0 0 0</inkml:trace>
  <inkml:trace contextRef="#ctx0" brushRef="#br0" timeOffset="153182">26645 16648 24575,'6'33'0,"-1"1"0,1 0 0,-3 10 0,3-7 0,0 0 0,0 0 0</inkml:trace>
  <inkml:trace contextRef="#ctx0" brushRef="#br0" timeOffset="153403">26688 16792 24575,'25'-33'0,"9"15"0,9 1 0,-1 2 0,-5 3 0,4 1 0,2 2 0,8-1 0,-1 2 0,-8 3 0,-6 2 0,-8 12 0,-12 25 0,-8 17 0,-6-5 0,-6-12 0,-7 0 0,-2 2 0,-3 6 0,-2-2 0,1-11 0,-11-5 0,-2-11 0</inkml:trace>
  <inkml:trace contextRef="#ctx0" brushRef="#br0" timeOffset="153581">26914 16449 24575,'-3'42'0,"1"-1"0,-1 0 0,0 1 0,1 3 0,-1 0 0,0 0 0</inkml:trace>
  <inkml:trace contextRef="#ctx0" brushRef="#br0" timeOffset="153779">27065 16338 24575,'-2'35'0,"3"-16"0,0 9 0,5-25 0,-12-2 0,0-3 0</inkml:trace>
  <inkml:trace contextRef="#ctx0" brushRef="#br0" timeOffset="154445">26499 16248 24575,'23'28'0,"0"1"0,0-1 0,-7 3 0,8 4 0,7 6 0,-13-22 0,-16-26 0,-4 0 0,2-28 0,-2 10 0,28-6 0,10 8 0,0 11 0,12-2 0,2 1 0,-6 3 0,-1 0 0,0 3-206,1 1 0,7-1 1,-3 3-1,-11 5 206,-2 18 0,-17 16 0,-7 4 0,-11-4 0,-6 3 0,-5-9 0,-10-29 0,-6-2 0</inkml:trace>
  <inkml:trace contextRef="#ctx0" brushRef="#br0" timeOffset="154612">26929 16241 24575,'-16'31'0,"-1"0"0,8-10 0,5 6 0,0-1 0</inkml:trace>
  <inkml:trace contextRef="#ctx0" brushRef="#br0" timeOffset="154844">27011 16227 24575,'-24'25'0,"3"-2"0,3 5 0,1 1 0,4-2 0,-7 18 0,20-35 0,13 3 0,-1-4 0,29 0 0,-25-7 0,10-6 0</inkml:trace>
  <inkml:trace contextRef="#ctx0" brushRef="#br0" timeOffset="155092">26318 16808 24575,'44'-10'0,"0"1"0,0-1 0,0 1 0,0-1 0,0 1 0,0-1 0,0 1 0,0-1 0,0 1 0,5-2 0,1 1 0,1-1 0,-1 1 0,-3 0 0,-4 1 0,-7 2 0,-8 2 0,20-1 0,-16 6 0</inkml:trace>
  <inkml:trace contextRef="#ctx0" brushRef="#br0" timeOffset="155388">26867 16458 24575,'-4'43'0,"-1"-1"0,1 1 0,-1 0 0,1 0 0,-1-1 0,1 1 0,0-8 0,1-6 0,1 7 0,-1 4 0,-1 12 0,0 5 0,1 1 0,0-5 0,2-10 0,1-14 0,5-7 0,2-27 0,-7-42 0</inkml:trace>
  <inkml:trace contextRef="#ctx0" brushRef="#br0" timeOffset="156012">26896 16712 24575,'36'-2'0,"-1"0"0,0 0 0,5 8 0,-1 4 0,-7 2 0,-2 11 0,-18 6 0,-4 9 0,-5-4 0,-8-10 0,-5 0 0,-9 22 0,-4-4 0,-2-20 0,-11-15 0,26-27 0,4-7 0,-4 1 0,5-19 0,32 49 0,-14 7 0,4 10 0,-3 4 0,-10 9 0,-6-3 0,-5 0 0,-13 7 0,-12-6 0,-5-2 0,12-11 0,-3-1 0,-7 0 0,-8 2 0,0 0 0,6-4 0,3-1 0,0-2 0,-7 1 0,-5 0 0,11 0 0,8 2 0,7-6 0,18 12 0,15-1 0,16-11 0,17 0 0,8-2 0,1-2 0,-9 0 0,-4-1 0,-4-2 0,6 0-547,-3 0 1,7 0 0,3 0 0,0 0 0,-5-1 0,-6-1-115,13-4 0,-8-2 661,-9 3 0,1 0-400,-2-1 1,2 0 0,-5 0 399,11-2 0,-5-1 0,-12 0 0,-26 2 0,-43-9 0,17 6 0,-1 0 0</inkml:trace>
  <inkml:trace contextRef="#ctx0" brushRef="#br0" timeOffset="157363">27948 16284 24575,'-5'-6'0,"0"1"0,0 3 0,-1 1 0,1 8 0,-17 4 0,-5 21 0,-1 9 0,1-7 0,0 2-528,3 3 1,0 5 0,3 2 527,8-10 0,2 2 0,2-1 0,1 0 0,-2 1 0,3 0 0,4 2 0,8 3 0,5 4 0,2-2 0,2-6 0,3 1 0,6-5 0,3-4 0,5-1 0,2-6 0,15-6 0,-3-8 0,-19-5 0,-1-1 0,10 4 0,-8-7 0,-24-18 0,-5-5 0</inkml:trace>
  <inkml:trace contextRef="#ctx0" brushRef="#br0" timeOffset="164116">28586 16405 24575,'-10'-9'0,"2"-1"0,5 9 0,0-5 0,2 4 0,1-1 0,0 24 0,0 11 0,0 6-735,0 8 1,0 1 734,-1-19 0,0-3 0,0 3 0,-1 1-4,0-1 1,0-3 3,-1 3 0,4 2 0,17-27 0,4-2 0,13-17 0,3-6 0,1-3 0,-8-3 0,-4-3 0,-13-6 0</inkml:trace>
  <inkml:trace contextRef="#ctx0" brushRef="#br0" timeOffset="164335">28444 16178 24575,'27'9'0,"0"-8"0,12 16 0</inkml:trace>
  <inkml:trace contextRef="#ctx0" brushRef="#br0" timeOffset="165214">28797 16284 24575,'48'-3'0,"-1"0"0,1 0 0,0 0 0,-6 1 0,1 0 0,-3 1 0,-8-2 0,15-4 0,-26 8 0,-10-2 0,-23 12 0,-4 22 0,-3 16 0,2-4 0,6-9 0,0 2-497,0-2 0,-3 7 0,1-2 0,4-7 497,3 15 0,3-9 0,3-21 0,0-8 0,2-31 0,-2-6 0,3-18 0</inkml:trace>
  <inkml:trace contextRef="#ctx0" brushRef="#br0" timeOffset="168498">28617 17697 24575,'-6'27'0,"-2"1"0,-3 14 0,0-1 0,2 0 0,1 1 0,1-1 0,1-6 0,1-4 0,5-19 0,28-8 0,7-15 0,-1-7 0,11-7 0,0-4 0,-7 4 0,-4-2 0,-2-2 0,2 0 0,0 0 0,-1 0 0,1 0 0</inkml:trace>
  <inkml:trace contextRef="#ctx0" brushRef="#br0" timeOffset="168792">28559 17502 24575,'30'-1'0,"0"0"0,5-5 0,12 1 0,0 1 0</inkml:trace>
  <inkml:trace contextRef="#ctx0" brushRef="#br0" timeOffset="169373">29166 17479 24575,'14'43'0,"0"1"0,-1 0 0,1-1 0,0 1 0,2 8 0,2 3 0,-2-8 0,-5-18 0,-3-20 0,-17 16 0,-15-13 0,-8-2 0,-8 3 0,-7 0 0,5-3 0,5-5 0,0-2 0,0-2 0,0 1 0,1 0 0</inkml:trace>
  <inkml:trace contextRef="#ctx0" brushRef="#br0" timeOffset="169579">29098 17504 24575,'46'-1'0,"-1"0"0,1 0 0,0 0 0,-14 1 0,1-1 0,16 0 0,1 1 0,0-1 0,-1 0 0</inkml:trace>
  <inkml:trace contextRef="#ctx0" brushRef="#br0" timeOffset="170235">29966 16614 24575,'4'47'0,"1"1"0,-1-1 0,1 1 0,-1-1 0,0 1 0,1-1 0,-1 1 0,1-1 0,-1 1 0,-2 2 0,-2-9 0,0 10 0,1-14 0,1 8 0,0 6 0,0 4 0,1 2 0,-1 0 0,-1-2 0,-1-4 0,-1-6 0,-3-9 0,-1-9 0,-8-2 0,-2-7 0,-1 7 0,-1-6 0,-4-16 0,-3-8 0</inkml:trace>
  <inkml:trace contextRef="#ctx0" brushRef="#br0" timeOffset="185757">30688 17174 24575,'-4'-5'0,"0"-12"0,3 13 0,11-14 0,23 4 0,-5-9 0,-7 8 0,0 0 0</inkml:trace>
  <inkml:trace contextRef="#ctx0" brushRef="#br0" timeOffset="185958">31147 17179 24575,'22'3'0,"-3"-1"0</inkml:trace>
  <inkml:trace contextRef="#ctx0" brushRef="#br0" timeOffset="186104">31437 17324 24575,'-3'-20'0,"-2"-2"0</inkml:trace>
  <inkml:trace contextRef="#ctx0" brushRef="#br0" timeOffset="186241">31634 17304 24575,'17'-14'0,"-5"-6"0,-9-5 0</inkml:trace>
  <inkml:trace contextRef="#ctx0" brushRef="#br0" timeOffset="214152">5167 13369 24575,'-2'-9'0,"0"8"0,13 36 0,8 16 0,-1-5-975,-5-9 0,2 6 0,-2-7 975,6-2 926,-6-2-926,-6-16 0,-4-9 0,-3-2 0</inkml:trace>
  <inkml:trace contextRef="#ctx0" brushRef="#br0" timeOffset="214466">5003 13227 24575,'39'-26'0,"-1"1"0,1 0 0,-1 0 0,1-1 0,-1 1 0,-2 1 0,1 4 0,0 5 0,10-3 0,5 0 0,-3 4 0,-7 8 0,-15 10-1639,-14 23 1,-10 11 1090,2 6 1,-3 5 0,-4 1 547,-4-12 0,-3 0 0,-2 0 0,1-2 0,-1 4 0,0-2 0,-2 1 186,-4 5 1,-3 2-1,1-9 1,2-13-1,-1-4 1,-2-5-1,-1 0 1</inkml:trace>
  <inkml:trace contextRef="#ctx0" brushRef="#br0" timeOffset="214645">5173 13377 24575,'47'-7'0,"0"1"0,-1 0 0,-15 28 0,4-16 0,0 1 0,-1-1 0</inkml:trace>
  <inkml:trace contextRef="#ctx0" brushRef="#br0" timeOffset="-214700.73">5124 13804 24575,'36'-26'0,"-1"1"0,1-1 0,0 1 0,-2 4 0,0 0 0,5-7 0,-1 0 0,1 0 0,0 0 0</inkml:trace>
  <inkml:trace contextRef="#ctx0" brushRef="#br0" timeOffset="-214398.73">5250 13833 24575,'4'46'0,"0"0"0,1 0 0,-1 0 0,0 0 0,0 1 0,0-1 0,6-1 0,0 0 0,-4 0 0,0 0 0,1 0 0,-1 0 0,0 1 0,1-1 0,-1 0 0</inkml:trace>
  <inkml:trace contextRef="#ctx0" brushRef="#br0" timeOffset="-214237.73">5486 13964 24575,'2'44'0,"0"1"0,0-1 0,0 0 0,0-3 0,-1-3 0,2 6 0,0-1 0,-1 1 0</inkml:trace>
  <inkml:trace contextRef="#ctx0" brushRef="#br0" timeOffset="-213940.73">5136 14235 24575,'37'17'0,"0"-1"0,0 0 0,0 0 0,-18 15 0,-8 7 0,4 2 0,3 9 0,-1 4 0,-4-1 0,-8-5 0,-12 0 0,-10-3 0,1 3 0,3-5 0,-2 4 0,1 1 0,5-5 0,6-8 0,11 1 0,10-15 0,7-26 0,11-15 0,5-11 0,0-1 0,-6 3 0,-7 4 0,-3 1 0,0-2 0,3-4 0,1-3 0,-1 0 0,1 0 0,0 1 0,-1-1 0,1 0 0,0 0 0</inkml:trace>
  <inkml:trace contextRef="#ctx0" brushRef="#br0" timeOffset="-212963.73">6052 12880 24575,'8'38'0,"1"-1"0,-1 1 0,1-7 0,2 0 0,6 13 0,4 6 0,-2-11 0,8-6 0,9-6 0</inkml:trace>
  <inkml:trace contextRef="#ctx0" brushRef="#br0" timeOffset="-212778.73">5694 13248 24575,'41'-22'0,"-1"0"0,1 0 0,-1 0 0,0 1 0,1-1 0,-1 0 0,1 0 0,-1 0 0,0 0 0,0 0 0,0 0 0,0 0 0,0 0 0,0 0 0</inkml:trace>
  <inkml:trace contextRef="#ctx0" brushRef="#br0" timeOffset="-212631.73">6403 12880 24575,'-22'42'0,"15"-9"0,2 4 0,1-4 0,-6 11 0,9-1 0,-1-1 0</inkml:trace>
  <inkml:trace contextRef="#ctx0" brushRef="#br0" timeOffset="-212457.73">5822 13745 24575,'37'-20'0,"0"0"0,0 0 0,0 0 0,-1 0 0,1 1 0,-1-4 0,-4 1 0,4-3 0,-2 3 0,6-3 0,4-2 0,0-1 0,-1 0 0,-3 1 0,-8 3 0,1-8 0,-1 0 0,1 1 0</inkml:trace>
  <inkml:trace contextRef="#ctx0" brushRef="#br0" timeOffset="-212292.73">6296 13317 24575,'1'36'0,"1"-1"0,0 0 0,-3-6 0,0-1 0,4 5 0,3 4 0,-3-6 0,-2 4 0</inkml:trace>
  <inkml:trace contextRef="#ctx0" brushRef="#br0" timeOffset="-212107.73">5574 14172 24575,'46'-5'0,"-1"0"0,0-1 0,-8-7 0,-1-5 0,8-3 0,-10 6 0,5-3 0,6-2 0,3-1 0,2-1 0,0 0 0,0-1 0,-3 1 0,-3 1 0,-5 1 0,8-6 0,-5 2 0,-2-1 0,0 0 0,5-2 0,-7 4 0,1 0 0,-1 0 0,1-1 0,0 1 0,-1 0 0,1 0 0,-1 0 0,1 0 0</inkml:trace>
  <inkml:trace contextRef="#ctx0" brushRef="#br0" timeOffset="-211891.73">6536 13527 24575,'-20'42'0,"-1"-1"0,0 1 0,1-1 0,-1 0 0,1 1 0,-1-1 0,0 1 0,1-1 0,-1 1 0,0-3 0,3-8 0,-2 7 0,-2 7 0,1 0 0,0-1 0,-1 1 0,1-1 0,0 1 0,-1 0 0,1-1 0,0 1 0</inkml:trace>
  <inkml:trace contextRef="#ctx0" brushRef="#br0" timeOffset="-211723.73">6402 14057 24575,'13'47'0,"0"0"0,0 0 0,0 0 0,-6-15 0,2-4 0,9 3 0,0 0 0,0 0 0</inkml:trace>
  <inkml:trace contextRef="#ctx0" brushRef="#br0" timeOffset="-211539.73">6624 14062 24575,'39'17'0,"1"-1"0,-1 0 0,0 1 0,0-1 0,1 5 0,1 2 0,-2 0 0,-3 1 0,-7-3 0,1 6 0,-7 2 0,-5 2 0,-3 4 0,-9-6 0,-23 3 0,-14-40 0,-11-17 0,6-3 0,14 3 0,5-2 0,-3-5 0,-2-2 0,0 0 0,-1 0 0,1-1 0,0 1 0</inkml:trace>
  <inkml:trace contextRef="#ctx0" brushRef="#br0" timeOffset="-210960.73">6948 13340 24575,'48'-8'0,"1"-1"0,0 1 0,-1 0 0,1-1 0,0 1 0,-24 38 0,-2 8 0,10-20 0,11-1 0,6-1 0,-1 2 0,-10 3 0,-16 5 0,-21 12 0,-17 6 0,-8 3 0,4 3 0,7-5 0,-1 4 0,1 2 0,-1-1 0,2-4 0,2-8 0,-4 10 0,4-4 0,4-4 0,0 0 0,0 0 0</inkml:trace>
  <inkml:trace contextRef="#ctx0" brushRef="#br0" timeOffset="-210791.73">7172 13609 24575,'33'32'0,"0"0"0,0 0 0,1 0 0,-1 0 0,0 0 0,0 0 0,7-3 0,-1 0 0,-9 2 0,0 0 0,1 1 0,-1-1 0,1 1 0,-1-1 0,1 0 0</inkml:trace>
  <inkml:trace contextRef="#ctx0" brushRef="#br0" timeOffset="-210632.73">7627 13617 24575,'33'28'0,"0"0"0,-1 0 0,-10-12 0,0 0 0,10 5 0,-1 0 0,0 0 0</inkml:trace>
  <inkml:trace contextRef="#ctx0" brushRef="#br0" timeOffset="-210287.73">7855 13273 24575,'12'44'0,"1"0"0,-1 0 0,1 0 0,-1 0 0,1 0 0,0 0 0,-1 0 0,0-6 0,-1-7 0,3 5 0,1 5 0,1-1 0,-1 1 0,1-1 0,0 0 0,-1 1 0,1-1 0</inkml:trace>
  <inkml:trace contextRef="#ctx0" brushRef="#br0" timeOffset="-209952.73">7862 13019 24575,'31'-5'0,"0"0"0,0-8 0,6-8 0,5-4 0,0-2 0,-1 2 0,-6 4-1093,6-1 1,-4 2 0,4-2 773,-5 0 0,6-4 1,1-2-1,0 1 0,-5 4 1,-7 6 318,-1 3 0,-4 6 0,18 6 777,-22 20 0,-2 6-777,11 14 0,-11-1 0,3 6 0,-2-8 0,1 3 0,-1 0-1093,-1 1 1,-1 1 0,1 2 973,-4-7 0,2 2 0,0 2 0,-1-1 0,-2 0 119,1 2 0,-3-1 0,0 2 0,-1 4-85,-3-4 1,-1 6-1,0 2 1,-1 1-1,0-1 1,-1-3-1,-1-6 1,1 9 0,-1-6-1,-1 4 1,-3-1-1,0-1 1,1 0-1,-1 1 1,0-1 0</inkml:trace>
  <inkml:trace contextRef="#ctx0" brushRef="#br0" timeOffset="-209731.73">8101 13503 24575,'26'-38'0,"0"-1"0,0 1 0,0-1 0,0 1 0,0 0 0,-4 8 0,-2 5 0,4-4 0,8-8 0,0-1 0,0 1 0,1-1 0,-1 1 0,0 0 0</inkml:trace>
  <inkml:trace contextRef="#ctx0" brushRef="#br0" timeOffset="-209419.73">8315 13711 24575,'22'-35'0,"0"1"0,20 17 0,11 8 0,-7 4 0,-12 4 0,-2 5 0,13 5 0,4 7 0,-22 8 0,-32 4 0,-19 10 0,-9 2 0,-2-1 0,8-7 0,-1 4 0,-3-4 0,2-5 0,-8 6 0,-1-1 0,3-11 0,9-16 0,4-40 0,9-21 0,4 10 0,0 0 0,0 1 0</inkml:trace>
  <inkml:trace contextRef="#ctx0" brushRef="#br0" timeOffset="-207872.73">7804 11559 24575,'-5'-2'0,"-1"2"0,-1-6 0,3 3 0,-1-3 0,5 2 0,6 5 0,8 13 0,7 7 0,6 11 0,-4 1 0,-3-3 0,-9-13 0,4-15 0,0-34 0,4 0 0,2-1 0,-5 7 0,2 2 0,7-7 0,0 7 0,-4 13 0,13 28 0,-21 6 0,0 2 0,0 0 0,0 1 0,5 3 0,12-27 0,-1-10 0,-6-3 0,0-4 0,15-14 0,-11 5 0,0 34 0,-15 1 0,5 14 0,-10-19 0,1-6 0,-3-3 0,1-24 0,0-6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8:13:22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8429 5521 24575,'-3'-1'0,"0"0"0,3-2 0,-1 9 0,-8 21 0,-7 15 0,0-2 0,0-3 0,-1 3-656,2-7 1,-2 7-1,-2 1 1,0-1 0,2-5 610,-3-1 0,2-4 1,-1 2-306,-5 8 1,-1 1 0,4-5 349,2-7 0,2-5 0,-5 12 0,20-35 0</inkml:trace>
  <inkml:trace contextRef="#ctx0" brushRef="#br0" timeOffset="505">8482 5446 24575,'7'27'0,"4"7"0,-3 9 0,1 11 0,-1-4 0,0-6 0,-1 2-820,-1-1 1,1 7 0,-1-1 0,-1-8-692,-1-6 0,-2-3 1672,1 5 0,0 3 1,-1-8-162,1 0 319,-1 16 0,-11-44 0,-2-1 1</inkml:trace>
  <inkml:trace contextRef="#ctx0" brushRef="#br0" timeOffset="749">8204 5996 24575,'39'-15'0,"0"1"0,7-2 0,-2 1 0,-19 6 0,0 1 0,5-3 0,1 0 0</inkml:trace>
  <inkml:trace contextRef="#ctx0" brushRef="#br0" timeOffset="1190">8792 5664 24575,'27'0'0,"0"0"0,1-1 0,-2 2 0,-2 8 0,-4 9 0,-16 10 0</inkml:trace>
  <inkml:trace contextRef="#ctx0" brushRef="#br0" timeOffset="1366">8746 5933 24575,'34'5'0,"-1"1"0,0-3 0,2-1 0,-3-2 0,-2 0 0,-2-2 0,12-1 0,0 0 0</inkml:trace>
  <inkml:trace contextRef="#ctx0" brushRef="#br0" timeOffset="1862">9166 5164 24575,'39'2'0,"0"1"0,-1-1 0,5 1 0,-5-1 0,6 0 0,-14 5 0,-21 9 0,-6 4 0</inkml:trace>
  <inkml:trace contextRef="#ctx0" brushRef="#br0" timeOffset="3429">9173 5163 24575,'0'33'0,"1"0"0,1-4 0,1 4 0,-1 3 0,-1 7 0,0 1 0,0-3-414,1-2 1,0-3 0,0 6 413,-1-4 0,-1 7 0,-1 2 0,1 0 0,0-4 0,-1-5 0,1-2 0,0-5 0,-1 3 0,0 11 0,0 6 0,0-2 0,1-12 0,0-3 404,0 8-404,0-24 206,0-10-206,0-4 0,0-2 0,0 0 630,0-1-630,3 5 0,29-1 0,9-2 0,-14 0 0,1 0 0,9-1 0,1 0 0,-1 0 0</inkml:trace>
  <inkml:trace contextRef="#ctx0" brushRef="#br0" timeOffset="6326">12759 5225 24575,'-6'1'0,"1"0"0,3 1 0,1 0 0,15 3 0,17-3 0,-3 1 0,3 1 0,-2-3 0,0 0 0,-2 1 0,-3 0 0,0-2 0,-17 0 0,-7 4 0,0-1 0,0 23 0,1 9 0,3-9 0,0 2-814,-3 4 1,-1 5 0,1-1 813,4 10 0,0 0 0,0 2 0,-2 2 0,-1-5 0,-1 3 0,1-5 0,2 1 0,-1-2 0,-2 7 0,-2-5 0,-1-11 0,-10-11 0,-5 0 0,1-4 0,-3 1 0,-14 9 0,-6-1 0,-3-8 0,-3-4 0,11-2 0,0-1 0,0 0 0</inkml:trace>
  <inkml:trace contextRef="#ctx0" brushRef="#br0" timeOffset="11525">8300 7613 24575,'0'-5'0,"0"3"0,0 11 0,0 39 0,0-20 0,0 21 0,0-46 0,0-5 0</inkml:trace>
  <inkml:trace contextRef="#ctx0" brushRef="#br0" timeOffset="12044">8276 7409 24575,'2'6'0,"16"10"0,15-13 0,-10 2 0,3 1 0,-1-1 0,4-1 0,6-3 0,4-1 0,-4 1 0,-9 4 0,-1-1 0,21-3 0,-6-2 0,-30 1 0,-4 4 0,-4 2 0,-4 37 0,0-22 0,-4 10 0,-3-1 0,-14-3 0,5-9 0,-1 1 0,-2-5 0,0 1 0</inkml:trace>
  <inkml:trace contextRef="#ctx0" brushRef="#br0" timeOffset="12222">8322 7805 24575,'25'1'0,"0"0"0,13 1 0,-10-3 0,-1-1 0,8-2 0</inkml:trace>
  <inkml:trace contextRef="#ctx0" brushRef="#br0" timeOffset="12697">8355 7951 24575,'-6'42'0,"0"1"0,0-1 0,0 0 0,-1 11 0,0-2 0,3-16 0,4-20 0,0-10 0,1 1 0</inkml:trace>
  <inkml:trace contextRef="#ctx0" brushRef="#br0" timeOffset="12978">8294 8059 24575,'43'-1'0,"1"1"0,0-1 0,1 1 0,-1 2 0,7 3 0,-16 5 0,-28 14 0,3 23 0,-13-21 0,-1 0 0,1 18 0,-7-12 0,-3-1 0,-7 3 0,1-11 0,0 1 0</inkml:trace>
  <inkml:trace contextRef="#ctx0" brushRef="#br0" timeOffset="13145">8329 8466 24575,'36'-9'0,"-1"-1"0,1 1 0,10-6 0,-1 0 0</inkml:trace>
  <inkml:trace contextRef="#ctx0" brushRef="#br0" timeOffset="13470">8227 8633 24575,'17'41'0,"-1"0"0,1-5 0,-4-4 0,-3 5 0,-3-15 0,-4-1 0,-3-14 0</inkml:trace>
  <inkml:trace contextRef="#ctx0" brushRef="#br0" timeOffset="13788">8328 8651 24575,'29'0'0,"0"0"0,20-5 0,-2 2 0,2 11 0,-25 12 0,-11 5 0,-23-1 0,-12 2 0,-7 9 0,-6 4 0,3-4 0,8-10 0,0-2 0,-10 7 0,5-4 0,21-11 0,57-9 0,-20-7 0,4 1 0,-1-4 0,-6-19 0,-6-2 0</inkml:trace>
  <inkml:trace contextRef="#ctx0" brushRef="#br0" timeOffset="14060">8242 9392 24575,'-6'25'0,"0"-1"0,3 12 0,1 5 0,0-5 0,-7 12 0,8-4 0,0 0 0</inkml:trace>
  <inkml:trace contextRef="#ctx0" brushRef="#br0" timeOffset="14407">8213 9402 24575,'40'-6'0,"1"0"0,0 7 0,3 3 0,-9 6 0,-6 19 0,-8 6 0,-10 4 0,-24-8 0,-11 1 0,2-4 0,-3 0 0,4-4 0,-5 5 0,42 7 0,23-46 0,-3 3 0,0-2 0,4-12 0,-16-11 0,-13 10 0</inkml:trace>
  <inkml:trace contextRef="#ctx0" brushRef="#br0" timeOffset="14929">7776 7433 24575,'19'-24'0,"0"0"0,1 16 0,20-8 0,2 6 0,-9 25 0,-6-7 0,-1-2 0,-3-5 0</inkml:trace>
  <inkml:trace contextRef="#ctx0" brushRef="#br0" timeOffset="15255">7864 7419 24575,'3'40'0,"0"1"0,0 0 0,0 0 0,0 0 0,3 7 0,2 2 0,0-5 0,-2-12 0,2-3 0,12-4 0,-10-27 0,7-10 0,10-16 0,-11 7 0,1 0 0</inkml:trace>
  <inkml:trace contextRef="#ctx0" brushRef="#br0" timeOffset="15716">8845 7201 24575,'31'8'0,"1"0"0,16 5 0,-26 4 0,-9 3 0,-2 20 0,-6 1 0,-1 3 0,-3-9 0,1 1 0,1 6 0,2 4 0,-1-6 0,-1-11 0,-3 0 0,-5 7 0,-4 5 0,-2-8 0,-9 3 0,-8-1 0,-7-2 0,0-18 0,-3-5 0,-9 2 0,0 0 0</inkml:trace>
  <inkml:trace contextRef="#ctx0" brushRef="#br0" timeOffset="16070">7791 7895 24575,'31'10'0,"0"0"0,-8 2 0,11-2 0,-3 0 0,-23-2 0</inkml:trace>
  <inkml:trace contextRef="#ctx0" brushRef="#br0" timeOffset="16331">7823 8031 24575,'-9'47'0,"0"1"0,1-1 0,-1 1 0,1-1 0,-1 1 0,1 4 0,1 2 0,0-2 0,1-5 0,0-10 0,-4-4 0,7-6 0,18 6 0,8-7 0,7-7 0,1-16 0,7-4 0,-3-5 0,-1-7 0,-1-6 0,0 1 0,0-1 0,0 0 0</inkml:trace>
  <inkml:trace contextRef="#ctx0" brushRef="#br0" timeOffset="16819">8748 7902 24575,'44'8'0,"0"0"0,0-1 0,0 1 0,0-1 0,6 14 0,1 4 0,-9 3 0,-18-3 0,-30 19 0,1 1 0,-1 1 0,-2 2 0,-1-13 0,4-2 0,-1-18 0,-5 21 0,-17-9 0,5 1 0,-2 2 0,-2-8 0,-2-4 0,-10 1 0,-2-2 0,2-3 0,0 0 0</inkml:trace>
  <inkml:trace contextRef="#ctx0" brushRef="#br0" timeOffset="17301">8400 9954 24575,'-2'31'0,"-2"3"0</inkml:trace>
  <inkml:trace contextRef="#ctx0" brushRef="#br0" timeOffset="17465">8268 10438 24575,'-14'7'0,"1"-2"0</inkml:trace>
  <inkml:trace contextRef="#ctx0" brushRef="#br0" timeOffset="17582">8234 10777 24575,'-1'6'0</inkml:trace>
  <inkml:trace contextRef="#ctx0" brushRef="#br0" timeOffset="17694">8217 10901 24575,'0'0'0</inkml:trace>
  <inkml:trace contextRef="#ctx0" brushRef="#br0" timeOffset="18685">7587 10694 24575,'19'3'0,"6"0"0,17-3 0,-1 0 0,-2 0 0,-11 0 0,-9 0 0</inkml:trace>
  <inkml:trace contextRef="#ctx0" brushRef="#br0" timeOffset="19022">7627 10650 24575,'-2'44'0,"-1"1"0,0 0 0,0 0 0,0-2 0,1 1 0,-1-1 0,2-2 0,0 6 0,2-1 0,-1-3-438,0-7 1,-1-2-1,1 1 438,0 13 0,0 2 0,0-6 0,-2-7 0,5-5 0,14 2 0,6-4 0,8-1 0,1-16 0,2-6 0,8-15 0,2-16 0,-23 7 0,-1-1 0</inkml:trace>
  <inkml:trace contextRef="#ctx0" brushRef="#br0" timeOffset="19434">7969 11165 24575,'-3'27'0,"1"5"0,-1 0 0,0 1 0,-1 15 0,-3-83 0,8-1 0,-7-12 0,12 20 0,23 11 0,-3 13 0,15 2 0,-2 20 0,-21 3 0,-7 6 0,-4 2 0,-7-2 0,-6 0 0,-4-4 0,-4-19 0,-8 0 0</inkml:trace>
  <inkml:trace contextRef="#ctx0" brushRef="#br0" timeOffset="19936">8316 10753 24575,'30'7'0,"0"0"0,17 4 0,-42-8 0,-5 0 0,1 3 0,1-2 0,6 9 0,5 7 0,-1 14 0,1 5 0,0-12 0,0 2 0,-2 16 0,-1 7 0,0-8 0,1-15 0,-2-1 0,-4 9 0,-3 4 0,-3-7 0,-8 6 0,-8-12 0,-5 2 0,-1-7 0,-22-11 0,7 0 0,0-1 0</inkml:trace>
  <inkml:trace contextRef="#ctx0" brushRef="#br0" timeOffset="20747">10022 7329 24575,'36'-1'0,"-2"-11"0,0 6 0,1 0 0,9-11 0,-20-5 0,-12 4 0</inkml:trace>
  <inkml:trace contextRef="#ctx0" brushRef="#br0" timeOffset="21047">9881 7348 24575,'-1'44'0,"1"0"0,-1 0 0,0-4 0,1 2 0,0 1 0,1 7 0,0 2 0,3-5 0,3 1 0,2-3 0,1-4 0,0 4 0,3-4 0,7 3 0,3-7 0,9-19 0,-3-16 0,-1-7 0,3-20 0,-8 6 0,0-1 0</inkml:trace>
  <inkml:trace contextRef="#ctx0" brushRef="#br0" timeOffset="21675">10351 7531 24575,'4'36'0,"-1"-1"0,-2 8 0,4-4 0,1 8 0,-1-9 0,-4-7 0,-12-53 0,3-22 0,-4-5 0,3 2 0,16 19 0,17 4 0,17 24 0,-10 5 0,0 2 0,9 3 0,-18 17 0,-6 4 0,-8 1 0,-20 14 0,-8-1 0,3-19 0,-6 2 0,1-6 0,11-19 0,2 2 0</inkml:trace>
  <inkml:trace contextRef="#ctx0" brushRef="#br0" timeOffset="21885">10831 7962 24575,'-28'30'0,"1"0"0,0-3 0,-1 0 0</inkml:trace>
  <inkml:trace contextRef="#ctx0" brushRef="#br0" timeOffset="22245">11229 7466 24575,'2'25'0,"0"1"0,-1 9 0,1-3 0,0 0 0,-2 5 0,0-19 0,0-6 0</inkml:trace>
  <inkml:trace contextRef="#ctx0" brushRef="#br0" timeOffset="22619">11185 7383 24575,'-2'7'0,"15"-3"0,20-1 0,5-5 0,3-1 0,-11 3 0,-2-1 0,11-1 0,-4 0 0,-13 6 0,-7 9 0,-14 11 0,3 11 0,-3 6 0,4-2 0,-2-13 0,-1 0 0,2 18 0,-8-3 0,-6 0 0,-2-15 0,-2-2 0,-8 9 0,-1 0 0</inkml:trace>
  <inkml:trace contextRef="#ctx0" brushRef="#br0" timeOffset="22767">11230 7850 24575,'46'-3'0,"0"0"0,-16-11 0,18 2 0,-1-1 0</inkml:trace>
  <inkml:trace contextRef="#ctx0" brushRef="#br0" timeOffset="23149">11724 7193 24575,'47'-4'0,"-1"0"0,-14 27 0,-3 14 0,-9-2 0,-14-5 0,-5 2 0,2 3 0,-1 5 0,1 2 0,-2-5 0,2 11 0,-2-3-1437,0-3 0,-1-1 1437,2-2 0,0-4 910,-2 8-910,-18-13 0,-11 2 0,0-4 0,2-7 0,-3-2 0,-1 3 0,0 0 0,0 0 0,0 0 0</inkml:trace>
  <inkml:trace contextRef="#ctx0" brushRef="#br0" timeOffset="23928">10733 8553 24575,'-12'25'0</inkml:trace>
  <inkml:trace contextRef="#ctx0" brushRef="#br0" timeOffset="24107">10670 8896 24575,'0'-10'0,"0"1"0</inkml:trace>
  <inkml:trace contextRef="#ctx0" brushRef="#br0" timeOffset="24286">10599 9199 24575,'-4'14'0,"-1"0"0</inkml:trace>
  <inkml:trace contextRef="#ctx0" brushRef="#br0" timeOffset="24435">10582 9506 24575,'0'0'0</inkml:trace>
  <inkml:trace contextRef="#ctx0" brushRef="#br0" timeOffset="24605">10542 9840 24575,'-2'-8'0,"-2"-1"0</inkml:trace>
  <inkml:trace contextRef="#ctx0" brushRef="#br0" timeOffset="25001">10480 10065 24575,'0'-8'0</inkml:trace>
  <inkml:trace contextRef="#ctx0" brushRef="#br0" timeOffset="25512">9925 10654 24575,'40'-23'0,"0"1"0,-18 8 0,23-9 0,-8 5 0,-34 17 0,-2 1 0</inkml:trace>
  <inkml:trace contextRef="#ctx0" brushRef="#br0" timeOffset="25818">9916 10557 24575,'-9'47'0,"0"0"0,0 1 0,0-1 0,0 0 0,1-4 0,-1-1 0,0 0 0,1-1 0,0 0 0,1 9 0,0 0 0,2-2 0,0-5-303,0-8 0,0-4 0,3 2 303,0 7 0,2 5 0,2-3 0,3-10 0,12 0 298,17-13-298,5-11 0,-3-10 0,11 0 0,-22-15 0,-3-3 0</inkml:trace>
  <inkml:trace contextRef="#ctx0" brushRef="#br0" timeOffset="26380">10288 10974 24575,'0'41'0,"0"1"0,0-1 0,0 0 0,-1 10 0,1-3 0,0-16 0,0-25 0,0-8 0</inkml:trace>
  <inkml:trace contextRef="#ctx0" brushRef="#br0" timeOffset="26732">10275 10934 24575,'48'-10'0,"0"-1"0,-1 25 0,-11 10 0,-25 17 0,-8-7 0,-3 6 0,-2-4 0,-5-8 0,0-2 0,1 5 0,-2-2 0,-23 10 0,19-20 0,-2 1 0,24-20 0,12-14 0,11-8 0,-3-5 0</inkml:trace>
  <inkml:trace contextRef="#ctx0" brushRef="#br0" timeOffset="27104">10761 11262 24575,'-20'27'0,"0"0"0,-1-2 0,1 0 0</inkml:trace>
  <inkml:trace contextRef="#ctx0" brushRef="#br0" timeOffset="27479">11076 10837 24575,'0'44'0,"0"0"0,0 0 0,0-18 0,0-1 0,0 19 0,0 6 0,-1-15 0,1-22 0,0-9 0</inkml:trace>
  <inkml:trace contextRef="#ctx0" brushRef="#br0" timeOffset="27747">11089 10954 24575,'30'-4'0,"9"-3"0,11 0 0,-7 5 0,-16 7 0,-2 5 0,11 4 0,3 6 0,-16 2 0,-27 10 0,-13 2 0,3-1 0,-3 0 0,-1-2 0,-10 4 0,0-5 0,-4 6 0,38-16 0,30-36 0,-8 1 0,0-4 0,-6-3 0,-1-1 0</inkml:trace>
  <inkml:trace contextRef="#ctx0" brushRef="#br0" timeOffset="28369">11441 10479 24575,'43'-11'0,"-16"7"0,-2 1 0,-4 2 0,11 1 0,-27 1 0,14 39 0,-12-4 0,2 3 0,2 12 0,2 5 0,-3-8 0,-3-9 0,-1-3 0,0 3-656,1 0 1,0 4-1,1 2 1,0-3 0,-2-4-139,2 10 1,-2-3 1222,1 5 1,-1-3-430,1-1 0,-19-7 0,-7-6 0,-6-19 0,-7 1 0,-4-3 0,-14-14 0,19-1 0,1 1 0</inkml:trace>
  <inkml:trace contextRef="#ctx0" brushRef="#br0" timeOffset="29879">12797 7577 24575,'6'0'0,"17"4"0,-1 6 0,11-5 0,-19 4 0</inkml:trace>
  <inkml:trace contextRef="#ctx0" brushRef="#br0" timeOffset="30070">13213 7624 24575,'17'0'0,"4"0"0,0-3 0,1-2 0</inkml:trace>
  <inkml:trace contextRef="#ctx0" brushRef="#br0" timeOffset="30209">13690 7620 24575,'6'5'0,"2"-1"0,4-3 0,1 0 0</inkml:trace>
  <inkml:trace contextRef="#ctx0" brushRef="#br0" timeOffset="30734">14611 7186 24575,'41'-2'0,"0"1"0,0 0 0,0 0 0,4 0 0,-1 0 0,0-1 0</inkml:trace>
  <inkml:trace contextRef="#ctx0" brushRef="#br0" timeOffset="31063">14696 7195 24575,'1'47'0,"0"0"0,0 1 0,0-1 0,0 0 0,0-4 0,-1 3 0,0 1 0,0 0 0,0-3 0,0-4 0,0-5 0,0 13 0,0-4 0,-1-5 0,0 5 0,1-4 0,1-10 0,5-9 0,15 0 0,1-16 0,3-4 0,1-6 0,10-23 0,-11 7 0,0 0 0</inkml:trace>
  <inkml:trace contextRef="#ctx0" brushRef="#br0" timeOffset="32139">15245 7417 24575,'1'-6'0,"1"21"0,4 15 0,0 5 0,-2 14 0,5-7 0,-1-5 0,-6-18 0,5-2 0</inkml:trace>
  <inkml:trace contextRef="#ctx0" brushRef="#br0" timeOffset="32939">15299 7423 24575,'45'5'0,"0"-1"0,0 0 0,-8 13 0,6-6 0,9 0 0,-23 5 0,-48 24 0,8-12 0,-1 1 0,-10-1 0,0-3 0,0-3 0,-6 2 0,14-24 0,-2 0 0,2 0 0,6 0 0,5 0 0,-19 0 0,8 0 0,-17 0 0,21 3 0,25 5 0,-3-2 0,21 1 0,-10-5 0,17-10 0,-8-11 0,-12 4 0,1 0 0</inkml:trace>
  <inkml:trace contextRef="#ctx0" brushRef="#br0" timeOffset="33626">15992 7511 24575,'3'27'0,"-1"2"0,7 14 0,-6-18 0,2 3 0</inkml:trace>
  <inkml:trace contextRef="#ctx0" brushRef="#br0" timeOffset="33995">16007 7503 24575,'42'4'0,"-1"-1"0,0 1 0,1 0 0,1 2 0,-2-5 0,12-2 0,-5 3 0,-24 6 0,-46 29 0,-10-4 0,8-6 0,-4 0 0,-5-6 0,1-5 0,-1-2 0,2-3 0,61-22 0,16-8 0,-23 8 0,0-1 0,13-5 0,-1 1 0,1-1 0</inkml:trace>
  <inkml:trace contextRef="#ctx0" brushRef="#br0" timeOffset="34259">16833 7538 24575,'14'26'0,"0"0"0,-3-2 0,0-1 0</inkml:trace>
  <inkml:trace contextRef="#ctx0" brushRef="#br0" timeOffset="34624">16798 7551 24575,'40'0'0,"1"0"0,0 0 0,-1 0 0,-1 0 0,-7 0 0,4 0 0,-6 11 0,-41 9 0,-9 13 0,-3-10 0,-1-3 0,-1 4 0,-11 0 0,37-23 0,10 1 0,9-5 0,18-12 0,0-5 0</inkml:trace>
  <inkml:trace contextRef="#ctx0" brushRef="#br0" timeOffset="34855">17483 7608 24575,'9'-14'0,"-2"0"0</inkml:trace>
  <inkml:trace contextRef="#ctx0" brushRef="#br0" timeOffset="34968">17651 7651 24575,'14'-16'0,"3"-4"0,3-8 0</inkml:trace>
  <inkml:trace contextRef="#ctx0" brushRef="#br0" timeOffset="35154">17967 7598 24575,'8'-19'0,"-1"0"0</inkml:trace>
  <inkml:trace contextRef="#ctx0" brushRef="#br0" timeOffset="35480">18131 7431 24575,'3'37'0,"0"-1"0,0 0 0,-5 0 0,3 2 0,0 0 0,0 0 0</inkml:trace>
  <inkml:trace contextRef="#ctx0" brushRef="#br0" timeOffset="35848">18214 7486 24575,'37'-6'0,"0"-1"0,1 1 0,-1-1 0,10 7 0,-2 5 0,-19 6 0,-34 22 0,-11 7 0,-5 0 0,-1-4 0,0-15 0,5-5 0,17-12 0,0-3 0,5 0 0,30-5 0,-4-11 0,0 3 0,-1 1 0</inkml:trace>
  <inkml:trace contextRef="#ctx0" brushRef="#br0" timeOffset="36445">18589 7020 24575,'36'9'0,"1"-1"0,0 0 0,-1 1 0,10 1 0,-3 0 0,-16-3 0,-22-5 0,-4 1 0,-1 5 0,4 7 0,-1 22 0,1 8 0,-2-13 0,1 2-492,-1 3 0,0 8 0,-1 0 1,0-5 491,0 6 0,-2 1 0,0-3 0,0 6 0,-1 0 0,1-10 0,0-9 0,0-3 0,4 22 0,-11-9 0,-28-34 0,-9-13 0,14 1 0,-3-2 0,-12 1 0,0 0 0,1 0 0</inkml:trace>
  <inkml:trace contextRef="#ctx0" brushRef="#br0" timeOffset="38480">15295 8169 24575,'0'21'0,"7"16"0,1 6 0,-6-12 0,0 2 0,5 10 0,2 4 0,-3-5 0,-5-11 0,0-2 0,3 9 0,-1-5 0,-3-10 0,4-8 0,2-16 0,4-9 0,14-12 0,5-3 0,-10 4 0,4 0 0,10-2 0,9-4 0,2 0 0,-6 4 0,2-3 0,2 4 0,-7 9 0,6 0 0,3 1 0,-2 1 0,-7 4 0,4 2 0,-2 4-453,0 3 0,2 2 1,-6 3 452,-10 5 0,-2 2 0,10 8 0,-1 1 0,-10-4 0,-1-1 0,6 2 0,-2 2 0,-7 4 0,-6 0 0,-1 12 0,-3-11 0,-1 0 0,-5 3 0,-7-7 0,-12-9 1358,-8-3-1358,-10-22 0,24-10 0,29-24 0,7 22 0,7 0 0,2 2 0,-5 3 0,1 2 0,4 0 0,8-1 0,6 0 0,0 1 0,-6 3 0,1 1 0,-3 4 0,-1 0 0,1 2 0,-8 3 0,-3 7 0,-4-3 0,-5 7 0,1-5 0,-1 2 0,-2-2 0,1-2 0,11-1 0,-5-2 0,14-6 0,-22 3 0,3-2 0,-12 7 0,2 0 0,23 9 0,-2 3 0,-5-2 0,1 0 0,18 13 0,-5-16 0,10-4 0,3-2 0,-5-2 0,-6-1 0,-3-2 0,5-1-547,-2 0 1,6 0 0,3-1 0,-1-1 0,-1-1 0,-7 0-328,7-7 1,-7-2 0,3-1 873,-5 4 0,3-1 0,-2 1 0,-3 0 0,6-4 0,0 0 0,3-1 0,3-2 0,-7 2 0,-13 7 0,-2-1 0,8-10 0,3-4 0,-12 3 0,-14-1 0,-4-2 0,-2-2 0,-6-1 0,-1-17 0,-1 25 0,0-6 0,0 28 0,-12-4 0,-3-2 0</inkml:trace>
  <inkml:trace contextRef="#ctx0" brushRef="#br0" timeOffset="39293">16191 9050 24575,'-5'46'0,"1"0"0,-1 0 0,0 0 0,1-1 0,-2 8 0,0 3 0,1-11 0,3-27 0,2-25 0,15-37 0,-7 17 0,3-1 0,7-1 0,5-2 0,-1 3 0,-2 4 0,2 3 0,5-2 0,4 1 0,-4 7 0,6 12 0,-10 16 0,-4 9 0,-14 26 0,-9-3 0,-3 2 0,1-13 0,0-2 0,-3 1 0,2-2 0,5 10 0,6-14 0,41-11 0,-20-14 0,1-5 0,10-10 0,1-6 0,-2-5 0,-1-1 0</inkml:trace>
  <inkml:trace contextRef="#ctx0" brushRef="#br0" timeOffset="89653">8579 7097 24575,'3'-33'0,"-1"3"0,-2-1 0,-1-2 0,-2-7 0,1 0 0,1 3 0,-2 12 0,2-18 0,1 40 0,-1 3 0,1-3 0,0 2 0,0-2 0,5 3 0,5-1 0,8 1 0,28 6 0,-7-1 0,8 1 0,3 0 0,-19-4 0,1 0 0,16 0 0,6-1 0,-6 0 0,-16-1 0,0 0 0,9 0 0,4 0 0,-7 0 0,2 0 0,-7 2 0,0 0 0,7-1 0,7 4 0,-18-5 0,-2 0 0,13 1 0,-13-1 0,2 0 0,17 2 0,1 0 0,-22-1 0,1 0 0,23 1 0,1 0 0,-23-1 0,-2 0 0,11-1 0,1 1 0,-26-1 0,9-18 0,-1-7 0,3-2 0,1-6 0,-1 0 0,-6 9 0,0-12 0,-8 23 0,0-19 0,-1 13 0,-5 3 0,0 1 0,-2 13 0,0-15 0,0 14 0,0-4 0,0 19 0,0 17 0,3 4 0,2 2 0,3 10 0,-1-8 0,1-5 0,1-19 0,0 4 0,-8-15 0,2-1 0,-2 1 0,0-1 0,1-1 0,-1 0 0,3 0 0,5 0 0,32 0 0,-9 0 0,-2 0 0,7 0 0,-4 0 0,-6 0 0,0 0 0,15 0 0,3 1 0,-3-1 0,-2 0-342,-7 0 1,2 0 341,9-1 0,5 0 0,-2 0-1338,-2-2 1,0 1 1337,-5 1 0,2-1 0,0 1 0,-1-2 0,-1-1 0,-1 1 0,5 2 0,3 0 0,-7 0 0,7-2 0,-1 0 0,-6 1 0,1 1 0,1 1-305,-2-1 1,7 0 0,-1 0 0,-8 0 304,-8 1 0,-1 0-102,9 0 0,4 0 0,-6 0 102,11 0 0,-13 1 0,0 1 538,13-1-538,-11 2 0,6 1 0,-3-1 0,-3-2 0,-1 0 840,5 1 0,3 2 0,-2-2-840,4-1 0,-3-1 0,-6 0 0,0 0 0,7 0 0,-1 1 0,-9-1 0,0 0 0,10 0 0,0 0 714,-9 0 0,1 0-714,1 0 0,5 0 0,0 0 0,-6 0 0,1 0 0,0-1 0,8 1 0,5-1 0,-8 1 0,6-1 197,-18 0 1,2-1-198,2 1 0,-1 0 0,-7-2 0,0 0 0,9 2 0,-1 0 0,9-1 0,-11-1 0,0 0 0,12-1 0,5 1 0,-1 0 0,-3-3 0,1 5 0,-3 1 0,-13-4 0,3 4 0,-13 0 0,0 0 0,20-1 0,2-1 0,0 0 0,2 0 0,-16 1 0,1-1 0,7 1 0,4-1 0,-5 1 0,-6 1 0,-1-1 0,22 1 0,-1 0 0,-17-1 0,1 1 0,4 1 0,6 0 0,0 0 0,-4 0 0,1 1 0,-1 0 0,7 0 0,4 0 0,-3 0 0,3 4 0,-5-1 0,-13-3 0,0-1 0,8 3 0,5 1 0,-8-1 0,0-2 0,-5 0 0,-6 1 0,-19-2 0,5-1 0,-4 1 0,15 0 0,-1-1 0,14 0 0,3 2 0,-3-1 0,7 3 0,-6-1 0,-1 1 0,-4 0 0,0-2 0,-8 1 0,-21-2 0,-1 0 0,-1 14 0,8 1 0,-4 15 0,6 10 0,-7-8 0,0 3 0,-2-11 0,2-12 0,-3-2 0,1-8 0,3-1 0,-2-2 0,2-1 0,-1 1 0,-5-2 0,1 1 0,-5 0 0</inkml:trace>
  <inkml:trace contextRef="#ctx0" brushRef="#br0" timeOffset="101953">7343 7768 24575,'-16'-1'0,"-1"1"0,1-1 0,-25 1 0,9 2 0,-17 3 0,17 4 0,4 4 0,0 2 0,-3 0 0,2 0 0,3-1 0,11-5 0,-4 0 0,16-2 0,-3-1 0,6 0 0,-2 20 0,2-1 0,2-1 0,3 3 0,3 10 0,2 0 0,-1-6 0,1 0 0,3 7 0,0 3 0,-3-5 0,0 2 0,-1-4 0,-2-3 0,-1-1 0,1 11 0,0 4 0,-2-7-569,-5 3 569,-1-10 0,-4 2 0,-12 8 0,-5-2 0,8-14 0,-3 0 0,-8 10 0,-3 5 0,1-8 0,6-11 0,1-3 0,-3 8 0,-1-3 0,-8-9 0,13-10 0,-18-5 0,13 0 0,-4-7 0,11 4 569,5-5-569,5 3 0,4 2 0,2-3 0,0 3 0,2-1 0,13 1 0,4 1 0,9 1 0,0 0 0,5-1 0,15 1 0,-22 2 0,-10 3 0,4-2 0,-8 11 0,-2-7 0,0 7 0,-4-6 0,-2 0 0,0 2 0,-3 5 0,2 0 0,-1 6 0,1-3 0,0 13 0,3 18 0,-4-6 0,2 6 0,-3-24 0,-1 6 0,-1-1 0,0-1 0,-1 5 0,-3 1 0,-4-1 0,3-8 0,0 0 0,-8 18 0,4-6 0,-2 11 0,3-10 0,-2 11 0,2-16 0,-1 6 0,-1 0 0,1-1 0,-2 6 0,2 0 0,3-3 0,0 3 0,4-17 0,0 1 0,-1 2 0,0 2 0,2 3 0,0 1 0,-2-7 0,-1 1 0,4 13 0,-1 0 0,0-16 0,-2 1 0,-1 16 0,0 6 0,1-4 0,1-8 0,2 0 0,-3 1 0,0 4 0,1-6 0,3-10 0,0 0 0,-3 11 0,0 1 0,1-9 0,-2 2 0,-1 9 0,-1 4 0,3-8 0,1 2 0,-1-3 0,-4 0 0,1 1 0,3 6 0,3 3 0,-2-4 0,-3-10 0,0-1 0,4 3 0,2 3 0,-1-4 0,-3 18 0,5-2 0,3-19 0,6-5 0,7 0 0,4 0 0,4 6 0,5-9 0,3-4 0,6-8 0,-11-5 0,1-1 0,19-2 0,-6 0 0,0-2 0,-11-4 0,1-1 0,10-2 0,5-1 0,-6-1 0,-15-1 0,-2 1 0,15-2 0,-9 3 0,-24 7 0,-6 6 0,-1-1 0,1-17 0,5-11 0,2-6 0,1-8 0,0 0 0</inkml:trace>
  <inkml:trace contextRef="#ctx0" brushRef="#br0" timeOffset="123643">7677 12487 24575,'-2'-9'0,"1"1"0,3 8 0,10 0 0,16 1 0,4-1 0,2-1 0,-5-2 0,1-1 0,9 0 0,-2-1 0,8-6 0,-2 6 0,-19 9 0,-4 10 0,-15 11 0,-5 5 0,-1 1 0,-3 0 0,-2 12 0,-3 3 0,-5-2 0,-3 3 0,-1-3 0,3-10 0,0-2 0,-2 2 0,0 2 0,0 0 0,0 0 0,0 0 0</inkml:trace>
  <inkml:trace contextRef="#ctx0" brushRef="#br0" timeOffset="125987">10008 12915 24575,'0'-9'0,"0"1"0,0-2 0</inkml:trace>
  <inkml:trace contextRef="#ctx0" brushRef="#br0" timeOffset="126388">10053 12692 24575,'-4'49'0,"0"0"0,2-17 0,0 1 0,-1 3 0,-2 3 0,-2 5 0,-1 2 0,1-1 0,1-5 0,1-1 0,2-4 0,-2 3 0,-1 11 0,-2 7 0,1-5 0,2-16 0,3-14 0,2-14 0</inkml:trace>
  <inkml:trace contextRef="#ctx0" brushRef="#br0" timeOffset="127407">10345 12697 24575,'-1'45'0,"0"1"0,1-1 0,-3 3 0,0 3 0,2-11 0,0 7 0,0 4 0,0 0 0,0-3 0,-1-7-1093,0 0 1,-1-6 0,2 2 560,0 5 1,2 5 0,1-3-1,2-12 532,6-4 1621,13-11-1621,5-26 0,1-9 0,-7-1 0,-1-6 0,0-3 0,2-7 0,-1-1 0,-6 5 0,-4 0 0,-7-1 109,-3-21 0,-13 14 0,-17 47 1,-8 14-1,4-9 0,0 0 1,0 1-1</inkml:trace>
  <inkml:trace contextRef="#ctx0" brushRef="#br0" timeOffset="154539">21268 6321 24575,'0'-8'0,"0"2"0,0-3 0,0 4 0,0 0 0,16 26 0,-4-7 0,9 4 0,1-1 0,-8-6 0,12-1 0</inkml:trace>
  <inkml:trace contextRef="#ctx0" brushRef="#br0" timeOffset="154854">20789 6478 24575,'11'37'0,"0"0"0,-1-4 0,-2-3 0,-1 12 0,-4-23 0,-1 6 0</inkml:trace>
  <inkml:trace contextRef="#ctx0" brushRef="#br0" timeOffset="155133">20797 6621 24575,'47'-6'0,"0"0"0,0 0 0,0 0 0,1 0 0,-1 0 0,4 0 0,0-2 0,-1 2 0,-3 0 0,-4 3 0,2 2 0,-4 2 0,-5 1-542,-3 0 0,-2 0 542,8-1 0,-9 4 355,-23 6-355,-21 8 0,-6-1 0,-14 9 0</inkml:trace>
  <inkml:trace contextRef="#ctx0" brushRef="#br0" timeOffset="155362">20999 6655 24575,'-13'7'0,"-19"27"0,-2 6 0,9-10 0,5-4 0,-1 1 0,0-1 0</inkml:trace>
  <inkml:trace contextRef="#ctx0" brushRef="#br0" timeOffset="155546">21118 6880 24575,'29'19'0,"14"-4"0,-1-4 0,-13-6 0,5-1 0,0 0 0</inkml:trace>
  <inkml:trace contextRef="#ctx0" brushRef="#br0" timeOffset="155845">20701 7309 24575,'40'-16'0,"-1"3"0,10-3 0,4-1 0,-7 4 0,-11 4 0,-2 1 0,2 0 0,3-2 0,5-3 0,0 0 0,-3 2 0,-8 5 0,18 7 0,-29 11 0,-26 13 0,-10 5 0,-1-4 0,-4 2 0,-5 4 0,-3 3 0,0-5 0,-2-4 0,0-3 0,-5 3 0,0 0 0</inkml:trace>
  <inkml:trace contextRef="#ctx0" brushRef="#br0" timeOffset="156042">20970 7051 24575,'-4'39'0,"-1"0"0,0-1 0,0 1 0,2-3 0,0 0 0,-1 2 0,-2 8 0,1-3 0,3-11 0,4-3 0,1-5 0</inkml:trace>
  <inkml:trace contextRef="#ctx0" brushRef="#br0" timeOffset="156263">21772 6651 24575,'20'28'0,"-1"-5"0</inkml:trace>
  <inkml:trace contextRef="#ctx0" brushRef="#br0" timeOffset="156419">22175 6462 24575,'-1'7'0,"-1"-1"0</inkml:trace>
  <inkml:trace contextRef="#ctx0" brushRef="#br0" timeOffset="156594">22365 6409 24575,'-5'11'0,"2"-6"0,2 3 0</inkml:trace>
  <inkml:trace contextRef="#ctx0" brushRef="#br0" timeOffset="156978">22541 6491 24575,'-44'17'0,"-1"-1"0,15-4 0,-3 3 0,-3 3 0,-9 6 0,-3 2 0,2-1 0,6-2-1093,2-2 1,5-1 0,-4 2 272,-4 2 1,-4 4 0,0-2 0,6-2 270,-6 1 1,5-2 1371,2-3 1,-1 0-824,6-2 0,-1 1 0,3-2 0,0 1 0,1-1 656,-6 2 0,7-2-656,16-7 0,36-10 0,9-10 0,13-8 0,4-3 0,-5 3 0,-2 3 0,-3 2 0,6-4 203,-10 3 1,6-3-1,3-1 1,1 0 0,-2-1-1,-4 3 1,-6 1-1,3 0 1,-6 2 0,1 0-1,10-5 1,0 1-1,1 0 1</inkml:trace>
  <inkml:trace contextRef="#ctx0" brushRef="#br0" timeOffset="157229">22093 6941 24575,'-37'20'0,"1"-1"0,-1 0 0,2 3 0,-3 2 0,1 2 0,3-1 0,4 1 0,2 0 0,0 1-1093,-8 7 1,0 2 0,4-3 835,4 1 0,5-4 0,7-7 0,2-2 0,-7 13 0</inkml:trace>
  <inkml:trace contextRef="#ctx0" brushRef="#br0" timeOffset="157435">22174 7000 24575,'32'22'0,"4"-6"0,10 3 0,-5-3 0,-13-4 0,-1 0 0,11 2 0,3 2 0,-11-6 0,-14-9 0</inkml:trace>
  <inkml:trace contextRef="#ctx0" brushRef="#br0" timeOffset="157622">21897 7354 24575,'35'-24'0,"-1"0"0,0 1 0,1-1 0,1-4 0,1 1 0,-1 0 0</inkml:trace>
  <inkml:trace contextRef="#ctx0" brushRef="#br0" timeOffset="157820">21628 7652 24575,'14'4'0,"17"-10"0,17-8 0,4-2 0,-6 1 0,-9 3 0,-3 0 0,5-2-166,1 0 1,6-1 0,4-1 0,-1-1 0,-4 0-1,-8 0 1,-4-3 0,-7-1 0,2 0 0,4-2 0,0-1-1,1 1 1</inkml:trace>
  <inkml:trace contextRef="#ctx0" brushRef="#br0" timeOffset="158070">22003 7106 24575,'-5'48'0,"0"-1"0,0 0 0,0 0 0,0 0 0,0-1 0,-1 3 0,0 2 0,-1 0 0,1-2 0,-1-3 0,0-4 0,-1 0 0,0-4 0,0-2 0,-1 4 0,0 2 0,0-1 0,0 1 0,1-1 0,-1 0 0,0 1 0</inkml:trace>
  <inkml:trace contextRef="#ctx0" brushRef="#br0" timeOffset="158787">22769 7056 24575,'-5'-1'0,"15"0"0,22-5 0,-7 2 0,4-2 0,9 0 0,6-1 0,-4-1 0,-3-2 0,0-1 0,1 2 0,-1 0 0,0 0 0</inkml:trace>
  <inkml:trace contextRef="#ctx0" brushRef="#br0" timeOffset="159066">23591 6589 24575,'-30'31'0,"0"0"0,0 0 0,0 0 0,2-2 0,1-1 0,1 0 0,2-2 0,-7 16 0,5-5 0,-5 3 0,8 3 0</inkml:trace>
  <inkml:trace contextRef="#ctx0" brushRef="#br0" timeOffset="159226">23659 6751 24575,'26'-3'0,"-1"1"0,13-2 0,5-1 0,-6 2 0,9-1 0,-2 0 0,1 0 0</inkml:trace>
  <inkml:trace contextRef="#ctx0" brushRef="#br0" timeOffset="159457">23600 6939 24575,'-6'40'0,"-1"-1"0,1 1 0,0-1 0,-1 1 0,-1 6 0,1 2 0,2-8 0,-1 7 0,0 3 0,0-5 0,1-8 0,0-2 0,0-6 0,0-1 0,-1-1 0</inkml:trace>
  <inkml:trace contextRef="#ctx0" brushRef="#br0" timeOffset="159797">24553 6229 24575,'-36'30'0,"0"-1"0,0 0 0,-1 1 0,5-2 0,-2 0 0,4 0 0,5-3 0,4 1 0,3 0 0,2-1 0,-1 0 0</inkml:trace>
  <inkml:trace contextRef="#ctx0" brushRef="#br0" timeOffset="159989">24309 6521 24575,'-5'38'0,"-1"-1"0,1 1 0,-1 0 0,1 8 0,-1 5 0,0 1 0,1-4 0,1-7 0,1 3 0,0-2 0,0-5 0,0 6 0,1-3 0,0-9 0,-1-1 0,3-18 0</inkml:trace>
  <inkml:trace contextRef="#ctx0" brushRef="#br0" timeOffset="160199">24853 6040 24575,'29'5'0,"0"0"0,-4-2 0,7 3 0,-1-1 0</inkml:trace>
  <inkml:trace contextRef="#ctx0" brushRef="#br0" timeOffset="160415">24636 6317 24575,'37'-7'0,"-1"-1"0,0 1 0,11 0 0,-12 0 0,-29 0 0,-14 8 0</inkml:trace>
  <inkml:trace contextRef="#ctx0" brushRef="#br0" timeOffset="160602">24410 6663 24575,'26'2'0,"1"-1"0,3-1 0,5-5 0,-1-4 0,6-5 0,1-1 0,-4 2 0,-5 2 0,-1 0 0,0-1 0,15-7 0,3-3 0,-9 4 0,6-2 0</inkml:trace>
  <inkml:trace contextRef="#ctx0" brushRef="#br0" timeOffset="160836">24839 6397 24575,'-17'39'0,"6"-4"0,0 10 0,-1 1 0,0-7 0,0-2 0,-1 0 0,2 3 0,-2 7 0,1-1 0,0-13 0,-6-5 0,-1-3 0</inkml:trace>
  <inkml:trace contextRef="#ctx0" brushRef="#br0" timeOffset="161023">24643 6787 24575,'34'-8'0,"-1"-1"0,1 1 0,10-2 0,3-3 0,-7 0 0,-31 9 0</inkml:trace>
  <inkml:trace contextRef="#ctx0" brushRef="#br0" timeOffset="161218">24461 7029 24575,'-14'5'0,"14"-2"0,20-4 0,11-6 0,9-2 0,-3 0 0,0 1 0,0 0 0,4-4 0,3-2 0,-6 1 0,-8 1 0,0 0 0</inkml:trace>
  <inkml:trace contextRef="#ctx0" brushRef="#br0" timeOffset="161595">24071 7418 24575,'49'-11'0,"0"1"0,0 0 0,-1 0 0,-3-2 0,3-1 0,2-1 0,-2-1 0,-3 1 0,-5 0 0,4-2 0,-6 0 0,2-2 0,3-1 0,3-2 0,-3 0 0,-9 3 0,-14 2 0,0-1 0</inkml:trace>
  <inkml:trace contextRef="#ctx0" brushRef="#br0" timeOffset="161841">24632 7095 24575,'-14'35'0,"0"1"0,-1-1 0,1 1 0,-3 9 0,0 1 0,3 0 0,5 1 0,2 1 0,1-2-447,2-12 1,1-2 0,-1 2 446,-3 16 0,-2 3 0,3-9 0,3 0 0,-6-6 0</inkml:trace>
  <inkml:trace contextRef="#ctx0" brushRef="#br0" timeOffset="162048">24696 7370 24575,'-40'28'0,"0"0"0,-1 0 0,1 0 0,-1 0 0,1 0 0,-3 2 0,-2 0 0,3 0 0,4-2 0,8-4 0,5 1 0,6-4 0,-8 9 0,10-8 0</inkml:trace>
  <inkml:trace contextRef="#ctx0" brushRef="#br0" timeOffset="162206">24594 7409 24575,'16'4'0,"20"20"0,2 5 0,-7 1 0,-6-8 0,0 0 0,0 0 0</inkml:trace>
  <inkml:trace contextRef="#ctx0" brushRef="#br0" timeOffset="162566">25650 6335 24575,'-34'13'0,"10"7"0,-7 12 0,-1 4 0,0-1 0,5-8 0,-5 0 0,-1 0 0,4 4 0,1 0 0,-1-1 0,0 1 0,0-1 0</inkml:trace>
  <inkml:trace contextRef="#ctx0" brushRef="#br0" timeOffset="162795">25573 6358 24575,'32'30'0,"1"0"0,0 1 0,-1-1 0,-1-2 0,0-1 0,-1-1 0,0-3 0,5-1 0,-1-2 0,-1-3 0,3 1 0,-1-1 0,5 4 0,-6-3 0,-10-9 0,-15-1 0</inkml:trace>
  <inkml:trace contextRef="#ctx0" brushRef="#br0" timeOffset="163040">25395 6791 24575,'48'-8'0,"-1"0"0,1 0 0,0-1 0,0 1 0,-1 0 0,3-1 0,2 0 0,-3 0 0,-6 0 0,-10 3 0,7-4 0</inkml:trace>
  <inkml:trace contextRef="#ctx0" brushRef="#br0" timeOffset="163465">25402 7258 24575,'-14'34'0,"-1"1"0,11 0 0,21-53 0,8-14 0,5 1 0,4 0 0,-5 6 0,4 0 0,-2 3 0,6-2 0,4 8 0,-2 12 0,8 5 0,-1 4 0,-7 2 0,-3 4 0,-3 5 0,8 3 0,3 4 0,-18 5 0,-27 9 0,-17 6 0,-2-4 0,-3 0 0,-6-2-820,-1-7 1,-5 2 0,-2-1 0,3-8 682,-9-2 1,0-9 136,8-4 0,-1-3 0,5-5 0,5-9 0,5-4 0,3-6 0,3-3 0,4-7 0,1 0 0</inkml:trace>
  <inkml:trace contextRef="#ctx0" brushRef="#br0" timeOffset="163830">26363 6636 24575,'25'22'0,"1"1"0,-4-4 0,0 0 0</inkml:trace>
  <inkml:trace contextRef="#ctx0" brushRef="#br0" timeOffset="164513">26269 6891 24575,'-14'27'0,"7"3"0,2 1 0,-1 2 0,8-1 0,5-3 0,4-16 0,35-9 0,-25-14 0,2 0 0,-1-3 0,5-19 0,4-2 0,3-2 0,-7 4 0,1-2-261,-2 5 0,1-2 0,0 0 261,-4 0 0,0 0 0,-3 3 0,1 5 0,-2 3 0,1-7 0,-5 11 0,-10 30 0,9 8 0,4 1 0,6 8 0,10-3 0,4-4 0,6-1 0,-5 2 0,-3 1 0,-9 5 0,-8-3 0,-7 1 0,-27 17 0,-8-16 0,-7 3 0,1-3 0,3 2 0,-3-6 0,-7-8 0,-4-4 0,11-12 0,17-31 0,13-12 0,12-6 87,3 19 0,6 2 0,1-1 0,-2 1 0,0 0 0,1 1 0,10-10 0,1 1 0</inkml:trace>
  <inkml:trace contextRef="#ctx0" brushRef="#br0" timeOffset="164963">27742 6319 24575,'-45'15'0,"-1"-1"0,9 14 0,5-14 0,-5-1 0,9 2 0,10 15 0</inkml:trace>
  <inkml:trace contextRef="#ctx0" brushRef="#br0" timeOffset="165166">27474 6517 24575,'-9'47'0,"-1"0"0,1 0 0,2-5 0,1 3 0,1-3 0,0 9 0,1 3 0,0-3 0,1-7-844,1-7 0,2-5 0,0 4 844,-2 11 0,-1 7 0,1-2 0,-1-9 0,0-8 0,0-3 0,-4 10 0,1-1 0</inkml:trace>
  <inkml:trace contextRef="#ctx0" brushRef="#br0" timeOffset="165546">27470 6794 24575,'48'-7'0,"1"1"0,-1-1 0,8 16 0,-21 11 0,-42 2 0,-11 5 0,1 0 0,-2 3 0,-2-4 0,-8 3 0,0-4 0,-5 7 0,16-16 0,33-15 0,21-1 0,-9-9 0,1-2 0,6-2 0,1 0 0</inkml:trace>
  <inkml:trace contextRef="#ctx0" brushRef="#br0" timeOffset="165837">28238 6523 24575,'-34'-23'0,"9"25"0,1 9 0,2 31 0,6-4 0,-3 8 0,3-3 0,5-3 0,2 1-515,-3 6 0,-1 5 1,2-7 514,3-13 0,1-3 0,0 10 0,0-2 0,1 3 0,4-26 0,2-15 0</inkml:trace>
  <inkml:trace contextRef="#ctx0" brushRef="#br0" timeOffset="165995">28130 6786 24575,'44'-17'0,"-5"4"0,7-4 0,-4 2 0,-7 2 0,0 0 0,7-3 0,4-1 0,-7 2 0,-15 5 0,-1 0 0</inkml:trace>
  <inkml:trace contextRef="#ctx0" brushRef="#br0" timeOffset="166195">28304 6873 24575,'-10'48'0,"0"0"0,0 0 0,0-1 0,-1-1 0,0 1 0,4-9 0,-1 7 0,0 2 0,1-3 0,1-9 0,1-3 0,-1 0 0</inkml:trace>
  <inkml:trace contextRef="#ctx0" brushRef="#br0" timeOffset="166474">28815 6250 24575,'-4'45'0,"0"0"0,0 1 0,0-1 0,-7 1 0,-1 2 0,3-8 0,0 7 0,-1 4 0,-1 1 0,0-4 0,-1-8-163,-5 0 0,0-5 0,-2-1 0,-2 9 1,-2 0-1,1-5 0,-3-3 0,1-1 0</inkml:trace>
  <inkml:trace contextRef="#ctx0" brushRef="#br0" timeOffset="166662">28564 6542 24575,'46'-12'0,"0"0"0,0 0 0,0 0 0,0 0 0,-3 2 0,1 1 0,-2-1 0,9-3 0,1-1 0,-5 3 0,-14 5 0,-2 6 0</inkml:trace>
  <inkml:trace contextRef="#ctx0" brushRef="#br0" timeOffset="167230">28841 6641 24575,'-24'25'0,"9"7"0,0 14 0,-2 6 0,2 0 0,2-10 0,1-7 0,2-5 0,-1 5 0,0 3 0,-2 7 0,0 4 0,0-2 0,2-7 0,4-10 0,1 5 0,9-33 0,5-22 0,0-13 0,2-7 0,4-5 0,-1 10 0,3-6 0,1-1 0,0 1 0,-2 7 0,5-10 0,0 3 0,-3 4 0,1-6 0,1 6 0,0 17 0,21 37 0,-16 5 0,-5-2 0,-2 6 0,-8 11 0,-3 7 0,-2-2 0,2-2 0,-2 5 0,-5-9 0,-2 8 0,0 4 0,-2 0 0,0-4 0,1-7 0,-1 6 0,-3-2-241,1-2 1,-1 6 0,-1-5 0,0-14 240,1-17 0,1-9 0,4-25 0,7-24 0,2-8 0,2 9 0,1 14 0,1 3 0,1-5-656,-2-7 1,1-7-1,0-3 1,2 3 0,2 8 540,5 5 1,3 6-1,-1 1 1,-3 1-1,0 1 1,0 1 0,7-9-1,0 1 1</inkml:trace>
  <inkml:trace contextRef="#ctx0" brushRef="#br0" timeOffset="167977">29461 6434 24575,'24'39'0,"-1"0"0,1 0 0,-1 3 0,-1 1 0,-10-8 0,-19-3 0,12-3 0,6-1 0,7-4 0,0-1 0,1 2 0,-3 2 0,-4 10 0,-1 2 0,0 5 0,0-7 0,1 6 0,-1-6 0,3 5 0,0-5 0,-3-7 0,-9-24 0,-24 1 0,-22 1 0,13-2 0,-4-1 0,-11-2 0,0 0 0,16 0 0,2-4 0,-10-14 0,7-8 0,13-18 0,8 1 0,0 1 0</inkml:trace>
  <inkml:trace contextRef="#ctx0" brushRef="#br0" timeOffset="168269">29245 6849 24575,'-27'11'0,"0"-1"0,6 7 0,43-15 0,27-7 0,11-4 0,-10 3 0,-9 2 0,-4 1 0,6-2-547,-2 1 1,5-2 0,3 1 0,0-1 0,-3 0 0,-7 1-547,-1 0 1,-6 0 0,2 0 277,14 0 1,2 0-1,-8 1 1222,-14 1 0,-4 0 0,3-2 0,-4-2 1,-7-8-1</inkml:trace>
  <inkml:trace contextRef="#ctx0" brushRef="#br0" timeOffset="168778">30524 6180 24575,'-35'33'0,"-1"-1"0,1 1 0,0-1 0,3-3 0,0-1 0,4-1 0,8-3 0,0 14 0,9-7 0</inkml:trace>
  <inkml:trace contextRef="#ctx0" brushRef="#br0" timeOffset="168986">30398 6406 24575,'-1'40'0,"0"1"0,0-1 0,0 1 0,0-1 0,-1 5 0,0-1 0,0-2 0,1-1 0,0 2 0,1-2 0,-1-6 0,-2-7 0,2-3 0,6 6 0,2-13 0,8-61 0</inkml:trace>
  <inkml:trace contextRef="#ctx0" brushRef="#br0" timeOffset="169168">30849 6109 24575,'15'18'0,"14"3"0,4-1 0,-4-1 0,3-1 0,1 0 0</inkml:trace>
  <inkml:trace contextRef="#ctx0" brushRef="#br0" timeOffset="169380">30686 6327 24575,'31'9'0,"9"-5"0,2-1 0,-13 0 0,-1 0 0,15 0 0,-3 0 0,-16-1 0,-14 2 0</inkml:trace>
  <inkml:trace contextRef="#ctx0" brushRef="#br0" timeOffset="169550">30593 6711 24575,'2'-8'0,"35"-2"0,0 3 0,-6 3 0,3 0 0,-2 0 0,-1 1 0,10 0 0,4 1 0,-28 2 0,-7 0 0</inkml:trace>
  <inkml:trace contextRef="#ctx0" brushRef="#br0" timeOffset="169784">30860 6394 24575,'-5'31'0,"0"1"0,0 3 0,-1 9 0,0 3 0,0-2 0,0-5 0,0-4 0,1-4 0,0 4-243,-1 3 0,0 6 0,0 1 0,-1-3 0,0-9 243,-5-1 0,0-9 0,-7 5 0,-9-1 0</inkml:trace>
  <inkml:trace contextRef="#ctx0" brushRef="#br0" timeOffset="170114">30605 6824 24575,'35'0'0,"0"0"0,-1 0 0,2 0 0,-5 1 0,9 1 0,-8 0 0,-11 6 0,-38 10 0,-23 9 0,2-3 0,11-3 0,-1 0 0,-8 5 0,-6 2 0,8-5 0,0-3 0,23-12 0,41-10 0,1-5 0,-3 2 0,3-1 0,0-3 0,-3-2 0,5-4 0,8-7 0</inkml:trace>
  <inkml:trace contextRef="#ctx0" brushRef="#br0" timeOffset="170369">29906 7448 24575,'46'-9'0,"1"-1"0,-1 1 0,0-1 0,1 0 0,-1 1 0,0-1 0,1 1 0,1 0 0,-8 1 0,8-1 0,-6 1 0,9-3 0,6 0 0,1-1 0,-1 0 0,-5 1 0,-9 2 0,-12 2 0,10-3 0,-4-1 0</inkml:trace>
  <inkml:trace contextRef="#ctx0" brushRef="#br0" timeOffset="170759">30669 7073 24575,'0'10'0,"0"17"0,0 17 0,0 9 0,0-1 0,0-11 0,1 3 0,0 1 0,0-4 0,0 10 0,0 4 0,0-1 0,0-6 0,0-11 0,1-6 0,-1-4 0,-3 14 0,-7-8 0,-15-25 0,-7-28 0,0-8 0,-2 2 0,20-9 0,14 0 0,18 21 0,11 5 0,2 0 0,7 1 0,1 0 0,-3 1 0,13-1 0,-1 1 0,-8 3 0,2-1 0,-7 3 0,0 2 0</inkml:trace>
  <inkml:trace contextRef="#ctx0" brushRef="#br0" timeOffset="177176">19559 9469 24575,'0'-11'0,"0"-1"0,0 5 0,0-1 0,-1 4 0,-2 1 0,-16 16 0,-12 23 0,7-8 0,-2 3 0,6-5 0,1 2 0,-2 2 0,0 4 0,-1 4 0,1 0 0,2-5 0,-6 6 0,3 0 0,2 1 0,0 4 0,7-12 0,7-11 0,6-2 0,9-18 0,3-5 0</inkml:trace>
  <inkml:trace contextRef="#ctx0" brushRef="#br0" timeOffset="177514">19518 9406 24575,'-1'35'0,"1"0"0,-1-11 0,1 3 0,0 15 0,0 8 0,0-2 0,0-2 0,0 3 0,0-4 0,-1 6 0,1 0 0,0-7 0,0 0 0,0-4 0,1 1 0,1 2 0,-5-17 0,-4-20 0,1-28 0,-6-11 0</inkml:trace>
  <inkml:trace contextRef="#ctx0" brushRef="#br0" timeOffset="177731">19218 9840 24575,'32'-14'0,"3"3"0,-5 1 0,6-1 0,-1 0 0,1 2 0,-1 0 0,11-3 0,1-1 0</inkml:trace>
  <inkml:trace contextRef="#ctx0" brushRef="#br0" timeOffset="178016">19741 9648 24575,'49'0'0,"1"0"0,-5 1 0,-6 0 0,0 5 0,-11 0 0,-6 1 0</inkml:trace>
  <inkml:trace contextRef="#ctx0" brushRef="#br0" timeOffset="178207">19713 9983 24575,'33'-15'0,"0"0"0,0 0 0,10-5 0,-4 4 0,3 7 0,-7 5 0</inkml:trace>
  <inkml:trace contextRef="#ctx0" brushRef="#br0" timeOffset="178698">20495 9257 24575,'42'1'0,"0"-1"0,1 1 0,11-2 0,-13 3 0,-30 2 0</inkml:trace>
  <inkml:trace contextRef="#ctx0" brushRef="#br0" timeOffset="179121">20486 9335 24575,'-7'1'0,"-4"24"0,-2 17 0,2-1 0,-1-8 0,1 3 0,0 3 0,-2 9 0,0 4 0,0-2 0,3-8 0,2-6 0,2-5 0,0 4 0,-1 10 0,0 5 0,0-1 0,3-9 0,4-11 0,0-2 0,0 11 0,0-6 0,3-22 0,1-1 0,8-4 0,14 5 0,4-2 0,15-8 0,-8-2 0,-1-6 0,-13-7 0,-2-5 0,-2-4 0,-1-1 0</inkml:trace>
  <inkml:trace contextRef="#ctx0" brushRef="#br0" timeOffset="179736">21226 9503 24575,'-38'-26'0,"0"0"0,1 0 0,0 8 0,0 5 0,5 13 0,10 22 0,4 14 0,3 2-1093,1-5 1,1 1 0,2 2 216,-1 7 0,1 2 1,5-2 1325,8-7 1,3-2 0,2-3-451,-2 0 0,6-9 0,34-22 0,6-18 0,-22-4 0,-2-6 64,4-4 1,3-4 0,-6 1-65,-6 0 0,-6 2 0,-5 7 0,-2 3 0,3-1 0,-7 23 2989,-5 29-2989,0 9 0,7 10 0,1 2 0,4-4 178,6-4 0,4-8-178,1-25 0,18-13 0,-12-10 0</inkml:trace>
  <inkml:trace contextRef="#ctx0" brushRef="#br0" timeOffset="179956">21739 9836 24575,'-32'21'0,"-1"0"0,0 0 0,1 0 0,-9 4 0,1-2 0,2-2 0,-1-4 0,0 1 0</inkml:trace>
  <inkml:trace contextRef="#ctx0" brushRef="#br0" timeOffset="180701">22409 9135 24575,'-13'45'0,"1"1"0,0-1 0,-1 0 0,1 1 0,-1-1 0,6-10 0,1-5 0,-2 6-469,-1 3 1,-3 9 0,-2 5 0,1 0 0,0-2 0,3-8 0,4-10-2809,3 13 4697,0-25-1420,14-56 0,7-21 0,-6 22 0,2-1 382,3-4 1,2-4 0,5 6-383,5 12 0,3 5 0,-1 4 0,-1 2 0,1 3 0,11-1 0,-3 6 0,-14 16 0,-28 15 0,-12 12 0,-1-4 0,0-5 0,-4-1-216,-2 3 0,-6 3 1,-2 0-1,4-8 216,0-6 0,0-5 655,-12 2 0,15-8 1,34-13-1,13-7 0</inkml:trace>
  <inkml:trace contextRef="#ctx0" brushRef="#br0" timeOffset="180979">22863 9781 24575,'-37'29'0,"-1"1"0,0-1 0,0 0 0,5-4 0,0 0 0,3-1 0,5-3 0,5-1 0,0 0 0</inkml:trace>
  <inkml:trace contextRef="#ctx0" brushRef="#br0" timeOffset="181533">23396 9407 24575,'-31'23'0,"1"0"0,0 0 0,-1 0 0,15 0 0,5 3 0,1 11 0,0 9 0,6-1 0,9-9 0,17-10 0,10-7 0,11 2 0,8-1 0,-7-13 0,-12-17 0,-3-7 0,2-2 0,0-1 0</inkml:trace>
  <inkml:trace contextRef="#ctx0" brushRef="#br0" timeOffset="182288">23614 9045 24575,'-6'-1'0,"30"-1"0,27-2 0,-7 0 0,-1-6 0,1 6 0,9 1 0,-15-2 0,-21-3 0,-7 10 0,-10 1 0,-8 36 0,1-3 0,-1 5 0,-1 10 0,1-3 0,1-3 0,1 5 0,1-9 0,0 9 0,0 4 0,0 0 0,1-2 0,1-8-1093,0 3 1,1-6 0,0 4 721,0-3 0,-1 4 1,0 1-1,1-4 0,0-9 371,0-5 0,0-6 1148,-4 8-1148,-5-14 0,-6 0 0,-13-4 0,-11 1 0,0-2 0,7-5 0,0-2 0,-3 1 0,-10 4 0,1 0 0,-1 1 0,0-1 0</inkml:trace>
  <inkml:trace contextRef="#ctx0" brushRef="#br0" timeOffset="189616">18546 10950 24575,'-9'-5'0,"3"2"0,1 1 0,3 1 0,3-1 0,11 1 0,9 1 0,22-6 0,3-2 0,-3 2 0,-1-1 0,-6-2 0,-28 2 0,-4-5 0,-4-4 0</inkml:trace>
  <inkml:trace contextRef="#ctx0" brushRef="#br0" timeOffset="189964">18468 10975 24575,'-12'42'0,"0"0"0,0 0 0,0-1 0,0 1 0,0 0 0,-1 8 0,-1 2 0,1-2 0,2-6 0,2-10 0,-2 8 0,11-13 0,7-5 0,20-19 0,18 3 0,-15-15 0,2-5 0,1 0 0,0 1 0</inkml:trace>
  <inkml:trace contextRef="#ctx0" brushRef="#br0" timeOffset="190648">19206 11145 24575,'-39'-10'0,"1"-1"0,-1 1 0,14 7 0,-1 5 0,-19 6 0,-6 7 0,12 5-519,19 8 1,8 6 518,-4 12 0,4 2 170,8-8 0,4-3-170,10 4 0,16-15 0,5-9 0,12-31 0,-9-12 0,5-8 0,-8 1 0,-10 10 0,-4-2 57,1-10 0,0-4 1,-4 20-58,-2 39 0,-1 2 0,2 4 0,0 2 525,7 1-525,14 4 0,-15-28 0,8-4 0</inkml:trace>
  <inkml:trace contextRef="#ctx0" brushRef="#br0" timeOffset="190811">19472 11321 24575,'-28'27'0,"0"0"0,0 1 0,0-1 0,-5 4 0,0 0 0,0 0 0</inkml:trace>
  <inkml:trace contextRef="#ctx0" brushRef="#br0" timeOffset="192506">19362 10843 24575,'-11'-6'0,"3"0"0,2 2 0,3 3 0,27 16 0,1-2 0,4 1 0,1-1 0,-2-3 0,1 0 0,-25-8 0,-3 1 0,-1 0 0,0 21 0,0-1 0,-1 12 0,-1 11 0,0-5 0,0-9 0,0 1-544,-1 7 0,-1 5 1,0-6 543,0-12 0,-1-4 0,-1 16 0,-6-3 0,8-17 0,-7 4 0,-1 0 0,-1-4 0,-17 17 271,5-15 1,0-2 0,-1-3 0,3 3 0,0-1 0</inkml:trace>
  <inkml:trace contextRef="#ctx0" brushRef="#br0" timeOffset="193133">18241 11946 24575,'36'-4'0,"1"0"0,0 0 0,-9-5 0,14 4 0,0 0 0,0 0 0</inkml:trace>
  <inkml:trace contextRef="#ctx0" brushRef="#br0" timeOffset="193441">18212 11991 24575,'-17'46'0,"1"0"0,-1 0 0,1 0 0,0 0 0,-1 0 0,3-3 0,-1 2 0,0 1 0,1-1 0,1-2 0,3-5 0,3-5 0,-1 12 0,9-5 0,10 1 0,8 0 0,4-16 0,4-27 0,4-9 0,3 5 0,3-1 0,-4-4 0,-2-12 0,-4-4 0,-2 1 0,1 0 0</inkml:trace>
  <inkml:trace contextRef="#ctx0" brushRef="#br0" timeOffset="194597">18790 11945 24575,'0'4'0,"0"24"0,-5 17 0,-2-7 0,-3 8 0,1-10 0,-2 6 0,-1 3 0,1-1 0,1-6 0,0 2 0,1-5 0,-1 4 0,-3 8 0,-1 6 0,1-5 0,7-15 0,7-15 0,18-44 0,7-18 0,-10 23 0,2 0 0,18-11 0,8-4 0,-5 12 0,1 22 0,-1 3 0,-7 8 0,-26 26 0,-7 14 0,-18-20 0,-9 0 0,2-2 0,5-2 0,-1-1 0,-9-1 0,-6 0 0,5-6 0,-13-7 0,8-16 0,25-15 0,16-17 0,12 14 0,6 1 0,1-2 0,0 0 0</inkml:trace>
  <inkml:trace contextRef="#ctx0" brushRef="#br0" timeOffset="195106">19125 11973 24575,'41'-3'0,"0"-1"0,-4 4 0,-11 7 0,-29 23 0,1-7 0,0 5 0,1 5 0,0 4 0,0 0 0,0 11 0,-2 3 0,-2-7 0,-2 5 0,-1 0 0,1-6-567,-2 4 1,-4-2 566,0-10 0,-3 2 0,-2-2 0,0-6-926,-6-4 0,-3-4 926,-10 5 0,-2-3 0,3-6 0,0-3 0,0-5 0,-1 1 0</inkml:trace>
  <inkml:trace contextRef="#ctx0" brushRef="#br0" timeOffset="195476">18260 13281 24575,'8'-8'0,"31"-9"0,7 1 0,-16 1 0,13-2 0,-1 1 0</inkml:trace>
  <inkml:trace contextRef="#ctx0" brushRef="#br0" timeOffset="195773">18055 13272 24575,'-17'38'0,"0"0"0,0 0 0,0 0 0,0 1 0,0-1 0,1 5 0,-1 4 0,1 1 0,0 0 0,1-1 0,3-5 0,2-5-807,1 0 0,3-5 0,1 3 807,-3 9 0,-1 6 0,6-4 0,10-13 0,26-15 0,9-11 0,-9-2 0,2-5 0,-1-4 0,3-3 0,-3-4 0,6-10 0,-3-4 0,-12 3 0,0 0 0,1 1 0</inkml:trace>
  <inkml:trace contextRef="#ctx0" brushRef="#br0" timeOffset="196104">18694 13530 24575,'-38'22'0,"-1"1"0,1-1 0,1 2 0,9-2 0,-6 7 0,4 1 0,15-6 0,26 5 0,18 3 0,3-27 0,8-7 0,-2-3 0,-2-8 0,-1-4 0,6-1 0,0 0 0,0 0 0</inkml:trace>
  <inkml:trace contextRef="#ctx0" brushRef="#br0" timeOffset="196636">18906 13127 24575,'36'-4'0,"0"0"0,0 0 0,-4 0 0,3-1 0,7 0 0,-17 5 0,-24 2 0,1 36 0,-1 10 0,0-10 0,0 9 0,-1 2 0,1-4 0,-1-8 0,1-2 0,-1 5 0,-1-1 0,0 7 0,-2 2 0,1 0 0,-1-4 0,0-6 0,-3 11 0,-2-4-641,0 2 0,-1 4 1,-2-12 640,-11-9 66,-12-21 0,-2-9 0,13-10 0,0-4 0,-19-6 1,0-1-1</inkml:trace>
  <inkml:trace contextRef="#ctx0" brushRef="#br0" timeOffset="197161">20632 10930 24575,'42'5'0,"0"0"0,-23 1 0,25 4 0,1 0 0</inkml:trace>
  <inkml:trace contextRef="#ctx0" brushRef="#br0" timeOffset="197440">20446 11047 24575,'-9'41'0,"0"0"0,0 0 0,0 0 0,-2 0 0,0 1 0,4-2 0,-1 8 0,1 3 0,1-4 0,1-8-1029,0 2 0,4-7 1029,5 2 0,9-5 82,20-13 1,6-9 0,-3-14 0,2-5-1,0 1 1,-1 0 0,0 0 0</inkml:trace>
  <inkml:trace contextRef="#ctx0" brushRef="#br0" timeOffset="198045">21135 11232 24575,'-42'21'0,"0"1"0,0-1 0,22 1 0,2 4 0,-11 5 0,-7 6 0,3 0 0,15-5 0,17-4 0,12-6 0,31-9 0,6-17 0,-22-13 0,-1-8 0,8-8 0,3-4 0,-8 4 0,-4-8 0,-6 11 0,0 68 0,-12-15 0,2 2 0,11 2 0,7 0 0,-3-2 0,-7-5 0,1-3 0,16 7 0,-1-1 0</inkml:trace>
  <inkml:trace contextRef="#ctx0" brushRef="#br0" timeOffset="198692">21648 11491 24575,'-24'28'0,"-1"1"0,1-3 0,0 1 0</inkml:trace>
  <inkml:trace contextRef="#ctx0" brushRef="#br0" timeOffset="199264">22092 10755 24575,'-6'49'0,"0"0"0,0 0 0,0 0 0,0 0 0,0 0 0,2 0 0,-1-1 0,-1-5 0,-2 13 0,-2 3 0,2-4 0,3-15 0,7-24 0,12-39 0,5-14 0,4 3 0,7 5 0,9-3 0,-5 8 0,9 11 0,-2 10 0,-6 9 0,-21 15 0,-25 12 0,-8 3 0,-9 4 0,-7-4 0,-2-4 0,2-15 0,1-6 0,26-34 0,6-8 0</inkml:trace>
  <inkml:trace contextRef="#ctx0" brushRef="#br0" timeOffset="199671">22432 10924 24575,'44'0'0,"0"-1"0,-4 0 0,-11 1 0,-21 2 0,-6 5 0,2 9 0,-1 13 0,-1 14 0,0 5 0,-1-13 0,0 2-467,-1 7 1,-1 4 0,0-3 466,-2-2 0,-3-1 0,0 0 0,-2 3 0,-2-3 0,-2-4 0,-4-1-30,-9 4 1,-5 1 0,-1-5 0,-3-8-1,-4-4 1,1-1 0,0 0 0,0 0-1</inkml:trace>
  <inkml:trace contextRef="#ctx0" brushRef="#br0" timeOffset="200223">20463 12319 24575,'28'1'0,"0"1"0,-12-3 0,21 5 0,0-1 0,-24-3 0,-8 0 0</inkml:trace>
  <inkml:trace contextRef="#ctx0" brushRef="#br0" timeOffset="200514">20385 12291 24575,'-11'39'0,"1"1"0,0 0 0,-1-1 0,1 1 0,-2 5 0,0 2 0,3-10 0,-1 9 0,-1 3 0,0 0 0,3-5 0,3-9 0,2 0 0,7-5 0,13 7 0,8-7 0,22-16 0,-14-13 0,3-4 0,-2-2 0,-3-6 0,-1-2 0,12-8 0,-1 1 0</inkml:trace>
  <inkml:trace contextRef="#ctx0" brushRef="#br0" timeOffset="201008">20959 12402 24575,'-22'38'0,"1"0"0,-1-1 0,0 1 0,0 0 0,1-1 0,10-11 0,4 1 0,-6 18 0,-2 14 0,4-6 0,14-27 0,24-41 0,10-20 0,-3 4 0,1-4 0,-5 1 0,-6-6 0,-6 1 0,-1 0 0,-2 4 0,2 8 0,-3 17 0,-1 52 0,1-10 0,4-5 0,3-3 0,11-8 0,14 3 0</inkml:trace>
  <inkml:trace contextRef="#ctx0" brushRef="#br0" timeOffset="201188">21546 12829 24575,'-41'18'0,"0"0"0,0 0 0,0 0 0,4-2 0,-1 0 0,1-1 0,0 1 0</inkml:trace>
  <inkml:trace contextRef="#ctx0" brushRef="#br0" timeOffset="201616">21936 12319 24575,'-19'40'0,"1"0"0,0 1 0,-1-1 0,22 5 0,7-10 0,5 8 0,4-4 0,2-16 0,7-23 0,6-12 0,12-4 0,0 1 0,0-1 0</inkml:trace>
  <inkml:trace contextRef="#ctx0" brushRef="#br0" timeOffset="202531">22132 11962 24575,'44'5'0,"-1"0"0,1 0 0,-3 0 0,-1-1 0,-10-1 0,-8-3 0,-6 1 0,-14 2 0,-2 19 0,-1 19 0,-1 14 0,0-4 0,1-2 0,-1 1-820,0-5 1,0 5 0,-1 1 0,-1-7 600,-1 2 0,-6-2 219,-2-9 0,-4 3 0,-2 0 0,1-5 0,-5 7 0,-3-1 0,-1-3 0,-4 3 0,0-1 0,2-8 0,-1-5 0,-1-5 0,1-2 0,-2 1 0,2-4 0,-1-5 0,0-4 0,-3-4 0,0 0 0</inkml:trace>
  <inkml:trace contextRef="#ctx0" brushRef="#br0" timeOffset="203623">20592 13411 24575,'5'-33'0,"-44"30"0,-12 12 0,24 0 0,-1 2 0,-13 3 0,-6 0 0,11-3 0,13-5 0,4-2 0,13 23 0,4 10 0,-2-9 0,-1 4 0,-3 5 0,-1 10 0,-2 3 0,0 0 0,2-6-240,0 1 0,1-3 0,-1 5 240,0-7 0,-1 6 0,-1 3 0,1-2 0,1-3 0,2-7 88,0 10 1,2-5-89,-1-2 0,0 2 0,4-11 0,4-16 0,3-1 0,36-14 0,0-4 0,-10-4 0,4-4 0,-2-1 0,0-2 0,-2-2 0,10-9 0,-1-2 0,-16 7 0,0-1 0</inkml:trace>
  <inkml:trace contextRef="#ctx0" brushRef="#br0" timeOffset="204368">20801 13378 24575,'-9'45'0,"0"1"0,0-1 0,1 0 0,-1 1 0,0-1 0,0 1 0,0-1 0,0 0 0,-1 7 0,0 3 0,-1 0 0,1-2 0,1-7 0,1-8 0,3-12 0,0-5 0,3-26 0,13-36 0,9-11 0,-9 25 0,5 1 0,8-4 0,8-5 0,2 2 0,-4 9 0,0 9 0,1 6 0,4 0 0,4 2 0,-10 10 0,-5 29 0,-31 7 0,-14 10 0,0-4 0,4-3 0,-4-2-348,-1-4 1,-6 4 0,-1-3 0,4-8 347,5-8 0,0-9 169,-9-7 0,4-10-169,13-25 0,8 2 0,4-2 0,7 2 0,0 0 0</inkml:trace>
  <inkml:trace contextRef="#ctx0" brushRef="#br0" timeOffset="204540">21192 13986 24575,'-23'27'0,"0"0"0,1 0 0,-11 1 0,11 2 0,-1 0 0,1 0 0</inkml:trace>
  <inkml:trace contextRef="#ctx0" brushRef="#br0" timeOffset="205000">21703 13747 24575,'-19'38'0,"0"0"0,0-1 0,0 1 0,18 11 0,-6 0 0,-1 8 0,13-24 0,21-42 0,8-15 0,-5 1 0,-1 0 0,1 0 0</inkml:trace>
  <inkml:trace contextRef="#ctx0" brushRef="#br0" timeOffset="205523">21917 13312 24575,'47'13'0,"1"-1"0,-1 1 0,-1-2 0,-1 0 0,-22-2 0,-23-4 0,0 25 0,0 9 0,0-14 0,0 2-1093,0 6 1,0 3 0,0-1 756,1 3 0,-1 3 336,1 0 0,-1 6 0,1 1 0,-1-5 0,0-9 0,-1-3 0,-2 4 0,-1 6 0,-3 7 0,-1 1 0,-1-3 0,0-10 0,-3-4 0,-5-5 152,-12 8 1,-8 1 0,3-10 0,10-16 0,-1-5 0,-17 1 0,1 0 0</inkml:trace>
  <inkml:trace contextRef="#ctx0" brushRef="#br0" timeOffset="206466">23466 10979 24575,'-11'0'0,"6"0"0,34 15 0,4-5 0,1-4 0,6 0 0,-4 0 0,-8-2 0,-3 1 0,15-2 0,-7 3 0,-23 8 0,-10 4 0</inkml:trace>
  <inkml:trace contextRef="#ctx0" brushRef="#br0" timeOffset="206770">23402 11025 24575,'-17'41'0,"1"1"0,0-1 0,-1 0 0,3-9 0,1-4 0,-1 7 0,3 2 0,-2 9 0,0 4 0,1 3 0,0-3 0,1-4 0,1-8-623,0-1 0,1-6 1,2 2 622,2 6 0,0 5 0,3-3 0,6-13 0,10-11 603,13-9-603,14-4 0,-17-10 0,3-2 0,4-1 0,0 0 0</inkml:trace>
  <inkml:trace contextRef="#ctx0" brushRef="#br0" timeOffset="207537">24203 11362 24575,'-3'-18'0,"-38"9"0,-11 13 0,33 9 0,0 7 0,-8 10 0,-6 9 0,3 3 0,9-4 0,12 5 0,8 2 0,-3 7 0,1 3 0,10-15 0,23-21 0,-1-19 0,1-6 0,13-20 0,-17-3 0,2-9 0,-5 2 0,-8 4 0,-3 1 0,6-18 0,-3 17 0,-11 32 0,-1 27 0,-1 9 0,5 5 0,7-1 0,5-5 0,5-20 0,-2-2 0,1-3 0,8-8 0</inkml:trace>
  <inkml:trace contextRef="#ctx0" brushRef="#br0" timeOffset="208445">24723 10961 24575,'-5'42'0,"-1"0"0,1 1 0,-1-1 0,0-1 0,-1 3 0,3-9 0,0 8 0,-1 4 0,0 3 0,1-3 0,0-4 0,0-8 0,-1 10 0,1-5 0,-1 4 0,1 2 0,6-24 0,18-54 0,4-20 0,-10 26 0,1 0 0,5-11 0,4-4 0,1 10 0,3 14 0,0 7 0,19 0 0,-15 25 0,-4 8 0,-5 6 0,-18 12 0,-10 4 0,-5-20 0,-4-2 0,-8 9 0,-6-3 0,-3-11 0,0-5 0,-14 2 0,17-25 0,7-6 0,16-9 0,8-1 0,-1 0 0</inkml:trace>
  <inkml:trace contextRef="#ctx0" brushRef="#br0" timeOffset="208933">24391 11836 24575,'20'12'0,"-32"28"0,-9 5 0,9-18 0,-15 14 0,-1-1 0</inkml:trace>
  <inkml:trace contextRef="#ctx0" brushRef="#br0" timeOffset="209367">25145 11783 24575,'-29'27'0,"1"1"0,0 0 0,-1-1 0,-2 4 0,-1 0 0,0 0 0</inkml:trace>
  <inkml:trace contextRef="#ctx0" brushRef="#br0" timeOffset="209991">25733 11282 24575,'-21'36'0,"1"1"0,-1-1 0,1 1 0,-1 0 0,20 12 0,-5-2 0,-2 13 0,3-4 0,13-22 0,20-31 0,7-12 0,13 0 0,-1 0 0</inkml:trace>
  <inkml:trace contextRef="#ctx0" brushRef="#br0" timeOffset="210587">25918 11018 24575,'34'-4'0,"1"0"0,0 0 0,-12 2 0,13 3 0,8 3 0,-15 7 0,-29 21 0,1 11 0,0 4 0,0-12 0,0 3 0,0-3 0,-1 7 0,1 4 0,-1-3 0,0-6 0,0 10 0,-2 0 0,0-2 0,-1 8 0,-1-2 0,0-10 0,0-13 0,-3-2 0,-2 5 0,-3 3 0,0-4 0,-14 11 0,1-7 0,-4-3 0,2-14 0,0 1 0</inkml:trace>
  <inkml:trace contextRef="#ctx0" brushRef="#br0" timeOffset="227643">23191 8458 24575,'-2'-4'0,"2"0"0,-2 2 0,1 0 0,-1 1 0,1 36 0,-2-14 0,0 10 0,-1 1 0,-1-6 0,-5 6 0,5-19 0,1-11 0,1-49 0,2 13 0,2-3 0,4 0 0,10 4 0,10 1 0,11 6 0,-1 10 0,-3 5 0,-1 1 0,0 1 0,16 1 0,-32 6 0,2 15 0,-3 1 0,-6 11 0,-4 2 0,-1 9 0,-3-5 0,-2-1 0,-1-1 0,0 8 0,-3-5 0,4-10 0,1 0 0,16-20 0,25-11 0,-5 1 0,8-5 0,-29 6 0,-9 4 0</inkml:trace>
  <inkml:trace contextRef="#ctx0" brushRef="#br0" timeOffset="232864">15141 15309 24575,'-9'-2'0,"2"1"0,6-1 0,1 1 0,0-7 0,1 5 0,4-6 0,2 9 0,10-5 0,-2 4 0,3-4 0,6 2 0,-4 1 0,6-2 0,1 4 0,-5 0 0,13 0 0,-14 0 0,1 0 0,-5 0 0,-9 0 0,1 0 0,-5 2 0,-1-1 0,2 2 0,-3-3 0,1 3 0,0-3 0,-2 2 0,3-2 0,-3 0 0,1 1 0,2 29 0,-2-9 0,0 5 0,0 3 0,-3 4 0,-3 0 0,-2-7 0,-2 1 0,-1 13 0,-5 6 0,-7-8 0,-7 4 0,-1 1 0,5-6 0,0 5 0,-1 0-259,-1-3 0,-5 5 0,1-3 0,5-11 259,-6-4 0,-12-18 0,-2-8 0,3-12 0,-1-4 0,4-3 0,17-14 0,2-4 0,15 7 0,2 0 0,4 1 0,2 1 0,5 4 0,7-17 0,20 50 0,6 12 0,1 3 0,-13-3 0,5 6 0,-1 1 0,-6-3 0,-6-4 0,-3 1 518,14 19 0,-3-4-518,-16-19 0,-3-6 0,-6 0 0,-1-8 0,-2 1 0,-4-4 0,-1-2 0</inkml:trace>
  <inkml:trace contextRef="#ctx0" brushRef="#br0" timeOffset="233671">15380 15169 24575,'6'-34'0,"-1"-1"0,4 19 0,12-23 0,-10 67 0,2 10 0,-10 4 0,-2 0 0,6-4 0,-6-1 0,-5-13 0,-9-50 0,4-2 0,2 3 0,1-3 0,2-14 0,9 8 0,10 0 0,-3 20 0,12 1 0,-11 13 0,30 5 0,-27 0 0,18 14 0,-27 16 0,-5 3 0,1-10 0,-1-2 0,-2-1 0,0-1 0,0-21 0,0 4 0,0-5 0,0 2 0</inkml:trace>
  <inkml:trace contextRef="#ctx0" brushRef="#br0" timeOffset="234330">15666 15840 24575,'44'-14'0,"-1"1"0,1-1 0,-1 1 0,12-5 0,-1 1 0,-20 8 0,-24 9 0,-2 0 0</inkml:trace>
  <inkml:trace contextRef="#ctx0" brushRef="#br0" timeOffset="234722">16142 15367 24575,'0'40'0,"0"0"0,0 0 0,-1-11 0,2 2 0,-1 6 0,0 8 0,0 2 0,0-5 0,1-3 0,-1-4 0,1-2-700,0 2 0,-1-3 700,2 11 0,-2-12 0,-3-29 0,-1-10 0</inkml:trace>
  <inkml:trace contextRef="#ctx0" brushRef="#br0" timeOffset="265379">16998 11036 24575,'-26'-11'0,"-8"0"0,18 7 0,-11-1 0,-12 13 0,15 0 0,-2 3 0,0 2 0,4 6 0,-6 11 0,7 9 0,8-5 0,3 10 0,7 1 0,8-14 0,4-7 0,4-2 0,14-3 0,6-6 0,4-3 0,-8-6 0,0-3 0,10-1 0,1-5 0,4-6 0,-2-3 0,-12 1 0,-1-1 0,16-10 0,-4-2 0,-10 0 0,-11-2 0,-6-2 0,-13-3 0,-3 6 0,-1 0 0,-9-4 0,-15 12 0,-5 4 0,-9 2 0,6 9 0,1 4 0,-1 9 0</inkml:trace>
  <inkml:trace contextRef="#ctx0" brushRef="#br0" timeOffset="265754">17151 10841 24575,'-17'46'0,"1"0"0,0-1 0,0 1 0,0-1 0,0 1 0,-1 0 0,1-1 0,1-1 0,0-1 0,-1 1 0,1 0 0,0-2 0,1 0 0,1-2 0,2-2 0,2 2 0,-1-1 0,1 1 0,0 0 0,0-1 0</inkml:trace>
  <inkml:trace contextRef="#ctx0" brushRef="#br0" timeOffset="273681">18183 15226 24575,'10'-2'0,"27"-2"0,7 2 0,-3 6 0,4-3 0,-8 10 0,-33 24 0,-12 7 0,1-9 0,-6 5 0,-6-1 0,-6 9 0,-3 2 0,0-2 0,3-7 0,1-5 0,3-4 0,-4 1-298,1 0 1,-5 4 0,1 0 0,1-3 0,4-8 297,2-5 0,4-5 361,-4 3-361,17-8 0,30-7 0,9-10 0,13-8 0,5-2 0,-7 3 0,-10 3 0,-3 3 0,5-3-345,5-1 1,8-2 0,2-1 0,-5 1 0,-10 2 344,-7 2 0,-4 2 0,6 2 0,-6 4 0,-14 3 0,-1 0 0</inkml:trace>
  <inkml:trace contextRef="#ctx0" brushRef="#br0" timeOffset="274260">18746 14805 24575,'-13'32'0,"1"1"0,5-18 0,-7 25 0,3-10 0,10-31 0,4-12 0,9-16 0,6-9 0,2 11 0,3 2 0,4 1 0,1 10 0,-1 9 0,-3 23 0,5 8 0,-17 15 0,-7-1 0,-2 1 0,-1-12 0,-1-1 0,1-9 0,-2 5 0,0 1 0</inkml:trace>
  <inkml:trace contextRef="#ctx0" brushRef="#br0" timeOffset="277059">17000 15867 24575,'-3'-12'0,"2"-2"0,-1 8 0,-1-2 0,0 8 0,0 2 0,2-2 0,1 4 0,-1 12 0,-8 7 0,0 3 0,-4 4 0,-7 3 0,-3 1-83,4-5 1,-2 2 0,-2-1 0,-2 1 0,-1 0 0,-1-1 0,-2 0 0,0 1 0,0-1 0</inkml:trace>
  <inkml:trace contextRef="#ctx0" brushRef="#br0" timeOffset="277829">19268 15066 24575,'-14'-2'0,"-4"9"0,5 15 0,0 6 0,-2-1 0,-1 6 0,2 5 0,-1 8 0,1 2 0,2-7 0,-2 3 0,4-1 0,5-3 0,3 6 0,3-1 0,4-12 0,18 3 0,3-7 0,3-5 0,6-16 0,4 0 0</inkml:trace>
  <inkml:trace contextRef="#ctx0" brushRef="#br0" timeOffset="279775">19629 14996 24575,'-5'-2'0,"-7"33"0,0 2 0,1 2 0,-1 8 0,1-4 0,2-9 0,1 0 0,-2 9 0,-1 4 0,3-8 0,3-7 0,-1 6 0,6-45 0,4-24 0,8-2 0,-3 14 0,6-1 0,16-2 0,6 2 0,-7 6 0,1 2-164,-2 0 0,2 1 0,1 1 164,1 3 0,2 3 0,-3 0 0,4 0 0,-1 0 0,15 0 0,-5 3 0,-9 4 0,-8 5 0,-23 6 0,-20 26 0,-10 6 0,11-17 0,-1 2 0,-5 6 0,-3 5 0,2-4 0,2-6 0,2-3 0,0 2 0,0-1 0</inkml:trace>
  <inkml:trace contextRef="#ctx0" brushRef="#br0" timeOffset="280106">19628 15435 24575,'41'-9'0,"-1"0"0,0 0 0,-32 50 0,-18 11 0,-4-24 0,-7 0 0,-4 4 0,-7 7 0,6-4 0,17-14 0,28-19 0,20-15 0,-15 5 0,0-1 0,0-3 0,-1-1 0,11-12 0,-6 1 0</inkml:trace>
  <inkml:trace contextRef="#ctx0" brushRef="#br0" timeOffset="280377">19628 15413 24575,'-7'43'0,"-1"-1"0,1 1 0,-1 0 0,4-14 0,2 0 0,2 17 0,4 12 0,3-3 0,6-18 0,27-17 0,-8-14 0,8 0 0,2-4 0,-6-2 0,5-10 0,-1-4 0,5 2 0,0-1 0,0 1 0</inkml:trace>
  <inkml:trace contextRef="#ctx0" brushRef="#br0" timeOffset="280753">20559 14859 24575,'-23'36'0,"0"0"0,-1 0 0,1 0 0,-1 0 0,1 0 0,0 1 0,4-2 0,0 1 0,-4-1 0,-8 13 0,-3 3 0,3-5 0,9-11 0,15-20 0,30-33 0</inkml:trace>
  <inkml:trace contextRef="#ctx0" brushRef="#br0" timeOffset="280941">20555 15033 24575,'26'0'0,"9"18"0,-1 6 0,-10 1 0,6 0 0,-6-1 0,-24-6 0</inkml:trace>
  <inkml:trace contextRef="#ctx0" brushRef="#br0" timeOffset="281120">20510 15255 24575,'14'9'0,"-3"4"0</inkml:trace>
  <inkml:trace contextRef="#ctx0" brushRef="#br0" timeOffset="281889">20326 15549 24575,'33'-24'0,"1"0"0,-1-1 0,-6 13 0,26 12 0,-8 12 0,-48 31 0,-1 5 0,0-5 0,-2-24 0,2-8 0,0-6 0,1-2 0,-2-1 0,-1-2 0,-3 11 0,0 2 0,-2 15 0,2 4 0,1 3 0,0-3 0,0 1 0,3 1 0,1-12 0,-1-4 0,3-16 0,0-2 0,0-21 0,6 2 0,6-18 0,11 9 0,4 1 0,-8 8 0,0 1 0,11-9 0,0 3 0,-1 6 0,-2 8 0,-12 14 0,-6 26 0,-4 9 0,-3 1 0,-6-3 0,-4 7 0,-1-8 0,-8-3 0,0-5 0,-2-6 0,-1-14 0,-6-2 0,-3-19 0,-5-4 0</inkml:trace>
  <inkml:trace contextRef="#ctx0" brushRef="#br0" timeOffset="282402">21195 14853 24575,'22'31'0,"1"0"0,-5-6 0,-1 0 0</inkml:trace>
  <inkml:trace contextRef="#ctx0" brushRef="#br0" timeOffset="282573">20895 15122 24575,'-3'28'0,"0"0"0,4 3 0,0-2 0,2-2 0,6-9 0,-2-2 0</inkml:trace>
  <inkml:trace contextRef="#ctx0" brushRef="#br0" timeOffset="282748">20985 15149 24575,'39'-8'0,"1"0"0,-1 1 0,0-1 0,1 0 0,-4 1 0,-1 0 0,10-3 0,9-1 0,-3 0 0,-18 3 0,-17 3 0</inkml:trace>
  <inkml:trace contextRef="#ctx0" brushRef="#br0" timeOffset="282992">21245 15309 24575,'-32'32'0,"0"-1"0,0 0 0,0 1 0,10-9 0,1 0 0,-8 9 0,-7 6 0,3-1 0,14-11 0,15-12 0,4-8 0</inkml:trace>
  <inkml:trace contextRef="#ctx0" brushRef="#br0" timeOffset="283186">21139 15492 24575,'41'-13'0,"0"0"0,-5 2 0,-4 0 0,2 3 0,-17 2 0,6 3 0,-23 6 0,6 5 0,-10 4 0</inkml:trace>
  <inkml:trace contextRef="#ctx0" brushRef="#br0" timeOffset="283835">21079 15761 24575,'32'-15'0,"0"0"0,-1 0 0,-10 2 0,13-4 0,10-3 0,-21 13 0,-28 16 0,-3 27 0,-3-3 0,3 15 0,2-16 0,6-5 0,-1 2 0,-6 11 0,-3-6 0,-4 5 0,0-6 0,-8 5 0,0-3 0,0-7 0,5-22 0,1-6 0,13 1 0,12-10 0,22-3 0,15-3 0,-5 0 0,-11 1 0,1-1 0,13-2 0,-1-1 0,1 0 0</inkml:trace>
  <inkml:trace contextRef="#ctx0" brushRef="#br0" timeOffset="284168">22050 14729 24575,'-32'28'0,"0"1"0,0-1 0,0 0 0,0 0 0,1 1 0,0 0 0,-1-1 0,1 1 0</inkml:trace>
  <inkml:trace contextRef="#ctx0" brushRef="#br0" timeOffset="284342">21868 14902 24575,'-3'45'0,"-1"0"0,1 0 0,-1 0 0,1-2 0,-1 2 0,1 0 0,-1-2 0,1-7 0,-2 7 0,1-3 0,1 5 0,2 3 0,1-9 0,5-7 0,12-9 0,-1-39 0</inkml:trace>
  <inkml:trace contextRef="#ctx0" brushRef="#br0" timeOffset="284507">22176 14961 24575,'26'5'0,"0"1"0,15 7 0</inkml:trace>
  <inkml:trace contextRef="#ctx0" brushRef="#br0" timeOffset="284684">22005 15187 24575,'37'-18'0,"-1"0"0,1 0 0,-4 5 0,0-5 0,1 0 0,0 0 0</inkml:trace>
  <inkml:trace contextRef="#ctx0" brushRef="#br0" timeOffset="284862">21960 15360 24575,'-7'19'0,"20"-7"0,21-17 0,-2-10 0,6-6 0,-3 0 0,-4 4 0,0-1 0,-1-4 0,2-2 0,-6 4 0,-2-2 0,-12 4 0</inkml:trace>
  <inkml:trace contextRef="#ctx0" brushRef="#br0" timeOffset="285056">22263 15136 24575,'-3'49'0,"-1"-1"0,1-3 0,-1-4 0,0-9 0,-1-3 0,0 19-671,-2-17 0,0 0 671,-3 8 0,-8-15 0,-2-5 0</inkml:trace>
  <inkml:trace contextRef="#ctx0" brushRef="#br0" timeOffset="285256">22072 15490 24575,'20'-10'0,"10"-4"0,0 1 0,-4 7 0,0-2 0,-1 0 0</inkml:trace>
  <inkml:trace contextRef="#ctx0" brushRef="#br0" timeOffset="285408">22074 15616 24575,'38'-26'0,"0"-1"0,0 4 0,-7 1 0,-13-2 0,-3 5 0</inkml:trace>
  <inkml:trace contextRef="#ctx0" brushRef="#br0" timeOffset="285648">21483 16147 24575,'42'-23'0,"1"-1"0,0 1 0,-1-1 0,1 1 0,-1-1 0,1 1 0,-1 0 0,1-1 0,2-1 0,3-1 0,0-1 0,0 1 0,-3 2 0,-4 1 0,-5 4 0,-8 4 0,2-1 0,-6 4 0,3-4 0,1 0 0</inkml:trace>
  <inkml:trace contextRef="#ctx0" brushRef="#br0" timeOffset="285913">22067 15698 24575,'-7'42'0,"0"-1"0,0 1 0,0 0 0,0 0 0,-1 8 0,-2 4 0,2-11 0,6-25 0,4-23 0</inkml:trace>
  <inkml:trace contextRef="#ctx0" brushRef="#br0" timeOffset="286067">22095 15847 24575,'-18'26'0,"1"1"0,-5 3 0,-4 2 0,2-1 0,-1-1 0,0 0 0,1-1 0,-2 2 0,4-3 0,4-1 0,3-5 0,-6-2 0,3-6 0</inkml:trace>
  <inkml:trace contextRef="#ctx0" brushRef="#br0" timeOffset="286221">22029 15991 24575,'11'0'0,"22"4"0,6 0 0,9-2 0,0 2 0,1 0 0</inkml:trace>
  <inkml:trace contextRef="#ctx0" brushRef="#br0" timeOffset="286813">22691 15026 24575,'-2'45'0,"1"1"0,-1-1 0,1 1 0,-1 0 0,1-1 0,-1 1 0,-8-3 0,-4-6 0,1 7 0,3 2 0,0 0 0,1 0 0,-1 0 0,1 0 0,-1 0 0,0 0 0,1-1 0</inkml:trace>
  <inkml:trace contextRef="#ctx0" brushRef="#br0" timeOffset="301992">27594 10562 24575,'-4'-3'0,"0"0"0,2 2 0,0 0 0,-1 0 0,1 0 0,0-2 0,0 3 0,-3-1 0,0 0 0,-12 5 0,7-1 0,-14 11 0,11-6 0,-6 9 0,5 1 0,0-3 0,-4 24 0,7-9 0,-5 10 0,11-4 0,1 0 0,-1 6 0,3-1 0,0 0 0,2 3 0,4 3 0,5 1 0,1 2 0,-4-21 0,0 0 0,0 8 0,1 4 0,-2-6 0,-1 6 0,-9-6 0,-3-3 0,-4-5 0,-1-4 0,-1-2 0,-3-5 0,-17 0 0,11-30 0,-14-5 0</inkml:trace>
  <inkml:trace contextRef="#ctx0" brushRef="#br0" timeOffset="302340">27074 11096 24575,'36'-2'0,"0"0"0,9-3 0,6 0 0,-5 0 0,-4 2 0,0-1 0,1-2 0,3-2 0,-5 1 0,-12 2 0,0 0 0</inkml:trace>
  <inkml:trace contextRef="#ctx0" brushRef="#br0" timeOffset="303371">27762 10950 24575,'-12'35'0,"-1"-1"0,1 1 0,3 3 0,2 0 0,7-7 0,20 0 0,6-11 0,4-5 0,14-21 0,-13 1 0,-3-7 0,-4-27 0,-8-6 0,-8 1 0,-4 0 0,-9 3 0,-19 22 0,-4 5 0,1-5 0,-12 1 0,34 17 0,3 0 0,9 1 0,9-1 0,24 12 0,4 6 0,-21-6 0,0 3-400,6 2 1,2 3-1,-6 1 400,-12 3 0,-5 4 0,2 15 0,-3 1 0,-3-18 0,-1 0 0,2 11 0,-2-6 0,-3-20 0,0-49 0,2-5-749,-1 3 1,1-1 748,0 10 0,3-1 0,7-13 0,3 2 0,-5 19 0,1 2 0,7-9 0,3 6 0,19 16 1106,-10 7-1106,-1 2 0,0 1 0,-5 3 0,11 5 0,-28 0 0,-2 2 0</inkml:trace>
  <inkml:trace contextRef="#ctx0" brushRef="#br0" timeOffset="303900">28659 11064 24575,'4'38'0,"0"1"0,0-1 0,1 15 0,4-11 0,11-26 0,6-7 0,-1-6 0,2-4 0,13-10 0,-13 3 0,-2-4 0,5-19 0</inkml:trace>
  <inkml:trace contextRef="#ctx0" brushRef="#br0" timeOffset="304111">28696 10818 24575,'38'-5'0,"-1"0"0,-5 13 0,7 2 0,-4 6 0,-24 24 0</inkml:trace>
  <inkml:trace contextRef="#ctx0" brushRef="#br0" timeOffset="305325">29298 10925 24575,'23'3'0,"1"-2"0,6 3 0,9 1 0,-14-1 0,3 6 0,-19-4 0,-6 0 0</inkml:trace>
  <inkml:trace contextRef="#ctx0" brushRef="#br0" timeOffset="305565">29217 11157 24575,'34'-1'0,"-1"1"0,0 0 0,-2 1 0,7 1 0,-1 1 0</inkml:trace>
  <inkml:trace contextRef="#ctx0" brushRef="#br0" timeOffset="308263">29714 10807 24575,'0'-7'0,"0"0"0,-1 5 0,1 12 0,0 5 0,0 21 0,0 13 0,0-23 0,0 2 0,0 19 0,0 1 0,0-21 0,0 0 0,0 15 0,0-4 0,0-13 0,0 0 0,0-7 0,0-12 0,0 7 0,-1-12 0,0 0 0,0-4 0,0-1 0</inkml:trace>
  <inkml:trace contextRef="#ctx0" brushRef="#br0" timeOffset="309082">29996 10991 24575,'30'25'0,"0"0"0,10-8 0,0-12 0,-17-16 0,-1-4 0,9-3 0,1 2 0,-7 6 0,-1 2 0,9 0 0,6 7 0,-19 9 0,-4 3 0,12 14 0,-12-13 0,7 10 0,-17-18 0,6 8 0,-10-6 0,5 3 0,-7-5 0</inkml:trace>
  <inkml:trace contextRef="#ctx0" brushRef="#br0" timeOffset="309912">30583 10779 24575,'32'1'0,"0"0"0,-4 9 0,11-2 0,-1 5 0,-14 28 0,-13-3 0,-12 5 0,-5 2 0,-2-19 0,-3 0 0,-7 9 0,-3 4 0,1-5 0,2-11 0,0-2 0,-12 10 0,8-4 0,20-11 0,31-8 0,9-5 0,11-3 0,-11 0 0,6 0 0,-8 0 0,2 0 0,-12 0 0,-2 0 0,-3 1 0,-10-1 0,0 1 0</inkml:trace>
  <inkml:trace contextRef="#ctx0" brushRef="#br0" timeOffset="310566">30930 10444 24575,'-4'33'0,"0"-1"0,2-29 0,-6 35 0,11-79 0,9 1 0,3 0 0,3 1 0,3 4 0,4 6 0,1 22 0,3 4 0,1 4 0,4 8 0,-6 5 0,-2 4 0,-3 11 0,-7 6 0,-2 0 0,-3-6 0,-3-2 0,-2-3 0,-6-11 0,2 1 0,-2-2 0,3-5 0,-2-3 0</inkml:trace>
  <inkml:trace contextRef="#ctx0" brushRef="#br0" timeOffset="310982">31597 10989 24575,'0'-7'0,"25"8"0,8 5 0,-16-5 0,14 5 0,0-1 0</inkml:trace>
  <inkml:trace contextRef="#ctx0" brushRef="#br0" timeOffset="311162">31581 11244 24575,'22'-3'0,"-2"1"0,2-2 0,-3 1 0</inkml:trace>
  <inkml:trace contextRef="#ctx0" brushRef="#br0" timeOffset="346437">20686 8430 24575,'31'-11'0,"-1"0"0,17-2 0,-10 5 0,10-1 0,2 0 0,-7 2 0,4 2 0,0 2-820,-3-1 1,6 1 0,0-1 0,-7 2 744,-3 2 0,-2 0 75,13 0 0,-3 0 0,-21 0 0,-1 0 537,5 0 0,-3 0-537,1-1 140,0-4 0,-25-5 1,-3-4-1</inkml:trace>
  <inkml:trace contextRef="#ctx0" brushRef="#br0" timeOffset="346850">20652 8077 24575,'45'3'0,"1"-1"0,-1 1 0,0 0 0,0-1 0,0 1 0,1 0 0,-1 0 0,0-1 0,7 1 0,2 0 0,-1 0 0,-2 0 0,-2 0 0,-4-1 0,-7 0 0,5-1 0,-7 0 0,-3-1 0,3-1 0,-2 0 0,1 2 0,-7-3 0,-15-5 0,-10 1 0</inkml:trace>
  <inkml:trace contextRef="#ctx0" brushRef="#br0" timeOffset="347637">20788 4961 24575,'-5'0'0,"2"0"0,2 33 0,1-6 0,0 13 0,-1 3 0,0-18 0,-1 1 0,-1 12 0,-2 5 0,0-8 0,0 3 0,-1-6 0,0 0 0</inkml:trace>
  <inkml:trace contextRef="#ctx0" brushRef="#br0" timeOffset="347989">20882 4813 24575,'30'17'0,"1"1"0,-1-1 0,-4 0 0,-5 5 0,-6 11 0,-2 11 0,-5 2 0,-4-7 0,-11 2 0,-6-1-820,0-3 1,-3 5 0,-1 0 0,0-7-583,-9 4 1,-1-3 1622,10-7 0,1 1 0,0-2 1,-3 2-1,1-2 0,1 4 1,1 0-1</inkml:trace>
  <inkml:trace contextRef="#ctx0" brushRef="#br0" timeOffset="348499">21670 4686 24575,'9'-4'0,"35"9"0,-8 4 0,-26 27 0,-9 17 0,-5-5 0,-8-10 0,-5-1-725,2 2 0,-2 5 1,0 0-1,0-6 725,-3-1 0,0-4 0,0 3 0,1-1-161,6-6 1,1-1 160,-4 1 0,1-1 0,-4 15 0,-4-5 0</inkml:trace>
  <inkml:trace contextRef="#ctx0" brushRef="#br0" timeOffset="348723">21504 5156 24575,'12'42'0,"0"0"0,-1 0 0,-1-4 0,-1-1 0,1 4 0,1 4 0,-2-8 0,-5 5 0,0-16 0,-1-10 0</inkml:trace>
  <inkml:trace contextRef="#ctx0" brushRef="#br0" timeOffset="348881">21732 5238 24575,'22'36'0,"-7"-11"0,15 15 0,-16-26 0,-1-1 0</inkml:trace>
  <inkml:trace contextRef="#ctx0" brushRef="#br0" timeOffset="349169">22243 4385 24575,'39'8'0,"-1"0"0,1 0 0,-2 0 0,-1-1 0,2-3 0,6-7 0,2-4 0,-5 0 0,-8 3 0,-1-1 0,15-7 0,0 1 0</inkml:trace>
  <inkml:trace contextRef="#ctx0" brushRef="#br0" timeOffset="350394">22381 4760 24575,'-18'43'0,"1"0"0,3-24 0,0 8 0,4-9 0,17-57 0,2 15 0,3 1 0,3-4 0,19 27 0,-21 13 0,6 11 0,-13 17 0,-6-17 0,-2 3 0,-3 0 0,-6 1 0,-3 6 0,2 12 0,5-7 0,3 2 0,3 3 0,2-17 0,3 0 0,7 7 0,4 3 0,1-6 0,0-8 0,2-3 0,16 16 0,0-5 0,-7-14 0,-3 0 0,-51 5 0,5-10 0,-5 2 0,-13 5 0,-8 4 0,1-2-1093,11-5 1,0-1 0,-1 0 990,2 0 0,-2 2 0,0-1 0,3-3 102,-15 1 0,6-4-68,14-3 0,2-3 68,-15-7 0,32-31 0,20 8 0,5 0 0,-1 3 0,2 1 0,11-7 0,4 5 0,13 13 0,-1 5 0,-1-6 0,-11 9 0,-6 2 0,-23 2 3276,-1 1-3182,18 14 1,19 9 0,5 3 0,-7-3-95,-2 0 0,2 2-418,-1-3 1,8 6 0,2 0-1,-2-1 1,-8-6 417,1 0 0,-5-3 0,11 5 0,-8-10 0,-24-17 0,-15-12 0,-25-13 0</inkml:trace>
  <inkml:trace contextRef="#ctx0" brushRef="#br0" timeOffset="351693">23593 4627 24575,'-11'0'0,"-3"0"0,-3 0 0,-3 0 0,-5 0 0,-2-1 0,-10 7 0,-5 1 0</inkml:trace>
  <inkml:trace contextRef="#ctx0" brushRef="#br0" timeOffset="351937">22955 5114 24575,'48'-11'0,"0"1"0,0-1 0,0 0 0,-2 2 0,1 0 0,0 0 0,4-1 0,-7 0 0,4-2 0,1 0 0,0 1 0,-4-1 0,-4 2 0,7-1 0,-6 1 0,3-2 0,-3 1 0,0-1 0,0 0 0,0 0 0,0 0 0</inkml:trace>
  <inkml:trace contextRef="#ctx0" brushRef="#br0" timeOffset="352225">23512 4855 24575,'-3'45'0,"0"0"0,-1-1 0,1 1 0,-1 0 0,1-1 0,0 1 0,-1 0 0,1 4 0,0 4 0,0 0 0,0 1 0,1-3 0,-1-2 0,1-6 0,0-5-1093,1 3 1,-1-7 0,0 2 923,1 18 0,-1 2 1,-4-21-1,-4-27 0,-9-5 1</inkml:trace>
  <inkml:trace contextRef="#ctx0" brushRef="#br0" timeOffset="352448">23272 5200 24575,'-11'17'0,"5"30"0,3 5 0,0-14 0,2 10 0,0 0 0</inkml:trace>
  <inkml:trace contextRef="#ctx0" brushRef="#br0" timeOffset="352693">23216 5191 24575,'41'5'0,"0"1"0,0-1 0,1 0 0,3-2 0,3-1 0,-3-1 0,-8 1 0,-7 0 0,-4 1 0,4 0 0,-10 6 0,-38 21 0,-17 7 0,10-9 0,-3 0 0,2-2 0,0 1 0,-1 0 0</inkml:trace>
  <inkml:trace contextRef="#ctx0" brushRef="#br0" timeOffset="352908">23304 5371 24575,'43'-10'0,"0"1"0,0-1 0,-4 3 0,0-3 0,0 0 0,0 0 0</inkml:trace>
  <inkml:trace contextRef="#ctx0" brushRef="#br0" timeOffset="353113">23246 5593 24575,'41'-17'0,"0"0"0,-12 6 0,18-8 0,-7 9 0,-35 17 0,-7 2 0</inkml:trace>
  <inkml:trace contextRef="#ctx0" brushRef="#br0" timeOffset="353266">23339 5680 24575,'19'-8'0,"8"-1"0,-1 0 0,2 0 0,11-1 0,-13 3 0,0 1 0</inkml:trace>
  <inkml:trace contextRef="#ctx0" brushRef="#br0" timeOffset="353578">23125 5962 24575,'40'-3'0,"0"0"0,1 1 0,-1-1 0,0 0 0,5 1 0,-1-1 0,-1 1 0,-1-1 0,7-3 0,-3 1 0,-4 0-1166,-7 2 0,-1-1 1166,17-1 0,-10-3 0,-28 0 0,-5-3 0</inkml:trace>
  <inkml:trace contextRef="#ctx0" brushRef="#br0" timeOffset="354626">22040 4147 24575,'22'0'0,"1"0"0,7 0 0,10 0 0,9 0 0,3 0 0,-3 0-820,-8 0 1,-3 0 0,2 0 0,2 0 528,0 0 0,3-1 0,2 1 0,0-1 0,-3 1 1,-4 0 290,7 0 0,-6 0 0,1 1 0,5-2 0,0 1 0,-7 4 600,-11 4 0,-6 3-600,3 19 0,-18 13 0,-8 5 0,-5-7 0,-3 2-88,0-1 1,0 3-1,-1 2 88,-1-2 0,-1 3 0,-1 0 0,1-3 0,-1 1 0,1-3 0,-2 6 0,4-7 0,-2 5 0,0 3 0,0-1 0,1-2 0,1-6 0,-2 5 0,1-7 0,0 5 0,2-3 0,-1 5 0,0 1 0,1-3 0,1-7-904,-1 6 1,1-3 903,2-3 0,1 2 0,-1-4 0,1 1 0,-1-2 561,1 0 0,0 1 0,0-2-561,1 0 0,0 0 117,0 13 0,1-3-117,7-13 0,5 1 0,5-2 0,9-5 0,14 4 0,6-3 0,-15-15 0,6-4 0,-1-3 0,10-1 0,5-1 0,1 0 0,-2-1 0,-7 0 0,7 0 0,-6 0 0,6-1-469,-9-1 1,6-1 0,3 0 0,0-1 0,-1 1 0,-5 0 0,-6 2 392,12 0 1,-5 1 75,-7-2 0,0 1 0,-8 0 1620,-6 1-1620,-13-1 117,-5-2 1,3-7 0,0-2 0</inkml:trace>
  <inkml:trace contextRef="#ctx0" brushRef="#br0" timeOffset="355604">24961 4943 24575,'41'13'0,"-11"3"0,0 4 0,-8-4 0,-3 2 0,6 15 0,-8 4 0,-16-13 0,-9 1 0,-14 5 0,-11 4 0,-4 0 0,5-5 0,-1 1 0,0-3-234,0-3 1,-5 2 0,2-2-1,7-7 234,-4-7 0,19-36 0,4-6 0,-3 13 153,8-14 1,10 6-154,23 37 0,6 13 0,8 0 0,-8 1 0,5 7 0,-6-5 0,-3-1 77,-5-1 1,-2-4-78,-14-16 0,-4-1 0,-1-1 0</inkml:trace>
  <inkml:trace contextRef="#ctx0" brushRef="#br0" timeOffset="355892">25322 4878 24575,'36'31'0,"0"-1"0,-5 3 0,-20 5 0,-4 14 0,-3 3 0,-7-8 0,-10-2 0,-10-2-215,3-3 1,-5 4 0,-2 0 0,1-6 0,1-9 0,0-4 0,0 0 0,0 0 0,0-1 0,0 1 0</inkml:trace>
  <inkml:trace contextRef="#ctx0" brushRef="#br0" timeOffset="356605">25914 4861 24575,'33'18'0,"0"1"0,-31 26 0,5-8 0,2 7 0,-9-4-663,-19 1 0,-9 0 663,2 1 0,-3 3 0,5-6 216,9-11 0,2-1-216,-4 8 0,5-5 0,10-10 0,-5-5 0</inkml:trace>
  <inkml:trace contextRef="#ctx0" brushRef="#br0" timeOffset="356816">25863 5103 24575,'11'49'0,"0"-1"0,0 1 0,-6-15 0,0-1 0,7 13 0,3 4 0,-5-11 0,-6-14 0,0-3 0</inkml:trace>
  <inkml:trace contextRef="#ctx0" brushRef="#br0" timeOffset="356968">26142 5235 24575,'12'6'0,"22"14"0,-11-4 0,3 1 0,1 0 0,0-2 0,6 7 0</inkml:trace>
  <inkml:trace contextRef="#ctx0" brushRef="#br0" timeOffset="357614">26901 4668 24575,'4'40'0,"0"1"0,0-1 0,3 15 0,2-12 0,3-26 0,3-7 0</inkml:trace>
  <inkml:trace contextRef="#ctx0" brushRef="#br0" timeOffset="357941">27100 4718 24575,'35'0'0,"1"0"0,-1 3 0,0 1 0,-5 1 0,14 6 0,-60 7 0,-21 6 0,1-2 0,8-5 0,-1 1 0,-3 1 0,-6 3 0,1-1 0,7-3 0,3-7 0,9 0 0,14 6 0,38-15 0,-5-7 0,7-3 0,-3-1 0,-2 0 0,-1-2 0,8-7 0,-3-2 0,2-9 0</inkml:trace>
  <inkml:trace contextRef="#ctx0" brushRef="#br0" timeOffset="358156">27278 4570 24575,'-23'45'0,"1"-1"0,0 1 0,0-1 0,0 1 0,-1-1 0,4-7 0,-1 1 0,0-1 0,0 0 0,0 0 0,0 0 0</inkml:trace>
  <inkml:trace contextRef="#ctx0" brushRef="#br0" timeOffset="358368">26612 5203 24575,'-3'1'0,"52"-6"0,-18-1 0,6-2-820,2 0 1,8 0 0,1 0 0,-3-1 93,1-1 0,-3 0 1,1-1 725,-2 3 0,1 0 0,-1-1 0,-5 1 0,6-3 0,-5 0 0,-6 2 0,0-1 0</inkml:trace>
  <inkml:trace contextRef="#ctx0" brushRef="#br0" timeOffset="358829">26973 5251 24575,'-24'19'0,"8"22"0,3 5 0,-2-4 0,3 3 0,9-9 0,17-35 0,28-12 0,6-6 0,-23 9 0,0 0 0,26-6 0,-5 6 0,-28 17 0,-23 25 0,-10 7 0,3-6 0,-4 6 0,-1-6 0,9-24 0,22-13 0,31-18 0,-7 1 0,-10 4 0,-1 0 0</inkml:trace>
  <inkml:trace contextRef="#ctx0" brushRef="#br0" timeOffset="359289">26430 5123 24575,'-8'47'0,"0"-1"0,1 1 0,-1 0 0,0-1 0,0-4 0,-2 0 0,1-1 0,5-2 0,6-3 0,12 2 0,7-2 0,3-4 0,0-3-1238,8 8 0,7-6 1238,-9-12 0,7 1 0,4 0 0,2-2 0,-2-2 0,-4-5-832,12-1 1,-3-7-1,3-1 832,-11 1 0,2-1 0,2 0 0,-1-1 0,-1-2 0,7-2 0,-1-2 0,-2 0 0,-2 0 0,-1 1 0,-3 1 0,1-2 0,9-4 0,1 0 0,0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8:24:59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24026 12522 24575,'-4'0'0,"-1"0"0,4 1 0,10 0 0,5 2 0,20-2 0,-8 1 0,16-2 0,-20 0 0,3 0 0,-18-3 0,-5-9 0,-2-6 0</inkml:trace>
  <inkml:trace contextRef="#ctx0" brushRef="#br0" timeOffset="457">23916 12530 24575,'-1'41'0,"0"0"0,-1-1 0,1 1 0,0-14 0,1 1 0,-2 7 0,0 9 0,0 3 0,0-4 0,0-11 0,-2 6 0,1-2 0,1-2 0,-1-8 0,7 6 0,11-29 0,15-18 0,-8-8 0,0-5 0,5-9 0,0-1 0</inkml:trace>
  <inkml:trace contextRef="#ctx0" brushRef="#br0" timeOffset="3436">24215 12791 24575,'-4'-1'0,"7"24"0,8 19 0,2-7 0,10-8 0,-1 3 0,5 6 0,-2-18 0,14-44 0,-9 8 0,-10-6 0,-36-10 0,-20-6 0,7 5 0,11-3 0,-13 7 0,-10-2 0,16 19 0,23 23 0,-2 3 0,0 3 0,-1 0 0,3-5 0,-1 1 0,-1 3 0,2-4 0,-1 13 0,2-10 0,0 8 0,1-7 0,0 18 0,0-16 0,4 16 0,-1-21 0,20 8 0,-11-12 0,20 5 0,-17-12 0,5 0 0,-1-2 0,-3-1 0,11-12 0,-10 0 0,7-8 0,-10 2 0,-4 8 0,0 2 0,-6 4 0,0 5 0,-2-4 0,-2 2 0,0-1 0,-1 1 0,-2 1 0,-3 2 0,-1 1 0,0 0 0,2 0 0</inkml:trace>
  <inkml:trace contextRef="#ctx0" brushRef="#br0" timeOffset="4120">24586 13026 24575,'-5'12'0,"-10"11"0,-2 2 0,4-1 0,-4 2 0,-1 1 0</inkml:trace>
  <inkml:trace contextRef="#ctx0" brushRef="#br0" timeOffset="4810">25006 12756 24575,'-10'46'0,"2"-19"0,3 17 0,2 3 0,5-10 0,6 12 0,21-31 0,0-22 0,-2-9 0,1-5 0,-9 1 0,-2-4 0,4-6 0,-2-2 0,-7 5 0,-2 1 0,0-10 0,-4-2 0,-6 17 0,-3 2 0,-7 7 0,-21 1 0,5 7 0,-15 3 0,13 2 0</inkml:trace>
  <inkml:trace contextRef="#ctx0" brushRef="#br0" timeOffset="5179">25460 12941 24575,'-37'20'0,"-1"0"0,16-7 0,-13 9 0,0 0 0</inkml:trace>
  <inkml:trace contextRef="#ctx0" brushRef="#br0" timeOffset="5672">25663 12770 24575,'29'24'0,"0"-1"0,-3-25 0,14 15 0,-2-8 0,-23-28 0,-6-8 0,2-16 0,-15 19 0,-5 4 0,-5 8 0,-23 2 0,7 15 0</inkml:trace>
  <inkml:trace contextRef="#ctx0" brushRef="#br0" timeOffset="6220">25951 12516 24575,'27'-9'0,"-1"1"0,-10 4 0,18-6 0,-2 4 0,-25 7 0,1 2 0,-6 2 0,1 12 0,-2 8 0,-1 2 0,1 13 0,-1-2 0,0 3 0,0-3 0,0 1 0,1-2 0,-2 1 0,-3 3 0,-2 2 0,1-6 0,-2 12 0,-2-9 0,-4-7 0,-1-24 0,-3 24 0,-5-17 0,-4-3 0,3 0 0,-1-1 0,-13 0 0,1-1 0</inkml:trace>
  <inkml:trace contextRef="#ctx0" brushRef="#br0" timeOffset="6955">23867 13427 24575,'26'-2'0,"1"1"0,1 0 0,-3 0 0,-6 1 0,-1-5 0,-17-1 0</inkml:trace>
  <inkml:trace contextRef="#ctx0" brushRef="#br0" timeOffset="7332">23783 13412 24575,'-16'31'0,"0"5"0,-3 8 0,2-2 0,4-3 0,0 1-373,0-5 0,-2 4 0,0 0 0,3-7 373,-4 15 0,4-7 485,11-13-485,3-11 247,26-2-247,2-9 0,-3-10 0,1-3 0,10-10 0,-18 3 0,-1-1 0</inkml:trace>
  <inkml:trace contextRef="#ctx0" brushRef="#br0" timeOffset="8912">24259 13509 24575,'-3'-3'0,"-1"-1"0,3 2 0,0 1 0,-8 27 0,-2 12 0,-2 3 0,2-3 0,-3 7 0,2-7 0,-1 2 0,2-8 0,2-5 0,7-21 0,1-4 0,6-9 0</inkml:trace>
  <inkml:trace contextRef="#ctx0" brushRef="#br0" timeOffset="9128">24410 13810 24575,'-22'35'0,"0"-1"0,0-1 0,-1-7 0,-13-9 0,0-6 0</inkml:trace>
  <inkml:trace contextRef="#ctx0" brushRef="#br0" timeOffset="10116">24860 13593 24575,'-9'-3'0,"4"0"0,-2 3 0,1-1 0,-3 0 0,-7 1 0,5 6 0,-4 3 0,5 11 0,0 23 0,4-18 0,0 18 0,21-7 0,-1-17 0,16 11 0,-4-29 0,3-32 0,0-9 0,-3 3 0,-2-8 0,-5 1 0,-16 12 0,-3 14 0,0 5 0,-4 10 0,-8 1 0,-6 0 0</inkml:trace>
  <inkml:trace contextRef="#ctx0" brushRef="#br0" timeOffset="12836">25285 13577 24575,'-3'38'0,"0"-1"0,17-19 0,7 11 0,-4-12 0,-19-54 0,-11-27 0,8 28 0,10 39 0,-15-33 0,-13-24 0,3 25 0,8 61 0,5 1 0,5-33 0,1 0 0,-1 0 0,1 0 0,-1 23 0,-1-3 0,-1 17 0,0-1 0,1-17 0,4 8 0,4-21 0,8 0 0,2-6 0,3 0 0,6-4 0,-10-4 0,7-2 0,-8-1 0,-3 6 0,4-3 0,-4-1 0,11-10 0,-2 1 0,3-8 0,-5 9 0,-6 1 0,-3 11 0,-4-1 0,-1 5 0,-1-5 0,0 3 0,-8-7 0,1 1 0,-5-4 0,1 7 0,-26-6 0,18 9 0,-9-2 0,0 1 0,8 3 0,-10-1 0,16 2 0,3 0 0,-2 0 0,0 0 0</inkml:trace>
  <inkml:trace contextRef="#ctx0" brushRef="#br0" timeOffset="13311">24840 14090 24575,'-7'0'0,"0"-2"0,-5 5 0,-2-2 0</inkml:trace>
  <inkml:trace contextRef="#ctx0" brushRef="#br0" timeOffset="13904">25556 13792 24575,'-18'37'0,"0"0"0,0 0 0,2-4 0,0 0 0,0 0 0</inkml:trace>
  <inkml:trace contextRef="#ctx0" brushRef="#br0" timeOffset="14651">25772 13458 24575,'43'-12'0,"1"0"0,-2 0 0,-12 7 0,-26 16 0,-1 16 0,-2 3 0,-1 5 0,0 8 0,0-2 0,-1-10 0,-3 0 0,-2-1 0,-7 3 0,-3-1 0,-6-1 0,2-12 0,-2-2 0,-6 8 0,-1-1 0,0-7 0,1 0 0</inkml:trace>
  <inkml:trace contextRef="#ctx0" brushRef="#br0" timeOffset="15846">23661 14239 24575,'15'0'0,"7"0"0,6-6 0,3 0 0,4 1 0,-5-2 0,-4 0 0,-13 1 0,-6 0 0</inkml:trace>
  <inkml:trace contextRef="#ctx0" brushRef="#br0" timeOffset="16195">23685 14196 24575,'-4'44'0,"0"1"0,0-1 0,0-5 0,-1-1 0,-3 1 0,-7 5 0,-3 1 0,1-7 0,6-13 0,0 0 0,-3 11 0,-2 3 0,8-12 0,8-19 0,18 7 0,7-10 0,18-2 0,0-16 0,1-5 0</inkml:trace>
  <inkml:trace contextRef="#ctx0" brushRef="#br0" timeOffset="16971">24083 14367 24575,'-14'0'0,"-1"21"0,-3 19 0,0 3 0,3-9 0,-3 9 0,8-8 0,-2 10 0,4-3 0,10-16 0,30-19 0,-3-24 0,6-12 0,-6 3 0,8-5 0,-14 1 0,1-6 0,-12 8 0,-22 8 0,-18 13 0,-4 5 0,0 0 0,-2 9 0,0 0 0</inkml:trace>
  <inkml:trace contextRef="#ctx0" brushRef="#br0" timeOffset="17171">24320 14696 24575,'-26'27'0,"0"0"0,1-5 0,0 0 0</inkml:trace>
  <inkml:trace contextRef="#ctx0" brushRef="#br0" timeOffset="17846">24797 14381 24575,'-6'38'0,"1"11"0,-1 1 0,0-23 0,0 1 0,2 5 0,0 4 0,-2-5 0,-12 7 0,6-14 0,-5-8 0</inkml:trace>
  <inkml:trace contextRef="#ctx0" brushRef="#br0" timeOffset="18331">25036 14648 24575,'-14'21'0,"-1"0"0,-7-9 0,4 8 0,0-1 0</inkml:trace>
  <inkml:trace contextRef="#ctx0" brushRef="#br0" timeOffset="19270">25318 14454 24575,'-23'-1'0,"2"10"0,-6 3 0,4 27 0,13-5 0,0 12 0,17-22 0,6-2 0,11 1 0,18 3 0,-1-25 0,-6-22 0,-1-5 0,-4 8 0,-9-18 0,-12 0 0,-24 18 0,-17-13 0,17 17 0,1 1 0</inkml:trace>
  <inkml:trace contextRef="#ctx0" brushRef="#br0" timeOffset="19659">25492 14297 24575,'46'1'0,"1"0"0,-1 0 0,-2-1 0,0-1 0,-16 11 0,-23 13 0,-6 5 0,7 17 0,-5-14 0,0 6 0,-1-4 0,0-2 0,0-2 0,0 8 0,-3 1 0,-9-1 0,-4 0 0,4-5 0,-6 0 0,-9 3 0,-7 1 0,2-4 0,0-2 0,-1-3 0,0-3 0,0-1 0,0 0 0</inkml:trace>
  <inkml:trace contextRef="#ctx0" brushRef="#br0" timeOffset="20332">23622 14975 24575,'47'-6'0,"1"-1"0,0 1 0,-6 2 0,0 0 0,-12-2 0,-11-9 0,-8-2 0</inkml:trace>
  <inkml:trace contextRef="#ctx0" brushRef="#br0" timeOffset="20699">23594 14953 24575,'-6'38'0,"-1"-1"0,1 1 0,0 0 0,-2 8 0,-1-1 0,-2 1 0,-4 1 0,-3 0 0,2-5-1639,0-1 1,1-1 1320,2-1 0,0 1 1,2-2 968,5 0 1,2-5-652,-1 6 0,11-12 0,7-4 0,19-14 0,-4-5 0,3-5 0,14-17 0,0-8 0,-13 7 0,-2-3 0,-4-4 0,-1 0 0,0 0 0</inkml:trace>
  <inkml:trace contextRef="#ctx0" brushRef="#br0" timeOffset="21984">24023 15277 24575,'-8'0'0,"0"0"0,5 0 0,0 0 0,-3 0 0,-17 29 0,5 1 0,1 11 0,2 4 0,4 3 0,7-10 0,4-4 0,11-18 0,10 1 0,3-26 0,2-8 0,12-7 0,-15-1 0,1-6 0,-5 3 0,4-13 0,-20 1 0,-9 5 0,-14 21 0,-6 5 0,-2 6 0,0 15 0,-6 7 0</inkml:trace>
  <inkml:trace contextRef="#ctx0" brushRef="#br0" timeOffset="22207">24222 15481 24575,'-16'35'0,"0"1"0,0-1 0,0 1 0,-3 4 0,1 0 0,-1 0 0</inkml:trace>
  <inkml:trace contextRef="#ctx0" brushRef="#br0" timeOffset="22699">24579 15274 24575,'-4'43'0,"0"-1"0,0 1 0,15-11 0,10 18 0,5-13 0,5-59 0,-1-4 0,-8-1 0,-29 3 0,-13 7 0,-12 3 0,-7 9 0,6-2 0,3 2 0</inkml:trace>
  <inkml:trace contextRef="#ctx0" brushRef="#br0" timeOffset="22962">24833 15540 24575,'-33'34'0,"0"0"0,-3-10 0,5-1 0,1 1 0,0-1 0</inkml:trace>
  <inkml:trace contextRef="#ctx0" brushRef="#br0" timeOffset="23555">25138 15262 24575,'-7'42'0,"0"0"0,0 0 0,0 0 0,0 0 0,-1 2 0,1-1 0,-1 1 0,1-1 0</inkml:trace>
  <inkml:trace contextRef="#ctx0" brushRef="#br0" timeOffset="24165">25304 15185 24575,'46'-3'0,"0"0"0,-2 3 0,-11 8 0,-28 16 0,0 6 0,-1 8 0,0-5 0,3 11 0,-3-12 0,-1 4 0,-3-4 0,-12 13 0,-3-3 0,-6-5 0,-4-1 0,-9 0 0,3-10 0,-3-3 0,8-13 0,-1 0 0</inkml:trace>
  <inkml:trace contextRef="#ctx0" brushRef="#br0" timeOffset="25115">23344 16017 24575,'25'0'0,"12"-3"0,6-11 0,1-1 0,-18 10 0,-1 0 0,14-11 0,-6 4 0,-21 12 0,-8 0 0</inkml:trace>
  <inkml:trace contextRef="#ctx0" brushRef="#br0" timeOffset="25774">23422 15971 24575,'-13'47'0,"0"1"0,0-1 0,0 0 0,1-8 0,1 0 0,1-2 0,0-4 0,-2 9 0,2-7 0,-1 2 0,3-8 0,1-1 0,0-6 0,4-9 0,0-1 0,0-4 0,3 4 0,-1-2 0,-3 16 0,3-11 0,-2 4 0,2-4 0,-3 1 0,1 6 0,0-8 0,2-2 0,1-9 0,0 1 0,1 6 0,2-6 0,19 9 0,-1-12 0,22-6 0,0-6 0,-14-6 0,3 0 0,-1-1 0</inkml:trace>
  <inkml:trace contextRef="#ctx0" brushRef="#br0" timeOffset="26762">23865 16208 24575,'-10'-1'0,"-2"30"0,1 10 0,5-15 0,0 1-1188,-5 19 0,1 2 1188,5-15 0,0-1 380,1-4 0,1-1-380,3 10 97,6-4 1,9-57 0,4-6 0</inkml:trace>
  <inkml:trace contextRef="#ctx0" brushRef="#br0" timeOffset="27274">24027 16452 24575,'-16'29'0,"1"1"0,0-1 0,-7 7 0,1-1 0</inkml:trace>
  <inkml:trace contextRef="#ctx0" brushRef="#br0" timeOffset="27788">24330 16165 24575,'-3'44'0,"0"1"0,0-1 0,0 0 0,-1-10 0,1 1 0,0 1 0,0 9 0,-1 2 0,0-4 0,0-11 0,-9 7 0,-1-12 0</inkml:trace>
  <inkml:trace contextRef="#ctx0" brushRef="#br0" timeOffset="28092">24496 16571 24575,'-32'37'0,"-1"-3"0</inkml:trace>
  <inkml:trace contextRef="#ctx0" brushRef="#br0" timeOffset="29664">24898 16229 24575,'-6'-8'0,"0"2"0,-1 38 0,1-5 0,2-3 0,0 2 0,2 21 0,6-22 0,20 15 0,-3-31 0,20 1 0,-16-23 0,-2-15 0,-2-4 0,-4-5 0,-3 1 0,-7 3 0,-17 18 0,-17 8 0,-4 5 0,-9 3 0,3 1 0,0 0 0</inkml:trace>
  <inkml:trace contextRef="#ctx0" brushRef="#br0" timeOffset="30155">24992 16166 24575,'9'-4'0,"7"-1"0,15-1 0,13-3 0,-21 4 0,4-1 0,-17 5 0,-5 1 0,10 22 0,-11-2 0,0 14 0,-1 10 0,-1-4 0,-1-8 0,-2 1 0,0 3 0,-2 6 0,0-1 0,0-6-667,-1-3 1,-2-3 666,-3 13 0,-4 0 0,-9-7 0,-4-5 0,4-11 0,-3-1 0,-10 4 0,-1 0 0</inkml:trace>
  <inkml:trace contextRef="#ctx0" brushRef="#br0" timeOffset="30940">23220 16895 24575,'-6'0'0,"2"0"0,21 0 0,7-2 0,14-2 0,3 0 0,6 0 0,-10 0 0,-6 0 0,-15 3 0,-5 0 0</inkml:trace>
  <inkml:trace contextRef="#ctx0" brushRef="#br0" timeOffset="31262">23286 16846 24575,'-9'44'0,"1"0"0,-1 0 0,0-1 0,0 1 0,-1 7 0,1 0 0,0-3 0,2-9 0,2-12 0,1-1 0,1 20 0,1-2 0,1-6 0,-2-5 0,8-7 0,41-38 0,-18-21 0,4 8 0,-1 1 0</inkml:trace>
  <inkml:trace contextRef="#ctx0" brushRef="#br0" timeOffset="33015">23771 17000 24575,'-4'0'0,"1"-1"0,3 0 0,0-1 0,0 1 0,0-2 0,-1-6 0,0-4 0</inkml:trace>
  <inkml:trace contextRef="#ctx0" brushRef="#br0" timeOffset="36691">23787 17006 24575,'-4'-3'0,"0"1"0,1 2 0,2 0 0,-3 0 0,2 0 0,-2 0 0,-3 0 0,-2 4 0,-12 5 0,8 0 0,-16 14 0,14-6 0,-12 23 0,17-14 0,-1 19 0,11-14 0,2 9 0,1 3 0,4 5 0,-1-13 0,4-3 0,24-9 0,-5-19 0,4-16 0,-1-8 0,2-14 0,-9 6 0,-3-2 0,-10-1 0,-3 3 0,2 2 0,-4-9 0,-15 30 0,-39-2 0,17 4 0,3 1 0,2-2 0,10 1 0,7-8 0,3-6 0,1-9 0</inkml:trace>
  <inkml:trace contextRef="#ctx0" brushRef="#br0" timeOffset="38250">23776 16939 24575,'-4'-4'0,"2"-1"0,1 3 0,0 1 0,0 30 0,0 3 0,1 5 0,-1 9 0,1-4 0,0-3 0,0 1 0,-2 0 0,-1 7 0,0-2 0,1-8 0,1-11 0,-1-2 0,-4 31 0,0-15 0,5-39 0,-2-28 0,4 3 0,2-7 0,2-8 0,3-8 0,0-1 0,-1 7 0,-2 2 0,1 1 0,3-8 0,2-4 0,-4 15 0,-5 21 0,-1 0 0,-2 43 0,-7 8 0,1 6 0,-2 10 0,0-5 0,0-8 0,-1-1 0,1 4 0,0 4 0,2-12 0,0-10 0,3-61 0,2-10 0,1-1 0,0-6 0,1 14 0,0-1 0,0 3 0,0 6 0,0 1 0,0-12 0,0 17 0,-2 49 0,-1 26 0,0-4 0,1-19 0,-1 3 0,0 14 0,-1 13 0,0-1 0,1-14 0,-1 0 0,1 1 0,1-15 0,2-28 0,1-18 0,2-5 0,6-22 0,-3 19 0,-1 1 0</inkml:trace>
  <inkml:trace contextRef="#ctx0" brushRef="#br0" timeOffset="38850">24032 17327 24575,'-17'40'0,"0"0"0,-1 0 0,1-7 0,-1 0 0,1-1 0</inkml:trace>
  <inkml:trace contextRef="#ctx0" brushRef="#br0" timeOffset="40188">24398 17091 24575,'-6'0'0,"2"0"0,-1 0 0,3 0 0,-1 0 0,1 0 0,-5 0 0,0 4 0,-3 2 0,-8 23 0,9-6 0,-4 21 0,10-9 0,7 9 0,4 0 0,2 2 0,18-10 0,6-11 0,-3-29 0,0-10 0,-1-7 0,-7-16 0,-14-3 0,-6-2 0,-9-4 0,1 14 0,-5 4 0,-17 10 0,-8 11 0,15 4 0,-8 1 0</inkml:trace>
  <inkml:trace contextRef="#ctx0" brushRef="#br0" timeOffset="40464">24644 17378 24575,'-16'23'0,"0"0"0,-24-11 0,0 11 0,1 0 0</inkml:trace>
  <inkml:trace contextRef="#ctx0" brushRef="#br0" timeOffset="42026">24883 17142 24575,'-14'9'0,"-1"30"0,11-7 0,2-5 0,0 1 0,2 6 0,0-8 0,3-2 0,0-16 0,0 0 0,-1-10 0,-2-32 0,0 15 0,0-21 0,0-3 0,0 9 0,0-3 0,1 3 0,1 14 0,-1-4 0,1 19 0,-1-2 0,-1 4 0,1 2 0,-1 26 0,-2 13 0,0 7 0,-2-5 0,0 12 0,-2 1 0,1-8 0,0-1 0,-1-1 0,0-6 0,-1 6 0,0-3 0,1-9 0,-1 3 0,-2-15 0,9-49 0,0-1 0,0 4 0,0-1 0</inkml:trace>
  <inkml:trace contextRef="#ctx0" brushRef="#br0" timeOffset="42597">24990 16923 24575,'27'-3'0,"18"0"0,-23 3 0,20 13 0,-32 1 0,8 29 0,-13-7 0,-2-4 0,-1 6 0,0-2 0,-1-6 0,-1 2 0,-1 15 0,-1 7 0,0-8 0,-1-18 0,-2 0 0,-9 14 0,-5 5 0,0-10 0,-14-7 0,4-10 0,-6 2 0,0-7 0,-4-14 0,1 1 0</inkml:trace>
  <inkml:trace contextRef="#ctx0" brushRef="#br0" timeOffset="43541">23125 17810 24575,'34'7'0,"-7"-3"0,1-2 0,3-3 0,5-4 0,-2 0 0,-2 2 0,14-8 0</inkml:trace>
  <inkml:trace contextRef="#ctx0" brushRef="#br0" timeOffset="43932">23134 17787 24575,'-5'46'0,"0"-1"0,0 1 0,0 0 0,0 0 0,0 1 0,-2 3 0,1-1 0,0-5 0,1-9 0,0-7 0,2-2 0,1 17 0,5-5 0,10-19 0,18 3 0,17-29 0,-4-4 0,-14 2 0,-1-6 0,-5-15 0,-2-7 0,1-4 0,0 0 0</inkml:trace>
  <inkml:trace contextRef="#ctx0" brushRef="#br0" timeOffset="44599">23588 17939 24575,'9'43'0,"1"0"0,0 0 0,0 0 0,9 11 0,4-4 0,1-21 0,1-30 0,0-13 0,4-9 0,1-8 0,-5 3 0,0-8 0,-19-12 0,-12 7 0,-12 34 0,-18-1 0,-2 4 0,6 11 0,-16 8 0,29 0 0,6 2 0</inkml:trace>
  <inkml:trace contextRef="#ctx0" brushRef="#br0" timeOffset="44869">23938 18141 24575,'6'38'0,"0"-1"0,0 1 0,-10 18 0,-11-17 0,-32-47 0,13 1 0,1 1 0</inkml:trace>
  <inkml:trace contextRef="#ctx0" brushRef="#br0" timeOffset="45800">24398 17954 24575,'-1'43'0,"1"-10"0,-3 4 0,-1 9 0,1-5 0,1-11 0,1-2 0,-4 19 0,0-4 0,5-15 0,-2-22 0,0 2 0</inkml:trace>
  <inkml:trace contextRef="#ctx0" brushRef="#br0" timeOffset="46054">24618 18210 24575,'-8'45'0,"1"0"0,-27-21 0,10 3 0,0 0 0,0-1 0</inkml:trace>
  <inkml:trace contextRef="#ctx0" brushRef="#br0" timeOffset="46586">24867 18011 24575,'3'45'0,"-1"-1"0,1 1 0,0-1 0,0 11 0,1-2 0,-2-17 0,-2-22 0,0-46 0,0-8 0</inkml:trace>
  <inkml:trace contextRef="#ctx0" brushRef="#br0" timeOffset="47186">25098 17908 24575,'40'3'0,"0"0"0,0 6 0,-11 3 0,-23 2 0,2 16 0,-6 3 0,-1 2 0,0 10-386,-1-8 0,0-2 386,0 1 0,-1 3 0,-1-1 0,-1-6 95,3 0 0,-4-1-95,-26-3 0,15-22 0,-28 11 0,-3-10 0,15-40 0,-4 12 0,0 1 0</inkml:trace>
  <inkml:trace contextRef="#ctx0" brushRef="#br0" timeOffset="48365">27400 12708 24575,'0'9'0,"5"-1"0,20 7 0,-2-6 0,7-3 0,1-2 0,5-2 0,-2-4 0,0-2 0,3-2 0,6-7 0,-17 5 0,-13-12 0,-3 2 0</inkml:trace>
  <inkml:trace contextRef="#ctx0" brushRef="#br0" timeOffset="48722">27410 12765 24575,'4'48'0,"0"-1"0,0 1 0,0-1 0,-2-7 0,0 1 0,0-1 0,0 10 0,1 5 0,-1-1 0,0-5 0,-1-12 0,-2-3 0,-1-5 0,-4 24 0,6-10 0,10-33 0,13-22 0,1-12 0,5-15 0</inkml:trace>
  <inkml:trace contextRef="#ctx0" brushRef="#br0" timeOffset="49691">27884 12924 24575,'-1'-4'0,"6"31"0,1 2 0,1-1 0,-1 4 0,0 9 0,0 0 0,-1-14 0,-1 1 0,0 8 0,-1-1 0,3 2 0,-4-14 0,2-1 0,0-16 0,-1-7 0,1-4 0</inkml:trace>
  <inkml:trace contextRef="#ctx0" brushRef="#br0" timeOffset="49886">28219 13135 24575,'11'26'0,"-6"20"0,-6 4 0,-12-11 0,0 7 0,0-1 0</inkml:trace>
  <inkml:trace contextRef="#ctx0" brushRef="#br0" timeOffset="50443">28578 12862 24575,'10'45'0,"0"1"0,-1-1 0,1 1 0,-1-1 0,1 1 0,0 2 0,2 3 0,-1-3 0,-3-8 0,-3-15 0,-5-14 0</inkml:trace>
  <inkml:trace contextRef="#ctx0" brushRef="#br0" timeOffset="50850">28898 13255 24575,'7'-4'0,"13"47"0,-36-11 0,9 4 0,1 0 0</inkml:trace>
  <inkml:trace contextRef="#ctx0" brushRef="#br0" timeOffset="51388">29292 12779 24575,'6'45'0,"0"0"0,-1 0 0,1 0 0,-1 0 0,1 1 0,2 13 0,0 3 0,-1-12 0,-3-30 0,-4-52 0</inkml:trace>
  <inkml:trace contextRef="#ctx0" brushRef="#br0" timeOffset="52022">29526 12636 24575,'44'-1'0,"1"-1"0,0 1 0,-4-2 0,0 0 0,-17 5 0,-21 5 0,-2 1 0,-1 8 0,1 1 0,2 17 0,0 4 0,2 11 0,-4-12 0,-1 5 0,0-1 0,1-1 0,0 2-711,-1-3 0,0 6 1,0-1-1,0-7 711,0-2 0,0-4 0,0 12 0,0-5 0,0-16 0,0-4 0,0-9 0,-11-7 0,-10 6 0,-23 1 0,15-5 0,-2 0 0,-5 0 0,0-1 0</inkml:trace>
  <inkml:trace contextRef="#ctx0" brushRef="#br0" timeOffset="54808">15978 10672 24575,'0'-4'0,"0"-1"0,0 24 0,0 15 0,2 0 0,1 13 0,0 5 0,1 1 0,-2-6 0,0-7 0,0-3 0,-1 0 0,1 5-459,0-3 1,1 4 0,-1 2-1,2 1 1,-1 0 0,0-1-1,-1-3 459,1 4 0,0-1 0,0-2 0,-1-1 0,1-1 0,0-1 0,-1-3 0,1 1 0,0 3 0,1 7 0,0 5 0,1 0 0,-1-3 0,0-9 0,1 0 0,-1-2-195,-1-1 1,-1 5 0,1-2 0,-1-11 194,0-5 0,0 15 0,7-58 0,3-15 0</inkml:trace>
  <inkml:trace contextRef="#ctx0" brushRef="#br0" timeOffset="59710">15796 10627 24575,'35'-8'0,"-1"1"0,0-1 0,3-3 0,5-2 0,-10 6 0,8-1 0,5 0 0,3-1 0,2 1 0,-2-1 0,-2 2 0,-6-1-820,10-2 1,-6 1 0,1 0 0,8 0 803,-13 4 1,5-1-1,3 1 1,4-1 0,2 0-1,0 1 1,0 0-1,-1 0 1,-3 0 0,-4 1-1,-4 1-366,8-2 0,-6 2 0,-3-1 1,3 2-1,6-1 382,-9 1 0,5 1 0,3-1 0,3 1 0,1-1 0,0 1 0,0 0 0,-2 0 0,-3 0 0,-3 0 0,-6 0-335,7 0 0,-7 1 1,-2-1-1,1 0 1,5 1 334,-2 0 0,4-1 0,3 1 0,1 0 0,0 0 0,-2 0 0,-3 0 0,-6 0 0,5 0 0,-7 0 0,1 0 0,4 0 0,-2-1 0,5 0 0,3 1 0,0-1 0,0 0 0,-3-1 0,-5 1 0,1-1 0,-5 1 0,0-1 0,5 0 0,-1 0 0,5 0 0,3-1 0,1 1 0,-1 0 0,-5 0 0,-4-1 0,4 0 0,-5-1 0,3 1 0,-1 0 0,4 1 0,1-1 0,-2 0 0,-5 1 0,12-2 0,-2 1 0,-9 0 0,1 1 0,0 0-247,-2 0 0,0 1 0,-1 0 247,3 0 0,1 1 0,-6 0 0,2 0 0,-2-1 613,2 1 1,2 0-614,-3 1 0,5-1 0,1 1 0,-3-1 0,-4 0 0,-1 0 0,5 0-545,3 1 1,7-1-1,4 0 1,1 1-1,-3-1 1,-6 0 544,-4 0 0,-6 0 0,2 0 0,6 0 0,-5 0 0,5 0 0,4 0 0,3 0 0,1 0 0,1 0 0,-1 0 0,-2 0 0,-4 0 0,-4 0-403,5 0 0,-4 0 0,-3 0 0,1 0 0,5 0 403,-3 0 0,4 0 0,1 0 0,2 0 0,0 0 0,-1 0 0,-2 0 0,-3 0-457,8 0 0,-2 0 0,-2 0 0,-2 0 0,-1 0 457,-1 0 0,-2 0 0,0 0 0,1 0-88,0 0 1,2 0 0,0 0 0,0 0-1,-2 1 88,4 0 0,-2 1 0,-1 1 0,-1-2 0,0 1 0,-1-1 0,4 0 0,2 0 0,5 1 0,3 0 0,-2 0 0,-7-1 0,-2 0 0,-5-1 0,4 0 0,-1 0 0,5 1 0,2-1 0,-3 0 0,-7 0 1469,8 0 1,-1 0-1470,-5 0 0,6 0 0,-1 0 0,-5 1 0,2 0 0,1 0 0,-7 0 0,6-1 0,3 0 0,-3 1 0,-5-1 0,11 2 0,-3-1 583,-8-1 0,3 0 0,-1 0 1,-3 1-584,7 0 0,2 0 0,-9 0 0,6 1 0,3 0 0,-2 0 0,-3-1 0,5 2 0,-4 0 0,6-1 0,-8 0 0,7-1 0,2 1 0,2-1 0,-1 1 0,-4-1 0,-7 0 0,7 1 0,-6-1 0,5 0 0,-1 0 0,6 0 0,4 0 0,-1 0 0,-4 0 0,-8 0 0,-3 0 0,-6 0 0,3 0 671,12 1 0,7 1 1,-3-1-1,-9 1-671,-11-1 0,-3-1 511,7 2 1,-5 0-512,-12-1 0,-6 0 0,-4 1 2745,3-1-2745,21 4 2822,-13-4-2822,13 5 0,-14-6 0,28 19 0,-13-10 0,2 3 0,0 0 0,-5-5 0,9 3 0,-21-5 0,-8 0 0,-1-4 0,-4 5 0,7 0 0,6 9 0,9 19 0,0 5 0,-11-15 0,0 2 0,2 6 0,1 6 0,0 1 0,-2-5 0,-2 2 0,-1-1-647,0 0 1,1 2-1,0-4 647,-1-4 0,-1-2 0,0-1 0,0-1-149,7 19 149,-3-8 0,-5-3 0,-5 2 0,-2 1 0,0 7 0,-2 5 0,-1-1 0,-1-8 0,1-13 0,-2 2 0,-1 1 0,-1-1 1924,-2 19-1924,-3-2 0,-1 1 0,3-16 0,0 0-328,-2 8 0,-1-1 328,1 9 0,1-17 0,3-12 0,2-11 0,-1-2 0,-1 2 0,1 1 821,-10 2-821,3 0 0,-13 8 0,-4 3 0,-7 11 0,-5-2 0,-2 0 0,21-15 0,-1-1 0,-14 0 0,-7-1 0,3-2 0,3-3 0,1-2-450,-5 0 1,-2 1 0,0-2 449,-4-1 0,-3-1 0,5 2 0,-5 1 0,-1 1 0,4-1 0,5-1 0,3 0 0,-5 1 0,5-2 0,-6 1 0,-3 0 0,1 0 0,4 0 0,7-2 0,-9 3 0,3-2 0,-6-3 0,-4-1 0,9-2 0,-5-4 0,6 4 0,-8 1 0,5 2 0,9 1 0,0 1 0,-1 3 0,-6 2 0,0 2 0,7-1-190,1 2 0,2 1 190,-6 8 0,-2 0 0,-2-6 0,3 0 0,10 0 0,-3-1 0,-2-3 0,-5-1 0,-1-1 0,4-1 0,-7 2 0,0-1 0,2 0 0,-5 0 0,-1 0 0,6-1-408,-3 1 0,2-1 408,7-1 0,-1 1 0,0 0 0,0-1 0,1-1 0,2 0 0,-4 2 0,-3-1 0,2-1 0,-6 0 0,0 0 0,5 0 0,-2-1 0,1 1 0,-1 0 0,-3 1 0,6-2 0,11-3 0,2 1 631,-3 2 1,2 0-632,-4-2 0,-8 0 0,26-2 389,-17 0-389,18 0 892,-4 0-892,13 1 0,10 18 0,-1-1 0,5 15 0,1 4 0,-1 4 0,-2-8 0,-1 0 0,-5 13 0,-3-8 0,-1 6 0,0-2 0,-1-4 0,-1 2-731,1 4 0,-1 6 0,-1-8 731,-1-9 0,-1-4 0,0-1 0,-1 1 0,-2 5 0,-2 4 0,0-3 0,0 0 0,-1 0 0,1 0 0,-1 2 0,-1-2-790,-5 6 1,1-3 789,3-7 0,1-1 0,-3 8 0,0-1 0,3-12 0,1-1 0,-3 12 0,-2-11 2004,11-18-2004,1 2 1768,3-8-1768,-8 10 0,2-9 0,-22 20 0,4-6 0,-4 2 0,-10 7 0,-3 2 0,6-4 0,-3 1 0,-2 0-505,5-4 0,-6 3 0,-2 0 1,2-1-1,6-4 505,-8 4 0,4-4 0,5-4 0,-2-1 0,0 0 0,2 0 0,0 0 0,1-1 0,-8 0 0,-1 1 0,8-2 0,-1 0 0,-1 1 0,-2-1 0,-2 0 0,3-1 0,-6 1 0,0 1 0,6-3 0,-2 2 0,0-2-522,-2 0 1,0-1 0,2-1 521,6 1 0,1-1 0,-1 0 0,-9 1 0,-2-1 0,2 1 0,-4 3 0,-3 1 0,6-2 0,-6 2 0,0-1 0,4 1 0,4 0 0,4 0 0,-4 1 0,-1-2 0,-4 1 0,-2 0 0,2-1 0,7 0 0,6-2 0,4 0 0,-5-2 0,-7-2 0,-7-2 0,-2-2 0,2 0 0,7-1 0,-6-2 0,2-2-461,4 1 1,-6-1 0,3 0-1,8-2 461,-7-10 0,9 7 0,-6-1 0,4 2 0,9 1 0,-2 0 200,-7 0 1,-7-1-1,-1 0 1,7 2-201,3 3 0,2 0 0,-10-3 0,-6 0 0,4 0 0,2 0 0,2 0 0,6 1 0,-1-1 0,0 0 0,4 2 0,0-1 0,-3 0 0,-10-1 0,-4-1 0,-2 0 0,5 1 0,3 0 0,2 1 0,-5-1 0,5 0 0,-5-1 0,-3 0 0,1 0 0,2 0 0,7 1 0,-2-1 0,6 0 0,-6 1 0,4 1 0,-6 0 0,-4 0 0,-1 1 0,1-1 0,3 1 0,6 1 0,-5-1 0,6 1 0,-6 0 0,2 1 0,-7 0 0,-3 0 0,1 0 0,4 0 0,8 0 0,-6 0 0,4-1 488,0 2 0,-4 1 0,5-2-488,2-4 0,4 1 0,6 2 0,-3 0 0,-3 0 0,-4 1 0,4 0 0,5 0 0,1 1 0,-21 0 0,-1 1 0,23-1 0,0 1-377,-3-1 0,-1 1 377,-1-1 0,0 1 0,4 0 0,-3 0 0,-17 1 0,-1 0 0,16-1 0,0 1 0,-7 0 0,0 0 885,11-1 1,3 0-886,-7 1 1445,-7-1-1445,28 0 0,1 0 0,-13-38 0,9 1 0,-2 5 0,0-9 0,8 6 0,2-6 0,1-4 0,0 1 0,0 4-1093,-2-6 1,1 4 0,0-5 875,1 1 0,-1-5 0,1-2 0,0 2 0,1 4 217,1-2 0,1 5 0,0-4-547,1 1 1,0-3-1,1-1 1,-1 4 546,2-3 0,-1 3 0,1-3 0,0 7 0,1-2 0,-1 0 0,0 1 0,1-8 0,-1 0 0,-1 7 0,1 7 0,-1 2 0,0-1 0,-1-1 0,-1 11 0,-2 15 0,-1-7 0,-10-5 3276,5 5-2057,-7-15 2036,6 11-3255,-8-13 0,9 11 0,-10-18 0,17 22 0,3-17 0,2-2 0,1 10 0,1-6 0,0 7 0,-3 25 0,1 3 0,1 13 0,-1-3 0,-9 18 0,-6-2 0</inkml:trace>
  <inkml:trace contextRef="#ctx0" brushRef="#br0" timeOffset="60712">13795 12226 24575,'-19'-5'0,"8"-3"0,37 5 0,9-1 0,9-1 0,-3 0 0,-5 0 0,-5 8 0,-6 18 0,-3 11 0,-12-2 0,-22-2 0,-13 2-403,4 0 0,-5 6 1,-2-1-1,2-2 403,-4-2 0,-1-2 0,4-3 0,-1 1 0,4-2 195,-3 4 0,10-4-195,22-11 0,16-2 0,5-8 0,3-1 0,16 5 0,-16-4 0,-2 2 0,7 18 1221,-18 3-1221,-6 8 0,-4 2 0,-8 10 0,-2-10 0,-4 0 0,-8-8 0,-3-3 0,-15 10 0,9-14 0,-2-4 0,-16-7 0,18-7 0,-1-1 0,-1-1 0,0-1 0</inkml:trace>
  <inkml:trace contextRef="#ctx0" brushRef="#br0" timeOffset="60945">13363 12819 24575,'43'-21'0,"0"0"0,-1 0 0,1 0 0,2 0 0,2 2 0,-12 4 0,7-2 0,4 0 0,0-1 0,-3 3 0,-5 2-172,6 2 0,-6 4 0,1-1 0,1-1 0,0-1 0,0 1 0,-2 1 0,1 0 0,-1 0 0</inkml:trace>
  <inkml:trace contextRef="#ctx0" brushRef="#br0" timeOffset="61413">14658 11949 24575,'-31'26'0,"1"0"0,-1 0 0,1 0 0,10-8 0,-15 12 0,-9 7 0,24-16 0,37-25 0,-7 25 0,-5 9 0,-4-3 0,-2 2-289,1 5 0,0 4 0,0-3 289,-1 1 0,2-2 0,3 3 0,1-3 0,2 2 53,14-8 0,-6-46 1,5-4-1</inkml:trace>
  <inkml:trace contextRef="#ctx0" brushRef="#br0" timeOffset="61588">14877 11979 24575,'36'-13'0,"1"1"0,-7-5 0,13 1 0,1 0 0</inkml:trace>
  <inkml:trace contextRef="#ctx0" brushRef="#br0" timeOffset="61778">14664 12166 24575,'40'-22'0,"0"1"0,-3-1 0,0 3 0,-4 7 0,-3 3 0,9-6 0,-15 10 0</inkml:trace>
  <inkml:trace contextRef="#ctx0" brushRef="#br0" timeOffset="61945">14552 12430 24575,'37'-21'0,"0"-1"0,0 1 0,0-1 0,0 1 0,-3 0 0,-1 1 0,4-3 0,0 1 0,0 0 0,0 0 0,-1-1 0</inkml:trace>
  <inkml:trace contextRef="#ctx0" brushRef="#br0" timeOffset="62184">14935 12061 24575,'-1'41'0,"1"0"0,-1 0 0,1 0 0,-3-11 0,0 1 0,0 12 0,0 9 0,-3-3 0,-2-15 0,-15-14 0,-9-3 0</inkml:trace>
  <inkml:trace contextRef="#ctx0" brushRef="#br0" timeOffset="62520">14690 12375 24575,'39'-10'0,"-1"-1"0,1 1 0,0-1 0,6 1 0,-3 3 0,-20 8 0,-49 31 0,5-9 0,-4 2 0,-6 2 0,-5 1 0,5-3 0,9-6 0,0-2 0,-19 13 0,17-8 0,44-21 0,14-8 0,-4-4 0,4-4 0,-1 0 0,5-2 0,1-1 0,-5 0 0,1-1 0,-3 2 0,-3 1 0,-2 3 0,17-7 0</inkml:trace>
  <inkml:trace contextRef="#ctx0" brushRef="#br0" timeOffset="62772">14147 12936 24575,'47'-15'0,"-1"0"0,0 0 0,0 0 0,1 0 0,-1 0 0,0 0 0,0 0 0,1-1 0,1 1 0,0-1 0,-2 1 0,-1 0 0,-4 2 0,-4 0 0,13-5 0,-7 3 0,-4-1 0,-1-2 0,-2 1 0,-3-1 0,1 1 0</inkml:trace>
  <inkml:trace contextRef="#ctx0" brushRef="#br0" timeOffset="63025">14726 12558 24575,'-2'45'0,"1"1"0,-1-1 0,1 0 0,-1 0 0,0 4 0,0 0 0,0-2 0,1-3 0,2 3 0,0-3 0,-1-6 0,1-11 0,-1-2 0,3 21 0,1-17 0,4-60 0,5-12 0,-5 5 0,0 0 0</inkml:trace>
  <inkml:trace contextRef="#ctx0" brushRef="#br0" timeOffset="63304">14790 12788 24575,'-31'31'0,"-1"0"0,10-11 0,-2 2 0,-2 3 0,-7 7 0,-2 1 0,3-1 0,8-8 0,-3 10 0,1-6 0,12-6 0,32-22 0,22-12 0,12-6 0,1-2 0,-8 4 0,-7 3 0,-3 0 0,1 1 0,6-1-469,0 2 1,5-1 0,5 0 0,0 0 0,-1 1 0,-4 1 0,-7 2 226,5-1 0,-6 2 0,1 0 242,0 0 0,3 0 0,-3 1 0,-10 0 0,-1-3 0,-12-1 0</inkml:trace>
  <inkml:trace contextRef="#ctx0" brushRef="#br0" timeOffset="98703">26304 13004 24575,'-1'-4'0,"-1"1"0,0 2 0,1 0 0,1-2 0,0 0 0,-1 1 0,-4-1 0,3 3 0,-6-2 0,7 0 0,-3 2 0,4-3 0,0 1 0,-1 1 0,0 0 0,-1 1 0,-1 0 0,1 0 0,-1 0 0,0 0 0,2 0 0,-2 0 0,1 0 0,-1 0 0,1 0 0,1 0 0,-1 0 0,-1 0 0,-6 0 0,3 2 0,-5 1 0,8 0 0,-1-1 0,2-2 0,-2 1 0,2 0 0,-1-1 0,3 4 0,-2-3 0,1 1 0,-1-2 0,0 0 0,1 1 0,1 1 0,-1-1 0,0 4 0,0 0 0,-1-1 0,0 1 0,2-4 0,-2 1 0,1 0 0,-3 4 0,2-1 0,-5 6 0,5-3 0,-1 1 0,2 5 0,-1-6 0,-2 17 0,0-11 0,-3 11 0,4-11 0,-3 4 0,5-9 0,-2 22 0,2-19 0,0 16 0,1-19 0,0 8 0,0-4 0,5 1 0,-1-8 0,14 1 0,-4-5 0,11 3 0,-2-5 0,-4 0 0,4 0 0,-10 0 0,7 2 0,-8-1 0,9 1 0,-8-2 0,3 0 0,-3 0 0,8-4 0,-8-2 0,6-5 0,-6-3 0,-3 4 0,8-18 0,-10 17 0,2-15 0,-5 14 0,4-6 0,-6 5 0,8-16 0,-9 21 0,3-18 0,-4 20 0,3-18 0,-4 11 0,1-3 0,-1 7 0,0 6 0,0-11 0,-2 9 0,-6-15 0,0 13 0,-5-7 0,3 1 0,0 6 0,-1-2 0,5 7 0,0-1 0,2 3 0,0-2 0,-6-1 0,2 2 0,-6-2 0,6 3 0,-1 0 0,-2 0 0,7-1 0,-6 0 0,7 0 0,-2 1 0,0 0 0,1 0 0,-5 0 0,4 0 0,-6 0 0,6 0 0,-11 0 0,7 0 0,-5 0 0,5 0 0,1 0 0,2 0 0,0 0 0,3 0 0,0 0 0,-1 0 0,3 2 0,-1-2 0,13 8 0,3-1 0</inkml:trace>
  <inkml:trace contextRef="#ctx0" brushRef="#br0" timeOffset="101112">26455 13865 24575,'-4'0'0,"0"0"0,2 0 0,0 0 0,2 9 0,-1 19 0,1 21 0,-1-1 0,0 2 0,0-16 0,-1-1 0,2 9 0,-2-2 0,-3 3 0,4-23 0,-3 4 0,4-20 0,0-3 0,3 1 0,5-24 0,4-6 0</inkml:trace>
  <inkml:trace contextRef="#ctx0" brushRef="#br0" timeOffset="102111">26756 13881 24575,'-11'16'0,"-4"22"0,0 6 0,10-18 0,2 0 0,-4 19 0,0 7 0,5-10 0,15-2 0,15-12 0,6-11 0,6-37 0,-9-7 0,5-8 0,-8 2 0,-10 5 0,-4-2 0,2-8 0,1-4 0,-7 7 0,-8 6 0,-27-8 0,1 34 0,-6 3 0,0 2 0,2 3 0,-11 4 0</inkml:trace>
  <inkml:trace contextRef="#ctx0" brushRef="#br0" timeOffset="102991">27133 13935 24575,'-9'4'0,"5"9"0,0 36 0,4-7 0,1-10 0,2 1 0,13 10 0,0-11 0,16-20 0,4-7 0,-1-11 0,0-2 0,-3-6 0,-7-22 0,-12 2 0,-4 0 0,-2-3 0,-5 6 0,-5 4 0,-14 13 0,-32 3 0,19 5 0,0 6 0,2 0 0,9 1 0,-6 1 0</inkml:trace>
  <inkml:trace contextRef="#ctx0" brushRef="#br0" timeOffset="105163">26387 13699 24575,'-9'-2'0,"1"-3"0,0 0 0,3 1 0,-2 2 0,4 1 0,-15 20 0,6 0 0,-1 1 0,-1 2 0,-4 20 0,2-6 0,-2 6 0,2-3 0,3-4 0,1 1 0,-3 0 0,-3 2 0,5 2 0,7 0 0,4 2 0,1-7 0,1-9 0,2-2-235,-1 10 1,2 4 0,4-7 234,15-4 0,6-3 0,2-5 0,2-2 0,10 1 0,3 0 0,-1-4 0,-11-9 0,16 4 0,-40-7 0,4-1 0,-4-14 0,4-5 0</inkml:trace>
  <inkml:trace contextRef="#ctx0" brushRef="#br0" timeOffset="106107">27505 13708 24575,'26'18'0,"-9"-1"0,1 16 0,-2 5 0,-2 8 0,-8-10 0,-1 3 0,-2 5 0,-3-1 0,0 4 0,-5 0 0,-5-3 0,-4-19 0,-14 15 0,4-14 0,2-2 0,1 0 0,5-9 0,6-1 0,3-12 0,4-19 0,3-15 0</inkml:trace>
  <inkml:trace contextRef="#ctx0" brushRef="#br0" timeOffset="107009">27719 14169 24575,'-9'-1'0,"7"-4"0,18 2 0,6-2 0,7 5 0,-3 23 0,-12-6 0,-11 24 0,-15-10 0,-5-7 0,0 0 0,-4 7 0,-7 5 0,22-26 0,4-1 0,10-8 0,20 2 0,-6-3 0,16 0 0,-27-2 0,-2 0 0</inkml:trace>
  <inkml:trace contextRef="#ctx0" brushRef="#br0" timeOffset="107687">27975 14075 24575,'30'0'0,"0"0"0,5-1 0,-8 1 0,1 0 0,6 0 0,-9-3 0,8 0 0,-1-10 0,-19 1 0,6-6 0</inkml:trace>
  <inkml:trace contextRef="#ctx0" brushRef="#br0" timeOffset="108720">28189 13877 24575,'28'20'0,"2"1"0,2 4 0,1 2 0,-3 0 0,-4-2 0,-5-1 0,-18-4 0,-17 6 0,-5 2 0,-2 8 0,-1-8 0,-2-2 0,-14 2 0,22-17 0,-6 3 0,21-12 0,1-1 0,0 0 0</inkml:trace>
  <inkml:trace contextRef="#ctx0" brushRef="#br0" timeOffset="109347">28719 13802 24575,'-18'12'0,"1"3"0,-1 16 0,1 3 0,-4 11 0,10-9 0,0 7 0,3-5 0,3-11 0,3-1 0,2 19 0,4-3 0,9-6 0,7-2 0,25-14 0,-27-10 0,17-2 0,-33-7 0,0-1 0,-3-3 0,-1-1 0</inkml:trace>
  <inkml:trace contextRef="#ctx0" brushRef="#br0" timeOffset="115790">28700 13794 24575,'-2'-3'0,"0"1"0,2 1 0,0 0 0,-2 0 0,-1 4 0,-2 8 0,1 3 0,-2 3 0,-1 11 0,1-11 0,-2 26 0,0-22 0,-4 19 0,3-20 0,-5 17 0,8-16 0,-5 14 0,9-19 0,-3 4 0,3-14 0,0 12 0,1-14 0,1 16 0,-2-14 0,2 4 0,-3 0 0,2 10 0,-2-5 0,-1 15 0,3-20 0,-2 14 0,3-18 0,0 8 0,0-4 0,0-2 0,3 3 0,0-4 0,5-2 0,3-4 0,14-1 0,-6 0 0,20-6 0,2-4 0,-1-1 0,1-2 0,1-1 0,-16 3 0,-3 0 0,12-9 0,9 1 0,-16 3 0,3 3 0,-8-2 0,3 1 0,-14 5 0,4-1 0,-12 7 0,1 1 0,-2 2 0,-4-1 0,-3 0 0</inkml:trace>
  <inkml:trace contextRef="#ctx0" brushRef="#br0" timeOffset="117690">28809 13878 24575,'1'-4'0,"0"0"0,0 3 0,1 8 0,0 5 0,-1 12 0,0 4 0,0-3 0,-1 2 0,0 13 0,0 2 0,-1 1 0,0-1 0,1-14 0,0-1 0,-1 13 0,0-4 0,0-9 0,-1 11 0,0-23 0,2-6 0,-3-4 0,3-4 0,-4-1 0,2 1 0,0 0 0,1 1 0,0 12 0,-4 1 0,1 8 0,-2-5 0,3-8 0,0-2 0,0-17 0,0-2 0</inkml:trace>
  <inkml:trace contextRef="#ctx0" brushRef="#br0" timeOffset="119296">26358 14881 24575,'-13'9'0,"-3"1"0,9 5 0,-5 2 0,11-7 0,-4 2 0,5 4 0,-1 4 0,3 5 0,1 1 0,5 7 0,7-6 0,5-3 0,8-9 0,1-7 0,1-5 0,4-16 0,5 2 0,-7-22 0,-16 12 0,4-12 0,-16-8 0,-1 7 0,-11 0 0,-3 2 0,-6 7 0,-12 8 0,-4 7 0,-8 20 0,6 7 0,1 3 0,7-2 0,0 11 0</inkml:trace>
  <inkml:trace contextRef="#ctx0" brushRef="#br0" timeOffset="119921">26973 14816 24575,'-7'42'0,"1"-1"0,-2 1 0,-1 3 0,2-5 0,2-8 0,1-2 0,-5 18 0,2-10 0,7-29 0,3-3 0,6-15 0,10-15 0,5-15 0</inkml:trace>
  <inkml:trace contextRef="#ctx0" brushRef="#br0" timeOffset="120246">27228 14917 24575,'-3'17'0,"6"9"0,3 1 0,4-5 0,-1 4 0,4-6 0,11-28 0,2-9 0,4-9 0,-4-2 0,-3-3 0,-11-3 0,-12-1 0,-27 29 0,-8 10 0,-6 8 0,-1 0 0,1 2 0,8 5 0,4-4 0</inkml:trace>
  <inkml:trace contextRef="#ctx0" brushRef="#br0" timeOffset="120870">27325 14678 24575,'47'-3'0,"1"0"0,-5-1 0,-11 9 0,-28 34 0,-1-4 0,-2-3 0,-1 11 0,1 0 0,-2-6 0,0-5 0,-1 0 0,-3 15 0,0 7 0,-3-12 0,-6-11 0,-5 7 0,9-14 0,3-7 0,-5 0 0,-4-14 0,-8 0 0</inkml:trace>
  <inkml:trace contextRef="#ctx0" brushRef="#br0" timeOffset="122471">26393 14707 24575,'0'-5'0,"0"0"0,0 3 0,-2 0 0,-5 1 0,-5 1 0,-16 4 0,11 1 0,-20 16 0,24-6 0,-16 18 0,18-14 0,-4 4 0,2 3 0,3-9 0,-1 7 0,1 0 0,0-2 0,-4 19 0,4-9 0,5-4 0,-1 4 0,-1 0 0,2 1 0,1 3 0,0-2 0,2-8 0,0 19 0,2-30 0,0 6 0,5 0 0,4-3 0,11 1 0,3-1 0,5-3 0,6-1 0,-1-2 0,-10-7 0,6 0 0,-24-2 0,-4-1 0,-1 1 0,0-1 0</inkml:trace>
  <inkml:trace contextRef="#ctx0" brushRef="#br0" timeOffset="123342">27653 15070 24575,'0'-4'0,"4"2"0,4 1 0,8 1 0,0 0 0,4 1 0,-3 16 0,-7 4 0,-5 20 0,-14-13 0,-3-1 0,-1 5 0,-12 8 0,18-32 0,10-2 0,32-5 0,-17-5 0,21-1 0</inkml:trace>
  <inkml:trace contextRef="#ctx0" brushRef="#br0" timeOffset="123966">28015 14899 24575,'33'-6'0,"1"0"0,-1 0 0,-8 3 0,8 0 0,0 0 0,0 0 0</inkml:trace>
  <inkml:trace contextRef="#ctx0" brushRef="#br0" timeOffset="124194">27981 15134 24575,'32'-13'0,"0"0"0,-1 0 0,11-5 0,-4 4 0,6 8 0,-18 1 0,1 5 0</inkml:trace>
  <inkml:trace contextRef="#ctx0" brushRef="#br0" timeOffset="125565">28441 14733 24575,'13'0'0,"10"0"0,-10-2 0,26-2 0,-14 1 0,14-2 0,-3 4 0,-8-1 0,-1 8 0,-2 1 0,-6 1 0,12 20 0,-30-7 0,-15 22 0,-6 3 0,1 0 0,0-10 0,-4 4 0,3-7 0,-4-2 0,7-10 0,1-1 0,-3 8 0,9-14 0,16 6 0,10-11 0,14-6 0,4-3 0,4 3-262,-5-6 0,-1-2 262,3-5 0,-4-4 0,-2 1 0,-2 2 0,-16 4 0,-14 6 0,-12 2 0,-14 3 0</inkml:trace>
  <inkml:trace contextRef="#ctx0" brushRef="#br0" timeOffset="129198">28113 14684 24575,'29'14'0,"-1"-1"0,-3-1 0,-2-2 0,7 7 0,-9-5 0,2 1 0,-7 4 0,-6-12 0,1 10 0,-6-11 0,0 4 0,-3 2 0,-2-1 0,0 12 0,0-11 0,0 8 0,0-9 0,-20 22 0,8-10 0,-9 4 0,-1-1 0,5-2 0,-2-3 0,-3-2 0,-2 1 0,-4-2 0,-1-1 0,-13-1 0,9 0 0,3-2 0,6-7 0,-2 7 0,24-16 0,2 1 0</inkml:trace>
  <inkml:trace contextRef="#ctx0" brushRef="#br0" timeOffset="131861">26330 15708 24575,'-4'-3'0,"2"0"0,1 1 0,1 0 0,-1 0 0,-2 2 0,-9 0 0,4 0 0,-13 0 0,11 3 0,-7-2 0,3 8 0,3-8 0,1 7 0,0-2 0,4 0 0,-3 0 0,0 7 0,4-5 0,-12 22 0,9-10 0,-10 24 0,12-14 0,-1 9 0,3 8 0,3-17 0,11 15 0,1-29 0,8 0 0,1-8 0,-6-4 0,3 4 0,-8-7 0,8 9 0,-6-5 0,4 7 0,-8-8 0,-2 0 0</inkml:trace>
  <inkml:trace contextRef="#ctx0" brushRef="#br0" timeOffset="132353">26556 15849 24575,'-3'44'0,"0"0"0,0 0 0,5 15 0,9-21 0,22-52 0,-4-6 0,-3-3 0,-6-6 0,-8-18 0,-30 27 0,-13 2 0,-3 10 0,-2 6 0</inkml:trace>
  <inkml:trace contextRef="#ctx0" brushRef="#br0" timeOffset="133042">26888 15809 24575,'-1'43'0,"0"1"0,10-18 0,3 21 0,6-5 0,19-39 0,9-14 0,-18-14 0,-4-4 0,-1-3 0,-14-2 0,-9 5 0,-21 18 0,-28 12 0,23 8 0,-5 12 0</inkml:trace>
  <inkml:trace contextRef="#ctx0" brushRef="#br0" timeOffset="133423">27240 15634 24575,'0'43'0,"0"1"0,0-1 0,0 5 0,-2-6 0,-1 10 0,-1 0 0,1-13 0,-1-1 0,-3-10 0,0 0 0</inkml:trace>
  <inkml:trace contextRef="#ctx0" brushRef="#br0" timeOffset="134369">27410 15519 24575,'0'-8'0,"2"1"0,15 21 0,5 10 0,1-2 0,4 5 0,0 5 0,-12-3 0,-4 0 0,-2-4 0,-1 1 0,0 6 0,-3 2 0,-10 4 0,-4-1 0,2-12 0,-3 1 0,-10 20 0,-3-2 0,-6-4 0,12-15 0,1-3 0,2-8 0,7-5 0,2-7 0,2-6 0,-2-2 0</inkml:trace>
  <inkml:trace contextRef="#ctx0" brushRef="#br0" timeOffset="134948">27647 15953 24575,'29'33'0,"-26"-12"0,-2 16 0,-4 0 0,-11-14 0,-10 11 0,46-35 0,0-3 0,9-2 0,-12-9 0,-3-1 0</inkml:trace>
  <inkml:trace contextRef="#ctx0" brushRef="#br0" timeOffset="135562">27916 15845 24575,'45'-5'0,"-1"0"0,1-1 0,0 1 0,-20 1 0,0 0 0,21 0 0,13 1 0,-3-3 0,-21-3 0,-25-11 0,2-2 0</inkml:trace>
  <inkml:trace contextRef="#ctx0" brushRef="#br0" timeOffset="136498">28230 15652 24575,'7'4'0,"25"12"0,-5-1 0,-1 4 0,-3 2 0,-12 5 0,4 11 0,-19-12 0,-4 0 0,-10 13-406,5-10 0,-1 1 406,-13 11 0,7-6 0,-2-5 0,12-16 0,-2-9 0,11-11 0</inkml:trace>
  <inkml:trace contextRef="#ctx0" brushRef="#br0" timeOffset="138770">28632 15627 24575,'-3'4'0,"1"10"0,2 15 0,0 2 0,0 3 0,0-6 0,0 0 0,0 9 0,0-1 0,0-6 0,0-2 0,0 5 0,0 1 0,0-27 0,0-3 0,0-18 0,0-5 0</inkml:trace>
  <inkml:trace contextRef="#ctx0" brushRef="#br0" timeOffset="140398">26307 16414 24575,'-4'-2'0,"1"1"0,1 0 0,-2 1 0,-28 10 0,11 2 0,-12 8 0,0 4 0,7 6 0,0 7 0,4 3 0,11-2 0,1 4 0,5 0 0,10-6 0,1-7 0,3-3 0,10-5 0,6-3 0,-1-8 0,-13-4 0,4-3 0,-7-1 0,-2-2 0,7 6 0,-6-4 0,6 8 0,-9-9 0,1 4 0</inkml:trace>
  <inkml:trace contextRef="#ctx0" brushRef="#br0" timeOffset="141905">26479 16524 24575,'-4'-4'0,"1"2"0,2-1 0,1 2 0,0 10 0,0 9 0,0 9 0,-4 15 0,-1 3 0,1-4 0,-1-1 0,0-3 0,1-14 0,3-14 0,-7-5 0,-1-14 0</inkml:trace>
  <inkml:trace contextRef="#ctx0" brushRef="#br0" timeOffset="142235">26641 16739 24575,'2'30'0,"-1"-1"0,-8-2 0,-3 8 0,-6-1 0,-23-14 0,-3-4 0</inkml:trace>
  <inkml:trace contextRef="#ctx0" brushRef="#br0" timeOffset="143174">27030 16532 24575,'0'-5'0,"0"48"0,0-16 0,-1 21 0,-1 3 0,-1-16 0,2-4 0,-1-5 0,-1-16 0,3-7 0,3-14 0,1-8 0</inkml:trace>
  <inkml:trace contextRef="#ctx0" brushRef="#br0" timeOffset="143386">27151 16826 24575,'-19'20'0,"-1"1"0,1-3 0,0-1 0</inkml:trace>
  <inkml:trace contextRef="#ctx0" brushRef="#br0" timeOffset="144217">27385 16575 24575,'-4'10'0,"-2"16"0,1 5 0,-1 14 0,3 1 0,5-3 0,6-23 0,11 7 0,3-37 0,1-8 0,3-2 0,-1-8 0,-6-1 0,-13 3 0,-36-6 0,7 23 0,-23 2 0</inkml:trace>
  <inkml:trace contextRef="#ctx0" brushRef="#br0" timeOffset="145177">27427 16423 24575,'26'-8'0,"-1"0"0,3 2 0,-4 0 0,-8 0 0,3 1 0,-17 5 0,0-2 0,-1 2 0,2 0 0,2 3 0,0 1 0,2 3 0,1 4 0,9 21 0,-4-7 0,4 11 0,-10-6 0,-1-1 0,-1-4 0,-3 21 0,-4 2 0,-10-14 0,1-3 0,-2 7 0,1-4 0,-8 9 0,0-2 0,3-2 0,8-17 0,-3 0 0,10-20 0,-4-15 0,1-4 0</inkml:trace>
  <inkml:trace contextRef="#ctx0" brushRef="#br0" timeOffset="145715">27824 16772 24575,'-3'-1'0,"15"22"0,5 11 0,-18-1 0,11 9 0,-5-2 0,-20-15 0,7-4 0,47-34 0,-12-2 0,-1 1 0,-1 0 0</inkml:trace>
  <inkml:trace contextRef="#ctx0" brushRef="#br0" timeOffset="146457">28028 16629 24575,'40'-2'0,"1"0"0,-1 0 0,-3-1 0,-2 0 0,-3-1 0,0 0 0,-5 0 0,3-3 0,7 0 0,-33-6 0,-2-2 0</inkml:trace>
  <inkml:trace contextRef="#ctx0" brushRef="#br0" timeOffset="147053">28219 16442 24575,'43'21'0,"0"1"0,0-1 0,-2 9 0,-3 5 0,-18-5 0,-30 5 0,4 0 0,-3 0 0,-10-9 0,0-3 0,0 5 0,-7 5 0,19-35 0,2-5 0</inkml:trace>
  <inkml:trace contextRef="#ctx0" brushRef="#br0" timeOffset="149412">28817 16291 24575,'0'15'0,"-5"13"0,-1 4 0,1 8 0,-1-5 0,-2 7 0,1-6 0,3-11 0,-1 0 0,0 7 0,-1 5 0,0-6 0,-2 9 0,1 1 0,1-1 0,0-9 0,-1 12 0,5-28 0,1-6 0,1-1 0,1-4 0,19-1 0,-6-3 0,18 0 0,9-17 0,2-5 0,-2 3 0,-9 1 0,4-5 0,-8 4 0,-5-1 0,7-12 0,-22 17 0,5-18 0,-10 20 0,1-7 0,-4 13 0,-26-9 0,18 6 0,-20-6 0,24 14 0,-2 1 0,2 1 0,0 0 0,-2 0 0,3 0 0,-4 0 0,4 0 0,-2 0 0,1 0 0,-1-2 0,0 1 0,-5-1 0,2 2 0,-10 0 0,7 0 0,-14-2 0,11 1 0,-13-2 0,-2 11 0,-13-7 0,-7 7 0</inkml:trace>
  <inkml:trace contextRef="#ctx0" brushRef="#br0" timeOffset="150434">26423 17186 24575,'0'0'0</inkml:trace>
  <inkml:trace contextRef="#ctx0" brushRef="#br0" timeOffset="152044">26424 17204 24575,'-1'-5'0,"-3"1"0,1 4 0,-6 0 0,6 0 0,-1 6 0,4 14 0,0 13 0,0 5 0,-1-8 0,-1 1 0,-2 7 0,-1 5 0,-1-6 0,-2 11 0,-1-18 0,2-5 0,5-15 0,1-12 0,1-6 0,0-9 0,0-4 0</inkml:trace>
  <inkml:trace contextRef="#ctx0" brushRef="#br0" timeOffset="152361">26680 17405 24575,'-22'28'0,"0"-1"0,1 1 0,-14-4 0,5 3 0,1 1 0,-1-1 0</inkml:trace>
  <inkml:trace contextRef="#ctx0" brushRef="#br0" timeOffset="153000">27041 17274 24575,'3'40'0,"1"-1"0,-1 1 0,0 0 0,0 11 0,-1-1 0,7-24 0,14-43 0,0-12 0,-5 0 0,4 0 0,-5-1 0,-14 1 0,-43 7 0,17 9 0,-5 7 0,0 0 0</inkml:trace>
  <inkml:trace contextRef="#ctx0" brushRef="#br0" timeOffset="153905">27421 17239 24575,'0'12'0,"0"10"0,0 21 0,0 4 0,0-3 0,0 6 0,0-6 0,0-28 0,0 8 0,0-20 0</inkml:trace>
  <inkml:trace contextRef="#ctx0" brushRef="#br0" timeOffset="154112">27642 17527 24575,'-21'16'0,"-1"0"0,-17 10 0</inkml:trace>
  <inkml:trace contextRef="#ctx0" brushRef="#br0" timeOffset="154958">27579 17081 24575,'17'21'0,"1"1"0,-2-2 0,-1 0 0,-2 23 0,-6-6 0,-3-13 0,-3 4 0,-12 19 0,-5-1 0,2-3-410,-4 0 1,0-4 409,4-19 202,-12 14-202,14-19 0,-7 0 0,14-28 0,2-9 0,-1-7 0</inkml:trace>
  <inkml:trace contextRef="#ctx0" brushRef="#br0" timeOffset="157013">26247 17032 24575,'-3'0'0,"0"0"0,-8-1 0,3 1 0,-15 13 0,-2 5 0,1 3 0,5 6 0,-1 8 0,4-2 0,2 12 0,8-7 0,0 6 0,2-5 0,3-10 0,0-2 0,1 13 0,0 0 0,3-12 0,1-2 0,5 14 0,6 0 0,15-1 0,-11-21 0,16 6 0,-26-20 0,4-2 0,-12 1 0,8 7 0,-7 2 0,6 8 0</inkml:trace>
  <inkml:trace contextRef="#ctx0" brushRef="#br0" timeOffset="157964">27764 17506 24575,'3'-3'0,"9"0"0,-4 4 0,4 14 0,-12-3 0,-2 13 0,-2-8 0,1-6 0,3 0 0,20-11 0,-1 3 0,18-6 0,-18-3 0,2-3 0</inkml:trace>
  <inkml:trace contextRef="#ctx0" brushRef="#br0" timeOffset="158480">27991 17355 24575,'42'-2'0,"-1"-1"0,0 1 0,1-1 0,-3 2 0,3-2 0,0 0 0,0 0 0,0 0 0</inkml:trace>
  <inkml:trace contextRef="#ctx0" brushRef="#br0" timeOffset="158929">28186 17196 24575,'44'16'0,"0"0"0,1 0 0,-1 0 0,-5 3 0,1 2 0,-8 1 0,-14-2 0,-33 22 0,3-14 0,-2-1 0,-11 3 0,1-5 0,-9 0 0,14-9 0,-3 0 0,13-16 0,-1 0 0</inkml:trace>
  <inkml:trace contextRef="#ctx0" brushRef="#br0" timeOffset="160096">28749 17117 24575,'3'17'0,"-1"4"0,-5 9 0,-3 8 0,1-5 0,-3 11-563,-2 7 0,0-4 563,4-29 368,3-9-368,1-5 187,18-16-187,-1 6 0,10-4 0,2 1 0,5 7 0,11-7 0,-4 20 571,-25-5-571,10 25 0,-32-15 0,-6 7 0,-2 0 0,-7-6 0,-2 4 0,1-2 0,10-9 0,-6 4 0,17-12 0,-5-14 0,-2-1 0</inkml:trace>
  <inkml:trace contextRef="#ctx0" brushRef="#br0" timeOffset="160648">28784 17131 24575,'22'4'0,"9"-1"0,2-2 0,2-2 0,1 1 0,1-2 0,-10 0 0,-3-1 0,7 0 0,4-1 0,-28 4 0,0-1 0,-4 1 0,-9-2 0,-13 2 0,-11-1 0</inkml:trace>
  <inkml:trace contextRef="#ctx0" brushRef="#br0" timeOffset="162491">26324 18138 24575,'-5'27'0,"-1"4"0,3-5 0,1 1 0,-3 6 0,3 2 0,3-3 0,2-14 0,16 8 0,-4-19 0,17-23 0,11-14 0,-6 2 0,-16 13 0,-1-2 0,14-16 0,5-8 0,-13 7 0,-15 1 0,-9-1 0,-17 13 0,-2 11 0,-18-1 0,9 10 0,0 1 0,-14 1 0,14 1 0,1 3 0,-9 18 0,16-9 0,2 5 0,14-18 0</inkml:trace>
  <inkml:trace contextRef="#ctx0" brushRef="#br0" timeOffset="162972">26895 18057 24575,'-1'47'0,"0"0"0,0 0 0,0 1 0,0-4 0,0 3 0,1-7 0,-1-16 0,0-17 0,1 0 0</inkml:trace>
  <inkml:trace contextRef="#ctx0" brushRef="#br0" timeOffset="163273">27230 17994 24575,'-4'45'0,"-1"1"0,1-1 0,-1 0 0,1 1 0,-1-1 0,1 5 0,1 4 0,-1-3 0,-1-9 0,-4-17 0,-10-14 0,-2-2 0</inkml:trace>
  <inkml:trace contextRef="#ctx0" brushRef="#br0" timeOffset="163855">26228 17881 24575,'-13'44'0,"1"1"0,0-1 0,0 1 0,-1 0 0,6-7 0,3 1 0,3 2 0,0 12 0,2 5 0,2-1 0,2-8 0,4-13-1639,8-12 1,5-4 545,6 6 1,3 2 0,-4-8-4,1-12 1637,0 0 0,-5-12 0,1-1 0</inkml:trace>
  <inkml:trace contextRef="#ctx0" brushRef="#br0" timeOffset="164397">27350 17842 24575,'29'20'0,"-1"0"0,1 0 0,-10 14 0,-4 7 0,-5 2 0,-5-7 0,-9-4 0,-4 2 0,0 4 0,-1 9 0,-2 2 0,1-2 0,1-11 0,-2-4 0,1-4 0,-2 8 0,-2 3 0,1-9 0,-8-9 0</inkml:trace>
  <inkml:trace contextRef="#ctx0" brushRef="#br0" timeOffset="164944">27519 18209 24575,'16'33'0,"0"-1"0,0 1 0,-11 5 0,6 2 0,4 6 0,-8-11 0,-12-18 0,20-4 0,12-24 0,10-17 0,-11 3 0</inkml:trace>
  <inkml:trace contextRef="#ctx0" brushRef="#br0" timeOffset="165713">27976 18204 24575,'26'0'0,"-2"0"0,9 0 0,8 0 0,-4 0 0,-12 0 0,2-1 0,16 0 0,7-1 0,-11 0 0,-8 0 0,11-2 0,-37-1 0,-1-1 0</inkml:trace>
  <inkml:trace contextRef="#ctx0" brushRef="#br0" timeOffset="166231">28223 18020 24575,'38'16'0,"-1"1"0,1-1 0,-1 0 0,11 9 0,-2 2 0,-20-1 0,-30 6 0,-12 10 0,-5 0 0,-6 0 0,3-15 0,-6 4 0,5-6 0,-2 3 0,-2-2 0,4-3 0,14-14 0,-3 4 0,14-19 0,0-1 0,-14-27 0,-5-7 0</inkml:trace>
  <inkml:trace contextRef="#ctx0" brushRef="#br0" timeOffset="170408">28615 17945 24575,'-5'0'0,"31"-1"0,-11-1 0,22 1 0,2 0 0,-14-1 0,6 2 0,-3 2 0,-17 3 0,2 13 0,-11-7 0,-6 17 0,-6-13 0,-9 9 0,-9-5 0,-2-1 0,-2 0 0,0-2 0,5-2 0,16-8 0,6-2 0,15-4 0,20 0 0,-6 0 0,6 4 0,0 2 0,-11 5 0,16 6 0,-45 31 0,-4-14 0,-9 8 0,-3-2 0,-1-9 0,0 1 0,0-6 0,12-20 0,-5 21 0,13-25 0,4 4 0,2-31 0,1-7 0</inkml:trace>
  <inkml:trace contextRef="#ctx0" brushRef="#br0" timeOffset="171997">29987 14079 24575,'0'-3'0,"4"18"0,-1 7 0,1 21 0,-1 5 0,-2-20 0,0-1 0,1 24 0,-2-4 0,0-11 0,0 0 0,0-24 0,0-2 0</inkml:trace>
  <inkml:trace contextRef="#ctx0" brushRef="#br0" timeOffset="172248">30201 13991 24575,'13'35'0,"0"1"0,0 0 0,1 4 0,-2-5 0,2 5 0,-4-12 0,-7-16 0,-1-5 0</inkml:trace>
  <inkml:trace contextRef="#ctx0" brushRef="#br0" timeOffset="172534">30497 13919 24575,'1'49'0,"0"0"0,-1 0 0,1 0 0,0-3 0,0-1 0,-1-2 0,1-9 0,-1 14 0,-11-13 0,-2 7 0</inkml:trace>
  <inkml:trace contextRef="#ctx0" brushRef="#br0" timeOffset="173240">29829 13841 24575,'-10'46'0,"1"0"0,0 0 0,0 0 0,0 0 0,0 1 0,-1-1 0,0 2 0,-3 1 0,1 0 0,1-3 0,6-4 0,6-6 0,11 0 0,7-6 0,-1-4 0,-6-1 0,2-2 0,16 14 0,1-5 0,-9-19 0,-4-6 0,-3-2 0</inkml:trace>
  <inkml:trace contextRef="#ctx0" brushRef="#br0" timeOffset="173817">30562 13740 24575,'31'19'0,"1"0"0,-5 10 0,-8 5 0,3 12 0,-2 3 0,-6-7 0,-6-3 0,-4 1 0,0 4 0,-1 8 0,-2 0 0,-2-10 0,-4-9 0,-2-4 0,-4 15 0,-2 0 0,-5-10 0,0-5 0,-1-2 0,-7 15 0,23-39 0,-3 2 0,2-3 0,-3-1 0</inkml:trace>
  <inkml:trace contextRef="#ctx0" brushRef="#br0" timeOffset="174513">30934 14262 24575,'40'-3'0,"1"1"0,-1 0 0,0 0 0,14-1 0,0 0 0,-13 1 0,-11 0 0,2-1 0,-32 1 0</inkml:trace>
  <inkml:trace contextRef="#ctx0" brushRef="#br0" timeOffset="174910">31066 14026 24575,'41'14'0,"0"0"0,0 0 0,0 0 0,11 0 0,-3 0 0,-19 4 0,-29 8 0,-10-1 0,-5-1 0,0 4 0,-2 2 0,-3-9 0,-1-3 0,-3 7 0,-6 13 0,19-24 0,3-1 0,-10-8 0,-2-2 0</inkml:trace>
  <inkml:trace contextRef="#ctx0" brushRef="#br0" timeOffset="176808">31459 13858 24575,'-19'-1'0,"10"0"0,-2-2 0,11 1 0,0 0 0,3 1 0,12 1 0,6 0 0,21 0 0,-12 0 0,6 0 0,-8 0 0,-13 0 0,6 0 0,-17 0 0,-1 1 0,-2 1 0,-1 1 0,-3 28 0,-2 12 0,1-18 0,-1 2 0,-2 11 0,0 10 0,-1 0 0,0-6-1294,-1 0 1,0-2 1293,0 3 0,0 5 0,-1-5-452,1-4 0,0-5 452,-2 12 0,-2-2 0,9-39 0,-4-1 0,4-8 0,-2-1 0</inkml:trace>
  <inkml:trace contextRef="#ctx0" brushRef="#br0" timeOffset="208400">1171 11173 24575,'2'33'0,"1"1"0,0-1 0,-1 0 0,1 1 0,0-1 0,2 5 0,1 0 0,0-4 0,-1-5 0,1 0 0,2 22 0,2-8 0,0-26 0,-3-8 0,24-21 0,-11-26 0,-2 9 0,-1-3 0,-8-6 0,1-1 0</inkml:trace>
  <inkml:trace contextRef="#ctx0" brushRef="#br0" timeOffset="208634">1068 10850 24575,'-9'0'0</inkml:trace>
  <inkml:trace contextRef="#ctx0" brushRef="#br0" timeOffset="209257">1575 11360 24575,'36'-2'0,"1"0"0,-1-3 0,7 2 0,10 0 0,-9-3 0,-4-10 0,-8 5 0,-5-3 0,-18-12 0</inkml:trace>
  <inkml:trace contextRef="#ctx0" brushRef="#br0" timeOffset="209582">1597 11077 24575,'40'17'0,"0"-1"0,-1 0 0,1 0 0,0 1 0,4 0 0,2 1 0,-5-1 0,-8-3 0,10 9 0,-21 0 0,-21 22 0,-23-6 0,1-13 0,-5 3 0,3-4 0,-12 9 0,4 1 0,4-12 0,12-31 0,-3-2 0</inkml:trace>
  <inkml:trace contextRef="#ctx0" brushRef="#br0" timeOffset="210200">2227 10939 24575,'18'37'0,"-1"1"0,1 0 0,0 0 0,3 8 0,-1-2 0,3-10 0,4-17 0,0-8 0,9 4 0,-8-13 0,-1-6 0,3-26 0,-16 3 0,-1-8 0,-2 4 0,0 5 0,-3-2 0,-10-11 0,-6-6 0,-5 9 0,-20 3 0,3 7 0,-4 5 0,1 20 0,3 8 0,1 6 0,8 4 0,3 2 0,13 10 0</inkml:trace>
  <inkml:trace contextRef="#ctx0" brushRef="#br0" timeOffset="211630">2824 10957 24575,'-5'-1'0,"2"0"0,9 7 0,4 1 0,23 5 0,-14-4 0,13-3 0,6-24 0,-12-7 0,8-1 0,2-2 0,-5-7 0,-6 17 0,0 4 0,-8 7 0,28 22 0,-28-11 0,22 15 0,-29-15 0,-3 2 0,7-1 0,-9-4 0,4-11 0,-7-5 0</inkml:trace>
  <inkml:trace contextRef="#ctx0" brushRef="#br0" timeOffset="212380">3354 10512 24575,'37'18'0,"1"0"0,-1 0 0,1 0 0,8 5 0,-2 2 0,-16 6 0,-28 10 0,-15 6 0,1-3-1639,6-1 1,-1-1 1278,-3-1 0,-1 1 0,2-5 1029,6-9 0,1-4-669,-2 9 710,45-7-710,-1-34 0,-2-1 0,8-4 0,-4 1 0,-5-2 0,-1 0-258,-2 2 0,3-1 0,-6 4 258,6 1 2210,-10 7-2210,-11-1 0,-6-3 0,-5 0 0</inkml:trace>
  <inkml:trace contextRef="#ctx0" brushRef="#br0" timeOffset="212914">3648 10300 24575,'13'34'0,"0"1"0,-3-4 0,5 13 0,-3-2 0,-9-23 0,-3-33 0,-6-31 0,-2-9 0,6 25 0,-1 0 0,-2-7 0,-1-2 0,4 9 0,8 11 0,0 12 0,6 2 0,2 6 0,5 12 0,2 5 0,2-1 0,4 10 0,-4 2 0,-13-1 0,4 12 0</inkml:trace>
  <inkml:trace contextRef="#ctx0" brushRef="#br0" timeOffset="213326">4218 10628 24575,'39'-17'0,"0"0"0,0 0 0,1 0 0,-4-3 0,5 2 0,-1 1 0,1-1 0,-1 0 0</inkml:trace>
  <inkml:trace contextRef="#ctx0" brushRef="#br0" timeOffset="213590">4537 10157 24575,'9'46'0,"0"1"0,-1-1 0,1 1 0,0-1 0,0 1 0,0-1 0,-1-3 0,-1-7 0,1 7 0,0 4 0,0 1 0,1-1 0,-1 1 0,0-1 0,0 0 0,1 1 0,-1-1 0</inkml:trace>
  <inkml:trace contextRef="#ctx0" brushRef="#br0" timeOffset="216730">2012 10403 24575,'-5'-4'0,"11"3"0,5 1 0,13 3 0,15-3 0,-21-1 0,10-1 0</inkml:trace>
  <inkml:trace contextRef="#ctx0" brushRef="#br0" timeOffset="217122">1876 10373 24575,'7'45'0,"0"-1"0,1-16 0,3 3 0,2 0 0,4 9 0,3 3 0,1 2 0,-1-4 0,-3-5-1093,2 0 1,-2-4 0,1 2 272,5 8 1,2 4 0,0-1 0,-5-4 729,0 7 1,-5-6 1066,-4-9 0,-1 1-977,4 8 0,3 5 0,-3-6 0,-4-9 0,1-2 0,2 1 0,3 3 0,-1-9 0,6-7 179,5-15 1,1-8 0,10-27 0,-10 6-1,1 1 1</inkml:trace>
  <inkml:trace contextRef="#ctx0" brushRef="#br0" timeOffset="218122">4299 9790 24575,'3'-10'0,"16"-1"0,2 2 0,6 0 0,7 3 0,7 0 0,-4 1 0,-2-1 0,1 1 0,3 3 0,3 2 0,-9 2 0,-4 4 0,1 8 0,-24 8 0,0-1 0,4 13 0,2 4 0,1 3 0,-2-6 0,1 2-545,-1 2 0,2 3 0,2 1 545,-2-6 0,2 2 0,0-1 0,0-1 0,0 5 0,0-1 0,2 4 0,-2-8 0,2 5 0,1 2 0,0 0 0,-1-2 0,-3-5 0,3 5 0,-3-3 0,1 3 0,-2-2 0,1 5 0,-1 1 0,0-4 0,-4-8 0,-1-4 0,-2-5 0,-1 12 0,-3-10 0,-2-22 0,-2-5 0,-22 7 0,-12 1 0,-5 0 0,0 0 0,-3 1 0,2-1 0,1 0 0,-1 0 0</inkml:trace>
  <inkml:trace contextRef="#ctx0" brushRef="#br0" timeOffset="231765">2516 12570 24575,'-2'-3'0,"1"-1"0,0 1 0,-2-3 0,2 1 0,-4 0 0,3 2 0,0 1 0,0-1 0,2 11 0,4 21 0,2 1 0,2 15 0,0-11 0,-1 5 0,-1 0 0,-1-4 0,2 1 0,-2-6 0,-3-24 0,0-1 0,-1-4 0,0-1 0,-13 0 0,-3-3 0</inkml:trace>
  <inkml:trace contextRef="#ctx0" brushRef="#br0" timeOffset="233117">2966 12274 24575,'0'-8'0,"0"1"0,-1-1 0,0-7 0,-1 8 0,2-6 0,-2 11 0,2 30 0,0 1 0,5 15 0,3 5 0,-2-21 0,1 2 0,1 7 0,2 5 0,-1-6 0,2 11 0,-1-12 0,-2-4 0,-5-17 0,6-3 0,-3-11 0,-2-7 0,0-2 0</inkml:trace>
  <inkml:trace contextRef="#ctx0" brushRef="#br0" timeOffset="233681">3317 12319 24575,'10'42'0,"2"-19"0,-2 8 0,5 1 0,22-7 0,6-8 0,-19-11 0,2-4-578,22 2 1,-2-11 577,-17-20 0,-7-14 0,-8 4 0,-3-8 0,-3-2 0,-1 6 0,-1-7 0,-9 2 0,-12-2 0,-10-2 0,-4 20 0,-9 31 0,-5 17 0,8-2 0,-3 6 0,1 2 0,6 0 0,4 2 0,5 2 0,1 2 0,-5 10 0,1 0 0,-1 0 0</inkml:trace>
  <inkml:trace contextRef="#ctx0" brushRef="#br0" timeOffset="234967">3592 11812 24575,'-7'-3'0,"3"1"0,1 0 0,2-1 0,8 3 0,9 0 0,11 9 0,2 15 0,5 11 0,-4-3 0,-5-7 0,0 2-236,-2 2 1,4 5-1,-1 0 1,-6-5 235,-6-3 0,-4-1 0,1 2 0,-3 3 0,-4 16 0,-4 1 0,-2-16 0,0 0 0,0 4 0,2 2 0,-2-6 0,-2 6 0,2-9 0,-19-23 0,-6-5 0</inkml:trace>
  <inkml:trace contextRef="#ctx0" brushRef="#br0" timeOffset="235806">2286 12213 24575,'0'-18'0,"-1"7"0,-6 8 0,-10 40 0,1 16 0,7-26 0,1 4 0,-1 10 0,0 10 0,2 1 0,3-7 0,5 0 0,6-1 0,3 0 0,3 7 0,3-1 0,0-7 0,4 0 0,6-3 0,1-3 0,7 3 0,1-2 0,-4-7-905,0-5 1,0-5 904,0 0 0,3 0 0,-4-6 0,16-6 0,-22-5 0,-2-14 0,-22-18 0,0-16 0</inkml:trace>
  <inkml:trace contextRef="#ctx0" brushRef="#br0" timeOffset="245977">20107 11140 24575,'0'6'0,"0"-1"0,-1-3 0,1 6 0,2 2 0,3 7 0,17 15 0,-10-12 0,7-2 0,-1-1 0,-7-7 0,10 2 0,-15-11 0,0-1 0,34-3 0,-6-9 0,-1-3 0,11-7 0,1-3 0,-6 2 0,-9 3 0,-4 1 0,3-5 0,1-1 0,3-3 0,2-3 0,-3 0 0,-4 1 0,-4-4 0,1-1 0,-1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5T08:40:47.6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4590 7439 24575,'-15'3'0,"-11"0"0,-3 3 0,-8 2 0,3-1 0,3-3 0,1 0 0,-5 5 0,-4 1 0,4-1 0,2-4 0,5-1 0,-8 3 0,-11-2 0,27-5 0,1 0 0,9 0 0,-2 0 0,10 0 0,-3 0 0,1 0 0,1 0 0,0 5 0,7 18 0,4 5 0,5 15-215,-3-4 1,2 2 214,-1-10 0,0-2 0,-1 1 0,1 3 0,-2 3 0,2 7 0,-1 2 0,-1-6 0,2 3 0,0 1 0,-2 0 0,1 8 0,-1-2 0,-3-8-672,-2-10 0,-1-3 672,1 12 0,-1 3 0,-2 0 0,-2-1-73,-1-9 1,0 0 72,-1 3 0,1 3 0,-1-4 0,0-1 0,1-3 0,-2 5 0,1 0 0,3 4 0,0 0 0,0-14 0,0 0 0,0 21 0,0 0 0,0 0 0,0-21 0,0-2 396,0 5-396,0-16 0,0 4 0,-1-8 1363,-4 3-1363,-3 6 0,-9 11 0,-2 2 0,5 4 0,-4 5 0,4-2 0,12-18 159,0 5-159,2-18 0,0 3 0,-1 33 0,1-19 0,-1 24 0,1-37 0,0-2 0,0-5 0,0-1 0,4-2 0,14 5 0,6-1 0,9 2 0,2 0 0,7 10 0,-10-9 0,0 1 0,-9 2 0,-1 0 0,10 0 0,-5-1 0,0 1 0,5-1 0,7 2 0,3 2 0,-14-11 0,11 8 0,-24-8 0,-3 0 0,-9 1 0,-2-2 0,-1 2 0,-24-2 0,-6-1 0</inkml:trace>
  <inkml:trace contextRef="#ctx0" brushRef="#br0" timeOffset="1091">2016 8559 24575,'-36'0'0,"0"0"0,-15 0 0,2 0 0,2 0 0,11 0 0,2 0 0,-6 0 0,14 0 0,-5 0 0,37 0 0,18-1 0,18-1 0,5 0 0,-7 2 0,-2 2 0,1 1-176,5-2 0,8-2 1,-1 2-1,-9 6 176,-4 10 0,-8 4 0,-6-6 0,-2 4 0,3 18 0,-7 4 0,-9-11 0,-9 5 0,-9-3 0,-8 7 0,-6 4 0,-1 0 0,1-1 0,3-6-570,0 6 1,1-4 0,-3 3 569,0-6 0,-4 4 0,-3 2 0,1-1 0,3-4 0,5-7 0,0 0 0,5-5 0,-9 11 642,24-22-642,33-5 0,13-4 0,-19 0 0,1-2-698,16 0 1,7-2 0,-6-1 697,-11-1 0,-3 0 0,5-2 0,-3-1 1572,-1 0-1572,8-8 0,-21-19 0,-5 10 0,-1 0 0</inkml:trace>
  <inkml:trace contextRef="#ctx0" brushRef="#br0" timeOffset="1804">2144 8062 24575,'9'33'0,"-1"0"0,1 0 0,0-3 0,1 9 0,2 10 0,-4-15 0,-2-22 0,-3 2 0,-2-30 0,-1-19 0,0 10 0,0-3-392,0-2 1,-1 0 391,1 1 0,-1 1 0,0-18 0,0 15 0,8 2 0,3 21 0,18 17 0,3 7 0,-2 4 0,2 3 0,-2 3 0,-8 10 783,-7-10-783,0 0 0,-8-11 0,4-4 0,3 4 0,3-6 0,2-3 0</inkml:trace>
  <inkml:trace contextRef="#ctx0" brushRef="#br0" timeOffset="46017">4634 11137 24575,'-16'0'0,"2"0"0,7 0 0,-1 0 0,-2 0 0,0 0 0,-27 0 0,16 0 0,-18 0 0,18 1 0,-9 9 0,0 3 0,5-3 0,-5 2 0,6 0 0,19-7 0,-4 2 0,8 5 0,-1 16 0,1 5 0,9 10 0,-1-5 0,1 7 0,0-5 0,1-6 0,0 1 0,2 5 0,1 7 0,0 2 0,-3-7 0,1 3 0,-2-2 0,3 4 0,0 2 0,-1-5 0,-2-8 0,-1-5 0,5 12 0,-4-6 0,-4-27 0,2-4 0,-3-4 0,27-2 0,-7-2 0,4-1 0,2-1 0,6-3 0,-2-17 0,-18 0 0</inkml:trace>
  <inkml:trace contextRef="#ctx0" brushRef="#br0" timeOffset="48326">3053 11794 24575,'-2'7'0,"3"10"0,11 20 0,-2-2 0,1 2 0,-2-14 0,0 1 0,4 18 0,-2-3 0,-4-15 0,1 6 0,-12-31 0,-6-7 0,-6-9 0,-4-25 0,8 6 0,4-8 0,8 8 0,3 3 0,4 9 0,1 0 0,4-10 0,6 6 0,1 17 0,-2 8 0,10-1 0,-7 5 0,-2 3 0,-1 12 0,-5 2 0,-1 10 0,-6-2 0,-1 1 0,2 6 0,0 14 0,2 0 0,3-6 0,-3-6 0,1-2 0,2-7 0,3-9 0,8-2 0,0-10 0,8-10 0,1-6 0,5-9 0,-5 0 0,-4-1 0,-7 2 0,-4 2 0,-12 15 0,-14-3 0,-4 0 0</inkml:trace>
  <inkml:trace contextRef="#ctx0" brushRef="#br0" timeOffset="52339">7326 8295 24575,'-11'0'0,"2"-3"0,4 3 0,2-2 0,-6 2 0,3 0 0,-2 0 0,-7 0 0,-3 2 0,-16-2 0,-7 2 0,-2 0 0,-2-1 0,17 0 0,0 1 0,-5 0 0,-4 2 0,6-1 0,-7 0 0,-9 5 0,31-7 0,-20 1 0,10 1 0,-23 2 0,7 1 0</inkml:trace>
  <inkml:trace contextRef="#ctx0" brushRef="#br0" timeOffset="52539">6354 8335 24575,'-6'0'0,"-1"0"0,3 0 0</inkml:trace>
  <inkml:trace contextRef="#ctx0" brushRef="#br0" timeOffset="52730">6054 8475 24575,'-18'0'0,"3"0"0,5-1 0,1 0 0</inkml:trace>
  <inkml:trace contextRef="#ctx0" brushRef="#br0" timeOffset="54113">5434 8276 24575,'0'-6'0,"3"45"0,1 17 0,-2-23 0,1 3 0,0 7 0,0-11 0,-2-15 0,1-4 0,0-10 0,-2-43 0,2 7 0,-3-1 0,0-2 0,0 11 0,2 0 0,6-14 0,3 3 0,1-1 0,1 8 0,2 7 0,-5 19 0,9 21 0,-9 6 0,4 6 0,-1 3 0,-6-3 0,-1-1 0,3 4 0,-1 1 0,-2 4 0,0-1 0,2 5 0,-2-8 0,1-4 0,0-13 0,-2 7 0,-1-23 0,-1 0 0,0-1 0,1 0 0</inkml:trace>
  <inkml:trace contextRef="#ctx0" brushRef="#br0" timeOffset="75272">18623 15656 24575,'-5'0'0,"-1"0"0,-3 0 0,2 0 0,-6 2 0,3 0 0,-8 20 0,-1 6 0,-5 2 0,6-1 0,-4 9 0,-1 2 0,5-7 0,3-5 0,2-1-430,-6 9 0,0 5 1,4-7 429,8 6 0,5-5 0,1 2 0,-1-7 0,3 0 0,1 9 0,8 2 0,8-7 0,8 0 0,-1-4 0,1-5 0,4-3 0,4-3 0,8 2 0,1-4 0,-5-7 0,3-10 0,-1-7 0,1 2 0,2-2 0,-5-6 0,0-12 0,-5-10 0,-8 1 0,0-8 0,-2-2 0,-2 4 0,-3 7 0,-3 3 0,0-5 0,-3-3 0,1-6 0,-2-2 0,-3 4 0,-4 7 0,-6 3 0,-6 2 0,-2-4 0,-3-3 0,-2 8 0,-23 1 0,11 11 0,-3 3 0,-10 9 0,-2 3 0,10 2 0,-1 1 0,-6 2 0,-4 2 0,5-1 0,5 0 0,2 1 0,-10 4 0,3-2 0,-1-4 0,17 1 0,6-4 0</inkml:trace>
  <inkml:trace contextRef="#ctx0" brushRef="#br0" timeOffset="75753">19490 15527 24575,'-13'3'0,"-1"17"0,-6 16 0,0 9 0,0 0 0,5-8 0,1 8 0,0 1-372,-2-5 0,-5 7 0,0 2 0,4-1 0,10-5 372,12-1 0,9-4 0,1-2 300,-2 6 0,7-3-300,10-9 0,10-1 0,3-1 0,-7-6 0,0-2 0,0-4 51,8-1 0,4-1 1,-8-8-1,-1-17 0,-4-2 1</inkml:trace>
  <inkml:trace contextRef="#ctx0" brushRef="#br0" timeOffset="76444">19770 15886 24575,'49'6'0,"-1"-1"0,1 1 0,0 0 0,-5-2 0,2-2 0,-6 5 0,-10 9 0,-11 23 0,-12 11 0,-4-4 0,0-7 0,-4-1-1093,-2 10 1,-2 5 0,-6-9 542,-7-12 0,-3-7 1186,3-2 0,0-3-636,-6 6 729,10-11-729,35-15 0,10 0 0,0 1 0,3-2-235,1-4 0,0-1 235,4-2 0,1-2 0,-8 0 0,1-3 0,-3 1 0,-1-2 0,-1 0 0,7 0 0,-3 1 0,-7-1 0</inkml:trace>
  <inkml:trace contextRef="#ctx0" brushRef="#br0" timeOffset="76995">20264 15474 24575,'-8'49'0,"0"-1"0,1-4 0,2-10 0,5-21 0,0-30 0,0-15 0,0 6 0,0-2 0,0-2 0,0 2 0,3-9 0,30 5 0,-8 34 0,5 12 0,0 7 0,-3 11 0,-8 4 0,-3 1 0,-5-7 0,7 16 0,-14-37 0,4 3 0</inkml:trace>
  <inkml:trace contextRef="#ctx0" brushRef="#br0" timeOffset="77538">20667 15455 24575,'29'29'0,"1"1"0,0 0 0,-1 0 0,1-1 0,0 1 0,-8-2 0,-5-2 0,4 4-191,5 1 1,7 6-1,2 2 1,-2 2-1,-6 0 1,-11-3 190,-11 6 0,-11 0 0,-4-1 0,0-3-1093,3-2 1,-1-3 0,-2 2 930,-1 2 0,-1 4 0,-1-1 0,0-7 162,-3 1 0,1-5 549,2-4 1,2-2-550,-1 2 0,2-8 0,2-28 0,-3-5 0</inkml:trace>
  <inkml:trace contextRef="#ctx0" brushRef="#br0" timeOffset="79879">14890 16672 24575,'-3'1'0,"1"10"0,3 13 0,-1 10 0,1 6 0,-1-1 0</inkml:trace>
  <inkml:trace contextRef="#ctx0" brushRef="#br0" timeOffset="80112">14597 16878 24575,'41'0'0,"-5"0"0</inkml:trace>
  <inkml:trace contextRef="#ctx0" brushRef="#br0" timeOffset="80668">15048 16814 24575,'-24'35'0,"0"1"0,0 0 0,-8 1 0,-2 0 0,1-8 0,1-11 0,-2-4-1082,-8 5 1,2-3 1081,13-9 0,3-2 0,-12 2 694,14-5-694,23-5 357,19-1-357,23-5 0,-15 4 0,3 1 0,7 1 0,4 1 0,-3 0 0,-4-2 0,1 3 0,1 3 0,4 4 0,-10 3 0,-3 17 0,-19 3 0,-6 9 0,-2-3 0,-4-4 0,-5 1 0,-9 11 0,-7 4 0,1-9 0,4-16 0,-3-5 0,-23 2 0,1-11 0,21-21 556,3-6 0,7-3-556,27-6 0,11 4 0,5 2 0,0 5 0,1 1 0,0 1 0,0 1 0,0-1 0</inkml:trace>
  <inkml:trace contextRef="#ctx0" brushRef="#br0" timeOffset="82915">15515 16996 24575,'5'31'0,"-1"-5"0,1 7 0,1 0 0,-2-2 0,6 8 0,-10-34 0,6-47 0,1 10 0,5-8 0,4 1 0,4 11 0,10 13 0,2 8 0,-3 22 0,-1 2 0,-3 3 0,-5 13 0,3 9 0,-4-2 0,-3-16 0,4 7 0,0-15 0,-5-7 0,3 0 0</inkml:trace>
  <inkml:trace contextRef="#ctx0" brushRef="#br0" timeOffset="83242">16067 17199 24575,'41'-1'0,"0"0"0,1-1 0,11 1 0,-11-1 0,-27 2 0,-8-1 0</inkml:trace>
  <inkml:trace contextRef="#ctx0" brushRef="#br0" timeOffset="83428">16196 17375 24575,'13'5'0,"6"0"0,30-13 0,-17-5 0,-9 2 0,0 0 0</inkml:trace>
  <inkml:trace contextRef="#ctx0" brushRef="#br0" timeOffset="85431">16736 16944 24575,'-15'-7'0,"7"-1"0,2 4 0,6 13 0,3 22 0,4 16 0,-1-4 0,-1-8 0,1 2 0,0 5 0,2 9 0,-1 0 0,1-9-766,-2-9 0,2-3 766,2 8 0,4-2 74,0-11 1,1-5-1,3-4 1,5 7-1</inkml:trace>
  <inkml:trace contextRef="#ctx0" brushRef="#br0" timeOffset="85898">16940 17097 24575,'-4'1'0,"8"43"0,7-11 0,4 4 0,3 9 0,1-7 0,-2-12 0,1-3 0,2 6 0,1 3 0,0-10 0,15-8 0,0-33 0,0-11 0,-12 9 0,-3-4 0,-2-6 0,1-7 0,-2-1 0,-4 5 0,-1 1 0,-5 0 0,-7-20 0,-11 8 0,-23 24-817,4 10 1,-3 5 816,0 12 0,-2 6 0,-4 0 0,0 2 0,-2 7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24:26.1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11146 11864 24575,'3'5'0,"31"-32"0,-13 9 0,2-5 0,0-2 0,-5-3 0,-1 1 0,2-4 0,-6 5 0,1-1 0,3-5 0,0-4 0,-5 2 0,-2-3 0,-2 3 0,-1 4 0,-1-1 0,1-8 0,0-4 0,-3 4 0,-3 13 0,-1-1 0,1-9 0,0-6 0,-1 6 0,0-11 0,-1 4 0,-1 2 0,-2 11 0,-11-9 0,6 15 0,-5 0 0,4 11 0,5 7 0,-3-2 0,5 7 0,1 0 0,0-10 0,1-2 0</inkml:trace>
  <inkml:trace contextRef="#ctx0" brushRef="#br0" timeOffset="531">10259 10595 24575,'-24'-19'0,"0"-1"0,15-1 0,10-16 0,28 20 0,18 5 0,-2 1-1093,-11 1 1,-1 0 0,2 1 351,1-1 1,3-2-1,-1 2 1,-3 0 740,10 0 0,-4 2 455,-6 3 0,-3 0-455,-5 1 0,-2 1 296,6 0 0,-16-11 1,-10-1-1</inkml:trace>
  <inkml:trace contextRef="#ctx0" brushRef="#br0" timeOffset="831">10457 10496 24575,'3'43'0,"1"0"0,-1 0 0,1 0 0,0 0 0,-1 5 0,0-1 0,2-2 0,4-3 0,7-3 0,4-3 0,-2-4-696,-4-4 1,2-2 695,11 5 0,0-10 0,1-31 0,2-6 0</inkml:trace>
  <inkml:trace contextRef="#ctx0" brushRef="#br0" timeOffset="1099">11197 10163 24575,'-18'41'0,"-1"1"0,1-1 0,-1 0 0,0 0 0,11 11 0,4 4 0,6-7 0,9-14 0,13-16 0,7-9 0,7 2 0,0 0 0,0 0 0</inkml:trace>
  <inkml:trace contextRef="#ctx0" brushRef="#br0" timeOffset="1882">10712 10763 24575,'29'2'0,"-8"3"0,15 2 0,-16 8 0,-13 17 0,-4 5 0,3 2 0,-5 2 0,2-4 0,6-18 0,24-25 0,6-16 0,-13-11 0,1-7 0,-2 10 0,0 0 0,1-1 0,-1 1 0</inkml:trace>
  <inkml:trace contextRef="#ctx0" brushRef="#br0" timeOffset="2394">11293 10288 24575,'13'47'0,"-2"-51"0,-9-39 0,2 9 0,3 3 0,2 15 0,10 8 0,-2 21 0,1 15 0,-5-2 0,-2 2 0,3 16 0,-5-16 0,-2-4 0,-1-6 0,-1-7 0</inkml:trace>
  <inkml:trace contextRef="#ctx0" brushRef="#br0" timeOffset="2628">11497 9986 24575,'37'24'0,"-1"0"0,-1 4 0,1-2 0,-6 6 0,-25 6 0,-10 2 0,-5-7 0,-4 1 0,0 4 0,-1 4 0,-3-2 0,-3-7 0,0 0 0,0 0 0</inkml:trace>
  <inkml:trace contextRef="#ctx0" brushRef="#br0" timeOffset="5509">13555 12475 24575,'-3'-1'0,"0"3"0,8-2 0,-1 3 0,21 10 0,-7-3 0,9 5 0,2 1 0,2 3 0,-3-2 0,-1 1 0,-2 2 0,-2-5 0,-1 0 0,0 2 0,10-2 0,2-1 0,-7-6 0,-2-1 0,0-1 0,-1-6 0,12-11 0,-8 5 0,5-9 0,-7 7 0,-9 1 0,8 2 0,-16 4 0,-5-4 0,-5-10 0,-3-5 0</inkml:trace>
  <inkml:trace contextRef="#ctx0" brushRef="#br0" timeOffset="6042">14275 12419 24575,'42'-11'0,"-1"0"0,1 0 0,-1-1 0,0 1 0,5-1 0,-1 1 0,-1 0 0,-6 2 0,6 0 0,-6 2 0,11-1 0,-3-4 0,-32 2 0,-7-2 0</inkml:trace>
  <inkml:trace contextRef="#ctx0" brushRef="#br0" timeOffset="6350">14565 12389 24575,'1'47'0,"0"-1"0,0 1 0,0 0 0,0-1 0,0 1 0,1 3 0,-1 3 0,0-3 0,2-6 0,0-9 0,11 12 0,4-22 0,1-4 0</inkml:trace>
  <inkml:trace contextRef="#ctx0" brushRef="#br0" timeOffset="6639">14861 12659 24575,'-1'44'0,"0"1"0,0 3 0,2-7 0,-1-17 0,2 1 0</inkml:trace>
  <inkml:trace contextRef="#ctx0" brushRef="#br0" timeOffset="7231">15040 12321 24575,'-10'9'0,"-5"23"0,6 2 0,1-9 0,1 4 0,2 14 0,3 1 0,-3-13 0,5 2 0,13 7 0,8 3 0,0-7 0,-5-13 0,3-4 0,22 3 0,2-12 0,-20-22 0,0-1 0</inkml:trace>
  <inkml:trace contextRef="#ctx0" brushRef="#br0" timeOffset="7699">15257 12322 24575,'-1'44'0,"1"1"0,0-8 0,-1 2 0,1-6 0,0 9 0,7-67 0,3-19 0,0-3 0,5 4 0,5 19 0,16 36 0,-13 1 0,-6 18 0,-3 6 0,-1 5 0,-6-5 0,-1 0 0,-2 10 0,-1-19 0,3-6 0,-4-23 0,1-4 0</inkml:trace>
  <inkml:trace contextRef="#ctx0" brushRef="#br0" timeOffset="7964">15468 12198 24575,'9'42'0,"0"-1"0,0 0 0,1 0 0,-1 0 0,-13-5 0,-5-4 0,1 5 0,4 0 0,3 6 0,1 3 0,-3 0 0,-2-3 0,-6-8 0,-14 5 0,-7-8 0,-2-1 0,0 2 0,1 1 0,-1 0 0</inkml:trace>
  <inkml:trace contextRef="#ctx0" brushRef="#br0" timeOffset="39912">27134 15020 24575,'12'3'0,"-5"-2"0,0 4 0,-4-5 0,-2 3 0,1-3 0,-2 32 0,0-16 0,0 27 0,0-19 0,0-8 0,0 1 0,1-14 0,1-1 0,2-2 0,5-3 0,5-9 0,22-21 0,-17 15 0,10-12 0,-22 29 0,14 13 0,-4-2 0,16 18 0,-16-19 0,4 5 0,6-13 0,-8 0 0,26-2 0,-17-8 0,9 0 0,-1-11 0,-7 3 0,0 3 0,-2 0 0,-3 1 0,21 3 0,-38 17 0,8 2 0,-13-2 0,4-5 0,20-2 0,-8 0 0,7 5 0,1 3 0,-2 6 0,5 6 0,1 2 0,5 1 0,-1-19 0,7-4 0,-6-4 0,9-7 0,0-4 0,-6-2 0,-29 3 0,-3 11 0,-11-6 0,-1 2 0</inkml:trace>
  <inkml:trace contextRef="#ctx0" brushRef="#br0" timeOffset="47020">25139 11103 24575,'-5'0'0,"0"0"0,2 0 0,0 1 0,0-1 0,-5 0 0,-11 0 0,-21-5 0,-6-2 0,12 3 0,-1-2 0,-4-4 0,-7-3 0,0-2 0,7 2 0,4 0 0,2 0 0,-1 0 0,-1-1 0,9 1 0,10 2 0,6 11 0,4-1 0,-6-7 0,6 4 0,-5-4 0,11 6 0,6 2 0,6 0 0</inkml:trace>
  <inkml:trace contextRef="#ctx0" brushRef="#br0" timeOffset="48094">22813 10571 24575,'-4'-3'0,"1"1"0,18 1 0,30 6 0,9 1 0,-17-4 0,3 0 0,-3 0 0,7 2 0,3-1 0,-2 0 0,-6-3 0,10-3 0,-3-2 0,-4 1 0,2-1 0,-8-4 0,-16-6 0,1 0 0</inkml:trace>
  <inkml:trace contextRef="#ctx0" brushRef="#br0" timeOffset="48328">22958 10635 24575,'-1'40'0,"-1"0"0,1 0 0,-1 0 0,1-3 0,0-1 0,0 6 0,-1 7 0,0-1 0,1-11 0,1 1 0,0 10 0</inkml:trace>
  <inkml:trace contextRef="#ctx0" brushRef="#br0" timeOffset="48943">23169 10958 24575,'-3'49'0,"0"-1"0,1-4 0,-4-5 0,-9-15 0,-1-4 0,-1 4 0,16-5 0,48-17 0,-20-8 0,3-3 0,16-5 0,2-4 0,-18 1 0,-1 0 0,0 0 0</inkml:trace>
  <inkml:trace contextRef="#ctx0" brushRef="#br0" timeOffset="49252">23735 10564 24575,'-15'40'0,"0"1"0,-1-1 0,8-17 0,1 2 0,-1 11 0,-1 10 0,4-1 0,8-13 0,31-5 0,-5-11 0,1 0 0</inkml:trace>
  <inkml:trace contextRef="#ctx0" brushRef="#br0" timeOffset="49684">23878 10752 24575,'-11'47'0,"0"-1"0,0-20 0,6 7 0,5-11 0,8-42 0,7-24 0,0 4 0,-3 11 0,0 0 0,2-8 0,1-3 0,0 19 0,9 36 0,-13 6 0,4 21 0,-10 2 0,-3-14 0,-1 5 0,-1-23 0,0-4 0</inkml:trace>
  <inkml:trace contextRef="#ctx0" brushRef="#br0" timeOffset="49929">24118 10527 24575,'8'45'0,"0"0"0,0-1 0,1 1 0,-11-9 0,-2 2 0,3-1 0,3 9 0,-1 3 0,-3-4 0,-5-9 0,-16-2 0,-5-7 0,-3 4 0,0-1 0</inkml:trace>
  <inkml:trace contextRef="#ctx0" brushRef="#br0" timeOffset="51380">25214 11401 24575,'-4'-3'0,"1"0"0,2 2 0,1 0 0,0 10 0,5 4 0,13 5 0,5 1 0,9 3 0,8-5 0,2-3 0,-15-8 0,2-5 0,12-6 0,7-4 0,-5 0 0,-7 1 0,-1-1 0,3-3 0,3-1 0,-9 2 0,-6-3 0,-4 8 0,-20 2 0,6-8 0,-7-9 0,4-12 0</inkml:trace>
  <inkml:trace contextRef="#ctx0" brushRef="#br0" timeOffset="52023">25628 11277 24575,'31'18'0,"1"1"0,-1-1 0,14 10 0,-12 0 0,-25-5 0,-12 16 0,-6 2 0,-2 0 0,-4 6 0,0-2 0,5-19 0,-2 4 0,7-25 0,-13-3 0,2-2 0,-11 2 0</inkml:trace>
  <inkml:trace contextRef="#ctx0" brushRef="#br0" timeOffset="53823">25537 12022 24575,'-5'0'0,"11"-2"0,20-1 0,8 0 0,-6-1 0,3 0 0,10-3 0,10-1 0,1-1 0,-7 2 0,-10 1 0,-4 1 0,3-1-820,10-2 1,5-2 0,-1 1 0,-8 0-184,-8 2 1,-4 0 1002,3 0 0,-6-2 0,-13-2 0,-9 1 0</inkml:trace>
  <inkml:trace contextRef="#ctx0" brushRef="#br0" timeOffset="54068">25856 11983 24575,'-5'48'0,"0"0"0,0 1 0,1-1 0,-1 0 0,0 0 0,0 5 0,-1 3 0,0-3 0,2-10 0,2-20 0,2-17 0</inkml:trace>
  <inkml:trace contextRef="#ctx0" brushRef="#br0" timeOffset="54327">26101 12279 24575,'-1'35'0,"0"1"0,0 0 0,-1 15 0,-1-13 0,2-32 0,-3 0 0</inkml:trace>
  <inkml:trace contextRef="#ctx0" brushRef="#br0" timeOffset="54976">26519 11974 24575,'-19'44'0,"0"0"0,0-1 0,0 1 0,0 0 0,12-10 0,1 1 0,-7 7 0,-6 12 0,1 2 0,7-7 0,14-17 0,30-16 0,8-14 0,-9-3 0,1-7 0,10-13 0,-1-8 0,-9-8 0,-1-1 0</inkml:trace>
  <inkml:trace contextRef="#ctx0" brushRef="#br0" timeOffset="55454">26664 12070 24575,'-7'0'0,"2"25"0,3 20 0,0-8 0,-1-8 0,0 8 0,0 8 0,4-24 0,7-57 0,3-19 0,6 15 0,-4 5 0,4-6 0,1 11 0,17 15 0,3 13 0,0 5 0,-2 9 0,-4 8 0,-4 3 0,-14-2 0,-1 10 0,-7-23 0,5-3 0,-3-3 0,5-1 0</inkml:trace>
  <inkml:trace contextRef="#ctx0" brushRef="#br0" timeOffset="55737">27114 11847 24575,'18'45'0,"-1"0"0,1 0 0,-1 0 0,-7 1 0,-3 3 0,-2 1 0,-4-3 0,-4-6 0,-7-5 0,-5-5 0,-3 2 0,-2 4 0,-2 2 0,-3-1 0,0-4 0,-7-9 0,0 1 0,0-1 0</inkml:trace>
  <inkml:trace contextRef="#ctx0" brushRef="#br0" timeOffset="72863">15932 14403 24575,'-7'-6'0,"2"1"0,-4 5 0,4 0 0,-34-6 0,10 2 0,3 0 0,-3 0 0,-3 2 0,1 1 0,-17 6 0,14-2 0,-2 3 0,2 6 0,-3 3 0,4-1 0,3-3 0,1 0 0,-7 4 0,-3 2 0,7-1 0,1 6-345,11-3 1,2 1 344,-6 18 0,12-17 0,1 3 0,-1 21 0,2 5 0,4-11 0,1 0 0,1-5 0,0 2 0,2-1 0,4 2 0,3-1 0,1-2 0,2-1 0,5 0 0,7-4 0,7 3 0,1 0 0,-1-6 0,5 3 0,5-4-820,1-7 1,6-1 0,2-1 0,-5-5 498,6-1 0,2-7 321,-12-5 0,5-4 0,1-1 0,0 0 0,-7 0 0,-1 0 0,-3 0 0,1-3 0,5-5 0,5-3 0,-2-3 0,-9 0 276,-3-3 0,-7-6-276,-5-1 0,-1-7 0,-2-2 0,-2 4 0,0-7 0,-3-2 0,-3 5 0,0-7 0,-1 1 0,-3 7 0,-3 2 0,-4 2 0,-3-5 0,-3-2 0,-2 6 0,-1 11 0,-3 4 0,-7-9 0,-2 4 0,-12 9 3276,18 10-2496,3 3-780,17 0 0,0 1 0,1-18 0,1-2 0</inkml:trace>
  <inkml:trace contextRef="#ctx0" brushRef="#br0" timeOffset="100809">22146 6639 24575,'-4'0'0,"-1"0"0,3 0 0,-1 0 0,0 0 0,1 0 0,21 0 0,13 0 0,13 0 0,-8-2 0,8-1 0,2-1 0,-5-1 0,-7 1 0,-4-1 0,3-2-400,6-3 1,3-1 0,0-3 0,-6 1 399,4-7 0,-6-2 0,-1-4 0,-4-2 0,1-8 0,-27 7 0,-18 8 0</inkml:trace>
  <inkml:trace contextRef="#ctx0" brushRef="#br0" timeOffset="101169">22373 6339 24575,'-1'49'0,"1"0"0,-1 0 0,1 0 0,-1 0 0,1 0 0,-1 0 0,0 0 0,1 0 0,-1 0 0,1 5 0,-1 3 0,1 1 0,-1-2 0,0-3 0,1-6 0,0-8 0,-1-9 0,1 10 0,4-21 0,15-23 0,1-17 0,5-13 0,1-6 0,-1 4-126,1 1 1,0 1 0,1-3 0,-3 0-1,3-4 1,-1-1 0,0 0 0,-2 3-1,-5 5 1,1 0 0,-1 1 0,0-1-1</inkml:trace>
  <inkml:trace contextRef="#ctx0" brushRef="#br0" timeOffset="101386">22931 6102 24575,'7'24'0,"7"1"0,8 18 0,0-7 0</inkml:trace>
  <inkml:trace contextRef="#ctx0" brushRef="#br0" timeOffset="101547">23211 6118 24575,'-10'20'0,"-7"2"0,1 18 0</inkml:trace>
  <inkml:trace contextRef="#ctx0" brushRef="#br0" timeOffset="101742">22417 6774 24575,'36'25'0,"-1"0"0,-3-5 0,-1 0 0</inkml:trace>
  <inkml:trace contextRef="#ctx0" brushRef="#br0" timeOffset="102025">22534 6609 24575,'42'-12'0,"1"-1"0,-1 0 0,1 1 0,-1-1 0,1 0 0,-1 1 0,1-1 0,3 2 0,-6 3 0,8-1 0,-7 0 0,9-2 0,5-2 0,3 0 0,-2 0 0,-4 4 0,-8 2 0,-11 6 0,0 5 0,-10 9 0,-1 29 0,-15 5 0,-27-11 0,-2 8 0,-4-7 0,-7-23 0,3 1 0</inkml:trace>
  <inkml:trace contextRef="#ctx0" brushRef="#br0" timeOffset="102239">23037 6442 24575,'-7'33'0,"4"13"0,1 2 0,0-5 0,2-3 0,0 1 0</inkml:trace>
  <inkml:trace contextRef="#ctx0" brushRef="#br0" timeOffset="102405">22751 6715 24575,'16'5'0,"2"-11"0,17-17 0,-4-13 0</inkml:trace>
  <inkml:trace contextRef="#ctx0" brushRef="#br0" timeOffset="102555">23007 6667 24575,'-11'29'0,"0"0"0,-1-2 0,0 0 0</inkml:trace>
  <inkml:trace contextRef="#ctx0" brushRef="#br0" timeOffset="102769">22385 7130 24575,'44'-18'0,"0"0"0,0 0 0,0 0 0,0 0 0,0 0 0,0 0 0,0 0 0,0 0 0,0 0 0,4-2 0,2 0 0,0 0 0,0 0 0,-4 1 0,-2 2 0,-6 2 0,-5 3 0,11-2 0,-8 4 0,-6 1 0,0 0 0</inkml:trace>
  <inkml:trace contextRef="#ctx0" brushRef="#br0" timeOffset="103210">22807 7111 24575,'-7'38'0,"27"-55"0,9 3 0,10 0 0,-3 0 0,-1-8 0,2 5 0,10 14 0,5 8 0,-10 9-436,-17 12 1,-7 9 435,-3 1 0,-1 8 0,-1 1 0,-5-5-1324,-4 5 0,-4 0 1324,-1-2 0,-2 3 0,-3-9 0,-16 3 819,0-20-819,13-51 0,5-29 0,6 4 0,7 13 0,4-2 0,-6 2 0,1 0 0,-1 0 0,1 0 0,-1 0 0</inkml:trace>
  <inkml:trace contextRef="#ctx0" brushRef="#br0" timeOffset="103848">24157 6415 24575,'-37'24'0,"1"1"0,-1-1 0,0 1 0,1-1 0,-4 4 0,0-1 0,0 0 0,0 0 0</inkml:trace>
  <inkml:trace contextRef="#ctx0" brushRef="#br0" timeOffset="104035">23481 6890 24575,'48'-14'0,"0"0"0,-1-1 0,1 1 0,0 0 0,-1 0 0,1 0 0,0 0 0,-2 0 0,3 0 0,-1 0 0,-2 0 0,-3 0 0,-6 0 0,-6 0 0,3-14 0,-1 1 0</inkml:trace>
  <inkml:trace contextRef="#ctx0" brushRef="#br0" timeOffset="104463">23664 6494 24575,'7'47'0,"0"0"0,0 0 0,0 0 0,0 0 0,0-1 0,0 1 0,0 0 0,6-12 0,1-8 0,-1 8 0,-4 4 0,0 12 0,-2 8 0,2 1 0,0-2 0,1-8 0,2-13 0,3-17-1639,18-25 1,2-17 1494,1 0 0,-1-9 144,-12 3 0,1-6 0,-2-1 0,-2 4 0,4-3 0,-3 1 556,5-22 1,-11 20-557,-20 44 584,2 28-584,-2-14 0,10 16 0,18-34 0,5-7 311,20-8 0,-6-3 1,0-6-1,-10-7 0,0 1 1</inkml:trace>
  <inkml:trace contextRef="#ctx0" brushRef="#br0" timeOffset="104765">24970 5985 24575,'18'23'0,"0"1"0,0-4 0,1 0 0</inkml:trace>
  <inkml:trace contextRef="#ctx0" brushRef="#br0" timeOffset="105399">24735 6247 24575,'38'-7'0,"1"1"0,-1 0 0,7-2 0,-4-1 0,7 0 0,-20 9 0,-27 10 0,-23 18 0,1-1 0,-6 5 0,3-2 0,5-6 0,3 1 0,-10 21 0,13-8 0,30-25 0,21 8 0,-20-7 0,-5 16 0,-36 13 0,-4-5 0,-5 1 0,9-13 0,-1-1 0,-7 11 0,4-4 0,8-14 0,12-4 0,14-11 0,9-3 0,9 0 0,18-2 0,-12-1 0,11-7 0,-8-16 0,-9 3 0,-7-4 0,-1-1 0,-1 6 0,0-11 0,-12 36 0,1 6 0,2 9 0,8-7 0,2-2 0,5-8 0,-1-14 0,0-2 0</inkml:trace>
  <inkml:trace contextRef="#ctx0" brushRef="#br0" timeOffset="105663">24424 6484 24575,'26'32'0,"0"0"0,0 0 0,0 0 0,0 0 0,6 0 0,0 0 0,-1-1 0,1 1 0</inkml:trace>
  <inkml:trace contextRef="#ctx0" brushRef="#br0" timeOffset="105869">25205 6404 24575,'40'23'0,"3"-40"0,-1 17 0,1-3 0,-5-20 0,-1 1 0</inkml:trace>
  <inkml:trace contextRef="#ctx0" brushRef="#br0" timeOffset="106135">24394 7194 24575,'45'-16'0,"0"-1"0,0 0 0,0 1 0,0-1 0,0 0 0,0 1 0,0-1 0,-4-1 0,-7 1 0,7-2 0,0 1 0,0 1 0,0-1 0,1 0 0,-1 1 0,0-1 0,0 0 0,0 1 0,0-1 0</inkml:trace>
  <inkml:trace contextRef="#ctx0" brushRef="#br0" timeOffset="106361">24926 6861 24575,'-3'49'0,"0"1"0,1-1 0,-1 1 0,0-1 0,0 1 0,1-1 0,-1 1 0,0-1 0,0 0 0,0 1 0,-1 1 0,1-2 0,0-1 0,0-4 0,0-2 0,1-6 0,0 5 0,0 1 0,0-1 0</inkml:trace>
  <inkml:trace contextRef="#ctx0" brushRef="#br0" timeOffset="110778">23813 12375 24575,'-4'1'0,"0"0"0,3 3 0,0 1 0,1 9 0,0 0 0,0 10 0,-1 24 0,-1-14 0,1-8 0,-1 1 0,-3 12 0,1-16 0,0 5 0,2-3 0,-1-4 0,-4 16 0,0-8 0,-3 17 0,3-22 0,1 18 0,0-25 0,-4 29 0,5-25 0,-3 14 0,6-25 0,-2 0 0,1 1 0,-2 12 0,3-7 0,-4 20 0,4-15 0,-1 7 0,3-9 0,-4 21 0,2-17 0,-3 18 0,3-31 0,1 14 0,0-12 0,1 14 0,0-4 0,0 0 0,0 22 0,0-22 0,0 22 0,0-33 0,0 15 0,0 2 0,0-4 0,0 4 0,0 4 0,0 4 0,0-1 0,0 3 0,0 10 0,0-2 0,0-19 0,0 7 0,0 1 0,0-14 0,0 13 0,-2-17 0,-5 18 0,1-10 0,-1 23 0,4-32 0,1 8 0,2-8 0,-3 1 0,0 4 0,0-1 0,-3 17 0,4-20 0,-3 24 0,4-27 0,-1 10 0,-1 9 0,3-16 0,-2 13 0,0-12 0,-2 9 0,1-9 0,-1 3 0,3-16 0,0 7 0,-2-7 0,2 3 0,-1-4 0,2-1 0,0 1 0,0-1 0,-1-2 0,1 2 0,0 3 0,-2 13 0,1-5 0,-3 2 0,2-12 0,0-3 0,1 0 0,1 3 0,-17 4 0,-5 1 0</inkml:trace>
  <inkml:trace contextRef="#ctx0" brushRef="#br0" timeOffset="111841">23369 14987 24575,'0'19'0,"1"12"0,-1 7 0,0 3 0,0-13 0,1 1 0,-3 20 0,0-1 0,-2 1 0,0-14 0,1-14 0,2-56 0,1 4 0,6-11 0,4-11 0,0 7 0,-5 17 0,2 1 0,2-11 0,2-3 0,-1 10 0,2 12 0,-5 7 0,3 10 0,0 3 0,9 17 0,2 7 0,1-1 0,-2 6 0,-3 2 0,-11 4 0,-5 0 0,-3 8 0,1-5 0,-2 11 0,1 7 0,0-20 0,2-60 0,1-20 0</inkml:trace>
  <inkml:trace contextRef="#ctx0" brushRef="#br0" timeOffset="112149">23743 15201 24575,'0'34'0,"0"-1"0,0 1 0,0 5 0,-1 17 0,2-18 0,0-41 0,1-6 0</inkml:trace>
  <inkml:trace contextRef="#ctx0" brushRef="#br0" timeOffset="115090">24298 12004 24575,'2'-4'0,"1"1"0,-3 4 0,4 31 0,-3-7 0,5 12 0,-1 1 0,-3 1 0,2-5 0,0-1 0,-4-1 0,0-5 0,1 0 0,0 1 0,1 13 0,-2-9 0,1 0 0,-1 8-231,0-4 1,0-1 230,0-4 0,-1-1 0,-1-1 0,1-1 0,-1-3 0,-1 1 0,-1 3 0,0-5 0,-1 10 461,3-9-461,-4 4 0,0 7 0,-1 2 0,-2 5-343,2-4 1,0-1 342,2-5 0,2-6 0,0 1 0,-1 5 0,1-6 0,0 1 0,-3 18 0,1-3 0,1-15 0,1-1 0,-1 8 0,2-8 0,1-2 0,-3 6 0,2 0 0,-1-1 0,-1 5 0,-1 7 0,-1-1 0,0-1 0,3-10 0,0 0 0,-1-2 0,1-3 0,0 1 0,0 12 342,-1-13 1,1 1-343,0 8 0,2-13 0,-3 15 0,4-10 0,-5 23 0,4-22 0,-4 21 0,3-32 0,0 8 0,1-12 0,-1 4 0,-1 13 0,-2 2 0,3-2 0,-2 4 0,1-2 0,1-16 0,2 5 0,-2-8 0,0 28 0,0-24 0,0 19 0,2-21 0,0 4 0,0 14 0,0-6 0,0 10 0,0-10 0,0 0 0,0 10 0,0-16 0,0 14 0,0-19 0,0 12 0,0-17 0,0 7 0,-15-28 0,-3-2 0</inkml:trace>
  <inkml:trace contextRef="#ctx0" brushRef="#br0" timeOffset="116607">23694 13927 24575,'-3'3'0,"-1"6"0,4-8 0,-1 10 0,11-6 0,9 5 0,20-4 0,-8-4 0,5-1 0,-2 0 0,1-2 0,2-1 0,4 1 0,3 0 0,-6-1 0,11-3 0,-1 1 0,-35 4 0,-14-3 0,-9-2 0</inkml:trace>
  <inkml:trace contextRef="#ctx0" brushRef="#br0" timeOffset="116857">24098 13803 24575,'26'26'0,"0"0"0,-1-3 0,-9 1 0,-26 3 0,-11-3 0,-7-2 0,0-5 0,0 0 0</inkml:trace>
  <inkml:trace contextRef="#ctx0" brushRef="#br0" timeOffset="117292">23793 13869 24575,'-29'33'0,"-1"0"0,0 0 0,0 0 0,12 5 0,4 3 0,6-2 0,10-11 0,17-11 0,9-5 0,2 6 0,4 0 0,-2-6 0,1-9 0,-1-6 0,-2-1 0,1 1 0</inkml:trace>
  <inkml:trace contextRef="#ctx0" brushRef="#br0" timeOffset="119141">24123 14771 24575,'-9'0'0,"3"0"0,-1 0 0,-1 7 0,4 1 0,-3 3 0,7 3 0,12 4 0,1-9 0,11-12 0,-11-19 0,-3-6 0,2-7 0,-6 7 0,-4 5 0,-7 13 0,-11 5 0,2 13 0,3 13 0,1 4 0,2 2 0,1 22 0,8-41 0,2-36 0,-1 18 0,0-21 0,0 29 0</inkml:trace>
  <inkml:trace contextRef="#ctx0" brushRef="#br0" timeOffset="120379">24351 15152 24575,'-22'26'0,"0"0"0,-1 1 0,-8 8 0,9-8 0,-1 3 0,4-5 0,2 1 0,19-15 0,28 4 0,8-14 0,-9 0 0,2 0 0,3 1 0,-2-1 0,8 0 0,7 2 0,-33-3 0,2-39 0,-9 18 0,-1-14 0,-3 0 0,-5 13 0,-19 2 0,-5 3 0,-1 10 0,-1 2 0,0 2 0,9-1 0,9-2 0,6-3 0</inkml:trace>
  <inkml:trace contextRef="#ctx0" brushRef="#br0" timeOffset="120894">24620 15138 24575,'7'44'0,"0"0"0,0-1 0,3 11 0,2-24 0,-1-50 0,1-24 0,-1 3 0,-1 10 0,2 1 0,4-3 0,4-2 0,-2 11 0,5 16 0,9 14 0,-14 14 0,-7 5 0,-2 3 0,1 13 0,-2-8 0,-1-1 0,-4-3 0,2-5 0,-5-21 0</inkml:trace>
  <inkml:trace contextRef="#ctx0" brushRef="#br0" timeOffset="121130">24975 15256 24575,'37'-14'0,"0"-1"0,0 0 0,-8-4 0,10 1 0,1-1 0,0 1 0</inkml:trace>
  <inkml:trace contextRef="#ctx0" brushRef="#br0" timeOffset="121335">25101 15025 24575,'-4'31'0,"4"2"0,0 7 0,1-5 0,0 11 0,1-10 0,-1-1 0,1 0 0</inkml:trace>
  <inkml:trace contextRef="#ctx0" brushRef="#br0" timeOffset="121932">25300 15021 24575,'-8'0'0,"1"36"0,4 23 0,6-27 0,4-39 0,34 30 0,-28-48 0,-1-14 0,5 4 0,4 0 0,-4 17 0,0 33 0,-6 11 0,-1 5 0,-4-4 0,0 2 0,-1 16 0,0 0 0,-2-19 0,-1-2 0,4 23 0,-4-33 0,-1-6 0</inkml:trace>
  <inkml:trace contextRef="#ctx0" brushRef="#br0" timeOffset="122137">25614 15322 24575,'0'47'0,"1"1"0,-13-19 0,10 6 0,-1-1 0,0 0 0</inkml:trace>
  <inkml:trace contextRef="#ctx0" brushRef="#br0" timeOffset="124379">23781 12380 24575,'-5'0'0,"-35"0"0,5 7 0,4-3 0,-5 2 0,1-1 0,-4 2 0,0 1 0,-3 1 0,-4 0 0,5-1 0,12-3 0,1-2 0,-12 6 0,5-2 0,18-2 0,-19 12 0,17-4 0,-8 0 0,20-8 0,0-5 0,4-2 0</inkml:trace>
  <inkml:trace contextRef="#ctx0" brushRef="#br0" timeOffset="125749">20388 12378 24575,'-9'2'0,"5"0"0,3 0 0,26-2 0,21-3 0,7-2 0,-15 1 0,1 0 0,3-1 0,2-1 0,-3-1 0,-1 0 0,-6-4 0,5-15 0,-1-5 0</inkml:trace>
  <inkml:trace contextRef="#ctx0" brushRef="#br0" timeOffset="125983">20523 12494 24575,'-6'40'0,"0"1"0,-1-1 0,1 0 0,1-12 0,1 1 0,-2 17 0,0 0 0,0-1 0,0 1 0</inkml:trace>
  <inkml:trace contextRef="#ctx0" brushRef="#br0" timeOffset="126483">20749 12700 24575,'-6'43'0,"-1"-1"0,1 1 0,1-9 0,-1 0 0,1 0 0</inkml:trace>
  <inkml:trace contextRef="#ctx0" brushRef="#br0" timeOffset="126800">21128 12466 24575,'-41'8'0,"27"21"0,6 18 0,2 2 0,1-10 0,-3 8 0,9-7 0,1 0 0,0 0 0,0 0 0</inkml:trace>
  <inkml:trace contextRef="#ctx0" brushRef="#br0" timeOffset="127200">21212 12615 24575,'-4'33'0,"0"0"0,1 0 0,0-13 0,-2-44 0,13 2 0,1-6 0,1 0 0,9 4 0,16 30 0,-28 11 0,6 26 0,-12-21 0,2-1 0,2-30 0,4-5 0</inkml:trace>
  <inkml:trace contextRef="#ctx0" brushRef="#br0" timeOffset="127422">21494 12476 24575,'12'8'0,"-3"24"0,-3 14 0,-5-5 0,-7-14 0,-2 0 0,1 18 0,1 1 0,-1 0 0</inkml:trace>
  <inkml:trace contextRef="#ctx0" brushRef="#br0" timeOffset="130876">18449 12457 24575,'-18'1'0,"6"1"0,11 2 0,22-3 0,17 1 0,7 0 0,-6-3 0,3-1-580,-5-3 0,5-1 1,-1 0-1,-4-1 580,8-3 0,-3 0 0,6-4 0,-8 0 0,-15-3 0,-19 9 0</inkml:trace>
  <inkml:trace contextRef="#ctx0" brushRef="#br0" timeOffset="131135">18529 12537 24575,'-7'44'0,"1"1"0,-1-1 0,1 0 0,-1 0 0,1 1 0,0-7 0,0 1 0,0 7 0,0 1 0,1-1 0,-1 1 0,0-1 0,0 1 0</inkml:trace>
  <inkml:trace contextRef="#ctx0" brushRef="#br0" timeOffset="131573">18689 12860 24575,'-2'46'0,"-1"-1"0,1 1 0,0-7 0,0-1 0,1 1 0</inkml:trace>
  <inkml:trace contextRef="#ctx0" brushRef="#br0" timeOffset="131961">19079 12458 24575,'-11'41'0,"1"1"0,-1-1 0,0 1 0,1 0 0,-1-1 0,15-14 0,2 0 0,-6 21 0,1 0 0,-1 0 0,0 0 0,1 0 0</inkml:trace>
  <inkml:trace contextRef="#ctx0" brushRef="#br0" timeOffset="132874">19149 12691 24575,'0'25'0,"0"6"0,1 1 0,-1 14 0,-6 1 0,4-14 0,-4-10 0,10-57 0,3-15 0,1 15 0,1-18 0,1 7 0,0 33 0,7 8 0,-7 15 0,3 13 0,-7 24 0,-2-9 0,-4 9 0,0-19 0,0-17 0,0-1 0</inkml:trace>
  <inkml:trace contextRef="#ctx0" brushRef="#br0" timeOffset="133078">19261 12838 24575,'37'-17'0,"0"0"0,0 0 0,-7 2 0,1 0 0,-1 1 0</inkml:trace>
  <inkml:trace contextRef="#ctx0" brushRef="#br0" timeOffset="133276">19373 12693 24575,'-4'50'0,"0"-1"0,0-6 0,1-1 0</inkml:trace>
  <inkml:trace contextRef="#ctx0" brushRef="#br0" timeOffset="133783">19549 12610 24575,'-6'44'0,"0"0"0,0 0 0,0 0 0,5 1 0,-4-4 0,-2 12 0,2-4 0,10-24 0,24-37 0,12-10 0,2-2 0,-22 11 0,0-1 0,19-12 0,-10 1 0,-25 11 0,-1-12 0,-9 9 0,-9-12 0,-3-2 0,-2-2 0,0 2 0,2 3 0,2 8 0,8 8 0,-4 9 0,1 3 0,-5 0 0</inkml:trace>
  <inkml:trace contextRef="#ctx0" brushRef="#br0" timeOffset="134266">19760 12636 24575,'0'36'0,"1"1"0,-1 0 0,5-27 0,13 24 0,-10-55 0,0-14 0,3-1 0,1 5 0,0 15 0,-1 20 0,0 40 0,-7-1 0,0-9 0,-2-1 0,-2 8 0,0-5 0,-1-21 0,0-7 0</inkml:trace>
  <inkml:trace contextRef="#ctx0" brushRef="#br0" timeOffset="134584">19917 12449 24575,'4'45'0,"0"0"0,0 0 0,0 0 0,0-1 0,1 1 0,-2 5 0,1 1 0,-2-2 0,-4-4 0,-5-7 0,-19 5 0,-6-8 0,0 3 0,0 0 0</inkml:trace>
  <inkml:trace contextRef="#ctx0" brushRef="#br0" timeOffset="135098">19842 12715 24575,'42'-4'0,"0"0"0,0 1 0,0-1 0,0 1 0,2-1 0,-1 0 0,1 0 0,0 0 0</inkml:trace>
  <inkml:trace contextRef="#ctx0" brushRef="#br0" timeOffset="137083">18107 13638 24575,'41'-9'0,"0"1"0,-11 2 0,3-1 0,1 0 0,8-1 0,3 0 0,-2-1 0,-6 2 0,8-2 0,-1 0 0,3 1 0,5-1 0,-11-1 0,-1-11 0,-6-1 0</inkml:trace>
  <inkml:trace contextRef="#ctx0" brushRef="#br0" timeOffset="137345">18407 13669 24575,'-7'48'0,"-1"0"0,1 0 0,0 0 0,-1 1 0,1-1 0,1-9 0,0 1 0,1 3 0,-1-1 0,0 1 0,1 0 0,-1-1 0,1 1 0,-1-1 0</inkml:trace>
  <inkml:trace contextRef="#ctx0" brushRef="#br0" timeOffset="137668">18530 13964 24575,'28'17'0,"-1"1"0,-14 9 0,-7 1 0,-13 10 0,-9-13 0,6-5 0,19-15 0,17-9 0,4-6 0,12-12 0,-3 2 0,-1 0 0</inkml:trace>
  <inkml:trace contextRef="#ctx0" brushRef="#br0" timeOffset="138033">18829 13669 24575,'4'39'0,"1"-1"0,0 1 0,0 0 0,10-19 0,5-1 0,4 16 0,0 1 0,-1 0 0,1 0 0</inkml:trace>
  <inkml:trace contextRef="#ctx0" brushRef="#br0" timeOffset="138618">19087 13720 24575,'-14'39'0,"0"0"0,0 0 0,3-13 0,4-5 0,13-39 0,7-15 0,2-5 0,4-7 0,-3 11 0,5 7 0,5 12 0,-8 32 0,-1 9 0,2 4 0,-3 6 0,-3 0 0,-6-2 0,-5-4 0,4-36 0,0-9 0</inkml:trace>
  <inkml:trace contextRef="#ctx0" brushRef="#br0" timeOffset="138836">19259 13790 24575,'47'-9'0,"-1"1"0,0 0 0,0 0 0,-8 1 0,0 1 0,0-1 0,0 0 0</inkml:trace>
  <inkml:trace contextRef="#ctx0" brushRef="#br0" timeOffset="139037">19484 13623 24575,'-2'39'0,"1"0"0,-1 0 0,1-1 0,-1 7 0,1-1 0,-1 0 0</inkml:trace>
  <inkml:trace contextRef="#ctx0" brushRef="#br0" timeOffset="139641">19788 13650 24575,'-30'36'0,"0"-1"0,0 1 0,-1-3 0,13 0 0,2 7 0,13-15 0,36-24 0,7-5 0,1-2 0,-14 0 0,-2-1 0,5-6 0,-3-2 0,1 0 0,-8-1 0,-12-4 0,-4 7 0,-12-12 0,-6-1 0,-9 1 0,-3 0 0,0 0 0,3 1 0,-2-3 0</inkml:trace>
  <inkml:trace contextRef="#ctx0" brushRef="#br0" timeOffset="140171">19985 13587 24575,'4'43'0,"1"0"0,0 1 0,0 12 0,1-25 0,0-63 0,1-18 0,-2 25 0,0 1 0,4-11 0,3 8 0,3 24 0,-1 33 0,-2 11 0,3-7 0,-3 8 0,-3 0 0,-6-14 0,0-13 0,-3 0 0</inkml:trace>
  <inkml:trace contextRef="#ctx0" brushRef="#br0" timeOffset="140453">20257 13455 24575,'-1'43'0,"1"0"0,0 0 0,-1 1 0,1-1 0,0 0 0,-5 3 0,0 2 0,-3-3 0,-2-4 0,-6-9 0,-26-5 0,0 0 0</inkml:trace>
  <inkml:trace contextRef="#ctx0" brushRef="#br0" timeOffset="140888">20427 13677 24575,'36'-4'0,"1"0"0,-1 0 0,10-10 0,0 6 0,1-1 0,-1 1 0</inkml:trace>
  <inkml:trace contextRef="#ctx0" brushRef="#br0" timeOffset="141390">20664 13458 24575,'39'-9'0,"1"0"0,0 0 0,-1 0 0,1 0 0,-5-2 0,0 0 0,11 0 0,1 0 0,-1 0 0,0 0 0,1 0 0</inkml:trace>
  <inkml:trace contextRef="#ctx0" brushRef="#br0" timeOffset="141641">20969 13310 24575,'-3'46'0,"-1"-1"0,0 0 0,1 1 0,-1-1 0,0 0 0,1 1 0,-1-1 0,0 0 0,0 3 0,1 0 0,-1 0 0,0 0 0,0 0 0,0 0 0,1 0 0</inkml:trace>
  <inkml:trace contextRef="#ctx0" brushRef="#br0" timeOffset="142205">21109 13694 24575,'23'40'0,"0"1"0,-6-21 0,5 7 0,8 7 0,-3-14 0,10-30 0,1-2 0,2-3 0,-9-5 0,0 0 0</inkml:trace>
  <inkml:trace contextRef="#ctx0" brushRef="#br0" timeOffset="142588">21606 13415 24575,'-3'39'0,"1"1"0,-1 0 0,0-1 0,22-6 0,-9 6 0,0-1 0,0 0 0,1 1 0</inkml:trace>
  <inkml:trace contextRef="#ctx0" brushRef="#br0" timeOffset="143082">21789 13508 24575,'-3'36'0,"25"-43"0,-9-31 0,6 12 0,2 11 0,-8 34 0,2 12 0,-2 4 0,0 12 0,-4-6 0,-1-4 0,-4-15 0,0-1 0</inkml:trace>
  <inkml:trace contextRef="#ctx0" brushRef="#br0" timeOffset="143285">22077 13386 24575,'20'29'0,"1"0"0,-1 0 0,-11-5 0,-5 3 0,-2 18 0,-5 9 0,-10-10 0,-20-11 0,-10-7 0,11-6 0,-1 0 0,1 0 0,-1-1 0</inkml:trace>
  <inkml:trace contextRef="#ctx0" brushRef="#br0" timeOffset="144888">18259 12813 24575,'0'-14'0,"-3"4"0,-3 1 0,-10 2 0,2 5 0,-9-1 0,-3 7 0,2 10 0,-2 2 0,-19 4 0,19 0 0,-2 5 0,2-5 0,-18 4 0,12 4 0,-3 8 0,4-3 0,8-9 0,1 1 0,-2 2 0,-2 2 0,3 2 0,2 14 0,5-3 0,-2 4 0,6 0 0,4-2 0,5-17 0,1 6 0,3 0 0,5-6 0,14 12 0,7-1 0,-8-20 0,2-2 0,15 12 0,1-3 0,-14-12 0,-1-2 0,14 9 0,-4-9 0,-29-7 0,-4-5 0</inkml:trace>
  <inkml:trace contextRef="#ctx0" brushRef="#br0" timeOffset="194026">7961 4697 24575,'4'-3'0,"-2"1"0,40 2 0,-13 0 0,8 2 0,0 2 0,-10 3 0,2 1 0,-28 7 0,-10 7 0,-6 2 0,-13 14 0,3-14 0,-4 3 0,2-5 0,-11 3 0,8-8 0,7-5 0,19-11 0,16 1 0,10-2 0,5-8 0,3-2 0,15-3 0,-16 1 0,-3-3 0,-2-9 0,-10 0 0</inkml:trace>
  <inkml:trace contextRef="#ctx0" brushRef="#br0" timeOffset="194273">7711 5201 24575,'29'29'0,"1"1"0,-1-1 0,0 1 0,8 10 0,-1-1 0,-13-8 0,-16-8 0,-2 4 0</inkml:trace>
  <inkml:trace contextRef="#ctx0" brushRef="#br0" timeOffset="194530">7855 5163 24575,'44'-14'0,"1"1"0,-1-1 0,0 0 0,-4 1 0,0 0 0,-2 2 0,-5 4 0,5 4 0,-6 5 0,9 5 0,-5 23 0,-32 3 0,-9 5 0,-2-7 0,-3 1-547,-5 6 0,-3 4 0,-1-5 547,-3-3 0,-2-4 56,-6 11 1,0-2 0,10-17 0,0-3 0,2-1 0,0 0 0</inkml:trace>
  <inkml:trace contextRef="#ctx0" brushRef="#br0" timeOffset="194716">8035 5170 24575,'32'-1'0,"0"-1"0,14 11 0,-66 31 0,6-14 0,0-1 0</inkml:trace>
  <inkml:trace contextRef="#ctx0" brushRef="#br0" timeOffset="194848">7878 5447 24575,'25'-1'0,"5"-11"0,-7-1 0,0-2 0,14-16 0,-14-1 0,-7 7 0</inkml:trace>
  <inkml:trace contextRef="#ctx0" brushRef="#br0" timeOffset="194987">7987 5237 24575,'-1'33'0,"1"-1"0,-1 17 0,3-1 0,1-1 0,-2-5 0,1-13 0,0 0 0</inkml:trace>
  <inkml:trace contextRef="#ctx0" brushRef="#br0" timeOffset="195238">7455 5325 24575,'-9'43'0,"0"0"0,25-9 0,13 6 0,8 2 0,5 0 0,-2-6 0,-4-7-1051,2-3 1,-1-8 0,10-2 1050,-10-5 0,7 1 0,5 1 0,4-1 0,1-1 0,-1-2 0,-2-3 0,-5-4 0,-6-4 0,5-8 0,-7-8 0,-1-2 0,3-2 0,0 2 0,1 0 0,0 0 0,-1 0 0,1 0 0,-1 0 0</inkml:trace>
  <inkml:trace contextRef="#ctx0" brushRef="#br0" timeOffset="195925">8739 4942 24575,'36'-6'0,"-1"0"0,-1 1 0,-3-2 0,7-7 0,-11 4 0,1-1 0,-5 1 0,1 0 0,5-2 0,-2-2 0,9-16 0,-6-1 0</inkml:trace>
  <inkml:trace contextRef="#ctx0" brushRef="#br0" timeOffset="196270">9014 4689 24575,'17'17'0,"6"11"0,-13 2 0,-1 13 0,0 8 0,0 3 0,-1-5 0,0-8 0,1-6 0,-1-5 0,-1 5 0,-2 5 0,0 10 0,-2 4 0,-1-4 0,-5-11 0,-4-17 0,-21-22 0,-4-18 0,3-9 0,13 6 0,6-5 0,14-22 0,8 0 0,3 12 0,8 9 0,0 0 0</inkml:trace>
  <inkml:trace contextRef="#ctx0" brushRef="#br0" timeOffset="196515">8726 5206 24575,'-1'48'0,"6"-13"0,3 9 0,2 1 0,-2-8 0,-1-2 0,8-4 0,10-6 0,12 2 0,5-1 0,-1-6 0,-6-11 0,7-16 0,0-12 0,1 4 0,7-3 0,-1-2 0,-9-1 0,-5-13 0,-1-1 0</inkml:trace>
  <inkml:trace contextRef="#ctx0" brushRef="#br0" timeOffset="197918">9663 4936 24575,'0'-12'0,"0"-6"0,4 11 0,3-12 0,-1 21 0,9 36 0,-14-13 0,-1 4 0,2 5 0,1 8 0,-1-1 0,-1-4 0,0-1 0,-2-1 0,1 6 0,0 2 0,0-16 0,0-21 0,-2-37 0,1-14 0,-1 0 0,1 0 0,3 0 0,5 16 0,5 5 0,14 16 0,12 2 0,3 3 0,9-1 0,-9 2 0,-4 2 0,-14 9 0,-9 19 0,-6 9 0,-8-12 0,-2 3 0,2 7 0,1 5 0,-2-6 0,-4 9 0,11-3 0,10-35 0,11-17 0,7-4 0</inkml:trace>
  <inkml:trace contextRef="#ctx0" brushRef="#br0" timeOffset="198348">10096 5214 24575,'45'-5'0,"0"-1"0,0 1 0,0-1 0,0 1 0,0-1 0,3 0 0,2 0 0,-2 1 0,-7-1 0,-11 2 0,-2-3 0,-11 1 0</inkml:trace>
  <inkml:trace contextRef="#ctx0" brushRef="#br0" timeOffset="198614">10434 5061 24575,'38'13'0,"-1"0"0,1 0 0,9 1 0,-12 8 0,3 6 0,-18-1 0,-42 11 0,-5-7 0,-6 0 0,-1-10 0,-2-2 0,2-3 0,1 1 0</inkml:trace>
  <inkml:trace contextRef="#ctx0" brushRef="#br0" timeOffset="200203">11498 4924 24575,'-27'34'0,"0"0"0,1 0 0,-1 1 0,2-2 0,1 1 0,-1-3 0,0-3 0,-5-4 0,0-4 0,2-2-961,2 0 1,0-1 960,-14 9 0,2-7 0,9-18 619,-13-18-619,22 7 318,-7-31-318,41-4 0,-4 21 0,1-1 0,5-3 0,1 2 0,11-7 0,-7 14 0,-13 10 984,-1 7-984,-3 2 0,1 0 0,18-12 0,-14 9 0,13-10 0,-19 13 0,9 0 0,-2 0 0,10 0 0,-4 0 0,25 20 0,-16-9 0,2 9 0,-2 2 0,-4-6 0,2 11 0,-12-16 0,8 6 0,-7-7 0,19 13 0,-14-12 0,7 1 0,1 0 0,-5-1 0,21 5 0,-14-3 0,-7-5 0,14 1 0,-19-12 0,6-10 0,-10-7 0,1-2 0,0-10 0,-6 5 0,2-3 0,-6-4 0,-1 16 0,-1-1 0,0 13 0,-2-5 0,-1 6 0,-9-12 0,4 13 0,-14-6 0,7 6 0,-8-5 0,9 1 0,3-3 0,4 8 0,-35-11 0,4 12 0,3-2 0,-1-1 0</inkml:trace>
  <inkml:trace contextRef="#ctx0" brushRef="#br0" timeOffset="201776">12115 5354 24575,'-3'-6'0,"1"1"0,-2 5 0,1 0 0,-1 2 0,-3 4 0,5 0 0,-6 1 0,5 1 0,-18 24 0,6-7 0,-2 1 0,-8 4 0,-4 0 0,-3 3 0,-1-1 0</inkml:trace>
  <inkml:trace contextRef="#ctx0" brushRef="#br0" timeOffset="204347">12647 4868 24575,'-5'5'0,"1"-2"0,3 2 0,36-1 0,17-3 0,-24 1 0,3-2 0,8 0 0,7-1 0,0 0 0,-6-1 0,0-2 0,-4-1 0,13 0 0,-4-1 0,-8-6 0,-19 2 0,-3-4 0</inkml:trace>
  <inkml:trace contextRef="#ctx0" brushRef="#br0" timeOffset="204604">12858 4933 24575,'5'42'0,"0"0"0,1 0 0,-1 0 0,0 0 0,0 0 0,1 4 0,0 0 0,-1-1 0,1-5 0,1-10 0,9 10 0,-2-10 0</inkml:trace>
  <inkml:trace contextRef="#ctx0" brushRef="#br0" timeOffset="204919">13482 4932 24575,'-18'44'0,"1"1"0,0-1 0,4 0 0,9-7 0,2 10 0,4-2 0,7-17 0,30-19 0,1-3 0,1 0 0</inkml:trace>
  <inkml:trace contextRef="#ctx0" brushRef="#br0" timeOffset="205319">13612 5132 24575,'0'45'0,"1"0"0,-3-37 0,14 7 0,-7-34 0,0-15 0,9-15 0,4 6 0,9 18 0,1 19 0,1 7 0,0 10 0,-6 4 0,-2 2 0,-6-2 0,1 6 0,-13-25 0,1-2 0</inkml:trace>
  <inkml:trace contextRef="#ctx0" brushRef="#br0" timeOffset="205527">14079 4957 24575,'24'38'0,"-1"1"0,1 0 0,-15-4 0,-4 1 0,4 4 0,-1 2 0,-10-5 0,-24-10 0,1 1 0</inkml:trace>
  <inkml:trace contextRef="#ctx0" brushRef="#br0" timeOffset="206199">14618 4713 24575,'19'38'0,"0"0"0,-1-3 0,-3-5 0,1-2 0,-5-3 0,-4-16 0,-5-4 0</inkml:trace>
  <inkml:trace contextRef="#ctx0" brushRef="#br0" timeOffset="206493">14757 4672 24575,'41'10'0,"0"1"0,0-1 0,-6-2 0,-1 0 0,7 1 0,1 3 0,-16 4 0,-30 14 0,-12 2 0,0-8 0,-5-1-820,-7 0 1,-6 3 0,-2-1 0,3-3 790,-7 3 1,1-3 551,-10-1 0,9-1-523,28-6 0,33-9 0,11-6 0,-3-8 0,1-2 78,18 2 0,-1-5 0,-17-7 0,-5-3 0,-2 1 1,1 0-1</inkml:trace>
  <inkml:trace contextRef="#ctx0" brushRef="#br0" timeOffset="206674">14761 5289 24575,'-26'41'0,"15"-10"0,7-3 0,14-12 0,16 2 0</inkml:trace>
  <inkml:trace contextRef="#ctx0" brushRef="#br0" timeOffset="206790">14926 5367 24575,'41'14'0,"-1"0"0,1 0 0,-5-1 0,0-1 0,-12-6 0,-14-10 0</inkml:trace>
  <inkml:trace contextRef="#ctx0" brushRef="#br0" timeOffset="207706">15751 4618 24575,'-22'20'0,"1"0"0,-4 6 0,-3 7 0,-1 2 0,2-4 0,1-1 0,1-2 0,-1 2 0,-1 2 0,-2 3 0,1-1 0,6-4 0,7-6 0,0 1 0</inkml:trace>
  <inkml:trace contextRef="#ctx0" brushRef="#br0" timeOffset="207890">15617 4849 24575,'0'29'0,"0"1"0,0-3 0,2 3 0,3 10 0,1 8 0,2 0 0,-2-9 0,0-9 0,0-2 0,4 16 0,-1 0 0,1 0 0</inkml:trace>
  <inkml:trace contextRef="#ctx0" brushRef="#br0" timeOffset="208081">15913 4872 24575,'4'28'0,"0"0"0,19-2 0,-5-58 0,-3-1 0,0 1 0</inkml:trace>
  <inkml:trace contextRef="#ctx0" brushRef="#br0" timeOffset="208266">16126 4501 24575,'41'17'0,"0"0"0,0 0 0,-2 2 0,-2 0 0,-11-1 0,-10 3 0,-42 19 0,-1-33 0,-5-6 0,0-4 0,6-14 0,0-15 0</inkml:trace>
  <inkml:trace contextRef="#ctx0" brushRef="#br0" timeOffset="208566">15704 5247 24575,'45'-13'0,"-1"-1"0,0 1 0,0 0 0,0 0 0,0 0 0,0 0 0,0 0 0,0-1 0,0 1 0,1-1 0,0 0 0,0 0 0,0 0 0,0-1 0,-1 1 0,1 0 0,0 0 0</inkml:trace>
  <inkml:trace contextRef="#ctx0" brushRef="#br0" timeOffset="208782">16319 4942 24575,'-7'42'0,"0"0"0,-1 0 0,1 1 0,0-1 0,-1 0 0,1 1 0,-3 4 0,0 0 0,3-7 0,-3 14 0,0 2 0,0-5 0,2-14 0,2-22 0,2-59 0,1 14 0,1 0 0</inkml:trace>
  <inkml:trace contextRef="#ctx0" brushRef="#br0" timeOffset="208999">16288 5071 24575,'-27'37'0,"1"1"0,-1-1 0,0 0 0,7-7 0,2-3 0,-1 2 0,-6 7 0,-3 3 0,2-1 0,10-8 0,13 6 0,34-35 0,10-12 0,-2-5 0,2-4-62,0-1 1,3-4 0,-2 0 0,-8 1 0,-2-1 0,-1 0 0,0-2 0,-1 0 0,1 0 0</inkml:trace>
  <inkml:trace contextRef="#ctx0" brushRef="#br0" timeOffset="209648">16907 4582 24575,'-24'19'0,"-1"1"0,3 6 0,6-1 0,13 5 0,3 7 0,0 11 0,0-5 0,1-4 0,1-1 0,0 4 0,0 3 0,2-9 0,1-6 0,6-16 0,-2-17 0,10-20 0,-5-2 0,1-6 0,3-9 0,1-1 0</inkml:trace>
  <inkml:trace contextRef="#ctx0" brushRef="#br0" timeOffset="209878">17116 4605 24575,'44'-3'0,"0"1"0,0 0 0,0-1 0,0 1 0,-5 3 0,-3 8 0,1 11 0,5 7 0,-6 4 0,-18-3 0,-27 5 0,-15 1 0,4-1 0,-5 4 0,-1-1 0,2-7 0,-5-8 0,-1 0 0</inkml:trace>
  <inkml:trace contextRef="#ctx0" brushRef="#br0" timeOffset="210039">17332 4708 24575,'-13'39'0,"0"-1"0,0 0 0,-3-13 0,-2 1 0,-4 14 0,0 0 0,0 0 0</inkml:trace>
  <inkml:trace contextRef="#ctx0" brushRef="#br0" timeOffset="210214">16849 5327 24575,'-7'35'0,"-1"0"0,0-8 0,6 0 0,0 0 0</inkml:trace>
  <inkml:trace contextRef="#ctx0" brushRef="#br0" timeOffset="210513">16745 5183 24575,'46'-2'0,"0"0"0,0 0 0,1 0 0,-1 0 0,-11-3 0,-3-2 0,4 1 0,5 1 0,7-1 0,4 1 0,0-1 0,-5 2 0,-9 1 0,7-2 0,-9 5 0,6 19 0,-41 12 0,-14 11 0,0-3 0,-1-3 0,-5-2 0,-4 4 0,-5 0 0,0-7 0,4-15 0,0-4 0,-1-5 0,0 0 0</inkml:trace>
  <inkml:trace contextRef="#ctx0" brushRef="#br0" timeOffset="210689">17136 5129 24575,'-2'39'0,"1"1"0,-1-1 0,1 1 0,-2 3 0,1 1 0,0-1 0</inkml:trace>
  <inkml:trace contextRef="#ctx0" brushRef="#br0" timeOffset="210858">17079 5255 24575,'35'25'0,"1"-1"0,-7-1 0,-5-8 0,-17-15 0</inkml:trace>
  <inkml:trace contextRef="#ctx0" brushRef="#br0" timeOffset="211091">17050 5397 24575,'18'34'0,"13"-26"0,-4-4 0,1-6 0,0-13 0,-1-6 0,1-7 0,0 1 0</inkml:trace>
  <inkml:trace contextRef="#ctx0" brushRef="#br0" timeOffset="-213525.73">17958 5022 24575,'-5'3'0,"1"-2"0,3 2 0,0-2 0,-1 1 0,-1-2 0,1 3 0,3-1 0,33-9 0,6-4 0,-11 0 0,5-1 0,-2-1 0,1 0 0,-1-1 0,8-6 0,-1-1 0,-16 7 0,-3 1 0,3-6 0,-7 5 0,-15 9 0,-1-15 0,-3 0 0,1-14 0</inkml:trace>
  <inkml:trace contextRef="#ctx0" brushRef="#br0" timeOffset="-212926.73">18177 4740 24575,'6'26'0,"-1"0"0,-1 9 0,-1 7 0,-1-3 0,-1 6 0,-2 3-820,0-5 1,-2 7 0,1-1 0,0-5 470,-1 3 1,1-2 348,-1-7 0,0 1 0,1-7 1231,2 4-1231,0-18 0,13-41 0,5-15 0,-5 13 0,0-4 0,2-3 0,3-6 0,0-2 0,-2 5 0,4-9 0,-1 1 0,-3 6 0,0 0 0,-1 1 0</inkml:trace>
  <inkml:trace contextRef="#ctx0" brushRef="#br0" timeOffset="-212587.73">18518 4579 24575,'28'22'0,"1"0"0,-4-5 0,1 1 0</inkml:trace>
  <inkml:trace contextRef="#ctx0" brushRef="#br0" timeOffset="-212386.73">18849 4476 24575,'-30'39'0,"10"-17"0,-2 0 0,-2 1 0,-1-1 0,-5 1 0,0 1 0</inkml:trace>
  <inkml:trace contextRef="#ctx0" brushRef="#br0" timeOffset="-212222.73">18400 4836 24575,'3'35'0,"1"1"0,0-1 0,0 9 0,0 0 0</inkml:trace>
  <inkml:trace contextRef="#ctx0" brushRef="#br0" timeOffset="-211943.73">18347 4900 24575,'45'-13'0,"0"1"0,0 0 0,0-1 0,-5 2 0,1 0 0,-2 0 0,0 1 0,8-2 0,-1 2 0,-5 0-919,-6 2 0,-2 0 919,14-2 0,-10 9 593,-29 21-593,-6 4 304,-13 23-304,-3-20 0,-4-3 0,-15 10 0,10-17 0,0-1 0</inkml:trace>
  <inkml:trace contextRef="#ctx0" brushRef="#br0" timeOffset="-211755.73">18625 4744 24575,'-10'35'0,"10"-3"0,5 6 0,-1-5 0,-2 7 0,6 3 0,1-1 0</inkml:trace>
  <inkml:trace contextRef="#ctx0" brushRef="#br0" timeOffset="-211598.73">18425 5040 24575,'34'13'0,"-1"1"0,6-15 0,8-5 0,0 1 0</inkml:trace>
  <inkml:trace contextRef="#ctx0" brushRef="#br0" timeOffset="-211446.73">18781 4861 24575,'-2'9'0,"-17"31"0,2-17 0,1 0 0,0 0 0</inkml:trace>
  <inkml:trace contextRef="#ctx0" brushRef="#br0" timeOffset="-211245.73">18342 5169 24575,'43'-19'0,"1"0"0,-1 0 0,0 0 0,1 0 0,4-1 0,0 2 0,-2-1 0,-8 0 0,2-8 0,-7 0 0,-5 8 0,0-1 0</inkml:trace>
  <inkml:trace contextRef="#ctx0" brushRef="#br0" timeOffset="-210739.73">18586 5207 24575,'-2'46'0,"0"0"0,0 1 0,31-36 0,-16-33 0,-1-14 0,5-6 0,2-6 0,-1 10 0,10 6 0,10 19 0,-20 27 0,-2 25 0,-5 8 0,-6-19 0,-2 2 0,-3 13 0,-2 7 0,0-10 0,-1-5 0,-14 10 0,9-67 0,3-14 0,4-6 0,4 8 0,3-1 0,1 0 0,1-3 0,2 4 0,9 0 0,0 0 0</inkml:trace>
  <inkml:trace contextRef="#ctx0" brushRef="#br0" timeOffset="-209602.73">19574 4710 24575,'-8'1'0,"0"2"0,-11 23 0,-3 8 0,5-9 0,-3 1 0,-1 2 0,-3 3 0,0-4 0,-5-1 0,-1-4 0,-1-6 0,0-1 0</inkml:trace>
  <inkml:trace contextRef="#ctx0" brushRef="#br0" timeOffset="-209450.73">19012 5130 24575,'20'2'0,"28"-4"0,-18-7 0,8-6 0,3-3 0,0 0 0,-5 3 0,1 1 0,-3 2 0,3-4 0,-1-4 0,0 0 0,0 1 0,0-1 0,0 0 0</inkml:trace>
  <inkml:trace contextRef="#ctx0" brushRef="#br0" timeOffset="-208939.73">19259 4744 24575,'-1'23'0,"-1"6"0,-2 15 0,-1 10 0,-1 5 0,1-1 0,0-6 0,1-10 0,1-4 0,1-6 0,-1 6-469,0 4 1,-2 13 0,-1 5 0,1 0 0,2-5 0,3-13 0,6-16 419,14-16 49,9-20 0,7-11 0,-2 0 0,-2 4 0,-2-3-120,-2-6 1,4-7 0,-3-1-1,-6 4 120,-5 1 0,-5-1 266,-4-2 0,-1-4 0,-5 5-266,-9-11 0,-4 1 0,4 38 1619,2 32-1619,9-2 1292,4 14-1292,18-13 95,-5-11-95,3-5 0,1-3 0,-5-4 0,13-1 0</inkml:trace>
  <inkml:trace contextRef="#ctx0" brushRef="#br0" timeOffset="-208331.73">20188 4492 24575,'29'19'0,"-1"-1"0,0 1 0,-2-5 0,7 4 0,-1 1 0,0-1 0</inkml:trace>
  <inkml:trace contextRef="#ctx0" brushRef="#br0" timeOffset="-207713.73">20078 4710 24575,'28'-1'0,"0"-1"0,9-5 0,-4 4 0,5-1 0,-5 1 0,1-5 0,-17 17 0,-45 17 0,5 0 0,-3 6 0,3-4 0,0-5 0,9 0 0,19 11 0,11-7 0,20-33 0,7-1 0,-3-1 0,-21-1 0,-37 25 0,-7 15 0,1 5 0,2 2 0,-2 3 0,11-12 0,8-5 0,25-16 0,0-3 0,8-10 0,2-3 0,2-2 0,9-6 0,-33 6 0,-5-12 0,-3-6 0,0 0 0,0 1 0,1-9 0,1 1 0,0 27 0,0 8 0,-1 12 0,-3 4 0,-1 7 0</inkml:trace>
  <inkml:trace contextRef="#ctx0" brushRef="#br0" timeOffset="-207315.73">19748 4986 24575,'41'3'0,"-1"0"0,0 0 0,1 0 0,-1 0 0,-9 1 0,-1 0 0,20-2 0,-1-1 0,1 1 0,0-1 0</inkml:trace>
  <inkml:trace contextRef="#ctx0" brushRef="#br0" timeOffset="-207111.73">19907 5080 24575,'11'4'0,"18"-2"0,6-6 0,-7-9 0,1-3 0,4 3 0,0 0 0,1 0 0</inkml:trace>
  <inkml:trace contextRef="#ctx0" brushRef="#br0" timeOffset="-206773.73">20750 4622 24575,'-18'39'0,"0"0"0,0 0 0,-1 0 0,-5 10 0,1-1 0,18-20 0,40-38 0,-14-9 0,11-11 0</inkml:trace>
  <inkml:trace contextRef="#ctx0" brushRef="#br0" timeOffset="-206531.73">19902 5564 24575,'41'-17'0,"-1"1"0,1-1 0,-1 0 0,1 1 0,-1-1 0,1 1 0,-1-1 0,9-2 0,1-2 0,-1 2 0,-3-1 0,-5 2 0,-8 1 0,2-6 0,-8 1 0,-3 0 0,1 0 0</inkml:trace>
  <inkml:trace contextRef="#ctx0" brushRef="#br0" timeOffset="-206294.73">20441 5135 24575,'-2'48'0,"-1"0"0,0 0 0,0 1 0,0 0 0,-1 0 0,0 0 0,1-4 0,-1-1 0,0-2 0,0 0 0,-1 4 0,0 0 0,1 0 0</inkml:trace>
  <inkml:trace contextRef="#ctx0" brushRef="#br0" timeOffset="-205346.73">21112 4646 24575,'-14'40'0,"7"-17"0,3 2 0,8 2 0,17-7 0,7-3 0,15 6 0,-4-8 0,4-6 0,-1-17 0,-3-7 0,-10 2 0,-2-3 0,8-11 0,0 1 0</inkml:trace>
  <inkml:trace contextRef="#ctx0" brushRef="#br0" timeOffset="-205131.73">21338 4586 24575,'2'49'0,"-1"1"0,0-1 0,0 1 0,0-1 0,-2-9 0,0-5 0,-1 5-162,2 4 0,2 7 0,-1 3 0,0 1 0,-1-5 0,-4-8 0,-3-5 0,-3-5 0,-1-1 0,-4 3 0,0 1 1,0-1-1</inkml:trace>
  <inkml:trace contextRef="#ctx0" brushRef="#br0" timeOffset="-205006.73">21035 5331 24575,'20'-27'0,"0"0"0,12 1 0,6 1 0,-1 3 0,6 0 0,0 2 0,-3 1 0,2-2 0,-4 1 0,-7-2 0,1 1 0</inkml:trace>
  <inkml:trace contextRef="#ctx0" brushRef="#br0" timeOffset="-204788.73">21664 4644 24575,'36'-22'0,"-1"0"0,-5 3 0,0 0 0</inkml:trace>
  <inkml:trace contextRef="#ctx0" brushRef="#br0" timeOffset="-204571.73">21709 4447 24575,'-4'45'0,"0"-1"0,2 8 0,2-5 0,5-5 0,2 5 0,1-34 0,0-5 0,22 5 0,-17-9 0,13 5 0,-25-9 0</inkml:trace>
  <inkml:trace contextRef="#ctx0" brushRef="#br0" timeOffset="-204309.73">21327 5260 24575,'41'-17'0,"1"0"0,-1 0 0,0 1 0,1-1 0,-1 0 0,3-1 0,0 0 0,-1 0 0,-4 2 0,-7 3 0,1 1 0,-6 3 0,15-7 0</inkml:trace>
  <inkml:trace contextRef="#ctx0" brushRef="#br0" timeOffset="-204030.73">21780 5022 24575,'0'25'0,"2"14"0,1 15 0,1 4 0,-3-11 0,-2-8 0,-4-1 0,-1 3 0,-4 9 0,-1-7 0,-2-20 0,-10-32 0,-5-11 0,7-5 0,32-7 0,18 5 0,7 0 0,-4 0 0,2 0 0,2 1 0,0 1 0,0-1 0</inkml:trace>
  <inkml:trace contextRef="#ctx0" brushRef="#br0" timeOffset="-203181.73">22426 4534 24575,'-22'30'0,"-1"1"0,1-1 0,-1 1 0,-2 1 0,5-2 0,-5 9 0,1-2 0,8-15 0,9-17 0,-15 23 0,4-15 0,3 14 0,2 4 0,6 4 0,3 8 0,2 1 0,2-15 0,0-1-676,0 15 1,0-1 675,0-11 0,0-2 0,0 3 0,0 1 0,0 5 0,1-3 0,3 9 0,2 4 0,0-38 0,-2-3 0,6-25 0,0-5 0</inkml:trace>
  <inkml:trace contextRef="#ctx0" brushRef="#br0" timeOffset="-202985.73">22808 4515 24575,'23'11'0,"1"-1"0,-8 7 0,4 0 0,1 0 0</inkml:trace>
  <inkml:trace contextRef="#ctx0" brushRef="#br0" timeOffset="-202538.73">22682 4886 24575,'5'-8'0,"20"-1"0,5 2 0,-5 2 0,6-3 0,-6 8 0,-38 34 0,0-13 0,-3 3 0,-4 10 0,-3 8 0,-1 1 0,4-5 0,-1 2 0,1 0-528,-4 5 0,0 5 1,10-10 527,22-4 0,5-10 0,2-1 0,4 0 0,14 8 0,-22-30 0,5-4 0,19-32 0,-15-11 0,-2-1 0,-5-4 791,-13 13 1,-5 2-792,0-2 0,-2 4 0,-5 7 0,39 47 0,-4-15 0,5 0 0,1 2 0,4 2 0,1-3 0,0-7 0,0 0 0,0-1 0</inkml:trace>
  <inkml:trace contextRef="#ctx0" brushRef="#br0" timeOffset="-178730.73">9775 5718 24575,'0'-5'0,"4"-1"0,-2 6 0,3-2 0,-5 4 0,8-2 0,8 2 0,5-2 0,18 2 0,5 1 0,-19-3 0,1 1 0,12 0 0,6 2 0,-5-3 0,-7-4 0,-2 0 0,10 2 0,1 0 0,-11-5 0,-1 1 0,14 3 0,-14 0 0,0 0 0,3 3 0,-1-2 0,0 0 0,2 1 0,-5-1 0,-1 0 0,-3 1 0,25-5 0,-22 5 0,1-4 0,0 0 0,8 3 0,6-7 0,7 2 0,-13 3 0,0 1 0,-1 0 0,1 0 0,-3 3 0,-1-1 0,-3 0 0,16 1 0,-22 0 0,12 0 0,-20 0 0,6 1 0,-1 8 0,-2-5 0,7 10 0,-5-8 0,9 4 0,-6-6 0,2 0 0,-3 2 0,-13-4 0,15 10 0,-16-10 0,6 4 0,-9-6 0,-3 4 0,0 1 0,-2 0 0,0-1 0</inkml:trace>
  <inkml:trace contextRef="#ctx0" brushRef="#br0" timeOffset="-117097.73">16295 17691 24575,'32'-26'0,"-9"6"0,7-6 0,4-5 0,2-1 0,-1 1 0,-4 4 0,0 1 0,-2 3 0,0-1 0,3-3-469,0 1 1,2-3 0,2-3 0,1 0 0,0 0 0,0 2 0,-2 2 349,5-4 1,0 2 0,-2 1-1,-1 2 1,-2 1 118,2-2 0,-2 2 0,1-1 0,2-2 0,5-2 0,-4 2 0,-10 6 1201,-2 1-1201,-2 5 158,-31 12 0,-2-25 0,-7-10 0</inkml:trace>
  <inkml:trace contextRef="#ctx0" brushRef="#br0" timeOffset="-115553.73">19927 17645 24575,'11'-1'0,"7"-7"0,28-8 0,-16 4 0,16 1 0,2 3 0,-3 5 0,-11 0 0,9-2 0,1-1 0,-4 1 0,6 1 0,5-3-410,-17 0 0,7-2 1,4-2-1,2-1 1,2 0-1,0-1 0,-3 1 1,-4 1-247,7-1 1,-5 1-1,0 1 1,2-2 0,7-2 381,-15 3 1,3 0 0,4-2 0,1 0 0,2-1 0,2-1 0,-1 1 0,0 0 0,0 0 0,-3 0 0,-1 2 0,-3 0-137,5-1 0,-3 2 1,-3 0-1,0 0 1,0 0-1,1 1 0,3-2 1,2 0 380,-6 2 1,2-1 0,2 0-1,1-1 1,2 1 0,0-1 0,0 0-1,0 0 1,0 0 0,-2 1 0,-1 0-1,-1 1 1,-3 1 70,6-2 0,-3 1 0,-3 1 0,0 0 0,-1 0 0,3 0 0,2 0 0,4-2-42,-7 2 0,2-1 0,3 0 0,3-1 0,1 0 0,1-1 0,1 1 0,0-1 0,0 0 0,-1 1 0,-2 0 0,-1 0 0,-3 0 0,-3 1 0,-3 1-262,9-2 1,-4 0-1,-4 1 1,-2 0 0,1 0-1,2 0 1,5-2 261,-4 1 0,5 0 0,4-2 0,1 1 0,1-1 0,0-1 0,-2 2 0,-3-1 0,-4 1 0,-5 1 0,-7 2 0,9-6 0,-9 2 0,-1 1 0,3-1 0,-1 1 0,-9 2 2729,-9 0-2729,-14 8 3276,-1 3-2471,5 1 2249,0 0-3054,1-2 0,-2-3 0,-4-2 0</inkml:trace>
  <inkml:trace contextRef="#ctx0" brushRef="#br0" timeOffset="-113118.73">28763 17300 24575,'-3'3'0,"1"-2"0,1 0 0,0 0 0,8-10 0,12-3 0,6-2 0,-1-2 0,4 0-820,3 1 1,8-1 0,0-1 0,-2 2 478,-2 2 1,-2 0 0,5 0 340,-1-1 0,7-1 0,3-1 0,0 0 0,-3 1 0,-6 2 0,1 0 0,-4 1 0,2 0 0,6-2 0,4-2 0,-1 0 0,-5 2-681,7-2 1,-7 2 680,-17 5 0,-1 0-376,22-8 0,-2 1 376,-6 0-17,-11 4 0,-1 1 17,-1 1 3276,-3 0-2825,-19 11 1180,-3 1-1631,-1-1 1036,-1 0-1036,-1-1 12,-4 0 1,-21 1 0,-9-1 0</inkml:trace>
  <inkml:trace contextRef="#ctx0" brushRef="#br0" timeOffset="-86918.73">26547 6239 24575,'-6'-4'0,"0"2"0,4 0 0,0 1 0,-1 0 0,4-1 0,22-8 0,17-3 0,-4 1 0,-8 1 0,1 0-632,12-3 1,6-2 0,-6 3 631,-12 3 0,-3 1 0,13-3 0,-3 0 0,3-3 0,-12 5 0,1-1 0</inkml:trace>
  <inkml:trace contextRef="#ctx0" brushRef="#br0" timeOffset="-86628.73">26900 5973 24575,'-6'39'0,"0"-1"0,-1 0 0,1 0 0,-3 7 0,-1-2 0,-2-8 0,-16 6 0</inkml:trace>
  <inkml:trace contextRef="#ctx0" brushRef="#br0" timeOffset="-86151.73">26279 6759 24575,'31'-18'0,"-1"-1"0,0 1 0,-1-1 0,1 1 0,2-2 0,3-2 0,-5 4 0,13-4 0,-20 11 0,-11 9 0,-9 3 0,-5-1 0,0-2 0</inkml:trace>
  <inkml:trace contextRef="#ctx0" brushRef="#br0" timeOffset="-84115.73">27446 5534 24575,'-8'-1'0,"1"0"0,6 7 0,8 24 0,8-1 0,-3-3 0,1 1 0,5-1 0,-1-2 0,4 5 0,0 2 0</inkml:trace>
  <inkml:trace contextRef="#ctx0" brushRef="#br0" timeOffset="-83938.73">27660 5686 24575,'-26'29'0,"0"0"0,0-3 0,-2-3 0,1-3 0,0-1 0</inkml:trace>
  <inkml:trace contextRef="#ctx0" brushRef="#br0" timeOffset="-83768.73">27070 5966 24575,'16'36'0,"1"-1"0,-1 0 0,4 9 0,1 1 0</inkml:trace>
  <inkml:trace contextRef="#ctx0" brushRef="#br0" timeOffset="-83508.73">27127 5998 24575,'45'-4'0,"1"0"0,-1 0 0,1-1 0,-1 1 0,1 0 0,-1 0 0,3-1 0,-1 0 0,0-1 0,-1 1 0,-4 1 0,-3 1 0,6 2 0,-6 2 0,-3-2 0,2-5 0,-12 8 0,-26 25 0,-12 3 0,-7-11 0,-7-1 0,-8 8 0,-5 4 0,1-3 0,-2-3 0,-1 0 0</inkml:trace>
  <inkml:trace contextRef="#ctx0" brushRef="#br0" timeOffset="-83329.73">27471 6037 24575,'-3'29'0,"1"0"0,0-4 0,-1 0 0</inkml:trace>
  <inkml:trace contextRef="#ctx0" brushRef="#br0" timeOffset="-83171.73">27159 6122 24575,'33'12'0,"1"-1"0,-4-4 0,1-2 0,3-1 0,-1-1 0,1 1 0</inkml:trace>
  <inkml:trace contextRef="#ctx0" brushRef="#br0" timeOffset="-83051.73">27633 6041 24575,'-29'37'0,"5"0"0,-2 1 0,9-17 0,0 0 0,-7 14 0,-1-1 0</inkml:trace>
  <inkml:trace contextRef="#ctx0" brushRef="#br0" timeOffset="-82859.73">27009 6426 24575,'45'-13'0,"0"0"0,1 0 0,-1 0 0,0 0 0,0 0 0,-6 0 0,-5 1 0,5-2 0,1 0 0,1-1 0,-1 1 0,0-1 0,1 1 0,-1-1 0,0 1 0</inkml:trace>
  <inkml:trace contextRef="#ctx0" brushRef="#br0" timeOffset="-82619.73">27282 6720 24575,'-7'29'0,"1"-1"0,-6 16 0,1-5 0,4-21 0,16-52 0,5 1 0,5-7 0,0-2 0,-1-1 0,1 1 0</inkml:trace>
  <inkml:trace contextRef="#ctx0" brushRef="#br0" timeOffset="-82419.73">27582 6629 24575,'-3'44'0,"0"1"0,0-1 0,-5 2 0,-2-1 0,-2-10 0,-9-7 0,-10-19 0,39-57 0,1 19 0,4-2 0,4-7 0,3-1 0,6 2 0,-1 0 0</inkml:trace>
  <inkml:trace contextRef="#ctx0" brushRef="#br0" timeOffset="-82069.73">28232 6130 24575,'-15'0'0,"-4"0"0,-10 16 0,-12 12 0,-3 5 0,7-4 0,7-6 0,4 0 0,-4 2 0,-3 2 0,1 0 0,0 0 0,-1 0 0,1 0 0,-1 0 0</inkml:trace>
  <inkml:trace contextRef="#ctx0" brushRef="#br0" timeOffset="-81951.73">27684 6582 24575,'36'-6'0,"1"1"0,0-1 0,3-1 0,6-2 0,1-1 0,-2 0 0,-4 0 0,-1-2 0,-4 0 0,4 0 0,-1 0 0,0 1 0,0 0 0,0-1 0,0 1 0</inkml:trace>
  <inkml:trace contextRef="#ctx0" brushRef="#br0" timeOffset="-81519.73">28113 6082 24575,'-15'45'0,"0"-1"0,-1 1 0,1-1 0,0 1 0,-1-1 0,1 1 0,0-1 0,-1 1 0,-1 5 0,0 2 0,-1 0 0,1-2 0,2-4 0,1-6 0,3-9 0,-1 2 0,5-10 0,11 3 0,27-26 0,16-14 0,-5-3 0,-6-5 0,-1-7 0,-1-1 0,5-5 0,-3 0 0,-8 4 0,-10 2 0,-6 3 0,-3-17 0,-14 77 0,15 1 0,7 7 0,2-5 0,-1-7 0,3-1 0,5 4 0,5 2 0,1-10 0,3-18 0,1-8 0,0-1 0,1 0 0</inkml:trace>
  <inkml:trace contextRef="#ctx0" brushRef="#br0" timeOffset="-81145.73">28806 6026 24575,'39'-8'0,"1"1"0,-1-1 0,1 1 0,-1-1 0,4 2 0,0-1 0,0-1 0,0-1 0,1 1 0,-1 0 0,1-1 0</inkml:trace>
  <inkml:trace contextRef="#ctx0" brushRef="#br0" timeOffset="-80979.73">29018 5939 24575,'1'40'0,"1"-1"0,0 0 0,-1 15 0,-3-11 0,-4-24 0</inkml:trace>
  <inkml:trace contextRef="#ctx0" brushRef="#br0" timeOffset="-80821.73">28646 6394 24575,'46'-10'0,"1"0"0,0 0 0,0-2 0,0 0 0,-3 0 0,-11 0 0,-1-1 0,-1 0 0,2-1 0,-1 0 0,1 0 0</inkml:trace>
  <inkml:trace contextRef="#ctx0" brushRef="#br0" timeOffset="-80575.73">28917 6695 24575,'3'41'0,"-1"-1"0,0-4 0,6-9 0,16-22 0,5-8 0,16-7 0,-5 4 0,3-5-1093,-9-5 1,0-4 0,-1 1 808,3-3 1,-2-2-1,-4 0 1,1-3-1,-5 0 1,-7-2 0,0-1-1</inkml:trace>
  <inkml:trace contextRef="#ctx0" brushRef="#br0" timeOffset="-80278.73">28761 6600 24575,'-4'7'0,"0"16"0,-6 11 0,-6 14 0,0 3 0,3-9 0,4-8 0,4 1 0,4 6 0,1 12 0,4 3 0,4-6 0,6-15 0,17-11 0,9-9-820,-4 4 1,5 3 0,1-1 0,0-6 171,4-5 0,1-6 1,3-2 647,-8-3 0,3-2 0,2-1 0,-1-2 0,-4 0 0,-2-2 0,-2 0 0,0-2 0,1 0 0,-1-3 0,1 0 0,0 1 0,-1-1 0,1 1 0</inkml:trace>
  <inkml:trace contextRef="#ctx0" brushRef="#br0" timeOffset="-79486.73">29903 5826 24575,'9'47'0,"1"0"0,-11-10 0,-4 0 0,-4-5 0,-5-8 0,-4-4 0,-10 9 0,-4-1 0,-3-3 0,1-5 0,-2 1 0,-2 8 0,38-22 0,11-5 0,16 2 0,4-2 0,-3-1 0,4 19 0,-72 8 0,8-5 0,-5 3 0,-1-3 0,-3 1 0,5-2 0,6-3 0,3-1 0,-15 7 0,17-7 0,30-15 0,21-6 0,15-7 0,-4 2 0,-10 5 0,1 0 0,12-5 0,5-2 0,-7 4 0,0 6 0,-12 10 0,-15 30 0,-5 10 0,-2-25 0,0 1-421,-3 11 1,0 4 0,0-5 420,-1 8-274,-7-14 0,-2-2 274,-10 1 0,-21-18 0,-5-11 0,9-14 0,0-1 0,6-2 0,24-2 0,32 5 0,20 2 0,-6-1 0,-14-3 0,0 0 0,9 2 0,0 1 0,1-1 0,-1 1 0</inkml:trace>
  <inkml:trace contextRef="#ctx0" brushRef="#br0" timeOffset="-78942.73">30165 6223 24575,'46'-12'0,"0"1"0,0-1 0,0 0 0,0 0 0,0 0 0,-1-1 0,0 0 0,0 1 0,0-1 0,1 0 0</inkml:trace>
  <inkml:trace contextRef="#ctx0" brushRef="#br0" timeOffset="-78764.73">30551 5919 24575,'0'41'0,"1"1"0,0-1 0,0-6 0,-2 2 0,-1-2 0,-3 8 0,0 3 0,-1-1 0,-1-7 0,-1-3 0,-2-3 0,-1 1 0,-2 2 0,-1 1 0,0-1 0,0 1 0</inkml:trace>
  <inkml:trace contextRef="#ctx0" brushRef="#br0" timeOffset="-78276.73">30128 6514 24575,'44'-18'0,"-1"1"0,1 0 0,-1 0 0,-13 7 0,-1 1 0,14-6 0,10-4 0,-3 5 0,-18 11 0,-18 20 0,-13 16 0,-3-3 0,0 0 0,1 2 0,4-5 0,7-3 0,20-12 0,6-14 0,13-5 0,3-4 0,-7 2 0,-11 0 0,-3 0 0,4-2-656,7-1 1,8-3-1,1 0 1,-4 0 0,-10 0 486,-6-4 0,-4 0 169,6 2 0,-7 2 0,-18 7 0,-4 12 0,-5 29 0,0-8 0,0 16 0,22-25 819,-6-25 0,10-13 0,-15-18 0</inkml:trace>
  <inkml:trace contextRef="#ctx0" brushRef="#br0" timeOffset="-78033.73">31014 6100 24575,'-7'8'0,"-5"16"0,-6 16 0,-3 9 0,0-1 0,2-8 0,1-5 0,1-5 0,-3 6-253,1 1 1,-1 6 0,-2 3 0,-1 0 0,1-4 0,2-8 0,-4 0 0,1-8 0,-1 1 0,0-1 0,0 0 0,0 0 0</inkml:trace>
  <inkml:trace contextRef="#ctx0" brushRef="#br0" timeOffset="-77420.73">30114 6973 24575,'47'-8'0,"0"1"0,1-1 0,-1 0 0,0 0 0,0 0 0,-2 4 0,1 2 0,-6-1 0,12-3 0,5 0 0,1 0 0,-3 3 0,-11 4 0,-14 5 0,-1 29 0,-31 1 0,-10 9 0,-3-5 0,-4-7 0,-4-4 0,-7 5 0,-6 2 0,5-8 0,-7-4 0,15-12 0,-1-1 0</inkml:trace>
  <inkml:trace contextRef="#ctx0" brushRef="#br0" timeOffset="-77217.73">30696 6855 24575,'-20'29'0,"0"0"0,0 0 0,-6 5 0,3-6 0,-8 8 0,-3 3 0,-2 3 0,0-1 0,3-3 0,5-6 0,-5 7 0,4-5 0,-4 4 0,6-7 0,-5 5 0,-3 3 0,0-1 0,3-2 0,4-6 0,7-7 0,-10 7 0</inkml:trace>
  <inkml:trace contextRef="#ctx0" brushRef="#br0" timeOffset="-54713.73">21205 15269 24575,'22'-23'0,"0"-1"0,12-11 0,-26 28 0,-8 6 0,0 2 0,-1 1 0,-3 5 0,-2 1 0,-14 18 0,-3 2 0,-7 7 0,3-2 0,-2 4 0,-1 2 0,3-4 0,-5 6 0,-2 2 0,2-1 0,6-5 0,3-4 0,5-2 0,-2-1 0,-7 5 0,-1-1 0,9-5 0,9-2 0,36-68 0,-6 19 0,3-1 0,6-12 0,1-1 0</inkml:trace>
  <inkml:trace contextRef="#ctx0" brushRef="#br0" timeOffset="-54426.73">21070 15529 24575,'-8'42'0,"0"0"0,1 0 0,-1 0 0,0 1 0,-1 4 0,0 3 0,0-1 0,0-3 0,2-5-1093,-2 9 1,2-7 0,-1 4 436,1-6 1,-2 5-1,1-1 1,1-4 0,3-8 90,4 14 1076,0-18 0,3-15 0,0-11 0</inkml:trace>
  <inkml:trace contextRef="#ctx0" brushRef="#br0" timeOffset="-54173.73">21656 15261 24575,'-30'30'0,"1"-1"0,-1 1 0,1 0 0,1 0 0,0 1 0,3-2 0,9-5 0,9 4 0,0 2 0</inkml:trace>
  <inkml:trace contextRef="#ctx0" brushRef="#br0" timeOffset="-53562.73">21376 15616 24575,'-13'31'0,"0"0"0,-2 14 0,9-1 0,2 8 0,1-4 0,2-8 0,1-1 0,-1 6 0,1 4 0,1-9 0,2 4 0,4 3 0,-1-49 0,14-42 0,-15 24 0,0-11 0,-2 1 0,-4 16 0,0-10 0,30-2 0,3-2 0,8-7 0,-2 1 0,-13 11 0,-2 1 0,2-2 0,5-4 0,2-2 0,0-2 0,-6 3 0,1-10 0,-8 4 0,-1-5 0,-34 18 0,-8 6 0,-18 16 0,-3 1 0,-1 1 0,-2 1 0,7-6 0,23 2 0,37 18 0,13 7 0,-15-6 0,1 1-760,8 6 1,4 4-1,-5 0 760,-7 6 0,-1 3 0,10 0 0,6 3 0,-2-4 0,-6-5 0,0-2 0,4 0 0,3 0 0,-5-14 0,3-28 0,-8-9 0</inkml:trace>
  <inkml:trace contextRef="#ctx0" brushRef="#br0" timeOffset="-53375.73">21541 16031 24575,'40'22'0,"1"0"0,0-1 0,-8-3 0,1-1 0,-1 1 0</inkml:trace>
  <inkml:trace contextRef="#ctx0" brushRef="#br0" timeOffset="-53165.73">22111 15531 24575,'13'35'0,"-3"1"0</inkml:trace>
  <inkml:trace contextRef="#ctx0" brushRef="#br0" timeOffset="-53012.73">22006 16146 24575,'-7'-1'0,"17"-20"0,20-20 0,6-7 0,-7 7 0,-13 10 0,-2 3 0,4-4 0,4-4 0,1 0 0,-1 0 0,1 0 0,-1 0 0,1-1 0</inkml:trace>
  <inkml:trace contextRef="#ctx0" brushRef="#br0" timeOffset="-52525.73">22504 15439 24575,'-8'38'0,"4"1"0,0 3 0,-2 10 0,-1-2 0,0-16 0,-3-3 0,1 4 0,0 5 0,-1 5 0,1-2 0,-1-7 0,-7 0 0,10-13 0,40-32 0,12-14 0,-18 2 0,0-3-396,1 1 1,3-5 0,0 1 0,-5 7 395,8-6-463,-22 50 0,-5 12 463,-3-11 0,-1 2 0,-1 9 0,0 3 0,-2-3 0,-2-3 0,0-4 0,-3 17 0,-12-10 0,0-3 0,14-8 751,-5 4 0,6-4-751,44-19 1005,-4-1-1005,-4 0 0,-1-2 0,3-2 0,-11 1 0,0 0 0</inkml:trace>
  <inkml:trace contextRef="#ctx0" brushRef="#br0" timeOffset="-52208.73">23114 15528 24575,'49'1'0,"0"0"0,-32-4 0,20 1 0,-1 1 0,1-1 0</inkml:trace>
  <inkml:trace contextRef="#ctx0" brushRef="#br0" timeOffset="-51985.73">23251 15631 24575,'-15'44'0,"-1"-1"0,1 0 0,1 0 0,0 0 0,5-2 0,7 3 0,4-3-996,1-7 1,2 0 995,-1 2 0,5-4 641,26-5-641,-3-17 0,-3-17 0,-1-7 0,-2-28 0,0 7 0,-1-3 0,-9-3 0,-1-1 0</inkml:trace>
  <inkml:trace contextRef="#ctx0" brushRef="#br0" timeOffset="-51518.73">23615 15452 24575,'41'-5'0,"0"-1"0,-22 33 0,8 9 0,-9 6 0,-32-2 0,-13 2 0,5-3 0,-2 2 0,2-6 0,0-7 0,6-5 0,13 5 0,27-26 0,9-7 0,12-4 0,-6-1 0,-4 4 0,-17 11 0,-22 25 0,-10 6 0,-4 6 0,5-10 0,-1 6 0,4-6 0,9 3 0,8-10 0,6-2 0,23-3 0,-3-9 0,8-2 0,-5-1 0,-3-2 0,-1-1 0,8 2 0,4-1 0,-7-6 0,2-21 0,-17 8 0,-1 0 0</inkml:trace>
  <inkml:trace contextRef="#ctx0" brushRef="#br0" timeOffset="-50223.73">15595 16143 24575,'10'-16'0,"12"-1"0,13 2 0,5 1 0,-12 5 0,0 2 0,13-2 0,-2 2 0,2 7 0</inkml:trace>
  <inkml:trace contextRef="#ctx0" brushRef="#br0" timeOffset="-49276.73">15873 15598 24575,'-23'-5'0,"8"0"0,6 3 0,8 0 0,2 1 0,22-6 0,9-3 0,-3 1 0,4-3 0,8-4 0,8-4 0,2-1 0,-7 2-57,-9 3 1,-3 0 0,1-1-1,1 0 1,4-1 0,-2 0-1,-8 1 1,-8 2 0,0-1-1</inkml:trace>
  <inkml:trace contextRef="#ctx0" brushRef="#br0" timeOffset="-48686.73">16232 15443 24575,'-33'35'0,"0"0"0,10-5 0,-1 0 0,-5 6 0,13-9 0,23-10 0,17-1 0,7-4 0,12-12 0,-8 0 0,-4 0 0,-13 1 0,-31 21 0,-11 7 0,4-8 0,-1 2 0,-1 4 0,-2 3 0,0 0 0,2-3 0,0-1 0,2-1 0,-1 1 0,2 0 0,-1 6 0,4-3 0,5-9 0,42 3 0,2-19 0,-3-18 0,9-11 0,1-4 0,-7 4 0,-1 2 0,-4-2 0,2-9 0,3-8 0,-2 0 0,-10 10 0,-7-2 0,-6-10 0,-3 80 0,3-18 0,7 3 0,1-1 0,-3-8 0,10-8 0,-23-2 0</inkml:trace>
  <inkml:trace contextRef="#ctx0" brushRef="#br0" timeOffset="-48479.73">16284 15950 24575,'10'41'0,"0"1"0,0 0 0,0-1 0,-6-4 0,0 0 0,5 5 0,5 7 0,-2-1 0,-7-13 0,-11-7 0,-4-20 0</inkml:trace>
  <inkml:trace contextRef="#ctx0" brushRef="#br0" timeOffset="-48196.73">16282 16135 24575,'-20'34'0,"0"0"0,-3-5 0,0 1 0,-1 12 0,1 0 0,2-10 0,1 0 0,0 4 0,3-4 0,2-10 0,32-57 0,8-16 0,-8 17-306,1 0 0,4-5 1,-2 14 305,6 25 225,5 0-225,0 0 0,0 0 0,10 0 0,-12 2 0,0-4 0,12-24 0,-20 10 0,0-1 0</inkml:trace>
  <inkml:trace contextRef="#ctx0" brushRef="#br0" timeOffset="-47902.73">17110 15312 24575,'3'42'0,"0"-1"0,-3-3 0,26 3 0,0-1 0</inkml:trace>
  <inkml:trace contextRef="#ctx0" brushRef="#br0" timeOffset="-47752.73">17457 15290 24575,'-30'38'0,"13"-7"0,-6 2 0,-3 2 0,7-8 0,-1-1 0,-7 5 0,0 0 0</inkml:trace>
  <inkml:trace contextRef="#ctx0" brushRef="#br0" timeOffset="-47608.73">16879 15852 24575,'45'-11'0,"-1"0"0,0 0 0,-2-8 0,3-5 0,-10 6 0,6-3 0,4-2 0,0-1 0,-3 1 0,-7 1 0,0-5 0,-6 2 0,1-3 0,1-2 0,1 0 0,-1 1 0,1-1 0</inkml:trace>
  <inkml:trace contextRef="#ctx0" brushRef="#br0" timeOffset="-46928.73">17356 15295 24575,'-3'39'0,"1"-5"0,0 13 0,0 7 0,1 2 0,-1-2 0,0-9 0,0 3 0,1-5 0,-1 6-448,0-8 1,0 6 0,0 3 0,0 1 0,0-2 0,-1-6 0,0-7 447,-4 10 0,0-10 986,-2 1-986,0-18 0,-37-38 0,13 12 257,-16 8 0,0 3-257,17 2 0,44-23 0,12-8 0,-4 1 0,2-3 0,3-7-410,-3 4 0,4-6 1,2-4-1,2-2 1,0-1-1,-1 0 0,-3 3 1,-2 4-333,3-9 0,-3 5 1,-1-1-1,1-3 742,-1 2 0,1-4 0,1-3 0,-1 3 0,-3 5 0,-5 9 545,-2 0 0,-4 13-545,-5 16 0,-9 40 0,4-1 0,0 11 0,3 3 0,2-7 0,9 3 0,2 1-444,-6-5 0,-1 7 0,3-3 0,4-12 444,14-14 0,2-6 1638,-2 5 0,-6 3 593,-8 13-2231,-37-7 0,-19 3 0,2-5 0,4-5 0,-2-4 0,1-1 0,-7 1 0,1-2 0,11-5 0,0-4 0,47-16 0,26-11 0,10-3 0,-6 2 0,-4 2 0,-2 1 0,6-2-91,-7 4 0,5-1 0,3 0 0,0-1 1,-3 2-1,-4 0 0,-2 1 0,-3 1 0,-2 1 1,0 1-1,7 2 0,0-1 0,0 1 0</inkml:trace>
  <inkml:trace contextRef="#ctx0" brushRef="#br0" timeOffset="-45788.73">29632 14532 24575,'-11'-1'0,"3"3"0,20 30 0,4 0 0,-3 1 0,1 3 0,-5-11 0,-3-1 0,-12 23 0,-15-15 0</inkml:trace>
  <inkml:trace contextRef="#ctx0" brushRef="#br0" timeOffset="-45636.73">29383 14742 24575,'21'29'0,"0"0"0,0 0 0,15-4 0,-6 2 0,0 0 0,-1 0 0</inkml:trace>
  <inkml:trace contextRef="#ctx0" brushRef="#br0" timeOffset="-45477.73">29900 14616 24575,'-31'29'0,"1"0"0,-1 0 0,0 0 0,1 0 0,-5 4 0,0 0 0,0 0 0,-1-1 0</inkml:trace>
  <inkml:trace contextRef="#ctx0" brushRef="#br0" timeOffset="-45304.73">29144 15201 24575,'26'30'0,"0"0"0,0 0 0,2-3 0,2 0 0,0 0 0,0 0 0</inkml:trace>
  <inkml:trace contextRef="#ctx0" brushRef="#br0" timeOffset="-45063.73">29319 15100 24575,'46'-12'0,"0"0"0,0-1 0,0 1 0,0 0 0,0-1 0,-9 3 0,-5 2 0,6 0 0,0 0 0,10-1 0,4-2 0,1 2 0,-4 2 0,-7 2 0,-12 6 0,6 14 0,-46 11 0,-18 8 0,0-5 0,3-5 0,-4-2 0,-2-1 0,-1 1 0,0-1 0,1 1 0</inkml:trace>
  <inkml:trace contextRef="#ctx0" brushRef="#br0" timeOffset="-44727.73">29383 15360 24575,'41'-23'0,"1"4"0,-13 1 0,4-2 0,0 1 0,13 2 0,-3 3 0,-17 6 0,-2 3 0,24 5 0,-36 17 0,-18 11 0,-22 12 0,-6-19 0,-3-2 0,15-6 0,-1-2 0,-10 1 0,6-6 0,17-14 0,4-1 0</inkml:trace>
  <inkml:trace contextRef="#ctx0" brushRef="#br0" timeOffset="-44339.73">29259 15773 24575,'-2'39'0,"-1"-1"0,1 1 0,-2-5 0,5 3 0,3 7 0,4-22 0,10-48 0,5-31 0,-3 7 0,-7 23 0,1 0 0,4-8 0,4-9 0,1 2 0,-2 11 0,15 2 0,-6 15 0,7 0 0,-2 2-1639,3 1 1,1 2 1276,-3-2 0,1 1 1,1 6 160,-2 7 0,0 6 0,-5 2 201,-4 1 0,-8 7 0,-13 15 0,-9 10 0,-5-5 0,-6-10 0,-6-3 0,-3 5 0,-4 0 0,2-9 0,-12-16 0,8-11 0</inkml:trace>
  <inkml:trace contextRef="#ctx0" brushRef="#br0" timeOffset="-44167.73">29798 15408 24575,'-8'47'0,"0"0"0,0-1 0,1 1 0,2-13 0,2-3 0,-1 4 0,-1 6 0,0 5 0,-1 3 0,1-1 0,1-5-176,4 6 1,1-4 0,-2-3 0,-2 7 0,-2-2 0,2-8 0,-1 0-1,1-1 1</inkml:trace>
  <inkml:trace contextRef="#ctx0" brushRef="#br0" timeOffset="-43785.73">30380 14909 24575,'0'27'0,"0"0"0,0 12 0,-1 5 0,0-3 0,1-8 0,0 0 0,-1 5 0,0 1 0,0 0 0</inkml:trace>
  <inkml:trace contextRef="#ctx0" brushRef="#br0" timeOffset="-43636.73">30890 14798 24575,'-7'0'0,"-10"15"0,1 4 0,-2 2 0,-7 2 0,-3 0 0,-7 9 0,-1-1 0</inkml:trace>
  <inkml:trace contextRef="#ctx0" brushRef="#br0" timeOffset="-43476.73">30125 15341 24575,'40'-16'0,"0"0"0,0 0 0,0 0 0,0 0 0,0-1 0,-4 3 0,-5 2 0,5-3 0,1-2 0,8-2 0,2-3 0,-1 1 0,-4 2 0,-10 2 0,-2 0 0,-1 0 0</inkml:trace>
  <inkml:trace contextRef="#ctx0" brushRef="#br0" timeOffset="-42784.73">30678 14932 24575,'-13'48'0,"0"-1"0,0 0 0,0 1 0,0-1 0,0 0 0,0 1 0,1-8 0,2-6 0,-1 1 0,0 6 0,0-1 0,-1 6 0,0 6 0,-2 2 0,1 0 0,0-1 0,2-4 0,0-7 0,3-9 0,-4 12 0,2-9 0,1 6 0,1-18 0,3-45 0,-6-23 0,-1-6 0,6 23 0,2-2 0,-2-12 0,1-6 0,5 5-561,11 5 1,7 1 560,2 4 0,5-4 0,2 2 0,-1 3-982,0 4 0,0 3 1,2 0 981,7-6 0,3 0 0,1 1-722,1 1 0,1 1 1,-6 4 721,-11 7 0,-1 0 0,18-10 0,-6 1 0,-24 2 825,-7 15-825,4-5 2705,-5 35-2705,-3 12 0,0 12 0,1-5 0,4-8 0,1-1 512,-1 10 0,1 4 1,5-11-513,20-8-114,-6-14 0,-2 0 114,-5 9 0,-11 15 0,-25-16 0,-13 0 0,1 0 0,-6 7 0,-3 0-152,0-2 0,-3 1 1,2-5 151,-2-5 0,5-4 1122,-2 6-1122,67-39 0,8 16 0,8 2-959,-4-6 0,2-2 0,-1 2 959,-4 6 0,0 2 0,-2 0 0,11-2 0,-2 6-32,-6 13 0,0 9 1,-8 0-1,-10-2 0,-3 3 1,1 7-1,-1 0 1,1-1-1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31:10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17004 5014 24575,'-5'-3'0,"1"2"0,2 4 0,0 3 0,8 20 0,6 12 0,-2-2 0,-4-8 0,0 1 0,3 8 0,1 8 0,0 0 0,-3-8 0,-3-8 0,-1-3 0,1 14 0,-2-3 0,-2-12 0</inkml:trace>
  <inkml:trace contextRef="#ctx0" brushRef="#br0" timeOffset="367">17022 5075 24575,'45'-5'0,"0"1"0,-1-1 0,1 1 0,0-1 0,6 1 0,4-1 0,-11 5 0,-22 8 0,-33 15 0,-25 10 0,-7 3 0,9-6 0,4 0 0,1 1 0,-6 3 0,-8 5 0,3-2 0,12-10 0,9-8 0,24 8 0,37-27 0,-13-3 0,3-3-955,5-3 0,0-6 955,-2-7 0,-3-5 0,-4 2 0,-2-1 0,-7-4 0,0-1 0</inkml:trace>
  <inkml:trace contextRef="#ctx0" brushRef="#br0" timeOffset="557">17156 5690 24575,'-30'25'0,"8"2"0,-4 8 0,-1 2 0,6-4 0,1 3 0,1 0 0,-2 0 0,0 0 0,0 0 0,0 1 0</inkml:trace>
  <inkml:trace contextRef="#ctx0" brushRef="#br0" timeOffset="727">17406 5869 24575,'25'22'0,"1"-1"0,0 0 0,-3-10 0,-1 0 0,14 23 0,-1-4 0,-8-24 0</inkml:trace>
  <inkml:trace contextRef="#ctx0" brushRef="#br0" timeOffset="1114">18048 5019 24575,'-25'41'0,"-1"-1"0,0 0 0,0 0 0,0 1 0,-1-1 0,1 0 0,-1 1 0,1-1 0</inkml:trace>
  <inkml:trace contextRef="#ctx0" brushRef="#br0" timeOffset="1278">18058 5140 24575,'2'41'0,"0"-1"0,0 0 0,0 0 0,1-5 0,2 0 0,-1 6 0,2 8 0,-1-1 0,1-11 0,4 9 0,-4-11 0</inkml:trace>
  <inkml:trace contextRef="#ctx0" brushRef="#br0" timeOffset="1685">18295 5051 24575,'1'-41'0,"6"-5"0,5 13 0,5-4 0,1 6 0,-2 11 0,2 3 0,15-9 0,-1 12 0,-12 29 0,-3 11 0,1 1 0,-1 4 0,-1-1 0,-3 1 0,-2-1 0,8 9 0,-8-4 0,-26-13 0,-5-24 0,-7-14 0,1-7 0,10 1 0,2-3 0,-5-14 0,4-2 0,12 7 0,1 0 0</inkml:trace>
  <inkml:trace contextRef="#ctx0" brushRef="#br0" timeOffset="1958">17979 5518 24575,'44'-11'0,"-1"0"0,1 0 0,-1 0 0,1 1 0,-1-1 0,1 0 0,-1 0 0,1 0 0,-7 1 0,-7 2 0,7-2 0,8-2 0,0 1 0,0 0 0,1-1 0,-1 1 0,0-1 0,0 1 0,0 0 0,0-1 0</inkml:trace>
  <inkml:trace contextRef="#ctx0" brushRef="#br0" timeOffset="2174">18598 5237 24575,'-1'48'0,"0"1"0,0-1 0,0 1 0,0-1 0,-1 1 0,1-1 0,-1-11 0,0-8 0,0 7 0,0 8 0,1 0 0,-1 0 0,0 1 0,0-1 0,0 0 0,0 0 0</inkml:trace>
  <inkml:trace contextRef="#ctx0" brushRef="#br0" timeOffset="2370">18574 5451 24575,'-15'34'0,"0"-1"0,-1 0 0,2 3 0,-2 5 0,2 1 0,2-1 0,5-6 0,2 17 0,17-16 0,22-26 0,14-13 0,-2-10 0,-13-3 0,-1-7 0,-1-5 0,3-2 0,-2-1 0,-1 0 0,0 0 0,1 0 0,-1 0 0,0 0 0,0 0 0</inkml:trace>
  <inkml:trace contextRef="#ctx0" brushRef="#br0" timeOffset="3342">19137 4943 24575,'-21'43'0,"0"1"0,0-1 0,0 0 0,1 0 0,10-25 0,10-22 0,0 10 0,0 0 0,0 12 0,0 13 0,8-2 0,4 7 0,-1-4 0,-4-4 0,1 1 0,5 7 0,2 5 0,-2-11 0,-3-12 0,6-6 0,1-22 0,2-19 0,1-10-1639,4-2 1,1-1 1637,-6 8 1,2-2-1,1 0-208,2-3 1,1 0 0,-2 6 208,-4 9 0,0 3 0,4-4 0,-6 10 0,-16 16 0,-1 0 0,20-22 0,10-10 0,2 12 0,-7 1 0,4-4 0,3 6 616,3 8 0,2 6 0,-1 1-616,8 1 0,0 2 231,-4-1 1,2 0-1,-4 3-231,-1 6 0,-6 3 0,4 13 0,-11-5 0,-32 1 0,-21 7 0,-13 6 0,3-7 0,11-11 0,-1-1 0,-5 7 0,1-1 0,-1 1 0,0 0 0</inkml:trace>
  <inkml:trace contextRef="#ctx0" brushRef="#br0" timeOffset="3481">19733 5134 24575,'-20'33'0,"0"-1"0,0 1 0,0 0 0,1-1 0,-1 1 0,-2 2 0,0 0 0,-1 0 0,1 0 0</inkml:trace>
  <inkml:trace contextRef="#ctx0" brushRef="#br0" timeOffset="3681">19270 5640 24575,'-1'38'0,"0"0"0,0 0 0,3 5 0,1-1 0,0-9 0,0-9 0,7 0 0</inkml:trace>
  <inkml:trace contextRef="#ctx0" brushRef="#br0" timeOffset="3882">19386 5448 24575,'45'21'0,"0"0"0,-1 0 0,1-4 0,2-1 0,-8-3 0,8 2 0,2 0 0,-4-1 0,-7-3 0,1-3 0,-10 6 0,-11 19 0,-9 11 0,-10-7 0,-20-12 0,-9-3 0,5 4 0,-3 4 0,-2 0 0,3-5 0,-7-4 0,0 0 0</inkml:trace>
  <inkml:trace contextRef="#ctx0" brushRef="#br0" timeOffset="4074">19617 5688 24575,'-19'40'0,"0"1"0,4-8 0,0 1 0</inkml:trace>
  <inkml:trace contextRef="#ctx0" brushRef="#br0" timeOffset="4321">19551 5740 24575,'6'28'0,"-5"-9"0,-5 12 0,-6 0 0,-9-10 0,-2 6 0,0-1 0,2-11 0,7 13 0,33-17 0,16-3 0,6-7 0,-6-14 0,3-5 0,-1 4 0,0 1 0,0 0 0</inkml:trace>
  <inkml:trace contextRef="#ctx0" brushRef="#br0" timeOffset="4746">20726 4542 24575,'13'45'0,"0"-1"0,-1-6 0,1-1 0,0-1 0,0 0 0</inkml:trace>
  <inkml:trace contextRef="#ctx0" brushRef="#br0" timeOffset="4901">20453 4959 24575,'35'10'0,"-12"-7"0,6-4 0,5-5 0,8-5 0,4-3 0,0 1 0,-6 1 0,2 3 0,-3 0 0,2-3 0,4-4 0,5-5 0,-3 1 0,-8 4 0,-12 6 0,0 0 0</inkml:trace>
  <inkml:trace contextRef="#ctx0" brushRef="#br0" timeOffset="5217">20640 5347 24575,'30'-35'0,"1"0"0,-1 0 0,1 0 0,5-10 0,-1 3 0,-3 22 0,-3 38 0,-7 11 0,-7 6 0,-32 5 0,-13-2 0,-11-14 0,-3-6 0,3-12 0,13-37 0,3-10 0</inkml:trace>
  <inkml:trace contextRef="#ctx0" brushRef="#br0" timeOffset="5496">20420 5564 24575,'2'49'0,"0"1"0,0-1 0,0 1 0,0-1 0,-4-5 0,0-1 0,2-2 0,1-1 0,-1 1 0,1-1 0,-1 1 0</inkml:trace>
  <inkml:trace contextRef="#ctx0" brushRef="#br0" timeOffset="5745">20361 5814 24575,'45'-17'0,"-1"0"0,1 0 0,0 1 0,-6 0 0,-4 0 0,7 0 0,-6 3 0,6-2 0,3 0 0,2-1 0,-1 2 0,-4 0 0,-5 2-997,8-2 0,-6 2 1,2 2 996,-3 2 0,3 1 0,-2 3 0,-7 4 0,-2 3 0,-11 10 0,-21 15 0,-16 15 0,-9 7 0,-1-1 0,6-8 0,6-6 0,0-5 0,-3 5 0,-1-1 0,-5 5 0,-2 3 0,0-1 0,2-5 0,3-8 0,-4-2 0,0-1 0</inkml:trace>
  <inkml:trace contextRef="#ctx0" brushRef="#br0" timeOffset="6051">20675 5912 24575,'29'-40'0,"0"0"0,1 12 0,-1-4 0,6-5 0,-2 16 0,-7 24 0,-4 9 0,4 15 0,-13-1 0,-6 3 0,-12 0 0,-7 0 0,0-1 0,-5-1 0,-10 2 0,-7 1 0,3-6 0,7-7 0,0-2 0,-14 7 0,0-1 0</inkml:trace>
  <inkml:trace contextRef="#ctx0" brushRef="#br0" timeOffset="6487">21513 5280 24575,'33'2'0,"0"1"0,9 0 0,-9-1 0,1 1 0</inkml:trace>
  <inkml:trace contextRef="#ctx0" brushRef="#br0" timeOffset="6573">21441 5826 24575,'24'-40'0,"1"0"0,-1 1 0,1-1 0,-2 3 0,0 0 0,0 0 0,0 0 0</inkml:trace>
  <inkml:trace contextRef="#ctx0" brushRef="#br0" timeOffset="7441">21942 5014 24575,'1'8'0,"0"-4"0,-1-6 0,0 6 0,-1 21 0,-1 7 0,-2 17 0,2-17 0,-2-2 0,-1-2 0,-3-20 0,4 4 0,0 3 0,24-8 0,14-10 0,-4-6 0,2-4 0,3-2 0,3-2 0,-5 4 0,3-2 0,-5 2 0,-5-1 0,-1 4 0,8 9 0,-8 8 0,-27 12 0,-10 13 0,-5-8 0,-7 2 0,-9 8 0,-2 2 0,5-2 0,8-3 0,4-2 0,-3 3-411,-3 0 0,-4 2 0,-2 1 0,3 0 0,5-3 411,5 0 0,4-1 0,0-2 0,-3 7 0,0-4 0,-3 7 0,9-18 0,23-31 0,22-5 0,16-4 0,-6 5 0,-17 11 0,1 1 0,8-5 0,7-5 0,-3 4 0,-12 7 0,-12 16 0,4-6 0</inkml:trace>
  <inkml:trace contextRef="#ctx0" brushRef="#br0" timeOffset="7835">22543 5126 24575,'37'8'0,"0"-1"0,0 1 0,8 4 0,0 0 0</inkml:trace>
  <inkml:trace contextRef="#ctx0" brushRef="#br0" timeOffset="7980">22634 5396 24575,'-13'45'0,"1"0"0,-1 0 0,1 0 0,-1 0 0,-3 4 0,-1 1 0,3-7 0,11-13 0,15-12 0,15-23 0,-2-8 0,1-7 0,7-11 0,0-6 0,-10 6 0,-1-3 0,-1-2 0,2-7 0,-1-1 0,1 0 0</inkml:trace>
  <inkml:trace contextRef="#ctx0" brushRef="#br0" timeOffset="8406">22929 5036 24575,'35'15'0,"1"-1"0,0 1 0,10 6 0,-16 5 0,-42 12 0,-9 2 0,17 8 0,27-11 0,3-32 0,4-6 0,3 0 0,-1 1 0,5 5 0,-45 21 0,-20 15 0,-8 6 0,7-7 0,9-10 0,2-4 0,-3 5 0,-6 6 0,-7 7 0,-1 1 0,6-3 0,9-8 0,8-4 0,13-6 0,32 2 0,13-12 0,-5-22 0,4-8-792,-2 8 1,2 0-1,-4-2 792,-4-10 0,-4-2 0,-7 6 0,-2 1 0,5-7 0</inkml:trace>
  <inkml:trace contextRef="#ctx0" brushRef="#br0" timeOffset="11411">23775 5619 24575,'-5'-3'0,"0"3"0,5 1 0,1 3 0,35 5 0,-10-5 0,1 1 0,-1-3 0,-3-7 0,-6-1 0</inkml:trace>
  <inkml:trace contextRef="#ctx0" brushRef="#br0" timeOffset="11617">23755 5896 24575,'33'-21'0,"0"1"0,0 0 0,-3 1 0,-1-1 0,0 1 0</inkml:trace>
  <inkml:trace contextRef="#ctx0" brushRef="#br0" timeOffset="12629">24711 4981 24575,'-38'1'0,"12"6"0,-4 2 0,-10 1 0,-6 1 0,5 0 0,6 1 0,3-2 0,-16-4 0,17-8 0,35-3 0,10-18 0,-6 25 0,-5 29 0,-4 13 0,2-13 0,-1 7-410,0-6 0,0 8 1,0 6-1,0 3 1,-1 2-1,1-2 0,0-4 1,-1-6-411,1 3 1,0-5 0,0 0 0,0 5 786,-1-2 0,1 6 0,-1 3 0,1 0 0,-1-2 1,1-3-1,0-7 33,0 6 0,0-7 0,0-4 0,-1-5 0,-1-3 0,0 5 0,1 0 0</inkml:trace>
  <inkml:trace contextRef="#ctx0" brushRef="#br0" timeOffset="12951">24430 5547 24575,'34'2'0,"1"1"0,2-4 0,4 3 0,0 6 0,7 5 0,-2 3 0,-11 2 0,-9 6 0,-12 7 0,-13 6 0,-8 9 0,-6 0 0,-3-8 0,-16-1 0,-8-6 0,2-3 0,-8 3 0,5-6 0,16-19 0,23-39 0,20 5 0,13-3 0,-2 2 0,-4 2 0,2 1 0,8 1 0,7-1 0,-6 9 0,13 11 0,-10 6 0</inkml:trace>
  <inkml:trace contextRef="#ctx0" brushRef="#br0" timeOffset="14327">24999 5340 24575,'0'5'0,"0"0"0,0-3 0,0 4 0,0 4 0,0 9 0,3 4 0,2 6 0,-1 9 0,2 8 0,1 2 0,-1-6 0,3 3 0,1 0 0,-4-5 0,1 7 0,0-6 0,1-15 0,3-17 0,-2-21 0,-4-17 0,-1-18 0,-2-5 0,0 8 0,0-3 0,0-1-656,0 9 1,-1-7-1,1-1 1,0 2 0,-1 9 605,-3-4 1,8 10-743,20 12 0,13 7 1,-2 4 791,1 5 0,2 8 0,-1 7 0,6 6 0,3 4 0,-3 2 0,-8-1 0,-6-1 0,-6 1 0,-5 7-335,-6 6 0,-3 7 0,-3 4 0,-6-3 0,-5-8 335,-18 4 0,-11-4-175,5-5 0,-5 3 0,-1-3 1,3-9 174,-1-11 0,0-9 1006,-2-4 1,6-10-1007,15-12 0,8-8 0,0-8 0,10-4 0,9 9 0,9-1 0,4-1 0,-3 3 0,2-3 0,0 3 0,4 0 0,6 4 0,0 0 0,1-1 0,-1 1 0</inkml:trace>
  <inkml:trace contextRef="#ctx0" brushRef="#br0" timeOffset="15030">25624 5260 24575,'27'-2'0,"-23"-20"0,32 4 0,11 2 0,-19 1 0,5 2 0,1 7 0,8 2 0,3 2 0,0 1 0,-6 1 0,1 2 0,-4 2 0,2 3 0,7 2 0,5 1 0,-5 4 0,-17 2 0,-21 25 0,-24-14 0,-13 1 0,-4-3 0,1-6 0,-2-4 0,-5 0 0,1-1 0,-6 1 0,-1 0 0,4-1 0,9-2 0,0 1 0,17-5 0,39-15 0,16-5 0,-6 3 0,4 0 0,2-2 0,4-4 0,5-2 0,-1-1 0,-10 0 0,-7-3 0,0 0 0</inkml:trace>
  <inkml:trace contextRef="#ctx0" brushRef="#br0" timeOffset="15325">26028 5074 24575,'-13'44'0,"0"0"0,-1 0 0,1 1 0,0-1 0,-1 0 0,1 0 0,0 0 0,-1-2 0,1-7 0,-1 7 0,1-2 0,-4 10 0,-1 4 0,0 0 0,2-6 0,3-11 0,6-17 0,4-15 0,32-16 0,3 16 0,12 7 0,2 3 0,-6-4 0,6-4 0,2 1-86,-10 1 1,6 3 0,2 1 0,-4-2 0,-8-3 0,-7-4 0,-3-1 0,7 2 0,0 0 0</inkml:trace>
  <inkml:trace contextRef="#ctx0" brushRef="#br0" timeOffset="18916">26567 5490 24575,'6'-22'0,"6"1"0,-3 17 0,1-3 0,-2 1 0,-2 0 0,-2 5 0,0 11 0,-4 0 0,7 28 0,3 7 0,-3-5 0,1-4 0,2 6 0,-2-8 0,-4-1 0,2-7 0,-4 1 0,-15 1 0,-3-2 0,-2 10 0,-2-4 0,-1-1 0</inkml:trace>
  <inkml:trace contextRef="#ctx0" brushRef="#br0" timeOffset="19311">26573 5536 24575,'5'-12'0,"19"-20"0,3 17 0,13-1 0,5 1 0,-1 1 0,-7 2 0,6-5 0,0 3 0,-5 3 0,7-3 0,1 2 0,-5 7 0,-12 11 0,-12 21 0,-12 11 0,-1 0 0,3 8 0,-3 3-820,-5-9 1,-1 5 0,-1-1 0,-1-5 249,-1 6 0,-2-5 570,-3 2 0,-3-8 1005,-7-11-1005,2-19 0,-9-12 0,7-25 0,19-9 0,8-12 0,3 6 0,3 6 0,4 1-258,-2 5 0,3-4 1,1 3-1,3 8 258,15 8 0,2 9 0,-5 2 0,-1 3 0,0 1 0,0 0 0</inkml:trace>
  <inkml:trace contextRef="#ctx0" brushRef="#br0" timeOffset="19651">27131 5373 24575,'44'-10'0,"0"0"0,1 0 0,-1 0 0,1 0 0,-1 0 0,0 0 0,-7 1 0,-7 1 0,7-1 0,10-3 0,1 0 0,-1 0 0,1 0 0,-1 0 0,0 0 0,1 0 0</inkml:trace>
  <inkml:trace contextRef="#ctx0" brushRef="#br0" timeOffset="19956">27702 5040 24575,'2'47'0,"0"0"0,0 0 0,-1 0 0,1 0 0,0 0 0,-3-3 0,-1 2 0,0 2 0,-1 0 0,-1 0 0,0-4 0,-1-2 0,0-5 0,-4 12 0,-2-8 0,-2 4 0,3-2 0,-1 5 0,-1 0 0,-1-5 0,-4-11 0,-12-3 0,-2-15 0,-7-19 0,17-23 0,6-13 0,10 2 0,5-5 0,3 3-374,3-1 1,6 1 373,9 2 0,6-1 0,2 9-1044,7 12 1,2 5 1043,-3-3 0,0-2 0,-1 3 0,-1 2 0,-3 2 0,-4-2 0,0 0 0</inkml:trace>
  <inkml:trace contextRef="#ctx0" brushRef="#br0" timeOffset="20186">28254 5213 24575,'14'32'0,"0"0"0</inkml:trace>
  <inkml:trace contextRef="#ctx0" brushRef="#br0" timeOffset="20371">28123 5573 24575,'-3'35'0,"1"0"0,2 6 0,2 5 0,-1-7 0,0 11 0,3-4 0,-1 0 0</inkml:trace>
  <inkml:trace contextRef="#ctx0" brushRef="#br0" timeOffset="20808">28803 4969 24575,'42'-12'0,"0"1"0,1-1 0,-1 0 0,0 1 0,0-1 0,3-1 0,1-1 0,-2 1 0,-6 4 0,-10 7 0,1 15 0,-20-4 0,11 15 0,-19-18 0,2 22 0,-1 8 0,-2-8 0,0 5-547,-1 1 1,-2 9 0,0 5 0,0 2 0,-1-1 0,0-5-274,1 1 1,-1-2 0,-1-1 0,0 4 780,1-2 1,-2 4 0,0 2-1,0-1 1,0-2 0,0-5 38,-3 10 0,0-6 0,-2 0 0,-1 1 0,-2-1 0,2-6 0,3-8 0,-2-6 0,-6-2 0,0-11 0,2-44 0</inkml:trace>
  <inkml:trace contextRef="#ctx0" brushRef="#br0" timeOffset="21215">28542 5664 24575,'36'-23'0,"0"0"0,0 0 0,-2 28 0,9-11 0,10-4 0,-16 13 0,-26 37 0,-11-2 0,-9-5 0,-15-16 0,-16-10 0,18-20 0,30-16 0,16-12 0,0 5 0,-1 5 0,3 1 0,3 0 0,-1-1 0,1 1 0,-1 0 0</inkml:trace>
  <inkml:trace contextRef="#ctx0" brushRef="#br0" timeOffset="21761">29986 4937 24575,'35'19'0,"-1"1"0,1-1 0,-3 3 0,-3 2 0,-12-3 0,-18 1 0,-20 11 0,-12 1 0,3-13 0,-4-2 0,1 1 0,-1 0 0,0 0 0</inkml:trace>
  <inkml:trace contextRef="#ctx0" brushRef="#br0" timeOffset="22216">29652 5494 24575,'45'-10'0,"1"0"0,0 1 0,-2 9 0,-8-4 0,11-3 0,-2 2 0,-13 7 0,-10 18 0,-8 1 0,-6 6 0,-16 7 0,-10 6 0,0-4 0,-1 0 0,-4 1-594,2-4 0,-4 5 0,-1 3 0,0-3 0,4-7 594,-3 2 0,1-4 0,0 2 0,-1 1 0,11-9 699,13-16-699,42-24 0,-2-4 0,-4 7 0,2 2 0,-8 5 0,-3 1 0,11-1 0,-6 6 0</inkml:trace>
  <inkml:trace contextRef="#ctx0" brushRef="#br0" timeOffset="23590">30708 5029 24575,'10'-8'0,"26"2"0,7 3 0,-17 1 0,1-1 0,21 1 0,-4-1 0,-20-6 0,-9 3 0</inkml:trace>
  <inkml:trace contextRef="#ctx0" brushRef="#br0" timeOffset="23754">30827 4833 24575,'-2'49'0,"0"0"0,1 1 0,-1-1 0,-5-8 0,-1 1 0,4 5 0,-1-1 0,1 0 0,-1 1 0,0-1 0</inkml:trace>
  <inkml:trace contextRef="#ctx0" brushRef="#br0" timeOffset="23964">30559 5176 24575,'33'12'0,"-1"1"0,0-1 0,-7-4 0,0-2 0,16-1 0,1-1 0,-1 1 0</inkml:trace>
  <inkml:trace contextRef="#ctx0" brushRef="#br0" timeOffset="24651">30650 5353 24575,'36'-15'0,"-1"1"0,1 0 0,-22 18 0,-31 33 0,-7-17 0,-6 1 0,-5 5 0,-3 4 0,14-6 0,18-4 0,28-11 0,6-1 0,-6 6 0,7-7 0,0-4 0,-16-4 0,-12 17 0,-14 19 0,0-13 0,-1 4 0,-5 16 0,-3 7 0,3-6 0,4-12 0,0-2 0,-2 10 0,0 3 0,12-15 0,16-20 0,5-26 0,1-10 0,10-10-410,-9 0 1,-2 1 409,-5 4 0,-6 14 0,-4 15 0,-1 29 0,3 12 0,0 4 0,1-11 0,0 0 0,2 10 0,1-4 0,2-13 819,0-23-819,-5-20 0,5 5 0,-3-6 0,1 5 0,-5 6 0</inkml:trace>
  <inkml:trace contextRef="#ctx0" brushRef="#br0" timeOffset="25208">30979 5009 24575,'-20'39'0,"1"1"0,0-1 0,0 0 0,0 1 0,0-1 0,3-7 0,3-5 0,-3 6 0,-2 5 0,-3 8 0,-3 4 0,2-1 0,1-6 0,5-9 0,2-9 0,1 1 0</inkml:trace>
  <inkml:trace contextRef="#ctx0" brushRef="#br0" timeOffset="25573">30241 5268 24575,'-8'0'0,"4"5"0,23-3 0,26-2 0,13-3 0,0 1 0,-13 2 0,-3 1 0,0 4 0,-5 0 0,11 1 0,2 2 0,-1 1 0,-8 3 0,-13 1 0,-4 28-1414,-18 0 0,-7 2 1414,-7-12 0,-2-2 0,-4 13 1,21-6 1,8-3-2,13-10 111,10-12 0,1-9 1,-2-26-1,-13 0 0,0 1 1</inkml:trace>
  <inkml:trace contextRef="#ctx0" brushRef="#br0" timeOffset="25822">30187 6047 24575,'45'-16'0,"0"0"0,0 0 0,0 0 0,0 0 0,0 0 0,0 0 0,-12 0 0,-6 0 0,6-2 0,8 0 0,0 1 0,0-1 0,-1 1 0,1-1 0,0 1 0,0-1 0,0 1 0</inkml:trace>
  <inkml:trace contextRef="#ctx0" brushRef="#br0" timeOffset="26118">30756 5654 24575,'0'36'0,"0"0"0,0 0 0,1-2 0,-1 1 0,1 5 0,1 5 0,0-2 0,0 6 0,1-3-1481,0-8 1,-1 0 1480,2 2 0,-4 1 0,-9-7 0,-5 1 0,1-6 0,-4 7 936,-25-28-936,42-29 0,8-10 0,4-15 0,6 0 8,8 11 1,9 3-9,1 9 0,7 0 0,1 0 0,-4 3 0,-7 1 0,-2 2 0,3-1 0,6-3 0,0 0 0,1 0 0,-1 0 0</inkml:trace>
  <inkml:trace contextRef="#ctx0" brushRef="#br0" timeOffset="26691">31921 4771 24575,'10'33'0,"0"1"0,-5-1 0,5 6 0,-1-1 0</inkml:trace>
  <inkml:trace contextRef="#ctx0" brushRef="#br0" timeOffset="26834">31618 5029 24575,'15'2'0,"18"0"0,-3-1 0,3-2-1639,6 1 1,0-2 1581,1 1 0,-1 0 57,-3-2 0,-3 0 0,11 0 0,-13 1 0</inkml:trace>
  <inkml:trace contextRef="#ctx0" brushRef="#br0" timeOffset="27021">31676 5243 24575,'-7'48'0,"0"1"0,0-1 0,-1 1 0,1 0 0,0-1 0,0 1 0,-2-10 0,0-7 0,0 7 0,0 8 0,1-1 0,-1 1 0,1-1 0,-1 1 0,0-1 0,1 1 0</inkml:trace>
  <inkml:trace contextRef="#ctx0" brushRef="#br0" timeOffset="27194">31598 5605 24575,'36'-23'0,"0"0"0,0 0 0,0 0 0,0 0 0,0-5 0,0 0 0,-4 7 0,6-4 0,2 0 0,-5 1 0,-11 3 0,-1-17 0</inkml:trace>
  <inkml:trace contextRef="#ctx0" brushRef="#br0" timeOffset="27378">31904 5251 24575,'-3'43'0,"0"0"0,0 0 0,0 1 0,1 4 0,1-3 0,4-23 0,9-46 0,0 0 0</inkml:trace>
  <inkml:trace contextRef="#ctx0" brushRef="#br0" timeOffset="27732">31983 5213 24575,'-18'40'0,"1"-1"0,-1 1 0,2-4 0,0-1 0,4 1 0,4 1 0,3 0 0,3-3 0,0-8 0,4 0 0,15 11 0,9 5 0,-1-10 0,11-6 0,-8-2 0,4 4 0,-10-1 0,-14 12 0,-21-5 0,-9 5 0,-1-5 0,0-6 0,-3-1-698,-3 3 1,-5 1 0,5-4 697,8-9 0,4-2 502,-6 4-502,17-56 0,20 14 0,-3-5 0,7 3 0,17 20 0,11 12 0,-4 0 0,-10-5 0,0 3 0,12 7 0,4 3 0,-12 0 0,-14 3 0,-1 6 0</inkml:trace>
  <inkml:trace contextRef="#ctx0" brushRef="#br0" timeOffset="29765">17122 6458 24575,'-4'0'0,"1"1"0,2 0 0,1 0 0,4 0 0,43-1 0,-6-4 0,-8 3 0,-1 1 0,0-5 0,-44 48 0,-13-7 0,7-10 0,-3 4 0,2-3 0,1-6 0,1 0 0,0 5 0,3-1 0,7-3 0,5-2 0,2-1 0,4-3 0,3 9 0,-4 6 0,0 9 0,-1-1 0,1 3 0,0 5-547,-3-8 1,-2 8 0,1 4 0,-1 0 0,0-2 0,0-7-503,1 4 1,0-6 0,0 4 1048,-1-2 0,-1 6 0,0 0 0,1-5 0,0-11 0,2 6 0,0-14 0</inkml:trace>
  <inkml:trace contextRef="#ctx0" brushRef="#br0" timeOffset="30171">16839 6997 24575,'32'28'0,"0"1"0,0-1 0,-1-28 0,5-6 0,7 10 0,9 3 0,0-3 0,-11-7 0,-6-15 0,-7-6 0,12-13 0,-15 15 0,-40 46 0,5 5 0,2 1 0,5 8 0,31-17 0,9-11 0,6-27 0,0 1 0,-5-4 0,-19-19 0,-23 7 0,-11 0 0</inkml:trace>
  <inkml:trace contextRef="#ctx0" brushRef="#br0" timeOffset="30608">16795 7145 24575,'-6'44'0,"0"0"0,1 0 0,-1 0 0,1 0 0,6 0 0,3-1 0,-4 5 0,-3 9 0,7-4 0,14-19 0,11-27 0,11-12 0,7-9 0,3-4 0,-3 1 0,-7 4 0,5 1 0,-5 1 0,5-4-547,-3 2 1,5-4 0,3-1 0,-1-1 0,-5 2 0,-8 2-1093,3-3 1,-8-1 1885,-4-4 1,-5 0-248,2-4 1322,-15-18-1322,-21 18 0,-5 0 0,0-9 0,-17 22 3276,33 35-2808,5 13 0,4 3-206,-1-13 1,2 0-263,2 2 0,-1-4 0,0-5 0,-3-11 0,6-36 0,1-7 0</inkml:trace>
  <inkml:trace contextRef="#ctx0" brushRef="#br0" timeOffset="31453">17572 6828 24575,'-20'-3'0,"9"1"0,2 4 0,10-1 0,-1-3 0,1-1 0</inkml:trace>
  <inkml:trace contextRef="#ctx0" brushRef="#br0" timeOffset="31920">18152 6409 24575,'16'44'0,"-1"-1"0,1 1 0,0 0 0,0 0 0,2 1 0,0 1 0,0-1 0,1 0 0</inkml:trace>
  <inkml:trace contextRef="#ctx0" brushRef="#br0" timeOffset="32055">18692 6505 24575,'-25'25'0,"1"-1"0,3-7 0,-2 1 0,-4 7 0,-1 1 0,0-1 0</inkml:trace>
  <inkml:trace contextRef="#ctx0" brushRef="#br0" timeOffset="32241">17911 6909 24575,'-19'4'0,"9"-1"0,27-4 0,23-4 0,9-3 0,-6 0 0,-8 0 0,-1-2 0,5-2-219,-2 0 1,7-2-1,4-1 1,2-1-1,-2-1 1,-4 2-1,-6 0 1,6-3-1,-7 0 1,3-2 0,0-1-1,0 0 1,1-1-1,-1 1 1</inkml:trace>
  <inkml:trace contextRef="#ctx0" brushRef="#br0" timeOffset="32483">18519 6434 24575,'-6'48'0,"1"0"0,0-1 0,0 1 0,-1-1 0,1 1 0,0 0 0,0-1 0,0 1 0,-1-1 0,1 1 0,-1 8 0,-1 5 0,-1 3 0,1-3 0,1-6 0,3-11 0,2-13 0,3-20 0,15-45 0,-1-1 0</inkml:trace>
  <inkml:trace contextRef="#ctx0" brushRef="#br0" timeOffset="32971">18490 6839 24575,'-21'41'0,"0"-1"0,0 1 0,0-1 0,1 1 0,-4 5 0,0 0 0,3-2 0,5-3 0,8-5 0,4-2 0,4-5 0,3 0 0,7-6 0,11-5 0,5-11-585,8-22 0,3-18 585,-9 2 0,2-8 0,1-5 0,-1 0 0,-5 4 95,-4 6 1,-3 3 0,-1-1 0,0-4-96,2-8 0,2-7 0,-1-1 0,-4 6 0,-8 10 0,-11-11 193,-9 75-193,31 12 0,5-10 0,7 3 0,2-7-1086,4-12 0,2-6 1086,-1 0 0,3-1 0,-5 1 0,-9 0 0,-4 2 528,8 15-528,-36 3 0,-14 12 0,-5 2 0,2-5 0,5-6 0,-1-2 0,-2 3-95,-1 0 1,-2 5-1,-1 0 1,-1-3-1,3-7 95,-9 0 0,4-8 0,-3 2 0,30-43 0,9-9 0,26-4 621,-1 0 1,5 3-622,-2 13 0,2 7 0,5 3 0,2 4 0,-2 3 0,0 0 0</inkml:trace>
  <inkml:trace contextRef="#ctx0" brushRef="#br0" timeOffset="33864">19434 7025 24575,'-7'5'0,"2"-3"0,7 5 0,25-8 0,18-8 0,-1-2 0,-4-4 0,3-3-61,1 3 0,7-1 0,0-2 1,-8 1-1,-1-6 0,-6 0 0,1-3 1,0 1-1</inkml:trace>
  <inkml:trace contextRef="#ctx0" brushRef="#br0" timeOffset="34510">19847 6607 24575,'-2'43'0,"0"0"0,-2-6 0,-3 6 0,-1 5 0,0 1 0,1-3 0,1-4 0,0 9 0,2-5 0,-2 6 0,0-9 0,-1 7 0,-1 2 0,0-2 0,1-4 0,3-11 0,3 1 0,1-7 0,0 15 0,14-62 0,0-2 0,3-5 0,7-12 0,3-8 0,-1 0 0,-8 4 0,-1 0 0,0-3 0,0 0 0,0 0 0,1 1 0,-1-1 0</inkml:trace>
  <inkml:trace contextRef="#ctx0" brushRef="#br0" timeOffset="34808">20391 6398 24575,'6'41'0,"-6"-9"0,5 6 0,-1 0 0</inkml:trace>
  <inkml:trace contextRef="#ctx0" brushRef="#br0" timeOffset="35169">20645 6391 24575,'-26'33'0,"0"-1"0,1 0 0,-1 0 0,2-6 0,-1 0 0,-7 11 0,0 0 0,0 0 0,0 0 0</inkml:trace>
  <inkml:trace contextRef="#ctx0" brushRef="#br0" timeOffset="35332">20116 6668 24575,'-1'27'0,"0"0"0,9 8 0,4 0 0,-2-9 0,2-1 0,8 6 0,1-1 0,0-3 0,-1-6 0,1-4 0,-1-2 0</inkml:trace>
  <inkml:trace contextRef="#ctx0" brushRef="#br0" timeOffset="35573">20178 6715 24575,'30'13'0,"14"-3"0,-11-10 0,10-2 0,7-2 0,1-1 0,-3 1 0,-9 1 0,-4 1 0,-5 2 0,5-2 0,12-2 0,12-4 0,0 1 0,-10 6 0,-22 9 0,-25 16 0,-12 4 0,-2 3 0,-4 3 0,-8 3 0,-4 4 0,0-4 0,-3 2 0,-2-2 0,5-9 0,0 0 0,-1 0 0</inkml:trace>
  <inkml:trace contextRef="#ctx0" brushRef="#br0" timeOffset="35757">20469 6794 24575,'-13'36'0,"0"0"0,-6-5 0,8 12 0,0-1 0</inkml:trace>
  <inkml:trace contextRef="#ctx0" brushRef="#br0" timeOffset="35893">20293 6822 24575,'25'36'0,"0"0"0,0-7 0,-1-1 0</inkml:trace>
  <inkml:trace contextRef="#ctx0" brushRef="#br0" timeOffset="36020">20599 6767 24575,'-18'29'0,"0"1"0,1-5 0,-1 1 0</inkml:trace>
  <inkml:trace contextRef="#ctx0" brushRef="#br0" timeOffset="36208">19965 7264 24575,'43'-16'0,"0"0"0,-1 0 0,1 0 0,0 0 0,0 0 0,-1 0 0,1 0 0,-7 2 0,6-3 0,-2-2 0,-1-1 0,1 1 0,0-1 0,-1 1 0,1 0 0,0-1 0</inkml:trace>
  <inkml:trace contextRef="#ctx0" brushRef="#br0" timeOffset="36640">20390 7282 24575,'-16'38'0,"0"-1"0,0 1 0,0-1 0,-11 3 0,46-48 0,10-13 0,-7-3 0,3-7 0,2 3 0,7-8 0,3 0 0,-1 6 0,-5 13 0,-1 14 0,-1 12 0,3 11 0,2 10 0,-9-2 0,-10-5 0,-6 1-1407,2 18 1,-7 2 1406,-10-10 0,-4-3 0,-2-2 0,-4-3 446,-6-2 0,-3-5-446,-15-2 0,23-43 0,4-21 0,6 2 0,10 4 0,7-3 0,-4 3 0,1-5 0,2 0 0,4 5 0,10 7 0,0 0 0,1 0 0</inkml:trace>
  <inkml:trace contextRef="#ctx0" brushRef="#br0" timeOffset="36957">21647 6514 24575,'-25'33'0,"0"1"0,-1 0 0,1 0 0,-5-1 0,-1 1 0,6 2 0,0-1 0,0 1 0,0-1 0,0 1 0</inkml:trace>
  <inkml:trace contextRef="#ctx0" brushRef="#br0" timeOffset="37062">21094 7018 24575,'39'6'0,"0"0"0,2-3 0,1-5 0,-4-6 0,2-3 0,-3-2 0,2-2 0,-1-2 0,-6 1 0,0 0 0,0 0 0</inkml:trace>
  <inkml:trace contextRef="#ctx0" brushRef="#br0" timeOffset="37447">21342 6809 24575,'-7'44'0,"0"0"0,0-1 0,0 1 0,0 0 0,0 0 0,0 0 0,0 0 0,-1 4 0,0-6 0,-2 6 0,2-4 0,-1 10 0,-2 5 0,0-1 0,2-6 0,2-11 0,2-16 0,3-15 0,9-31 0,9-29 0,3-8 0,-2 11 0,2 9 0,1 1 0,-6 0 0,1-9 0,1 0 0,-1 7 0,1 19 0,15 25 0,0 17 0,-11-5 0,-1 1 0,3 3 0,1 1 0,11 11 0,0-1 0,4-3 0,-10-4 0,-1-7 0,-1-27 0,3-3 0</inkml:trace>
  <inkml:trace contextRef="#ctx0" brushRef="#br0" timeOffset="38034">22197 6643 24575,'40'-8'0,"1"1"0,-1 0 0,0 0 0,1 0 0,-16 4 0,0-1 0,15-4 0,1 0 0,-1 0 0,0 0 0,1 0 0</inkml:trace>
  <inkml:trace contextRef="#ctx0" brushRef="#br0" timeOffset="38162">22199 6990 24575,'46'1'0,"1"1"0,-4-4 0,-1-5 0,-5-11 0,-3-4 0,-3-1 0,0-1 0</inkml:trace>
  <inkml:trace contextRef="#ctx0" brushRef="#br0" timeOffset="38386">22509 6395 24575,'-15'45'0,"0"0"0,0 0 0,0 0 0,0 0 0,0 0 0,0 0 0,0 0 0,1 0 0,-1 0 0,0 0 0,0 0 0,0 0 0,-1 2 0,-1 2 0,0 2 0,0 0 0,0-1 0,1-2 0,0-2 0,2-4 0,2-5 0,1-5 0,3-7 0,-1 5 0,2-8 0,-5 8 0</inkml:trace>
  <inkml:trace contextRef="#ctx0" brushRef="#br0" timeOffset="38528">22430 7084 24575,'12'44'0,"0"0"0,0 0 0,-1 0 0,0-11 0,0-2 0,2 16 0,1-1 0,-1 1 0</inkml:trace>
  <inkml:trace contextRef="#ctx0" brushRef="#br0" timeOffset="38728">22819 6769 24575,'2'44'0,"1"0"0,-1 0 0,1 0 0,-1-15 0,1-2 0,-1 18 0,0 3 0,0-25 0,-2-65 0</inkml:trace>
  <inkml:trace contextRef="#ctx0" brushRef="#br0" timeOffset="38857">22916 6661 24575,'43'7'0,"-1"-1"0,1 1 0,0 0 0,0-1 0,5 1 0,2-1 0,-8 3 0,-16 3 0,-24 19 0</inkml:trace>
  <inkml:trace contextRef="#ctx0" brushRef="#br0" timeOffset="39111">23186 6886 24575,'-22'39'0,"1"1"0,-1 0 0,1 0 0,-1 0 0,1-1 0,0 1 0,-1 0 0,4-2 0,4-5 0,2 6 0,2 0 0,-1 10 0,0 5 0,2-1 0,5-4 0,5-9 0,7-15-1639,26-14 1,11-13 1457,-7 5 0,6 0 0,0-2 1,-7-6-1,4-13 0,-6-7 0,-2-4 1,0-1-1</inkml:trace>
  <inkml:trace contextRef="#ctx0" brushRef="#br0" timeOffset="39510">23584 6795 24575,'41'-11'0,"0"-1"0,0 0 0,1 0 0,-1 0 0,0 1 0,0-1 0,-1 0 0,0 0 0,0 1 0,0-1 0,1 0 0,-1 1 0</inkml:trace>
  <inkml:trace contextRef="#ctx0" brushRef="#br0" timeOffset="39684">24013 6613 24575,'-10'46'0,"0"0"0,-1 0 0,1-1 0,0 1 0,1-1 0,2-3 0,-2 5 0,1-5 0,-2 7 0,0 3 0,0-1 0,1-3 0,2-8-1093,2-3 1,2-5 0,0 1 883,0 9 0,0 0 1,0-8-1,2 2 1,1-16-1</inkml:trace>
  <inkml:trace contextRef="#ctx0" brushRef="#br0" timeOffset="39881">23994 6894 24575,'-31'39'0,"0"0"0,0 0 0,7-9 0,1 0 0,-3 3 0,5-1 0,-4 4 0,-1 3 0,1-1 0,2-2 0,3-6-1486,-7 9 1,2-3 1485,-2 7 0,-1 1 0,15-23 939,23-36-939,9 0 0,6-3 0,8-13 0,2-4 0,-5 9 0,2-2 0,-1-2 0,2-4 0,-1 0 0,0-1 0</inkml:trace>
  <inkml:trace contextRef="#ctx0" brushRef="#br0" timeOffset="40282">24176 6590 24575,'46'-9'0,"1"0"0,0 0 0,0 1 0,0-1 0,0 0 0,-8 3 0,1-1 0,2-3 0,0 0 0,0 0 0,-1 0 0,1 0 0,0 0 0,0 0 0</inkml:trace>
  <inkml:trace contextRef="#ctx0" brushRef="#br0" timeOffset="40424">24464 6599 24575,'-17'45'0,"1"1"0,17-10 0,3-4 0,1 1 0</inkml:trace>
  <inkml:trace contextRef="#ctx0" brushRef="#br0" timeOffset="40577">24696 6469 24575,'-20'40'0,"-1"1"0,1 0 0,-1-1 0,0-5 0,0-1 0,3 4 0,-1 0 0,1 0 0,0 0 0</inkml:trace>
  <inkml:trace contextRef="#ctx0" brushRef="#br0" timeOffset="40783">24325 6918 24575,'-7'30'0,"-1"0"0,3 16 0,1-2 0,2-9 0,6 12 0</inkml:trace>
  <inkml:trace contextRef="#ctx0" brushRef="#br0" timeOffset="41016">24498 6826 24575,'42'23'0,"0"0"0,-33 10 0,-11 7 0,-6-5 0,-6-11 0,-6-4 0,-22 17 0,3-18 0,22-58 0,17-9 0,4 16 0,7 2 0,16 13 0,3 6 0,10-6 0,-6 10 0,-1 0 0</inkml:trace>
  <inkml:trace contextRef="#ctx0" brushRef="#br0" timeOffset="41402">23934 7594 24575,'41'-22'0,"0"-1"0,1 1 0,-1-1 0,0 1 0,0-1 0,-9 3 0,-5 2 0,7-2 0,9-4 0,0 0 0,0 0 0,1 1 0,-1-1 0,0 0 0,1 0 0</inkml:trace>
  <inkml:trace contextRef="#ctx0" brushRef="#br0" timeOffset="41573">24549 7244 24575,'-30'32'0,"1"1"0,-1 0 0,1 0 0,1-7 0,0 2 0,3 0 0,-5 7 0,0 2 0,2-2 0,6-8 0,4-6 0,3-2 0,-9 22 0</inkml:trace>
  <inkml:trace contextRef="#ctx0" brushRef="#br0" timeOffset="41684">24368 7555 24575,'48'4'0,"1"-2"0,-19 4 0,-1-1 0,11-2 0,-8 0 0,-1 0 0</inkml:trace>
  <inkml:trace contextRef="#ctx0" brushRef="#br0" timeOffset="42040">25471 6839 24575,'21'34'0,"0"-1"0,-5-4 0,0 0 0</inkml:trace>
  <inkml:trace contextRef="#ctx0" brushRef="#br0" timeOffset="42208">25322 7094 24575,'-11'11'0,"-2"29"0,3 5 0,4-13 0,-1 9 0,0 0 0</inkml:trace>
  <inkml:trace contextRef="#ctx0" brushRef="#br0" timeOffset="42640">25583 7104 24575,'14'-30'0,"7"2"0,-3-3 0,3-2 0,3 2 0,2 0 0,-4 1 0,1-2 0,0 2 0,4-4 0,-2 4 0,8-5 0,-15 29 0,-15 21 0,-2 25 0,1 5 0,7 2 0,10-7 0,8 8 0,0-9 0,-5-15 0,3-1 0,9 8 0,5 4 0,-11-1 0,-19-8 0,-5 0 0,0 9 0,-10-1 0,-26-11 0,-15-5 0,2-2 0,9-1 0,0-4 0,-5-2 0,-3-2 0,15-10 0,25-18 0,14-3 0,10-3-1149,12 1 0,3-1 1149,0-6 0,-1 2 0,2 4 0,-1 1 0,-6 3 0,-1-1 0</inkml:trace>
  <inkml:trace contextRef="#ctx0" brushRef="#br0" timeOffset="42974">27256 6306 24575,'9'24'0,"1"1"0,5 17 0</inkml:trace>
  <inkml:trace contextRef="#ctx0" brushRef="#br0" timeOffset="43197">26929 6550 24575,'4'2'0,"13"-5"0,16 5 0,2 2 0,3-5 0,-13 27 0,-12 8 0,-20-13 0,-6 4 0,-1 13 0,-2 8 0,4-7 0,5-13 0,4-2 0,7 6 0,7-7 0,35-18 0</inkml:trace>
  <inkml:trace contextRef="#ctx0" brushRef="#br0" timeOffset="43448">27344 6702 24575,'-39'29'0,"7"-8"0,-8 4 0,-3 1 0,4-3 0,6-3 0,1-1 0,-3 0 0,1 1 0,-5 2 0,-1 0 0,2-1 0,4-5 0,-13 4 0,8-5 0,13-6 0,4-1 0,-7 2 0,52-8 0,21 0 0,-6-8 0,7-4 0,-1 0 0,-9 2 0,0 0 0,2-3 0,5-2 0,3-4 0,-1 0 0,-7 1 0,-3-1 0,-3 0 0,3-2 0,-1-1 0</inkml:trace>
  <inkml:trace contextRef="#ctx0" brushRef="#br0" timeOffset="44191">26886 7402 24575,'-30'31'0,"46"-46"0,19-19 0,-1 5 0,-8 10 0,4 0 0,0 0 0,7-4 0,2-2 0,-2 3 0,-7 6 0,1 0 0,-7 13 0,-3 36 0,-10 9 0,-16-7 0,-10 8 0,2-16 0,11-43 0,9-16 0,5-4 0,-3 11 0,4 1 0,4-5 0,5-2 0,0 5 0,1 8 0,3 3 0,2-2 0,4-2 0,-2 3-1549,5 1 0,-1-1 1549,-5-2 0,2-2 0,1-1-171,10-3 1,3 0 0,-6 2 170,-6 0 0,-2 4 0,20-1 0,-8 13 0,-24 26 0,-15 14 0,-5 11 0,0-4 0,1-9 0,-1 0 0,-3 8 0,-1 5 0,-1-11 0,-2-9 0,4-23 0,-4-35 0,-1-18 0,0 14 0,-2-2 0,-3-3 0,-2-4 0,0 9 0,4 9 0,-3 14 0,-8 34 0,-4 26 0,4 1 0,7-8 0,5 2 0,-3 8-365,4-13 1,-2 6 0,-1 5 0,0 2 0,0 2 0,0 0 0,0-3 0,1-2 0,2-5 261,-1 3 0,1-5 0,0-1 0,1 1 0,-1 3 103,0 1 0,0 5 0,-1 1 0,0 0 0,1-1 0,1-4 0,1-5 0,0 7 0,2-7 0,0-1 0,-1-2 0,1-1 0,-1-2 0,0 7 0,-1-1 0</inkml:trace>
  <inkml:trace contextRef="#ctx0" brushRef="#br0" timeOffset="45033">28590 6593 24575,'-14'40'0,"0"0"0,0 0 0,1 0 0,-1 0 0,-3 7 0,-2 2 0,4-7 0,10-18 0,8-19 0,-2 3 0,-7 0 0,-12 13 0,-5 2 0,-7 9 0,1-1 0,2 1 0,8 3 0,5 0 0,42-15 0,13-7 0,-16-7 0,4-4 0,6 1 0,8 0 0,0-1 0,-6-2 0,-1-5 0,-3 2 0,17 15 0,-10 9 0,-25 8 0,-10 1 0,2 3 0,8 1 0,2-3 0,5 2 0,-2-3 0,-1-6 0,-9-17 0,-8 5 0,-15-12 0,-28 11 0,-6 2 0,20-7 0,0-1 0,-7 4 0,-4 1 0,6-3 0,-4-10 0,8-5 0</inkml:trace>
  <inkml:trace contextRef="#ctx0" brushRef="#br0" timeOffset="45195">29210 6769 24575,'17'24'0,"0"0"0,11 15 0</inkml:trace>
  <inkml:trace contextRef="#ctx0" brushRef="#br0" timeOffset="99232">6747 8467 24575,'-3'-1'0,"0"-4"0,3-1 0,0-8 0,0 6 0,-6-2 0,-23 8 0,13 2 0,-28 3 0,-3 2 0,13 4 0,-6-3 0,-1 2 0,14 3 0,4 1 0,-12 4 0,8-2 0,2 0 0,8 0 0,-5-2 0,13-2 0,1-6 0,-17 23 0,-2 5 0,7-8 0,-8 9 0,1 2 0,11-4 0,0 6 0,9-12 0,0 0 0,2 17 0,2-14 0,2 0 0,6 13 0,0-16 0,2 1 0,2 0 0,4 1 0,7 0 0,5 1 0,-1-2 0,1 3 0,5-1 0,2-6 0,7 0 0,1-1 0,-4-6 0,-1-4 0,0-3 0,3 2 0,3 0 0,-2-4 0,2-4 0,-2-2 0,-5 0 0,1 1 0,7 0 0,1-2 0,-4 0 0,-3-1 0,-7 2 0,0-1 0,9-3 0,-1-2 0,4-4 0,-16-2 0,0-5 0,3-15 0,-2-6 0,1 0 0,0-2 0,-4 5 0,0-2 0,0 1 0,-2 1 0,0 1 0,-2 2 0,0-3 0,-3 1 0,2 0 0,-4 1 0,-4-4 0,-7 3 0,-4-1 0,-13-10 0,-4 16 0,-7-4 0,-3-1 0,2 7 0,-7-1 0,-4 3 0,3 2 0,-5-3 0,-1 2 0,5 5 0,2 5 0,0 5 0,-2 1 0,-4 2 0,6 2 0,-15 4 0,8 1 0,4 1 0,18-1 0,-6 2 0,28-1 0,1 8 0,4 5 0</inkml:trace>
  <inkml:trace contextRef="#ctx0" brushRef="#br0" timeOffset="103307">11365 8523 24575,'0'-8'0,"1"3"0,-1-5 0,0 6 0,0 0 0,0 2 0,-9-2 0,1 0 0,-31-12 0,18 3 0,-18-7 0,20 7 0,-12-2 0,7 1 0,-6 1 0,-2 0 0,-7 2 0,7 0 0,0 3 0,-5 4 0,-4-7 0,12 6 0,-6-7 0,-6 8 0,6-4 0,-12 4 0,20 1 0,0 1 0,-13 1 0,1-1 0,2 0 0,6 1 0,-18-2 0,15 3 0,4 0 0,-1 0 0,-2 0 0,-5 2 0,8-1 0,-2 3 0,-4 3 0,0 1 0,12-3 0,-1 0 0,-11 2 0,-4 2 0,-6 2 0,2-1 0,16-4 0,0 0 0,-13 5 0,-1 1 0,2-1 0,4-1 0,2 2 0,-3 0 0,3-1 0,9-2 0,9-1 0,0-2 0,13-3 0,-2-1 0,3 1 0,1-3 0,-1 1 0,1-1 0,0 1 0,-2 0 0,-5 3 0,-3 1 0,-9 1 0,9-1 0,-4 0 0,11-2 0,-17 6 0,10-1 0,-13 7 0,0 1 0,6-4 0,-21 19 0,29-19 0,-14 15 0,14-9 0,-15 19 0,12-12 0,-1-2 0,0 1 0,-3 11 0,3-10 0,1 0 0,1 5 0,-5 12 0,10-20 0,0-1 0,5-11 0,1-4 0,-7 24 0,1-1 0,-6 10 0,4-4 0,-1-10 0,6-8 0,-1 0 0,4-4 0,-2 35 0,2-22 0,-1 1 0,1-2 0,1-11 0,0 11 0,1-6 0,3 3 0,6-3 0,4-3 0,21 18 0,-8-14 0,3 1 0,3-1 0,4 0 0,0-2 0,1-1 0,6 4 0,-14-8 0,3 0 0,6 2 0,0-2 0,-9-5 0,1-1 0,10 6 0,3-2 0,1-8 0,0-3 0,-12 4 0,4-3 0,5-4 0,7-3 0,1-1 0,-6 1 0,2 0 0,-2 0-367,-5-1 0,5-1 0,-2-1 0,-5 2 367,0-1 0,0 0 0,2 2 0,7-1 0,1 1 0,-5-1 0,-7 1 0,-3-1 0,4 1-794,7-1 0,5-1 0,0 1 0,-6 0 794,2-2 0,-4 0 0,1 2 0,1-1-190,-8 1 0,2-1 1,-4 2 189,0 2 0,-2-1 0,9-4 0,-3 0 0,2 0 0,-4-2 0,-2-3 0,2 0 0,-11 3 0,1-1 0,16-9 0,7-5 0,-6 3 0,-14 9 0,0-1 0,9-7 0,4-5 0,-7 5 0,-3 0 0,-1-11 0,-2-2 0,-11 4 0,-1 6 0,-3 1 1179,-11-8-1179,1 9 0,-6-22 0,-3 9 0,-8-1 0,-2-1 0,6 15 0,-2 1 0,-17-14 0,-3 3 0,1 8 0,2 9 0,-6 0 0,4 3 0,-9-1 1638,2-3 0,0-1-1628,12 7 1,4 0-11,-4-5 368,-2 3 1,3 0-369,13 5 0,-13 0 0,19 5 0,5 3 0,6 12 0,7 2 0</inkml:trace>
  <inkml:trace contextRef="#ctx0" brushRef="#br0" timeOffset="143088">3517 17184 24575,'-31'15'0,"-1"-1"0,3-1 0,3-1 0,-5 0 0,6-1 0,-17 9 0,15-6 0,-5-1 0,0-2 0,6-3 0,-5 0 0,-2 1 0,5 0 0,-17 10 0</inkml:trace>
  <inkml:trace contextRef="#ctx0" brushRef="#br0" timeOffset="168680">24351 8518 24575,'5'-18'0,"-2"5"0,0-16 0,-2 19 0,-1-13 0,2 23 0,9 3 0,9 8 0,9-3 0,5-2 0,-3-2 0,1-1 0,11-1 0,1-2 0,-1-5 0,-3-3 0,-13 2 0,-2-1 0,19-15 0,-31 5 0</inkml:trace>
  <inkml:trace contextRef="#ctx0" brushRef="#br0" timeOffset="169134">24564 8245 24575,'-3'47'0,"0"1"0,-1-1 0,1 0 0,0 1 0,0-1 0,-1 0 0,1 1 0,1 2 0,1-8 0,0 8 0,-1-7 0,-1 9 0,0 5 0,0 2 0,0-1 0,1-6 0,0-8 0,3-14 0,3 9 0,-18-63 0,2 0 0,-3-4 0,-10-11 0,-4-4 0,2 5 0,9 13 0,0 4 0,-18-8 0,14 10 0,29 19 0,17 0 0,0-1 0,4-2-496,11-6 0,2-4 496,4-3 0,0-3 0,-15 3 0,-1-3 0,0 0 0,10-12 0,0 1 0</inkml:trace>
  <inkml:trace contextRef="#ctx0" brushRef="#br0" timeOffset="169407">25007 8417 24575,'19'-10'0,"-10"16"0,-25 35 0,0-17 0,-3 0 0,-10 13 0,-2-3 0,5-13 0,-1-4 0,3-4 0,-1 1 0</inkml:trace>
  <inkml:trace contextRef="#ctx0" brushRef="#br0" timeOffset="169675">24802 8373 24575,'1'45'0,"0"0"0,0 0 0,0 0 0,0 0 0,17-6 0,5 1 0,5-3 0,0-9 0,-2-11 0,6-18 0,3-11 0,11 2 0,6-2 0,-10-4 0,-21-4 0,0-1 0</inkml:trace>
  <inkml:trace contextRef="#ctx0" brushRef="#br0" timeOffset="170109">24851 8883 24575,'-8'37'0,"0"1"0,-1-1 0,-2 9 0,23-1 0,11-69 0,12-2 0,3 2 0,7 4 0,-2 15 0,-1 7 0,-6 10 0,6 14 0,-45 11 0,-10 4 0,5-17 0,-4 0 0,-11 19 0,-4-12 0,4-30 0,7-32 0,27 5 0,11-5 0,-2 1 0,-4-4 0,2 0 0,6 7 0,0 0 0,1-1 0</inkml:trace>
  <inkml:trace contextRef="#ctx0" brushRef="#br0" timeOffset="171472">25509 8513 24575,'-4'9'0,"23"31"0,-3-8 0,5 1 0,2-2 0,1-9 0,14 1 0,-9-20 0</inkml:trace>
  <inkml:trace contextRef="#ctx0" brushRef="#br0" timeOffset="171658">25986 8421 24575,'-31'26'0,"0"0"0,1 6 0,1-5 0,-6 5 0,4-6 0,8-10 0,1-2 0,-11 3 0,-1 1 0</inkml:trace>
  <inkml:trace contextRef="#ctx0" brushRef="#br0" timeOffset="171846">25395 8730 24575,'46'-3'0,"0"0"0,3 2 0,-16-1 0,8 1 0,0-1 0,-5 0 0,3 0 0,-3-1 0,0-4 0,-2-2 0,-2-2 0,0 0 0</inkml:trace>
  <inkml:trace contextRef="#ctx0" brushRef="#br0" timeOffset="172108">25719 8441 24575,'4'46'0,"-1"-1"0,1 1 0,-1 0 0,1-1 0,2-9 0,1 1 0,-2 5 0,-1 12 0,1 2 0,2-9 0,1-18 0,8-18 0,-1-12 0</inkml:trace>
  <inkml:trace contextRef="#ctx0" brushRef="#br0" timeOffset="172675">25803 8737 24575,'-28'34'0,"0"0"0,1 0 0,-1 0 0,-5 7 0,0-1 0,7-3 0,5-1 0,5-2 0,2-7 0,10-2 0,39 8 0,8-33 0,-13-10 0,7-8 0,0-3 0,-5 0 0,-4 1 0,-4-2 0,1-2-820,2-2 1,2-3 0,-1 0 0,-4 2 565,1-7 0,-5-1 14,-5 1 1,-3-2-1,-1 3 240,0 7 0,-1 1 0,-2-14 0,-2 10 0,-2 26 0,19 11 0,12 6 0,12 5 0,-5 1 0,-9-3 0,-1 6 0,2 4 0,5 7 0,-4 2 0,-12-3 0,-17 5 0,-10 1 565,3 2 0,-2 3 1,-6-5-566,-12-1 0,-8-6 0,-5-5 0,-5-3 0,2-3 0,4-4 0,0-10 0,-1-16 0,-3-10 0,14-1 0,20-12 0,31 3 0,17-2 0,-2 14 0,-9 21 0,2 8 0,10-4 0,4 3 0,-10 5 0,-22 12 0,-1 1 0</inkml:trace>
  <inkml:trace contextRef="#ctx0" brushRef="#br0" timeOffset="201330">21353 13863 24575,'0'9'0,"0"-2"0,0-3 0,9 10 0,2-4 0,12 2 0,4-1 0,6-2 0,-5-4 0,-2-1 0,5-4 0,2-11 0,1-2 0,4 0 0,-8-2 0,5-4 0,-5 2 0,6-6 0,7 0 0,-3 3 0,-12 6 0,17-1 0,-36 14 0,-1 1 0,4 2 0,15 0 0,5 1 0,12-3 0,-3-5 0,7-2 0,-6-1 0,-14 2 0,-1-1 0,21-6 0,-4 2 0,-20 6 0,3 5 0,-4 0 0,-6 2 0,12 4 0,-8 1 0,8 3 0,-4-5 0,1-2 0,11 1 0,-6-8 0,5-3 0,-3-1 0,-1-2 0,-1-2-659,14-7 0,-1 0 659,-17 5 0,-2 2 0,13-2 0,-7 6 0,-12 7 0,3 6 0,-11 3 0,27 8 1318,-14-7-1318,9-2 0,3-3 0,-2-2 0,2-1 0,0 0 0,-8-1 0,19 0 0,-35 0 0,8 0 0,-18 1 0,4-1 0,-5 2 0,2-16 0,0 2 0,0-14 0</inkml:trace>
  <inkml:trace contextRef="#ctx0" brushRef="#br0" timeOffset="-207556.73">21041 11201 24575,'-11'-22'0,"3"3"0,7-9 0,1 5 0,0-1 0,0 8 0,0 1 0,1 11 0,-1 4 0,1 29 0,-3-2 0,-1 6 0,-3 8 0,0 5 0,-1 0-1093,3-10 1,-1-1 0,0 2 1086,-2 10 1,0 2-1,0-2-238,0-7 1,0-2-1,1-3 244,3-1 0,-1-3 0,-3 12 0,-1-17 0,5-32 0,-3-24 0,7-4 0,2-10 0,0 4 0,-2 3 0,3-1 0,6 0 0,5-6 0,2 2 0,-4 9 0,5-4 0,7 3 0,0 15 0,-8 36 0,-3 11 0,-1 6 0,1 1 0,-2 2 0,-12 11 0,0-12 0,0 0 0,1 2 630,1-10 1,6-5 0,16-17 0,13-4-1</inkml:trace>
  <inkml:trace contextRef="#ctx0" brushRef="#br0" timeOffset="-207090.73">21433 11472 24575,'-24'-21'0,"-2"4"0,0 43 0,-1 14 0,9-17 0,0 1 0,-1 6 0,-1 5 0,3-2 0,7 2 0,3-3 0,-2 3 0,11-4 0,26-36 0,-8-8 0,1-4 0,9-5 0,0-5 0,2-11 0,-4-1 0,-11 16 0,-3 1 0,7-15 0,-19 77 0,-2-9 0,2 5 0,1-1 0,3-9 0,7 0 0,8-36 0,3-7 0</inkml:trace>
  <inkml:trace contextRef="#ctx0" brushRef="#br0" timeOffset="-206656.73">21649 11384 24575,'-13'32'0,"0"0"0,0 0 0,-10 13 0,11-9 0,0 6 0,3-22 0,2-34 0,20-16 0,-4-1 0,4-3 0,18-5 0,2 4 0,-1 2 0,-7 17 0,-4 10 0,-16 24 0,-1 16 0,-9 11 0,-2 3 0,6-22 0,-1-1 0,-5 22 0,4-7 0,9-25 0,17-24 0,8-18 0</inkml:trace>
  <inkml:trace contextRef="#ctx0" brushRef="#br0" timeOffset="-206180.73">21932 11434 24575,'-15'0'0,"-2"19"0,2 5 0,4 6 0,-1 3 0,5 0 0,28 8 0,6-18 0,3-30 0,9-14 0,-5-1 0,-4 0 0,-3-5 0,5-8 0,1-7 0,-10 5 0,-16-9 0,-40 28 0,-10 11 0,17 13 0,0 5 0,-19 5 0,5 4 0,20 20 0</inkml:trace>
  <inkml:trace contextRef="#ctx0" brushRef="#br0" timeOffset="-205933.73">22314 11172 24575,'1'26'0,"0"0"0,4-5 0,-1 5 0,0 0 0</inkml:trace>
  <inkml:trace contextRef="#ctx0" brushRef="#br0" timeOffset="-205711.73">22213 11502 24575,'-5'9'0,"0"22"0,6-7 0,0 8 0,-2 2 0,1 8 0,-2-11 0,0 0 0</inkml:trace>
  <inkml:trace contextRef="#ctx0" brushRef="#br0" timeOffset="-203999.73">22538 11432 24575,'-30'30'0,"1"1"0,-1-1 0,15-8 0,0 1 0,-12 14 0,-4 6 0,12-7 0,20-4 0,11-11 0,35-28 0,-22-2 0,0-8 0,0-10 0,4-11 0,1-7 0,-3 2 0,-3 5 0,-2 3 0,-4 4 0,0-7 0,-2-1 0,2-9 0,-1-3 0,0 1 0,-3 4 0,-5 11-469,-3 0 1,-4 5 468,1-22 0,-6 10 0,-2 33 0,0 5 0,0 5 0,4 5 0,0 2 0,-2 8 0,-3 24 0,-3-3 0,3-6 0,-1 1 0,1-5 0,-1 2 0,0 11 0,1 6 0,0-3 0,1-7 0,1 1 0,0 1 0,1 7 0,-1-1 0,2-9 0,2 11 0,0-3 0,-1-6 0,1-23 937,0 2-937,0-19 0,0-12 0,0 8 0,0-7 0</inkml:trace>
  <inkml:trace contextRef="#ctx0" brushRef="#br0" timeOffset="-200219.73">20924 12505 24575,'-9'0'0,"2"0"0,4 0 0,2 1 0,0 0 0,0 16 0,-7 24 0,-4 7 0,7-16 0,-1 2 0,-2 3 0,-2 7 0,1-1 0,1-8 0,3-6 0,1-3 0,-4 17 0,2-11 0,6-29 0,4-34 0,2 7 0,1-3 0,0-10 0,1-2 0,7-8 0,1 2 0,-7 15 0,1 0 0,2-13 0,0 6 0,-2 14 0,-2-4 0,-3 20 0,9-4 0,25-14 0,5 5 0,-1 3 0,1 1 0,-1 4 0,-13 1 0,-3 6 0,-5 28 0,-13 5 0,-8 2 0,-2 7 0,-2-2 0,-3 0 0,-2 0-648,-1 11 1,0-1 647,3-15 0,1 0 0,3 6 0,1-1 0,1 11 0,-2-14 0,1-7 0,1-21 0,0-12 0,8-7 0,3-8 0</inkml:trace>
  <inkml:trace contextRef="#ctx0" brushRef="#br0" timeOffset="-199868.73">21317 12683 24575,'13'-14'0,"13"2"0,6 2 0,-8 1 0,0 1 0,17-3 0,-6 2 0,-16 5 0,-4 2 0</inkml:trace>
  <inkml:trace contextRef="#ctx0" brushRef="#br0" timeOffset="-199658.73">21166 12963 24575,'31'-25'0,"-11"11"0,4-1 0,7-3 0,5-2 0,-1 2 0,2 2 0,0 1 0,-3 1 0,-1 0 0,1 0 0</inkml:trace>
  <inkml:trace contextRef="#ctx0" brushRef="#br0" timeOffset="-198742.73">21923 12217 24575,'-22'25'0,"0"1"0,3 5 0,-2 10 0,-1 3 0,2-2 0,3-5 0,-3 8 0,1 1-549,3-8 1,-1 8 0,-2 2 0,4-5 0,3-9 548,2 10 870,6 0-870,32-31 0,6-10 0,-5-7 0,3-5 0,-4-3 0,1-5 0,-2-5 0,1-5 0,-3 3 0,-3 5 0,-2 0 225,7-12 1,-6 5-226,-17 20 0,-10 0 0,-17 6 0,-6 5 1420,-11 6-1420,-7 4 0,-1 1 0,10 0 0,14-5 0,1 0 0</inkml:trace>
  <inkml:trace contextRef="#ctx0" brushRef="#br0" timeOffset="-198072.73">22318 12187 24575,'-28'32'0,"-1"-1"0,1 1 0,0 0 0,0 0 0,0 0 0,-4 6 0,-1 2 0,1 0 0,4-5 0,5-5 0,1-1 0,5-3 0,1 4 0,4-3 0,3-5 0,20-12 0,22-8 0,16-7 0,-4-1 0,-8-1 0,1-3-387,1 2 0,8-2 0,-1-1 1,-7 0 386,-1-4 0,-3-2-210,1-1 1,2-3-1,-5 4 210,-10 4 0,-1 1 0,14-7 0,-11 1 0,-27 10 0,-2-1 0</inkml:trace>
  <inkml:trace contextRef="#ctx0" brushRef="#br0" timeOffset="-197687.73">22388 12279 24575,'-7'44'0,"1"-12"0,5-1 0,3 7 0,-1-2 0,-1-4 0,-1 1 0,-2 8 0,-2 6 0,1-7 0,0 9 0,-5-10 0,5-12 0,9-25 0,8-4 0,14-6 0,7-3 0</inkml:trace>
  <inkml:trace contextRef="#ctx0" brushRef="#br0" timeOffset="-184908.73">26421 13833 24575,'-9'-3'0,"2"1"0,3-3 0,0 1 0,1 1 0,0 2 0,2 9 0,1 3 0,0 11 0,3 12 0,-3-12 0,7 14 0,-5-25 0,4 7 0,-4-14 0,6-2 0,12-13 0,9-7 0,3 0 0,6-5 0,1 3 0,-4 3 0,-17 12 0,12 7 0,1 6 0,-5 12 0,12 2 0,-2 3 0,-10 10 0,-6-17 0,-1-3 0,-9-2 0,12-24 0,9-17 0,3-5 0,-5 6 0,-4 4 0,0-1 0,5-3 0,5-5 0,-1-1 0,-5 6 0,-3 1 0,-6 6 0,4 0 0,1-1 0,-14 60 0,-8-21 0,3 8 0,1-2 0,-2-14 0,6-1 0,-7-7 0,11-1 0,-7-4 0,8-1 0,-10 1 0,-1-1 0,-3 4 0,0-4 0,9-8 0,2-4 0</inkml:trace>
  <inkml:trace contextRef="#ctx0" brushRef="#br0" timeOffset="-156745.73">1116 15010 24575,'-16'0'0,"-1"0"0,-16 6 0,19-5 0,-12 5 0,10 0 0,3-2 0,-9 3 0,11-1 0,4-5 0,3 2 0,4-3 0,23-4 0,10-2 0,-1 1 0,6 0 0,5-2 0,-8 2 0,2 0 0,-3-1 0,2 0 0,3 0-656,-2 0 1,7 0-1,3-1 1,-1 0 0,-6 0 18,-2 0 0,-5 0 0,6 0 637,1 2 0,7 0 0,4 1 0,-1-1 0,-3 1 0,-7 0-189,-3 0 0,-5 0 0,3 1 189,10 1 0,5-1 0,-2 2 0,-10 0 0,6 1 0,-18 0 0,0 0 0,19 1 0,-10 4 0,9 0 0,-16 5 0,0 1 0,3-5 0,-4 2 0,-1 1 0,1-2 3276,-3-2-1557,21 6-1719,-11-3 0,10 1 0,-9-3 0,5 1 0,-4-1 0,-8-1 0,2 0 0,9 0 0,5 0 0,-4-1 0,-1-2 0,-2-1-277,-3-1 1,-1 0 276,4 0 0,2 0 0,9-2 0,-3 0 0,3 0 0,-7-1 0,-4 0 0,-22 1 0,0 1 0,-15 3 0,3 0 0,27-19 0,9-7 0</inkml:trace>
  <inkml:trace contextRef="#ctx0" brushRef="#br0" timeOffset="-122447.73">1484 10726 24575,'2'31'0,"0"0"0,10 5 0,2-4 0,-1-12 0,15-6 0,4-7 0,-1-15 0,0-1 0,1-4 0,-6-9 0,-3-1 0,13-10 0,-2 2 0,-27 21 0,1 10 0,31-2 0,-8 1 0,6-3 0,10-2 0,-6 0 0,8-2 0,-14 1 0,5-1 0,-11 1 0,-12 1 0,4-1 0,-1 7 0,-5 0 0,13-7 0,2-3 0,1 4 0,7-7 0,-1 2 0,-8 13 0,9 7 0,-1 4 0,-6 8 0,-3-2 0,0 0 0,8-1 0,-1-12 0,8-3 0,-4-1 0,-8 2 0,0-2 0,10-4 0,5-2 0,-8-1 0,3 0 0,-5-4 0,-2 9 0,4 0 0,-4 0 0,0 0 0,-18 0 0,-4 4 0,-6-1 0,12 6 0,-10-5 0,6 1 0,-10-3 0,0-2 0,3 2 0,16-2 0,-4-1 0,4-1 0,-4-2 0,-12-2 0,6 3 0,0-4 0,-4 6 0,2-4 0,-7 5 0,-2 0 0,-1 1 0,1 1 0</inkml:trace>
  <inkml:trace contextRef="#ctx0" brushRef="#br0" timeOffset="-103895.73">21365 10332 24575,'7'-3'0,"-3"3"0,3-3 0,-3 2 0,21 1 0,-9-2 0,21-4 0,5-2 0,-4-1 0,5-2 0,0 0 0,-7 2 0,6-3 0,-14 6 0,-7-2 0,1-3 0,-8-4 0,8-19 0,-14 13 0,3-19 0,-11 29 0,1-11 0,-1 15 0,0-9 0,-3 7 0,-2-3 0,-10 1 0,2 2 0,-28-4 0,19 7 0,-20-1 0,30 6 0,-5-2 0,6 3 0,-6 0 0,-9 0 0,4 0 0,-6 6 0,15-4 0,-24 15 0,23-11 0,-11 12 0,0 3 0,6-5 0,-1 16 0,3 0 0,8-12 0,-3 26 0,12-34 0,0 4 0,1-6 0,30 7 0,-15-10 0,27 10 0,-26-12 0,1 2 0,1-4 0,-6-2 0,7 1 0,1 1 0,0-3 0,27 9 0,-24-8 0,17 8 0,-29-8 0,6 2 0,-9-1 0,4 2 0,-5-1 0,15 6 0,-11-7 0,13 6 0,-14-3 0,0 1 0,8 10 0,-9-4 0,6 4 0,-11-6 0,3 3 0,-4-6 0,0 4 0,-1-6 0,-2-2 0,5 5 0,-4-6 0,2 5 0,-3-3 0,-1 3 0,3-2 0,-3 1 0,1 0 0,-1 1 0,0 0 0,0 10 0,-2-7 0,1 6 0,-7-4 0,5-4 0,-5 0 0,3-2 0,-21 14 0,14-12 0,-9 8 0,-1 1 0,6-9 0,-5 6 0,0 0 0,1 1 0,-10 5 0,19-13 0,-1 1 0,-1-4 0,-4-1 0,-27 10 0,17-8 0,-2 3 0,-1-2 0,7-2 0,-21 1 0,26-4 0,-3 2 0,13-3 0,-18 0 0,5 0 0,-19-5 0,17 4 0,-4-3 0,18 1 0,-2-1 0,11 1 0,-7-11 0,2 8 0,-7-12 0,5 0 0,2 8 0,1-9 0,1 15 0,1-10 0,-1 6 0,3-6 0,0 7 0,0-2 0,0 3 0,2-3 0,-1 3 0,4 0 0,-4 3 0,3 1 0,-3 1 0,-1-2 0,9-4 0,1-1 0,19-8 0,-11 6 0,8-5 0,-17 9 0,5-4 0,-8 6 0,2-3 0,-5 5 0,2 0 0,-1-2 0,7-1 0,-1-3 0,6 0 0,-5 0 0,3 0 0,-7 2 0,1-1 0,-4 5 0,6-5 0,-7 5 0,9-7 0,-8 5 0,3-1 0,-4 3 0,1 1 0,0-3 0,-1 3 0,4-8 0,-1 7 0,0-4 0,-2 5 0,-2-1 0,0 1 0,-2-1 0,1 2 0,1-2 0,0 2 0,6-4 0,-3 4 0,2-5 0,-4 3 0,-1 1 0,2-2 0,2 1 0,-2 0 0,1-1 0,-4 2 0,7-7 0,-5 7 0,6-7 0,-4 4 0,-2 2 0,1-3 0,0 4 0,0-2 0,4 0 0,-3 1 0,2-2 0,-9-2 0,-1-1 0</inkml:trace>
  <inkml:trace contextRef="#ctx0" brushRef="#br0" timeOffset="-102486.73">20445 10494 24575,'-21'0'0,"2"-5"0,12 1 0,2-5 0,2-10 0,2 8 0,1-17 0,0 18 0,0 13 0,0 22 0,1 19 0,1-4 0,-1 7 0,1-4 0,-1-11 0,1 0 0,0 10 0,1 3 0,-4-18 0,-2-24 0,3-28 0,3-10 0,2-10 0,1 4 0,2 2 0,2-1 0,3-7 0,2-5 0,1 16 0,7 22 0,-1 34 0,-3 12 0,-12-6 0,-3 3 0,2 5 0,0 5 0,0-4 0,0-5 0,0-5 0,-1 10 0,8 1 0,-6-30 0,9-8 0,1-8 0</inkml:trace>
  <inkml:trace contextRef="#ctx0" brushRef="#br0" timeOffset="-102301.73">20703 10522 24575,'20'-9'0,"8"3"0,17 2 0,-16 11 0,-9 2 0</inkml:trace>
  <inkml:trace contextRef="#ctx0" brushRef="#br0" timeOffset="-102159.73">20714 10747 24575,'22'-23'0,"-3"8"0,6 0 0,6 1 0,9 0 0,2 0 0,-3 1 0,1-2 0,0 2 0,2 0 0,5 1 0,0 0 0,0 0 0,0 0 0</inkml:trace>
  <inkml:trace contextRef="#ctx0" brushRef="#br0" timeOffset="-65065.73">21097 7720 24575,'1'26'0,"1"0"0,1 12 0,0-1 0,1 5 0,-2-6 0,0 2 0,1-2 0,2 0 0,0 2 0,-2 5 0,-1 3 0,-1-4 0,0-11 0,0 0 0,-1 9 0,0 5 0,0-4 0,0-7 0,0 0 0,0 0 0,0 2 0,0-2 0,0 9 0,0-3 0,-1-9 0,1 1-313,0 15 0,-1 4 313,-1-15 0,-1 2 0,1-2-993,0 7 0,-1 0 993,0-7 0,-1 0 0,1-3 0,-1-7 0,1-1-99,0 11 0,1 0 99,-1-9 0,-1 2 0,1 4 0,-1 7 0,0 1 0,-1-5 0,-2 10 0,-2 1 0,1-1 0,-1 7 0,1-1 0,0-8 0,1-7 0,1-1 0,0 9 0,1 5 0,1-9 0,5 4 0,-1 4 0,0 1 0,-1-21 0,0 0 0,0 9 0,0 2 0,-1 4 0,0-1 0,0-14 0,1 0 0,0 14 0,1-1 557,-1 7-557,-1-17 0,0 3 0,-1-1 0,-3 1 0,-1 2 0,3-1 0,0 7 0,0-1 0,-1-5 0,-3 5 0,0-1 0,5-3 0,1 5 0,1 0 0,-1-7 0,-1 1 0,0-2 0,2 10 0,1 6 0,0-6 0,-3-11 0,0-1 0,1 7 0,1 4 0,-1-5 0,0-10 0,0 0 0,-1 16 0,-1 7 0,1-7 0,2-16 0,-2 0 0,-1 11 0,-1 8 0,0 1 0,0-7 0,1-2 0,0-1 0,-2 1 0,-1 5 0,1-2 0,2-5 0,1-1 0,0-2 500,-1 3 0,0-1-500,-1 2 0,0 3 0,-1-2 0,0 8 0,0-3 0,0-6 0,-1 1 0,1 3 0,0 3 0,1-4 0,0-6 0,0 1 0,0 9 0,-1 7 0,1-6 0,0-7 0,0-2 108,1 11 0,1 1-108,0-6 0,2-2 0,1-10 0,-1 1-614,-2 11 1,0-1 613,2-16 0,-1 0 0,1 6 0,1 2 0,-1-2 0,-1-3 0,1 0 0,1 14 0,0 3 0,0-12 0,0 0 0,0-3 0,0-4 0,0 0 0,0 6 0,0 5 0,0-4 0,0-1 0,0-2 0,0-2 0,0 1 0,0 12 0,0-1 0,0-15 0,0 0 0,0 15 0,0 0 0,0-14 0,0-2 0,0 5 0,0 1 0,0 9 0,0-1 0,0 9 486,0-15 0,0 4-486,0 9 0,0-2 0,0-20 0,0 2-495,0 5 1,0 5 0,0-3 494,0-5 0,-1 1 0,-1 19 0,0 1 0,0-17 0,1 1 0,-1 1 0,0 5 0,-1 1 0,2-7 0,0-1 0,0-1 0,0 2 0,-1 3 0,1-1 0,0 8 0,0-2 0,1-13 0,0 2 0,-1 4 0,1 6 0,-1 1 0,1-5 0,1 5 0,0 0 397,0-3 0,-1 3 1,2-1-398,2 7 0,1-3 0,-3-14 0,0-1 0,3 11 0,-1 0 0,-2-4 0,-1-1 0,1-10 0,0-1-263,0 5 1,-1 0 262,2 17 1539,-2 0-1539,-1-2 0,0 2 0,1-14 0,-2 1 0,0 4 0,0 4 0,-2-4 0,-1-2 0,-1 0 0,-4 10 0,-3 6 0,2-4 0,1-7 0,-1-2 0,0-3 0,0 2 0,1-3 0,3 2 0,1-3 0,-1-10 0,1 1 0,0 20 0,0 0 0,0-20 0,0 0 0,2 11 0,0 2 0,-3 0 0,1-2 0,3 13 19,-3-12 1,0-3-20,1-8 0,-2 12 0,0 2 0,2-4 0,1 1 0,0 8 0,1-8 0,2-5 0,0 4 0,-1 0 0,-2-4 0,1-8 0,-2 4 0,1-1 0,2-3 0,-3 6 0,1 1 0,0 0 0,0 6 0,-1 1 0,-1-1 0,3-7 0,0 1 0,-1 13 0,1-20 0,2 14 530,0-30-530,0 35 0,0-24 0,0 16 0,0-1 0,0-17 0,0 31 0,0-37 0,-1 36 0,1-24 0,-1 16 0,1-15 0,0-7 0,0 15 0,0-9 0,0 3 0,0-10 0,0-6 0,0-7 0,0-11 0,0-19 0,1 1 0,1-4 0,0-6 0,0-4 0,1-2 0,0-6 0,1 0 0,-1 0 0</inkml:trace>
  <inkml:trace contextRef="#ctx0" brushRef="#br0" timeOffset="33697.27">12311 7757 24575,'-2'-9'0,"-2"3"0,2-2 0,-2 6 0,1-2 0,-2 2 0,2 1 0,2-2 0,0 2 0,1 21 0,-1 12 0,-1 7 0,-2 11 0,1-6 0,2-11 0,-1-1 0,-1 9 0,-2 4 0,2-10 0,0-12 0,-5-15 0,-3-22 0,-7-19 0,8 11 0,1-3 0,-5-19 0,2 0 0,4 17 0,2 0 0,0-10 0,0-5 0,3 6 0,0-6 0,2 10 0,3 0 0,9 0 0,6 10 0,24-2 0,-7 13 0,-8 5 0,0 1 0,6 0 0,1 3 0,-1 1 0,-8-1 0,18 4 0,-36 1 0,7 9 0,-6-3 0,7 7 0,-3 2 0,0 0 0,1 3 0,-4-1 0,-3-6 0,0 4 0,-4 12 0,-1 8 0,-4-1 0,-2 3 0,0-8 0,1 2 0,-2 6 0,0 5 0,1-6 0,0-6 0,2-2 0,-1 16 0,2-5 0,3-12 0,1-12 0,11-9 0,9-9 0,17-11 0,4-2 0,-2 7 0,-3-7 0,-6 0 0,-22 11 0,-6-4 0,-23-19 0,-4-6 0</inkml:trace>
  <inkml:trace contextRef="#ctx0" brushRef="#br0" timeOffset="34359.27">12715 7272 24575,'2'42'0,"-1"0"0,1 1 0,0 4 0,0 1 0,0-8 0,2 1 0,-2-9 0,0-6 0,-1-17 0,0 0 0</inkml:trace>
  <inkml:trace contextRef="#ctx0" brushRef="#br0" timeOffset="34639.27">12898 7590 24575,'12'13'0,"1"-2"0,2 5 0</inkml:trace>
  <inkml:trace contextRef="#ctx0" brushRef="#br0" timeOffset="35572.27">12876 7255 24575,'33'1'0,"0"0"0,0-1 0,1 1 0,8 0 0,-8 1 0,-1 1 0,-6-1 0,-2 1 0,-12 1 0,1-2 0,-5 1 0,-3 0 0,-2 3 0,-4-2 0,-7 40 0,2-12 0,-2 6 0,1 1 0,2-2 0,1-9 0,1-3 0,2-7 0,0 3 0,4-19 0,2-5 0</inkml:trace>
  <inkml:trace contextRef="#ctx0" brushRef="#br0" timeOffset="36426.27">13388 7528 24575,'24'-16'0,"0"0"0,-9 1 0,15-14 0,-3-3 0,-21 8 0,-5-18 0,-27 5 0,8 20 0,-17-7 0,22 24 0,1 0 0,8 4 0,0 16 0,4 7 0,8 4 0,5 8 0,0-4 0,-1-7 0,0 0 0,4 7 0,2 3 0,0-6 0,1-7 0,0-5 0,9 16 0,-2-3 0,-16-13 0,-8-10 0,-19-2 0,-23-7 0,-5-4 0,0-2 0,-1 3 0,7-6 0,25-12 0,14-2 0,16-7 0,8-1 0,-4 6 0,1 1 0,9-12 0,0 0 0,-10 9 0,-1 0 0</inkml:trace>
  <inkml:trace contextRef="#ctx0" brushRef="#br0" timeOffset="39922.27">12148 8476 24575,'-6'2'0,"2"2"0,3-2 0,1 3 0,0-2 0,0 4 0,3 5 0,5-1 0,2 3 0,2-9 0,0-2 0,2-2 0,9-1 0,7-14 0,3-3 0,3 5 0,-4-6 0,-5 1 0,-14 12 0,-7 6 0,3 22 0,-3-11 0,7 13 0,-5-20 0,6-1 0,20-17 0,4-5 0,-15 7 0,1-1 0,8-2 0,4-3 0,-6 3 0,5-2 0,-3 10 0,-16 30 0,-5-1 0,7 19 0,-8-23 0,2-4 0,-5-12 0,10-1 0,-2 2 0,16 0 0,-18-1 0,5-1 0,-10-3 0,-4-1 0,4-1 0,-7 0 0,10-5 0,-1 0 0,4-7 0,-2 1 0,-6 6 0,-1 2 0,-7 6 0,0 0 0</inkml:trace>
  <inkml:trace contextRef="#ctx0" brushRef="#br0" timeOffset="41223.27">13363 9260 24575,'-6'-3'0,"0"-1"0,6 4 0,19 24 0,11 12 0,-1-8 0,4 1 0,7 5 0,-2-8 0,-12-14 0,2-5 0,8 0 0,6-2 0,-4-5 0,-6-7 0,0-6 0,8-7 0,4-6 0,-6 2 0,-9 3 0,-3-1 0,13-11 0,-6 3 0,-16 13 0,-8 7 0,-5 6 0,4 3 0,4 1 0,26 4 0,-4-2 0,-5 1 0,2-1 0,-7 0 0,3-3 0,6-7 0,6-5 0,1-2 0,-6 4 0,1 1 0,-1 0 0,8-6 0,4-3 0,-13 5 0,-18 7 0,-7 7 0,-6 0 0,0-2 0,-1-6 0,-5-19 0,-1-10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39:54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12220 2584 24575,'-7'0'0,"2"-1"0,2 0 0,1 0 0,0 3 0,1 9 0,3 31 0,-1 4 0,0-14 0,-1 11 0,1 5 0,0 1 0,-1-2 0,1-7 0,-1-1 0,0-5 0,0 6-547,0-2 1,0 7 0,1 3 0,-1-2 0,0-3 0,-1-10 325,0 3 0,0-7 221,-1 18 0,0-8 0,-2-25 0,3-1 0,-4-12 0,3-1 0,-33-31 0,20-5 0,-6 3 0,1 0 0</inkml:trace>
  <inkml:trace contextRef="#ctx0" brushRef="#br0" timeOffset="716">12075 2713 24575,'43'-1'0,"1"1"0,-1 0 0,0-1 0,1 1 0,6-2 0,1 0 0,-7 2 0,-12 8 0,-11 25 0,-11 6 0,-12-11 0,-8 2 0,-15 10 0,-8 0 0,6-9 0,-3-2-795,3-5 0,-3 1 1,3-3 794,1-2 0,1-3 279,3-4 0,0-1-279,-6 6 0,3-9 0,20-14 0,22-13 0,11-3 0,-5 3 0,5 2 0,11 2 0,11 1 0,3 2 0,-9 5 0,1 7 0,-1 5-219,-6-1 0,5 1 1,-3 3-1,-9 4 219,-7 14 0,-10 7 0,-8 8 0,-7 7 0,-3-4 0,-3-2 0,-9-1 0,-5-4 0,-7 4 0,-3-3 0,2-9 0,-6-7 0,-3-6 576,1 0 1,-3 0-1,4-7-576,7-10 0,3-5 10,-11-6-10,11-6 0,17-17 0,27-8 0,-5 14 0,3-2 0,6-1 0,2 1 0,2-2 0,0 0 0</inkml:trace>
  <inkml:trace contextRef="#ctx0" brushRef="#br0" timeOffset="1009">12903 3228 24575,'11'36'0,"0"1"0,0-1 0,0 1 0,3 9 0,0-2 0,-7-24 0,-12-48 0,-5-11 0</inkml:trace>
  <inkml:trace contextRef="#ctx0" brushRef="#br0" timeOffset="1207">12845 2762 24575,'-4'5'0,"15"19"0,7 4 0,5 2 0,3 3 0,0 0 0</inkml:trace>
  <inkml:trace contextRef="#ctx0" brushRef="#br0" timeOffset="1734">13211 3408 24575,'22'-39'0,"0"0"0,0-1 0,0 1 0,-1 0 0,-13 7 0,-3-2 0,8-6 0,7-12 0,0-2 0,-7 7 0,-13 14 0,-21 16 0,-8 9 0,-6-3 0,0 9 0,3 18 0,3 7 0,9-5 0,3 3 0,-3 18 0,9 6-1093,14-9 1,8 2 0,1-1 776,-2-6 0,1-1 0,5 2 316,2 2 0,4 3 0,3 2 0,-1-2 0,-2-5 0,-1-2 0,-1-3 0,0 4 0,3 8 0,1 5 0,-3 1 0,-6-5 0,-5 1 0,-10-1 0,-10-1 0,-7 5 0,-4 0 0,1-7 0,-4 0 0,-3-4-80,0-7 0,-4 3 0,-1-4 0,5-10 80,-11-15 0,35-33 0,14-21 0,4 3 0,0 15 0,5 1 0,2-3-128,-5 5 1,3-4 0,1-2 0,1 0-1,-1 1 1,-1 4 0,3-4 0,0 2-1,-1 2 1,1-1 0,0-2 0,0 0-1,0 0 1,0 0 0</inkml:trace>
  <inkml:trace contextRef="#ctx0" brushRef="#br0" timeOffset="2967">14354 2629 24575,'-11'-10'0,"1"0"0,-2-3 0,-7 1 0,9 3 0,-7 4 0,10 3 0,-4 3 0,-25 23 0,11-5 0,-2 8 0,2 3 0,12-8 0,2 0 0,-4 4 0,0 4 0,5 12 0,2 7 0,1-4 0,-1-3 0,3 1 0,3-6 0,0 6 0,1 2 0,1-2 0,2-7 0,3 7 0,6-3 0,5-5 0,5 2 0,3-1 0,-1-7 0,6-5 0,4-7-803,0-2 0,6-2 1,0-1-1,-4-4 803,6-4 0,0-6 0,3-3 0,4-3 0,-6-2 0,-6-4 0,-1-5 0,-6-3 0,2-6 0,0-1 0,-5 1 0,3-10 0,-4-3-829,0 1 0,0-3 1,-4 3 828,-6-1 0,-5-2-421,-6 2 1,-3-5 0,-1-1 0,-2 5 420,-2-3 0,-5 0 327,-4 1 0,-4-6 0,-2 2 0,-1 12-327,-2 13 0,-1 6 0,-14-10 0,1 4 0,3 10 0,-2-1 0,-3 1 0,11 4 0,-3 0 0,-4 2 0,-8-2 0,0 1 0,6 2 0,5 1 0,0 1 808,-3-1 0,-3 2 0,8 3-808,8 8 0,-6 17 0,-3 13 0</inkml:trace>
  <inkml:trace contextRef="#ctx0" brushRef="#br0" timeOffset="3832">11805 2589 24575,'-29'-3'0,"0"0"0,-5 0 0,3 1 0,-8 2 0,-6 15 0,-1 8 0,19-5 0,2 7-547,5 1 1,-3 8 0,0 5 0,0 3 0,2-2 0,5-3-274,1 1 1,5-2 0,1 0 0,0 6 540,1-3 1,0 5-1,-1 3 1,1 1 0,2-1-1,2-4 1,3-4-50,6 13 1,5-6 0,3 0 327,-2-5 0,3 2 0,1-3 0,3-5-42,4-8 1,3-5 0,3-1 41,4 0 0,5 0 0,1-1 0,-4-3 0,9 3 0,1-3 0,1 0 0,3-1 0,-9-6 0,-4-13 0,-2-5 0</inkml:trace>
  <inkml:trace contextRef="#ctx0" brushRef="#br0" timeOffset="4635">15222 2260 24575,'25'43'0,"-1"0"0,1 0 0,0 0 0,-1-1 0,1 1 0,0 0 0,-1 0 0,1 0 0,0 0 0,-1-1 0,-1 4 0,0 2 0,1 2 0,0 0 0,-1 0 0,-1 0 0,-2-2 0,-3-2 0,-1-3 0,-5-3 0,-3-6-1093,-3 19 1,-9-9 0,-1 3 844,3-8 1,1 4 0,-2 0 0,-3-2 0,-4-3 247,-11 0 0,-6-2 0,-2-4 0,3-3 0,-2 4 0,-2-3 0,-3 3 0,-3 1 0,6-10 1381,4-12-1381,11-4 735,12-13-735,4 0 0,9-37 0,-3 18 0,0-1 0</inkml:trace>
  <inkml:trace contextRef="#ctx0" brushRef="#br0" timeOffset="47811">21890 7926 24575,'6'0'0,"9"-2"0,-9 2 0,11-2 0,-11 1 0,9 0 0,-2 0 0,17 0 0,3-1 0,10 0 0,4-2 0,0 0 0,-5 1 0,-6 0 0,-1 0 0,3 3 0,-5-2 0,1 0 0,7 2 0,8-4 0,-23 4 0,-1-1 0,14-1 0,-5 0 0,-1 0 0,3 2 0,-1-2 0,-2 0 0,-2 1 0,-1 1 0,0 0 0,2 0 0,9 0 0,1 1 0,-8-1 0,4 3 0,0 1 0,4-2 0,-3 3 0,0 0 0,-2 0 0,3 2 0,1 1 0,4-2 0,0 3 0,-2 0 0,-9-1 0,-5-2 0,-2 1 0,-7 3 0,8-2 0,-2-2 0,-11-3 0,13 0 0,-19-3 0,4 0 0,-6 2 0,1-2 0,-2 2 0,-4-1 0,1-1 0,-3 1 0</inkml:trace>
  <inkml:trace contextRef="#ctx0" brushRef="#br0" timeOffset="71045">12694 16479 24575,'-3'-24'0,"-1"4"0,-2 22 0,-1 2 0,-15 6 0,12-2 0,-16 9 0,-3 2 0,3-2 0,-8 9 0,-3 1 0,-1-3 0,14-8 0,-1 2 0,-8 7 0,1-1 0,-4 5 0,1-2 0,1 0 0,10-1 0,-4 9 0,0 4 0,14-12 0,2 1 0,-3 10 0,-1 5 0,3-3 0,5-3 0,4 1 0,4 9 0,2 7 0,3-7 0,4-7 0,2-2-500,-2-2 0,2 3 0,2-7 500,4-7 0,0-6 0,16 11 0,-1-17 0,6-2 0,-1-2 0,-2-1 0,1-2-818,7 1 1,4-1 0,-3-2 817,-3-7 0,-1-3 0,2 0 0,3-4 0,-4-7 0,5-6 0,-1-2 0,-3 2 0,-4 3 0,-3 1 0,2-4 0,-5-1 0,4-5 0,2-2 0,-2-1 0,-3 1 0,-6 4 0,6-12 0,-9-3 0,-9-1 0,-1-9 0,-5 1 0,-7 6 0,-13-1 0,-9 3 0,7 9 0,-2-3 0,-2 1 0,-4 4 0,-13-3 0,-5 5 0,0 3-121,9 5 1,1 3-1,-6 1 121,-8 1 0,-7 3 0,-1 1 0,7 3 0,-5 2 0,3 4-363,3 1 0,-3 2 0,9 0 363,-1-2 297,18-2 1,28-5 0,10-1 0</inkml:trace>
  <inkml:trace contextRef="#ctx0" brushRef="#br0" timeOffset="72383">13170 17170 24575,'32'0'0,"0"0"0,5 0 0,5 0 0,10 0 0,-6 0 0,-10 0 0,-1 0-489,2 0 0,3-1 0,0-1 489,-2-1 0,-1 0 0,0-1-1374,6-1 1,1-1 1373,-5 2 0,1 0 0,1-1 0,0 0 0,0 0 0,-1 1 0,-7 0 0,-2 1 0,5-1 0,9 0 0,7 0 0,0 0 0,-6 0 0,-9 2 0,-4 0 0,2 0 0,2 0 0,3 0 0,-1 0 0,-2 1 0,15 1 0,-5 0 482,-11 1 0,2-2-482,9 0 0,6-1 0,-5 0 0,-11 0 0,2-2 0,0 0 0,7-2 0,-1 1 0,-6-1 0,-5 1 0,1-1 0,0 1 0,6-1 0,-1 1 0,-4 1 0,-1 1 0,0 1 0,0 1 0,6-1 0,1 0 0,-6 1 0,1-1 0,0 1 0,6-1 0,5-1 0,-6 1 0,-10-1 0,0 0 0,3 0 0,6 0 0,0-1 0,-5 2 0,1-1 0,0 0 0,9-1 0,5 1 0,-7-1 0,-18 1 0,-1-1 0,14 0 0,-1 0 0,1-5 0,-13 7 0,-2 0 0,4-3 0,0 3 0,-3-1 652,12-1-652,-16 2 2598,2-3-2598,-20 4 0,-16-2 0,-8-4 0,-13-1 0</inkml:trace>
  <inkml:trace contextRef="#ctx0" brushRef="#br0" timeOffset="72859">16109 16759 24575,'42'9'0,"-1"1"0,1 0 0,-1-1 0,1 1 0,-1 0 0,0 1 0,-1 4 0,-6 0 0,9 5 0,5 2 0,0 3 0,-5 1 0,-10-2 0,-13-1-1639,-17 9 1,-13 3 1205,2 9 1,-4 5-1,-7-6 433,-5-16 0,-5-5 0,-3 1 0,1 1 0,-5 2 0,0 1 0,0-1 0,4-4 0,-1 1 0,4-3 0,-3 1 0,-2 2 0,-4 3 0,3-2 0,9-7 1399,4-5-1399,23-19 0,12-17 0,11-11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41:41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7831 6428 24575,'-7'-1'0,"1"0"0,6 1 0,21 0 0,11 1 0,13 1 0,4-1 0,-5 1 0,-6-2 0,-3 0 0,7 1-547,1-1 1,9 1 0,3 0 0,0-1 0,-4 1 0,-9 0-547,-4-1 1,-7 0 0,2 0 925,14 0 0,1 0 0,-13 0 1662,-18 0-1495,-44 0 0,3-7 0,-24-1 0</inkml:trace>
  <inkml:trace contextRef="#ctx0" brushRef="#br0" timeOffset="343">8239 6455 24575,'1'41'0,"-1"-1"0,1 1 0,-1 0 0,1-1 0,1-8 0,2 1 0,0 8 0,0 12 0,1 3 0,1-6 0,2-16 0,11-6 0,8-2 0,-9-19 0</inkml:trace>
  <inkml:trace contextRef="#ctx0" brushRef="#br0" timeOffset="685">8958 6132 24575,'-26'35'0,"0"1"0,0-1 0,0 0 0,7 1 0,2 3 0,0-1 0,-4 8 0,-1 5 0,0 1 0,4-4 0,5-8-1230,5 10 0,6-2 1230,-1-11 0,-1 3 0,3 0 0,4-6 0,9 3 0,5-6 40,-4-8 0,2-2-40,6 4 0,0-5 0,3-7 0,-3-4 0</inkml:trace>
  <inkml:trace contextRef="#ctx0" brushRef="#br0" timeOffset="1147">9083 6469 24575,'-2'46'0,"1"1"0,-1-1 0,0 0 0,-1 16 0,1-3 0,1-33 0,1-27 0,0-24 0,5-22 0,0-4 0,-2 1 0,2-2 0,1 18 0,-6 35 0,8 10 0,7 33 0,-4-8 0,-1 6 0,-2-1 0,-5-4 0,0-11 0,1-2 0,-3-9 0,0-23 0,0-8 0</inkml:trace>
  <inkml:trace contextRef="#ctx0" brushRef="#br0" timeOffset="1421">9289 6312 24575,'24'39'0,"-1"0"0,1 0 0,0 0 0,-9-5 0,-2 3 0,-3-2 0,2 8 0,0 5 0,-2 0 0,-3-5 0,-5-9 0,-7-3 0,-6-3 0,-2 6 0,-2 2 0,-1-12 0,-3-15 0</inkml:trace>
  <inkml:trace contextRef="#ctx0" brushRef="#br0" timeOffset="1945">10129 6651 24575,'-14'0'0,"38"3"0,26 2 0,-6 0 0,-3 2 0,4-3 0,10 2 0,-15-1 0,-23-1 0,-8-2 0,-7-1 0</inkml:trace>
  <inkml:trace contextRef="#ctx0" brushRef="#br0" timeOffset="2155">10155 7022 24575,'46'-2'0,"0"0"0,0 0 0,-1 0 0,9-1 0,-2 1 0,-10 0 0,-2 2 0</inkml:trace>
  <inkml:trace contextRef="#ctx0" brushRef="#br0" timeOffset="53030">11008 12663 24575,'-5'-10'0,"0"4"0,5-1 0,-1 7 0,1 0 0,-1 12 0,3 29 0,5-5 0,7 3 0,4 0 0,4-5 0,3-11 0,2-3 0,1-9 0,1-18 0,6-7 0,-2-1 0,-4 0 0,1-2-692,4-3 0,4-3 0,-4 2 692,-5-1 0,-3 2-78,0 5 1,-1 2 77,7-4 0,4 26 0,-18 11 0,10 14 0,0 4 2059,1-11-2059,-1-10 0,1-4 172,16-2-172,-14-9 0,4-3 0,-1-2 0,5-6 0,1-3-213,-2 1 1,2-1 0,1-1 212,4-4 0,0-1 0,-1 1 0,-12 4 0,-1 2 0,0 1 0,8-2 0,1 0 0,-6 4 0,7 0 0,-2 7 0,-15 9 0,2-5 0,13 2 0,4 1 0,-15-5 0,3 0 0,8-1 0,8 1 0,1-1 0,-6 0 0,2 1 0,0 0 0,-5 2 0,5 1 0,-1 0 0,-5 2-436,-3 2 0,-2 2 436,8 4 0,-1 0 0,-16-4 0,-1 0-61,11 0 0,0-2 61,-7-3 0,1-1 0,11 2 0,3-3 0,-8-9 0,1-4 0,-1 0 0,6 1 0,2-3 0,3-3 0,4-4 0,-6 3 0,-13 4 0,0 2 0,10-2 0,-3 8 0,-12 20 0,1 5 0,0 2 0,9 7 0,6-13 0,11-2 0,-5-4 0,-11-6 0,-1-2-616,8 0 0,5 0 1,-6-1 615,-10-1 0,-4-2 0,1 1 0,1 0-598,7 0 1,1 0 597,-8 1 0,2 1 154,6 0 0,4-1 0,-4 1-154,-6 1 0,0-1 0,14 0 0,8-1 0,-6-2 0,-13 0 0,0-1 0,2-2 0,3-1 0,-3 0 0,1-4 0,0-1 0,-4 3 0,2 0 0,-1 0 0,6-1 0,0 1 53,5 1 0,0 4-53,-10 2 0,-2 3 0,-7 1 0,-1 2 0,12 6 0,-1 2 0,6 4 889,-15-5 1,4-1-890,0-8 0,4-2 0,-2-2 0,6-3 0,3-3-162,-4-2 1,6-1-1,0-1 1,-5-1 161,8-6 0,-3-1 0,-6 3 0,1-1 0,-3 3 0,-3 3 0,-1 4 427,-2 4 1,-3 4-428,6 9 0,-14 11 0,-5 3 0,-2 2 0,14-3 0,5-4 0,11-13 0,-10-6 0,7-2 0,2-1 0,-4 0 0,7-3 0,0-1 0,-10 2 0,4-1 0,2 1 0,0-1 0,4 1 0,2-1 0,-1 1 0,-3 0 0,-5 1 0,-2 0 0,3 2 0,1 0 0,6 1 0,1 0 0,-3 1 0,-8 1 0,-1 2 0,-3 2 0,3-2 0,3 1 0,-7 0 0,-4 4 0,18-4 2117,-29-1-2117,13 0 0,-12 2 0,27-2 0,6-3 0,-16 2 0,4-2 0,1-2 0,10-2 0,3-1 0,-1 0 0,-7 0-580,-3-1 0,-4 0 0,4-1 580,2 1 0,5-2 0,2 0 0,-2 1 0,-8 0 0,5-2 0,-2 1 0,1 1 0,4 1 0,-7-1 0,-11 3 0,-1-2 0,12-3 0,-4 0 0,-12 1 0,-4-1 0,-31 8 0,-18 0 0,-20 3 0,16-2 0,0 0 0</inkml:trace>
  <inkml:trace contextRef="#ctx0" brushRef="#br0" timeOffset="53782">13889 13497 24575,'-6'-2'0,"31"-9"0,15-2 0,-14 6 0,4-1 0,8-4 0,10-4 0,1 1 0,-8 2 0,-4 5 0,-2-1 0,1-2 0,2-2 0,-12 1 0,-16 0 0,-11-7 0</inkml:trace>
  <inkml:trace contextRef="#ctx0" brushRef="#br0" timeOffset="54003">14232 13230 24575,'-5'-5'0,"2"7"0,3 21 0,2 8 0,1 18 0,-1-9 0,-1 5 0,1-3 0,-1-6 0,-1 0 0,0 4 0,1 3 0,-3-6 0,-4 11 0,4-21 0,0-4 0,-6-11 0</inkml:trace>
  <inkml:trace contextRef="#ctx0" brushRef="#br0" timeOffset="54541">13976 13720 24575,'36'-19'0,"1"0"0,-1 0 0,-4 2 0,0 2 0,-5 5 0,7 6 0,-16 19 0,-26 9 0,-10 2 0,3-4 0,-4 1 0,-8 6 0,-5 4 0,1-5 0,1-4 0,0-2 0,-7 9 0,2-3 0,4-6 0,23-8 0,30-16 0,12-7 0,-8-1 0,3-1 0,6-3 0,5-1 0,-5 0 0,9-7 0,-2-1 0,-58 38 0,-7 7 0,-11 8 0,-2 2 0,5-5 0,-4 3 0,-1 1-594,2-1 0,-5 5 0,1-2 0,9-6 594,-6 3 0,16-15 0,25-12 0,23-30 0,-3 2 0,3-3 0,-5 3 0,-1 0 0,1 0 0</inkml:trace>
  <inkml:trace contextRef="#ctx0" brushRef="#br0" timeOffset="54921">14107 13942 24575,'-18'37'0,"-1"-1"0,1 0 0,1-2 0,1-1 0,4-1 0,7 0 0,3 0 0,3 18 0,3-2 0,2-21 0,3-2 0,11 15 0,5-11 0,9-33 0,-6-20 0,-4-8 0,-14 6 0,-4-1 0,4-13 0,-3 2 0,-6 6 0,-4 16 0,-18 52 0,6-7 0,0 4 0,4 0 0,10-10 0,17-4 0,18-31 0,14-20 0,-4 3 0,-10 8 0,0 0 0,1-5 0,1 0 0,-1 1 0,0-1 0</inkml:trace>
  <inkml:trace contextRef="#ctx0" brushRef="#br0" timeOffset="55360">14739 13742 24575,'46'-17'0,"0"-1"0,0 0 0,-9 6 0,0-1 0,9-4 0,0-1 0,0 1 0</inkml:trace>
  <inkml:trace contextRef="#ctx0" brushRef="#br0" timeOffset="55500">15007 13700 24575,'-15'30'0,"0"-1"0,3-5 0,2 0 0,-4 7 0,1 2 0,4 8 0,1-1 0,3-11 0,1 1 0,0 13 0,0 0 0</inkml:trace>
  <inkml:trace contextRef="#ctx0" brushRef="#br0" timeOffset="55652">15128 13898 24575,'10'35'0,"0"0"0,-2-8 0,0 1 0</inkml:trace>
  <inkml:trace contextRef="#ctx0" brushRef="#br0" timeOffset="55883">14616 13868 24575,'29'39'0,"0"-1"0,-1 1 0,1-1 0,-1 1 0,10-8 0,4-4 0,-11-4 0,5 5 0,4 2 0,0-2 0,-1-6 0,-5-11 0,4-14 0,-3-11 0,-1-1 0,-2 3 0,-1 0 0,0-1 0,12-7 0,-1 0 0</inkml:trace>
  <inkml:trace contextRef="#ctx0" brushRef="#br0" timeOffset="56210">15395 13685 24575,'42'-11'0,"-1"0"0,1 0 0,-1 0 0,1 0 0,-3 1 0,1-1 0,5-2 0,0 0 0,0 1 0,0-1 0,0 0 0</inkml:trace>
  <inkml:trace contextRef="#ctx0" brushRef="#br0" timeOffset="56414">15777 13420 24575,'10'43'0,"1"-1"0,0 0 0,-1 0 0,1 1 0,2 5 0,0 1 0,0-2 0,0-1 0,1-6 0,-1 0 0,1-3 0,-1-1 0,-1-3 0,-1-1 0,0 0 0,2 7 0,-1 2 0,-2-7 0,-3 8 0</inkml:trace>
  <inkml:trace contextRef="#ctx0" brushRef="#br0" timeOffset="56663">15557 13876 24575,'1'41'0,"0"1"0,-1 0 0,1 0 0,0 0 0,0 7 0,0 3 0,2-9 0,8-21 0,19-30 0,4-17 0,-3-4 0,0-6 0,4 1 0,0-1 0,0 1 0</inkml:trace>
  <inkml:trace contextRef="#ctx0" brushRef="#br0" timeOffset="56859">15959 13111 24575,'25'25'0,"0"-1"0,-1 2 0,1-1 0</inkml:trace>
  <inkml:trace contextRef="#ctx0" brushRef="#br0" timeOffset="58424">21120 13518 24575,'-12'-2'0,"5"1"0,10-1 0,26-10 0,10-5 0,-8 2 0,3-1-544,8-4 0,5-2 0,-4 2 544,-7 1 0,-4 1 0,1-1 0,-5 2 0,-11 9 0,-14 2 0</inkml:trace>
  <inkml:trace contextRef="#ctx0" brushRef="#br0" timeOffset="58602">21345 13166 24575,'-2'23'0,"1"9"0,-1 13 0,0 3 0,-1-6 0,0 4 0,-3 1 0,2-10 0,-1 5 0,0 3 0,-1-3 0,-2-7 0,-7 4 0,0 0 0</inkml:trace>
  <inkml:trace contextRef="#ctx0" brushRef="#br0" timeOffset="58804">21030 13655 24575,'45'-14'0,"-1"0"0,1 1 0,-1-1 0,-19 7 0,1 0 0,22-7 0,0 0 0,0 0 0,0 0 0</inkml:trace>
  <inkml:trace contextRef="#ctx0" brushRef="#br0" timeOffset="59063">20869 14001 24575,'-10'-12'0,"37"-18"0,10 5 0,7 0-1093,-2 4 1,4 1 0,-4 2-77,3-5 0,-11 15 1016,-23 30 1,-12 9 152,-20-2 0,-13 5 0,10-8 0,-6 6 0,-3 2 0,0 1 0,2-2 0,3-5 0,-1 2 0,3-4 0,-2 2 0,-10 9 0,-2 2 0,14-11 0,18-13 0</inkml:trace>
  <inkml:trace contextRef="#ctx0" brushRef="#br0" timeOffset="59259">21198 13974 24575,'-22'42'0,"0"0"0,-1-1 0,-2 0 0,-1-1 0,16 1 0,20-5 0,14 4 0,4-5 0,-4-11 0,16-8 0,-3-11 0,1-1 0,-1 1 0,1-1 0</inkml:trace>
  <inkml:trace contextRef="#ctx0" brushRef="#br0" timeOffset="59461">21525 13893 24575,'-36'33'0,"0"-1"0,0 1 0,-1 0 0,11-7 0,2 1 0,-6 8 0,-5 9 0,6-1 0,18-11 0,43-2 0,7-20 0,10-4 0,-2-3 0,-4-2 0,1-1 0,4-2 0,4 0 0,-7-3 0,-13-1 0,0-1 0</inkml:trace>
  <inkml:trace contextRef="#ctx0" brushRef="#br0" timeOffset="60233">21998 13465 24575,'0'30'0,"1"-1"0,2 18 0,1 2 0,-3-7 0,1 2 0,0-6 0,0 5 0,0 0 0,0-5 0,1 4 0,-1-2 0,-1-1 0,0 1 0,1-6 0,4 9 0,-1-6 0</inkml:trace>
  <inkml:trace contextRef="#ctx0" brushRef="#br0" timeOffset="60420">22066 13859 24575,'36'-18'0,"1"0"0,0 0 0,-6 3 0,1 0 0,-1 0 0</inkml:trace>
  <inkml:trace contextRef="#ctx0" brushRef="#br0" timeOffset="61552">21798 13909 24575,'41'-13'0,"0"0"0,-1 1 0,1-1 0,-3 2 0,0 0 0,2-2 0,7-2 0,-2 0 0,-7 4 0,-12 4 0,0 0 0</inkml:trace>
  <inkml:trace contextRef="#ctx0" brushRef="#br0" timeOffset="62391">22122 13870 24575,'-6'-2'0,"17"2"0,8 5 0,19 0 0,2 2 0,-1 1 0,-6-1 0,-5-1 0,1 0 0</inkml:trace>
  <inkml:trace contextRef="#ctx0" brushRef="#br0" timeOffset="63050">21706 13728 24575,'-4'0'0,"4"17"0,5 19 0,5 14 0,3 6 0,0 1 0,0-7 0,-3-12-1639,4 3 1,2 0 1169,-7-3 1,1 10 0,1 6 0,1 1 0,1-5 0,4-10 0,3-17 94,12-16 1,5-16-1,-2-1 1085,10-3 1,3-4-712,-7 1 0,5-2 0,0-2 0,-5 2 0,-8 1 0,-4 1 0,1-1 0,5-2 0,-1-1 0,1 1 0</inkml:trace>
  <inkml:trace contextRef="#ctx0" brushRef="#br0" timeOffset="63404">22563 13737 24575,'41'-9'0,"0"0"0,1 0 0,-1 0 0,0 0 0,0 0 0,0 0 0,0 1 0,0-1 0,0 0 0,0 1 0</inkml:trace>
  <inkml:trace contextRef="#ctx0" brushRef="#br0" timeOffset="63607">22894 13523 24575,'8'46'0,"0"-1"0,0 0 0,-1 0 0,1 1 0,0-1 0,0-1 0,1 2 0,-1 1 0,1-1 0,0-2 0,-1-4 0,0-5 0,2 4 0,-1-7 0,1 1 0,2 10 0,0 0 0,-2-8 0,-2-5 0</inkml:trace>
  <inkml:trace contextRef="#ctx0" brushRef="#br0" timeOffset="63908">22650 13991 24575,'15'44'0,"-1"0"0,-10-5 0,-4 3 0,-2-7 0,-4 8 0,-3-7 0,7-11 0,33-44 0,-8 4 0,1-5 0,4-13 0,0-6 0,-10 10 0,1 0 0,-1-1 0</inkml:trace>
  <inkml:trace contextRef="#ctx0" brushRef="#br0" timeOffset="64090">23073 13412 24575,'33'16'0,"0"2"0,-1-6 0,0 1 0</inkml:trace>
  <inkml:trace contextRef="#ctx0" brushRef="#br0" timeOffset="64302">23706 13384 24575,'-14'25'0,"0"0"0,0 1 0,0 0 0</inkml:trace>
  <inkml:trace contextRef="#ctx0" brushRef="#br0" timeOffset="64487">23480 13699 24575,'-12'43'0,"1"-1"0,-1 1 0,-2-4 0,2-1 0,11-6 0,27-1 0,10-12 0,12-16 0,-17-3 0,5-3 0,-4-6 0,1-25 0,-4-8 0,-9 11 0,0 1 0,0 0 0</inkml:trace>
  <inkml:trace contextRef="#ctx0" brushRef="#br0" timeOffset="64851">23849 13674 24575,'-9'39'0,"1"-4"0,8-21 0,24-30 0,9-14 0,-16 8 0,2-2 0,11-10 0,6-5 0,-4 6 0,-13 9 0,0 8 0,8 7 0,-2 10 0,-3 34 0,-9-7 0,-1 3 0,-3 5 0,-3 0 0,3 12-295,-10-14 0,-4-1 295,-12-2 0,-14 0 0,0-28 0,1-4 0,0 1 0,-8-32 0,58 3 0,12 4 0,8 3 0,-5 5 0,3 1 0,-1 4 0,1-1 0,-1 1 0</inkml:trace>
  <inkml:trace contextRef="#ctx0" brushRef="#br0" timeOffset="65219">24862 13177 24575,'-4'46'0,"0"0"0,0 0 0,0-1 0,0 1 0,0 0 0,0 0 0,0 0 0,0 3 0,0 0 0,0 0 0,-1 0 0,1 0 0,0 0 0</inkml:trace>
  <inkml:trace contextRef="#ctx0" brushRef="#br0" timeOffset="65380">24907 13508 24575,'38'7'0,"-1"-1"0,0 0 0,11 2 0,-1-1 0</inkml:trace>
  <inkml:trace contextRef="#ctx0" brushRef="#br0" timeOffset="65579">24447 14098 24575,'48'-12'0,"-1"-1"0,0 0 0,0 1 0,0-1 0,0 0 0,4 0 0,-1-1 0,-1 1 0,-3 2 0,-3 3 0,-5 7 0,1 0 0,0 0 0</inkml:trace>
  <inkml:trace contextRef="#ctx0" brushRef="#br0" timeOffset="65865">25390 13029 24575,'0'47'0,"1"1"0,0-1 0,-1 1 0,3-17 0,0 1 0,0 10 0,0 0 0,0-1 0,0 1 0,1 0 0</inkml:trace>
  <inkml:trace contextRef="#ctx0" brushRef="#br0" timeOffset="66059">25727 12960 24575,'30'26'0,"0"1"0,0-1 0,0 1 0,0 0 0,5 4 0,1 0 0,-5-1 0,-14-2 0,-18 1 0,-8-3 0,-6 20 0,-12-15 0</inkml:trace>
  <inkml:trace contextRef="#ctx0" brushRef="#br0" timeOffset="66232">25785 13095 24575,'-10'39'0,"-1"-1"0,1 1 0,-1 0 0,1 0 0,-3-2 0,1 1 0,4 2 0,-1 1 0,0-1 0,0 1 0</inkml:trace>
  <inkml:trace contextRef="#ctx0" brushRef="#br0" timeOffset="66398">25637 13212 24575,'19'31'0,"0"0"0,-9 1 0,10-4 0,0-1 0</inkml:trace>
  <inkml:trace contextRef="#ctx0" brushRef="#br0" timeOffset="66653">25466 13508 24575,'39'-11'0,"-1"0"0,4 1 0,4 1 0,-5 2 0,-7 0 0,-4 7 0,3 9 0,-12 7 0,-39 10 0,-20 5 0,10-7 0,-6 3 0,-4 3 0,-2 0 0,2-1 0,4-3-445,-1 2 0,3-2 0,0-1 0,-3 3 445,1-3 0,-4 4 0,-2 0 0,2 0 0,5-3 0,8-4 0,1 3 0,12-3 0,14 2 0,25-29 0,0-1 0</inkml:trace>
  <inkml:trace contextRef="#ctx0" brushRef="#br0" timeOffset="66812">25842 13623 24575,'29'8'0,"-1"0"0,20 1 0,-15 0 0,5 3 0,-4-2 0,-2-2 0,-3-1 0,5 1 0,-3-1 0,0 0 0</inkml:trace>
  <inkml:trace contextRef="#ctx0" brushRef="#br0" timeOffset="66995">25567 13865 24575,'-14'44'0,"0"1"0,5-20 0,6-1 0,14 13 0,8-12 0,-1-37 0,3-10 0,12-3 0,1 1 0</inkml:trace>
  <inkml:trace contextRef="#ctx0" brushRef="#br0" timeOffset="67135">25822 13701 24575,'-1'38'0,"0"0"0,0 0 0,0 0 0,-1-2 0,0-3 0,1 7 0,0-3 0,-1 8 0,1 3 0,0 3 0,0-2 0,-1-3 0,0-7 0,-2 9 0,-1-8 0,0 5 0,2-3 0,0 0 0,0 0 0,0 0 0,0 0 0</inkml:trace>
  <inkml:trace contextRef="#ctx0" brushRef="#br0" timeOffset="70867">15954 15602 24575,'-11'-8'0,"4"2"0,7 6 0,20-7 0,21-6 0,12-3 0,-1 0 0,-10 3 0,2-2 0,0 1 0,-1 0 0,9-3 0,2 0 0,-4 0 0,-13 2 0,-9 0 0,-7 0 0,16-15 0</inkml:trace>
  <inkml:trace contextRef="#ctx0" brushRef="#br0" timeOffset="71075">16304 15234 24575,'0'49'0,"0"0"0,-1 0 0,1 0 0,0 0 0,0-4 0,-1 0 0,1-1 0,-1-4 0,-1-6 0,-1-2 0,-2-5 0,-1-1 0,0 0 0</inkml:trace>
  <inkml:trace contextRef="#ctx0" brushRef="#br0" timeOffset="71541">16061 15842 24575,'26'-12'0,"0"0"0,14-5 0,6-3 0,-4 4 0,-8 2 0,0 2 0,7-4 0,3-1 0,-13 14 0,-22 34 0,-20 14 0,-9-7 0,-8 6 0,0-2-1093,7-12 1,-1-3 0,-2 2 308,1-1 0,-3 2 0,1 1 0,2-2 899,0 3 0,2-1 0,4-3-115,-1 15 662,14-12 0,11-9-662,24-31 0,17-21 0,-4 1 0,-7 5 0,-2-2 0,-3 3 0,4-4 0,-2-1 0,-8 1 0,-6-11 0,-8 4 3251,6 1-3251,-19 1 1493,-1 52-1493,5 10 0,3 2 0,9 8 0,0-4 0,3-5 0,9-21 0,0 1 0,-13-9 0,-4-2 0</inkml:trace>
  <inkml:trace contextRef="#ctx0" brushRef="#br0" timeOffset="73827">16742 15478 24575,'-3'-15'0,"15"-6"0,18-8 0,-4 14 0,2 0-1173,3-2 0,0 1 1173,0 4 0,-1 2 0,-6-1 0,-1 1 0,13-5 0</inkml:trace>
  <inkml:trace contextRef="#ctx0" brushRef="#br0" timeOffset="74156">16920 15146 24575,'2'46'0,"0"0"0,0-1 0,0 1 0,0-1 0,0 1 0,0-1 0,0 1 0,0 0 0,0 5 0,0 4 0,0 0 0,0 0 0,-1-3 0,0-4 0,-1-6 0,-1-7 0,-3 6 0,-2-7 0,-3 13 0,-5-16 0,-20-65 0,20 0 0,4-9 0,1 2 0,-1 2 0,7-2 0,12-2 0,8-7 0,3 1 0,1 9-64,6 5 1,4 4 0,-5 5 0,3-3 0,0 2-1,-2 4 1,4 0 0,1 0 0</inkml:trace>
  <inkml:trace contextRef="#ctx0" brushRef="#br0" timeOffset="74409">17259 15024 24575,'9'48'0,"0"-1"0,1 0 0,-6-19 0,1 1 0,3 19 0,1 6 0,-3-13 0,-6-22 0</inkml:trace>
  <inkml:trace contextRef="#ctx0" brushRef="#br0" timeOffset="74517">17354 15128 24575,'28'-34'0,"0"1"0,0-1 0,2 3 0,2-2 0,0 3 0,-4 7 0,16 2 0,-7 0 0,-6 10 0,-21 26 0</inkml:trace>
  <inkml:trace contextRef="#ctx0" brushRef="#br0" timeOffset="74920">17283 15532 24575,'-2'23'0,"1"-25"0,0-23 0,2-11 0,0 9 0,0 1 0,1-10 0,5 4 0,12 13 0,4 5 0,17-2 0,6 13 0,-1 7 0,-8 11 0,-23 22 0,-12 6 0,-13-21 0,-6 0 0,-6 7 0,-5 1 0,2-6 0,-19-3 0,18-33 0,7-9 0,20-8 0,15 3 0,9-5 0,-1 7 0,13-3 0,0 11 0,-1 0 0</inkml:trace>
  <inkml:trace contextRef="#ctx0" brushRef="#br0" timeOffset="75220">17043 16129 24575,'-11'0'0,"31"-16"0,24-12 0,-2 2 0,-8 5 0,1 0 0,1-1 0,7-2 0,-1-1 0,-7 4 0,-3 0 0,-6 2 0,-5 4 0,0 0 0</inkml:trace>
  <inkml:trace contextRef="#ctx0" brushRef="#br0" timeOffset="75410">17414 15645 24575,'2'43'0,"0"0"0,1 0 0,-1 0 0,4 4 0,2 3 0,-3-14 0,1 6 0,1 5 0,0 1 0,1-1 0,-1-4 0,-1-6 0,2 3 0,-1-6 0,2 1 0,5 15 0,1 2 0,-2-10 0,1 1 0</inkml:trace>
  <inkml:trace contextRef="#ctx0" brushRef="#br0" timeOffset="75839">18008 15328 24575,'35'-10'0,"0"0"0,-1-1 0,10-2 0,-3 3 0,1 0 0,-1-1 0</inkml:trace>
  <inkml:trace contextRef="#ctx0" brushRef="#br0" timeOffset="76012">18219 15137 24575,'-5'40'0,"1"0"0,-1 0 0,1 0 0,-4 6 0,1 1 0,2-2 0,1 7 0,0-1 0,0-9 0,-2-4 0,-1-5 0,1-3 0,-1-1 0</inkml:trace>
  <inkml:trace contextRef="#ctx0" brushRef="#br0" timeOffset="76163">17925 15591 24575,'46'-15'0,"0"0"0,-1 0 0,1 0 0,-6 3 0,-1 0 0,-2 1 0,-6 1 0,-3 0 0,0 0 0</inkml:trace>
  <inkml:trace contextRef="#ctx0" brushRef="#br0" timeOffset="76794">17823 15950 24575,'42'-19'0,"-1"1"0,1-1 0,-13 3 0,1-1 0,7-1 0,8-2 0,-3 1 0,-14 10 0,-13 9 0,-32 18 0,-23 12 0,1-1 0,5 1 0,-1-1 0,-9 4 0,-3 1 0,20-10 0,27-18 0,29-28 0,1 1 0,3-3 0,-1-2 0,0 6 0,-1 13 0,-3 11 0,-1 22 0,-16 8 0,-7 5 0,-10 3 0,-3 3 0,3-10 0,0 5 0,1-1 0,-1-4 0,-4 7 0,9-4 0,18-5 0,11-2 0,-1-16 0,-1-26 0,3-14-209,7 3 0,5-4 0,-7-6 209,-10-11 0,-7-7 0,-3 4 0,2-2 0,-6 2 0,-6 9 0,-2-1 0,-5 7 0,-13 0 0,-15 56 0,-3 18 0,19-21 0,2 3 0,-3 11 0,1 5 0,10-7 0,25-1 0,3-21 0,5-8-908,4-12 1,2-7 907,5-1 0,0-4 0,-11 0 0,-1-3 0,-1 0 0,1-1 0,-1 0 0,1 1 0</inkml:trace>
  <inkml:trace contextRef="#ctx0" brushRef="#br0" timeOffset="77101">18625 15563 24575,'46'-18'0,"0"0"0,0 0 0,0 1 0,0-1 0,-1 0 0,0 1 0,-1 0 0,0 0 0,1 0 0,-1 0 0</inkml:trace>
  <inkml:trace contextRef="#ctx0" brushRef="#br0" timeOffset="77287">19067 15367 24575,'-9'38'0,"0"0"0,3-14 0,0 2 0,-2 15 0,0 7 0,0-3 0,3-3 0,-2 0 0,-1-1 0,-3 6 0,1-1 0,1-7 0,3-2 0,0-2 0,-2-1 0,-1 1 0,1 0 0</inkml:trace>
  <inkml:trace contextRef="#ctx0" brushRef="#br0" timeOffset="77424">19084 15734 24575,'34'24'0,"3"-2"0,-4 8 0,-10-10 0,-1 1 0,-1 14 0,1 7 0</inkml:trace>
  <inkml:trace contextRef="#ctx0" brushRef="#br0" timeOffset="77680">18708 15609 24575,'-9'43'0,"1"0"0,-1-1 0,0 1 0,18-4 0,6 5 0,5 1 0,3 0 0,2-2 0,-1-5 0,-1-8-1093,8 1 1,1-10 0,5 3 545,-2 1 1,5 6 0,3 0 0,0-2 0,-1-6 0,-4-10 290,8-13 0,-4-12 0,1-2 1,2-1-1,1-3 0,-1-1 0,0-2 1,-1 0-1,1 1 0</inkml:trace>
  <inkml:trace contextRef="#ctx0" brushRef="#br0" timeOffset="77968">19367 15550 24575,'43'-12'0,"0"1"0,0-1 0,0 0 0,0 1 0,-4 3 0,0 1 0,4-5 0,1 1 0,-1 0 0,1-1 0,-1 1 0</inkml:trace>
  <inkml:trace contextRef="#ctx0" brushRef="#br0" timeOffset="78178">19788 15333 24575,'15'44'0,"0"0"0,1 0 0,-1 0 0,0 0 0,0 0 0,0 0 0,-3-3 0,-2-7 0,3 7 0,0-2 0,4 8 0,1 4 0,1 1 0,-2-5 0,-2-7 0,-6-11 0,1 1 0,-19-22 0,-4-13 0</inkml:trace>
  <inkml:trace contextRef="#ctx0" brushRef="#br0" timeOffset="78422">19650 15818 24575,'-6'39'0,"1"1"0,-1-1 0,15 1 0,6-1 0,4-12 0,17-17 0,5 0 0,0-5 0,-8-14 0,-2-1 0</inkml:trace>
  <inkml:trace contextRef="#ctx0" brushRef="#br0" timeOffset="78588">19982 15183 24575,'35'20'0,"-5"3"0,1-5 0,0 1 0</inkml:trace>
  <inkml:trace contextRef="#ctx0" brushRef="#br0" timeOffset="79002">20452 15324 24575,'-8'-4'0,"43"29"0,-16-7 0,9 3 0,-1 0 0</inkml:trace>
  <inkml:trace contextRef="#ctx0" brushRef="#br0" timeOffset="79187">20374 15581 24575,'6'44'0,"0"-1"0,0 1 0,0-16 0,4-1 0,9 15 0,6 3 0,1-22 0,0-35 0,2-14 0,-3 1 0,0 0 0,0 0 0</inkml:trace>
  <inkml:trace contextRef="#ctx0" brushRef="#br0" timeOffset="79608">20714 15410 24575,'-13'25'0,"-1"1"0,4 5 0,1 4 0,2-4 0,-2 14 0,50-51 0,-24-15 0,-1-10-632,1-2 0,2-8 0,-1 0 0,-3 6 632,-2 2 0,-2 3 403,0-10 0,3 11-403,12 33 0,2 16 0,5 12 0,-1-1 0,0-3 0,0 6 0,-9-4 0,3 7 0,0 3 0,-4-3 0,-7-6 0,-5-1 0,-7-2-264,-1 8 1,-4 4 0,-9-11 263,-19-16 0,-9-9 0,-2-1 0,-4-3 0,6-1 0,12 2 0,4-5 0,-7-13 0,14-4 0,39 0 0,17 0 0,-11 3 0,2-2 0,1 1 0,2-1 0,1 0 0,-1 0 0</inkml:trace>
  <inkml:trace contextRef="#ctx0" brushRef="#br0" timeOffset="81111">15077 15888 24575,'-16'-6'0,"5"0"0,8-3 0,14 0 0,19-7 0,6 1 0,-11 9 0,2 2-215,4-4 0,3-1 0,0 3 215,1 4 0,0 3 0,-1 0-779,5 0 0,1 1 779,10 1 0,-2 0 0,-4 1 0,-14 0 0</inkml:trace>
  <inkml:trace contextRef="#ctx0" brushRef="#br0" timeOffset="81314">15096 16340 24575,'3'-1'0,"21"-3"0,20-4 0,14-2 0,4-1 0,-3 0 0,-12 3 0,-5 1 0,-5 1 0,7-2 0,5 0 0,0-1 0,0 0 0,0 0 0,0 1 0,0-1 0,0 0 0</inkml:trace>
  <inkml:trace contextRef="#ctx0" brushRef="#br0" timeOffset="86031">21485 15145 24575,'45'-5'0,"0"-1"0,-9-1 0,0-2 0,5-5 0,3-3 0,-6 3 0,-7 3 0,-5 1 0,4-9 0,-13 7 0,-34 29 0,-14 9 0,4-7 0,-2 2 0,-2 3 0,-3 3 0,-1 2 0,-1 1 0,0 1 0,6-3 0,6-6 0,4-1 0,-5 10 0,12-9 0,45-29 0,3-4 0,0-1 0,-2 0 0,-2 1 0,-51 28 0,-15 9 0,10-5 0,-1 0 0,-1 2 0,-2 1 0,5-2 0,-5 10 0,8-7 0,44-19 0,10-7 0,-10-7 0,1-2 0,15-3 0,6-3 0,-5-2-1063,-2-9 1,-4-2 1062,-7 7 0,1 1 0,-4 0 0,-6 0 0,-4 2 0,1-5 0,-10 15 0,-5 16 0,0 11 0,0 11 0,12 3 2125,0-9-2125,11 0 0,-5-12 0,-7-5 0,-4 0 0</inkml:trace>
  <inkml:trace contextRef="#ctx0" brushRef="#br0" timeOffset="86286">21716 15407 24575,'1'46'0,"-1"0"0,-1 0 0,1-1 0,0 1 0,0 0 0,0 0 0,0 5 0,1 2 0,-1 0 0,-1-4 0,1-7 0,0-12 0,0 4 0,0-12 0</inkml:trace>
  <inkml:trace contextRef="#ctx0" brushRef="#br0" timeOffset="86564">21738 15638 24575,'-24'39'0,"0"0"0,-3 0 0,0-1 0,4-4 0,1-1 0,-2-3 0,-1-1 0,-3 7 0,2-4 0,-2 1 0,-1-3 0,42-49 0,10-11 0,-5 12 0,3-2 0,11-11 0,6-5 0,-2 4-1346,2 4 0,1 3 1346,-7 2 0,1-1 0,-2 3 0,1 5 0,-3 1 0,-3 1 0,0-1 0,18-7 0,-5 2 0</inkml:trace>
  <inkml:trace contextRef="#ctx0" brushRef="#br0" timeOffset="86914">22533 15025 24575,'-1'35'0,"1"1"0,0-1 0,9-2 0,2 14 0,1 1 0</inkml:trace>
  <inkml:trace contextRef="#ctx0" brushRef="#br0" timeOffset="87106">22844 14986 24575,'-20'29'0,"-1"-1"0,1 1 0,-2-5 0,0 0 0,-3 13 0,-3 5 0,3-6 0,0-9 0,1 0 0</inkml:trace>
  <inkml:trace contextRef="#ctx0" brushRef="#br0" timeOffset="87255">22221 15443 24575,'40'-10'0,"0"1"0,0-1 0,0 0 0,-5 2 0,-3 0 0,5-2 0,5-2 0,6-1 0,3-2 0,-3 1 0,-7 1 0,-7 1 0,-4 0 0,1 1 0,5-3 0,1 1 0,0-1 0</inkml:trace>
  <inkml:trace contextRef="#ctx0" brushRef="#br0" timeOffset="88094">22798 15071 24575,'-8'47'0,"0"1"0,0-1 0,0 0 0,0 0 0,0 0 0,0 2 0,1-1 0,1-1 0,-2 13 0,1-1 0,3-13 0,6-27 0,14-48 0,-7-1 0,-1-8 0,-1 4 0,2 5 0,-6 3 0,-16-9 0,-7 13 0,-13 46 0,5 2 0,-5 7 0,4 0 0,4 4 0,3 2 0,4-8 0,-1 3 0,7-3 0,7 5 0,7-6 0,14-4 0,23 1 0,-17-33 0,2-9 0,11-18 0,-4-2 0,-6 3 0,-7 3 0,-30 43 0,-7 13 0,-1 8 0,1 6 0,7-7 0,0 4 0,1 1 0,1-5 0,-4 3 0,4-1 0,5 6 0,3 3 0,7-15 0,12-18 0,18-5 0,-10-7 0,5-15 0,-12 7 0,0-17 0,-36-13 0,-9 2 0,-2 19 0,-11 1 0,-2 1 0,6 4 0,0 4 0,1 2 0,-11-2 0,-5 0 0,13 10 0,13 20 0,34 5 0,19-12 0,9-12 0,10-6 0,-2-3 0,-2-4 0,0-4-734,-8 2 1,4-1 0,0-1 0,-6-1 733,3-8 0,-4 0 0,-1-1 0,-1 1 0,-6 8 0,-2 0 0,-3-5 0,-3-1 0,11-13 0</inkml:trace>
  <inkml:trace contextRef="#ctx0" brushRef="#br0" timeOffset="88719">22998 14980 24575,'7'43'0,"0"0"0,0 0 0,0-3 0,1-1 0,5-7 0,12-7 0,3-5-748,-6-4 1,1-1 747,6 2 0,-3 2 0,-10 5 0,-7 2 0,-3-1 0,-7 4 0,-7 6 0,-7 8 0,-2 1 0,2-5 0,-3 7 0,-4-3 0,-13-2 0,-7-1 0,8-22 0,3-39 0,26-21 0,13-5 0,7 16 0,8 3 0,16-4 0,5 12 0,-13 23 0,2 12 0,-1 3 0,6 8 0,2 3 0,-1 1 0,-5-5 0,2 0 0,-4-2 0,3 2 0,-4-2 0,4 4 0,2 2 0,0-2 0,-2-4 0,-6-7 0,10-4 0,-3-7 0,6-4 0,1 0 0</inkml:trace>
  <inkml:trace contextRef="#ctx0" brushRef="#br0" timeOffset="89468">24403 15367 24575,'-24'-31'0,"-1"-1"0,1 5 0,1 15 0,6 31 0,2 20 0,0 6 0,3-5 0,-2 1 0,2 3-820,0-2 1,-1 8 0,2-2 0,5-9 91,3-6 0,9-10 1448,18-18 1,4-11-721,-10-8 0,0-8 0,8-8 0,3-6 0,-4 2 385,-6 0 0,-4 2-385,-1-4 0,-3 13 0,-5 25 0,-7 36 1261,-1-5 0,0 0-1261,3 9 0,25-6 0,-5-55 0,0 4 0,1-1 0</inkml:trace>
  <inkml:trace contextRef="#ctx0" brushRef="#br0" timeOffset="89786">24681 15314 24575,'-7'28'0,"-1"0"0,-1 6 0,4-2 0,1 2 0,0-6 0,4-5 0,6-7 0,3-10 0,11-45 0,-2-4 0,0 5 0,-9 23 0,-2 7 0,1 8 0,1 6 0,1 6 0,-1 10 0,1 4 0,4 7 0,-5-5 0,1-2 0,9-7 0,-2-4 0</inkml:trace>
  <inkml:trace contextRef="#ctx0" brushRef="#br0" timeOffset="90235">25074 15378 24575,'-32'8'0,"0"1"0,5 18 0,9 9 0,-1 10 0,9-4 0,7-10 0,11-9 0,26-10 0,5-16 0,-16-20 0,-2-13-656,-1 6 1,2-6-1,2-3 1,-3 0 0,-3 3-438,-2-3 1,-4 2 0,-1-4 637,-1 4 1,0-5 0,-1-1 0,0 3 0,-2 7 1658,2-9 1,-4 20-1205,-10 51 0,2 8 0,0 9-395,-1-3 0,0 5 1,-1 2-1,2-6 395,2-7 0,0-4 0,1 0 0,0 1 0,0 0 0,3-2 0,7 11 0,4-5 0,3 2 0,17-5 0</inkml:trace>
  <inkml:trace contextRef="#ctx0" brushRef="#br0" timeOffset="91126">26230 14975 24575,'-8'0'0,"-5"8"0,-6 7 0,2 3 0,-2 2-435,-1 3 1,-2 2 434,-3 3 0,-4 3 0,4-1-1116,-1 5 1,1-1 1115,4-5 0,0 0 0,3-3 0,3-4 0,2-2 0,-8 14 0</inkml:trace>
  <inkml:trace contextRef="#ctx0" brushRef="#br0" timeOffset="91313">26079 15178 24575,'-5'37'0,"-1"0"0,1 1 0,0-1 0,-1 4 0,0 4 0,3-6 0,-1 9 0,0 5 0,0-1 0,1-5 0,0-9 0,0 1 0,1-4 0,1 15 0,2 3 0,1-28 0,2-41 0</inkml:trace>
  <inkml:trace contextRef="#ctx0" brushRef="#br0" timeOffset="91618">26599 15016 24575,'-29'40'0,"0"0"0,0 0 0,0 0 0,1 1 0,3-8 0,1 0 0,-1 5 0,0-1 0,0 1 0,1-1 0,-1 1 0,0 0 0</inkml:trace>
  <inkml:trace contextRef="#ctx0" brushRef="#br0" timeOffset="91906">26322 15293 24575,'-7'48'0,"1"0"0,0 1 0,0-1 0,-1 0 0,1-11 0,1 0 0,0 6 0,-3 13 0,2 0 0,4-11 0,7-24 0,18-39 0,5-15 0,-8 15 0,2-1 0,2-7 0,4-7 0,-1 0 0,-5 5 0,-5 1 0,-2 2 0,9-13 0,0 0 0</inkml:trace>
  <inkml:trace contextRef="#ctx0" brushRef="#br0" timeOffset="92094">26384 15472 24575,'36'-17'0,"0"1"0,0-1 0,0 1 0,3-3 0,1 0 0,0 0 0</inkml:trace>
  <inkml:trace contextRef="#ctx0" brushRef="#br0" timeOffset="92335">26604 15221 24575,'9'49'0,"0"0"0,1 0 0,-1 0 0,-1-3 0,0 1 0,1-3 0,5-5 0,7-4 0,5-5 0,-3-2-1192,2 5 0,0-4 1192,6 0 0,0-7 190,1-16 1,-17-25 0,-3-10-1</inkml:trace>
  <inkml:trace contextRef="#ctx0" brushRef="#br0" timeOffset="92564">26443 15831 24575,'21'2'0,"10"5"0,3-10 0,6 0 0</inkml:trace>
  <inkml:trace contextRef="#ctx0" brushRef="#br0" timeOffset="93095">27157 15121 24575,'21'0'0,"0"0"0,5 9 0,0 4 0,-3 14 0,-12-2 0,0 0 0</inkml:trace>
  <inkml:trace contextRef="#ctx0" brushRef="#br0" timeOffset="93334">27072 15632 24575,'-4'0'0,"3"-3"0,17-16 0,20-14 0,6-4 0,-8 5 0,-6 2 0,0-2 0,4 1 0,-1 0 0,1 0 0,-1 0 0,1 0 0</inkml:trace>
  <inkml:trace contextRef="#ctx0" brushRef="#br0" timeOffset="93762">27638 14839 24575,'-4'44'0,"0"-1"0,-1-17 0,1 0 0,0 14 0,2 7 0,0-8 0,0-2 0,22-23 0,5-6 0,-2-11 0,4-1 0,-3 4 0,-14 11 0,-16 29 0,-10 10 0,5-17 0,-3 3 0,0 3 0,-3 6 0,-1 1 0,2-7 0,1-5 0,0-3 0,-5 15 0,5-5 0,15-10 0,4-10 0,15-2 0,5-2 0,5-5 0,1-1 0,-2-2 0,-5-8 0,-2 4 0</inkml:trace>
  <inkml:trace contextRef="#ctx0" brushRef="#br0" timeOffset="94187">28124 14745 24575,'-5'-3'0,"35"-8"0,31-5 0,-9 3 0,-26 8 0,-1 0 0,11-3 0,8-2 0,-2 4 0,-14 8 0,-14 21 0,-14 17 0</inkml:trace>
  <inkml:trace contextRef="#ctx0" brushRef="#br0" timeOffset="95059">28306 14871 24575,'-6'0'0,"2"49"0,6-4 0,1-7 0,0 7 0,0-3 0,0 1 0,0 2 0,-1-6 0,-1 6 0,0 3 0,0-3 0,0-8 0,-1 1 0,0-2 0,0 17 0,-1 5 0,0-31 0,-1-43 0,1-12 0,9-3 0,5-8 0,1 2 0,2 0 0,3-1-109,1 3 1,4-4-1,1 0 1,-1 4-1,-4 5 1,-1 3-1,1-1 1,5-7-1,1-1 1,-1 1-1</inkml:trace>
  <inkml:trace contextRef="#ctx0" brushRef="#br0" timeOffset="95713">28650 14709 24575,'36'-5'0,"1"0"0,-1 0 0,13 15 0,-14 11 0,-31 6 0,-12 6 0,-5 3 0,-8 6 0,-2 0 0,4-7 0,2-4 0,-2-2 0,-10 8 0,-3 2 0,18-19 0,22-25 0,22-13 0,15-1 0,-23 6 0,0 1 0,26 2 0,-23 4 0,0 13 0,-16 32 0,-8 10 0,-1-24 0,-3 1-442,1 10 0,-1 5 1,-3-5 441,-11 11 0,-3-6 0,11-19 0,2 13 0,7-17 0,-11 12 0,-8 10 0,1-3 0,2-7 0,0 2 0,-1 0 0,-3 5 0,1-1 0,5-7 0,2 11 1325,21 5-1325,39-50 0,-16 3 0,3-2 0,4-8 0,4-4 0,-3 1 0,-1 6 0,-2-2 0,11-11 0,-8-2 0,-22 9 0</inkml:trace>
  <inkml:trace contextRef="#ctx0" brushRef="#br0" timeOffset="95986">29560 15524 24575,'41'10'0,"-4"-14"0,4-4 0</inkml:trace>
  <inkml:trace contextRef="#ctx0" brushRef="#br0" timeOffset="97674">29831 15260 24575,'-1'-29'0,"0"-2"0,-2-9 0,-1 8 0,-20-5 0,5 24 0,-31 18 0,25 7 0,-1 9 0,1 13 0,-1 12 0,0 2 0,3-6 0,-2 1 0,2 1-529,5-2 0,-2 6 0,4-2 1,12-14 528,24-7 0,13-34 0,13-15 0,-5-1 0,-7 4 0,-1-3-461,-1 0 0,5-3 0,-2-1 0,-8 3 461,-6-3 0,-5 4 0,9-8 0,-14 22 0,-7 36 0,-3 13 0,-1 2 0,8 4 0,6-10 0,8-32 0,18-18 0,-21-6 0,-1-5 0,0-1 0,0 0 0</inkml:trace>
  <inkml:trace contextRef="#ctx0" brushRef="#br0" timeOffset="97959">30150 15261 24575,'-3'35'0,"0"0"0,0-3 0,-1-2 0,-5 6 0,4-12 0,0-11 0,16-41 0,7-19 0,-8 20 0,1-2 0,9-5 0,4-4 0,-2 9 0,5 6 0,16 43 0,-34 7 0,0 21 0,-5-5 0,-3-24 0,1 13 0</inkml:trace>
  <inkml:trace contextRef="#ctx0" brushRef="#br0" timeOffset="98413">30540 15210 24575,'-18'35'0,"1"1"0,-1 0 0,1 7 0,22-7 0,9 4 0,4-17 0,4-28 0,6-14-820,2-5 1,6-9 0,-1-3 0,-6 2-274,-6-1 1,-6-1 0,0-4 805,-3 3 1,0-5 0,-1-1 0,-1 1 0,-2 4 286,-1 2 0,-2 3 0,0-1 745,1-13 1,-1 0 0,-3 20-746,-4 25 0,-5 36 0,-3 24 0,1-11 0,-1 4-540,1-7 0,-1 6 1,0-1-1,0-4 540,2-10 0,1-2 0,0 0 0,-1 7 0,0 2 0,-1-5 0,-2-5 0,-1-4 0,0-4 0,-1-1 0</inkml:trace>
  <inkml:trace contextRef="#ctx0" brushRef="#br0" timeOffset="98764">31341 14332 24575,'3'45'0,"-1"-1"0,0 1 0,-10-9 0,-1 0 0,4 3 0,1-1 0,0 1 0,-1-1 0</inkml:trace>
  <inkml:trace contextRef="#ctx0" brushRef="#br0" timeOffset="98902">31108 14592 24575,'6'30'0,"0"0"0,8-7 0,5 8 0,1 0 0</inkml:trace>
  <inkml:trace contextRef="#ctx0" brushRef="#br0" timeOffset="99058">31632 14533 24575,'-22'34'0,"0"1"0,-12-1 0,9-7 0,1 1 0,0 0 0</inkml:trace>
  <inkml:trace contextRef="#ctx0" brushRef="#br0" timeOffset="99249">31187 14907 24575,'-6'37'0,"-1"1"0,3-10 0,-2 11 0,5-6 0,7-27 0,-1-5 0</inkml:trace>
  <inkml:trace contextRef="#ctx0" brushRef="#br0" timeOffset="99425">31339 14801 24575,'35'-7'0,"1"0"0,11 5 0,-3 3 0,-9 7 0,-7 0 0,-4 2 0,-13 8 0,-8 3 0,-18 2 0,-6-1 0,-6-3 0,-1-3 0,1 0 0</inkml:trace>
  <inkml:trace contextRef="#ctx0" brushRef="#br0" timeOffset="99796">31176 15228 24575,'37'-22'0,"0"1"0,0 0 0,6-1 0,0 1 0,-7 3 0,5-5 0,-1 41 0,-60 13 0,10-2 0,-2-2 0,-20-1 0,-2 1 0,15-30 0,-5 0 0</inkml:trace>
  <inkml:trace contextRef="#ctx0" brushRef="#br0" timeOffset="100229">31028 15477 24575,'-5'41'0,"0"-1"0,0 0 0,-2 3 0,28-28 0,7-11 0,-8-20 0,0-10-1093,7-11 1,4-6 0,-1 6 290,1 11 1,-1 5 801,1 0 0,4 3 0,9 6 0,6 3 0,-5 2 0,-14 3 0,0 1 0,6 0 0,2 1 0,-13 7 1481,-22 15-1481,-16 8 0,-11 8 0,3-4 0,-5 11 0,4-12 0,-4 3 0,2-11 0,0-13 0</inkml:trace>
  <inkml:trace contextRef="#ctx0" brushRef="#br0" timeOffset="100418">31467 15230 24575,'0'16'0,"-5"21"0,-5 15 0,1-3 0,2-10 0,-1 5-205,3-8 0,-1 8 0,0 5 0,0 2 1,0-2-1,0-3 0,2-8 0,-1 1 0,1-6 1,0 4-1,1 3 0,1 0 0,-1 1 0,1-1 1,-1 1-1</inkml:trace>
  <inkml:trace contextRef="#ctx0" brushRef="#br0" timeOffset="100764">31858 14501 24575,'0'32'0,"-1"6"0,0 9 0,0-6 0,0 4 0,0-8 0,0 0 0,0 0 0</inkml:trace>
  <inkml:trace contextRef="#ctx0" brushRef="#br0" timeOffset="100914">32098 14508 24575,'0'15'0,"0"24"0,0-14 0,-8 12 0,-5-1 0,-10-13 0,2-1 0,0 0 0</inkml:trace>
  <inkml:trace contextRef="#ctx0" brushRef="#br0" timeOffset="101077">31734 14978 24575,'15'-13'0,"7"-2"0,20-4 0,6 0 0,-19 9 0,-2 0 0,14-7 0,-4 0 0,-11 3 0</inkml:trace>
  <inkml:trace contextRef="#ctx0" brushRef="#br0" timeOffset="101885">32021 14549 24575,'-6'45'0,"-1"-1"0,1 0 0,-1 1 0,0-1 0,1 0 0,-1 0 0,1 1 0,0 3 0,0 3 0,0 2 0,0 1 0,1-1 0,-1-3 0,2-3 0,0-6 0,1-6 0,0 14 0,1-4 0,1 0 0,0 9 0,-2-6 0,-3-19 0,-7-22 0,-8 3 0,-9 10 0,-5-11 0,15-14 0,3-36 0,24 9 0,9-10 0,6-4 0,0 0 0,-3 5-599,0-4 1,-2 5-1,5-7 599,-4 13 0,5-6 0,1-3 0,3-2 0,-1 1 0,0 3 0,-2 3 0,-3 7 0,5-5 0,-2 7 0,2-2 0,4-4 0,3-4 0,-2 4 0,-7 10 0,0 10 0,-4 18 0,-18 19 0,2 21 0,3 3 0,6-4 0,0-7 0,2 6 0,0-10 0,9-9 0,-4-1 0,-2 2 0,-3 18 0,-7-9 0,-15 3 0,-6 9 0,-2-4 0,-1-6 0,-3 0 0,2-4 0,-1 3 0,-3 2 0,0-3 0,-2 0 0,-3-1 0,0-2 0,4-4 0,-1 2 0,0-8 0,-10-11 0,6-14 0,31-21 0,13-10 0,-2 5 0,5-3 0,1 1 0,0 5 0,5 0 0,4 7 0,2 7 0,4 4 0,-5 8 1324,9 22-1324,-18 0 0,0 4 0,9 6 0,3 3 0,-6-2 0,-12-3 0,-1-2 0,11 2 0,5 0 0,-13-5 0,-18-8 0</inkml:trace>
  <inkml:trace contextRef="#ctx0" brushRef="#br0" timeOffset="102238">32794 14803 24575,'2'-7'0,"34"7"0,26 7 0,-12 1 0,-12-1 0,12 0 0,-1 0 0,0 0 0</inkml:trace>
  <inkml:trace contextRef="#ctx0" brushRef="#br0" timeOffset="102437">32936 15062 24575,'-7'13'0,"-7"29"0,11-23 0,-2 22 0,2 1 0,3-15 0,3 7 0,0 8 0,0-8 0,1-8 0,1 10 0,2-12 0,6-45 0,3-6 0</inkml:trace>
  <inkml:trace contextRef="#ctx0" brushRef="#br0" timeOffset="102980">33342 14612 24575,'43'-4'0,"1"1"0,0 0 0,0-1 0,10-4 0,-2 1 0,-22 15 0,-34 20 0,-21 15 0,-7 3 0,7-9 0,8-11 0,0 1 0,-3 3 0,-5 9 0,0 2 0,1-6 0,8-12 0,1-10 0,54-7 0,-19-9 0,8-4 0,-1 4 0,-17 8 0,-5-3 0,-14 34 0,-6-12 0,-8 8 0,-7 9 0,3-6 0,10-13 0,-1 0 0,-5 5 0,-3 2 0,5-3 0,3 8 0,10-12 0,1 15 0,2 3 0,2-8 0,24 9 0,10-4 0,6-22-769,-3-10 0,7-2 1,-3-3 768,-5-3 0,0-4 0,3-2 0,3-2 0,-5-4 0,-2-11 0,-5-4 0,-3 4 0,0 1 0,-1 0 0</inkml:trace>
  <inkml:trace contextRef="#ctx0" brushRef="#br0" timeOffset="112430">13231 12780 24575,'-13'0'0,"2"0"0,10 0 0,24-8 0,15-6 0,-1-3 0,7-3-547,-8 5 1,6-3 0,5-2 0,1-1 0,0 0 0,-2 2-1,-7 2 1,-3 0 0,1 1 0,1-1 0,3 0 0,7-2 457,-12 6 1,3-2 0,4-1-1,3 0 1,2 0 0,2-1 0,0 0-1,1-1 1,0 1 0,0 0 0,-2 1-1,-1 0 1,-3 1 0,-2 1 0,-4 1-353,13-5 0,-5 3 0,-3 0 0,-1 1 0,0 0 0,3-1 0,4-1 441,-8 3 0,4-1 0,2-1 0,2 0 0,1 0 0,1 0 0,-1-1 0,-2 2 0,-2 0 0,-3 1 0,-5 2 0,-4 1-39,10-3 0,-9 4 0,-1-1 0,3-3 39,0-2 0,3-3 0,2-1 0,-1-1 0,-3 1 0,-4 4 0,5-2 0,-5 4 0,3-3-235,-2-1 1,4-3 0,0 0 0,-4 1 0,-8 5 234,8-6 819,4-1 0,-17 7 0,-6 3 0</inkml:trace>
  <inkml:trace contextRef="#ctx0" brushRef="#br0" timeOffset="114330">17335 12568 24575,'-6'0'0,"10"-3"0,24-9 0,11-5 0,-11 7 0,2 0 0,7-3-365,-3-1 1,6-2 0,6-4 0,3-1 0,2-1 0,1 0 0,-1 1 0,-4 0 0,-3 3-183,2-1 1,-3 2 0,-2 0 0,1 1 0,1-2 0,4-1 218,-6 1 0,3 0 0,3-2 1,1 0-1,0-1 0,1 1 1,-1-1-1,-2 2 0,-2 0 1,-4 2 64,7-2 1,-2 0 0,-2 1-1,-3 1 1,-1 1 0,-2 0 262,3-1 0,-2 2 0,-3 0 0,1 0 0,12-4 0,0 0 0,-13 4 2048,-13 5-2048,-30 6 0,-5 3 0,-15-1 3276,19 0-1043,-2-3 1043,11 3-2704,0-2-572,0 3 0,1 0 0,7-3 0,1-1 0,15-4 0,8-14 0,5 1 0,-5 3 0,-1 0 0,2-2 0,8 5 0,-33 13 0,-9 5 0,-28 16 0,-11 6 0</inkml:trace>
  <inkml:trace contextRef="#ctx0" brushRef="#br0" timeOffset="121539">12831 10464 24575,'-3'-3'0,"27"0"0,17-2 0,0-5 0,9-5-547,-13 2 1,8-1 0,4-2 0,1-2 0,-1 0 0,-4 1-110,-3-2 1,-2 1-1,-1-1 1,2-1 0,6-3 357,-9 4 0,3-1 0,4-3 0,3-1 0,0 0 0,1-1 0,-1 0 0,-1 2 1,-4 0-1,-2 2 0,-6 3 292,6-4 1,-7 4-1,-1 0 1,-1 1-1,5-3 1,3-1 0,4-4-1,4-2 1,-1 2-1,-5 2 1,-6 5-1,-10 8 1,4 5 0</inkml:trace>
  <inkml:trace contextRef="#ctx0" brushRef="#br0" timeOffset="122622">14524 10599 24575,'-7'0'0,"1"-2"0,-1 2 0,4-2 0,4-3 0,23-9 0,2-2 0,10-6 0,7-5 0,4-2 0,0 1 0,-4 2-547,-6 3 1,-1 2 0,-1 0 0,3 0 0,2-3 0,6-2 469,-14 7 1,3-1 0,2-1 0,2-2-1,2-1 1,1 0 0,2-2 0,0 1 0,0-1-1,1 0 1,0 1 0,-1 0 0,-1 0 0,-1 1-1,-2 2 1,-1 0 0,6-3 0,-2 2 0,-1 0-1,0 1 1,-2 0 0,1 0 0,0 0 0,0 1-1,1-2 1,2 0 0,1-1 0,-1 1 0,0-1-1,-1 1 1,1-1 0,0 1 0,0 0 0,0-1-1,0 1 1,0 0 0,0-1 0,0 1 0,-1 0-1,1-1 1,0 1 0,0 0 0</inkml:trace>
  <inkml:trace contextRef="#ctx0" brushRef="#br0" timeOffset="125410">10712 8768 24575,'-10'0'0,"-1"0"0,4 0 0,2 1 0,15-2 0,12-14 0,13-13 0,4-5 0,-1 3-820,-2 4 1,-1 1 0,4-2 0,4-5 701,-14 9 1,4-3 0,1-2 0,3-2 0,1-1 0,0 0 0,1-1 0,-1 1 0,-1 0 0,-1 3 0,-2 1 0,6-3 0,-3 2 0,0 1 0,-1 1 0,0-1 0,2 0 0,1-3 0,0 0 0,0 0 0,0 0 0,1 0 0,-1 0 0,0 0 0,0-1 0,0 1 0,1 0 0</inkml:trace>
  <inkml:trace contextRef="#ctx0" brushRef="#br0" timeOffset="128559">12763 8899 24575,'-8'-4'0,"2"2"0,2 0 0,3 2 0,10-3 0,9-4 0,13-4 0,-8 2 0,8-2 0,7-3 0,5-2 0,4-1 0,4-1 0,1-2 0,3 1 0,-1-1 0,0 0 0,-2 1 0,-2 1 0,-5 1 0,-4 2-106,6-2 0,-5 2 0,-2 0 1,-2 1-1,1 0 0,2-1 1,2-1-1,5-2 0,-9 3 1,4-1-1,2-1 0,3-1 0,1-1 1,2-1-1,1 1 0,-1-1 1,1 0-1,-1 0 0,-1 1 1,-2 0-1,-2 1 0,-3 0 0,-3 2 1,-4 1-1,7-4 0,0 0 1,-1 0-1,1 0 0,0 0 1,0 1-1</inkml:trace>
  <inkml:trace contextRef="#ctx0" brushRef="#br0" timeOffset="133669">12393 6949 24575,'-6'0'0,"2"0"0,2 0 0,1 1 0,-1 0 0,1 1 0,1 0 0,0-1 0,21 0 0,9-7 0,8-3 0,-5 1 0,3-2 0,3-1 0,4-2-547,-2 1 1,4-2 0,2-1 0,1 0 0,2-1 0,1-1 181,-11 3 1,1 0 0,1 0 0,0-1 0,2-1 0,-1 1 0,2-1 0,0 0 0,1-1 357,-3 2 1,1-1-1,1 0 1,0 0 0,1 0-1,0-1 1,1 1-1,-1-1 1,1 0 0,-1-1-1,0 1 1,-4 1 0,1-1-1,0 0 1,-1 0-1,1 0 1,0 0 0,-1 0-1,1-1 1,0 1-1,0-1 1,0 1 0,0-1-1,1 0 1,1-1 0,-1 1-1,1 0 1,0-1-1,-1 1 1,1-1 0,-1 1-1,1 0 1,-1-1 0,1 1-1,-1-1 1</inkml:trace>
  <inkml:trace contextRef="#ctx0" brushRef="#br0" timeOffset="163739">15712 7228 24575,'-5'-5'0,"1"0"0,3 4 0,0 0 0,-2 0 0,1 1 0,0 1 0,2 17 0,-1-9 0,1 13 0,0-18 0,0 1 0,0-1 0,-1 4 0,-2 14 0,1-1 0,0 5 0,2-12 0,2-8 0,6-4 0,19-2 0,3-1 0,-3 0 0,1 0 0,3 0 0,-6 9 0,-3 4 0,-2 3 0,9 21 0,4-4 0,-13-15 0,16-4 0,5-7 0,-16-11 0,1-4 0,9-1 0,6-1 0,-4-2 0,0-5 0,-3-1 0,6-4 0,-1-1 0,-12 8 0,-3 2 0,7-6 0,-5 5 0,-13 15 0,-5 12 0,12 30 0,-2-7 0,-3-10 0,1-2 0,17 0 0,-2-17 0,11-5 0,2-2 0,-6 0 0,2-2 0,1-1 0,2-1 0,7-2 0,-2 0 0,-10 0 0,6-9 0,-8 1 0,-29 15 0,-4 2 0,5 0 0,1 0 0,15-1 0,-4-2 0,10-3 0,-17 0 0,-1-2 0,-19 8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45:21.6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10028 6740 24575,'-7'0'0,"1"0"0,3 0 0,1 0 0,1 0 0,8 0 0,8 6 0,11 0 0,13 3 0,3 2 0,-16-5 0,1 0-572,20 5 1,-1 0 571,4-4 0,-14-1 0,0-1 0,8-4 0,-14 1 0,-4 0 0,-11-1 0,-8-1 0,-19-19 0,-3-5 0,-10-13 0,3 6 0,0 0 0,6 12 0,-1-1 0,-5-10 0,-3-4 0,4 4 0,5 9 0,0 0 0,-5-8 0,-2-5 0,4 6 0,-3-1 0,4 5 0,0-3 0,-2-15 0,1 12 1143,3-16-1143,3 27 0,-3-23 0,6 18 0,-1 0 0,1-1 0,1 4 0,-2-3 0,8 14 0,1-2 0,1 7 0,0-15 0,0 11 0,1-6 0,0 9 0,0 1 0,21-12 0,9-2 0,-2 0 0,7-3 0,1 1 0,0 7 0,0 2 0,1 2 0,11-3 0,-9 4 0,7-1 0,-5 2 0,-11 3 0,-2 2-515,20-7 0,-2 2 515,1 4 0,-7-4 0,-2 6 0,1 1 0,5-2 0,-9 2 0,-2 2 0,-4 4 0,-1-1 0,-10 5 1030,7 0-1030,-15 0 0,11 4 0,-8-2 0,19 11 0,-15-3 0,10 4 0,1 3 0,-6 2 0,-1-9 0,1 0 0,-4 5 0,-7-13 0,3 7 0,-10-7 0,0 15 0,-3-6 0,-1 13 0,-3-12 0,-15 8 0,-8 0 0,-5 3 0,8-15 0,2 0 0,-5 6 0,7-7 0,-1-1 0,-8 8 0,10-6 0,0 0 0,0 1 0,-2 2 0,17-13 0,0-3 0,-1 10 0,1-6 0,2 17 0,-2-13 0,2 14 0,1-14 0,0 24 0,0-21 0,1 12 0,3-24 0,2 11 0,5-2 0,3 19 0,-4-12 0,15 12 0,-19-19 0,15 5 0,-19-10 0,10 4 0,-10-6 0,10 3 0,-10-7 0,5 2 0,-4-3 0,2 0 0,1 1 0,33 2 0,-13-2 0,6 3 0,8 1 0,-5 0 0,7-1 0,2 3 0,-2 0 0,-12-5 0,9 0 0,-10-2 0,1 0 0,-11 0 0,-8 0 0,2 0 0,-9 0 0,3 0 0,-5 0 0,1 0 0,-2 1 0,5 0 0,-2 0 0,5-1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46:28.2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11776 5567 24575,'-6'0'0,"-1"0"0,6 0 0,-4 0 0,-10-4 0,-1 1 0,-25-6 0,15 7 0,-2 0 0,-1 0 0,0 2 0,-3 1 0,0 3 0,2 6 0,4-5 0,1 2 0,-5 18 0,-2-1 0,-1 3 0,14-9 0,1 2 0,-17 14 0,2-1 0,6-2 0,3-5 0,-1 1 0,-2 14 0,8-18 0,1 1 0,-5 20 0,9-14 0,0-3 0,10-8 0,0-8 0,3 20 0,5-10 0,0 4 0,2 2 0,13 8 0,5 0 0,3 1 0,-11-16 0,1-1 0,17 12 0,0-3 0,-2-5 0,-11-9 0,2-1 0,3 0 0,-1-2 0,18 6 0,-8-9 0,6 0 0,-2-2 0,-6-1 0,2-2 0,8 0 0,6 0 0,-6-1 0,-11-2 0,-2 0 0,14 0 0,-2 0 0,1 0 0,-2 0 0,-3-13 0,-9-8 0,-8 4 0,1-4 0,5-10 0,-2-2 0,-7 6 0,0-1 0,8-14 0,-2 0 0,-11 14 0,-2 0 0,1-1 0,-1-1 0,-3 6 0,0 0 0,4-11 0,-2-8 0,-4 11 0,-3 0 0,-3-1 0,-1 3 0,-9-5 0,-3-2 0,1 0 0,-9 0 0,-5 5 0,0 14 0,1 7 0,-1 0 0,-3-1 0,-7-1 0,13 5 0,1 1 0,-6 5 0,-19-3 0,10-1 0,1 2 0,1 0 0,0-3 0,3 4 0,0 0 0,6-2 0,-14 3 0,29-1 0,-1 2 0,14-7 0,1-4 0</inkml:trace>
  <inkml:trace contextRef="#ctx0" brushRef="#br0" timeOffset="635">11424 5965 24575,'-1'20'0,"0"7"0,1 16 0,1-9 0,4 12 0,-2-25 0,5-1 0,-6-14 0,0-5 0</inkml:trace>
  <inkml:trace contextRef="#ctx0" brushRef="#br0" timeOffset="852">11426 6155 24575,'11'-5'0,"36"-4"0,-23 4 0,2-1 0,14-1 0,4-1 0,-9 1 0,1 0 0,-3 0 0,-5 2 0,-2 0 0,13 0 0,-9-1 0,-24 4 0,-6-1 0</inkml:trace>
  <inkml:trace contextRef="#ctx0" brushRef="#br0" timeOffset="1062">11794 5950 24575,'29'41'0,"0"-1"0,-10-3 0,-1-8 0,4 5 0,-7-6 0,-10 0 0</inkml:trace>
  <inkml:trace contextRef="#ctx0" brushRef="#br0" timeOffset="1900">13211 3379 24575,'-13'0'0,"1"0"0,4 0 0,3 3 0,2 6 0,5-2 0,0 4 0</inkml:trace>
  <inkml:trace contextRef="#ctx0" brushRef="#br0" timeOffset="2657">13099 3424 24575,'-12'0'0,"1"0"0,40 0 0,17 0 0,-19-3 0,4-1 0,2 0 0,8-1 0,4-1 0,-2 0 0,-7 1 0,11-5 0,-2 0-914,0 0 1,2-2 0,-9 3 913,-4-2 870,-14 6-870,6-4 112,-13-7 1,12-7 0,-10-7 0</inkml:trace>
  <inkml:trace contextRef="#ctx0" brushRef="#br0" timeOffset="2971">13459 3578 24575,'-18'46'0,"0"0"0,0-1 0,1 1 0,-1-1 0,0 1 0,-2 3 0,0 0 0,1-1 0,1-5 0,4-7 0,0 0 0,5-11 0,7-15 0,6 0 0</inkml:trace>
  <inkml:trace contextRef="#ctx0" brushRef="#br0" timeOffset="3351">13377 3956 24575,'-6'24'0,"16"-3"0,13-33 0,6 0 0,8-1 0,-3 0 0,-4-3 0,1-1 0,2 2 0,4 0 0,-6 8 0,3 14 0,-30 43 0,-13-27 0,-4 0 0,-8 14 0,-6-1 0,-10-9 0,0-6 0,-4 2 0,18-50 0,9-13 0,18 12 0,5-2 0,-1-13 0,0 0 0,0 0 0</inkml:trace>
  <inkml:trace contextRef="#ctx0" brushRef="#br0" timeOffset="3707">14289 3036 24575,'-17'46'0,"1"0"0,-1 0 0,33 4 0,12-17 0,13-42 0,8-7 0,-4 0 0,-24 9 0,-35 21 0,-12 8 0,5-5 0,-2 1 0,-13 12 0,-3-2 0,10-12 0,-1 1 0</inkml:trace>
  <inkml:trace contextRef="#ctx0" brushRef="#br0" timeOffset="3941">13927 3507 24575,'10'43'0,"-1"0"0,1 0 0,-1 0 0,-4-10 0,0 0 0,5 12 0,3 13 0,-1-8 0,-5-26 0,-6-23 0,-3-13 0</inkml:trace>
  <inkml:trace contextRef="#ctx0" brushRef="#br0" timeOffset="4248">13917 3589 24575,'43'-15'0,"0"1"0,0-1 0,0 1 0,-2 4 0,3-1 0,2 2 0,-1 0 0,-4 1 0,-4 1 0,0-3 0,-4 2 0,1 7 0,8 10 0,5 7 0,-6 5 0,-13 2 0,-19 9 0,-12 7 0,-1 5 0,-5 8 0,-1 1 0,-1-9-1624,-4 1 1,-2-3 1623,0 0 0,-1 3 0,1-9 0,-5-1 152,3-15 0,-2-5 0,-10-4 0,-15-2 0</inkml:trace>
  <inkml:trace contextRef="#ctx0" brushRef="#br0" timeOffset="4471">14079 3717 24575,'41'-5'0,"-1"0"0,0 0 0,1 0 0,10-5 0,-1 1 0,-24 11 0,-50 41 0,-8-15 0,6-6 0,1-1 0,-1 1 0</inkml:trace>
  <inkml:trace contextRef="#ctx0" brushRef="#br0" timeOffset="4603">14031 4001 24575,'28'-13'0,"7"-11"0,-11 8 0,1-4 0,7-18 0,-3-2 0,-12 15 0,-2-1 0,2-13 0,-1 0 0</inkml:trace>
  <inkml:trace contextRef="#ctx0" brushRef="#br0" timeOffset="4788">14170 3545 24575,'6'46'0,"0"1"0,0 0 0,-1-1 0,-1 1 0,-2 0 0,2-8 0,1 6 0,0 3 0,-1-4 0,-2-7 0,-5 2 0,-3-5 0,0-2 0,-1 1 0</inkml:trace>
  <inkml:trace contextRef="#ctx0" brushRef="#br0" timeOffset="5507">14663 3022 24575,'33'32'0,"-1"1"0,-5-2 0,0 3 0,-3-2 0,-1-1 0,-1-1 0,6 10 0,-4-2 0,-4 5 0,-13-21 0,-18-2 0,-11-19 0</inkml:trace>
  <inkml:trace contextRef="#ctx0" brushRef="#br0" timeOffset="5804">14771 2925 24575,'43'-12'0,"-1"0"0,0 0 0,0 0 0,0-1 0,0 1 0,6 0 0,0 1 0,-6 3 0,10-2 0,4 1 0,-2 1 0,-8 6 0,-17 6 0,-6 29 0,-17 2 0,-9 2 0,-12-6 0,-7 2 0,-1 2 0,-2 4 0,1-4 0,3-6 0,0-1 0,0-1 0,1 0 0,0 0 0</inkml:trace>
  <inkml:trace contextRef="#ctx0" brushRef="#br0" timeOffset="5999">15194 2835 24575,'-4'44'0,"-1"0"0,1 1 0,0-1 0,-1 0 0,-4-10 0,0-1 0,1 7 0,1 0 0,-1 0 0,1 0 0,0 1 0</inkml:trace>
  <inkml:trace contextRef="#ctx0" brushRef="#br0" timeOffset="6497">14912 3102 24575,'39'3'0,"1"-1"0,-1 1 0,-7 4 0,14 4 0,-14 4 0,-62 11 0,-3 0 0,-8 5 0,6-3 0,12-7 0,2-2 0,-19 12 0,14-4 0,34-18 0,17-20 0,8-8 0,-6 5 0,2 0-486,0-3 0,2-1 1,-3 1 485,-1-2 0,-4 7 0,-2 14 0,-36 22 0,-5-2 0,-8 6 0,-3 1 0,3-2 0,2 0 0,1-3 0,-2 2-229,-2 1 1,-3 3-1,1-2 1,6-2 228,3 0 0,4-1 0,1 2 0,2-3 0,2-5 0,2 2 0</inkml:trace>
  <inkml:trace contextRef="#ctx0" brushRef="#br0" timeOffset="6732">15115 3464 24575,'42'6'0,"-18"-3"0,5-2 0,11 1 0,11-1 0,2 0 0,-9 0 0,-1-1 0,-2-1 0,13 0 0,4-1 0,-31 0 0,-51-2 0,-7 2 0,0-1 0</inkml:trace>
  <inkml:trace contextRef="#ctx0" brushRef="#br0" timeOffset="7000">15035 3571 24575,'5'43'0,"1"0"0,-1 0 0,1 0 0,0 13 0,0-2 0,0-18 0,0-26 0,2-15 0,0-32 0</inkml:trace>
  <inkml:trace contextRef="#ctx0" brushRef="#br0" timeOffset="7210">15275 3502 24575,'1'43'0,"1"-1"0,-1 1 0,0-1 0,1 1 0,1-9 0,0-4 0,1 5 0,1 7 0,0 9 0,2 5 0,-1-1 0,1-6 0,0-9 0,5 2 0,0-5 0,-1 2 0,1 2 0,-3-10 0,0-11 0,-6-7 0</inkml:trace>
  <inkml:trace contextRef="#ctx0" brushRef="#br0" timeOffset="10207">15928 4106 24575,'0'15'0,"0"-5"0,0 2 0,0-6 0,-2 4 0,-12 11 0,-3 1 0,-4-3 0,-1 3 0,-1 0 0</inkml:trace>
  <inkml:trace contextRef="#ctx0" brushRef="#br0" timeOffset="10583">17125 2657 24575,'24'42'0,"1"0"0,-8-9 0,1-1 0,2 7 0,-8-10 0,-13-14 0,-6 3 0</inkml:trace>
  <inkml:trace contextRef="#ctx0" brushRef="#br0" timeOffset="11428">17399 2640 24575,'10'28'0,"0"-1"0,0 4 0,3 17 0,-1 0 0,-6-14 0,-2-5 0,-2-3 0,-3-18 0,-2 1 0</inkml:trace>
  <inkml:trace contextRef="#ctx0" brushRef="#br0" timeOffset="11703">17603 2526 24575,'45'1'0,"0"1"0,0-1 0,0 1 0,0-1 0,-8 2 0,-2 1 0,15 2 0,12 2 0,-8 4 0,-27 5 0,-43 9 0,-23 6 0,2-4 0,14-6 0,-1-2 0,-13 6 0,-6 1 0,5-8 0,-4-12 0,3-6 0</inkml:trace>
  <inkml:trace contextRef="#ctx0" brushRef="#br0" timeOffset="11892">17855 2560 24575,'21'36'0,"0"1"0,0-1 0,0-2 0,3 1 0,-2-2 0,-3-6 0,11 11 0,-6-8 0,-1 1 0</inkml:trace>
  <inkml:trace contextRef="#ctx0" brushRef="#br0" timeOffset="12612">17607 2988 24575,'-15'37'0,"-1"0"0,1 3 0,-1-3 0,-2-5 0,33-8 0,15-36 0,-3 3 0,-1 0 0,0 1 0,-39 32 0,-17 7 0,-5 0 0,-2 0 0,16-13 0,1 0 0,-3 1 0,2 1 0,3 16 0,8-11 0,2 9 0,6-8 0,1-10 0,30-3 0,2-19 0,10-10 0,2-4 0,-15 4 0,-1-1 0,6-9 0,-4 2 0,-5 3 0,-15 11 0,6 55 0,0-17 0,-3-1 0,1-1 0,18 1 0,-18-21 0,-7-13 0,-20-16 0</inkml:trace>
  <inkml:trace contextRef="#ctx0" brushRef="#br0" timeOffset="12824">17549 3533 24575,'5'28'0,"-1"-1"0,3 12 0,2 10 0,1 4 0,-1-2 0,-1-12 0,-1-6 0,0 0 0,2 13 0,0 1 0,0 0 0,1 0 0</inkml:trace>
  <inkml:trace contextRef="#ctx0" brushRef="#br0" timeOffset="13101">17534 3750 24575,'-22'25'0,"0"0"0,-12 5 0,-5 3 0,9-7 0,11-2 0,46-14 0,16-8 0,-11-10 0,2-5 0,4-2-656,0 2 1,5 0-1,2-2 1,-2 2 0,-5 1-438,-1 2 1,-3 2 0,-1-2 937,0-2 1,-1-2 0,-1 1 0,5-4 0,-2-1 0,-7-1 0,0 0 0</inkml:trace>
  <inkml:trace contextRef="#ctx0" brushRef="#br0" timeOffset="13496">18607 2661 24575,'11'42'0,"0"0"0,0 0 0,-1 0 0,5-2 0,1 0 0,0 0 0,0 0 0,0 0 0</inkml:trace>
  <inkml:trace contextRef="#ctx0" brushRef="#br0" timeOffset="13773">18704 2633 24575,'46'-7'0,"1"0"0,0-1 0,0 1 0,0 0 0,0 0 0,0-1 0,1 2 0,-1 5 0,-2 4 0,12 3 0,4 2 0,-4 2 0,-13 4 0,-20 3 0,-29 14 0,-15 6 0,4 2 0,-3 7 0,-1 0 0,2-9 0,-5-5 0,2-5 0,2 2 0,2-6 0,0-13 0</inkml:trace>
  <inkml:trace contextRef="#ctx0" brushRef="#br0" timeOffset="13946">19135 2652 24575,'-8'38'0,"0"-1"0,0 0 0,-1 1 0,-2-5 0,-1 1 0,3 4 0,0 7 0,0-1 0,0-10 0,-15 8 0</inkml:trace>
  <inkml:trace contextRef="#ctx0" brushRef="#br0" timeOffset="14709">18681 2953 24575,'42'6'0,"0"1"0,0-1 0,0 0 0,3 6 0,-13 4 0,2 6 0,-18-3 0,-31-3 0,-13 0 0,-8 3 0,-5 2 0,13-2 0,19 5 0,35-25 0,13-9 0,-4 1 0,2-2-453,-3 0 1,2-1-1,-4 0 453,-4 1 0,-5 1 0,0 2 0,-28 12 0,-17 20 0,-12 14 0,4-5 0,-6 1 0,12 1 0,-1 7 0,17-15 0,26-21 0,19 11 0,-23-15 0,-12 11 0,-24 2 0,-14 7 0,11-8 0,-3 1 0,-5 4 0,0 1 0,-6 7 679,17-4 0,10-1-679,22-8 0,19-12 0,13-8 0,-2-2 0,-6 0 0,-1-3 0,11-5 0,3-2 0,-6-1 0,-15 3 0,-5 0 0,3-6 0,-8 8 0,2 31 0,-3 8 0,9 5 0,1 1 0,-2 4 0,-6-12 0,-2-5 0,-11-13 0,-15-16 0,-5-6 0</inkml:trace>
  <inkml:trace contextRef="#ctx0" brushRef="#br0" timeOffset="14936">19032 3603 24575,'1'45'0,"-1"0"0,1-1 0,-1 1 0,0 0 0,1 0 0,-1-1 0,1 1 0,-1 6 0,1 6 0,-1-1 0,1-9 0,-1-13 0,1-22 0,-1-40 0,0-8 0,0 0 0</inkml:trace>
  <inkml:trace contextRef="#ctx0" brushRef="#br0" timeOffset="15087">18769 3733 24575,'-29'36'0,"0"0"0,0 0 0,0 0 0,0 0 0,0-2 0,1-3 0,1 1 0,0 0 0,0 0 0,1 0 0</inkml:trace>
  <inkml:trace contextRef="#ctx0" brushRef="#br0" timeOffset="15243">18881 3769 24575,'22'19'0,"-1"1"0,7 0 0,8 4 0,3 1 0,-1-1 0,-5-5 0,6 1 0,1 0 0,4 2 0,1 0 0,-1 0 0,0 1 0</inkml:trace>
  <inkml:trace contextRef="#ctx0" brushRef="#br0" timeOffset="19447">29174 8657 24575,'-4'-10'0,"1"-1"0,13 9 0,21-3 0,2-4 0,12-6 0,4 0 0,-6 2 0,-4 3 0,-2 2 0,6-2-469,-3 2 1,6-3 0,4 0 0,3 0 0,-2 0 0,-4 2 0,-6 2-625,9-1 1,-7 3 0,5 1 767,-8 3 0,6 0 0,1 1 0,0 0 1,-5 1-1,-6 0 1184,6 1 1,-4 3-860,15 4 0,-9 0 0,-28-5 0,-5-1 0,-9-3 0</inkml:trace>
  <inkml:trace contextRef="#ctx0" brushRef="#br0" timeOffset="26223">8223 13000 24575,'-3'-2'0,"-1"2"0,-7 5 0,-4 32 0,2 14 0,5-11 0,1 3-853,-1 2 0,-2 5 0,5 2 853,5-7 0,4 2 0,1 0 0,-1-3 0,-1-2 0,0-3 0,1 3 0,3 4 0,2 4 0,0-1 0,-1-6 0,1 4 0,-1-2 0,-1-1 0,0 3 0,-1-6 0,-2-15 0,-2-1 0,1 11 0,-7-7 121,-24-21 1,4-30 0,3 7-1,-1 0 1</inkml:trace>
  <inkml:trace contextRef="#ctx0" brushRef="#br0" timeOffset="26431">7957 13492 24575,'34'-5'0,"8"-5"0,10-3 0,-2 0 0,-12 4 0,-2 1 0,3-2 0,9-4 0,-1 0 0,1 0 0,0 1 0</inkml:trace>
  <inkml:trace contextRef="#ctx0" brushRef="#br0" timeOffset="26647">8741 13037 24575,'-22'44'0,"-1"-1"0,0 0 0,0 0 0,1 1 0,-1-1 0,11-10 0,3 0 0,0 3 0,-3 12 0,1 4 0,2-3 0,7-9 0,10-15 0,40-31 0,0 0 0</inkml:trace>
  <inkml:trace contextRef="#ctx0" brushRef="#br0" timeOffset="27179">9086 13136 24575,'-14'32'0,"2"3"0,23 14 0,4-7 0,-11-37 0,32-35 0,-33 5 0,-3-5 0,7-19 0,3 17 0,6 49 0,11 9 0,-15-5 0,-1 3 0,5 9 0,-1-3 0,2-1 0,8-61 0,-18 5 0,-4-6 0,2 0 0,-1-4 0,0 4 0,-1 6 0,1 4 0,0-1 0,-2 23 0,5 7 0,5 8 0,9 2 0,0 7 0,-1-7 0,-8-1 0,-2-6 0</inkml:trace>
  <inkml:trace contextRef="#ctx0" brushRef="#br0" timeOffset="27495">9610 12826 24575,'-5'45'0,"0"0"0,-1 0 0,1 1 0,0-1 0,-1 0 0,1 0 0,-6-9 0,-2-6 0,0 6 0,2 13 0,0 0 0,0-1 0,0 1 0,0 0 0,0 0 0,0-1 0</inkml:trace>
  <inkml:trace contextRef="#ctx0" brushRef="#br0" timeOffset="28028">10153 12992 24575,'38'-2'0,"0"-1"0,0 0 0,1 1 0,2-1 0,0 0 0,0 0 0</inkml:trace>
  <inkml:trace contextRef="#ctx0" brushRef="#br0" timeOffset="28192">10100 13368 24575,'37'-13'0,"0"1"0,0-1 0,-1 0 0,9-2 0,-2 0 0,-4 3 0,-5 4 0,1 0 0</inkml:trace>
  <inkml:trace contextRef="#ctx0" brushRef="#br0" timeOffset="29203">11196 12750 24575,'-29'-22'0,"-5"2"0,21 18 0,-17-1 0,4 11 0,-5 6 0,15 13 0,0 9 0,4-2 0,1-3 0,5 2-514,3 8 0,1 8 1,3 1-1,3-8 514,7 1 0,7-2 0,5-2 0,6 6 0,3-2 0,-2-9 0,5-5 0,1-5 0,2 3 0,3 0 0,-1-15 0,-6-20 0,0-11 0,-3-3 0,-5 3 0,-1-2 0,0-4 0,-1-5 0,1-4 0,-1-2 0,-3 0 0,3-6 0,-3 0 0,-5-5 0,-9 7 0,-3-4 0,-2-2 0,-1 2 0,-1 5 0,2 1 0,-1 5 0,-6-2-191,-9-2 1,-7-3-1,-3 6 1,0 12 190,-10 16 0,-3 16 0,5 4 0,-4 7 0,1 3 0,6-2 0,2 1 0,3 2 0,3 7 0,0-1 0,0 1 0</inkml:trace>
  <inkml:trace contextRef="#ctx0" brushRef="#br0" timeOffset="29527">11935 12541 24575,'-5'48'0,"-1"-1"0,1 1 0,0-1 0,-1 1 0,1-1 0,-1 0 0,21-4 0,6-1 0,-11-7 0,-2 10 0,1 7 0,1 2 0,0-2 0,3-6 0,3-11 0,2-15 0,20-18 0,6-21 0,1-2 0,-4 4 0,0 1 0,-1-1 0,1 0 0</inkml:trace>
  <inkml:trace contextRef="#ctx0" brushRef="#br0" timeOffset="30534">12641 12762 24575,'27'-35'0,"0"0"0,1 0 0,-31 8 0,17-14 0,7-11 0,-16 16 0,-45 26 0,5 4 0,1 1 0,8 5 0,10 0 0,-13 3 0,9 6 0,-5 23 0,1 10 0,12-11 0,3 3-475,-2 4 0,1 5 1,5-1 474,8-10 0,4-1 0,4 5 0,1 0 0,3 5 0,3 3 0,1 0 0,-1-1 0,-3-5-668,-2-1 1,-1-3-1,0 0 1,2 2 667,1 1 0,2 3 0,1 1 0,-1 1 0,-2-3 0,-5-2 0,-2 10 0,-7-3 0,-1-4 0,-1 0 0,-3-1 0,0-4 0,-2 3 0,-3-8 0,-12-1 0,-10-13 0,7-36 0,1-12 0,10 0 0,3-5-253,-1-4 0,0-5 1,6 0 252,8 1 0,6-1 0,5-1 0,3 3 0,6-1 0,1 1 0,-1 2 0,-1 2 0,0 3 0,3 0 0,1 7 0,1 0 0,-1 0 0,1 0 0</inkml:trace>
  <inkml:trace contextRef="#ctx0" brushRef="#br0" timeOffset="31209">13131 12491 24575,'0'47'0,"1"-1"0,-1 0 0,1 0 0,-1 0 0,1 0 0,-1 0 0,2 12 0,-2 3 0,2-4 0,5-12 0,8-19 0,15-26 0,6-17 0,1-2 0,-5 1 0,0 0 0,0 1 0</inkml:trace>
  <inkml:trace contextRef="#ctx0" brushRef="#br0" timeOffset="31607">13479 12650 24575,'-9'47'0,"1"0"0,-1-30 0,42-28 0,-20-11 0,-1-8 0,5-6 0,2-3 0,3 12 0,5 17 0,-2 12 0,2 26 0,-4 10 0,-5 5 0,-12-12 0,-2 0 0,2 6 0,0-5 0,0-16 0,1-17 0,-4-21 0,-1-8 0</inkml:trace>
  <inkml:trace contextRef="#ctx0" brushRef="#br0" timeOffset="32202">13863 12279 24575,'42'18'0,"-21"-11"0,2 4 0,0 1 0,-2-7 0,-11-1 0,3-2 0,-10-2 0,0 0 0,1 0 0,2 2 0,12 21 0,2 10 0,-5 14 0,-2-10 0,0 5 0,-5-2 0,-12-2 0,-4-2 0,0 6 0,-2-2 0,-3-9 0,0-4 0,-3-1 0,6-9 0,23-38 0,6-11 0</inkml:trace>
  <inkml:trace contextRef="#ctx0" brushRef="#br0" timeOffset="32526">14366 11994 24575,'34'32'0,"0"0"0,0 0 0,0 0 0,0 0 0,0 0 0,0 0 0,-8-2 0,-8-3 0,1 8 0,-3 0 0,3 10 0,1 5 0,0 3 0,-3-1 0,-4-2 0,-6-6 0,-7-10 0,-12-2 0,-9-8 0,-4 2 0,0 3 0,-5 4 0,-1-1 0,0-3 0,5-6 0,-3-8 0,-1 0 0</inkml:trace>
  <inkml:trace contextRef="#ctx0" brushRef="#br0" timeOffset="37879">8536 14609 24575,'-41'-28'0,"-1"6"0,1 16 0,6 3 0,6 9 0,2 4 0,-2 18 0,11-3 0,2 9-820,10 0 1,3 7 0,2 1 0,1-2 373,-1 0 0,2-3 0,1 6 446,3 0 0,2 6 0,1 2 0,1-2 0,0-6 0,3-1 0,0-5 0,4 5 0,-1-4 0,3 4 0,2 3 0,0 0 0,-2-4 0,-2-5-119,0 0 1,-2-5 0,0 2 118,5 8 0,2 6 0,-3-6 0,-12-18 0,-9-19 0,-8-20 0</inkml:trace>
  <inkml:trace contextRef="#ctx0" brushRef="#br0" timeOffset="38093">8155 15069 24575,'36'-8'0,"-1"0"0,0 0 0,-2-2 0,3-2 0,3 2 0,8 0 0,0-1 0,-4-1 0,-4-3 0,-3 0 0,1-2 0,3 0 0,0-1 0,0 1 0</inkml:trace>
  <inkml:trace contextRef="#ctx0" brushRef="#br0" timeOffset="38351">9159 14497 24575,'-27'39'0,"1"0"0,-1 0 0,0 0 0,1 0 0,-1-1 0,0 1 0,1 0 0,-5 7 0,-4 2 0,1 0 0,6-4 0,12-5 0,16-10 0,28-6 0,20-11 0,8-5 0,-6-4 0,-5-3 0,-3-6 0,5-1 0,2-1 0,0-1 0,0 1 0,0 0 0,0-1 0</inkml:trace>
  <inkml:trace contextRef="#ctx0" brushRef="#br0" timeOffset="38730">9606 14643 24575,'-12'46'0,"0"0"0,0-1 0,0 1 0,-13-20 0,2 16 0,21-73 0,4-24 0,-1 17 0,0-4 0,0 2 0,2 9 0,4-3 0,14 45 0,11 19 0,-3-3 0,-9-11 0,1 2 0,14 15 0,6 7 0,-9-10 0,-9-9 0,6-8 0,-20-49 0,-3 11 0,0-1 0</inkml:trace>
  <inkml:trace contextRef="#ctx0" brushRef="#br0" timeOffset="38925">9840 14341 24575,'30'28'0,"1"0"0,-1 0 0,1 0 0,-1 0 0,-8 9 0,-6 4 0,3-1 0,5 9 0,0 3 0,-7-4 0,-12-9 0,-22-3 0,-10-4 0,3-1 0,-1 0 0,0 1 0</inkml:trace>
  <inkml:trace contextRef="#ctx0" brushRef="#br0" timeOffset="39278">10307 14439 24575,'47'-10'0,"0"1"0,0-1 0,-3 17 0,4-10 0,1-1 0,-1 0 0</inkml:trace>
  <inkml:trace contextRef="#ctx0" brushRef="#br0" timeOffset="39409">10457 14780 24575,'35'-17'0,"1"1"0,-1-1 0,1 0 0,1 4 0,0 0 0,7-7 0,1 0 0,-1 0 0,0 0 0</inkml:trace>
  <inkml:trace contextRef="#ctx0" brushRef="#br0" timeOffset="39790">11223 14373 24575,'34'29'0,"1"0"0,-1 0 0,0 0 0,0-1 0,7-45 0,2 24 0,15 11 0,-3-3 0,-23-17 0,-29-42 0,-26-9 0,-5 23 0,-13 2 0,-2 6 0,3 9 0,-6 14 0,0 12 0,5-4 0,-5 1 0,3 4 0,10 5 0,11 19 0,10 5 0,3 3 0,0 1 0</inkml:trace>
  <inkml:trace contextRef="#ctx0" brushRef="#br0" timeOffset="40146">12063 14081 24575,'-9'-11'0,"2"1"0,5 14 0,2-4 0,1 2 0</inkml:trace>
  <inkml:trace contextRef="#ctx0" brushRef="#br0" timeOffset="41597">11256 14485 24575,'-33'6'0,"28"-4"0,32 6 0,-4-8 0,4 0 0,21 4 0,3 2 0,-19-3 0,2 1 0,8 5 0,8 4 0,0-1 0,-7-2 0,-5-3 0,1 0 0,5 1 0,10 3 0,-3-2 0,-10-3 0,3-6 0,-7 0 0,-5 0 0,-23-1 0,-6 1 0,-21 0 0,-8-11 0,-15-10 0,-3-5 0,19 6 0,0-2 0,-2 2 0,-2-1 0,5-1 0,9 2 0,2-1 0,-9-11 0,1-1 0,9 9 0,1 0 0,-9-10 0,3 2 0,10 5 0,11-9 0,18 10 0,-4 5 0,5-3 0,8-1 0,5 0 0,-1-1 0,-7 4 0,0 1 0,3-1 0,5-3 0,4-2 0,-1 2 0,-5 3 0,-2 1 0,-3 3 0,4-4 0,-2 9 0,-6 26 0,-3 7 0,2 6 0,12 4 0,-1 2 0,-7 6 0,-10-13 0,-2 2 0,-6 5 0,-3 1 0,-2-7 0,-2 1 0,-4 9 0,-4 6 0,-1-6 0,-2-9 0,-2 0 0,-6 16 0,-3 8 0,2-8 0,4-15 0,1-2 0,-5 20 0,4-2 0,7-5 0,14-5 0,3-1 0,7 6 0,11-10 0,11 3 0,-2-8 0,-6-10 0,4-6 0,1-6 0,7-2 0,4-3 0,-3-1 0,-8-2 0,2-5 0,-4-3 0,8-2 0,3-2 0,-14 2 0,-21 5 0,-12 18 0,1-3 0,-6 9 0,4 3 0,-4 10 0</inkml:trace>
  <inkml:trace contextRef="#ctx0" brushRef="#br0" timeOffset="41996">13260 13652 24575,'-1'49'0,"1"1"0,0 0 0,-1 0 0,1-1 0,-1 1 0,1 0 0,-1-1 0,1 1 0,0 0 0,-2 3 0,0 1 0,0-2 0,2-3 0,4-7 0,4-8 0,5-12 0,19-12 0,7-15 0,0-1 0,-3 3 0,-1 0 0,1 0 0</inkml:trace>
  <inkml:trace contextRef="#ctx0" brushRef="#br0" timeOffset="42567">13658 13932 24575,'24'-32'0,"1"-1"0,-1 1 0,1-1 0,0 1 0,-15-10 0,14 4 0,8-4 0,-14 23 0,-27 42 0,-10 18 0,-1-2 0,-1 6 0,8 0 0,13-9 0,7 1 0,3 5 0,-2-1 0,3 7 0,1 4 0,1 1 0,-1-2 0,-2-6-820,-1 1 1,-1-4 0,-1 0 0,1 5 350,1-6 1,1 4 0,1 2 0,0 1 0,-3-1 0,-5-4 0,-5-6-57,-14 13 1,-9-7 0,-1-5 1221,0 1 1,-3-8-698,-16-5 0,2-14 0,7-31 0,36-9 0,12-14 0,7-8 0,3 1 0,-4 7 0,3-1 0,1 4 0,3-5 0,-5 4 0,3-5 0,0-2 0,2-1 0,-2 3 0,0 6 0,1 8 0,0-1 0,0 0 0,0 1 0</inkml:trace>
  <inkml:trace contextRef="#ctx0" brushRef="#br0" timeOffset="43085">14624 13683 24575,'-35'26'0,"1"0"0,0 1 0,0-1 0,-1 0 0,1 0 0,18 7 0,2 2 0,-7-5 0,-10 6 0,-3 4 0,4-1 0,9-4 0,17-8 0,30 0 0,21-9 0,-1-5 0,0-5 0,0-5 0,-5-3 0,0 0 0,-1 0 0</inkml:trace>
  <inkml:trace contextRef="#ctx0" brushRef="#br0" timeOffset="43546">14773 13725 24575,'-3'2'0,"0"26"0,3 25 0,1 6 0,0-14 0,1 3 0,0 3 0,0 8 0,2-31 0,2-51 0,4-19 0,7-1 0,4-6 0,0 6 0,-6 3 0,5 5 0,8 8 0,6 3 0,-6 14 0,3 32 0,-4-2 0,-3 5 0,-13 1 0,-3 2 0,0 14 0,-2-2 0,2 5 0,-5-16 0,1-7 0,3-18 0,3 1 0,4-6 0,2 4 0</inkml:trace>
  <inkml:trace contextRef="#ctx0" brushRef="#br0" timeOffset="43909">15346 13596 24575,'-3'47'0,"1"-1"0,-1 1 0,0 0 0,1-1 0,-1 1 0,1 0 0,-1 0 0,-1-5 0,0 1 0,0 0 0,0-1 0,0 1 0,0 0 0,0 0 0</inkml:trace>
  <inkml:trace contextRef="#ctx0" brushRef="#br0" timeOffset="44319">15819 13054 24575,'8'48'0,"1"0"0,-1 0 0,0 0 0,1 0 0,-1 0 0,0 0 0,1 0 0,-1 0 0,0 0 0,-6 5 0,-4-11 0,3 11-180,2-16 1,3 8 0,2 6 0,2 4 0,-1 2 0,0 0 0,-1-3 0,-3-5 0,-2-5 0,-4-10 0,-5-10 0,-16-4 0,-4-9 0,2 2 0,0-1 0</inkml:trace>
  <inkml:trace contextRef="#ctx0" brushRef="#br0" timeOffset="61973">15065 6081 24575,'0'-4'0,"0"0"0,1 3 0,0 0 0,3 1 0,46-8 0,-27 3 0,4-1 0,14-4 0,6-2 0,-1 2-1348,1-1 1,-1 1 1347,-7 1 0,1-1 0,-2 2-631,10-2 0,-4 3 631,-17 4 0,-2 0 0,23-2 0,-42 18 0,-11 8 0</inkml:trace>
  <inkml:trace contextRef="#ctx0" brushRef="#br0" timeOffset="62250">15224 6178 24575,'-3'47'0,"0"0"0,1 1 0,-1-1 0,0 0 0,0 0 0,4 2 0,0 0 0,-2-6 0,-1 10 0,0 5 0,1-2 0,3-8 0,3-15 0,17-2 0</inkml:trace>
  <inkml:trace contextRef="#ctx0" brushRef="#br0" timeOffset="62541">15792 6082 24575,'-15'38'0,"0"0"0,0 0 0,1-1 0,-1 1 0,4 0 0,1 0 0,-1 5 0,-4 10 0,1 3 0,4-5 0,8-13 0,10-11 0,8-7 0,20 11 0,5-14 0,-12-29 0,0-8 0,14-5 0,0 1 0</inkml:trace>
  <inkml:trace contextRef="#ctx0" brushRef="#br0" timeOffset="63016">15991 6231 24575,'-1'40'0,"0"-1"0,0 1 0,0-1 0,-1-10 0,1 0 0,0 13 0,1 10 0,0-6 0,0-24 0,0-22 0,9-32 0,5-21 0,-4 20 0,1-1 0,1-3 0,2-3 0,2 5 0,4 6 0,1 6 0,5-3 0,1 9 0,0 45 0,-17-6 0,1 0 0,0 3 0,-6 23 0,0-19 0,3 2 0,-6-26 0,1-4 0</inkml:trace>
  <inkml:trace contextRef="#ctx0" brushRef="#br0" timeOffset="63286">16386 5996 24575,'11'47'0,"0"0"0,0 1 0,0-1 0,0 0 0,-9-1 0,-1 1 0,4-9 0,4 8 0,2 4 0,-3-1 0,-3-6 0,-7-11 0,-15-3 0,-4-7 0,-2 4 0,1 0 0</inkml:trace>
  <inkml:trace contextRef="#ctx0" brushRef="#br0" timeOffset="63973">16740 6276 24575,'39'-1'0,"0"0"0,6-1 0,-7 1 0,-19 0 0,6-2 0</inkml:trace>
  <inkml:trace contextRef="#ctx0" brushRef="#br0" timeOffset="64179">16595 6620 24575,'39'-10'0,"0"-1"0,0 1 0,-1 0 0,9-2 0,-1 0 0,-9 0 0,7-6 0</inkml:trace>
  <inkml:trace contextRef="#ctx0" brushRef="#br0" timeOffset="65422">17522 5995 24575,'-7'23'0,"-1"9"0,-3 13 0,-1 3 0,2-6 0,-1 1 0,1 0 0,-1 0 0,-1 5 0,0 1 0,1-6 0,-1 9 0,2-10 0,0-5 0,-4 0 0,16-69 0,4-20 0,0 11 0,3-2 0,-1 6 0,1-4 0,2 0 0,-2 6 0,2 1 0,2 4 0,8-9 0,1 8 0,-6 19 0,9 2 0,1 2 0,-1 0 0,1 4 0,0 0 0,-8 1 0,4 3 0,-17 0 0,0 38 0,-2 5 0,1-5 0,0 5-476,-1-5 0,0 3 0,1-2 476,1 4 0,0-1 0,-1 3 0,0 3 0,-1-7 0,2 6 0,-7 2 0,-9-57 0,-6-6 0</inkml:trace>
  <inkml:trace contextRef="#ctx0" brushRef="#br0" timeOffset="65817">17790 5783 24575,'45'20'0,"1"1"0,-15-1 0,8 12 0,-13 3 0,-47-4 0,5-8 0,-1-1 0,-22 8 0,17-11 0,13-7 0,30-9 0,9-4 0,6 1 0,0 0 0,-2-2 0,-4-7 0,-5-3 0</inkml:trace>
  <inkml:trace contextRef="#ctx0" brushRef="#br0" timeOffset="66605">15767 7896 24575,'40'-2'0,"0"1"0,6-2 0,-9 0 0,5 0 0,-5 1 0,9-1 0,-18 0 0,-1 0 0,0 3 0,-14 0 0,-4 0 0</inkml:trace>
  <inkml:trace contextRef="#ctx0" brushRef="#br0" timeOffset="66834">15561 8331 24575,'42'-11'0,"0"0"0,1 0 0,-1 0 0,-7-1 0,1-1 0,1 3 0,9-1 0,3-1 0,-2 0 0,-9 2 0,-2-1 0,0-1 0</inkml:trace>
  <inkml:trace contextRef="#ctx0" brushRef="#br0" timeOffset="67630">16653 7613 24575,'-28'37'0,"1"-1"0,-1 1 0,1-1 0,-1 1 0,1-1 0,-3 3 0,-1 0 0,1-1 0,7 1 0,8-1 0,11 6 0,10 1 0,4-2 0,0-4 0,0 8 0,11-6 0,7-16 0,12 0 0,6-3 0,-1-6 0,-6-9 0,0-14 0,-3-11 0,4-3-656,0 6 1,7-2-1,0-1 1,-3-3 0,-8-2-413,0-13 1,-9-5-1,-6-4 653,-8 2 0,-5-5 0,-3 0 0,-3 6 415,-2-7 0,-10 4 0,-9 7 0,-8-2 0,-4 3 0,0 11 0,-16 9 0,-3 10-25,7-4 0,-3-1 1,3 8 24,8 9 0,2 4 0,3 2 0,1 1 0,3 2 0,0 11 0,-1 1 0</inkml:trace>
  <inkml:trace contextRef="#ctx0" brushRef="#br0" timeOffset="68029">17615 7502 24575,'-16'44'0,"0"1"0,0-1 0,-1 1 0,1-1 0,0 1 0,0-1 0,-1 1 0,1-1 0,8-1 0,6-8 0,-1 10 0,-1-10 0,-2 10 0,-1 5 0,-1 4 0,0 1 0,3-1 0,1-3 0,4-7 0,4-8 0,5-11 0,28-1 0,9-14 0,-3 3 0,3 0 0,-6-8 0,-15-14 0,1 1 0</inkml:trace>
  <inkml:trace contextRef="#ctx0" brushRef="#br0" timeOffset="68554">17879 7763 24575,'-13'43'0,"1"1"0,-1-1 0,1 1 0,1 1 0,0 2 0,3-11 0,-2 8 0,-1 3 0,1 0 0,1-7 0,2-9 0,-2 12 0,16-62 0,6-25 0,3-9 0,-3 8 0,-1-1 0,2-3 0,-2 13 0,3-9 0,3-2 0,0 2 0,-1 7 0,-1 11 0,19 0 0,3 25 0,-2 11 0,-8 23 0,-17-2 0,0 10 0,-2 2 0,-2-4 0,-2 8 0,-1 0 0,-3-5 0,1 6 0,-1-2 0,-1-9 0,0 9 0,0-22 0,0-49 0</inkml:trace>
  <inkml:trace contextRef="#ctx0" brushRef="#br0" timeOffset="68982">18211 7127 24575,'16'36'0,"0"1"0,-6-5 0,6 11 0,-3-4 0,-12-23 0,24 1 0,-6-9 0,22 15 0,-26-11 0,-13 17 0,-26 13 0,-2-15 0,-1-1 0,-4 13 0,-6-11 0</inkml:trace>
  <inkml:trace contextRef="#ctx0" brushRef="#br0" timeOffset="69405">18656 7124 24575,'13'46'0,"0"1"0,1-1 0,-1 1 0,0-1 0,0 1 0,0-1 0,1 1 0,-1-1 0,-7 6 0,-6-8 0,3 9 0,1-15 0,3 8 0,2 4 0,0 4 0,0 2 0,-1-2 0,-2-2 0,-3-6 0,-4-6 0,-5-10 0,-22 10 0,-9-12 0,-3 7 0,2-13 0,0-35 0,6-25 0</inkml:trace>
  <inkml:trace contextRef="#ctx0" brushRef="#br0" timeOffset="79035">15641 10003 24575,'-19'4'0,"2"-1"0,10-1 0,3 2 0,5-4 0,29-5 0,16-7 0,-12-2 0,2-2-1093,6-1 1,4 0 0,-3-2 1059,-9 2 1,-3-2-1,1 2 33,0 1 0,0 0 0,-3 2 0,-1-1 0,-3 3 0,20-2 0,-38 12 0,-6 2 0</inkml:trace>
  <inkml:trace contextRef="#ctx0" brushRef="#br0" timeOffset="79289">15557 10331 24575,'-5'1'0,"22"-5"0,26-5 0,13-4 0,0 1 0,-11 1 0,1-3 0,2-2-171,-11 6 1,8-2-1,4-1 1,2-1 0,-2 0-1,-6 0 1,-10 0 0,3-8-1,-5-2 1,-2 4 0,0 0-1,0-1 1</inkml:trace>
  <inkml:trace contextRef="#ctx0" brushRef="#br0" timeOffset="79738">15755 9393 24575,'3'48'0,"0"0"0,0 0 0,0 0 0,0 0 0,0 0 0,0 0 0,0 0 0,0 0 0,0 0 0,1 0 0,-1 0 0,0 0 0,0 0 0,0 0 0,0 0 0,0 0 0,0 0 0,0 2 0,1 3 0,-1 2 0,1 1 0,0 0 0,-1 0 0,1-1 0,-1-2 0,1-2 0,-1-4 0,1-3 0,-1-5 0,-1-5 0,1-6 0,-1-6 0,5 17 0,2-14 0,-8-28 0,7-28 0,2-8 0</inkml:trace>
  <inkml:trace contextRef="#ctx0" brushRef="#br0" timeOffset="80965">16523 9630 24575,'-20'0'0,"3"0"0,6 0 0,4 0 0,5 0 0,-2 0 0,-15 22 0,-1 10 0,8 3 0,-3 11 0,1 4 0,2-5 0,1-4 0,3-3 0,-1 6-547,3-5 1,-1 5 0,0 4 0,2-1 0,0-2 0,3-6 542,2 6 1,3-6-1,3 1 4,1 10 0,4 0 0,9-5 0,13-10 0,9-5 0,1-5 0,-8-5 0,1-4 0,2-1 0,0-1 0,3 1 0,1-5 0,0-5 0,0-10 0,1-6 0,0-4 0,-3-1 0,4-1 0,-4-3 0,3-7 0,-10-1 0,4-5 0,-1-5 0,0-1 0,-3 1 0,-6 3 0,-3 0 0,-5 2 0,-2-1 0,1-4 0,-1-1 0,2-6 0,0-2 0,-2-1 0,-4 4 0,-5 5 0,-5-5 0,-6 5 0,-2-1 0,-1-10 0,-1-1 0,-4 6 0,-9 3 0,-5 8-299,-1 6 1,-6 6 298,-6 5 0,-5 4 0,1 2 0,-4 1 0,-3 4 0,11 4 0,-7 3 0,-2 1 0,2 1 0,8 0 0,-7 0 0,4 3 0,-6 3 0,-2 1 0,17 4 0,23 4 0,9 7 0</inkml:trace>
  <inkml:trace contextRef="#ctx0" brushRef="#br0" timeOffset="81481">16797 9850 24575,'-18'42'0,"0"0"0,0 0 0,-1 0 0,-3-1 0,3 0 0,-4 13 0,3-5 0,14-24 0,9-25 0,45 0 0,-22 0 0,3 0 0,18 1 0,6-2 0,-11-4 0,3-1 0,-5 0 0,-5 3 0,-3 0 0,15-6 0,-16 0 0,-31 7 0,-6 2 0,-17-5 0,-5-1 0</inkml:trace>
  <inkml:trace contextRef="#ctx0" brushRef="#br0" timeOffset="82245">17035 10025 24575,'9'39'0,"-2"-8"0,2 5 0,-2-4 0,0-5 0,0 0 0,2 11 0,1 5 0,-2-8 0,-3-3 0,3 6 0,-2-42 0,2-1 0</inkml:trace>
  <inkml:trace contextRef="#ctx0" brushRef="#br0" timeOffset="82687">17956 9466 24575,'-19'40'0,"-1"0"0,0 1 0,0-1 0,0 0 0,0 1 0,0-1 0,0 0 0,8-6 0,4-5 0,0 6 0,-1 3 0,-2 9 0,-1 6 0,0 3 0,3-2 0,3-5 0,6-9 0,7-13 0,22-9 0,7-9 0,11 11 0,-4-4 0,-14-16 0</inkml:trace>
  <inkml:trace contextRef="#ctx0" brushRef="#br0" timeOffset="83298">18110 9808 24575,'-6'45'0,"0"0"0,-1 0 0,1 0 0,0 0 0,1-17 0,0 1 0,-1 12 0,-1 16 0,0 1 0,1-13 0,3-27 0,2-42 0,2-5 0,3-6 0,4-2 0,3-7 0,2-1 0,-2 5 0,-3 5 0,-1 3 0,4-2 0,6-5 0,5-4 0,1 4 0,-2 12 0,14 8 0,-9 41 0,2 20 0,-6-1 0,-8-5 0,-6 5-656,-2-3 1,0 8-1,-2 3 1,-1-3 0,-2-6 85,-3 8 0,-4-3 570,1-7 0,-2 1 0,2-7 1355,0 2-1355,2-16 719,3-15-719,0-5 0,0-12 0,0-3 0</inkml:trace>
  <inkml:trace contextRef="#ctx0" brushRef="#br0" timeOffset="83744">18447 9199 24575,'2'42'0,"0"1"0,0-1 0,0 1 0,2 8 0,1-1 0,2-16 0,4-20 0,14-8 0,5-2 0,2 6 0,13 6 0,-50 12 0,-12 0 0,-7 5 0,1-3 0,5-5 0,-1 0 0,-5 3 0,-2 2 0,5-10 0,8-14 0,6-10 0</inkml:trace>
  <inkml:trace contextRef="#ctx0" brushRef="#br0" timeOffset="84146">18877 9348 24575,'8'45'0,"0"0"0,0 0 0,0 0 0,0 1 0,0-1 0,0 0 0,0 0 0,0 0 0,-6 3 0,-1 2 0,-2 2 0,0 0 0,-2-1 0,-2-3 0,-1-4 0,-3-4 0,-2-7-1093,-14 8 1,-4-10 0,-4 1 1037,-1 3 1,-3 4-1,0-4 1,7-9 0,-10-2-1,7-16 1</inkml:trace>
  <inkml:trace contextRef="#ctx0" brushRef="#br0" timeOffset="85967">16860 9874 24575,'-13'48'0,"-1"-2"0,5-7 0,-3-2 0,2-16 0,3 1 0,-11 4 0,10-6 0,-13 12 0,0 9 0,0-9 0,7-7 0,1-1 0,-11 11 0,9-12 0,1-3 0,10-22 0,2-11 0,0-5 0,0-10 0</inkml:trace>
  <inkml:trace contextRef="#ctx0" brushRef="#br0" timeOffset="86515">16687 9997 24575,'-10'45'0,"0"1"0,0 0 0,4-18 0,0 1 0,-2 8 0,-1 10 0,-1-1 0,2-9 0,2-8 0,1-5 0,-1 7 0,0-5 0,6-20 0,-1 4 0,1-4 0,5-9 0,7-29 0,-2 6 0,-1 1 0</inkml:trace>
  <inkml:trace contextRef="#ctx0" brushRef="#br0" timeOffset="86802">16781 9990 24575,'-17'45'0,"0"0"0,-1 0 0,1-1 0,0 1 0,0-1 0,-1 1 0,1-1 0,3-7 0,4-9 0,4-3 0,12-14 0,8-28 0,3-13 0,8-4 0,-1 0 0</inkml:trace>
  <inkml:trace contextRef="#ctx0" brushRef="#br0" timeOffset="104535">18469 6198 24575,'3'3'0,"33"-9"0,13-7 0,-21 8 0,2-1 0,7-4 0,7-2 0,1 0 0,-7 1 0,-2 3 0,-4 0 0,13-4 0,-6 1 0,-19 5 0,-10 3 0,-7 6 0,-19 4 0,-5 6 0</inkml:trace>
  <inkml:trace contextRef="#ctx0" brushRef="#br0" timeOffset="105009">18556 5968 24575,'15'36'0,"1"0"0,-1 0 0,1 0 0,2 8 0,0-1 0,-3 2 0,-6-8 0,-1 2 0,-1-1 0,-1-4 0,0 9 0,0-1 0,2 4 0,1 4 0,-3-10 0,-3-3 0,4-1 0,-6-30 0,-3-17 0,-2-9 0</inkml:trace>
  <inkml:trace contextRef="#ctx0" brushRef="#br0" timeOffset="106080">19186 5991 24575,'7'45'0,"-1"1"0,-1-3 0,1 4 0,-2-11 0,0 0 0,0-3 0,-1-3 0,1-3 0,-1 10 0,1-8 0,-2-20 0,-2-30 0,2-15 0,6-3 0,3-9 0,0 5 0,-3 12 0,2 0 0,3-7 0,2-3 0,1 11 0,14 14 0,2 1 0,5 22 0,1 6 0,-3 10 0,-12 0 0,0 6 0,-6-1 0,-9-2 0,-4 1 0,1 12 0,-1-2 0,2 1 0,-3-7 0,1 9 0,-3-30 0,0 16 0</inkml:trace>
  <inkml:trace contextRef="#ctx0" brushRef="#br0" timeOffset="106351">19658 6204 24575,'47'-6'0,"-1"1"0,0-1 0,1 0 0,-1 0 0,-12 0 0,-4 1 0,5-2 0,4 1 0,8-1 0,4 0 0,-2-1 0,-6 1 0,-11 0 0,11-8 0,-10 2 0</inkml:trace>
  <inkml:trace contextRef="#ctx0" brushRef="#br0" timeOffset="106587">20043 5919 24575,'-7'0'0,"3"25"0,6 24 0,2 6 0,-2-9 0,-1-8 0,0 2-126,0-3 1,1 8 0,0 5-1,0-1 1,0-4 0,0-8-1,0 3 1,-1-4 0,0-1 0,-1 0-1,1 0 1</inkml:trace>
  <inkml:trace contextRef="#ctx0" brushRef="#br0" timeOffset="106896">20815 5629 24575,'0'46'0,"-1"-1"0,0 1 0,1-1 0,-1 1 0,-1 1 0,0 2 0,-1-1 0,0-5 0,0-9 0,-2-8 0,0-3 0,-2 8 0,-1 0 0</inkml:trace>
  <inkml:trace contextRef="#ctx0" brushRef="#br0" timeOffset="107259">21017 5818 24575,'12'48'0,"1"0"0,-1-1 0,0 1 0,6-11 0,5-2 0,-2 1 0,4 9 0,2 1 0,1-6 0,0-13 0,12-11 0,3-15 0,-1-9 0,7-8 0,-1-4 0,-8 0 0,2-5 0,-11-8 0,-16-9 0,-6-13 0,-7-1 0,-8 10 0,-8 16 0,-8 5 0,-5 1-656,-6-1 1,-8-2-1,-5 2 1,2 3 0,4 8 557,0 6 0,4 8 0,-2 2 98,-11 1 0,0 4 0,9 5 0,17 2 0,6 3 0,-7 24 0</inkml:trace>
  <inkml:trace contextRef="#ctx0" brushRef="#br0" timeOffset="107662">21797 5054 24575,'-1'41'0,"0"1"0,0 0 0,0-1 0,0 1 0,8-7 0,4 1 0,0 6 0,3 13 0,3 1 0,3-8 0,1-19 0,12-21 0,3-13 0,0 4 0,3-4 0,-9-7 0,-11-21 0,-12-6 0,-9 11 0,-10 2 0,-15 3 0,-11 4 0,-1 7-1093,4 9 1,0 8 0,-3 3 915,-2 1 1,-5 4-1,2 3 1,2 3-1,8 3 1,2 4-1,1 2 1,0 1-1,-1 5 1,-1-1-1,1 1 1,0 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14T14:48:39.2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25313 5716 24575,'-4'-11'0,"0"1"0,1 7 0,1-1 0,-1 3 0,1-6 0,0 9 0,1 4 0,4 33 0,3 11 0,-3-22 0,1 3 0,1 4 0,2 8 0,1-1 0,-1-8 0,-1-7 0,0-3 0,4 13 0,0-7 0,-4-22 0,-2-35 0,-3-21 0,-1 14 0,0-6 0,-1 1-316,1-10 0,0-1 316,0 6 0,-1-3 0,1 5 0,-1 5 0,7 3 0,15 4 0,10 1 0,0 6 0,1 8 0,4 5 0,6 0 0,5 2 0,-3 10 0,-4 16 0,-3 10 0,-4 0 0,0-1 0,-5 7 0,-13-1 0,-1 8 0,-2 3 0,-2-1 0,-2-8 0,-3 3 0,1-2 0,6 1 0,6 6 0,3-3 0,2-10 0,13-12 0,7-8-820,-8 0 1,4-1 0,2-2 0,-1-2 714,-2-4 0,-1-2 0,1-3 0,-1 0 0,2-1 0,1-1 0,-1-2 0,1-1 0,1-3 0,0 1 0,0-1 0,-1 0 0</inkml:trace>
  <inkml:trace contextRef="#ctx0" brushRef="#br0" timeOffset="14936">8888 9453 24575,'0'3'0,"5"0"0,-2 15 0,5 7 0,-2-4 0,5 19 0,-4-16 0,8 16 0,-11-23 0,29-19 0,1-25 0,-9 7 0,0-1 0,-1 1 0,-2 1 0,14-10 0,-17 15 0,-2 17 0,-15 15 0,6 15 0,-2-7 0,7-1 0,-3-17 0,6-2 0,15-5 0,-3-10 0,1-3 0,0-3 0,1-8 0,9-7 0,-25 22 0,21 17 0,-7 10 0,4-1 0,1 1 0,3 10 0,-7-13 0,-1-3 0,-7-4 0,13-20 0,2-7 0,-4-4 0,1-1 0,-3 2 0,-11 6 0,-9 8 0,-12 6 0</inkml:trace>
  <inkml:trace contextRef="#ctx0" brushRef="#br0" timeOffset="16993">10865 9586 24575,'-37'-1'0,"18"1"0,39 0 0,14 0 0,-6 1 0,2 0 0,13 0 0,6 0 0,-10-2 0,5 1 0,-1-1 0,-4 0 0,10-1 0,-1 0-204,-8 1 1,3-1 0,1 1 0,-3-2 203,-1 0 0,-2-1 0,-2 0 100,7 2 0,0 0-100,-1-1 0,3 0 0,-3 1 0,-5 1 0,0 0 0,11 1 0,2-1 0,-15 1 0,-1-1 0,0 0-227,6 1 0,0-1 227,6 1 0,0-1 0,-12 0 0,-2-1 0,-5 1 0,-1 0 0,7 0 0,-1-1 0,2 1 299,-8 1 1,0 0-300,10 0 0,9-1 0,3 0 0,-20 1 0,1-1 0,10 0 0,6 1 0,-5-1 0,-8 0 0,0 1 0,14 0 0,6 0 0,-6 0 0,-8 0 0,-3 0 0,1 0 0,1 0 0,-2 0 0,2 0 0,-2-1 0,-7 1 0,1 0-572,9-1 0,-1 0 572,-8-1 0,0 1 221,-2 0 0,2 0-221,5-1 0,0 1 0,-7 1 0,0 0-275,6 0 1,-1-1 274,13 1 0,-1-2 0,-2 2 0,0 0 0,-13 0 0,0 0 568,17 1 1,2 0-569,-11 1 0,-2 0 0,-6 0 0,1 0 0,7 0 0,1 1-865,-2 0 1,-1-1 864,0-1 0,4 1 0,0 0 0,8 1 0,0 0 0,-4 0 0,-6-2 0,-4 0 0,5 1 0,2 0 0,6 0 0,2 0 0,-3 0 0,-5 0 0,11-1 0,-2 0 0,-8 0 0,1 0 0,0 0 0,-6-1 0,-2 0 0,-1 0 0,2 0 0,2 0-95,8 1 1,6 0-1,-9 0 95,6-1 0,-3 2 0,-7-1 0,-30-1 0,-3 1 0,-2-1 1702,-2 0-1702,7 0 893,2 0-893,25 0 0,6-1 0,-3 1 0,10-1 0,3-2 0,-25 1 0,-1 0 0,7-2 0,0 1 0,9-2 0,-7-1 0,-26 6 0,2-2 0,-4 2 0,-1-1 0,-6 1 0,-5-1 0,-1 0 0</inkml:trace>
  <inkml:trace contextRef="#ctx0" brushRef="#br0" timeOffset="21768">17531 8508 24575,'-7'-14'0,"1"2"0,6 11 0,3 45 0,1 0 0,-2 0 0,1 4 0,-1-1 0,1-2 0,0-10 0,-1-2 0,1-1 0,-1-4 0,4-9 0,-2-24 0,-1-24 0,3-7 0,1-3 0,-1 7 0,1 1 0,2-10 0,8 3 0,6 13 0,7 3 0,-1 4 0,-2 1 0,3 2-298,2 1 1,6-1 0,1 1 0,-6 4 297,-1 2 0,0 7 0,10 8 0,5 6 0,-8 3 0,-16-2 0,-4 7-25,0 10 1,1 12 0,-4 1-1,-6-5 1,-11-1 0,-6 1-1,1 7 1,0 0 0,0 1-1</inkml:trace>
  <inkml:trace contextRef="#ctx0" brushRef="#br0" timeOffset="21972">17674 8807 24575,'-2'33'0,"0"0"0,19-18 0,24 5 0,-11-44 0,0 0 0</inkml:trace>
  <inkml:trace contextRef="#ctx0" brushRef="#br0" timeOffset="22112">17881 8691 24575,'-17'38'0,"0"-1"0,2-1 0,1 0 0,1-4 0,2-1 0,4-1 0,2 0 0,-1 11 0,4-4 0,16-1 0,8 6 0</inkml:trace>
  <inkml:trace contextRef="#ctx0" brushRef="#br0" timeOffset="22532">17806 9085 24575,'-28'25'0,"1"0"0,-1 0 0,0 2 0,-1 3 0,1 0 0,4-3 0,-2 3 0,4 1 0,-3 8 0,0 5 0,11-6 0,19 6 0,24-14 0,15 1 0,-2-7 0,-1-10 0,3-5-820,-5-1 1,6 0 0,-1-2 0,-5-4-363,4-4 0,-7-9 1545,0-15 1,-8-6-364,-13-5 0,-25 0 0,-12 2 0,-1 21 0,-4 4 552,-6-5 1,3 4-553,4 6 0,60-10 0,21-4 0,-18 5 0,2 0 0,-3 2 0,4-1 0,1 0 0,-5 2 0,12-5 0,-5 2 0,-4 3 0,-1 0 0</inkml:trace>
  <inkml:trace contextRef="#ctx0" brushRef="#br0" timeOffset="22832">18661 8733 24575,'6'45'0,"0"-1"0,0 1 0,0 0 0,0-1 0,0 1 0,0-8 0,0 1 0,2 8 0,0 0 0,0 1 0,0-1 0,0 0 0,0 0 0</inkml:trace>
  <inkml:trace contextRef="#ctx0" brushRef="#br0" timeOffset="23087">18781 8695 24575,'34'11'0,"-1"0"0,1-1 0,0-2 0,1-2 0,0 0 0,4 0 0,1 1 0,-4-1 0,8 3 0,-6 2 0,-13 1 0,-5 4 0,-5 12 0,-9 6 0,-18 7 0,-10 5 0,-1-2-1093,7-9 1,0-1 0,-2 2 1007,-1 1 1,-3 3 0,0-1-1,3-5 1,-4 0 0,2-3 0,4-4-1,0 1 1</inkml:trace>
  <inkml:trace contextRef="#ctx0" brushRef="#br0" timeOffset="23272">18972 8822 24575,'0'48'0,"-1"1"0,0 0 0,1 0 0,-4-18 0,1 0 0,1 15 0,0 0 0,0 0 0,1 0 0</inkml:trace>
  <inkml:trace contextRef="#ctx0" brushRef="#br0" timeOffset="23523">18838 8988 24575,'2'40'0,"1"1"0,-1-1 0,1 1 0,-9 11 0,-4-1 0,-2-13 0,-10-10 0,16-19 0,34-17 0,18-11-69,-11 6 1,3-3-1,-1 0 1,4-2 0,-1-2-1,1 0 1,0-1 0,0 1-1,0 0 1</inkml:trace>
  <inkml:trace contextRef="#ctx0" brushRef="#br0" timeOffset="23888">19855 8174 24575,'-18'40'0,"0"0"0,0-1 0,-11 11 0,18-11 0,36-28 0,15-8 0,-5-2 0,6 1 0,0-2 0,6 1 0,-12 6 0,-17 11 0,-37 24 0,-3-19 0,-9 1 0,-3 2 0,2-2-1093,-4 3 1,2 0 0,-5 1 1023,2-1 1,-4 3 0,-2 0-1,2-1 1,6-3 0,3-3-1,4-2 1,0 1 0,-4 3-1,-1 1 1,0-1 0</inkml:trace>
  <inkml:trace contextRef="#ctx0" brushRef="#br0" timeOffset="24088">19560 8830 24575,'48'0'0,"0"-1"0,1 0 0,-1 0 0,0 1 0,4-2 0,1 1 0,-4-1 0,-6-1 0,-3-5 0,1 1 0</inkml:trace>
  <inkml:trace contextRef="#ctx0" brushRef="#br0" timeOffset="24411">19736 9145 24575,'-10'45'0,"2"-30"0,6-1 0,3-26 0,29 11 0,-3 5 0,6 16 0,-3 6 0,-10 2 0,-10 3 0,-10-2 0,-32-4 0,-2-15 0,-1-9 0,13-12 0,1-6 0,-7-6 0,1 0 0</inkml:trace>
  <inkml:trace contextRef="#ctx0" brushRef="#br0" timeOffset="24821">20528 8796 24575,'26'5'0,"0"0"0,1 11 0,15 1 0,1 0 0</inkml:trace>
  <inkml:trace contextRef="#ctx0" brushRef="#br0" timeOffset="24927">20450 9246 24575,'31'-21'0,"1"0"0,0 1 0,-1-2 0,0 0 0,-1-2 0,0-4 0,0 0 0,0 0 0</inkml:trace>
  <inkml:trace contextRef="#ctx0" brushRef="#br0" timeOffset="25300">20977 8569 24575,'22'39'0,"-1"0"0,-13-15 0,-3 3 0,-2 10 0,-2 10 0,-1 1 0,-3-8 0,-6 0 0,-3-1 0,-5 5 0,-2 3 0,6-5 0,9-9 0,7-6 0,20 3 0,-1-13 0,6-3 0,12-4 0,1-3 0,-14-5 0,-2 1 0,4 8 0,-6 2 0,-16 4 0,1 17 0,19-14 0,5-15 0,9-4 0,-1-2 0,-7-3 0,-1-3 0,3-1 0,5-1 0,0 1 0,1-1 0,-1 0 0</inkml:trace>
  <inkml:trace contextRef="#ctx0" brushRef="#br0" timeOffset="25681">22170 8051 24575,'46'17'0,"0"0"0,0-1 0,0 1 0,-15-5 0,1-1 0,10 5 0,0 0 0,-1 0 0,1 1 0,0-1 0</inkml:trace>
  <inkml:trace contextRef="#ctx0" brushRef="#br0" timeOffset="25869">22080 8531 24575,'10'36'0,"0"1"0,0-1 0,-4-10 0,1-1 0,8 6 0,-1-1 0,1 1 0</inkml:trace>
  <inkml:trace contextRef="#ctx0" brushRef="#br0" timeOffset="26068">22135 8553 24575,'45'1'0,"-1"1"0,1-1 0,-1 0 0,1 1 0,-1-1 0,0-1 0,-5-1 0,4 4 0,1 1 0,8 1 0,3 2 0,-4 2 0,-8 1 0,-16 1 0,-11 16 0,-40 9 0,1 0 0</inkml:trace>
  <inkml:trace contextRef="#ctx0" brushRef="#br0" timeOffset="26255">22509 8414 24575,'-27'39'0,"0"0"0,1 0 0,4-7 0,1-1 0,-1 1 0</inkml:trace>
  <inkml:trace contextRef="#ctx0" brushRef="#br0" timeOffset="26649">22580 8342 24575,'-13'45'0,"0"0"0,-1 0 0,1 0 0,-1 0 0,7-8 0,5-3 0,5 14 0,4 3 0,5-22 0,19-47 0,-44 43 0,-21 21 0,2-2 0,10-7 0,-2 2-547,1-9 1,-6 6 0,-2 3 0,0-1 0,7-4 0,8-8-60,9 16 221,31-23 1,16-3 0,-4-1 384,-11-2 0,2-2 0,12 1 0,10 0 0,0-2 0,-8-6 0,-9-6 0,-2-5 0,18-4 0,-6-8 0,-24-4 0,0-1 0</inkml:trace>
  <inkml:trace contextRef="#ctx0" brushRef="#br0" timeOffset="26827">22860 8988 24575,'-11'43'0,"0"0"0,-1 0 0,0-12 0,-2-2 0,-4 6 0,1-1 0,-1 0 0</inkml:trace>
  <inkml:trace contextRef="#ctx0" brushRef="#br0" timeOffset="26986">21894 9048 24575,'47'-5'0,"0"0"0,1 0 0,-1 0 0,0 0 0,0 1 0,0-1 0,0 0 0,0 0 0,1 0 0,-1 0 0,0 1 0,1 1 0,1 0 0,-1-1 0,-1 1 0,0 1 0,-1-1 0,-3 0 0,-1 1 0,-2-1 0,12 0 0,-4-1 0,-3 0 0,-1 2 0,1 0 0,-1 4 0,-1 0 0,0 0 0,1 0 0,-1 0 0</inkml:trace>
  <inkml:trace contextRef="#ctx0" brushRef="#br0" timeOffset="49010">20513 9763 24575,'-21'-13'0,"5"4"0,9 7 0,3 2 0,2 1 0,32 7 0,5-3 0,-1-5 0,11-1 0,4-2 0,-3 0 0,-7-2 0,-2 0 0,2-2 0,2 1-547,-2 1 1,3 0 0,1 0 0,1-1 0,-1 1 0,-1 0-110,1-1 1,-2-1-1,-1 1 1,3 0 0,2 2 622,1 1 0,3 2 0,3 0 0,0 1 0,-1 0 1,-2 1-1,-3-1-440,-3 0 1,-3-1 0,-1 2 0,0-1 0,5 1 472,-2 0 0,3 1 0,4 0 0,0 1 0,-1-1 0,-1 1 0,-5-1 0,-5 0 0,11 1 0,-7-1 0,1-1 0,-2-1 0,2 0 0,0-1 0,-2-3-155,4-4 1,-2-4-1,-6 1 155,-7 1 0,-2 0 0,13-5 0,-9 2 0,-28 10 0,0 3 655,12-21 0,-7-7 1,3 5-1,-1-1 0</inkml:trace>
  <inkml:trace contextRef="#ctx0" brushRef="#br0" timeOffset="60703">15905 11148 24575,'-5'-9'0,"1"0"0,2 8 0,1-1 0,0 2 0,-1 0 0,2-3 0,-1 2 0,1-3 0,0 3 0,0-1 0,0-3 0,0 0 0,0-4 0,0 5 0,0 0 0,0 1 0,-3 18 0,-4 22 0,-2 15 0,-1 6 0,-1-2 0,3-12-1093,0-1 1,0-6 0,-1 7 1038,1-4 0,-1 6 1,-1 4-1,0 1 1,1-1-1,0-3 0,1-6 54,1 1 0,0-3 0,1-4 0,1-3 0,-2 11 0,1-2 0,0 14 0,2-11 0,4-29 0,0-24 0,1-34 0,1 11 0,1-2 0,0-1 0,0 0 0</inkml:trace>
  <inkml:trace contextRef="#ctx0" brushRef="#br0" timeOffset="61181">15636 11198 24575,'48'-4'0,"1"-1"0,-1 0 0,-19 1 0,1 1 0,9 0 0,9 0 0,-1 1 0,-9 2 0,-9 3 0,-7 2 0,1 4 0,-2 24 0,-23 0 0,-6-3 0,-5 6 0,1-2 0,-1 0 0,-4 3 0,0-5 0,-5 7 0,-2 0 0,1-1 0,2-7 0,-4 4 0,1-2-316,-4 5 0,-2 3 1,5-13 315,5-18 0,7-6 0,2-6 0,-8-15 0,9 2 0,10-15 0,17 7 0</inkml:trace>
  <inkml:trace contextRef="#ctx0" brushRef="#br0" timeOffset="62161">16159 11932 24575,'-2'-16'0,"1"3"0,0-7 0,1 8 0,-1-1 0,0 20 0,-3 31 0,0-7 0,-1 7 0,1-1-1185,-2 7 0,1 1 1185,-1-4 0,1 1 0,1-4-205,0-6 1,2-4 204,0 14 0,2-22 0,0-15 0,0-30 0,0-5 0,0-15 0</inkml:trace>
  <inkml:trace contextRef="#ctx0" brushRef="#br0" timeOffset="63499">14838 13653 24575,'-38'8'0,"11"4"0,-1 3 0,5-2 0,1 2 0,-2 6 0,-1 4 0,3 1 0,2 2 0,1 3-1093,-1 10 1,0 6 0,2-2 908,6-12 0,2-2 1,-2 5 183,0 0 0,-1 5 0,-2 3 0,1 1 0,0-4 0,4-5 0,0-1 0,2-4 0,-1 3 297,-6 13 0,-4 7 0,5-5 1,11-18-298,22-20 0,11-35 0,-5-13 0,1 0 0</inkml:trace>
  <inkml:trace contextRef="#ctx0" brushRef="#br0" timeOffset="63798">14723 13678 24575,'11'48'0,"1"0"0,-1 0 0,1 0 0,-1-1 0,1 1 0,-1 0 0,1 0 0,0 2 0,1 4 0,0 1 0,0-3 0,-3-6 0,-3-7 0,-3-11 0,-8 1 0,-6 3 0</inkml:trace>
  <inkml:trace contextRef="#ctx0" brushRef="#br0" timeOffset="64087">14368 14354 24575,'-12'-22'0,"-1"-1"0,18-15 0,21 33 0,13 8 0,-2-4 0,5 0 0,2-1 0,-3 1 0,-5 1 0,-2 1 0,2-2 0,3-1 0,4-1 0,-1-1 0,-5 0 0,1-3 0,0 0 0</inkml:trace>
  <inkml:trace contextRef="#ctx0" brushRef="#br0" timeOffset="64278">15214 14026 24575,'-3'43'0,"0"0"0,0 0 0,1 1 0,0-9 0,1 1 0,-2 12 0,0 0 0,1 0 0,-1 0 0</inkml:trace>
  <inkml:trace contextRef="#ctx0" brushRef="#br0" timeOffset="66179">18878 13738 24575,'-5'-21'0,"1"7"0,0 10 0,2 4 0,-15 27 0,-7 13 0,10-15 0,-1 2-516,-5 10 1,-3 6 0,1 2 515,3-6 0,0 3 0,0-1 0,1-2 0,-1 4 0,2-2 0,-2 3 0,3-6 0,-1 2 0,0 2 0,1-3 0,2-5 0,-3 10 0,2-5-34,-1 6 1,4-6 33,6-14 0,10-9 0,9-13 0,9-34 0,-7 8 0,0-3 0,0-14 0,1 0 0</inkml:trace>
  <inkml:trace contextRef="#ctx0" brushRef="#br0" timeOffset="66585">18803 13686 24575,'0'-6'0,"14"28"0,10 28 0,-3-3 0,-11-8 0,-1 4-547,0-9 1,3 7 0,2 2 0,-1 2 0,-2-3 0,-2-5-371,-3 7 1,-3-5-1,0 1 917,2 9 0,-1 0 0,1-5 890,1-6 1,0-6-891,0-6 0,1-3 0,-2-2 0,1-7 0</inkml:trace>
  <inkml:trace contextRef="#ctx0" brushRef="#br0" timeOffset="66963">18473 14449 24575,'41'-26'0,"1"0"0,-1 1 0,1-1 0,-3 2 0,1-1 0,-2 2 0,-3 5 0,3 1 0,-3 5 0,1-2 0,0 2 0,-1-2 0,-1 0 0</inkml:trace>
  <inkml:trace contextRef="#ctx0" brushRef="#br0" timeOffset="68858">19059 14439 24575,'-5'0'0,"1"0"0,4-1 0,11-8 0,8-1 0,15 0 0,3 0 0,-2 1 0,0 1 0,-4 6 0,-20 12 0,-2 11 0,-8 6 0,-3 2 0,-4-2 0,-3 0 0,-2 12 0,-2-2 0,-1-12 0,-3-2 0,-10 8 0,1-3 0,1 0 0,-10 5 0,31-27 0,22-3 0,20-18 0,-8 2 0,6-2 0,-2 0 0,5-2 0,0-2 0,-7 3 0,1-2 0,-4 4 0,9 0 0,-21 6 0,-12 8 0,-5 1 0,0 1 0,8-6 0,2 0 0</inkml:trace>
  <inkml:trace contextRef="#ctx0" brushRef="#br0" timeOffset="71467">13925 15213 24575,'15'0'0,"22"-3"0,16-1 0,-3 0 0,-16 2 0,-1-1 0,3 0-656,1 0 1,5-1-1,1 0 1,0 0 0,-4 0 603,11-3 0,-3 0 0,-3 0 52,-7 1 0,-3 0 0,3 0 0,1-2 0,3 0 0,-1-1 0,-5 2 0,-1 0 0,-2 0 0,11-5 0,-4 2 0,-10 1 0,-2 0 0</inkml:trace>
  <inkml:trace contextRef="#ctx0" brushRef="#br0" timeOffset="73196">17658 15003 24575,'-15'0'0,"3"-1"0,4 1 0,5-1 0,12-2 0,6-1 0,19-2 0,9 1 0,-9 3 0,7-1-547,-3-1 1,10 0 0,5-2 0,1 0 0,-1 1 0,-6 1 68,-1 0 0,-4 1 1,1-1-1,6 1 478,-9 0 0,5 0 0,4 0 0,2-1 0,1 1 0,-1-1 0,-2 1 0,-3 0 0,-5 1 0,4 0 0,-5 0 0,-3 0 0,2 1 0,2 0 0,2 0 0,3 1 0,2 0 0,-2 0 0,-1 0 0,-4 0 0,2 0 0,-3 0 0,-3 0 0,-3 0 0,12 2 0,-6-1 0,-4 0 0,-15-4 0,-35-13 0,-19-13 0,9 6 0,1 0 0</inkml:trace>
  <inkml:trace contextRef="#ctx0" brushRef="#br0" timeOffset="76048">23673 13248 24575,'-20'-20'0,"-1"0"0,2 1 0,1 3 0,-11 2 0,6 5 0,-10 4 0,5 4 0,-2 7 0,-1 6 0,4 7 0,1 4-156,4-2 1,-1 3 0,2 6 155,6 6 0,2 8 0,2 4 0,1-1 0,2-4-1093,-2 7 1,3-3 0,2 4 728,1-6 1,-1 5 0,2 0-1,4-1 1,7-5 363,10-2 0,8-4 0,3-3 0,1-4 0,2 2 0,2-5 0,7-4 0,0-8 0,7-3 0,4-2 0,-2-5 0,-4-5 0,-4-7 0,-2-5 0,-2-4 0,2-2 0,0 1 0,2-3 0,-1-2 0,-1-2 0,-4-1 0,-2-3 0,-2-1 0,-4-4 0,0-5-469,-8 3 1,0-6 0,-1-4 0,-2-1 0,0 1 0,-3 2 0,-2 5 457,3-11 1,-4 4-1,-6-3-219,-5 7 0,-3-6 0,-2-2 1,-3 2-1,-4 6 0,-5 11 230,-12 8 0,-8 11 0,-2 3 0,1 0 0,-2 1 0,-1 4 0,3 4 0,-1 6 0,2 5 0,2 3 0,3 0 0,0 2 0,5 3 0,-3 15 0,5 4 0,4-4 0,0 1 0</inkml:trace>
  <inkml:trace contextRef="#ctx0" brushRef="#br0" timeOffset="76290">23564 13710 24575,'44'-6'0,"0"0"0,0 0 0,-5 1 0,-1 0 0,-4 3 0,-3 1 0,-3 2 0,16 3 0</inkml:trace>
  <inkml:trace contextRef="#ctx0" brushRef="#br0" timeOffset="76626">23883 13725 24575,'31'-12'0,"0"0"0,2 1 0,8 3 0,1 0 0</inkml:trace>
  <inkml:trace contextRef="#ctx0" brushRef="#br0" timeOffset="77169">23468 14394 24575,'-30'31'0,"1"1"0,-1 0 0,0 0 0,1 0 0,-1 0 0,2-2 0,0-1 0,0 1 0,0 0 0,0-1 0</inkml:trace>
  <inkml:trace contextRef="#ctx0" brushRef="#br0" timeOffset="77376">23814 14335 24575,'45'20'0,"0"0"0,1 0 0,-1 0 0,-21-9 0,0-1 0,20 10 0,0-1 0,0 0 0,0 0 0</inkml:trace>
  <inkml:trace contextRef="#ctx0" brushRef="#br0" timeOffset="77589">23484 14658 24575,'21'43'0,"0"1"0,0 0 0,0 0 0,-1-14 0,1-2 0,6 5 0,1 1 0,-1-1 0,0 0 0</inkml:trace>
  <inkml:trace contextRef="#ctx0" brushRef="#br0" timeOffset="77767">23957 14663 24575,'-6'47'0,"1"1"0,0 0 0,0-1 0,-1 1 0,1 0 0,0-1 0,0 1 0,0-3 0,2-6 0,0 0 0,-1 8 0,1-5 0,-2 8 0,1 5 0,-1 2 0,0 1 0,1-3 0,0-4 0,1-6 0,2-10 0,0 9 0,2-8 0,-1 0 0,0 0 0</inkml:trace>
  <inkml:trace contextRef="#ctx0" brushRef="#br0" timeOffset="79205">22770 14707 24575,'-5'0'0,"0"0"0,3 0 0,1 2 0,1 3 0,-11 23 0,-7 10 0,3-5 0,-4 3-656,0-5 1,-5 5-1,-3 1 1,0 0 0,1-3-81,0-1 1,1-2 0,-1-1 0,-5 4 735,3-6 0,-3 3 0,-2 1 0,-2 1 0,-1 0 0,1-1 0,1-3 0,4-2 0,-10 5 0,4-4 0,-1-2 0,-4 4 0,4-4 0,-4 4 0,-2 0 0,-2 1 0,2-2 0,1-3 0,4-3 0,-1-3 0,3-4 0,-1-2 0,-4 3 0,4-2 0,-3 2 0,-3 1 0,-1 0 0,0 0 0,2-1 0,4-2-400,-11 3 0,5-1 0,0-2 0,-7 2 400,11-5 0,-4 2 0,-2 0 0,-2-1 0,-1 1 0,3-1 0,2-2 0,4-1 0,-7 4 0,5-2 0,0-3 0,-7-6 0,10-6 0,-5-3 0,-4-3 0,-2-3 0,0-2 0,2 0 0,2-2 0,4 1 0,7 0 0,-4-5 0,8 1 0,1-4 0,-2-5 0,3 2 0,-3-6 0,-2-3 0,0-2 0,2-1 0,2 2 0,6 2 0,5 4 0,4-7 0,7 3 0,2-3 0,-2-1 0,2-4 0,1 2 0,2 8 0,3-5 0,0 2 0,5 31 0,23 9 0,-3-4 0,4 0 0,11 2 0,3-1 0,7-3 0,0 1 0</inkml:trace>
  <inkml:trace contextRef="#ctx0" brushRef="#br0" timeOffset="80069">19647 15425 24575,'-14'29'0,"4"0"0,0 3 0,1 0 0,0 3 0,2 4 0,1 4 0,1-5 0,0-6 0,2-3 0,6 4 0,5-12 0,8-34 0,14-23 0</inkml:trace>
  <inkml:trace contextRef="#ctx0" brushRef="#br0" timeOffset="80246">19646 15449 24575,'8'-4'0,"28"-4"0,-5 1 0,7-3 0,-5 1 0,7-4 0,5-1 0,0-1 0,-2 1 0,-7 2 0,4 0 0,-5 1 0,4-2 0,5-2 0,0 1 0,0-1 0,-1 0 0,1 1 0</inkml:trace>
  <inkml:trace contextRef="#ctx0" brushRef="#br0" timeOffset="82009">21664 15727 24575,'-1'-8'0,"0"3"0,-2 2 0,-12 32 0,-4 15 0,7-19 0,0 2-1093,-4 9 1,-2 5 0,2-3 1043,1 0 1,-4 3 48,0-10 0,-5 5 0,-3 2 0,-1 2 0,0-3 0,3-3 0,1-1 0,3-3 0,-2 0 0,-6 4 0,3-6 0,-4 3 0,-3 3 0,-3 1 0,-1 0 0,0-1 0,1-2 0,3-3 0,3-4-820,-8 4 1,5-6 0,-1-2 0,-4 1 639,3 0 1,-4 0 0,-1 1 0,-1-1 0,2-3 0,3-2 179,-12 1 0,4-4 0,-1-1-194,10-2 1,1-1 0,-3 0-1,-5 0 194,2-1 0,-5 0 0,-4 1 0,-2 0 0,0 0 0,0-1 0,4 0 0,4-1-341,0 0 1,4-1-1,2 0 1,-3 0-1,-6 0 341,7-2 0,-4 0 0,-4 1 0,-2 0 0,-2 0 0,0 0 0,0-1 0,2 0 0,3-1 0,4 0 0,4-1-546,-13 0 0,8-1 1,2-1-1,-6 0 546,3-1 0,-5 1 0,-1-2 0,0 1 0,3-1 0,4 0 0,1 0 0,6 0 0,-2-1 0,-6-2-56,3-1 1,-5-1-1,-4-2 1,-4 0-1,0-1 1,0 0-1,2 0 1,3 1-1,5 0 56,-3-1 0,6 2 0,1-1 0,-2-1 0,-6-2 0,9 2 0,-6-1 0,-3-2 0,-3-1 0,-1 0 0,-1 0 0,2 0 0,2 0 0,4 0 0,4 2 0,6 1 10,-14-5 0,9 1 0,-5-2-10,4 1 0,-6-2 0,-3-1 0,1 0 0,3 1 0,7 3 0,1 1 0,5 2 0,-2-1 0,-4-2 0,-4-1 0,0-1 0,4-3 0,1-5 0,3-2 0,3 0 0,6 4 0,2-1 0,-1 0 0,-7-4 0,-2-2 0,0 2 0,2 1 0,-1 2 0,2 2 0,-6-1 0,-1 1 0,5 4 0,-4-1 0,1-1 0,4 4 0,0 0 0,1 1 0,-9-6 0,-4-3 0,6 2 0,13 6 0,2-1 0,-8-7 0,-3-5 0,6 3 0,8 4 0,2-2 390,-4-4 1,-1-4 0,4 4-391,-1-7 0,-3-4 0,0 1 0,2 10 0,3 3 0,-1-1 0,-14-9 0,9 12 0,5 0 0,2 0 0,4 8 3276,-5-16-2566,13 22 2566,-3 1-221,4 4-2766,3 1 0,19 3 0,7 0 1</inkml:trace>
  <inkml:trace contextRef="#ctx0" brushRef="#br0" timeOffset="82932">15545 15597 24575,'-9'-10'0,"1"1"0,-26-4 0,-3 0 0,12 5 0,-11-3 0,4 2 0,25 7 0,-3 0 0,7 9 0,4 24 0,4 9 0,1-8 0,1 4 0,0 7 0,1 10 0,1-1 0,-1-7 0,3-5 0,0-3 0,-2 5 0,0 3 0,0-16 0,1-21 0,5-29 0,-1-14 0,-9 6 0,0-2-259,3-4 1,2-5 0,-3 1 258,-4-2 0,-2 1 0,-1 2 0,-1-3 0,-2 2 0,1-4 0,-3 4 0,-7 3 0,5 18 0,6 6 0,19 12 0,13-7 0,5-3 0,-4 2 0,5-2-21,1 0 0,7-2 0,2 0 0,-4 2 0,0 0 0,-3 2 1,3 0-1,3 0 0,0 0 0,0 0 0,0 0 0</inkml:trace>
  <inkml:trace contextRef="#ctx0" brushRef="#br0" timeOffset="89282">15404 13497 24575,'1'-3'0,"0"7"0,-1 2 0,0 6 0</inkml:trace>
  <inkml:trace contextRef="#ctx0" brushRef="#br0" timeOffset="89997">15326 13563 24575,'-4'-7'0,"-3"0"0,16 2 0,15-6 0,14-5 0,5-1 0,-5 3 0,4 1 0,2 0-656,-6 0 1,6-4-1,1 0 1,-2 1 0,-8 2-30,1 2 0,-5 1 1104,8-3 1,-5 2-420,-11 3 0,1 3 0,-17 1 0,3-2 0,-7 4 0,2-2 0</inkml:trace>
  <inkml:trace contextRef="#ctx0" brushRef="#br0" timeOffset="90515">16294 13048 24575,'-38'7'0,"0"0"0,-1 0 0,14 7 0,2 4 0,-5 3 0,-6 5 0,3 1 0,11-1 0,12 2 0,9 0 0,0 11 0,11-6 0,21-22 0,8-9 0,-6-2 0,1-2-808,-3-1 0,2-1 0,-3-1 808,4-5 0,-4-3 0,-4-2 0,-2-2 0,-3 1 0,1 0 0</inkml:trace>
  <inkml:trace contextRef="#ctx0" brushRef="#br0" timeOffset="90732">16305 13261 24575,'41'-13'0,"1"0"0,0 0 0,0 0 0,-1 0 0,-9 3 0,0 0 0,7-2 0,10-2 0,3-1 0,-6 3 0,-17 5 0,-13 5 0</inkml:trace>
  <inkml:trace contextRef="#ctx0" brushRef="#br0" timeOffset="90949">16568 13026 24575,'3'39'0,"0"1"0,0-1 0,-2-14 0,0 1 0,2 17 0,0 0 0,0-1 0</inkml:trace>
  <inkml:trace contextRef="#ctx0" brushRef="#br0" timeOffset="91172">16834 13164 24575,'40'-25'0,"0"1"0,0-1 0,0 0 0,-18 10 0,-1 1 0,20-9 0,0 1 0,0-1 0,0 0 0</inkml:trace>
  <inkml:trace contextRef="#ctx0" brushRef="#br0" timeOffset="91377">17042 12850 24575,'-2'41'0,"-1"0"0,1 0 0,0 3 0,0 3 0,1 3 0,0-1 0,0 1 0,1-1 0</inkml:trace>
  <inkml:trace contextRef="#ctx0" brushRef="#br0" timeOffset="93668">19198 12868 24575,'-11'0'0,"1"-2"0,4 2 0,2-1 0,0 0 0,3 1 0,30-1 0,8-9 0,13-7 0,4-2 0,-6 3 0,-8 3 0,-3 1 0,4-2-332,1 0 0,6-3 0,1 0 0,-4 0 0,-9 3 332,0-7 0,-12 11 0,-15 23 0,-22 10 0,-5-1 0,-2 3 0,4-5 0,0 1 0</inkml:trace>
  <inkml:trace contextRef="#ctx0" brushRef="#br0" timeOffset="94206">19503 12887 24575,'-11'-12'0,"5"15"0,4 28 0,5 19 0,1-2 0,-3-4 0,0 1-820,1 1 1,2 6 0,-2 0 0,0-9-310,-1-7 0,-2-5 1956,0-1 1,-4-6-828,-15-12 0,-20-9 0,-5-4 0,19 1 0,-1-2 447,-25-1 1,4-2-448,26 0 0,-2-2 0,24 3 2985,-2-1-2985,2 2 0,0 0 0,0 2 0,16-10 0,9-12 0,-3 6 0,-1 0 0</inkml:trace>
  <inkml:trace contextRef="#ctx0" brushRef="#br0" timeOffset="94976">19948 13142 24575,'-36'7'0,"1"-1"0,-1 1 0,4 15 0,-6 4 0,-6 8 0,15-3 0,27 6 0,1-6 0,6-8 0,14-22 0,15-20 0,1-10 0,-17 10 0,-1-2 0,5-7 0,2-5 0,-8 4 0,-8-9 0,-7 64 0,1 11 0,4-4 0,3 6 0,0-6 0,5 4 0,6-13 0,1-7 0,-4-16 0,10-17 0,-11-5 0</inkml:trace>
  <inkml:trace contextRef="#ctx0" brushRef="#br0" timeOffset="95277">20072 12988 24575,'17'44'0,"1"0"0,0 0 0,1-9 0,1 10 0,5 9 0,-4-30 0,-7-48 0,-4-26 0,0 6 0,-1 18 0,-1 0 0,2-19 0,0-7 0,-5 13 0,-5 14 0,0 9 0</inkml:trace>
  <inkml:trace contextRef="#ctx0" brushRef="#br0" timeOffset="96005">20548 12953 24575,'-29'25'0,"0"0"0,0 0 0,4-3 0,-4 9 0,-5 8 0,16-9 0,25-10 0,7-10 0,17-2 0,-8-17 0,1-6 0,-1 1 0,0-4 0,-3-7 0,0-6 0,-2 4 0,6-12 0,0-4 0,-19 76 0,-3 18 0,3-20 0,3 0 0,2 6 0,2 3 0,1-5 0,2-11 0,1-4 0,5-5 0,1 0 0</inkml:trace>
  <inkml:trace contextRef="#ctx0" brushRef="#br0" timeOffset="103620">13860 16225 24575,'-9'-12'0,"2"1"0,7-3 0,-3 3 0,1 3 0,-2 2 0,3 12 0,3 36 0,2 11 0,-1-23 0,0 2 0,2 6 0,1 11 0,2 3 0,-1-3 0,0-8 0,2 4 0,1-3 0,0 8 0,2 3 0,0-12 0,6-9 0,-8-17 0,4-5 0,-2-6 0,1 0 0,19-11 0,-1-14 0,-6 2 0,3-7-820,-2-2 1,2-6 0,1-2 0,-3 1 151,2-2 0,-3 1 0,4-2 668,-4 6 0,2-2 0,1-1 0,0 0 0,-2 1-820,3-4 1,-2 1 0,0 1 0,-1 1 745,2 0 0,-1 1 0,1-2-375,-4 6 0,1-4 1,1-1-1,-1 3 1,-5 3 448,4-6 0,-2 2-259,1-2 0,1-3 1,-5 5 258,0-6 1507,-8 14 1,1 1-1508,2-2 0,1 3 0,7-8 1638,-5 8 0,-1 2-1415,-5 10 432,1 18 0,-12 25 1,0-6-1,0 1 0</inkml:trace>
  <inkml:trace contextRef="#ctx0" brushRef="#br0" timeOffset="108391">16049 13615 24575,'-6'0'0,"2"0"0,4 0 0,-3 0 0,2 3 0,-2-2 0,3 2 0,0-2 0,-1 0 0,0 1 0,0-1 0,1 1 0,15-8 0,7-16 0,6-8-1093,1 0 1,4-5 0,8-4 1024,-15 15 0,4-3 0,3-2 0,2-1 1,1-2-1,1 1 0,0-1 0,-1 2 1,-2 1-343,1-2 0,-1 2 1,0 0-1,-1 0 1,1 0-1,1-1 0,1 0 1,2 0 329,-4 2 1,2-1 0,2 0-1,0-1 1,1 0 0,0 0 0,0 0-1,0 1 1,-1 0 0,-1 2 0,-1 0-1,4-2 1,-1 1 0,-1 1 0,0 1-1,0 0 1,-1 1 0,0-1 0,1 0-1,-1 1 1,1-1 0,-1 1 0,0-1-1,1 0 1,-1 1 0,0-1 0,0 1-1</inkml:trace>
  <inkml:trace contextRef="#ctx0" brushRef="#br0" timeOffset="109024">19488 13778 24575,'35'-33'0,"1"1"0,-1 0 0,1-1 0,-1 1 0,1-1 0,-1 1 0,1-1 0,-1 1 0,1-1 0,-1 1 0,1-1 0,-1 1 0,1-1 0,-1 1 0,1-1 0,-1 1 0,1 0 0,-1-1 0,1 1 0,-1-1 0,1 1 0,-1-1 0,2 1 0,-1 0 0,0-1 0,0 1 0,0 0 0,0-1 0,0 1 0,0 0 0,0-1 0,0 1 0,0 0 0,1-1 0,-1 1 0,0 0 0,0 0 0,0-1 0,0 1 0,0 0 0,0-1 0,0 1 0</inkml:trace>
  <inkml:trace contextRef="#ctx0" brushRef="#br0" timeOffset="131063">26492 11116 24575,'16'-38'0,"1"3"0,-2 16 0,3-2 0,-9 12 0,0 0 0,-7 7 0,6 2 0,12 2 0,7 5 0,3 3 0,-3-4 0,1 5 0,12 17 0,-4 3 0,-5-4 0,-21-3 0,1-1 0</inkml:trace>
  <inkml:trace contextRef="#ctx0" brushRef="#br0" timeOffset="131240">26481 11436 24575,'-29'20'0,"1"0"0,-8 5 0,23-13 0,49-22 0,-3-1 0,4-2-697,-4 2 0,2 0 1,3-1 696,0-2 0,4-2 0,-1 0 0,-2 0 0,1 0 0,-1 0 0,0-1 0,-4 2 0,0-1 0,1 0 0,-1 1 0</inkml:trace>
  <inkml:trace contextRef="#ctx0" brushRef="#br0" timeOffset="131471">27265 10882 24575,'5'-9'0,"7"29"0,-2 12 0,-3 4 0,0 0 0,2 6 0,-1-7 0,0-1 0,9 5 0,2-51 0</inkml:trace>
  <inkml:trace contextRef="#ctx0" brushRef="#br0" timeOffset="131816">27326 11037 24575,'-9'-14'0,"18"0"0,8 4 0,7 5 0,3 3 0,9 0 0,4 5 0,2 3 0,1 1 0,-9-3 0,4 1 0,-3-1 0,-10-1 0,1-2 0,12-5 0,4-4 0,-8 1 0,-3 1 0,12-15 0</inkml:trace>
  <inkml:trace contextRef="#ctx0" brushRef="#br0" timeOffset="132472">27564 11187 24575,'-11'-16'0,"8"6"0,-13 22 0,-2 22 0,-3 2 0,-6 7 0,1-1 0,3-2 0,0 1 0,4-9 0,-2 3 0,1 1 0,4-3 0,-2 15 0,6-3 0,5-11 0,0-1 0,-1 4 0,3-5 0,12-11 0,4-18 0</inkml:trace>
  <inkml:trace contextRef="#ctx0" brushRef="#br0" timeOffset="132651">27431 11561 24575,'7'-2'0,"4"10"0,-1 5 0,5 6 0,3 2 0,15 14 0,-9-11 0,4 0 0,6 4 0,3-4 0,-9-10 0,2-5 0,10 4 0,-1-8 0,-9-18 0,-1-8 0,2-4 0,0-1 0</inkml:trace>
  <inkml:trace contextRef="#ctx0" brushRef="#br0" timeOffset="132863">28165 10953 24575,'41'-13'0,"0"0"0,-1 0 0,1 1 0,-3-1 0,0 1 0,-2 2 0,-2 4 0,10 6 0,-6 5 0,6 1 0,-1 6 0</inkml:trace>
  <inkml:trace contextRef="#ctx0" brushRef="#br0" timeOffset="133062">28108 11173 24575,'14'35'0,"0"0"0,-1 0 0,1 0 0,-4-9 0,0-2 0,10 13 0,3 4 0,-5-21 0,-6-40 0</inkml:trace>
  <inkml:trace contextRef="#ctx0" brushRef="#br0" timeOffset="133283">28099 11198 24575,'16'1'0,"14"-3"0,14-3 0,6 0 0,-6 0 0,-3 0 0,-2 1 0,6 0-410,-7 2 0,6-1 1,5 0-1,2 0 1,0 1-1,-3 0 0,-5 1 1,-6 1-684,3 1 1,-7 1 0,3 3 272,11-1 1,7 2 0,-8 3 0,-21 5 1527,-30 9 0,-14 3-708,-11 7 0,-11 4 0,2-6 0,3-7 0,-2-2 0,-5 1 0,-1 1 0,1 0 0</inkml:trace>
  <inkml:trace contextRef="#ctx0" brushRef="#br0" timeOffset="133490">28421 11120 24575,'-27'33'0,"-1"0"0,0-1 0,8-11 0,3-1 0,-10 29 0,14-15 0,34-47 0,15-12 0</inkml:trace>
  <inkml:trace contextRef="#ctx0" brushRef="#br0" timeOffset="133970">28509 11059 24575,'-21'36'0,"3"5"0,5-8 0,1 2 0,4-7 0,1 2 0,-2 5 0,2 1 0,8-4 0,5-7 0,5-16 0,12-11 0,-7-40 0,-6 11 0,-9 33 0,-9 21 0,3-1 0,-1 6 0,-3 8 0,-4 8 0,0 1 0,1-6 0,-1 2 0,0-1 0,0-2 0,-1 6 0,0-3 0,2-12 0,-3-6 0,9-10 0,24-13 0,13 1 0,9 2 0,-11 3 0,-1 1 0,12 0 0,4-4 0,0-6 0,-3-14 0,-7 0 0,-4-5 0,-17-5 0,-5-2 0,0-3 0,-1-1 0</inkml:trace>
  <inkml:trace contextRef="#ctx0" brushRef="#br0" timeOffset="134139">28772 11601 24575,'-11'34'0,"0"-3"0,-1 1 0,-4 14 0,4-13 0,0 2 0,-2-2 0,-2-3 0,-8-1 0,3-10 0,-1-7 0,-14-26 0</inkml:trace>
  <inkml:trace contextRef="#ctx0" brushRef="#br0" timeOffset="134308">27774 11677 24575,'-19'0'0,"47"-1"0,32-2 0,-1-1 0,-18-2 0,0-1 0,7-1-149,-9 3 0,6-1 0,5 0 0,3-1 0,1 0 0,1 0 0,-3 1 0,-3 0 0,-6 0 0,2 0 0,-5 0 0,-1 0 0,0 1 0,3-1 0,4 0 0,-1-1 1,1 1-1,-1 0 0,1 0 0,-1 0 0,1-1 0</inkml:trace>
  <inkml:trace contextRef="#ctx0" brushRef="#br0" timeOffset="135253">29288 11155 24575,'-7'-11'0,"1"-2"0,49-9 0,-19 9 0,3 0 0,1 2 0,5-1 0,2 0 0,8 1 0,4 0 0,1 0 0,-5 3-1093,-8 1 1,-3 2 0,3 0 1060,3-1 1,4-1-1,-2 1 1,-10 5-1,0 13 1,-16 4-1</inkml:trace>
  <inkml:trace contextRef="#ctx0" brushRef="#br0" timeOffset="135763">29301 11214 24575,'-7'26'0,"-1"0"0,7 9 0,2 12 0,2 7 0,2 4 0,0-2 0,0-4 0,0-11 0,2 0 0,0-8 0,2 6 0,-1 7 0,0 0 0,0-1 0,0 1 0,-1 0 0,1-1 0,0 1 0</inkml:trace>
  <inkml:trace contextRef="#ctx0" brushRef="#br0" timeOffset="136087">29738 11084 24575,'23'-19'0,"10"7"0,11 3 0,-6 3 0,-10 1 0,-3 9 0,1 17 0,1 12 0,-3 5 0,-9-3 0,-14 11 0,-11 6-469,3-14 1,-2 8 0,-2 5 0,-1 2 0,0-1 0,0-4 0,1-8-625,-2 5 1,0-7 0,0 3 779,1-2 0,-2 5 0,1 1 1,1-6-1,2-8 879,-3 7 0,0-23 1,0-12-1</inkml:trace>
  <inkml:trace contextRef="#ctx0" brushRef="#br0" timeOffset="136372">29290 11397 24575,'42'-10'0,"0"-1"0,0 1 0,0-1 0,-9 5 0,1 1 0,9-4 0,11-2 0,-2 0 0,-11 6 0,3 9 0</inkml:trace>
  <inkml:trace contextRef="#ctx0" brushRef="#br0" timeOffset="136554">29738 11265 24575,'-24'44'0,"1"0"0,8-15 0,0 1 0,1 6 0,0 4 0,1-4 0,1-2 0,2-2 0,0 3 0,-1-2 0,-5 3 0,3-12 0</inkml:trace>
  <inkml:trace contextRef="#ctx0" brushRef="#br0" timeOffset="136682">29548 11487 24575,'23'12'0,"1"-1"0,10 9 0,-2 1 0,-1 2 0,-5 12 0,-6 1 0</inkml:trace>
  <inkml:trace contextRef="#ctx0" brushRef="#br0" timeOffset="136853">29244 11991 24575,'47'-6'0,"0"0"0,0 0 0,0 0 0,-3 1 0,0 0 0,-2 1 0,-3 1 0,8 0 0,-3 2 0,-2 1 0,0 0 0</inkml:trace>
  <inkml:trace contextRef="#ctx0" brushRef="#br0" timeOffset="137217">30281 10954 24575,'42'-8'0,"-1"-1"0,0 1 0,1 0 0,-1-1 0,-1 3 0,1 1 0,1 0 0,10-2 0,2 1 0,-5 1 0,-12 5 0,7 9 0,-13 6 0</inkml:trace>
  <inkml:trace contextRef="#ctx0" brushRef="#br0" timeOffset="137403">30766 10721 24575,'-11'42'0,"1"0"0,-1 0 0,2-5 0,-1 2 0,0-2 0,1-4 0,-1 1 0,0-1 0,-4 10 0,0 1 0</inkml:trace>
  <inkml:trace contextRef="#ctx0" brushRef="#br0" timeOffset="137598">30330 11160 24575,'41'-5'0,"0"0"0,0 0 0,0 0 0,-15 6 0,-1 1 0,24-6 0,0 1 0,0-1 0</inkml:trace>
  <inkml:trace contextRef="#ctx0" brushRef="#br0" timeOffset="138147">30407 11302 24575,'19'-14'0,"6"-3"0,-2 4 0,4 1 0,7-1 0,-3 5 0,-1 8 0,-10 15 0,-49 22 0,-4-3 0,1 1 0,3-1 0,7 7 0,49-49 0,5 3 0,-9-2 0,-13 9 0,-26 20 0,-22 15 0,4-4 0,11-12 0,-1 1 0,-2 3 0,-4 5 0,0-1 0,8-7 0,0-3 0,34-8 0,29-20 0,-7 1 0,5-2 0,-2 1 0,0-3 0,0-1 0,2 0 0,3 0 0,-8 1 0,-4-3 0,0 4 0,-24 14 0,4 5 0,4 9 0,0 16 0,-5-9 0,-3 7 0</inkml:trace>
  <inkml:trace contextRef="#ctx0" brushRef="#br0" timeOffset="138374">30613 11614 24575,'-5'47'0,"1"-1"0,0 1 0,-1-1 0,0-7 0,-1 2 0,2-4 0,0 10 0,-1 4 0,1-2 0,-1-4 0,1-12 0,-6 15 0,1-3 0,0-16 0,1-64 0,0-9 0</inkml:trace>
  <inkml:trace contextRef="#ctx0" brushRef="#br0" timeOffset="138619">30247 11986 24575,'-29'26'0,"-1"0"0,7 6 0,49-35 0,5-6 0,11-5 0,6-2 0,0-1 0,-6 2 0,2-2 0,-4 2 0,4-2-416,-5 5 1,5-2 0,3 0 0,-1 1 0,-6 2 0,-8 3 415,-3 2 0,-5 4 0,7 1 0,-7 5 0,-19 10 0,-4 7 0</inkml:trace>
  <inkml:trace contextRef="#ctx0" brushRef="#br0" timeOffset="150526">20476 11598 24575,'-7'-8'0,"3"4"0,12-1 0,24 8 0,8 5 0,-5 3 0,-9 18 0,-12 6 0,-28-15 0,-9-1 0,-10 16 0,-5-1 0,6-14 0,2-1 0,11 1 0,8 0 0,23 16 0,12-17 0,10 0 0,0-3 0,7 1 0,1-2 0,-5-3 0,1 1 0,-6 3 0,-2 8 0,-11 3 0,-17 8 0,-20-4 0,-10 4 0,1-7 0,2-10 0,0-3 0,-20 15 0,6-6 0,25-20 0</inkml:trace>
  <inkml:trace contextRef="#ctx0" brushRef="#br0" timeOffset="151177">21427 11446 24575,'-41'7'0,"1"0"0,-1 0 0,0 0 0,0 0 0,-7 0 0,-4 0 0,10 0 0,25-3 0,20-1 0,12-4 0,4 31 0,3 21 0,-4-4 0,-5-9 0,-1 1 0,0 2 0,1 6 0,0 2 0,-5-2 0,-4-7 0,-4 0 0,-1-2 0,-1-5 0,0 1 0,-1-2 0,0 14 0,0-1 0</inkml:trace>
  <inkml:trace contextRef="#ctx0" brushRef="#br0" timeOffset="151386">20857 11992 24575,'47'-10'0,"0"1"0,0 0 0,1-1 0,-6 2 0,-1-1 0,0 1 0,-4-2 0,1-2 0,-2-2 0,-4 2 0,-3 1 0,-4 2 0,11-4 0,-46 24 0,-6 4 0</inkml:trace>
  <inkml:trace contextRef="#ctx0" brushRef="#br0" timeOffset="151964">21613 11372 24575,'-2'-13'0,"4"34"0,2 23 0,1-5 0,-1-14 0,0 0 0,1 19 0,-1 7 0,0-9 0,2-2 0,-6-4 0</inkml:trace>
  <inkml:trace contextRef="#ctx0" brushRef="#br0" timeOffset="152205">21460 11709 24575,'43'-7'0,"-4"4"0,11 1 0,2 0 0,-8 2 0,-6 5 0,0 1 0,5-3 0,10 0 0,-6 3 0,-23 8 0,-31 15 0,-22 8 0,-1-1 0,7-6 0,-1-1 0,-6 4-186,1-4 1,-6 4 0,-3 3 0,0-1 0,0-1 0,3-3-1,-2 3 1,1-3 0,0-1 0,-1 3 0,5-3 0,-1-1-1,0 1 1,1-1 0,-1 1 0,1-1 0</inkml:trace>
  <inkml:trace contextRef="#ctx0" brushRef="#br0" timeOffset="154090">17405 11752 24575,'0'0'0</inkml:trace>
  <inkml:trace contextRef="#ctx0" brushRef="#br0" timeOffset="154727">17319 11879 24575,'0'-7'0,"-1"-1"0,-1 4 0,-2 48 0,-3 2 0,4-3 0,0 3 0,-3 1 0,1-1-853,2-12 0,0 0 853,0 3 0,-1-1 0,1 12 82,1-17 1,1-1-1,-1 6 1,1 10 0</inkml:trace>
  <inkml:trace contextRef="#ctx0" brushRef="#br0" timeOffset="155267">18005 11791 24575,'-47'-4'0,"0"0"0,0-1 0,5 1 0,-1 3 0,-8 2 0,25 5 0,36 7 0,1 15 0,1 11 0,-3-3 0,-2-5 0,0 1-398,0 9 1,1 6 0,-3-5 397,-5-6 0,0 0 0,0 7 0,1 4 0,0-6 0,-1-10 0,0-2 0,1 23 0,0-11 0,-1-34 0</inkml:trace>
  <inkml:trace contextRef="#ctx0" brushRef="#br0" timeOffset="155574">17548 12137 24575,'38'-11'0,"-11"3"0,-15 11 0,-19 21 0,-8 7 0,-1-3 0,1 5 0,2-3 0,7-17 0,34-16 0,25-13 0,-3 0 0,-9 0 0,1-3 0,-9 6 0,6-3 0,2 0 0,-2-1 0,-4 1 0,-1-6 0,0 1 0,1 0 0</inkml:trace>
  <inkml:trace contextRef="#ctx0" brushRef="#br0" timeOffset="155819">18165 11677 24575,'-13'-16'0,"36"38"0,-8 14 0,-6 1 0,1 12 0,-2 3 0,-2-8 0,-3 0 0,-4-1 0,-1-3 0,-2 6 0,-2-4 0,-3-12 0,-16-9 0,-13-9 0</inkml:trace>
  <inkml:trace contextRef="#ctx0" brushRef="#br0" timeOffset="156022">17993 12011 24575,'-11'-8'0,"19"2"0,28 4 0,10 4 0,-9 0 0,4 2 0,1 1 0,8 3 0,-2 1 0,-8 1 0,1 4 0,-17 8-656,-26 11 1,-17 12-1,-9 5 1,-4 0 0,2-8-165,2-8 1,-2-6 0,-2 0 0,-4 3 626,5-2 0,-4 2 0,-2 3 1,-2 1-1,0-1 0,1 0 0,2-3 1,3-4-1,-8 7 0,3-5 0,1-1 1,0 1-1,1 2 0,0 0 0,0 0 1,0-1-1</inkml:trace>
  <inkml:trace contextRef="#ctx0" brushRef="#br0" timeOffset="166124">20651 13697 24575,'-8'-15'0,"0"2"0,-2 5 0,-14-2 0,8 3 0,-16-1 0,22 3 0,-3 3 0,11 1 0,-11 1 0,2 0 0,-19 0 0,7 1 0,-6 8 0,3 8 0,1 4 0,-3 15 0,4-6 0,2 3 0,11 2 0,5 1 0,0-9 0,3 0 0,1 13 0,5-2 0,10-1 0,13 1 0,5-32 0,4-9 0,-3-7 0,0-4-1017,0-1 0,2-2 1,-2-3 1016,-4-2 0,-3-3 0,1-2-312,-1 0 1,0-4 0,0 1-1,-4 2 312,4-4 0,-3 0 0,10-12 0,-14 7 0,-28 24 0,-15 6 0,-9 9 0,-3 2 0,10-3 0,1 2 0,-11 5 0,4 3 0,14 5 0,9 10 0</inkml:trace>
  <inkml:trace contextRef="#ctx0" brushRef="#br0" timeOffset="166346">20972 13933 24575,'17'28'0,"-2"-1"0</inkml:trace>
  <inkml:trace contextRef="#ctx0" brushRef="#br0" timeOffset="166722">21130 13778 24575,'17'44'0,"0"-1"0,19-53 0,2 35 0,1-6 0,-11-40 0,-3-18 0,-2 1 0,4 4 0,-11 0 0,-26-13 0,-16 9 0,3 29 0,-4 9 0,-14 2 0,-6 6 0,9 5 0,13 9 0,5 4 0,-1 8 0,0 0 0</inkml:trace>
  <inkml:trace contextRef="#ctx0" brushRef="#br0" timeOffset="167730">21460 13692 24575,'-4'-7'0,"1"1"0,4-3 0,2 0 0,2-1 0</inkml:trace>
  <inkml:trace contextRef="#ctx0" brushRef="#br0" timeOffset="168713">21312 13324 24575,'45'0'0,"1"0"0,-13 2 0,2 3 0,7 6 0,5 3 0,-9 3 0,-13-1 0,-4 2 0,7 14 0,-11 2 0,-26-8 0,-8 0 0,-3 1 0,-1-1 0,-4 3 0,0-2 0,4-3 0,2-1 0,-5 9 0,20-6 0,41-6 0,2-1 0,-9-10 0,1 0 0,14 13 0,-22-9 0,-9 18 0,-27-2 0,-13 5 0,-2 0 0,2-3 0,-1 0 0,-3 2 0,0-3 0,-3 3 0,-3 0 0,0-1 0,1-1 0,0-5 0,0-1 0,1 1 0,-1 0 0,1-1 0</inkml:trace>
  <inkml:trace contextRef="#ctx0" brushRef="#br0" timeOffset="169834">22144 13374 24575,'-9'-18'0,"1"0"0,-2-6 0,4 12 0,-3-4 0,2 14 0,-4 2 0,-18 5 0,-12 14 0,-5 5 0,15-8 0,-1 2 0,1 0 0,-1 1 0,6-1 0,1 3 0,39-26 0,0 2 0,20-11 0,-19 27 0,1 9 0,-10 17 0,-4 14 0,-1-5 0,0-9 0,0 2-421,-2 3 1,0 8-1,-1-1 1,-1-9 420,-2-5 0,0-3 0,1 1 0,-1 3 0,2-5 0,-2 11 0,3-19 0,0 1 0</inkml:trace>
  <inkml:trace contextRef="#ctx0" brushRef="#br0" timeOffset="170161">21658 13778 24575,'31'-21'0,"1"-1"0,0 1 0,3 26 0,-11 13 0,-26 7 0,-11 7 0,0 6 0,-4 5 0,-1-5 0,-4-7 0,0-7 0,-2 4 0,50-53 0,-1 4 0,7-6 0,2-1 0,-3 2 0,-3 2 0,-1 2 0,2-2 0,6-4 0,1-1 0,-1 1 0,0 0 0</inkml:trace>
  <inkml:trace contextRef="#ctx0" brushRef="#br0" timeOffset="170666">22230 13317 24575,'-2'41'0,"-1"-1"0,1 0 0,0 0 0,0-9 0,-1 0 0,1 14 0,-1 11 0,1-3 0,-1-14 0,1-10 0,-1-27 0,-10-18 0,-2-11 0,-9-14 0,5 14 0,0 4 0,-1 5 0,8 9 0,16 8 0,19 2 0,24 5 0,-21-4 0,2 4 0,14 18 0,-6 7 0,-20-10 0,-8 4 0,-14 8 0,-10 9 0,-6 4 0,-3 0 0,3-7-796,-6 0 1,-2-4-1,-4 4 796,10-9 0,-4 3 0,-2 2 0,-1 2 0,0 1 0,1-2 0,2-3 0,3-3 0,-5 5 0,3-5 0,1 0 0,-1 2 0,0 3 0,1-1 0,-1 1 0,0 0 0,1-1 0</inkml:trace>
  <inkml:trace contextRef="#ctx0" brushRef="#br0" timeOffset="176709">26524 12893 24575,'0'-30'0,"1"6"0,0 7 0,3 9 0,-2 5 0,1 3 0</inkml:trace>
  <inkml:trace contextRef="#ctx0" brushRef="#br0" timeOffset="181054">26516 12835 24575,'-8'-1'0,"1"-1"0,4-1 0,1-4 0,2 3 0,0-2 0,-11 12 0,-2 3 0</inkml:trace>
  <inkml:trace contextRef="#ctx0" brushRef="#br0" timeOffset="181830">26104 12945 24575,'0'-8'0,"1"3"0,2 0 0,2 5 0</inkml:trace>
  <inkml:trace contextRef="#ctx0" brushRef="#br0" timeOffset="182063">26482 12769 24575,'33'-17'0,"-6"4"0</inkml:trace>
  <inkml:trace contextRef="#ctx0" brushRef="#br0" timeOffset="182413">25943 13154 24575,'6'26'0,"6"6"0,5 10 0,2 1 0,-3-8 0,0-6 0,1-2 0,0 9 0,3 8 0,-1-5 0,-1-18 0,3-23 0</inkml:trace>
  <inkml:trace contextRef="#ctx0" brushRef="#br0" timeOffset="182621">26084 13330 24575,'28'-1'0,"0"0"0,5-5 0,7-3 0,-4 2 0,8-1 0,5 0 0,2-1 0,-3 0 0,-5 2-820,-4-1 1,-3 1 0,0 0 0,2 0 163,7-3 1,5-2-1,1 1 1,-6 2 0,-9 7 996,-4 7 0,-14 6-341,-24 15 0,-13-5 0,-9 0 0,-16 0 0,0 1 0</inkml:trace>
  <inkml:trace contextRef="#ctx0" brushRef="#br0" timeOffset="183111">26442 13388 24575,'-38'21'0,"0"0"0,0 0 0,7-1 0,-2 2 0,-1 0 0,-6 2 0,1 2 0,10 1 0,3 17 0,15-5 0,22-12 0,24-12 0,9-10 0,-5-16 0,1-6-766,-6 5 1,1 0 0,-3 1 765,-2 4 0,-3 0 274,-2 0 0,0-1-274,5 1 0,-2-1 0,-2 0 0,-4 2 0,-50 27 0,3-7 0,-4 3 0,-5 6 0,-7 6 0,8-7 0,-7 4 0,-4 2 0,-1 0 0,3 0 0,5-4-513,4-1 1,4-2 0,0 0 0,-3 3 512,-6 2 0,-6 3 0,-2 2 0,1-1 0,5-2 0,8-4 0,1 4 0,6-2 778,-3 6 0,7 0-778,16-1 0,32 3 0,-3-27 0,5-4 0,10 0 0,0-1 0</inkml:trace>
  <inkml:trace contextRef="#ctx0" brushRef="#br0" timeOffset="183279">26613 13758 24575,'19'2'0,"16"3"0,18 2 0,2 1 0,-11 0 0,-15-1 0,0 1 0,17 1 0,0-1 0,0 1 0,0 0 0</inkml:trace>
  <inkml:trace contextRef="#ctx0" brushRef="#br0" timeOffset="183604">26343 14173 24575,'-25'26'0,"48"-48"0,14-13 0,-15 16 0,3 1 0,11-3 0,10-4 0,1 2 0,-8 9 0,-5 9 0,-7 12 0,-12 20 0,-7 14 0,-9-2 0,-17 3 0,-15-1-779,3-9 0,-6 3 1,-1-3-1,3-8 779,-4-3 0,3-14 122,-5-23 1,14-12 0,34-4 0,14-6 0,-1-4-1,-1 0 1,1 0 0</inkml:trace>
  <inkml:trace contextRef="#ctx0" brushRef="#br0" timeOffset="184060">27301 13292 24575,'41'17'0,"-3"-18"0,-10-32 0,-1-7 0,9 5 0,-5 27 0,-2 10 0,-5 26 0,-13-5 0,-3 3 0,-8 6 0,-4-1 0,-4 2 0,-6 10 0,2-43 0,9-32 0,8-13 0,6-3 0,0 16 0,3-2 0,0 7 0,9 3 0,6 21 0</inkml:trace>
  <inkml:trace contextRef="#ctx0" brushRef="#br0" timeOffset="184559">27250 13802 24575,'23'39'0,"-2"-46"0,7-8 0,7 7 0,11 1 0,3 0 0,0 0 0,-7-3 0,-2-5 0,-4-2 0,4-1-656,0 3 1,6-3-1,0 1 1,-4 4 0,-11 9-748,10 21 2830,-16 10-1427,-23 2 0,-5 8 0,-4-2 0,-6 4 0,-5 2-368,2-1 0,-3 6 0,-2 1 1,0-7 367,-1-8 0,-1-4 0,0 1 0,-4 5 0,-1 1 0,1-6 0,-2-9 0,1 0 0</inkml:trace>
  <inkml:trace contextRef="#ctx0" brushRef="#br0" timeOffset="184697">27169 14269 24575,'-25'26'0,"0"0"0,-4 4 0,7-5 0,56-31 0,-12-11 0,2-5 0,16-5 0,1-1 0</inkml:trace>
  <inkml:trace contextRef="#ctx0" brushRef="#br0" timeOffset="184849">27572 13973 24575,'-18'43'0,"0"0"0,-1-3 0,1-3 0,2-12 0,0-3 0,-8 12 0,-3-4 0,10-17 0</inkml:trace>
  <inkml:trace contextRef="#ctx0" brushRef="#br0" timeOffset="185233">29011 13208 24575,'8'43'0,"0"0"0,-21-5 0,13-2 0,-1-1 0,1 1 0</inkml:trace>
  <inkml:trace contextRef="#ctx0" brushRef="#br0" timeOffset="185453">28438 13562 24575,'37'-3'0,"1"0"0,-1 0 0,-10 5 0,-3 9 0,1 15 0,3 15 0,0 6 0,-4 2 0,-7-6-766,-8 0 1,-7-1 0,-4 6 765,0-8 0,-2 8 0,-2 4 0,-1 0 0,-1-3 0,0-6 0,1-10 0,-5-1 0,-1-7 0,-2 1 0,-1 0 0</inkml:trace>
  <inkml:trace contextRef="#ctx0" brushRef="#br0" timeOffset="185908">28499 13861 24575,'15'45'0,"1"0"0,-1 0 0,10-33 0,4-6 0,10 16 0,4 4 0,1-16-820,-7-26 1,0-15 0,-1-6 0,-2 5-274,-3 5 1,-2 1 0,1-1 685,5-8 1,1 0-1,-15 20 2599,-19 25-2192,-8 6 616,-10 15 1,-2-3-617,5-21 0,4-8 0,22-39 0,1 12 0,4 1 0,13-9 0,-11 16 0,2 4 0,6 8 0,2 5 0,12-1 0,-4 8 0,1 4 0,1 7 1638,-15-1 0,-3 3-1370,-2 18 0,-7-16 0,-8 2 1</inkml:trace>
  <inkml:trace contextRef="#ctx0" brushRef="#br0" timeOffset="186379">29471 13395 24575,'-6'35'0,"-1"0"0,1 1 0,-4 6 0,5-2 0,0 7 0,1-10 0,3-14 0,6 7 0,7-13 0,-3 14 0,-2 12 0,-3-3 0,-5 0 0,-6 2 0,-1-4 0,-3 6 0,-3 3 0,0-3 0,-2-8 0,-1-5 0,-2-5 0,-4-1 0,-11 11 0,-4-1 0,3-15 0,-12-32 0,21-23 0,5-9 0,5 10 0,12 2 0,25 4 0,14 1 0,-1 9 0,-7 11 0,3 7-820,8 7 1,7 5 0,1 3 0,-8 2 718,-1 9 1,-3 3 100,-5-4 0,0 1 0,-4 0 0,-5 1 0,-4 0 0,-2-1 0,1 0 0</inkml:trace>
  <inkml:trace contextRef="#ctx0" brushRef="#br0" timeOffset="187060">30110 13427 24575,'17'43'0,"1"-1"0,-1 1 0,-16-17 0,-3 0 0,10 19 0,4 6 0,-12-11 0,-35-12 0,16-14 0,19-3 0,7-8 0,2 9 0,-20-3 0,-4 6 0,-9-9 0,6 4 0,-2 24 0,4 8 0,9-15 0,1 1 0,-3 3 0,-1 3 0,3-1 0,6 10 0,4-4 0,5 9 0,-2-13 0,4-3 0,13 1 0,10-20 0,6-9 0,-10-9 0,1-5 0,13-11 0,-1-8 0,-13-10 0,0 0 0</inkml:trace>
  <inkml:trace contextRef="#ctx0" brushRef="#br0" timeOffset="187501">30679 13316 24575,'3'29'0,"1"1"0,0 16 0,12-2 0,6-4 0,13-7 0,-2-14 0,7-1 0,-3-5 0,-8-9 0,-5 5 0,-5 23 0,-7 13 0,-9-3 0,-16-6 0,-12 3-547,6-7 1,-6 6 0,-2 3 0,-2 1 0,1-4 0,3-6-547,-4 1 1,1-5 0,-1 0 272,-1 3 1,-2 2 0,1-2 0,6-8 3121,-6 0-2302,15-43 0,19-17 0,11-13 0,1 6 0,-1 10 0,4 2 0,5 0 0,6-4 0,3 4 0,-4 13 0,2 19 0,1 9 0,13 2 0,-3 8 0,-15 16 0,-6 4 224,-5-12 1,-2 1-1,2 18 1,-4 0-1,-8-14 1,1 0 0</inkml:trace>
  <inkml:trace contextRef="#ctx0" brushRef="#br0" timeOffset="187775">31125 13683 24575,'49'-4'0,"-1"0"0,0 0 0,0 0 0,0 0 0,0 0 0,-9 6 0,-1 0 0,9-1 0,0 0 0,0 0 0,-1 0 0,1 0 0,0 0 0</inkml:trace>
  <inkml:trace contextRef="#ctx0" brushRef="#br0" timeOffset="187933">31197 13974 24575,'30'-9'0,"0"-1"0,4 1 0,3-2 0,-1 1 0,5-5 0,2 0-1093,-6 4 1,3-1 0,-5 2 1051,-5 2 0,-3 1 1,14-17-1,-13 0 1</inkml:trace>
  <inkml:trace contextRef="#ctx0" brushRef="#br0" timeOffset="188125">31497 13512 24575,'-18'41'0,"1"0"0,-1-1 0,0 1 0,0-1 0,0 3 0,2 0 0,2-2 0,-3 8 0,1 2 0,3-5 0,5-12 0,8 6 0,0-5 0</inkml:trace>
  <inkml:trace contextRef="#ctx0" brushRef="#br0" timeOffset="188308">31713 13378 24575,'-9'43'0,"0"0"0,0 0 0,0 0 0,0 0 0,0 0 0,0-3 0,1-5 0,-1 7 0,0-3 0,0 7 0,-1 5 0,0 0 0,-1-2 0,1-5 0,1-8 0,-6 8 0,0-7 0,2-5 0,-1 0 0,0 0 0</inkml:trace>
  <inkml:trace contextRef="#ctx0" brushRef="#br0" timeOffset="188613">31317 13386 24575,'-10'48'0,"1"0"0,0 0 0,0 0 0,0 0 0,0 0 0,-1 0 0,1 0 0,0 0 0,11 1 0,5-8 0,4 7 0,-1-7 0,2 10 0,3 5 0,1 1 0,2-2 0,2-6 0,2-11 0,1-13 0,19-15 0,5-20 0,5-1 0,-11 5 0,5-2 0,3-1 0,-1 0 0,-6 0 0,-9 1 0,-2-2 0,-3 0 0,11-3 0,0 1 0</inkml:trace>
  <inkml:trace contextRef="#ctx0" brushRef="#br0" timeOffset="191124">26273 14878 24575,'-3'-4'0,"-1"-1"0,2 3 0,-4-1 0,2 3 0,-2 3 0,4 0 0,-1 1 0,22 1 0,12-1 0,3-2 0,4-2-820,-4 2 1,5 0 0,1-1 0,1 0 176,3-1 1,0 0 0,4-2 0,8 0 642,-18 0 0,5-1 0,4 0 0,2-1 0,3 0 0,2 0 0,0-1 0,-1 1 0,0 0 0,-3 0 0,-2 1 0,-4 0-469,7 0 1,-3 0 0,-4 1 0,0 1 0,1-2 0,3 1 0,5-1 362,-11 0 1,3 0 0,4-1-1,2 0 1,1 0 0,2-1 0,-1 1-1,1 0 1,-2 0 0,-1 0 0,-2 0-1,-4 1 1,-3 0 0,-4 1 105,13 0 0,-7 1 0,-4 0 0,1 1 0,5-1 0,-3 0 0,4 0 0,3 0 0,0-1 0,0 1 0,-2 1 0,-3-1 0,-6 1 0,3 1 0,-5 1 0,-1 0 0,3 0 0,2 0 0,4-1 0,0 1 0,-1 0 0,-4 0-458,6 1 0,-3 1 0,-4-1 458,-2 0 0,1-1 0,-1-1 0,5 0 0,1-1 0,-7 0 0,-2 0 0,-1 0-339,9 0 0,4 0 0,-4 0 339,-7 0 0,-1 0 1453,11 0 1,4 0-1454,-11 0 0,3 0 0,-2-2 0,7-1 0,2 0 924,-5 1 1,4 0-1,-4-1-924,0-3 0,0-3 0,-6 2 0,3 0 0,1-1 0,-7 1 0,0 0 0,-3-1 708,8-1 1,2 0 0,-22 3-709,-33 4 0,-18-16 0,7 7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2020/2/15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70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4177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396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09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891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altLang="zh-CN" noProof="0" dirty="0"/>
              <a:t>Click to edit Master subtitle style</a:t>
            </a:r>
            <a:endParaRPr lang="zh-CN" altLang="en-US" noProof="0" dirty="0"/>
          </a:p>
        </p:txBody>
      </p:sp>
      <p:sp>
        <p:nvSpPr>
          <p:cNvPr id="128" name="Rectangle 127"/>
          <p:cNvSpPr/>
          <p:nvPr userDrawn="1"/>
        </p:nvSpPr>
        <p:spPr>
          <a:xfrm>
            <a:off x="333772" y="188640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altLang="zh-CN" noProof="0" dirty="0"/>
              <a:t>Click to edit Master text styles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31" name="Rectangle 130"/>
          <p:cNvSpPr/>
          <p:nvPr userDrawn="1"/>
        </p:nvSpPr>
        <p:spPr>
          <a:xfrm>
            <a:off x="7313785" y="6354248"/>
            <a:ext cx="33494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清华大学出版社 2018- 程振波等</a:t>
            </a:r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2020/2/15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0"/>
              <a:t>Click to edit Master title style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n-US" altLang="zh-CN" noProof="0"/>
              <a:t>Click to edit Master text styles</a:t>
            </a:r>
          </a:p>
          <a:p>
            <a:pPr lvl="1" rtl="0"/>
            <a:r>
              <a:rPr lang="en-US" altLang="zh-CN" noProof="0"/>
              <a:t>Second level</a:t>
            </a:r>
          </a:p>
          <a:p>
            <a:pPr lvl="2" rtl="0"/>
            <a:r>
              <a:rPr lang="en-US" altLang="zh-CN" noProof="0"/>
              <a:t>Third level</a:t>
            </a:r>
          </a:p>
          <a:p>
            <a:pPr lvl="3" rtl="0"/>
            <a:r>
              <a:rPr lang="en-US" altLang="zh-CN" noProof="0"/>
              <a:t>Fourth level</a:t>
            </a:r>
          </a:p>
          <a:p>
            <a:pPr lvl="4" rtl="0"/>
            <a:r>
              <a:rPr lang="en-US" altLang="zh-CN" noProof="0"/>
              <a:t>Fifth level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altLang="zh-CN" noProof="0"/>
              <a:t>Drag picture to placeholder or click icon to add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altLang="zh-CN" noProof="1"/>
              <a:t>Click to edit Master text styles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2020/2/15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2020/2/15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 baseline="0">
          <a:solidFill>
            <a:schemeClr val="accent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customXml" Target="../ink/ink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customXml" Target="../ink/ink2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算法设计与分析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举例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6946" y="2132856"/>
            <a:ext cx="3995938" cy="1447056"/>
          </a:xfrm>
        </p:spPr>
        <p:txBody>
          <a:bodyPr/>
          <a:lstStyle/>
          <a:p>
            <a:r>
              <a:rPr lang="zh-CN" altLang="en-US" dirty="0"/>
              <a:t>常数时间</a:t>
            </a:r>
            <a:endParaRPr lang="en-US" altLang="zh-CN" dirty="0"/>
          </a:p>
          <a:p>
            <a:pPr lvl="1"/>
            <a:r>
              <a:rPr lang="zh-CN" altLang="en-US" dirty="0"/>
              <a:t>加载数据</a:t>
            </a:r>
            <a:endParaRPr lang="en-US" altLang="zh-CN" dirty="0"/>
          </a:p>
          <a:p>
            <a:pPr lvl="1"/>
            <a:r>
              <a:rPr lang="zh-CN" altLang="en-US" dirty="0"/>
              <a:t>比较运算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815" y="2132856"/>
            <a:ext cx="381000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6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  <a:r>
              <a:rPr lang="en-US" altLang="zh-CN" dirty="0"/>
              <a:t>RAM</a:t>
            </a:r>
            <a:r>
              <a:rPr lang="zh-CN" altLang="en-US" dirty="0"/>
              <a:t>，是为了便于对算法的执行时间进行统一的分析</a:t>
            </a:r>
            <a:endParaRPr lang="en-US" altLang="zh-CN" dirty="0"/>
          </a:p>
          <a:p>
            <a:r>
              <a:rPr lang="en-US" altLang="zh-CN" dirty="0"/>
              <a:t>RAM</a:t>
            </a:r>
            <a:r>
              <a:rPr lang="zh-CN" altLang="en-US" dirty="0"/>
              <a:t>是一个最简单的计算机模型</a:t>
            </a:r>
            <a:endParaRPr lang="en-US" altLang="zh-CN" dirty="0"/>
          </a:p>
          <a:p>
            <a:pPr lvl="1"/>
            <a:r>
              <a:rPr lang="zh-CN" altLang="en-US" dirty="0"/>
              <a:t>存储数据</a:t>
            </a:r>
            <a:endParaRPr lang="en-US" altLang="zh-CN" dirty="0"/>
          </a:p>
          <a:p>
            <a:pPr lvl="1"/>
            <a:r>
              <a:rPr lang="zh-CN" altLang="en-US" dirty="0"/>
              <a:t>运算数据</a:t>
            </a:r>
            <a:endParaRPr lang="en-US" altLang="zh-CN" dirty="0"/>
          </a:p>
          <a:p>
            <a:r>
              <a:rPr lang="zh-CN" altLang="en-US" dirty="0"/>
              <a:t>运行在</a:t>
            </a:r>
            <a:r>
              <a:rPr lang="en-US" altLang="zh-CN" dirty="0"/>
              <a:t>RAM</a:t>
            </a:r>
            <a:r>
              <a:rPr lang="zh-CN" altLang="en-US" dirty="0"/>
              <a:t>中算法的执行时间</a:t>
            </a:r>
            <a:endParaRPr lang="en-US" altLang="zh-CN" dirty="0"/>
          </a:p>
          <a:p>
            <a:pPr lvl="1"/>
            <a:r>
              <a:rPr lang="zh-CN" altLang="en-US" dirty="0"/>
              <a:t>每一条指令的时间累加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3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算法的渐进分析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9355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决定算法运行时间的因素有哪些？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56CCD0F-C82A-AD48-B3F6-1C56E8C8B08A}"/>
                  </a:ext>
                </a:extLst>
              </p14:cNvPr>
              <p14:cNvContentPartPr/>
              <p14:nvPr/>
            </p14:nvContentPartPr>
            <p14:xfrm>
              <a:off x="0" y="1236960"/>
              <a:ext cx="10607760" cy="5078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56CCD0F-C82A-AD48-B3F6-1C56E8C8B0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227600"/>
                <a:ext cx="10626480" cy="50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019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如何刻画不同的输入函数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假定 </a:t>
            </a:r>
            <a:r>
              <a:rPr lang="en-US" altLang="zh-CN" dirty="0"/>
              <a:t>n</a:t>
            </a:r>
            <a:r>
              <a:rPr lang="zh-CN" altLang="en-US" dirty="0"/>
              <a:t> 足够大时，考察函数的增长趋势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altLang="zh-CN" baseline="-25000" dirty="0"/>
              <a:t>1</a:t>
            </a:r>
            <a:r>
              <a:rPr lang="en-US" altLang="zh-CN" dirty="0"/>
              <a:t>(n)</a:t>
            </a:r>
            <a:r>
              <a:rPr lang="zh-CN" altLang="en-US" dirty="0"/>
              <a:t> 和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en-US" altLang="zh-CN" dirty="0"/>
              <a:t>(n)</a:t>
            </a:r>
            <a:r>
              <a:rPr lang="zh-CN" altLang="en-US" dirty="0"/>
              <a:t> 函数不一样，但其增长趋势相同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563" y="3645024"/>
            <a:ext cx="1727200" cy="52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470" y="3645024"/>
            <a:ext cx="6477000" cy="584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22D9874-2958-F849-A2B8-D9D58B81EA4D}"/>
                  </a:ext>
                </a:extLst>
              </p14:cNvPr>
              <p14:cNvContentPartPr/>
              <p14:nvPr/>
            </p14:nvContentPartPr>
            <p14:xfrm>
              <a:off x="1801080" y="2882160"/>
              <a:ext cx="9599040" cy="361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22D9874-2958-F849-A2B8-D9D58B81EA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1720" y="2872800"/>
                <a:ext cx="9617760" cy="363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75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如何刻画不同的输入函数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313" y="2546350"/>
            <a:ext cx="8204200" cy="298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313" y="5909022"/>
            <a:ext cx="17272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220" y="5909022"/>
            <a:ext cx="6477000" cy="584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30C7C4-DE29-F54B-9149-DF81B348E2DA}"/>
                  </a:ext>
                </a:extLst>
              </p14:cNvPr>
              <p14:cNvContentPartPr/>
              <p14:nvPr/>
            </p14:nvContentPartPr>
            <p14:xfrm>
              <a:off x="2677320" y="1600920"/>
              <a:ext cx="8592840" cy="4768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30C7C4-DE29-F54B-9149-DF81B348E2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67960" y="1591560"/>
                <a:ext cx="8611560" cy="47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6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决定算法执行时间最主要的因素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处理数据的规模</a:t>
            </a:r>
            <a:endParaRPr lang="en-US" altLang="zh-CN" dirty="0"/>
          </a:p>
          <a:p>
            <a:pPr lvl="1"/>
            <a:r>
              <a:rPr lang="zh-CN" altLang="en-US" dirty="0"/>
              <a:t>用 </a:t>
            </a:r>
            <a:r>
              <a:rPr lang="en-US" altLang="zh-CN" dirty="0"/>
              <a:t>n</a:t>
            </a:r>
            <a:r>
              <a:rPr lang="zh-CN" altLang="en-US" dirty="0"/>
              <a:t> 表示输入数据的个数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" y="2869085"/>
            <a:ext cx="12188825" cy="39127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083156D-9993-1B46-8845-DFC6E5615932}"/>
                  </a:ext>
                </a:extLst>
              </p14:cNvPr>
              <p14:cNvContentPartPr/>
              <p14:nvPr/>
            </p14:nvContentPartPr>
            <p14:xfrm>
              <a:off x="337320" y="1635120"/>
              <a:ext cx="11255040" cy="5194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083156D-9993-1B46-8845-DFC6E561593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60" y="1625760"/>
                <a:ext cx="11273760" cy="52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18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上界</a:t>
            </a:r>
            <a:r>
              <a:rPr lang="en-US" altLang="zh-CN" dirty="0"/>
              <a:t>O</a:t>
            </a:r>
            <a:r>
              <a:rPr lang="zh-CN" altLang="en-US" dirty="0"/>
              <a:t>表示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913" y="1844824"/>
            <a:ext cx="6477000" cy="4724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2E35C2E-E2E4-A84D-B663-479CB1AEB6B7}"/>
                  </a:ext>
                </a:extLst>
              </p14:cNvPr>
              <p14:cNvContentPartPr/>
              <p14:nvPr/>
            </p14:nvContentPartPr>
            <p14:xfrm>
              <a:off x="4063320" y="813600"/>
              <a:ext cx="4461480" cy="551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2E35C2E-E2E4-A84D-B663-479CB1AEB6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3960" y="804240"/>
                <a:ext cx="4480200" cy="553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72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上界</a:t>
            </a:r>
            <a:r>
              <a:rPr lang="en-US" altLang="zh-CN" dirty="0"/>
              <a:t>O</a:t>
            </a:r>
            <a:r>
              <a:rPr lang="zh-CN" altLang="en-US" dirty="0"/>
              <a:t>表示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f(n) = O(g(n))</a:t>
            </a:r>
            <a:r>
              <a:rPr lang="zh-CN" altLang="en-US" dirty="0"/>
              <a:t>，那么存在⼤于</a:t>
            </a:r>
            <a:r>
              <a:rPr lang="en-US" altLang="zh-CN" dirty="0"/>
              <a:t>0 </a:t>
            </a:r>
            <a:r>
              <a:rPr lang="zh-CN" altLang="en-US" dirty="0"/>
              <a:t>的数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，对任意</a:t>
            </a:r>
            <a:r>
              <a:rPr lang="is-IS" dirty="0"/>
              <a:t>n ⩾ n</a:t>
            </a:r>
            <a:r>
              <a:rPr lang="is-IS" baseline="-25000" dirty="0"/>
              <a:t>0</a:t>
            </a:r>
            <a:r>
              <a:rPr lang="is-IS" dirty="0"/>
              <a:t> 有0 ⩽ f(n) ⩽ cg(n)。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140" y="3068960"/>
            <a:ext cx="4822675" cy="351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上界</a:t>
            </a:r>
            <a:r>
              <a:rPr lang="en-US" altLang="zh-CN" dirty="0"/>
              <a:t>O</a:t>
            </a:r>
            <a:r>
              <a:rPr lang="zh-CN" altLang="en-US" dirty="0"/>
              <a:t>表示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412" y="2152650"/>
            <a:ext cx="5080000" cy="2552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2BA527-E73C-B049-8AB6-9ADF31F0C3B2}"/>
                  </a:ext>
                </a:extLst>
              </p14:cNvPr>
              <p14:cNvContentPartPr/>
              <p14:nvPr/>
            </p14:nvContentPartPr>
            <p14:xfrm>
              <a:off x="2814480" y="2183760"/>
              <a:ext cx="9351720" cy="376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2BA527-E73C-B049-8AB6-9ADF31F0C3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5120" y="2174400"/>
                <a:ext cx="9370440" cy="377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91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计算模型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课堂思考题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写出以下函数的上界表示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513" y="2921888"/>
            <a:ext cx="1447800" cy="558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413" y="4034160"/>
            <a:ext cx="5080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0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下界表示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Omega</a:t>
            </a:r>
          </a:p>
          <a:p>
            <a:endParaRPr lang="en-US" dirty="0"/>
          </a:p>
          <a:p>
            <a:r>
              <a:rPr lang="en-US" dirty="0"/>
              <a:t>f(n) = 37n</a:t>
            </a:r>
            <a:r>
              <a:rPr lang="en-US" baseline="30000" dirty="0"/>
              <a:t>2</a:t>
            </a:r>
            <a:r>
              <a:rPr lang="en-US" dirty="0"/>
              <a:t>+19n+8</a:t>
            </a:r>
          </a:p>
          <a:p>
            <a:pPr lvl="1"/>
            <a:r>
              <a:rPr lang="en-US" dirty="0"/>
              <a:t>f(n) </a:t>
            </a:r>
            <a:r>
              <a:rPr lang="zh-CN" altLang="en-US" dirty="0"/>
              <a:t>的下界可以是</a:t>
            </a:r>
            <a:r>
              <a:rPr lang="en-US" altLang="zh-CN" dirty="0" err="1"/>
              <a:t>Ω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 err="1"/>
              <a:t>Ω</a:t>
            </a:r>
            <a:r>
              <a:rPr lang="en-US" altLang="zh-CN" dirty="0"/>
              <a:t>(n)</a:t>
            </a:r>
          </a:p>
          <a:p>
            <a:pPr lvl="1"/>
            <a:r>
              <a:rPr lang="en-US" dirty="0"/>
              <a:t>f(n) </a:t>
            </a:r>
            <a:r>
              <a:rPr lang="zh-CN" altLang="en-US" dirty="0"/>
              <a:t>的下界不是</a:t>
            </a:r>
            <a:r>
              <a:rPr lang="en-US" altLang="zh-CN" dirty="0" err="1"/>
              <a:t>Ω</a:t>
            </a:r>
            <a:r>
              <a:rPr lang="en-US" altLang="zh-CN" dirty="0"/>
              <a:t>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492" y="2203450"/>
            <a:ext cx="4419600" cy="3670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8E1FDC-9CB8-EF44-BAC5-185E75E57255}"/>
                  </a:ext>
                </a:extLst>
              </p14:cNvPr>
              <p14:cNvContentPartPr/>
              <p14:nvPr/>
            </p14:nvContentPartPr>
            <p14:xfrm>
              <a:off x="3603240" y="2067840"/>
              <a:ext cx="576720" cy="39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8E1FDC-9CB8-EF44-BAC5-185E75E572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3880" y="2058480"/>
                <a:ext cx="595440" cy="4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上下界表示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</a:t>
            </a:r>
            <a:r>
              <a:rPr lang="en-US" altLang="zh-CN" dirty="0"/>
              <a:t>Theta</a:t>
            </a:r>
            <a:r>
              <a:rPr lang="zh-CN" altLang="en-US" dirty="0"/>
              <a:t>表示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f(n) = 37n</a:t>
            </a:r>
            <a:r>
              <a:rPr lang="en-US" baseline="30000" dirty="0"/>
              <a:t>2</a:t>
            </a:r>
            <a:r>
              <a:rPr lang="en-US" dirty="0"/>
              <a:t>+19n+8</a:t>
            </a:r>
          </a:p>
          <a:p>
            <a:pPr lvl="1"/>
            <a:r>
              <a:rPr lang="en-US" dirty="0"/>
              <a:t>f(n) </a:t>
            </a:r>
            <a:r>
              <a:rPr lang="zh-CN" altLang="en-US" dirty="0"/>
              <a:t>的上下界可以是</a:t>
            </a:r>
            <a:r>
              <a:rPr lang="en-US" altLang="zh-CN" dirty="0" err="1"/>
              <a:t>Θ</a:t>
            </a:r>
            <a:r>
              <a:rPr lang="en-US" altLang="zh-CN" dirty="0"/>
              <a:t>(n</a:t>
            </a:r>
            <a:r>
              <a:rPr lang="en-US" altLang="zh-CN" baseline="30000" dirty="0"/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 </a:t>
            </a:r>
            <a:r>
              <a:rPr lang="en-US" dirty="0"/>
              <a:t>f(n) </a:t>
            </a:r>
            <a:r>
              <a:rPr lang="zh-CN" altLang="en-US" dirty="0"/>
              <a:t>的下界不是</a:t>
            </a:r>
            <a:r>
              <a:rPr lang="en-US" altLang="zh-CN" dirty="0" err="1"/>
              <a:t>Θ</a:t>
            </a:r>
            <a:r>
              <a:rPr lang="en-US" altLang="zh-CN" dirty="0"/>
              <a:t> (n</a:t>
            </a:r>
            <a:r>
              <a:rPr lang="en-US" altLang="zh-CN" baseline="30000" dirty="0"/>
              <a:t>3</a:t>
            </a:r>
            <a:r>
              <a:rPr lang="en-US" altLang="zh-CN" dirty="0"/>
              <a:t>)</a:t>
            </a:r>
            <a:r>
              <a:rPr lang="zh-CN" altLang="en-US" dirty="0"/>
              <a:t>或</a:t>
            </a:r>
            <a:r>
              <a:rPr lang="en-US" altLang="zh-CN" dirty="0" err="1"/>
              <a:t>Θ</a:t>
            </a:r>
            <a:r>
              <a:rPr lang="en-US" altLang="zh-CN" dirty="0"/>
              <a:t>(n)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872021"/>
            <a:ext cx="4343400" cy="408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657D23-597B-8B4D-9ECF-EF4F7BD73412}"/>
                  </a:ext>
                </a:extLst>
              </p14:cNvPr>
              <p14:cNvContentPartPr/>
              <p14:nvPr/>
            </p14:nvContentPartPr>
            <p14:xfrm>
              <a:off x="2864520" y="909360"/>
              <a:ext cx="8090640" cy="4775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657D23-597B-8B4D-9ECF-EF4F7BD73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5160" y="900000"/>
                <a:ext cx="8109360" cy="47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839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决定算法执行时间最重要的因素就是输入数据的规模</a:t>
            </a:r>
            <a:endParaRPr lang="en-US" altLang="zh-CN" dirty="0"/>
          </a:p>
          <a:p>
            <a:r>
              <a:rPr lang="zh-CN" altLang="en-US" dirty="0"/>
              <a:t>度量算法执行时间的函数</a:t>
            </a:r>
            <a:r>
              <a:rPr lang="en-US" altLang="zh-CN" dirty="0">
                <a:solidFill>
                  <a:srgbClr val="FF0000"/>
                </a:solidFill>
              </a:rPr>
              <a:t> T</a:t>
            </a:r>
            <a:r>
              <a:rPr lang="zh-CN" altLang="en-US" dirty="0"/>
              <a:t>，它的自变量是输入数据规模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r>
              <a:rPr lang="zh-CN" altLang="en-US" dirty="0"/>
              <a:t>渐进分析考察函数的增长趋势</a:t>
            </a:r>
            <a:endParaRPr lang="en-US" altLang="zh-CN" dirty="0"/>
          </a:p>
          <a:p>
            <a:r>
              <a:rPr lang="zh-CN" altLang="en-US" dirty="0"/>
              <a:t>三个渐进表示</a:t>
            </a:r>
            <a:endParaRPr lang="en-US" altLang="zh-CN" dirty="0"/>
          </a:p>
          <a:p>
            <a:pPr lvl="1"/>
            <a:r>
              <a:rPr lang="zh-CN" altLang="en-US" dirty="0"/>
              <a:t>上界</a:t>
            </a:r>
            <a:r>
              <a:rPr lang="en-US" altLang="zh-CN" dirty="0"/>
              <a:t> O</a:t>
            </a:r>
          </a:p>
          <a:p>
            <a:pPr lvl="1"/>
            <a:r>
              <a:rPr lang="zh-CN" altLang="en-US" dirty="0"/>
              <a:t>下界</a:t>
            </a:r>
            <a:r>
              <a:rPr lang="en-US" altLang="zh-CN" dirty="0"/>
              <a:t> </a:t>
            </a:r>
            <a:r>
              <a:rPr lang="en-US" altLang="zh-CN" dirty="0" err="1"/>
              <a:t>Ω</a:t>
            </a:r>
            <a:endParaRPr lang="en-US" altLang="zh-CN" dirty="0"/>
          </a:p>
          <a:p>
            <a:pPr lvl="1"/>
            <a:r>
              <a:rPr lang="zh-CN" altLang="en-US" dirty="0"/>
              <a:t>上下界</a:t>
            </a:r>
            <a:r>
              <a:rPr lang="en-US" altLang="zh-CN" dirty="0"/>
              <a:t>/</a:t>
            </a:r>
            <a:r>
              <a:rPr lang="zh-CN" altLang="en-US" dirty="0"/>
              <a:t>确界</a:t>
            </a:r>
            <a:r>
              <a:rPr lang="en-US" altLang="zh-CN" dirty="0"/>
              <a:t> </a:t>
            </a:r>
            <a:r>
              <a:rPr lang="en-US" altLang="zh-CN" dirty="0" err="1"/>
              <a:t>Θ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DCB681-6DB8-1C41-8C57-662D4CBF2B16}"/>
                  </a:ext>
                </a:extLst>
              </p14:cNvPr>
              <p14:cNvContentPartPr/>
              <p14:nvPr/>
            </p14:nvContentPartPr>
            <p14:xfrm>
              <a:off x="3199680" y="1980000"/>
              <a:ext cx="8294400" cy="4188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DCB681-6DB8-1C41-8C57-662D4CBF2B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90320" y="1970640"/>
                <a:ext cx="8313120" cy="42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42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CN" dirty="0"/>
              <a:t>算法</a:t>
            </a:r>
            <a:r>
              <a:rPr lang="zh-CN" altLang="en-US" dirty="0"/>
              <a:t>分析实例</a:t>
            </a:r>
            <a:r>
              <a:rPr lang="en-US" altLang="zh-CN" dirty="0"/>
              <a:t>—</a:t>
            </a:r>
            <a:r>
              <a:rPr lang="zh-CN" altLang="en-US" dirty="0"/>
              <a:t>求最大值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56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14AD-0945-E04E-A5A9-F1731B31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渐进</a:t>
            </a:r>
            <a:r>
              <a:rPr lang="zh-CN" altLang="en-US" dirty="0"/>
              <a:t>分析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2B34-0A9F-C248-9177-538C3DFA7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时间复杂度</a:t>
            </a:r>
            <a:r>
              <a:rPr lang="zh-CN" altLang="en-US" dirty="0"/>
              <a:t>函数只保留</a:t>
            </a:r>
            <a:r>
              <a:rPr lang="zh-CN" altLang="en-CN" dirty="0"/>
              <a:t>高次</a:t>
            </a:r>
            <a:r>
              <a:rPr lang="zh-CN" altLang="en-US" dirty="0"/>
              <a:t>项，忽略</a:t>
            </a:r>
            <a:endParaRPr lang="en-US" altLang="zh-CN" dirty="0"/>
          </a:p>
          <a:p>
            <a:pPr lvl="1"/>
            <a:r>
              <a:rPr lang="zh-CN" altLang="en-US" dirty="0"/>
              <a:t>高次项的系数</a:t>
            </a:r>
            <a:endParaRPr lang="en-US" altLang="zh-CN" dirty="0"/>
          </a:p>
          <a:p>
            <a:pPr lvl="1"/>
            <a:r>
              <a:rPr lang="zh-CN" altLang="en-CN" dirty="0"/>
              <a:t>低次</a:t>
            </a:r>
            <a:r>
              <a:rPr lang="zh-CN" altLang="en-US" dirty="0"/>
              <a:t>项</a:t>
            </a:r>
            <a:endParaRPr lang="en-US" altLang="zh-CN" dirty="0"/>
          </a:p>
          <a:p>
            <a:pPr lvl="1"/>
            <a:r>
              <a:rPr lang="zh-CN" altLang="en-US" dirty="0"/>
              <a:t>常数项</a:t>
            </a:r>
            <a:endParaRPr lang="en-US" altLang="zh-CN" dirty="0"/>
          </a:p>
          <a:p>
            <a:r>
              <a:rPr lang="zh-CN" altLang="en-US" dirty="0"/>
              <a:t>忽略的项在输入数据规模较大时对时间复杂度函数的增长影响不大</a:t>
            </a:r>
            <a:endParaRPr lang="en-CN" altLang="zh-CN" dirty="0"/>
          </a:p>
          <a:p>
            <a:r>
              <a:rPr lang="zh-CN" altLang="en-CN" dirty="0"/>
              <a:t>忽略项</a:t>
            </a:r>
            <a:r>
              <a:rPr lang="zh-CN" altLang="en-US" dirty="0"/>
              <a:t>很容易找到改进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70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DD07-7D56-5C4F-ABD2-4F0B5484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算法</a:t>
            </a:r>
            <a:r>
              <a:rPr lang="zh-CN" altLang="en-US" dirty="0"/>
              <a:t>分析过程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889D-E112-A04F-8F36-7F2A530C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通过</a:t>
            </a:r>
            <a:r>
              <a:rPr lang="zh-CN" altLang="en-US" dirty="0"/>
              <a:t>渐进法表示一个算法的时间复杂度</a:t>
            </a:r>
            <a:endParaRPr lang="en-CN" altLang="zh-CN" dirty="0"/>
          </a:p>
          <a:p>
            <a:pPr lvl="1"/>
            <a:r>
              <a:rPr lang="zh-CN" altLang="en-CN" dirty="0"/>
              <a:t>上</a:t>
            </a:r>
            <a:r>
              <a:rPr lang="zh-CN" altLang="en-US" dirty="0"/>
              <a:t>界</a:t>
            </a:r>
            <a:r>
              <a:rPr lang="en-US" altLang="zh-CN" dirty="0"/>
              <a:t> </a:t>
            </a:r>
          </a:p>
          <a:p>
            <a:pPr lvl="1"/>
            <a:r>
              <a:rPr lang="zh-CN" altLang="en-CN" dirty="0"/>
              <a:t>确界</a:t>
            </a:r>
            <a:r>
              <a:rPr lang="zh-CN" altLang="en-US" dirty="0"/>
              <a:t> 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B296A4-011E-614C-9CFD-D27EE5E21C87}"/>
                  </a:ext>
                </a:extLst>
              </p14:cNvPr>
              <p14:cNvContentPartPr/>
              <p14:nvPr/>
            </p14:nvContentPartPr>
            <p14:xfrm>
              <a:off x="2830680" y="2167560"/>
              <a:ext cx="8526240" cy="159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B296A4-011E-614C-9CFD-D27EE5E21C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320" y="2158200"/>
                <a:ext cx="8544960" cy="16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135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DD07-7D56-5C4F-ABD2-4F0B5484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算法</a:t>
            </a:r>
            <a:r>
              <a:rPr lang="zh-CN" altLang="en-US" dirty="0"/>
              <a:t>分析过程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889D-E112-A04F-8F36-7F2A530C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CN" dirty="0"/>
              <a:t>通过</a:t>
            </a:r>
            <a:r>
              <a:rPr lang="zh-CN" altLang="en-US" dirty="0"/>
              <a:t>渐进法表示一个算法的时间复杂度</a:t>
            </a:r>
            <a:endParaRPr lang="en-CN" altLang="zh-CN" dirty="0"/>
          </a:p>
          <a:p>
            <a:pPr lvl="1"/>
            <a:r>
              <a:rPr lang="zh-CN" altLang="en-CN" dirty="0"/>
              <a:t>上</a:t>
            </a:r>
            <a:r>
              <a:rPr lang="zh-CN" altLang="en-US" dirty="0"/>
              <a:t>界</a:t>
            </a:r>
            <a:r>
              <a:rPr lang="en-US" altLang="zh-CN" dirty="0"/>
              <a:t> </a:t>
            </a:r>
          </a:p>
          <a:p>
            <a:pPr lvl="1"/>
            <a:r>
              <a:rPr lang="zh-CN" altLang="en-CN" dirty="0"/>
              <a:t>确界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依次给定算法的每一条指令的时间复杂度</a:t>
            </a:r>
            <a:endParaRPr lang="en-US" altLang="zh-CN" dirty="0"/>
          </a:p>
          <a:p>
            <a:r>
              <a:rPr lang="zh-CN" altLang="en-US" dirty="0"/>
              <a:t>累加所有指令的时间复杂度</a:t>
            </a:r>
            <a:endParaRPr lang="en-US" altLang="zh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3CA411-5B0C-6847-96B5-5714C367EF62}"/>
                  </a:ext>
                </a:extLst>
              </p14:cNvPr>
              <p14:cNvContentPartPr/>
              <p14:nvPr/>
            </p14:nvContentPartPr>
            <p14:xfrm>
              <a:off x="2615760" y="3446640"/>
              <a:ext cx="4583160" cy="71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3CA411-5B0C-6847-96B5-5714C367EF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6400" y="3437280"/>
                <a:ext cx="4601880" cy="73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918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求最大值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给定序列</a:t>
            </a:r>
            <a:r>
              <a:rPr lang="en-US" altLang="zh-CN" dirty="0"/>
              <a:t>A</a:t>
            </a:r>
            <a:r>
              <a:rPr lang="zh-CN" altLang="en-US" dirty="0"/>
              <a:t>，返回</a:t>
            </a:r>
            <a:r>
              <a:rPr lang="en-US" altLang="zh-CN" dirty="0"/>
              <a:t>A</a:t>
            </a:r>
            <a:r>
              <a:rPr lang="zh-CN" altLang="en-US" dirty="0"/>
              <a:t>中最大的元素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2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E5CE-6E4A-C145-A531-9F4B71F9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举例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6543-A56E-7A49-92F6-0DD343E4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7ECEE2-DAE7-E44F-9782-DB32689D658A}"/>
                  </a:ext>
                </a:extLst>
              </p14:cNvPr>
              <p14:cNvContentPartPr/>
              <p14:nvPr/>
            </p14:nvContentPartPr>
            <p14:xfrm>
              <a:off x="1810080" y="2063520"/>
              <a:ext cx="4933800" cy="143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7ECEE2-DAE7-E44F-9782-DB32689D65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720" y="2054160"/>
                <a:ext cx="4952520" cy="14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434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算法执行环境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3" y="2420888"/>
            <a:ext cx="65405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7BA9-2B09-754F-ABDB-C8046A792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算法</a:t>
            </a:r>
            <a:r>
              <a:rPr lang="zh-CN" altLang="en-US" dirty="0"/>
              <a:t>设计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5A35-830F-4A48-A5ED-6F98983DE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E3A0F8-C6D3-9B4E-9256-53740553EA03}"/>
                  </a:ext>
                </a:extLst>
              </p14:cNvPr>
              <p14:cNvContentPartPr/>
              <p14:nvPr/>
            </p14:nvContentPartPr>
            <p14:xfrm>
              <a:off x="2610720" y="1682640"/>
              <a:ext cx="8440560" cy="4534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E3A0F8-C6D3-9B4E-9256-53740553EA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1360" y="1673280"/>
                <a:ext cx="8459280" cy="45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137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求最大值 </a:t>
            </a:r>
            <a:r>
              <a:rPr lang="en-US" altLang="zh-CN" dirty="0"/>
              <a:t>O(n)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62" y="1981200"/>
            <a:ext cx="6007100" cy="2895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12" y="5301208"/>
            <a:ext cx="8458200" cy="1282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1D74B0-549F-6045-9636-5405330335D9}"/>
                  </a:ext>
                </a:extLst>
              </p14:cNvPr>
              <p14:cNvContentPartPr/>
              <p14:nvPr/>
            </p14:nvContentPartPr>
            <p14:xfrm>
              <a:off x="1542600" y="2222280"/>
              <a:ext cx="9516240" cy="3372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1D74B0-549F-6045-9636-5405330335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3240" y="2212920"/>
                <a:ext cx="9534960" cy="33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730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CN" dirty="0"/>
              <a:t>算法</a:t>
            </a:r>
            <a:r>
              <a:rPr lang="zh-CN" altLang="en-US" dirty="0"/>
              <a:t>分析实例</a:t>
            </a:r>
            <a:r>
              <a:rPr lang="en-US" altLang="zh-CN" dirty="0"/>
              <a:t>—</a:t>
            </a:r>
            <a:r>
              <a:rPr lang="zh-CN" altLang="en-US" dirty="0"/>
              <a:t>二分搜索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2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查找元素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给定一个有序序列 </a:t>
            </a:r>
            <a:r>
              <a:rPr lang="en-US" altLang="zh-CN" dirty="0"/>
              <a:t>A</a:t>
            </a:r>
            <a:r>
              <a:rPr lang="zh-CN" altLang="en-US" dirty="0"/>
              <a:t>，确定输入数据 </a:t>
            </a:r>
            <a:r>
              <a:rPr lang="en-US" altLang="zh-CN" dirty="0"/>
              <a:t>k</a:t>
            </a:r>
            <a:r>
              <a:rPr lang="zh-CN" altLang="en-US" dirty="0"/>
              <a:t> 是否存在于 </a:t>
            </a:r>
            <a:r>
              <a:rPr lang="en-US" altLang="zh-CN" dirty="0"/>
              <a:t>A</a:t>
            </a:r>
            <a:r>
              <a:rPr lang="zh-CN" altLang="en-US" dirty="0"/>
              <a:t> 中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34DB25-A368-BC4A-90A6-878B4CB736B3}"/>
                  </a:ext>
                </a:extLst>
              </p14:cNvPr>
              <p14:cNvContentPartPr/>
              <p14:nvPr/>
            </p14:nvContentPartPr>
            <p14:xfrm>
              <a:off x="3116880" y="2281680"/>
              <a:ext cx="555120" cy="7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34DB25-A368-BC4A-90A6-878B4CB73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07520" y="2272320"/>
                <a:ext cx="573840" cy="9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30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CB88-F595-784C-B772-095051F8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举例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D3FFE-AE10-1B4B-A1B8-17F6A4AB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C98EC-72E5-7C48-B398-CA8D4C787C17}"/>
                  </a:ext>
                </a:extLst>
              </p14:cNvPr>
              <p14:cNvContentPartPr/>
              <p14:nvPr/>
            </p14:nvContentPartPr>
            <p14:xfrm>
              <a:off x="1593000" y="1906920"/>
              <a:ext cx="6295320" cy="2832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C98EC-72E5-7C48-B398-CA8D4C787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3640" y="1897560"/>
                <a:ext cx="6314040" cy="285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48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CAB28-D3A3-AD41-B775-7B4B81B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算法</a:t>
            </a:r>
            <a:r>
              <a:rPr lang="zh-CN" altLang="en-US" dirty="0"/>
              <a:t>设计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36AC-9978-CF46-826F-4FFE62948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286A3A-2531-BA4D-9BED-A28E6D95D693}"/>
                  </a:ext>
                </a:extLst>
              </p14:cNvPr>
              <p14:cNvContentPartPr/>
              <p14:nvPr/>
            </p14:nvContentPartPr>
            <p14:xfrm>
              <a:off x="1478160" y="1633320"/>
              <a:ext cx="10036080" cy="5224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286A3A-2531-BA4D-9BED-A28E6D95D69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68800" y="1623960"/>
                <a:ext cx="10054800" cy="524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3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二分搜索</a:t>
            </a:r>
            <a:r>
              <a:rPr lang="en-US" altLang="zh-CN" dirty="0"/>
              <a:t> O(log 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164" y="1844824"/>
            <a:ext cx="5029200" cy="3708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71258AB-FC19-D84B-B350-6BA6EC89554E}"/>
                  </a:ext>
                </a:extLst>
              </p14:cNvPr>
              <p14:cNvContentPartPr/>
              <p14:nvPr/>
            </p14:nvContentPartPr>
            <p14:xfrm>
              <a:off x="5400" y="2181960"/>
              <a:ext cx="11759040" cy="430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71258AB-FC19-D84B-B350-6BA6EC8955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960" y="2172600"/>
                <a:ext cx="11777760" cy="43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485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CN" dirty="0"/>
              <a:t>算法</a:t>
            </a:r>
            <a:r>
              <a:rPr lang="zh-CN" altLang="en-US" dirty="0"/>
              <a:t>分析实例</a:t>
            </a:r>
            <a:r>
              <a:rPr lang="en-US" altLang="zh-CN" dirty="0"/>
              <a:t>—</a:t>
            </a:r>
            <a:r>
              <a:rPr lang="zh-CN" altLang="en-US" dirty="0"/>
              <a:t>子集和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渐进分析与</a:t>
            </a:r>
            <a:r>
              <a:rPr lang="en-US" altLang="zh-CN" dirty="0"/>
              <a:t>Python</a:t>
            </a:r>
            <a:r>
              <a:rPr lang="zh-CN" altLang="en-US" dirty="0"/>
              <a:t>计算模型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58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子集和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就是给定整数集，问是否存在该整数集的⼀个⼦集，使得该⼦集元素的和为</a:t>
            </a:r>
            <a:r>
              <a:rPr lang="en-US" altLang="zh-CN" dirty="0"/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88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06D1-5421-7542-A305-738E8C34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举例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E702-C530-B346-A191-FB1E23583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4409E0-793A-A64B-8B47-6A5D529C4A9D}"/>
                  </a:ext>
                </a:extLst>
              </p14:cNvPr>
              <p14:cNvContentPartPr/>
              <p14:nvPr/>
            </p14:nvContentPartPr>
            <p14:xfrm>
              <a:off x="1572480" y="1797840"/>
              <a:ext cx="7957800" cy="3169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4409E0-793A-A64B-8B47-6A5D529C4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120" y="1788480"/>
                <a:ext cx="7976520" cy="31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36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 dirty="0"/>
              <a:t>单处理器随机访问机器模型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463" y="1988840"/>
            <a:ext cx="42799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00B2-B98D-C34E-A55F-3F03689B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算法</a:t>
            </a:r>
            <a:r>
              <a:rPr lang="zh-CN" altLang="en-US" dirty="0"/>
              <a:t>设计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45E7-7987-1644-815F-96A22273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8DA657-6149-D94B-8C29-3880FBDF65FD}"/>
                  </a:ext>
                </a:extLst>
              </p14:cNvPr>
              <p14:cNvContentPartPr/>
              <p14:nvPr/>
            </p14:nvContentPartPr>
            <p14:xfrm>
              <a:off x="2371680" y="1492200"/>
              <a:ext cx="9052920" cy="436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8DA657-6149-D94B-8C29-3880FBDF65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2320" y="1482840"/>
                <a:ext cx="9071640" cy="438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4386D2-EA7D-AB49-A505-BB8068B87752}"/>
                  </a:ext>
                </a:extLst>
              </p14:cNvPr>
              <p14:cNvContentPartPr/>
              <p14:nvPr/>
            </p14:nvContentPartPr>
            <p14:xfrm>
              <a:off x="381240" y="3499560"/>
              <a:ext cx="11009160" cy="3200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4386D2-EA7D-AB49-A505-BB8068B877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1880" y="3490200"/>
                <a:ext cx="11027880" cy="321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107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CN" dirty="0"/>
              <a:t>实现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2276872"/>
            <a:ext cx="9740900" cy="2222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622C52-71F0-A741-923C-FF7DAC7B78AD}"/>
              </a:ext>
            </a:extLst>
          </p:cNvPr>
          <p:cNvSpPr/>
          <p:nvPr/>
        </p:nvSpPr>
        <p:spPr>
          <a:xfrm>
            <a:off x="5382526" y="5129416"/>
            <a:ext cx="1940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时间复杂度</a:t>
            </a:r>
            <a:r>
              <a:rPr lang="en-US" altLang="zh-CN" dirty="0"/>
              <a:t>: O(2</a:t>
            </a:r>
            <a:r>
              <a:rPr lang="en-US" altLang="zh-CN" baseline="30000" dirty="0"/>
              <a:t>n</a:t>
            </a:r>
            <a:r>
              <a:rPr lang="en-US" altLang="zh-CN" dirty="0"/>
              <a:t>)</a:t>
            </a:r>
            <a:endParaRPr lang="en-C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7A10D-909F-684C-AB73-3500C5C3B9FA}"/>
                  </a:ext>
                </a:extLst>
              </p14:cNvPr>
              <p14:cNvContentPartPr/>
              <p14:nvPr/>
            </p14:nvContentPartPr>
            <p14:xfrm>
              <a:off x="586800" y="2678040"/>
              <a:ext cx="7002360" cy="3634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7A10D-909F-684C-AB73-3500C5C3B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7440" y="2668680"/>
                <a:ext cx="7021080" cy="36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36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通过三个典型实例熟悉如何根据</a:t>
            </a:r>
            <a:r>
              <a:rPr lang="en-US" altLang="zh-CN" dirty="0"/>
              <a:t>RAM</a:t>
            </a:r>
            <a:r>
              <a:rPr lang="zh-CN" altLang="en-US" dirty="0"/>
              <a:t>和渐进分析分析算法时间复杂度</a:t>
            </a:r>
            <a:endParaRPr lang="en-US" altLang="zh-CN" dirty="0"/>
          </a:p>
          <a:p>
            <a:r>
              <a:rPr lang="zh-CN" altLang="en-US" dirty="0"/>
              <a:t>渐进分析可以简化</a:t>
            </a:r>
            <a:r>
              <a:rPr lang="zh-CN" altLang="en-US"/>
              <a:t>分析过程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52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的作用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Random-Access Machine</a:t>
            </a:r>
          </a:p>
          <a:p>
            <a:r>
              <a:rPr lang="zh-CN" altLang="en-US" dirty="0"/>
              <a:t>存储书籍</a:t>
            </a:r>
            <a:endParaRPr lang="en-US" altLang="zh-CN" dirty="0"/>
          </a:p>
          <a:p>
            <a:r>
              <a:rPr lang="zh-CN" altLang="en-US" dirty="0"/>
              <a:t>执行指令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中指令的类型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数值运算</a:t>
            </a:r>
            <a:endParaRPr lang="en-US" altLang="zh-CN" dirty="0"/>
          </a:p>
          <a:p>
            <a:pPr lvl="1"/>
            <a:r>
              <a:rPr lang="zh-CN" altLang="en-US" dirty="0"/>
              <a:t>加法、减法、乘法、除法、取对数、开根号</a:t>
            </a:r>
            <a:endParaRPr lang="en-US" altLang="zh-CN" dirty="0"/>
          </a:p>
          <a:p>
            <a:r>
              <a:rPr lang="zh-CN" altLang="en-US" dirty="0"/>
              <a:t>条件运算</a:t>
            </a:r>
            <a:endParaRPr lang="en-US" altLang="zh-CN" dirty="0"/>
          </a:p>
          <a:p>
            <a:pPr lvl="1"/>
            <a:r>
              <a:rPr lang="zh-CN" altLang="en-US" dirty="0"/>
              <a:t>并、或、⽐较</a:t>
            </a:r>
            <a:endParaRPr lang="en-US" altLang="zh-CN" dirty="0"/>
          </a:p>
          <a:p>
            <a:r>
              <a:rPr lang="zh-CN" altLang="en-US" dirty="0"/>
              <a:t>移动运算</a:t>
            </a:r>
            <a:endParaRPr lang="en-US" altLang="zh-CN" dirty="0"/>
          </a:p>
          <a:p>
            <a:pPr lvl="1"/>
            <a:r>
              <a:rPr lang="zh-CN" altLang="en-US" dirty="0"/>
              <a:t>加载、移动、拷贝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中指令执行时间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常数时间</a:t>
            </a:r>
            <a:endParaRPr lang="en-US" altLang="zh-CN" dirty="0"/>
          </a:p>
          <a:p>
            <a:pPr lvl="1"/>
            <a:r>
              <a:rPr lang="zh-CN" altLang="en-US" dirty="0"/>
              <a:t>加载⼀个整数</a:t>
            </a:r>
            <a:endParaRPr lang="en-US" altLang="zh-CN" dirty="0"/>
          </a:p>
          <a:p>
            <a:pPr lvl="1"/>
            <a:r>
              <a:rPr lang="zh-CN" altLang="en-US" dirty="0"/>
              <a:t>数值、条件或者移动运算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98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RAM</a:t>
            </a:r>
            <a:r>
              <a:rPr lang="zh-CN" altLang="en-US" dirty="0"/>
              <a:t>中单元的设置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每一个单元有 </a:t>
            </a:r>
            <a:r>
              <a:rPr lang="en-US" altLang="zh-CN" dirty="0"/>
              <a:t>c log n </a:t>
            </a:r>
            <a:r>
              <a:rPr lang="zh-CN" altLang="en-US" dirty="0"/>
              <a:t>个⽐特位</a:t>
            </a:r>
            <a:endParaRPr lang="en-US" altLang="zh-CN" dirty="0"/>
          </a:p>
          <a:p>
            <a:r>
              <a:rPr lang="zh-CN" altLang="en-US" dirty="0"/>
              <a:t>⼀个整数或者⼀个浮点占用一个单元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64" y="1905228"/>
            <a:ext cx="3228486" cy="346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5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分析在</a:t>
            </a:r>
            <a:r>
              <a:rPr lang="en-US" altLang="zh-CN" dirty="0"/>
              <a:t>RAM</a:t>
            </a:r>
            <a:r>
              <a:rPr lang="zh-CN" altLang="en-US" dirty="0"/>
              <a:t>中运行算法的时间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确定每一条指令的执行时间</a:t>
            </a:r>
            <a:endParaRPr lang="en-US" altLang="zh-CN" dirty="0"/>
          </a:p>
          <a:p>
            <a:r>
              <a:rPr lang="zh-CN" altLang="en-US" dirty="0"/>
              <a:t>将算法所有指令的执行时间进行累积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2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tf02804846</Template>
  <TotalTime>1787</TotalTime>
  <Words>753</Words>
  <Application>Microsoft Macintosh PowerPoint</Application>
  <PresentationFormat>Custom</PresentationFormat>
  <Paragraphs>124</Paragraphs>
  <Slides>42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Microsoft YaHei UI</vt:lpstr>
      <vt:lpstr>Arial</vt:lpstr>
      <vt:lpstr>Consolas</vt:lpstr>
      <vt:lpstr>Corbel</vt:lpstr>
      <vt:lpstr>黑板 16 x 9</vt:lpstr>
      <vt:lpstr>算法设计与分析Python</vt:lpstr>
      <vt:lpstr>计算模型</vt:lpstr>
      <vt:lpstr>算法执行环境</vt:lpstr>
      <vt:lpstr>单处理器随机访问机器模型 </vt:lpstr>
      <vt:lpstr>RAM的作用</vt:lpstr>
      <vt:lpstr>RAM中指令的类型</vt:lpstr>
      <vt:lpstr>RAM中指令执行时间</vt:lpstr>
      <vt:lpstr>RAM中单元的设置</vt:lpstr>
      <vt:lpstr>分析在RAM中运行算法的时间</vt:lpstr>
      <vt:lpstr>举例</vt:lpstr>
      <vt:lpstr>小结</vt:lpstr>
      <vt:lpstr>算法的渐进分析</vt:lpstr>
      <vt:lpstr>课堂思考题</vt:lpstr>
      <vt:lpstr>如何刻画不同的输入函数</vt:lpstr>
      <vt:lpstr>如何刻画不同的输入函数</vt:lpstr>
      <vt:lpstr>决定算法执行时间最主要的因素</vt:lpstr>
      <vt:lpstr>上界O表示</vt:lpstr>
      <vt:lpstr>上界O表示</vt:lpstr>
      <vt:lpstr>上界O表示</vt:lpstr>
      <vt:lpstr>课堂思考题</vt:lpstr>
      <vt:lpstr>下界表示</vt:lpstr>
      <vt:lpstr>上下界表示</vt:lpstr>
      <vt:lpstr>小结</vt:lpstr>
      <vt:lpstr>算法分析实例—求最大值</vt:lpstr>
      <vt:lpstr>渐进分析</vt:lpstr>
      <vt:lpstr>算法分析过程</vt:lpstr>
      <vt:lpstr>算法分析过程</vt:lpstr>
      <vt:lpstr>求最大值</vt:lpstr>
      <vt:lpstr>举例</vt:lpstr>
      <vt:lpstr>算法设计</vt:lpstr>
      <vt:lpstr>求最大值 O(n)</vt:lpstr>
      <vt:lpstr>算法分析实例—二分搜索</vt:lpstr>
      <vt:lpstr>查找元素</vt:lpstr>
      <vt:lpstr>举例</vt:lpstr>
      <vt:lpstr>算法设计</vt:lpstr>
      <vt:lpstr>二分搜索 O(log n)</vt:lpstr>
      <vt:lpstr>算法分析实例—子集和</vt:lpstr>
      <vt:lpstr>子集和</vt:lpstr>
      <vt:lpstr>举例</vt:lpstr>
      <vt:lpstr>算法设计</vt:lpstr>
      <vt:lpstr>实现</vt:lpstr>
      <vt:lpstr>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标题布局</dc:title>
  <dc:creator>Cheng Zhenbo</dc:creator>
  <cp:lastModifiedBy>czb@zjut.edu.cn</cp:lastModifiedBy>
  <cp:revision>58</cp:revision>
  <dcterms:created xsi:type="dcterms:W3CDTF">2018-02-14T04:48:25Z</dcterms:created>
  <dcterms:modified xsi:type="dcterms:W3CDTF">2020-02-15T08:52:06Z</dcterms:modified>
</cp:coreProperties>
</file>